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7"/>
  </p:notesMasterIdLst>
  <p:sldIdLst>
    <p:sldId id="382" r:id="rId3"/>
    <p:sldId id="457" r:id="rId4"/>
    <p:sldId id="458" r:id="rId5"/>
    <p:sldId id="383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384" r:id="rId20"/>
    <p:sldId id="406" r:id="rId21"/>
    <p:sldId id="407" r:id="rId22"/>
    <p:sldId id="408" r:id="rId23"/>
    <p:sldId id="409" r:id="rId24"/>
    <p:sldId id="410" r:id="rId25"/>
    <p:sldId id="411" r:id="rId26"/>
    <p:sldId id="414" r:id="rId27"/>
    <p:sldId id="412" r:id="rId28"/>
    <p:sldId id="413" r:id="rId29"/>
    <p:sldId id="415" r:id="rId30"/>
    <p:sldId id="416" r:id="rId31"/>
    <p:sldId id="417" r:id="rId32"/>
    <p:sldId id="418" r:id="rId33"/>
    <p:sldId id="419" r:id="rId34"/>
    <p:sldId id="385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386" r:id="rId52"/>
    <p:sldId id="436" r:id="rId53"/>
    <p:sldId id="437" r:id="rId54"/>
    <p:sldId id="438" r:id="rId55"/>
    <p:sldId id="387" r:id="rId56"/>
    <p:sldId id="439" r:id="rId57"/>
    <p:sldId id="440" r:id="rId58"/>
    <p:sldId id="441" r:id="rId59"/>
    <p:sldId id="442" r:id="rId60"/>
    <p:sldId id="443" r:id="rId61"/>
    <p:sldId id="444" r:id="rId62"/>
    <p:sldId id="445" r:id="rId63"/>
    <p:sldId id="446" r:id="rId64"/>
    <p:sldId id="447" r:id="rId65"/>
    <p:sldId id="448" r:id="rId66"/>
    <p:sldId id="449" r:id="rId67"/>
    <p:sldId id="450" r:id="rId68"/>
    <p:sldId id="451" r:id="rId69"/>
    <p:sldId id="388" r:id="rId70"/>
    <p:sldId id="452" r:id="rId71"/>
    <p:sldId id="453" r:id="rId72"/>
    <p:sldId id="454" r:id="rId73"/>
    <p:sldId id="455" r:id="rId74"/>
    <p:sldId id="456" r:id="rId75"/>
    <p:sldId id="389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3:13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424 170,'-4'56,"8"622,-32-460,26-234,2-2</inkml:trace>
  <inkml:trace contextRef="#ctx0" brushRef="#br0" timeOffset="446.313">1 198,'72'-17,"321"-69,-150 47,-188 39,-31 1</inkml:trace>
  <inkml:trace contextRef="#ctx0" brushRef="#br0" timeOffset="934.528">1129 396,'-15'7,"1"1,-1 1,2 0,-1 1,1 0,1 1,0 1,0 0,1 1,1 0,0 0,1 1,0 0,1 1,1 0,0 0,1 0,1 1,-3 12,3-6,1 0,0-1,2 1,0 1,1-1,3 18,-2-32,1-1,0 0,0 0,1 0,0 0,0 0,1 0,-1 0,2-1,-1 1,1-1,0 0,0 0,0 0,1-1,0 1,0-1,1 0,-1-1,1 1,0-1,2 1,-3-3,-1-1,1 0,0 0,-1 0,1 0,0-1,-1 0,1 0,0 0,0 0,-1-1,1 0,0 0,-1 0,1 0,-1-1,1 0,-1 0,0 0,0 0,0-1,3-2,79-70,-72 60,-2 0,0 0,-1-1,-1-1,0 0,-1 0,-1-1,-1 0,0 0,-1-1,-1 0,-1 0,-1 0,0 0,-2-1,0 1,-1-1,-1 1,-2-12,1 25,1 0,-1 0,0 1,0-1,0 1,-1-1,0 1,0 0,0 0,-1 1,0-1,0 1,0-1,0 1,-1 0,1 1,-1-1,0 1,0 0,0 0,-1 0,1 1,-1 0,1 0,-1 1,0-1,0 1,0 0,1 1,-1-1,0 1,0 0,0 1,0 0,0-1,0 2,0-1,1 1,-1 0,1 0,-3 2,-57 51,51-37</inkml:trace>
  <inkml:trace contextRef="#ctx0" brushRef="#br0" timeOffset="1402.913">1581 452,'-27'37,"0"0,3 2,1 1,2 0,1 2,3 0,-2 10,17-48,0 0,1 0,-1 0,1 0,-1 0,1 0,0 1,1-1,-1 0,1 1,0-1,0 0,0 1,1-1,-1 0,1 0,0 1,1-1,-1 0,0 0,1 0,0 0,0 0,0-1,1 1,-1-1,1 1,0-1,0 0,0 0,0 0,1 0,-1-1,1 1,0-1,-1 0,1 0,0 0,3 0,1 0,1-1,0-1,0 0,0 0,0 0,0-1,0-1,0 1,-1-2,1 1,-1-1,1 0,-1-1,0 0,0 0,6-5,112-94,-101 76,0-1,-2-2,-2 0,-1-2,-1 0,-1-1,-2-1,-2 0,-1-1,-1-1,-2 0,-2 0,-1-1,0-21,-5 40,-1 0,-1 0,-1 0,0 1,-2-1,0 0,-1 1,-3-10,5 21,0 0,0 1,0-1,-1 1,0 0,0-1,0 1,-1 1,0-1,0 0,0 1,0 0,-1 0,1 0,-1 0,0 1,0 0,-1 0,1 0,-1 1,1 0,-1 0,0 0,0 1,0-1,-4 1,-1 2,0 1,0 0,1 1,-1 0,1 0,0 1,0 1,0 0,0 0,1 1,0 0,0 0,1 1,-1 1,-5 6,-1 1,2 0,0 0,1 1,1 1,0 0,1 0,1 1,0 1,2-1,0 1,1 0,1 1,1-1,1 1,0 0,2 0,0 0,1 0,1 1,3 15,2-22,0 0,0 0,2-1,-1 0,2-1,0 0,0 0,1-1,0 0,1-1,0 0,1 0,0-2,1 1,-1-1,1-1,1-1,0 0,0 0,0-1,0-1,1-1,0 0,-1 0,1-2,12 1,0-1</inkml:trace>
  <inkml:trace contextRef="#ctx0" brushRef="#br0" timeOffset="2419.368">2343 537,'-22'7,"0"1,0 2,1 0,0 1,1 1,1 1,0 0,0 2,2 0,-1 1,-1 5,15-18,0-1,1 1,0 1,0-1,0 0,0 1,0 0,1 0,-1 0,1 0,0 0,0 0,1 0,-1 1,1-1,0 0,0 1,0-1,1 1,-1 0,1-1,0 1,1-1,-1 1,1-1,0 1,0-1,0 1,1-1,0 0,-1 1,2-1,-1 0,0 0,1-1,-1 1,1 0,0-1,1 0,-1 1,0-1,3 1,4 0,-1 0,1-1,0-1,1 1,-1-1,0-1,1 0,-1-1,1 1,-1-2,0 0,1 0,-1-1,0 0,0-1,0 0,0 0,0-1,-1-1,1 1,-1-2,-1 1,4-3,174-155,-185 162,-1 0,0 0,0 0,1 1,-1-1,1 0,-1 0,1 0,-1 1,1-1,0 0,-1 1,1-1,0 0,-1 1,1-1,0 1,0-1,-1 1,1 0,0-1,0 1,0 0,0-1,0 1,0 0,0 0,-1 0,1 0,0 0,0 0,0 0,0 0,0 0,0 0,0 1,0-1,-1 0,1 1,0-1,0 0,0 1,0-1,-1 1,1-1,0 1,-1 0,1-1,0 1,-1 0,1-1,-1 1,1 0,-1 0,1 0,-1-1,0 1,1 0,-1 0,0 0,0 0,1 0,-1 0,0 0,0-1,0 1,0 0,0 0,4 58,-4-48,0-1,0 0,1 1,1-1,-1 0,2 0,-1 0,2 0,-1 0,1-1,1 1,-1-1,2 0,0 0,-5-6,1 0,0-1,0 1,0 0,0-1,0 0,1 1,-1-1,1 0,0 0,-1-1,1 1,0 0,0-1,0 0,0 1,0-1,1 0,-1-1,0 1,0-1,1 1,-1-1,0 0,0 0,1 0,-1-1,0 1,1-1,-1 0,0 0,0 0,0 0,0-1,0 1,0-1,0 1,-1-1,1 0,0 0,0-2,13-10,-2-1,0 0,-1-1,0-1,-2 0,0-1,-1 0,0 0,-1-2,20-34,-29 52,0 1,0 0,0 0,0-1,0 1,1 0,-1 0,0-1,1 1,-1 0,1 0,-1 0,1 0,0 0,0 0,-1 0,1 0,0 0,0 0,0 0,0 0,0 1,0-1,0 0,0 1,0-1,0 0,0 1,1 0,-1-1,0 1,0 0,0-1,1 1,-1 0,0 0,0 0,1 0,-1 0,0 1,0-1,1 0,-1 0,0 1,0-1,0 1,1-1,-1 1,0-1,0 1,0 0,15 60,-16-52,1-1,0 0,1 0,-1 0,2 0,-1 0,1 0,0 0,1-1,0 0,0 1,1-1,0-1,0 1,0-1,1 0,0 0,0 0,4 1,-8-6,1 0,-1 0,1 0,-1-1,1 1,0-1,-1 1,1-1,-1 0,1 0,0-1,-1 1,1 0,0-1,-1 0,1 1,-1-1,1 0,-1 0,0-1,1 1,-1 0,0-1,0 1,0-1,0 0,0 0,0 0,0 0,-1 0,1-1,41-73,77-135,-17 86,-102 124,-1 0,1 0,-1 0,1 0,-1 0,1 0,0 0,-1 1,1-1,0 0,0 0,-1 1,1-1,0 0,0 1,0-1,0 1,0-1,0 1,0 0,0-1,0 1,0 0,0 0,0 0,0 0,0-1,1 1,-1 1,0-1,0 0,0 0,0 0,0 1,0-1,0 0,0 1,0-1,0 1,0-1,0 1,0-1,-1 1,1 0,0 0,0-1,0 1,-1 0,1 0,-1 0,1 0,0 0,-1 0,0 0,1 0,-1 0,5 172,-24 374,5-392,-6-1,-24 76,38-203,0-1,-2 0,-1 0,-1-1,-1 0,-2-1,0 0,-1-1,-3 2,16-24,1-1,0 1,-1 0,1 0,-1 0,1-1,-1 1,1 0,-1 0,1-1,-1 1,0 0,1-1,-1 1,0-1,0 1,0-1,1 1,-1-1,0 0,0 1,0-1,0 0,0 0,0 1,1-1,-1 0,0 0,0 0,0 0,0 0,0-1,0 1,0 0,0 0,0 0,1-1,-1 1,0-1,0 1,0 0,1-1,-1 1,0-1,0 0,1 1,-1-1,0 0,1 1,-1-1,1 0,-14-47,14 2,2 0,2 1,2-1,2 1,2 0,2 1,2 0,2 1,6-9,110-229,-117 253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26:54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14 171,'-1'-1,"-1"0,1-1,0 1,0 0,0-1,0 1,0-1,1 1,-1-1,0 0,1 1,-1-1,1 0,-1 1,1-1,0 0,0 0,0 1,0-1,0 0,0 1,0-1,1 0,-1 0,1 1,-1-1,1 0,-1 1,1-1,0 1,0-1,0 1,0-1,0 1,0 0,0-1,0 1,1 0,-1 0,1 0,-1 0,0 0,1 0,-1 0,1 1,0-1,-1 0,1 1,0 0,-1-1,1 1,0 0,0 0,-1 0,2 0,224 13,450-13,-223-29,807 30,-579-58,-316 27,-166 32,-160 14,-28-4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29 112,'-1'380,"-24"-234,22-211,9 22,1 0,3 1,1 0,2 1,7-14,-10 29,2 1,0 1,1 0,1 1,1 0,2 2,0-1,1 2,1 1,0 0,13-8,-29 24,-1 0,1 0,0 1,1-1,-1 1,0-1,1 1,-1 0,1 0,0 1,-1-1,1 1,0 0,0 0,0 0,0 0,0 1,0 0,0-1,0 1,0 1,0-1,0 1,0 0,0-1,0 2,0-1,0 0,0 1,-1 0,1 0,-1 0,1 0,-1 0,0 1,0 0,0-1,0 1,0 0,-1 1,1-1,-1 0,0 1,0-1,1 3,-1 5,-1 2,0-1,0 0,-1 0,-1 0,0 0,-1 0,0 0,-4 11,-5 42,10-63,1-1,0 1,-1-1,1 1,0-1,0 1,0-1,0 1,0-1,0 1,0-1,0 1,1-1,-1 1,0-1,1 1,0-1,-1 0,1 1,0-1,-1 0,1 1,0-1,0 0,0 0,0 0,1 0,-1 0,0 0,0 0,0 0,1 0,-1-1,0 1,1 0,-1-1,1 1,-1-1,1 0,-1 1,1-1,-1 0,1 0,0 0,13-3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9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253 251,'0'-1,"1"-1,-1 1,0 0,0-1,0 1,0-1,0 1,0 0,0-1,0 1,-1-1,1 1,-1 0,1-1,-1 1,1 0,-1-1,0 1,1 0,-1 0,0 0,0 0,0-1,0 1,0 0,0 1,0-1,0 0,-1 0,1 0,0 1,0-1,-1 1,1-1,0 1,-1-1,1 1,-1 0,1 0,0 0,-1-1,1 1,-1 1,1-1,-1 0,1 0,0 0,-1 1,1-1,0 1,-1-1,-65 40,52-26,1 1,1 1,0 0,1 1,1 0,1 1,0 0,1 1,1 0,1 0,1 1,0-1,0 9,6-22,-1 0,2 1,-1-1,1 0,-1 1,2-1,-1 0,1 0,0 0,0 0,1 0,-1 0,1 0,1-1,-1 0,1 1,0-1,0-1,0 1,1-1,0 1,0-1,0 0,0-1,0 0,1 1,0-2,0 1,-1-1,1 1,1-2,-1 1,0-1,0 0,6 0,2 2,0-1,1 0,-1-1,0-1,0 0,1-1,-1-1,5-1,-14 3,-1-1,1 0,-1 0,0 0,1-1,-1 1,0-1,0 0,0 0,0-1,0 1,-1-1,1 0,-1 0,0 0,1 0,-1-1,-1 1,1-1,0 0,-1 1,0-1,0 0,0-1,-1 1,1 0,0-5,-2 5,-1 0,1 0,-1 0,0 0,-1 0,1 0,-1 0,1 0,-1 0,0 1,-1-1,1 1,-1-1,1 1,-1 0,0 0,0 0,0 0,-1 1,1-1,-1 1,1 0,-1 0,0 0,0 1,1-1,-1 1,-1 0,1 0,0 0,0 1,0-1,0 1,0 0,-1 0,1 1,0-1,0 1,0 0,-2 0,127-2,113-40,-206 36,-4 1</inkml:trace>
  <inkml:trace contextRef="#ctx0" brushRef="#br0" timeOffset="1612.459">675 54,'44'-5,"37"-6,11-2,-6 2,-13 3,-19 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6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590 409,'110'-33,"-99"17,-40 14,-61 19,1 5,-80 30,56-16,100-32,8-3,1 0,-1 0,0 0,0 0,1 1,-1 0,1 0,-1 0,1 1,0-1,0 1,0 0,0 0,1 1,-1-1,1 1,-3 3,6-4,1 0,-1 0,1 0,0 0,0 0,0-1,0 1,1 0,-1 0,1-1,-1 1,1-1,0 0,0 0,0 1,1-1,-1 0,0-1,1 1,-1 0,1-1,-1 1,1-1,0 0,0 0,0 0,0 0,1 0,26 9,-1-1,1-1,1-2,-1-1,1-2,0 0,0-3,0 0,12-3,18 2,6 11,-66-9,1-1,-1 0,0 0,1 1,-1-1,0 1,1-1,-1 1,0 0,0-1,0 1,0 0,0 0,1 0,-1 0,-1 0,1 0,0 0,0 0,0 0,0 0,-1 0,1 0,-1 1,1-1,-1 0,1 1,-1-1,0 0,0 1,1-1,-1 0,0 1,0-1,0 1,-1-1,1 0,0 1,0-1,-1 0,1 1,-1-1,1 0,-1 0,1 1,-2-1,-3 6,-1 0,-1-1,1 0,-1-1,0 1,0-1,0 0,-1-1,0 0,0 0,-6 1,-12 8,-71 35,29-15,1 3,2 2,-10 12,55-36,9-7,0-1,1 1,0 1,0 0,0 0,1 1,0 0,1 0,0 1,1 0,0 1,0 0,1 0,1 0,0 1,0 0,-2 10,7-19,0 0,0 0,0 0,0 1,0-1,1 0,0 0,0-1,0 1,0 0,0 0,0 0,1 0,-1-1,1 1,0-1,0 1,0-1,0 0,0 0,0 0,0 0,1 0,-1 0,1 0,0-1,-1 0,1 1,0-1,0 0,0 0,0 0,1-1,102 12,269-44,-242 10,-138 16,-7 5</inkml:trace>
  <inkml:trace contextRef="#ctx0" brushRef="#br0" timeOffset="2670.193">1070 1171,'37'-70,"41"-36,35-63,-19-51,-93 215,1 0,0 1,0 0,0-1,0 1,1 0,-1 0,1 0,0 0,0 1,1-1,-1 1,1 0,0 0,1-1,-4 5,1-1,0 1,0 0,-1-1,1 1,-1 0,1 0,-1 0,1 0,-1 1,1-1,-1 0,0 1,0-1,1 0,-1 1,0 0,-1-1,1 1,0-1,0 1,-1 0,1 0,-1-1,1 1,-1 0,0 0,0 0,1 0,-1-1,-1 1,1 0,0 0,0 0,-1 0,1 0,0-1,11 148,6 22,1-121,-17-49,0 0,-1 0,1-1,0 1,0-1,0 1,0 0,0-1,0 0,0 1,-1-1,1 1,1-1,-1 0,0 0,0 0,0 0,0 1,0-1,0-1,0 1,0 0,0 0,0 0,0 0,0-1,0 1,0 0,0-1,0 1,0-1,0 1,0-1,-1 0,1 1,0-1,0 0,-1 0,1 1,0-1,-1 0,1 0,-1 0,1 0,-1 0,1 0,-1 0,77-143,-33 50,121-209,-166 302,1 1,0-1,0 1,0-1,1 1,-1-1,0 1,0 0,0-1,0 1,0-1,0 1,1-1,-1 1,0-1,0 1,1 0,-1-1,0 1,0 0,1-1,-1 1,1 0,-1-1,0 1,1 0,-1 0,1-1,-1 1,0 0,1 0,-1 0,1 0,-1 0,1 0,-1-1,1 1,-1 0,1 0,-1 0,0 0,1 1,-1-1,1 0,-1 0,1 0,-1 0,1 0,-1 1,0-1,1 0,-1 0,1 1,-1-1,0 0,1 0,-1 1,0-1,1 1,-1-1,0 0,0 1,1-1,-1 1,4 33,-4-23,52 253,-24-124,3 58,-38-63,-21-106,11-23</inkml:trace>
  <inkml:trace contextRef="#ctx0" brushRef="#br0" timeOffset="4366.853">1324 211,'166'-25,"166"23,-352-17,5 12,0 0,1-1,0-1,1 0,0-1,1-1,0 0,0 0,1-2,-3-3,0-22,16 24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1,'-11'259,"-8"6,-5-87,1-62,27-101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1,'18'178,"-10"-140,24 169,-4 20,-24-147,-8-93,0-1,-1 1,0 0,-1 0,-1 0,0 1,-1 0,0 0,-1 1,0 0,0 1,-1 0,-1 0,0 1,0 0,-1 1,1 0,-2 1,1 1,-1 0,0 0,-1 2,1-1,-1 2,0 0,0 0,0 1,0 1,0 0,0 1,0 1,-1 0,-6 2,-75 38,77-28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0,'-14'7,"0"1,1 0,0 1,1 0,0 1,0 0,1 1,0 1,1-1,-9 14,17-22,-7 7,1 1,0 0,0 0,1 0,1 1,0 0,0 1,1-1,1 1,0 0,1 0,0 0,1 1,0-1,1 1,1-1,0 1,1-1,1 1,0-1,0 0,1 1,1-1,1-1,-1 1,4 5,-1-12,1-1,-1 0,1 0,0-1,0 0,0 0,1-1,-1 0,1 0,0-1,-1 0,1-1,0 0,0 0,0-1,0 0,0-1,0 1,0-2,0 0,6-1,-4 2,0 0,-1 0,1-1,0 0,-1-1,0 0,1-1,-1 0,-1 0,1-1,-1 0,1-1,-2 0,1-1,-1 0,0 0,0-1,-1 1,0-2,0 1,2-6,-7 11,-1 0,0-1,-1 1,1-1,0 1,-1-1,0 1,0-1,0 1,0-1,-1 1,1-1,-1 1,0-1,0 1,0 0,0-1,-1 1,1 0,-1 0,0 0,0 0,0 0,0 0,0 1,-1-1,1 1,-1 0,0-1,0 1,0 0,0 1,0-1,0 0,0 1,-1 0,1 0,0 0,-1 0,1 0,-1 1,1-1,-1 1,1 0,-1 0,0 0,-75 13,170-44,88-10,-154 39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11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0 367,'678'0,"-679"0,1-1,-1 1,1-1,-1 1,0-1,1 0,0 1,-1-1,1 0,-1 1,1-1,0 0,-1 1,1-1,0 0,0 0,-1 0,1 1,0-1,0 0,0 0,0 0,0 1,0-1,0 0,0 0,1 0,-1 1,0-1,0 0,1 0,-1 1,0-1,1 0,-1 1,1-1,-1 0,1 1,-1-1,1 1,-1-1,1 1,0-1,-1 1,1-1,0 1,0-1,-1 1,1 0,0 0,0-1,-1 1,1 0,0 0,0 0,-1 0,1 0,0 0,0 0,0 0,0 0,-107-101,95 87</inkml:trace>
  <inkml:trace contextRef="#ctx0" brushRef="#br0" timeOffset="1234.212">283 0,'-1'4,"1"0,-1 0,1 1,0-1,0 0,1 0,-1 0,1 0,0 0,0 0,0 0,0 0,1 0,0-1,-1 1,1 0,1-1,-1 0,0 1,1-1,0 0,0 0,0 0,0-1,0 1,0-1,1 0,-1 0,1 0,0 0,-1 0,1-1,0 0,0 0,0 0,0 0,2 0,-5-1,0 1,0-1,1 0,-1 0,0 1,1-1,-1 0,1 0,-1-1,0 1,1 0,-1 0,0-1,1 1,-1 0,0-1,0 0,0 1,1-1,-1 0,0 1,0-1,0 0,0 0,0 0,0 0,0 0,0 0,-1 0,1 0,0 0,0-1,-1 1,1 0,-1 0,1-1,-1 1,0 0,0-1,1 1,-1 0,0-1,0 1,0 0,0-1,0 1,-1-1,-2 1,0-1,0 1,0 0,0 0,-1 1,1-1,0 1,0-1,-1 1,1 0,0 0,-1 0,1 1,0-1,0 1,-1 0,1 0,0 0,0 0,0 1,0-1,0 1,0-1,1 1,-1 0,1 0,-1 1,1-1,-1 0,1 1,0 0,0-1,1 1,-1 0,0 0,1 0,0 0,-1 2,1-1,1 0,0 0,0 0,1 0,-1 0,1 0,0 0,0 0,0 0,0 0,1 0,-1 0,1-1,0 1,0-1,1 1,-1-1,1 0,0 0,0 0,-1 0,2 0,-1-1,0 1,1-1,-1 0,1 0,-1 0,1-1,0 1,0-1,0 0,0 0,0 0,0-1,0 1,0-1,0 0,0 0,0-1,1 1,-1-1,0 0,-1 0,-1 0,0 0,0 0,0 0,0-1,0 1,0 0,-1-1,1 0,0 1,-1-1,1 0,-1 0,0 0,1 0,-1 0,0 0,0-1,0 1,-1 0,1 0,0-1,-1 1,0 0,1-1,-1 1,0-1,0 1,-1 0,1-1,0 1,-1 0,1-1,-1 1,0 0,0 0,0-1,0 1,0 0,0 0,0 0,-1 0,1 1,-1-1,0 0,1 0,-1 1,-2-2,1 3,0 0,0 0,0 0,0 0,0 1,0-1,0 1,0 0,0 0,0 0,0 0,0 0,0 1,1-1,-1 1,1 0,-1-1,1 1,0 0,-1 1,1-1,0 0,0 1,1-1,-1 1,0 0,1-1,0 1,-1-1,1 0,0 0,0 0,0 0,0 0,0 0,0 0,0 0,1 0,-1 0,1 1,0-1,-1 0,1 0,0 0,0 1,1-1,-1 0,0 0,1 0,-1 1,1-1,0 0,-1 0,1 0,0 0,1 0,-1 0,0-1,0 1,1 0,-1-1,1 1,-1 0,1-1,0 0,0 1,0-1,0 0,0 0,1 0,-1-1,1 1,0-1,-1 1,1-1,-1 0,1 0,-1 0,1 0,0-1,-1 1,1-1,-1 0,1 1,-1-1,0 0,1 0,-1-1,0 1,0 0,0-1,0 0,0 1,0-1,0 0,0 0,-1 0,1 0,-1 0,1 0,-1 0,0-1,0 1,0-1,0 1,0 0,-1-1,1 1,-1-1,1 0,-1 1,0-1,0 1,0-1,0 1,-1-1,1 0,-1 1,0-1,1 1,-1 0,0-1,-1 1,1 0,0-1,0 1,-1 0,0 0,1 0,-1 0,0 0,0 1,0-1,0 1,-1-2,-35-9,26 12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1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626 706,'142'-106,"-141"105,1-1,-1 1,0 0,1-1,-1 1,0-1,0 1,0-1,0 0,0 1,0-1,-1 0,1 0,0 1,-1-1,0 0,1 0,-1 0,0 0,0 0,0 0,0 0,0 1,0-1,-1 0,1 0,-1 0,1 0,-1 1,0-1,0 0,0 0,0 1,0-1,0 1,0-1,0 1,0-1,-1 1,1 0,-1-1,1 1,-1 0,1 0,-1 0,0 0,0 0,-91-35,-123 4,183 31,0 1,0 2,0 1,0 2,0 1,-8 4,-50 32,89-40,1-1,-1 1,0-1,1 1,-1-1,1 1,0 0,-1 0,1 0,0 0,0 0,0 0,0 0,1 0,-1 0,0 0,1 0,0 1,-1-1,1 0,0 0,0 1,0-1,0 0,1 0,-1 0,1 1,-1-1,1 0,0 0,0 0,0 0,0 0,0 0,0 0,0 0,1-1,-1 1,1 0,-1-1,1 1,1 0,8 6,1 0,0 0,0-1,1-1,0 0,0-1,1 0,-1-1,1-1,0 0,0-1,0 0,7-1,-2 1,108 28,-125-29,-1-1,0 1,1 0,-1 0,0 0,0 0,1 0,-1 0,0 0,0 0,0 0,0 0,0 0,-1 1,1-1,0 0,-1 1,1-1,-1 1,1-1,-1 0,1 1,-1-1,0 1,0-1,0 1,0 0,0-1,0 1,0-1,0 1,-1-1,1 0,-1 1,1-1,-1 1,1-1,-1 0,0 1,0-1,0 0,0 0,1 1,-2-1,1 0,0 0,0 0,0 0,-1 0,-68 50,66-48,-84 46,41-23,1 1,2 2,-41 34,18 30,66-90,0-1,0 1,-1 0,2 0,-1-1,0 1,0 0,1 0,0 0,-1 0,1 0,0 0,1-1,-1 1,0 0,1 0,0 0,-1 0,1 0,0-1,1 1,-1 0,0-1,1 1,-1-1,1 0,0 1,0-1,0 0,0 0,0 0,0 0,1 0,-1-1,1 1,-1-1,2 1,11 4,0 0,1-2,0 1,0-2,0 0,0-1,1 0,-1-2,1 0,-1-1,0 0,1-1,-1-1,0-1,0 0,-1-1,1-1,1-1,-13 6,-1-1,1 0,-1 0,1 0,-1 0,0 0,0-1,0 1,0-1,0 0,-1 0,1 0,-1 0,0-1,0 1,0-1,1-1,3-15</inkml:trace>
  <inkml:trace contextRef="#ctx0" brushRef="#br0" timeOffset="372.012">344 0,'-5'11,"1"0,0 1,1-1,0 1,0 0,2 0,-1 0,2 0,-1 0,2 0,-1 0,2 0,1 10,-1-4,10 93,-5 0,-5 0,-5 0,-5 0,-4-1,-16 53,-72 171,66-217,33-114,0-1,1 1,-1 0,1-1,-1 1,1 0,0 0,0-1,0 1,1 0,-1 0,1-1,0 1,-1 0,1-1,0 1,0-1,1 1,-1-1,0 1,1-1,0 0,-1 0,1 0,0 0,0 0,2 2,12 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3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395 109,'0'956,"0"-956</inkml:trace>
  <inkml:trace contextRef="#ctx0" brushRef="#br0" timeOffset="266.623">0 673,'466'-140,"-427"127,0-1,-1-3,-1 0,0-2,22-17,-50 28,0 0,-1-1,0 0,-1 0,0-1,0 1,-1-2,0 1,-1-1,0 1,0-4,1 2,1-4</inkml:trace>
  <inkml:trace contextRef="#ctx0" brushRef="#br0" timeOffset="629.227">846 23,'0'688,"15"-587,-14-98,0 0,0 0,0 0,0-1,0 1,1 0,-1-1,1 1,0-1,0 1,0-1,0 0,0 0,0 1,1-2,-1 1,1 0,-1 0,1-1,0 0,-1 1,1-1,0 0,0 0,0-1,0 1,0-1,0 1,0-1,3 0,9-3,-1-1,1-1,-1 0,1-1,-2 0,1-1,-1-1,0 0,0-1,-1 0,7-7,37-24,24 10,-78 29,1 1,-1 0,0 0,1 1,-1-1,0 0,1 1,-1-1,0 1,0 0,0 0,0 0,1 0,-1 0,0 0,-1 1,1-1,0 0,0 1,0 0,-1-1,1 1,-1 0,0 0,1 0,-1 0,0 0,0 0,0 0,0 0,-1 1,1-1,-1 0,1 2,9 130,-9-131,0-1,1 1,-1-1,1 0,0 1,0-1,-1 0,1 0,1 0,-1-1,0 1,0 0,1-1,-1 0,1 1,-1-1,1 0,-1 0,1 0,0-1,-1 1,1-1,0 1,0-1,0 0,-1 0,1 0,0-1,0 1,-1 0,1-1,0 0,-1 0,1 0,0 0,0-1,16-5</inkml:trace>
  <inkml:trace contextRef="#ctx0" brushRef="#br0" timeOffset="1280.598">1722 617,'-16'12,"0"1,1 1,0 1,1 0,1 1,0 0,2 1,-1 1,2-1,1 2,0-1,-1 6,10-22,-1-1,0 1,1 0,-1 0,1 0,-1 0,1 0,0 0,0 0,0 0,0 0,0 0,0 0,1 0,-1 0,1 0,-1 0,1 0,0 0,0 0,0-1,0 1,0 0,0 0,0-1,1 1,-1-1,0 1,1-1,-1 0,1 0,0 1,-1-1,1 0,0 0,0-1,0 1,0 0,0 0,-1-1,1 0,0 1,0-1,0 0,0 0,1 0,-1 0,0 0,0 0,0-1,0 1,-1-1,3 0,14-4,-1-2,0 0,0 0,-1-2,0 0,0-1,1-2,38-22,-37 24,74-32,-89 42,0-1,0 1,0 0,0-1,0 1,0 0,-1 1,1-1,0 1,0-1,0 1,0 0,-1 0,1 0,0 0,-1 0,1 1,-1-1,1 1,-1 0,0 0,1 0,-1 0,0 0,-1 0,1 0,0 1,0-1,-1 1,0-1,2 3,10 24,-12-24,0-1,1 1,0 0,0-1,0 1,0-1,1 0,-1 1,1-1,0 0,0-1,1 1,-1 0,1-1,0 0,0 0,0 0,0-1,0 1,1-1,-1 0,1 0,0 0,-1-1,1 1,0-1,0-1,0 1,2 0,7-4,0-1,0 0,-1-1,1 0,-1-1,0 0,-1-1,1-1,-1 0,-1 0,0-1,0-1,-1 0,0 0,5-7,125-161,-119 141,-1 0,-2-2,-1 0,-3 0,-1-2,-2 0,-1 0,-3-1,-1 0,-1-17,-8-26,3 82,0 0,-1 0,1 0,-1 0,0 0,0 1,0-1,0 0,0 1,-1-1,1 1,-1-1,0 1,0-1,1 1,-2 0,1 0,0 0,0 0,-1 1,1-1,0 1,-1-1,0 1,1 0,-1 0,-1-1,-1 3,1 0,-1 1,1-1,0 1,-1 0,1 0,0 0,0 0,0 1,0-1,1 1,-1 0,1 0,0 1,0-1,0 1,0 0,0-1,1 1,0 0,0 1,0-1,0 0,0 0,1 1,0-1,0 1,0 0,1-1,-1 1,1 3,-7 242,10-154,-2-46,2 1,2-1,3 0,2-1,1 0,3 0,2-1,21 42,-18-68,-13-42,-28-48,13 44</inkml:trace>
  <inkml:trace contextRef="#ctx0" brushRef="#br0" timeOffset="1534.852">2144 419,'44'5,"52"1,19 0,0-6,-14-3,-21 0,-13-1,-14 1,-11 1,-7 0,-11 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8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310 572,'-5'2,"0"0,0 1,0 0,1 0,-1 0,1 1,-1-1,1 1,0 0,1 0,-1 0,1 1,-1 0,1-1,1 1,-1 0,1 0,0 0,0 1,0-1,1 0,0 1,0-1,0 1,1 0,-1 0,1-6,-34 222,28-167,-3 0,-3-1,-1 0,-10 18,-14 61,37-130,0-1,-1 0,1 0,0 0,0 0,0 0,0 0,1 0,-1 0,1 0,-1 0,1 1,-1-2,1 1,0 0,0 0,0 0,0 0,1-1,-1 1,0 0,1-1,-1 1,1-1,-1 1,1-1,0 0,0 0,-1 0,1 0,0 0,0 0,0-1,0 1,0 0,0-1,0 0,0 1,1-1,-1 0,0 0,0 0,0 0,2-1,95-17,159-52,-214 58,49 1,-77 16</inkml:trace>
  <inkml:trace contextRef="#ctx0" brushRef="#br0" timeOffset="501.049">960 374,'-5'-9,"-6"1,-6 7,-1 9,-1 2,2 5,-1 4,3 5,-1-3,3 0,-2 1,-3 2,1 2,9-4,6-5</inkml:trace>
  <inkml:trace contextRef="#ctx0" brushRef="#br0" timeOffset="1135.993">0 261,'19'-12,"1"1,0 0,1 2,0 0,1 1,0 1,0 1,0 1,0 1,1 1,0 1,0 1,11 2,-17 0,-12 0,-1 0,1-1,-1 0,1 0,-1 0,0 0,1 0,-1-1,1 0,-1 0,0 0,0 0,1-1,-1 0,3-2,-7 2,0-1,0 0,-1 0,1 0,-1 0,0 0,1 1,-1-1,0 0,-1 1,1-1,0 1,-1-1,0 1,1-1,-1 1,0 0,0 0,0 0,-1 0,1 0,0 1,-1-1,1 1,-1-1,1 1,-1 0,-112-86,103 73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0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1,0-1,-1 1,1-1,0 0,1 0,-1 0,0 0,0 0,0-1,0 1,1 0,-1-1,0 0,1 1,-1-1,0 0,1 0,0-1,0 2,338 1,-233-2,-109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9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1 205,'34'-13,"2"2,0 1,0 1,0 2,1 2,0 2,0 1,1 1,34 5,-17-3,-32 0,1 2,0 0,-1 2,0 0,0 2,-1 1,13 5,-66-47,-104-69,76 60,44 29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28,'5'0,"6"0,7 0,4 0,4 0,1 0,2 0,1 0,-1 0,0 0,0 0,0-5,0-1,-1 0,0 1,0 2,-4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2 574,'-1'-24,"1"-1,0 1,2 0,1-1,1 1,1 1,1-1,1 1,1 0,1 0,0 1,7-8,-3 10,1 0,1 1,1 1,0 0,1 1,1 1,1 1,11-7,-9 7,-8 4,1 1,1 0,-1 1,1 1,1 0,0 1,0 1,10-2,-24 7,0 1,0-1,0 1,0 0,0-1,0 1,0 0,0 1,0-1,0 0,0 1,0-1,0 1,0-1,0 1,0 0,0 0,0 0,-1 0,1 0,0 0,-1 0,1 1,-1-1,1 1,-1-1,0 1,0-1,0 1,0 0,0 0,0-1,0 1,0 0,0 0,-1 0,1 0,-1 0,0 0,0 0,1 1,-10 87,7-80,0 0,0 0,1 0,0 0,1 0,0 0,1 0,0 0,0 0,1 0,1 0,-1 0,1-1,2 2,-4-9,0 0,0 0,1-1,-1 1,1-1,-1 1,1-1,-1 0,1 1,0-1,0 0,0 0,-1 0,1-1,0 1,0 0,0-1,0 1,1-1,-1 1,0-1,0 0,0 0,0 0,0 0,0-1,0 1,0 0,0-1,0 0,0 1,0-1,0 0,0 0,1-1,66-40,104-103,-158 135,-5 2,1 1,0-1,0 1,0 1,1 0,0 1,1 0,-1 1,1 1,0 0,0 0,0 1,0 1,1 0,-12 1,0 0,1 0,-1 0,0 0,0 1,0-1,0 1,0-1,0 1,1 0,-1 0,-1 0,1 0,0 0,0 0,0 1,-1-1,1 0,0 1,-1 0,1-1,-1 1,0 0,0 0,1-1,-1 1,0 0,-1 0,1 0,0 1,-1-1,1 0,-1 0,1 0,-1 0,0 1,0-1,0 0,0 0,-1 1,-23 94,19-83,4-13,-2 6,-1 0,1 1,1-1,-1 1,1 0,1 0,-1-1,1 1,1 0,-1 0,1 0,1 0,0 0,0 0,0 0,1 0,0 0,1-1,0 1,9 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4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1 791,'0'-2,"0"1,0 0,0 0,0 0,0-1,0 1,0 0,0 0,1 0,-1 0,0-1,1 1,-1 0,1 0,0 0,-1 0,1 0,0 0,-1 0,1 0,0 1,0-1,0 0,0 0,0 1,0-1,0 0,0 1,0-1,0 1,0-1,0 1,0 0,0 0,1-1,-1 1,0 0,0 0,0 0,1 0,-1 0,0 0,0 0,0 1,0-1,1 1,10-5,164-42,-174 45,-1 0,1 0,-1 1,1-1,-1 0,1 1,-1-1,1 1,0 0,-1-1,1 1,-1 0,1 0,0 0,-1 0,1 0,0 1,-1-1,1 0,-1 1,1-1,0 1,-1-1,1 1,-1 0,0 0,1 0,-1 0,0 0,1 0,-1 0,0 0,0 0,0 1,0-1,0 0,0 1,0-1,-1 1,1-1,0 1,-1-1,1 1,-1 1,37 165,-6-36,13 12,-44-143,0 0,1 0,-1-1,1 1,-1 0,0-1,1 1,0 0,-1-1,1 1,-1-1,1 1,0-1,-1 1,1-1,0 1,-1-1,1 0,0 1,0-1,-1 0,1 0,0 1,0-1,0 0,-1 0,1 0,0 0,0 0,0 0,-1 0,1-1,0 1,0 0,0 0,-1 0,1-1,0 1,0-1,-1 1,1 0,0-1,-1 1,1-1,-1 1,1-1,0 0,-1 1,1-1,-1 0,30-38,-26 32,62-98,-4-3,21-55,-39 73,-44 82,-1 6</inkml:trace>
  <inkml:trace contextRef="#ctx0" brushRef="#br0" timeOffset="320.707">1157 508,'-4'9,"-8"9,-5 6,-5 3,-3-3,2-1,0-3,5-2,-1-3,4 1,0-3,6-3,6-4</inkml:trace>
  <inkml:trace contextRef="#ctx0" brushRef="#br0" timeOffset="1121.821">113 367,'611'0,"-632"-17,-163-45,172 58</inkml:trace>
  <inkml:trace contextRef="#ctx0" brushRef="#br0" timeOffset="1966.712">198 0,'143'25,"252"-22,-322 8,-55-5</inkml:trace>
  <inkml:trace contextRef="#ctx0" brushRef="#br0" timeOffset="3918.544">678 254,'-10'-1,"0"0,0-1,1-1,-1 1,0-2,1 1,0-1,0-1,0 1,0-1,1-1,0 0,0 0,0-1,1 0,0 0,0 0,1-1,-2-2,1 2,-10-6,23 22,110 104,-99-98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30,'173'-11,"-90"1,0 4,0 3,19 5,-8-1,-95-1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9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19,'19'5,"21"1,8 0,1-1,-3-2,-5-6,-4-2,-4 0,-2 0,-3 1,0 2,0 1,-1-5,0 0,-4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0 547,'2'-16,"0"-1,1 1,1 0,1 0,0 0,1 0,7-13,6-16,-15 32,2-10,2 1,0-1,1 1,1 1,1 0,1 0,1 1,1 1,1 0,0 1,1 0,1 1,8-5,-23 20,0 1,-1-1,1 0,0 1,0 0,0-1,0 1,1 0,-1 0,0 0,0 0,1 0,-1 1,1-1,-1 1,0 0,1-1,-1 1,1 0,-1 0,1 1,-1-1,1 0,-1 1,0 0,1-1,-1 1,0 0,1 0,-1 0,0 1,0-1,0 0,0 1,0-1,0 1,-1 0,1 0,0 0,-1 0,2 2,5 20,-2 0,0 1,-1 0,-2 0,0 1,-1 19,1 13,-3-57,0 0,-1 0,1 0,-1 0,1 0,0 0,0 0,0 0,0 0,0 0,0 0,0-1,0 1,0 0,0 0,0 0,0 0,1 0,-1 0,0 0,1 0,-1 0,1-1,-1 1,1 0,-1 0,1 0,-1-1,1 1,0 0,0-1,-1 1,1-1,0 1,0-1,0 1,-1-1,1 1,0-1,0 0,0 1,0-1,0 0,0 0,0 0,0 0,0 0,0 0,0 0,0 0,-1 0,1 0,0-1,0 1,0 0,0 0,0-1,0 1,0-1,-1 1,1-1,0 1,0-1,-1 0,1 1,0-1,-1 0,1 0,127-121,-47 49,-54 46,2 1,1 1,0 2,30-17,-59 39,0 0,0 0,0 1,0-1,0 0,0 0,0 1,1-1,-1 1,0-1,0 1,0-1,1 1,-1 0,0-1,1 1,-1 0,0 0,1 0,-1 0,0 0,0 0,1 1,-1-1,0 0,0 1,1-1,-1 1,0-1,0 1,0 0,1-1,-1 1,0 0,0 0,0 0,-1-1,1 1,0 0,0 1,0-1,-1 0,1 0,0 0,-1 0,1 0,-1 1,1-1,-1 0,0 0,0 1,1-1,-1 0,0 1,0-1,0 0,0 1,-1-1,-44 197,34-164,8-23,-1-1,0 0,1 1,1 0,0 0,0 0,1 0,0 0,1 0,0 0,1 4,16 3,-6-17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22,'8'10,"-1"1,0 0,0 0,-1 0,-1 1,0 0,0 0,1 9,0-3,0-3,-2 0,0 0,0 0,-2 1,0 0,-1-1,0 1,-1 0,-1 0,0-1,-2 1,-2 10,-26 102,31-129,0 1,-1 0,1 0,0-1,0 1,-1 0,1 0,0-1,-1 1,1 0,0 0,-1 0,1-1,0 1,-1 0,1 0,0 0,-1 0,1 0,0 0,-1 0,1 0,0 0,-1 0,1 0,-1 0,1 0,0 0,-1 0,1 0,0 0,-1 0,1 1,0-1,-1 0,1 0,0 0,-1 1,1-1,0 0,0 0,-1 1,1-1,0 0,0 1,-1-1,1 0,-2-39,6 12,0 0,2 0,0 1,2 0,1 0,1 1,2 0,0 1,1 0,2 1,0 1,1 0,14-13,-25 28,0-1,1 2,0-1,0 1,1-1,-1 2,1-1,1 1,-1 0,1 1,0-1,0 1,0 1,0 0,1 0,-1 1,1 0,0 0,-1 1,1 0,0 0,0 1,0 1,5 0,-8 3,-1 0,0 0,0 1,0 0,0-1,-1 2,0-1,0 1,0-1,-1 1,0 0,0 0,0 0,-1 1,0-1,0 1,-1-1,0 1,0 0,0 4,1-1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13 227,'-1'0,"0"-1,0 0,0 1,0-1,1 0,-1 0,0 0,0 1,1-1,-1 0,1 0,-1 0,1 0,-1 0,1 0,0 0,-1-1,1 1,0 0,0 0,0 0,0 0,0 0,0 0,0 0,0 0,1 0,-1-1,0 1,0 0,1 0,-1 0,1 0,-1 0,1 0,0 0,-1 1,1-1,0 0,-1 0,1 0,0 1,0-1,0 0,0 1,0-1,0 1,0-1,0 1,0-1,0 1,64-22,-56 20,9-2,1 1,0 1,-1 0,1 1,0 1,0 1,0 1,0 1,16 4,189 6,-225-14,1 1,-1-1,1 1,-1-1,0 1,1-1,-1 0,1 1,-1-1,1 0,-1 1,1-1,0 0,-1 0,1 1,0-1,0 0,0 0,-1 0,1 1,0-1,0 0,0 0,0 0,0 0,0 1,1-1,-1 0,0 0,0 0,1 1,-1-1,0 0,1 0,-1 1,0-1,1 0,-1 1,1-1,0 0,-1 1,1-1,-1 1,1-1,0 1,-1-1,1 1,0 0,0-1,-1 1,1 0,0-1,0 1,0 0,-1 0,1 0,0 0,0 0,0 0,-1 0,1 0,1 0,-157-119,140 102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5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29,'0'0,"-1"-1,1 1,0-1,-1 1,1-1,0 1,0-1,-1 1,1-1,0 1,0-1,0 1,-1-1,1 1,0-1,0 0,0 1,0-1,0 1,0-1,0 1,0-1,1 0,-1 1,0-1,0 1,0-1,1 1,-1-1,0 1,0-1,1 1,-1-1,1 1,-1-1,0 1,1 0,-1-1,1 1,-1 0,1-1,-1 1,1 0,-1 0,1-1,-1 1,1 0,-1 0,1 0,-1 0,1-1,0 1,-1 0,1 0,-1 0,1 0,0 1,-1-1,1 0,39-6,-39 6,427-1,-344 1,-60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6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0,'-5'5,"-1"6,0 6,6 1,8-9,-3-4,-1 0,-3-4,5-4,1-4,-6-3,-3 6,-6 4,-2 6,6 3,-1-1,0-2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0,'284'29,"-233"-28,1-3,-1-1,48-11,-75 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1,'4'0,"-2"5,-2 6,-6 1,-2 4,-5-1,1 2,-3 2,-4-1,2 0,-2-2,3 1,0-3,1 1,0-2,2 2,8-2,4-3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38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1 380,'288'-1,"-66"-27,-9 29,-228-1,-3 0</inkml:trace>
  <inkml:trace contextRef="#ctx0" brushRef="#br0" timeOffset="830.806">226 522,'-153'0,"154"0,-1 1,0-1,1 0,-1 0,0 0,0 0,0 0,1 1,-1-1,0 0,0 0,0 0,1 1,-1-1,0 0,0 0,0 1,0-1,0 0,1 0,-1 1,0-1,0 0,0 1,0-1,0 0,0 0,0 1,0-1,0 0,0 0,0 1,0-1,0 0,0 1,0-1,-1 0,1 0,0 1,0-1,0 0,0 0,0 1,-1-1,1 0,0 0,0 0,0 1,-1-1,31 9,-4-6,0-2,0-1,0-1,0-1,0-1,7-3,75-7,145-17,-99 5,-146 23,-8 1</inkml:trace>
  <inkml:trace contextRef="#ctx0" brushRef="#br0" timeOffset="2586.698">1947 42,'-5'-5,"-1"1,0-1,-1 1,1 1,-1 0,1-1,-1 2,0-1,0 1,0 0,0 1,-1 0,1 0,0 0,-1 1,1 0,0 0,-1 1,1 0,0 0,0 1,0 0,0 0,0 1,0 0,0 0,1 1,0-1,-1 1,2 1,-1-1,0 1,-26 30,2 1,2 1,1 1,-20 40,37-60,0 0,2 1,0-1,1 2,0-1,2 1,1 0,0 0,1 0,1 1,1-1,1 1,2 9,-1-23,0-1,0 1,1-1,-1 0,1 0,1 0,-1 0,1 0,0 0,1-1,-1 1,1-1,0 0,1 0,-1 0,1-1,0 0,0 0,0 0,0 0,1-1,0 0,-1 0,1 0,0-1,1 0,-1 0,0 0,0-1,7 0,12 3,1-2,-1-1,1-1,-1-1,1-2,-1 0,7-3,9-3,-1-1,-1-2,0-2,-1-1,0-2,-1-2,-2-2,0 0,0-3,-1-2,-19 14,-2-1,1 0,-1-1,-1 0,-1-1,0 0,-1-1,0-1,6-16,-12 25,-1-1,0 1,-1-1,1 0,-2 0,1 0,-1 0,-1 0,0 0,0 0,-1 0,0 0,0 0,-1 0,0 0,-1 0,0 0,0 1,-1-1,0 1,-2-3,-4 0,-1 0,1 1,-2 0,0 0,0 2,0-1,-1 2,0-1,-1 2,1 0,-1 0,-1 2,1 0,-1 0,1 1,-1 1,0 0,0 1,-12 1,-7 1,0 2,1 1,-1 1,0 2,1 1,1 2,-1 1,2 1,0 2,-29 18,14-7</inkml:trace>
  <inkml:trace contextRef="#ctx0" brushRef="#br0" timeOffset="3868.787">1073 380,'30'-6,"0"2,0 1,1 1,0 2,-1 1,7 2,30 3,-1-3,1-4,54-7,562-61,-499 52,-66 28,-36-9,-57-2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2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410 1,'-1'34,"-11"-8,-2 0,-1-1,-1-1,-2 0,0-1,-1-1,-1-1,-1-1,-23 18,-150 102,176-127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60 706,'-11'27,"0"0,2 0,1 0,2 1,0 0,2 1,1-1,2 1,0 0,2-1,2 8,-3-32,0 1,0-1,1 1,0-1,0 1,0-1,1 0,0 0,-1 1,1-1,1 0,-1-1,0 1,1 0,0-1,0 1,0-1,0 0,1 0,-1 0,1 0,0-1,0 1,0-1,0 0,0 0,0-1,0 1,1-1,-1 0,0 0,1-1,-1 1,1-1,-1 0,1 0,0 0,-1-1,1 1,-1-1,0 0,4-2,23-12,0-1,-1-2,-1-1,-1-1,-1-1,-1-2,0-1,15-19,0 3,34-39,-75 79,1 0,0 0,0 0,0 0,0 0,0 0,0 0,-1 0,1 0,0 0,0 0,0 0,0 1,0-1,0 0,-1 1,1-1,0 1,0-1,-1 1,1-1,0 1,-1-1,1 1,0 0,-1-1,1 1,-1 0,1-1,-1 1,1 0,-1 0,0 0,1 0,-1-1,0 1,0 0,1 0,-1 0,0 0,0 0,0 0,0-1,0 1,0 0,-1 0,1 0,0 0,0 0,-1 0,1-1,0 1,-1 0,1 0,-1 0,1-1,-1 1,1 0,-1 0,0 3,0 27,9 101,-7-128,1 0,-1 0,1 0,0 0,0 0,0-1,0 1,1-1,0 1,-1-1,1 0,0 0,1 0,-1-1,0 1,1-1,-1 1,1-1,0 0,0-1,0 1,0-1,0 0,0 1,0-2,0 1,1 0,-1-1,2 0,9-2,0 0,0-1,0 0,-1-1,0-1,1 0,-2-1,1-1,-1 0,0-1,0 0,-1-1,0 0,-1-1,0 0,0-1,-1 0,2-5,-1 5,-2 0,1 0,-1-1,-1-1,0 1,-1-1,0-1,-1 1,0-1,-1 0,-1 0,2-10,-4 0</inkml:trace>
  <inkml:trace contextRef="#ctx0" brushRef="#br0" timeOffset="760.516">1274 0,'-1'440,"-53"-63,41-241,14-135,-1 0,0 0,0 0,1 0,-1 0,1 0,-1 1,1-1,-1-1,1 1,0 0,-1 0,1 0,0 0,0 0,0 0,0-1,0 1,0 0,0-1,0 1,0-1,0 1,0-1,0 0,0 1,0-1,0 0,0 0,1 0,-1 1,0-1,0 0,0-1,0 1,0 0,1 0,-1 0,0-1,0 1,0-1,0 1,0-1,0 1,50-30,-44 25,226-193,-232 196,-1 1,1 0,0 0,-1 0,1 0,0 0,0 1,0-1,0 0,-1 0,1 0,0 1,1-1,-1 0,0 1,0-1,0 1,0 0,0-1,0 1,1 0,-1 0,0-1,0 1,1 0,-1 0,0 0,0 1,0-1,1 0,-1 0,0 1,0-1,0 0,0 1,0 0,1-1,-1 1,0-1,0 1,0 0,-1 0,1 0,0-1,0 1,0 0,0 0,-1 0,1 0,0 1,44 162,-11-71,-33-91,0 1,1-1,-1 1,0-1,1 1,0-1,-1 0,1 0,0 0,0 0,1 0,-1 0,0 0,0-1,1 1,-1-1,1 0,0 1,-1-1,1 0,0-1,-1 1,1 0,0-1,0 0,0 0,0 1,-1-2,1 1,0 0,0 0,0-1,59-37,-63 33</inkml:trace>
  <inkml:trace contextRef="#ctx0" brushRef="#br0" timeOffset="1982.18">1782 933,'27'5,"0"-1,0 0,0-3,1 0,-1-1,9-3,-26 2,0 0,0-1,0-1,0 0,0 0,-1-1,1 0,-1-1,0 0,0 0,-1-1,0 0,0 0,0-1,-1 0,1-1,-2 1,3-4,-2 1,0-1,0-1,-1 1,0-1,-1 0,0 0,-1-1,0 1,0-5,-3 13,-1-1,1 0,-1 0,0 0,0 0,0 0,-1 0,0 1,1-1,-2 0,1 0,-1 1,1-1,-1 1,-1-1,1 1,0 0,-1 0,0 0,0 0,0 0,-1 1,1-1,-1 1,0 0,0 0,1 1,-1 0,1 1,-1 0,1-1,-1 1,1 0,-1 1,0-1,0 1,1 0,-1-1,0 2,0-1,1 0,-1 1,0 0,1-1,-1 1,0 1,1-1,-1 1,1-1,0 1,0 0,-1 0,1 0,0 1,0 0,-79 76,72-66,0 1,1 0,0 0,2 0,-1 1,2 0,0 1,1-1,-1 7,4-16,1-1,0 1,0 0,0-1,1 1,0 0,0 0,0-1,1 1,0 0,0-1,0 1,1-1,0 1,0-1,0 0,1 0,-1 1,1-2,1 1,-1 0,1-1,-1 1,1-1,1 0,-1-1,0 1,1 0,5 1,0 1,0-1,0-1,1 0,0 0,-1-1,1-1,0 0,0 0,1-1,-1 0,0-1,0 0,0-1,1 0,-1-1,0 0,0-1,-1 0,1-1,9-5,22-10,0-3,-2-1,-1-2,25-21,-54 38,19-15,-2-2,0-1,-2-1,-1-1,-1-1,-2-2,-1 0,1-3,41-107,-57 127,4-35,-9 48,0 0,-1-1,1 1,-1 0,1 0,-1 0,1 0,-1 0,0 0,1 0,-1 0,0 0,0 1,0-1,0 0,0 0,0 1,0-1,0 1,0-1,0 1,0-1,0 1,-1-1,1 1,0 0,0 0,0 0,0 0,-1 0,1 0,0 0,0 0,0 0,-1 0,1 1,0-1,0 0,0 1,0-1,-7 1,-1 1,1 0,0 0,0 0,1 1,-1 0,0 1,1 0,0 0,0 0,0 1,1 0,-1 1,1-1,0 1,1 0,0 0,-1 1,2 0,-1 0,1 0,0 0,1 1,0 0,0-1,0 1,1 0,1 0,-1 5,2-10,1 1,0 0,0 0,0 0,1 0,-1-1,1 1,0-1,0 1,0-1,0 0,1 0,-1 0,1 0,0 0,0 0,0-1,0 1,0-1,1 0,-1 0,1 0,-1-1,1 1,0-1,-1 0,3 1,114 11,-89-13,-27 0,0 0,-1 0,1 0,0 0,0 0,0 1,-1-1,1 1,0 0,0 1,-1-1,1 0,-1 1,0 0,1 0,-1 0,0 0,0 1,0-1,0 1,0-1,-1 1,1 0,-1 0,0 1,0-1,0 0,0 1,-1-1,1 1,-1-1,0 1,0 0,0-1,-1 1,1 0,-1 0,0 0,0-1,0 1,0 0,-1 0,0 0,1-1,-3 5,-73 116,75-123,0 0,0 1,1-1,-1 0,0 0,1 0,-1 1,1-1,-1 0,1 0,0 1,0-1,-1 0,1 1,0-1,0 0,0 1,0-1,1 0,-1 1,0-1,0 0,1 1,-1-1,1 0,-1 0,1 1,0-1,-1 0,1 0,0 0,0 0,0 0,0 0,0 0,0 0,0 0,0 0,0-1,0 1,0 0,1-1,-1 1,59 0,160-82,-211 77,5 1,1-1,-2-1,1-1,0 0,-1 0,0-2,-1 1,0-2,0 1,0-2,-1 0,-1 0,0-1,0 0,-1 0,0-1,-1-1,-1 1,0-1,0-1,2-8,-11-94,2 113,-1-1,1 1,-1-1,-1 1,1 0,0-1,-1 1,1 0,-1 0,0 0,0 0,0 0,-1 1,1-1,0 1,-1-1,0 1,0 0,0 0,0 0,0 0,0 1,0-1,0 1,-1 0,1-1,0 2,-1-1,1 0,-1 1,0 0,-4 2,-1 0,1 1,0 0,0 0,0 1,0 0,1 1,0-1,0 1,0 1,0-1,1 1,0 1,0-1,0 1,1 0,0 0,1 1,0-1,-2 5,-8 10,2 1,0 0,2 1,1 0,0 1,2 0,1 0,-2 18,6-31,1 1,0-1,1 1,0-1,1 1,1-1,-1 0,2 1,0-1,0 0,1 0,1-1,0 1,1-1,0 0,0-1,1 1,0-1,1 0,4 0,0-1,0 1,1-2,0 0,0 0,1-2,0 1,0-2,0 0,1 0,0-2,0 0,0 0,0-1,0-1,1-1,-1 0,0-1,0-1,6-1,7-2,-4-2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5,'-4'-5,"-8"8,-5 4,0 5,2 5,0 1,2 1,3 2,-2 3,2 2,3-4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0,'-9'34,"-14"25,-2 7,-1-7,2-9,2-13,4-8,0-9,4-3,3 1,0-4,6-8,4-5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74,'-12'18,"0"2,2 0,1 0,0 1,1 0,2 1,0-1,1 1,1 0,1 1,1 0,3-18,0 1,0 0,0-1,0 1,1-1,0 0,0 1,1-1,-1 0,1 0,0 0,1-1,-1 1,1-1,0 0,0 0,0 0,1 0,-1-1,1 0,0 0,0 0,0 0,0-1,0 0,1 0,-1 0,1-1,-1 0,1 0,-1 0,1 0,0-1,0 0,-1-1,1 1,0-1,-1 0,1 0,-1-1,1 0,-1 0,0 0,0 0,0-1,0 0,0 0,1-1,19-14,0-2,-2 0,0-2,-2 0,20-25,-8 0,-2-1,-2-2,-2 0,-2-4,-21 46,15-7,-15 52,-7 593,1-566,-2 0,-3 0,-3 0,-14 45,23-100,-1-1,0 0,0 1,-1-1,0 0,0 0,-1 0,0-1,0 1,-1-1,0 0,0 0,-1-1,0 1,0-1,-3 1,8-6,-1 0,1 0,-1-1,1 1,-1-1,0 1,1-1,-1 0,0 1,0-1,1 0,-1 0,0 0,1-1,-1 1,0 0,1-1,-1 1,0-1,1 1,-1-1,1 0,-1 0,1 1,-1-1,1 0,0 0,-1-1,1 1,0 0,0 0,0-1,0 1,0 0,0-1,0 1,0-1,0-1,-21-64,17 9,2 0,3 0,5-42,-2 65,2 0,1-1,1 2,12-33,-12 47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1,'0'4,"-5"12,-6 8,-7 4,1 3,-3 0,-1 0,1 0,1-1,2-1,5-5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0,'-15'39,"-13"26,-8 8,-2-5,0-8,3-15,6-14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1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17,'0'0,"0"-1,0 0,-1 0,1 0,0 0,-1 1,1-1,-1 0,1 0,-1 1,1-1,-1 0,0 1,1-1,-1 0,0 1,0-1,1 1,-1-1,0 1,0 0,0-1,1 1,-1 0,0-1,0 1,0 0,0 0,0 0,0 0,0 0,0 0,1 0,-1 0,0 0,0 1,0-1,0 0,0 0,0 1,1-1,-1 1,0-1,0 0,1 1,-1 0,0-1,0 1,1-1,-1 1,1 0,-1 0,1-1,-1 1,-33 49,29-42,-92 184,-40 64,-10-59,146-196,1 0,0 0,0 0,-1 0,1 0,0 0,-1 0,1 0,-1 0,0 0,1 0,-1 0,0 0,1-1,-1 1,0 0,0-1,0 1,0 0,1-1,-1 1,0-1,0 1,0-1,0 0,0 1,0-1,0 0,0 0,-1 1,1-1,0 0,0 0,0 0,0-1,0 1,0 0,0 0,0 0,0-1,0 1,0-1,0 1,0-1,0 1,0-1,0 1,0-1,1 0,-1 1,0-1,0 0,1 0,-1 0,0 0,1 1,-1-1,1-1,-4-18,2-1</inkml:trace>
  <inkml:trace contextRef="#ctx0" brushRef="#br0" timeOffset="372.198">0 17,'23'12,"47"74,81 127,-112-155,-17-23,1-2,1 0,2-1,1-2,13 10,-29-40,-20-20,-16-11,14 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31,'24'0,"17"-5,8-2,-2 1,-2 1,-5 1,-4 2,-4 1,-2 0,-2 1,0 1,-1-1,1 0,-5 5,-7 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211 1,'-29'33,"-14"21,0 7,3-4,7-5,11-13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41,'42'-11,"1"1,0 3,0 2,0 1,35 2,-76 2,1-1,0 1,-1 0,1 0,-1 0,1 0,0 0,-1 0,1 1,-1-1,1 1,-1 0,1 0,-1 0,1 0,-1 0,0 0,1 1,-1-1,0 1,0-1,0 1,0 0,-1 0,1 0,0 0,-1 0,1 0,-1 1,0-1,0 0,0 1,0-1,0 1,0-1,-1 1,1 0,-1-1,0 1,0-1,0 1,0 1,-5 13,-2 0,0 0,-1-1,0 0,-1 0,-1-1,-1 0,-7 8,2-2,-30 37,32-43,1 1,1 0,0 1,1 0,1 1,1 0,0 1,-4 14,12-28,0 0,0 0,0 0,1 0,0 0,0 0,1-1,-1 1,1 0,0 0,0 0,1 0,-1-1,1 1,0 0,0-1,1 0,-1 1,1-1,0 0,0-1,0 1,1 0,-1-1,1 0,0 0,0 0,0 0,0 0,1-1,-1 0,1 0,-1 0,1 0,0-1,0 0,0 0,-1 0,1-1,2 1,17-1,0 0,0-1,0-1,0-2,0 0,-1-2,9-3,9-12,-29 7</inkml:trace>
  <inkml:trace contextRef="#ctx0" brushRef="#br0" timeOffset="217.376">0 296,'39'-10,"26"-3,8-4,-5 1,-3 3,-8 3,-10 0,-7 0,-11 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1,'0'1107,"4"-1061,-4-46,0 1,1 0,-1-1,0 1,0-1,0 1,1 0,-1-1,0 1,0-1,1 1,-1 0,1-1,-1 1,1-1,-1 0,0 1,1-1,0 1,-1-1,1 0,-1 1,1-1,-1 0,1 1,0-1,-1 0,1 0,0 0,-1 0,1 0,-1 0,1 1,0-1,-1-1,1 1,0 0,-1 0,1 0,0 0,-1 0,1-1,-1 1,1 0,0 0,-1-1,1 1,-1-1,1 1,-1 0,1-1,-1 1,1-1,-1 1,1-1,-1 1,0-1,1 1,-1-1,0 0,0 1,1-1,-1 0,112-165,-63 108,3 1,2 3,13-7,-66 59,1-1,-1 1,1 0,0 0,0 0,0 0,0 0,0 1,0-1,1 0,-1 1,0 0,1-1,-1 1,1 0,0 0,-1 1,1-1,0 0,-1 1,1 0,0-1,0 1,-1 0,1 1,0-1,0 0,-1 1,1-1,0 1,-1 0,1 0,-1 0,1 0,-1 1,1-1,-1 1,0-1,0 1,0 0,0 0,0 0,0 0,0 0,-1 0,1 1,6 18,-1 0,-1 1,-2 0,0 0,-1 0,-1 0,-1 1,-1-1,-1 0,-1 6,2 98,0-124,0 0,0-1,0 1,0 0,0-1,1 1,-1 0,0-1,1 1,-1 0,1-1,0 1,-1-1,1 1,0-1,0 1,0-1,0 0,0 1,0-1,0 0,1 0,-1 0,0 0,1 0,-1 0,2 0,8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288 170,'-28'8,"0"2,1 0,0 2,1 1,1 1,0 1,1 1,-6 6,26-18,0-1,0 1,1 0,-1 0,1 0,0 0,0 1,0-1,0 1,1 0,0-1,0 1,0 0,0 1,1-1,0 0,0 0,1 1,-1-1,1 0,0 1,1-1,-1 0,1 0,0 1,0-1,1 0,-1 0,1 0,0 0,1 0,-1-1,1 1,0 0,0-1,0 0,1 0,0 0,0 0,0-1,0 1,0-1,0 0,1-1,0 1,-1-1,1 1,5 0,4-4,-1 0,1-1,-1 0,1-1,-1-1,0 0,0-1,0 0,-1-1,1 0,-2-1,1 0,-1-1,0-1,0 0,-1 0,0-1,1-3,90-90,-101 103,0-1,0 1,0 0,0-1,0 1,0-1,0 1,0-1,0 1,1-1,-1 1,0-1,0 1,0 0,1-1,-1 1,0 0,1-1,-1 1,0 0,1-1,-1 1,1 0,-1-1,0 1,1 0,-1 0,1 0,-1-1,1 1,-1 0,0 0,1 0,-1 0,1 0,-1 0,1 0,-1 0,1 0,-1 0,1 0,-1 0,1 0,-1 0,1 1,-1-1,0 0,1 0,-1 1,1-1,-1 0,0 0,1 1,-1-1,0 0,1 1,-1-1,0 0,1 1,-1-1,0 1,0-1,1 0,-3 34,0-22,1-7,-1 0,1 0,0 0,1 0,-1 0,1 1,0-1,0 0,1 0,-1 0,1 0,0 0,1 0,-1 0,1 0,0 0,0-1,0 1,1-1,0 1,0-1,0 0,0 0,0 0,1 0,0-1,0 0,0 1,0-1,0-1,4 2,1-1,1-1,0 0,-1-1,1 0,0-1,0 0,0 0,0-1,0 0,-1-1,1 0,4-2,11-3</inkml:trace>
  <inkml:trace contextRef="#ctx0" brushRef="#br0" timeOffset="362.128">1134 1,'-26'18,"8"-6,0 0,0 1,2 0,-1 2,2 0,0 1,1 0,0 1,-3 7,16-20,-1-1,1 1,1 0,-1-1,0 1,1-1,0 1,0 0,0-1,0 1,0 0,1-1,0 1,0 0,0-1,0 1,0-1,1 0,-1 1,1-1,0 0,0 0,0 0,1 0,-1 0,1-1,-1 1,1-1,0 1,0-1,0 0,0 0,2 0,44 60,-48-57,0-1,-1 0,1 0,-1 1,0-1,0 0,0 0,-1 1,0-1,0 0,0 0,0 0,0 0,-1 0,0 0,0 0,0 0,0-1,0 1,-1-1,0 1,0-1,0 0,0 0,0 0,0-1,-1 1,1-1,-4 2,1 0,-1 0,1-1,-1 0,0 0,0 0,0-1,-1 0,1 0,0-1,-1 0,1 0,-1 0,1-1,-1-1,1 1,-6-2,-6-4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1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8,'-22'-3,"0"0,-1 2,1 1,0 0,-1 2,1 0,0 2,0 0,0 2,1 0,0 1,0 2,1 0,0 1,0 1,1 0,-5 6,18-12,0 0,1 1,-1-1,1 1,0 0,1 1,0-1,0 1,0 0,1 0,-1 0,2 0,-1 1,1-1,0 1,1 0,0-1,0 1,1 0,0 0,0-1,1 1,-1 0,2 0,-1-1,1 1,1 1,1 3,0 0,1-1,0 0,0 0,1 0,1-1,0 0,0 0,1-1,0 0,1 0,0 0,0-1,1-1,0 0,0 0,1-1,-2 1,1-1,0-1,-1 0,2-1,-1 1,1-2,-1 0,1 0,0-1,0 0,0-1,0 0,0-1,0 0,0 0,0-2,0 1,0-1,0-1,0 0,-1-1,1 0,-1 0,0-1,1-1,7-10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647 44,'-12'-7,"0"1,-1 0,0 1,0 1,0 0,-1 0,1 2,-1-1,0 2,1 0,-1 0,0 1,0 1,0 1,1 0,-1 0,0 1,1 1,0 0,0 1,0 1,1 0,0 0,0 1,0 1,1 0,0 1,0 0,1 0,-7 10,-25 38,3 2,2 1,-10 27,34-62,1 1,1 0,1 1,1 0,2 1,1 0,1 0,-2 25,7-42,-1 1,2 0,-1-1,2 1,-1-1,2 1,-1-1,2 1,-1-1,2 0,-1-1,1 1,1-1,0 0,1 0,0-1,0 0,1 0,0 0,0-1,1-1,7 6,1-2,-1-2,1 0,1-1,-1-1,1-1,1 0,-1-1,1-1,0-1,0 0,0-2,0 0,0-1,0-1,0-1,0 0,0-2,13-4,-18 5,-2-1,1-1,0 0,-1-1,0 0,0-1,-1 0,0-1,0-1,0 1,-1-1,-1-1,0 0,0-1,-1 1,0-1,-1-1,0 0,-1 0,0 0,-1-1,0 1,2-13,-4 6,0 0,-2 0,0 0,-2 0,0 1,0-1,-2 0,-1-4,2 17,0-1,0 1,0-1,-1 1,0 0,0 0,0 0,-1 0,0 1,0-1,0 1,-1 0,0 0,0 1,0-1,-1 1,1 0,-1 1,0-1,0 1,0 0,0 1,-1-1,0 1,-8-2,-1 0,1 2,-1-1,0 2,0 0,0 1,0 0,1 2,-1 0,0 0,1 2,-1 0,1 0,-12 6,26-9,0 0,-1-1,1 1,0 0,0 0,0 0,0-1,0 1,0 0,0 1,1-1,-1 0,0 0,1 0,-1 0,0 1,1-1,0 0,-1 0,1 1,0-1,-1 0,1 1,0-1,0 0,0 1,0-1,0 0,1 1,-1-1,0 0,0 1,1-1,-1 0,1 1,0-1,-1 0,1 0,0 0,-1 0,1 0,0 0,0 0,0 0,0 0,0 0,0 0,0 0,1-1,-1 1,0 0,0-1,0 1,1-1,-1 0,0 1,1-1,-1 0,0 0,1 0,-1 0,0 0,1 0,-1 0,1 0,169 8,-125-9,183-27,-105 3,-100 21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411 811,'-37'12,"2"1,-1 2,2 2,0 1,1 1,-18 16,47-32,-8 3,0 0,1 2,0-1,1 1,-1 1,2 0,-1 0,1 1,1 0,-1 1,2-1,0 2,0-1,1 1,0 1,5-11,1 0,0 0,0 0,-1 0,1 0,1 0,-1 0,0 0,0 0,1 0,-1 0,1 0,0 0,0 0,0 0,-1 0,2 0,-1 0,0-1,0 1,1 0,-1-1,0 1,1-1,0 0,-1 1,1-1,0 0,0 0,-1 0,1 0,0 0,0-1,0 1,0 0,0-1,0 0,1 1,-1-1,0 0,89-2,-48-12,-1-1,-1-2,0-2,-2-2,0-1,0-3,15-7,-51 30,-1 0,1 0,0 1,-1-1,1 1,0-1,0 1,0 0,1 0,-1 1,0-1,0 1,0-1,0 1,1 0,-1 0,0 0,0 1,1-1,-1 1,0 0,0-1,0 2,0-1,0 0,0 1,0-1,-1 1,1 0,0 0,-1 0,1 0,-1 0,0 0,0 1,0-1,0 1,1 1,23 37,-23-35,-1 1,1-1,1 0,-1 0,1 0,1 0,-1-1,1 1,-1-1,2 0,-1-1,0 1,1-1,0 0,0-1,0 1,0-1,1 0,-1-1,1 1,0-1,0-1,0 1,6-1,3-4,0 0,0-2,-1 0,0 0,0-2,0 0,-1 0,0-2,0 1,-1-2,0 0,-1-1,0 0,0 0,1-5,31-28,-1 2,-1-2,-3-2,19-30,-37 44,-2-1,-1 0,-1-2,-2 0,-2 0,4-18,-5 16,-2 0,-1 0,-2-1,-1 0,-3-1,-1 1,-1-1,-3 1,-1-1,-3-12,-22-12,27 62,1 0,-1 0,1-1,-1 1,0 0,0 0,0 0,0 0,0 0,0 0,0 0,0 0,0 0,0 0,0 1,0-1,-1 0,1 1,0-1,-1 1,1-1,0 1,-1 0,1 0,0-1,-1 1,1 0,-1 0,1 0,0 1,-1-1,1 0,-1 0,1 1,0-1,-1 1,1-1,0 1,0 0,-1-1,1 1,0 0,0 0,0 0,0 0,-6 9,1-1,1 1,0 0,0 1,1 0,0-1,1 1,1 0,-1 1,2-1,-1 0,1 8,-2 300,16-188,6-1,24 84,19 34,-68-264,0-3</inkml:trace>
  <inkml:trace contextRef="#ctx0" brushRef="#br0" timeOffset="245.038">862 500,'43'-4,"39"-3,14 1,6 2,-6 0,-8 2,-10 1,-9 1,-7 0,-13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2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11 989,'36'-2,"0"-1,-1-2,0-2,0-1,0-1,-1-2,23-11,-47 19,0-1,0 0,0 0,0-1,-1 0,0-1,0 0,0-1,-1 0,0 0,0 0,0-1,-1 0,-1-1,1 0,-1 0,-1 0,0-1,0 1,-1-1,0 0,0-5,-4 10,-1-1,0 1,0-1,-1 1,0 0,0-1,0 1,-1 0,1 0,-1 1,0-1,-1 0,1 1,-1 0,0 0,0 0,0 0,0 1,-1-1,0 1,1 0,-1 1,0-1,-1 1,1 0,0 0,0 1,-1-1,1 1,-1 0,1 1,-1-1,0 1,1 1,-1-1,-4 1,-9 2,0 1,0 1,0 0,1 1,0 2,0-1,1 2,0 0,0 1,1 1,-14 12,20-14,1 0,0 0,0 0,1 1,0 1,1-1,0 1,1 0,0 1,1 0,0 0,1 0,0 0,1 1,0-1,1 1,0 0,1 12,2-19,0 0,0 0,1 0,0-1,0 1,1-1,-1 1,1-1,0 0,1 0,-1 0,1 0,0-1,0 1,0-1,1 0,0 0,0-1,0 1,0-1,0 0,0-1,1 1,-1-1,7 1,8 4,1-1,0-1,1-1,-1-1,1-1,13-1,-3-2,-1-2,1-1,-1-1,0-2,-1-1,6-3,-8 2</inkml:trace>
  <inkml:trace contextRef="#ctx0" brushRef="#br0" timeOffset="413.722">632 1101,'45'-41,"-1"-3,-3-1,-1-2,-3-2,-1-1,2-11,12-4,-40 98,-11-25,1-1,-1 1,1 0,1 0,-1 0,1-1,1 1,-1 0,1-1,1 1,-1-1,1 0,1 0,-1 0,1 0,0 0,1-1,0 0,0 0,0 0,1 0,-1-1,1 0,1 0,-1-1,2 1,2 0,0-1,0-1,0 0,0 0,1-1,-1 0,1-1,0 0,-1-1,1 0,0-1,-1 0,1 0,-1-1,1-1,-1 0,0 0,0-1,0 0,0-1,-1 0,0 0,0-1,0 0,-1-1,0 0,0 0,-1-1,1 0,3-7,88-162,-91 161</inkml:trace>
  <inkml:trace contextRef="#ctx0" brushRef="#br0" timeOffset="754.206">1902 0,'-29'366,"29"146,-11-483,5-34</inkml:trace>
  <inkml:trace contextRef="#ctx0" brushRef="#br0" timeOffset="1004.209">1592 509,'38'0,"32"0,9 0,-4 0,-10 0,-12 0,-9 0,-8 0,-5 0,-3 0,-2 5,-5 1</inkml:trace>
  <inkml:trace contextRef="#ctx0" brushRef="#br0" timeOffset="1619.243">2269 566,'17'3,"1"-1,0-1,-1 0,1-1,0-1,-1-1,1-1,-1 0,1-1,-1 0,0-2,-1 0,1-1,-2-1,1 0,12-9,-25 15,0 0,-1 0,1 0,0 0,-1 0,0-1,1 1,-1-1,0 1,0-1,-1 0,1 0,0 0,-1 0,0 0,0 0,0 0,0-1,0 1,-1 0,1 0,-1-1,0 1,0 0,0-1,0 1,-1 0,0-1,1 1,-1 0,0 0,0 0,-1 0,1 0,-1 0,1 0,-1 0,0 0,0 1,0-1,-1 1,1-1,-1 1,1 0,-2-1,-9 0,1 1,-1 0,0 1,0 1,0 0,0 0,0 1,0 1,1 0,-1 1,1 1,-1-1,1 2,0 0,1 0,-1 1,1 1,0 0,1 0,-1 1,1 0,-6 7,5-4,0 0,1 1,0 0,1 1,1-1,-1 2,2-1,0 1,1 0,0 1,-3 14,7-22,0 0,1 1,-1-1,2 1,-1-1,1 1,0-1,1 0,0 1,0-1,0 1,1-1,0 0,1 0,-1 0,2 0,-1-1,0 1,1-1,1 1,-1-1,1-1,0 1,0-1,2 2,11 4,0 0,1-1,0-1,0-1,1-1,0 0,0-2,1 0,-1-2,1 0,0-1,0-1,0-1,0-1,0 0,0-2,0-1,-1 0,4-2,0 0,-1 0,1-2,-1 0,-1-1,0-2,0 0,-1-1,-1-2,0 0,0-1,-2 0,0-2,8-10,-7 8,-1-2,0 0,-2-1,-1-1,0 0,-2-1,-1-1,-1 0,-1 0,6-22,-16 45,1-1,0 1,-1-1,1 0,-1 1,0-1,0 0,0 1,0-1,0 1,-1-1,1 0,-1 1,0-1,0 1,1-1,-2 1,1-1,0 1,0 0,-1 0,1 0,-1-1,0 1,0 1,0-1,0 0,0 0,0 1,0-1,0 1,-1 0,1 0,0-1,-1 2,1-1,-1 0,0 0,1 1,-1-1,1 1,-1 0,0 0,1 0,-1 0,0 0,1 1,-1-1,1 1,-1 0,1 0,-89 48,89-47,0-1,0 1,0 0,1 0,-1 0,1 0,-1 0,1 0,0 0,0 0,0 0,0 1,0-1,0 0,0 1,1-1,0 1,-1-1,1 1,0-1,0 0,0 1,0-1,1 1,-1-1,1 1,-1-1,1 0,0 1,0-1,0 0,0 0,0 1,1-1,-1 0,1 0,-1 0,1-1,1 2,6 4,-1-1,1 0,1 0,-1-1,1 0,0-1,0 0,0-1,1 0,9 1,37 14,-48-14,1 1,-1 1,0-1,0 1,-1 1,1 0,-2 0,1 0,-1 1,0 0,0 1,-1 0,-1 0,1 0,-1 0,-1 1,0 0,0 0,-1 0,0 0,-1 1,0-1,0 1,-1-1,-1 1,0 0,0 2,3 95,2-89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48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54 790,'30'-9,"1"-2,-2-1,1-2,-2 0,0-2,-1-1,22-19,3-34,-51 67,0 1,-1 0,1 0,-1-1,1 1,-1 0,1-1,-1 1,0 0,0-1,0 1,-1 0,1-1,-1 1,1 0,-1 0,0-1,1 1,-1 0,0 0,-1 0,1 0,0 0,0 0,-1 0,0 0,1 1,-1-1,0 0,1 1,-1 0,0-1,0 1,0 0,-2-1,-2 0,1 0,-1 0,1 1,-1 0,0 0,1 0,-1 0,0 1,0 0,0 0,0 1,1 0,-1 0,0 0,1 1,-1-1,1 1,-1 1,1-1,0 1,0 0,-1 1,-103 81,102-79,-1-1,1 1,1 1,-1-1,1 1,0 1,1-1,-1 1,2 0,-1 0,1 0,0 1,1-1,0 1,0 0,1 0,0 0,0 0,1 0,1 1,0-1,0 0,0 0,1 1,2 8,2-12,1 0,-1-1,1 1,0-1,1 0,-1-1,1 0,0 0,0 0,0 0,0-1,1-1,-1 1,1-1,0 0,0-1,0 0,0 0,0-1,0 0,5 0,15-3,0-2,-1 0,1-2,-1-1,0-1,-1-1,11-6,-13 6</inkml:trace>
  <inkml:trace contextRef="#ctx0" brushRef="#br0" timeOffset="494.779">534 790,'46'-48,"-2"-3,-2-1,-3-3,4-9,-46 76,0 1,1 0,1 0,0 1,1-1,0 0,1 0,1 0,0 0,3 10,-1-17,1-1,-1 1,1-1,0 0,1-1,-1 1,1-1,0 0,0-1,0 1,1-1,-1 0,1-1,0 0,-1 0,1 0,0-1,0 0,0 0,1-1,-1 0,0 0,0 0,0-1,0 0,0-1,0 1,-1-2,1 1,0 0,-1-1,0-1,1 1,-1-1,0 0,5-4,-1 0,-1 0,0 0,0-1,0 0,-1 0,-1-1,1 0,-2 0,1-1,-1 0,-1 0,0-1,-1 1,0-1,1-4,-1-10</inkml:trace>
  <inkml:trace contextRef="#ctx0" brushRef="#br0" timeOffset="911.114">1493 0,'-1'301,"-26"-119,-3 9,30-191</inkml:trace>
  <inkml:trace contextRef="#ctx0" brushRef="#br0" timeOffset="1160.418">1295 396,'39'-5,"26"-2,8 1,-5 1,-8 2,-10 0,-8 2,-8 1,-8 0</inkml:trace>
  <inkml:trace contextRef="#ctx0" brushRef="#br0" timeOffset="1580.067">1944 508,'14'-9,"1"-1,-2 0,1 0,-1-2,-1 1,0-2,-1 0,0 0,0-2,-10 15,0-1,0 0,0 0,-1 0,1 0,0 0,0 0,-1 0,1 0,0 0,-1-1,1 1,-1 0,1 0,-1 0,0-1,0 1,0 0,1-1,-1 1,0 0,0 0,-1-1,1 1,0 0,0 0,-1-1,1 1,0 0,-1 0,1 0,-1-1,0 1,1 0,-1 0,0 0,0 0,0 0,0 0,0 0,0 1,0-1,0 0,0 0,0 1,0-1,0 1,0-1,-1 1,1-1,0 1,0 0,-1 0,0-1,-70 12,61-6,1 1,0 0,0 1,1 0,0 1,0 0,0 0,1 1,1 0,-1 0,2 1,-1 0,1 0,1 1,0-1,0 1,1 0,0 1,1-1,1 1,-1-1,2 1,0 0,0 0,1-1,1 1,0 0,2 11,-1-18,0 0,0 0,1 0,0 0,0-1,0 1,0-1,1 0,0 0,-1 0,2 0,-1-1,0 0,1 1,-1-2,1 1,0 0,0-1,0 0,0 0,0-1,1 1,-1-1,0 0,2 0,9 1,0 0,0-1,0-1,0 0,0-1,0-1,0-1,1 0,57-24,-56 18</inkml:trace>
  <inkml:trace contextRef="#ctx0" brushRef="#br0" timeOffset="1943.379">2283 734,'9'-11,"0"-1,-1 0,-1 0,0 0,-1-1,0 0,-1-1,0 1,-1-1,2-13,47-103,-51 126,0 0,0-1,0 1,0 0,1 1,-1-1,1 0,0 1,0 0,0-1,1 1,-1 0,1 1,0-1,-1 1,1-1,0 1,1 0,-1 1,0-1,0 1,1 0,-1 0,1 0,-1 0,1 1,-1 0,1 0,-1 0,1 0,-1 1,1 0,-1 0,1 0,-1 0,0 1,1 0,-1 0,13 13,-4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4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28,'-16'-6,"0"1,-1 0,0 1,0 1,0 1,0 1,0 0,0 1,0 0,0 2,0 0,0 1,0 1,1 0,-1 1,1 1,0 0,1 2,-1 0,1 0,1 1,0 1,7-5,1 0,0 0,0 1,0 0,1 0,0 0,0 1,1 0,0 0,0 0,0 0,1 1,0-1,1 1,-1 0,1-1,0 4,-20 158,5 57,-2-28,-6-58,20-120,4-18,0-1,0 0,0 1,0 0,0-1,0 1,1-1,-1 1,1 0,-1 0,1-1,0 1,-1 0,1 0,0-1,0 1,0 0,1 0,-1 0,0-1,1 1,-1 0,1-1,-1 1,1 0,0-1,0 1,0-1,0 1,0-1,0 1,0-1,0 0,0 1,1-1,-1 0,1 0,-1 0,2 0,117 5,-80-9,245 1,-262-2,-5-2</inkml:trace>
  <inkml:trace contextRef="#ctx0" brushRef="#br0" timeOffset="570.858">720 451,'-5'-2,"0"1,1-1,-1 1,0 0,0 0,0 1,0-1,0 1,0 0,0 0,0 1,0-1,0 1,0 0,1 1,-1-1,0 1,1 0,-1 0,1 1,-1-1,1 1,0 0,0 0,1 0,-1 0,0 1,-1 2,-8 5,0 1,0 1,1 0,1 0,0 1,1 1,-5 8,12-18,1-1,0 1,0-1,0 1,1 0,0 0,0 0,0-1,0 1,1 0,-1 0,1 1,1-1,-1 0,1 0,0-1,0 1,0 0,1 0,-1 0,1-1,0 1,1-1,-1 1,1-1,0 0,0 0,1 1,1 1,0 1,1-1,0-1,0 1,0-1,1 0,0 0,-1-1,2 0,-1 0,0-1,1 0,0 0,0 0,-1-1,1-1,1 1,-1-1,0 0,0-1,0 0,0-1,1 1,-1-2,0 1,0-1,0 0,5-2,11-8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1,'29'5,"24"-3,7-3,-1 0,-6 0,-8-1,-6 1,-5 1,-3-1,-3 1,-5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60 499,'-8'11,"1"0,0 1,1 0,0 0,1 1,1-1,0 1,0 0,1 0,1 0,0 1,1-1,1 1,0-1,0 2,0-11,1 0,-1-1,1 1,0 0,0-1,0 1,0-1,0 1,1-1,-1 0,1 0,0 1,0-1,1 0,-1-1,0 1,1 0,0-1,-1 1,1-1,0 0,0 0,1 0,-1 0,0-1,1 1,-1-1,1 0,-1 0,1 0,-1 0,4-1,0 1,1-1,0 0,0 0,0-1,-1 0,1-1,0 0,-1 0,1 0,-1-1,0 0,0 0,0-1,0 0,0-1,6-4,1 0,-2-1,1-1,-1 0,-1-1,0 0,-1-1,0 0,-1 0,0-1,-1 0,-1-1,0 0,-1 0,-1 0,0-1,-1 0,1-9,-6 17,1 1,-1-1,-1 1,1-1,-1 1,-1 0,1 0,-1 0,0 0,-1 0,0 1,0-1,0 1,-1 0,0 0,0 1,0-1,-1 1,0 0,0 1,0-1,0 1,-1 1,0-1,1 1,-1 0,-1 1,1-1,0 1,-1 1,1-1,-1 1,-2 1,8-1,1 1,-1 0,0-1,0 1,0 0,1 0,-1 0,0 1,0-1,0 0,1 1,-1-1,0 1,0-1,1 1,-1 0,1 0,-1 0,1 0,-1 0,1 0,-1 0,1 0,0 1,0-1,0 1,-1-1,1 1,1-1,-1 1,0-1,0 1,1 0,-1-1,0 1,1 0,0 0,-1-1,1 1,0 0,0 0,0 0,0-1,0 1,1 0,-1 0,0-1,1 1,0 0,-1 0,1-1,0 1,0-1,0 1,0-1,0 1,0-1,0 1,0-1,1 0,-1 0,0 1,1-1,-1 0,2 0,11 3,1 0,0-1,0 0,0-1,1-1,-1-1,0 0,0-1,1-1,-1 0,0-1,0 0,4-3,-3 2,1-2,-1 0,0 0,0-2,-1 0,0-1,-1 0,1-1,-2-1,0 0,0-1,-1 0,0-1,-1-1,-1 0,0 0,-1 0,0-2,0-2,62-152,-61 152,-4 23,-3 34,-5 819,3-821,-1 0,-2 1,-2-1,-1 0,-2 0,-1-1,-2 0,-2 0,-1-1,-18 32,28-60,-1-1,0 0,0-1,0 1,-1-1,1 0,-2 0,1 0,0-1,-1 1,0-1,0-1,0 1,0-1,-1 0,1 0,-1-1,0 0,1 0,-1-1,0 0,0 0,0 0,0-1,0 0,0-1,0 1,0-1,0-1,0 1,0-1,0 0,1-1,-1 0,1 0,0 0,0-1,0 0,0 0,0 0,1-1,0 1,0-1,0-1,1 1,0-1,-3-3,5 4,0 1,0-1,1 1,-1-1,1 0,0 1,0-1,1 0,-1 0,1 0,0 0,0 1,1-1,-1 0,1 0,0 0,1 1,-1-1,1 0,0 1,0-1,0 1,1 0,-1 0,1 0,0 0,0 0,3-2,110-90,-19 35,3 4,53-19,-114 59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1 125,'13'-14,"2"1,-1 0,1 1,1 1,0 1,1 0,0 1,1 0,-1 2,1 0,6-1,-19 8,0-1,0 1,0 0,0 0,0 0,0 0,0 1,0 0,0 0,0 1,0-1,-1 1,1 0,0 0,-1 1,0 0,1-1,-1 1,0 0,0 1,-1-1,1 1,-1 0,0 0,0 0,0 0,0 0,-1 1,1-1,-1 1,0 0,-1-1,1 1,-1 0,0 0,0 0,-1 0,1 0,-1 0,0 1,4 34,-2 0,-1 0,-2 0,-2 0,-3 12,2-25,-2 1,0-1,-2 0,-1-1,-1 0,-1 0,-1-1,-9 13,6-29,19-35,8-4,2 0,1 1,1 1,2 0,1 2,1 0,9-8,14-21,-31 35,2 0,1 1,0 1,1 1,1 0,1 1,0 1,1 0,1 1,0 2,1 0,2 0,-22 11,1 1,-1-1,1 0,-1 1,1 0,-1-1,1 1,0 0,-1-1,1 1,0 0,-1 0,1 1,0-1,-1 0,1 0,-1 1,1-1,0 1,-1-1,1 1,-1 0,0 0,1 0,-1 0,1 0,-1 0,0 0,0 0,0 0,0 0,0 1,0-1,0 0,0 1,0-1,0 1,-1-1,1 1,-1-1,1 1,-1 0,1 0,3 78,-4-69,-22 165,17-107,5-68,0 0,1 0,-1 0,0 0,1 1,-1-1,0 0,1 0,0 0,-1 0,1-1,-1 1,1 0,0 0,0 0,0 0,-1-1,1 1,0 0,0-1,0 1,0 0,0-1,0 0,0 1,0-1,0 1,0-1,1 0,-1 0,0 0,0 0,0 0,0 0,0 0,0 0,1 0,-1 0,0-1,0 1,0 0,0-1,0 1,0-1,0 1,0-1,0 1,0-1,0 0,-1 0,1 1,0-1,0 0,0 0,-1 0,1 0,-1 0,157-125,-125 96,1 2,2 1,0 1,2 2,4 0,-39 23,-1-1,1 1,-1-1,1 1,0 0,-1 0,1 0,0 0,0 0,0 1,0-1,0 0,0 1,0-1,0 1,0 0,0 0,0 0,0 0,0 0,0 0,0 1,0-1,0 0,0 1,0 0,0-1,0 1,0 0,-1 0,1 0,0 0,0 1,-1-1,1 0,-1 1,1-1,-1 1,0-1,0 1,2 1,-4 11,0-1,0 0,-1 0,-1 0,0 0,-1 0,0 0,-1-1,0 0,-2 1,-3 11,8-17,-3 2,1-1,1 1,-1 1,2-1,-1 0,1 1,1-1,0 1,0 0,1-1,0 1,0 0,1 0,26 19,-9-23</inkml:trace>
  <inkml:trace contextRef="#ctx0" brushRef="#br0" timeOffset="471.998">1721 182,'-22'12,"1"1,0 1,1 1,0 1,1 0,1 2,1 0,0 1,1 1,1 0,-6 13,19-30,-1-1,1 1,0-1,1 1,-1 0,0 0,1 0,-1 0,1 0,0 0,0 0,0 0,1 0,-1 0,1 0,0 1,-1-1,1 0,1 0,-1 1,0-1,1 0,0 0,0 0,0 1,0-1,0 0,0 0,1-1,0 1,-1 0,1 0,0-1,0 1,1-1,-1 0,0 0,1 1,-1-1,1-1,0 1,0 0,0-1,0 0,3 1,0-1,0 0,0 0,0-1,0 1,0-1,0-1,1 1,-1-1,0 0,0-1,0 1,0-1,-1 0,1-1,0 0,-1 1,0-2,0 1,0-1,2-1,93-96,-94 93,112-152,-118 159,0 1,0-1,0 1,0-1,0 1,0-1,0 1,0-1,1 1,-1-1,0 1,0-1,0 1,1-1,-1 1,0 0,0-1,1 1,-1 0,0-1,1 1,-1 0,0-1,1 1,-1 0,1-1,-1 1,1 0,-1 0,0 0,1-1,-1 1,1 0,-1 0,1 0,-1 0,1 0,-1 0,1 0,-1 0,1 0,-1 0,1 0,-1 0,1 0,-1 1,1-1,-1 0,0 0,1 0,-1 1,1-1,-1 0,0 1,1-1,-1 0,1 1,-1-1,0 0,0 1,1-1,-1 1,0-1,0 0,1 1,-1-1,0 1,0-1,3 38,-3-34,0 10,-2-5,1 1,0-1,1 0,0 0,0 1,1-1,1 0,-1 0,1 0,1 0,0 0,0 0,1-1,0 1,0-1,1 0,0 0,0-1,1 1,0-1,0 0,5 3,10 2,-2-3</inkml:trace>
  <inkml:trace contextRef="#ctx0" brushRef="#br0" timeOffset="850.953">2625 40,'-39'32,"20"-19,0 2,1 0,1 1,1 1,0 1,1 0,1 1,1 1,12-18,-1 0,1 0,0 1,0-1,1 0,-1 1,0-1,1 1,-1 0,1-1,0 1,0-1,0 1,0-1,0 1,1-1,-1 1,1-1,0 1,-1-1,1 1,0-1,0 0,1 1,-1-1,1 0,-1 0,1 0,-1 0,1 0,0 0,0-1,0 1,0-1,0 1,0-1,1 0,-1 1,0-1,3 0,15 10,-17-11,0 1,1 0,-1 0,0 0,1 0,-1 1,0-1,0 1,0-1,0 1,0 0,-1 1,1-1,-1 0,1 1,-1-1,0 1,0 0,0 0,0 0,0 0,-1 0,1 0,-1 0,0 0,0 1,0-1,0 0,-1 1,1-1,-1 1,0-1,0 1,0-1,-1 1,1-1,-1 0,0 1,0 0,-5 5,-2 0,1 0,-1 0,-1-1,1 0,-1-1,-1 0,1 0,-1-1,0 0,-1-1,1 0,-1 0,0-1,0-1,-1 0,1 0,-3-1,-20-4,28-3</inkml:trace>
  <inkml:trace contextRef="#ctx0" brushRef="#br0" timeOffset="1267.203">3133 40,'-55'25,"37"-18,0 1,1 1,0 0,0 1,1 0,0 2,1 0,1 1,-3 2,16-14,0 0,0 1,0-1,0 0,0 1,1-1,-1 0,0 1,1-1,-1 1,1-1,-1 1,1-1,0 1,-1 0,1-1,0 1,0-1,0 1,1 0,-1-1,0 1,0-1,1 1,-1-1,1 1,0-1,-1 1,1-1,0 1,0-1,0 0,0 1,0-1,0 0,0 0,0 0,1 1,59 35,-37-25,-20-10,-1 0,0 0,0 1,0-1,-1 1,1-1,0 1,-1 0,0 0,0 0,0 1,0-1,0 0,-1 1,1-1,-1 1,0-1,0 1,0 0,0-1,-1 1,0 0,0 0,0-1,0 1,0 0,-1 0,1-1,-1 1,0 0,-1-1,1 1,0-1,-1 1,0-1,-1 2,-1 4,-2 0,1 0,-2-1,1 0,-1 0,0 0,0-1,-1 0,0-1,0 1,-1-2,0 1,-1 0,-68 13,53-17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5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374 791,'-22'-5,"-1"2,0 0,0 1,0 2,0 0,0 1,0 1,-19 5,39-6,1-1,-1 1,1-1,-1 1,1 0,-1 0,1 0,-1 0,1 0,0 0,0 1,-1-1,1 1,0 0,1 0,-1-1,0 1,0 0,1 1,-1-1,1 0,0 0,-1 1,1-1,0 1,0-1,1 1,-1-1,0 1,1-1,0 1,0 0,-1-1,2 1,-1-1,0 1,0 0,1-1,-1 1,1-1,0 1,0-1,0 1,0-1,0 0,1 1,-1-1,160 178,-160-179,0 1,0 0,0 0,0 0,-1 0,1 0,0 0,-1 0,0 0,1 0,-1 0,0 0,0 0,0 0,0 1,-1-1,1 0,-1 0,1 0,-1 0,0 0,1 0,-1-1,0 1,0 0,0 0,-1 0,1-1,0 1,-1-1,1 1,-1-1,1 1,-1-1,0 0,0 0,0 1,-75 35,72-36,-143 42,137-46,5-2</inkml:trace>
  <inkml:trace contextRef="#ctx0" brushRef="#br0" timeOffset="849.441">684 762,'-32'74,"27"-64,1 1,0-1,1 1,0 0,0 0,2 0,-1 1,1-1,1 0,0 1,1-1,0 0,0 0,2 0,-1 0,1 0,3 7,-5-16,1-1,-1 1,1 0,0 0,-1-1,1 1,0-1,0 0,0 1,0-1,0 0,0 0,0 0,0 0,0-1,1 1,-1-1,0 1,0-1,1 0,-1 0,0 0,1 0,-1 0,0 0,1 0,-1-1,0 0,0 1,1-1,-1 0,0 0,0 0,0 0,0 0,0-1,0 1,0-1,67-64,58-95,-127 160,1 0,-1 0,1 0,-1 0,1 0,-1 0,1 0,-1 1,1-1,0 0,0 0,-1 1,1-1,0 0,0 1,0-1,0 1,0-1,0 1,0 0,0-1,0 1,0 0,0 0,0-1,0 1,0 0,0 0,0 0,0 0,0 0,0 0,0 1,0-1,0 0,0 1,0-1,0 0,0 1,0-1,-1 1,1-1,0 1,0 0,0-1,-1 1,1 0,0 0,0-1,-1 1,1 0,-1 0,1 0,-1 0,1 0,-1 0,6 14,0 0,-2 0,0 1,0-1,-2 1,0 0,-1 0,0 0,-1 0,-1 0,-1 0,0-1,-2 5,-71 366,64-350,-2 0,-2-1,-1-1,-1 0,-2-1,-3-7,22-26,0-1,0 1,0 0,0-1,0 1,0-1,0 1,0 0,0-1,0 1,-1-1,1 1,0 0,0-1,0 1,0-1,-1 1,1 0,0-1,0 1,-1 0,1-1,0 1,0 0,-1 0,1-1,0 1,-1 0,1 0,-1 0,1-1,0 1,-1 0,1 0,-1 0,1 0,0 0,-1 0,1 0,-1 0,1 0,0 0,-1 0,1 0,-1 0,1 0,0 0,-1 0,1 0,-1 0,1 1,0-1,-1 0,1 0,0 0,-1 1,1-1,0 0,-1 1,1-1,0 0,0 1,-1-1,1 0,0 1,0-1,-1 1,5-30,1 0,2 0,0 0,2 1,1 1,1-1,2 2,0 0,9-12,2-8,112-295,-60 207,-66 120</inkml:trace>
  <inkml:trace contextRef="#ctx0" brushRef="#br0" timeOffset="1467.885">1503 678,'-12'0,"0"1,0 1,0 0,1 0,-1 1,1 0,0 1,0 1,0 0,1 0,-1 1,1 0,0 1,-6 6,15-12,0 0,0 0,0 0,0 0,0 0,0 1,0-1,1 0,-1 1,0-1,1 1,-1-1,1 1,0-1,-1 1,1-1,0 1,0-1,0 1,0-1,0 1,1-1,-1 1,0-1,1 1,-1-1,1 0,-1 1,1-1,0 1,-1-1,1 0,0 0,0 1,0-1,0 0,0 0,0 0,1 1,56 36,-45-30,66 64,-78-69,1 0,0 0,-1 0,0 0,0 0,0 1,0-1,0 0,-1 1,0-1,1 1,-1-1,0 1,-1-1,1 0,-1 1,1-1,-1 1,0-1,0 0,-1 0,1 0,-1 1,1-1,-1 0,0-1,0 1,0 0,-1 0,-6 4,1 0,-1-1,0 0,0-1,0 0,-1 0,0-1,0 0,0-1,-1 0,1 0,-1-1,1-1,-1 0,-9 0,16 0,0-1,0 0,0 1,-1-1,1-1,0 1,0-1,0 1,0-1,1 0,-1 0,0-1,0 1,0-1,1 0,-1 0,1 0,-9-11</inkml:trace>
  <inkml:trace contextRef="#ctx0" brushRef="#br0" timeOffset="1915.709">1926 395,'7'19,"-2"-1,0 1,0 0,-2 0,-1 0,0 0,-1 1,-2 14,1-14,-2 31,-2 0,-3-1,-2 0,-10 29,7-28,-19 80,29-125,1-6</inkml:trace>
  <inkml:trace contextRef="#ctx0" brushRef="#br0" timeOffset="2150.332">1729 762,'38'0,"23"0,5 0,-3 0,-8 0,-9 0,-7 0,-5 5,-4 2,-2-1,-6-1</inkml:trace>
  <inkml:trace contextRef="#ctx0" brushRef="#br0" timeOffset="2503.514">2293 875,'12'-3,"-2"3,-1-1,1-1,-1 0,0 0,1-1,-1 0,0 0,0-1,-1 0,1-1,-1 0,0 0,0-1,-1 0,1-1,-1 1,-1-1,1 0,-1-1,-1 0,1 0,0-2,-6 7,1 1,-1-1,0 1,0-1,0 0,0 1,-1-1,1 1,-1-1,1 1,-1-1,0 1,0 0,0-1,0 1,-1 0,1 0,0-1,-1 1,0 0,1 1,-1-1,0 0,0 0,0 1,0-1,0 1,-1 0,1-1,0 1,-1 0,1 0,0 1,-86-13,80 16,0-1,-1 1,1 0,1 1,-1 0,0 0,1 0,0 1,0 0,0 1,1 0,0 0,0 0,0 0,1 1,0 0,0 0,1 1,0-1,0 1,1 0,-1 0,2 0,-1 1,1-1,1 1,0-1,0 1,0-1,1 1,1 0,-1-1,1 1,1-1,-1 1,1-1,1 0,0 1,0-1,1-1,0 1,0 0,3 3,2-4,0 1,0-2,1 1,0-1,0-1,0 0,1 0,0-1,0 0,0-1,0-1,0 1,1-2,-1 0,1 0,-1-1,1 0,-1-1,9-1,4 1</inkml:trace>
  <inkml:trace contextRef="#ctx0" brushRef="#br0" timeOffset="3020.32">2632 1045,'157'-266,"-110"210,-46 56,1 0,-1 1,0-1,1 1,-1-1,1 1,-1-1,1 1,-1 0,0-1,0 1,1 0,-1 0,0 0,0 0,0 0,0 0,0 1,0-1,0 0,0 0,-1 1,1-1,0 1,-1-1,1 0,-1 1,0-1,1 1,-1-1,0 1,0-1,0 1,0-1,0 1,0-1,0 1,-1-1,1 1,0-1,-1 1,1-1,-1 1,0 0,1 0,0 15,7 60,-7-75,1 0,-1-1,1 1,0 0,-1-1,1 1,0-1,0 1,0-1,1 0,-1 1,0-1,0 0,1 0,-1 0,0 0,1 0,-1 0,1 0,0 0,-1-1,1 1,-1-1,1 1,0-1,0 1,-1-1,1 0,0 0,0 0,-1 0,1 0,0 0,0-1,-1 1,1-1,0 1,-1-1,1 1,1-2,101-78,-86 65,-14 11,0-1,1 1,-1 0,1 1,0-1,1 1,-1 0,1 0,-1 0,1 1,0 0,0 0,0 0,2 1,-5 3,0 0,1 0,-1 0,0 1,-1 0,1 0,0 0,-1 0,0 0,1 0,-1 0,0 1,-1-1,1 1,-1 0,1-1,-1 1,0 0,-1 0,1 0,-1-1,1 1,-1 0,0 0,-1 0,1 0,-1 0,1 0,-1 0,-1 0,2 5,15 91,-10-80</inkml:trace>
  <inkml:trace contextRef="#ctx0" brushRef="#br0" timeOffset="3801.847">3224 1,'220'25,"-216"-26,-1 1,1-1,-1 1,1 0,-1 0,1 1,-1-1,1 1,-1-1,1 1,-1 0,1 1,-1-1,0 0,0 1,0 0,0 0,0 0,0 0,0 0,-1 1,1-1,-1 1,0-1,1 1,-1 0,0 0,-1 0,1 0,-1 0,1 1,-1-1,1 4,-6 213,3 164,-27-110,27-244,14 124,-12-151,1 0,-1 0,0 0,0 0,0 0,0 0,0 0,-1 0,1 1,-1-1,0 0,0 0,0 0,-1 1,1-1,-1 0,1 0,-1 0,0 0,0 0,-1 0,1 0,-1 0,1 0,-1-1,0 1,0 0,0-1,0 0,-1 1,1-1,0 0,-1 0,0-1,1 1,-1 0,0-1,0 0,0 1,-127 28,42-5,71-18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0:30.952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73 0,'-14'19,"-5"12,0 4,4 2,10-6,9-8,10-7,7-8,5-4,-7-3,-12-2,-11 0,-10 4,-8 2,0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0:33.301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79 33,'10'-9,"-2"-4,-3 6,-6 3,-8 8,-3-2,-3-1,-5 4,-3 1,2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0:41.77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95 80,'-11'39,"29"-43,58-94,-76 97,0 1,1 0,-1-1,0 1,0-1,0 1,0-1,1 1,-1 0,0-1,0 1,0-1,0 1,0-1,0 1,0-1,0 1,0-1,-1 1,1 0,0-1,0 1,0-1,0 1,-1 0,1-1,0 1,0-1,-1 1,1 0,0-1,-1 1,1 0,0-1,-1 1,1 0,0 0,-1-1,1 1,-1 0,1 0,0 0,-1 0,1-1,-1 1,1 0,-1 0,1 0,-1 0,1 0,0 0,-1 0,1 0,-1 0,1 1,-1-1,1 0,-1 0,1 0,0 0,-1 1,1-1,-1 0,1 0,0 1,-33 10,19-3,0 1,1 1,0 0,0 0,1 1,1 1,-1 0,2 1,-5 7,13 1,10-20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0:42.83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6 10,'1'1,"0"0,0 0,1 0,-1 0,0 0,1 0,-1 0,1 0,-1-1,1 1,-1-1,1 1,-1-1,1 1,0-1,-1 0,1 0,-1 0,1 0,0 0,-1 0,1-1,0 1,-1 0,1-1,-1 1,1-1,-1 0,1 1,-1-1,1 0,-1 0,0 0,0 0,1 0,-1 0,29-9,-29 10,-1 0,1 0,-1 0,1 0,-1 0,1 0,-1 0,0 0,1 0,-1 0,1 0,-1 1,1-1,-1 0,0 0,1 0,-1 1,1-1,-1 0,0 0,1 1,-1-1,0 0,1 1,-1-1,0 0,0 1,1-1,-1 1,0-1,0 0,0 1,0-1,1 1,-1-1,0 1,0-1,0 1,0-1,0 0,0 1,0-1,0 1,0-1,0 1,-1-1,1 1,0-1,0 0,0 1,0-1,-1 1,1-1,0 0,-1 1,1-1,0 0,0 1,-1-1,1 0,0 1,-1-1,1 0,-1 0,1 1,0-1,-1 0,1 0,-91 143,90-142,1-1,-1 0,1 1,0-1,0 1,-1-1,1 1,0-1,0 1,-1-1,1 1,0-1,0 1,0-1,0 1,0-1,0 1,0-1,0 1,0 0,0-1,0 1,0-1,0 1,1-1,-1 1,0-1,0 1,1-1,-1 1,0-1,0 1,1-1,-1 0,1 1,-1-1,0 0,1 1,-1-1,1 0,-1 1,1-1,-1 0,1 0,-1 1,1-1,-1 0,1 0,-1 0,1 0,12-3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0:43.41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38,'5'0,"1"5,5 1,0-5,4-2,3-7,4-6,3 0,-3 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0:29.102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4207 1129,'0'-10,"-5"-3,-7 6,-5 4,0 7,7 3,6-5,8-2,3-6,6-3,0-3,-6-1,-10 3,-4 7,-6 4,0 7,6 2,5 0</inkml:trace>
  <inkml:trace contextRef="#ctx0" brushRef="#br0" timeOffset="524.131">2739 2173,'-12'8,"4"-4,0 0,1 1,-1 1,1-1,0 1,0 0,1 1,0 0,0 0,0 0,1 1,-1 1,6-8,1 0,-1-1,0 1,1-1,-1 1,1 0,-1-1,1 1,-1-1,1 1,0-1,-1 1,1-1,-1 1,1-1,0 0,0 1,-1-1,1 0,0 0,-1 1,1-1,0 0,0 0,-1 0,1 0,0 0,0 0,-1 0,1 0,0 0,0-1,-1 1,1 0,0 0,0-1,-1 1,1 0,0-1,-1 1,1-1,-1 1,1-1,0 1,-1-1,1 1,-1-1,31-16,-82 43,-16 17,68-43,-1 0,0 0,1 0,-1 0,1 0,-1 0,0 0,1 1,-1-1,0 0,1 0,-1 0,1 0,-1 0,0 1,1-1,-1 0,0 0,1 1,-1-1,0 0,0 0,1 1,-1-1,0 0,0 1,1-1,-1 0,0 1,0-1,0 0,0 1,0-1,0 1,1-1,-1 0,0 1,0-1,0 1,0-1,0 0,0 1,-1-1,1 1,0-1,0 0,0 1,0-1,0 0,0 1,-1-1,1 1,0-1,0 0,-1 0,1 1,0-1,0 0,-1 1,1-1,0 0,-1 0,1 0,0 1,-1-1,1 0,-1 0,1 0,31-3,-9-2</inkml:trace>
  <inkml:trace contextRef="#ctx0" brushRef="#br0" timeOffset="890.485">3473 1835,'-29'29,"-9"14,6-1,13-6,11-15,11-11,9-7,4-9,3-3,3-1,-2-2,1-1,-4-1,-9 0,-11 9,-5 4</inkml:trace>
  <inkml:trace contextRef="#ctx0" brushRef="#br0" timeOffset="1352.541">5645 1129,'109'-32,"-128"65,-40 22,59-54,0-1,0 0,-1 1,1-1,0 1,0-1,0 0,0 1,0-1,0 1,0-1,0 0,0 1,0-1,0 1,0-1,0 0,0 1,0-1,0 1,0-1,1 0,-1 1,0-1,0 0,0 1,1-1,-1 0,0 1,0-1,1 0,-1 1,0-1,1 0,-1 0,0 1,1-1,-1 0,1 0,-1 0,0 0,1 1,-1-1,0 0,1 0,-1 0,1 0,-1 0,0 0,1 0,-1 0,1 0,-1 0,1 0,-1-1,0 1,1 0,-1 0,0 0,1 0,-1-1,0 1,1 0,-1 0,0-1,1 1,31-7,-21 3,0 0,0 0,0-1,0-1,-1 0,0 0,0-1,0 0,-1-1,0 0,2-3,-6 3</inkml:trace>
  <inkml:trace contextRef="#ctx0" brushRef="#br0" timeOffset="2345.917">5673 2879,'-27'56,"58"-61,46-50,-134 76,-128 82,155-83</inkml:trace>
  <inkml:trace contextRef="#ctx0" brushRef="#br0" timeOffset="2866.787">3218 3867,'-5'5,"-6"1,-1 5,-4 0,6-1,5-8,3-4</inkml:trace>
  <inkml:trace contextRef="#ctx0" brushRef="#br0" timeOffset="3205.899">3387 3020,'168'-185,"-192"211,-45 28,69-54,0 0,1 0,-1 1,0-1,1 0,-1 0,0 0,1 0,-1 0,0 0,1 1,-1-1,0 0,1 0,-1 1,0-1,0 0,1 0,-1 1,0-1,0 0,0 1,1-1,-1 0,0 1,0-1,0 0,0 1,0-1,0 0,0 1,0-1,0 0,0 1,0-1,0 1,0-1,0 0,0 1,0-1,0 0,0 1,0-1,0 0,-1 1,1-1,0 0,0 1,0-1,-1 0,1 0,0 1,0-1,-1 0,1 0,0 1,-1-1,1 0,0 0,-1 0,1 0,0 0,-1 1,32-6,65-32,-70 23</inkml:trace>
  <inkml:trace contextRef="#ctx0" brushRef="#br0" timeOffset="3664.483">5025 3923,'1'2,"0"-1,0 0,1 0,-1 0,1 0,-1-1,0 1,1 0,0-1,-1 1,1 0,-1-1,1 0,0 1,-1-1,1 0,0 0,-1 0,1 0,-1 0,1-1,0 1,-1 0,1-1,0 1,-1-1,1 1,-1-1,1 0,-1 0,0 0,1 0,-1 0,0 0,1 0,6-4,13-6,-25 20,-44 39,49-48,0 1,0-1,0 0,0 1,1-1,-1 0,0 0,0 0,1 0,-1 0,0 0,0 0,0 0,1 0,-1-1,0 1,0 0,0-1,0 1,0-1,1 1,-1-1,0 0,0 1,0-1,-1 0,1 0,0 0,0 0,0 0,0 0,-1 0,1 0,15-14,-3 0</inkml:trace>
  <inkml:trace contextRef="#ctx0" brushRef="#br0" timeOffset="4638.286">4742 451,'-10'-4,"-2"2,-1-2,-1-6,-4-1,1-4,-1 1,-3 4,3 6,9 6,6 1</inkml:trace>
  <inkml:trace contextRef="#ctx0" brushRef="#br0" timeOffset="5100.406">4855 2230,'-10'9,"-2"9,4 0,10-2,8-4,3-9,4-5,-5-2,-6 4,-8 3,-8 5,-8 1,-5 4,-4 0,8-7,11-9,13-10,5-2</inkml:trace>
  <inkml:trace contextRef="#ctx0" brushRef="#br0" timeOffset="13249.013">3840 4092,'-20'14,"-10"6,4-2,11-3,14-4,6-10,7-4,7-6,0-3</inkml:trace>
  <inkml:trace contextRef="#ctx0" brushRef="#br0" timeOffset="24503.424">2569 988,'5'0,"-4"0,-1 5,-6 6,3 1,7-1,2-7,1-10,-6-3,-8 0,-3 6,-4 3,0 7,-2 2,1 5,4-1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1,'0'0,"0"0,0 1,0-1,0 0,0 1,0-1,0 0,0 1,0-1,0 0,0 1,-1-1,1 0,0 1,0-1,0 0,0 1,-1-1,1 0,0 0,0 1,-1-1,1 0,0 0,0 0,-1 1,1-1,0 0,-1 0,1 0,0 0,-1 0,1 0,0 0,-1 0,1 1,0-1,-1 0,1 0,0 0,-1-1,1 1,0 0,-1 0,1 0,0 0,-1 0,1 0,0 0,0 0,-1-1,1 1,0 0,-1 0,1 0,0-1,0 1,-1 0,1 0,0-1,0 1,0 0,0-1,-1 1,5 31,-3-29,-12 168,4-119,2 0,3 1,2 0,2 0,2-1,3 1,2-1,2-1,2 0,2-1,22 47,-34-90,0 0,1 0,0-1,-1 1,2-1,-1 0,1 0,0 0,0-1,0 0,0 0,1 0,0 0,-1-1,1 0,1 0,-1-1,0 0,1 0,-1 0,1-1,-1 0,1 0,0 0,0-1,-1 0,1-1,0 1,-1-1,1-1,6-1,0-6,-1-1,0 0,0 0,-1-2,0 1,-1-1,0-1,-1 0,-1 0,0-1,0 0,-2 0,0 0,0-1,-1 0,0-8,26-53,42-76,-73 151,0 0,0 0,1 0,-1 0,0 1,1-1,-1 0,1 0,-1 1,1-1,-1 0,1 1,-1-1,1 0,0 1,-1-1,1 1,0-1,0 1,-1 0,1-1,0 1,0 0,0-1,-1 1,1 0,0 0,0 0,0 0,0 0,0 0,0 0,-1 0,1 0,0 0,0 0,0 0,0 1,-1-1,1 0,0 1,0-1,0 1,-1-1,1 1,0-1,-1 1,1-1,0 1,-1 0,1-1,-1 1,1 0,-1-1,1 1,-1 0,19 48,-10-7,36 98,-42-135,-1 0,1 0,1-1,-1 0,1 1,-1-1,1 0,0-1,1 1,-1-1,0 0,1 0,0 0,0-1,0 1,0-1,0-1,0 1,1-1,-1 1,0-2,1 1,-1 0,1-1,-1 0,8-4,-1 1,0-2,-1 0,1 0,-1-1,0 0,0-1,-1-1,0 1,0-1,-1-1,0 0,-1 0,1-1,-2 0,0-1,0 1,0-1,-2-1,4-7,-9 18,31-56,-2-1,-3-1,-3-2,-3 0,1-14,-16 62,0-1,-1 0,-1 1,-1-1,0 0,-1-1,0 1,-1 0,0 0,-1 0,-1 0,-1 0,0 0,-1-2,3 15,0-1,0 1,0-1,0 1,0 0,0 0,-1-1,1 1,0 0,-1 0,1 0,-1 1,1-1,-1 0,1 0,-1 1,0-1,1 1,-1 0,0-1,0 1,1 0,-1 0,0 0,1 0,-1 0,0 1,0-1,1 0,-1 1,0-1,1 1,-1 0,1-1,-1 1,1 0,-1 0,1 0,-1 0,1 0,0 0,0 1,-1-1,1 0,0 1,0-1,0 1,1-1,-1 1,0-1,0 1,1-1,-1 1,1 0,0-1,-1 1,1 0,0 1,-11 17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0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1,'453'0,"-283"28,-98-26,-60-3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114 383,'4'-2,"27"-13,0-2,-1-1,-1-1,-1-1,-1-2,0-1,-2-1,-1-1,6-9,-27 31,0-1,-1 1,1 0,-1-1,1 1,-1-1,-1 1,1-1,0 0,-1 0,0 0,0 0,0 0,0 0,0 0,-1 0,0-1,0 1,0 0,-1 0,1 0,-1 0,0 0,0 0,0 0,-1 0,1 0,-1 0,0 0,0 1,0-1,-1 1,1 0,-1-1,0 1,0 0,0 1,0-1,-1 0,1 1,-1 0,1 0,-1 0,-2-1,-2 1,1 1,-1 0,0 0,0 1,1 0,-1 0,0 0,0 1,1 1,-1-1,1 1,-1 1,1-1,0 1,0 0,0 1,0 0,0 0,1 0,-5 5,-7 5,0 1,2 0,0 2,0-1,2 2,-7 11,9-11,0 0,2 1,0 0,1 1,2 0,0 0,0 0,2 1,1 0,-1 12,4-23,0 1,1-1,0 0,1 1,0-1,0 1,1-1,1 0,-1 0,2 0,-1 0,2-1,-1 0,1 1,0-1,1-1,0 1,1-1,0 0,0-1,0 1,5 1,4 3,0-2,1 0,1-1,0 0,0-2,0 0,1-1,0-1,1 0,-1-2,0 0,1-1,0-1,0-1,-1-1,1-1,-1 0,11-4,80-39,-93 31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8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564 786,'-6'-4,"0"-1,0 1,-1 1,0-1,1 1,-1 0,0 1,0-1,-1 1,1 1,0-1,-1 1,1 1,-1-1,1 1,-1 1,1-1,-1 1,1 1,0-1,-1 1,1 1,-2 0,-15 4,0 2,1 0,1 2,0 0,0 1,1 2,0 0,2 1,-1 1,2 1,0 0,1 1,1 1,1 1,1 1,0-1,2 2,0 0,-7 20,17-38,-1 0,1 0,0 0,0 1,1-1,-1 1,1-1,0 1,0 0,0-1,1 1,0 0,0 0,0-1,0 1,1 0,0-1,0 1,0 0,0-1,1 1,0-1,0 0,0 1,0-1,1 0,-1 0,1 0,0-1,0 1,1-1,-1 0,1 0,0 0,0 0,-1 0,2-1,-1 0,0 0,0 0,1 0,1 0,10-1,0-1,0-1,0 0,0-1,-1 0,1-2,0 0,-1 0,0-2,0 0,-1 0,1-1,-1-1,-1-1,0 0,5-4,30-16,-1-2,-1-2,-2-2,-2-2,-1-2,24-31,-13-20,-52 90,0 0,-1 0,1 1,0-1,-1 0,1 0,0 0,0 0,-1 0,1 0,0 0,-1 0,1 0,0 0,-1 0,1 0,0 0,-1 0,1 0,0 0,-1 0,1-1,0 1,-1 0,1 0,0 0,0 0,-1-1,1 1,0 0,0 0,-1-1,1 1,0 0,0 0,0-1,0 1,-1 0,1-1,0 1,0 0,0-1,0 1,0 0,0 0,0-1,0 1,0 0,0-1,0 1,0-1,-22 27,22-26,-11 14,1 1,0-1,1 2,1-1,0 1,1 1,1-1,1 1,0 0,1 1,1-1,0 1,1 3,3-16,0 1,0-1,0 0,0 1,1-1,0 0,0 0,0 0,1 0,-1 0,1-1,1 1,-1-1,0 0,1 0,0 0,0 0,0 0,1-1,-1 0,1 0,0 0,-1-1,1 1,0-1,1 0,-1-1,0 1,0-1,1 0,-1-1,1 1,-1-1,1 0,-1 0,1-1,-1 1,25-5,0-1,-1-2,0-1,-1-1,0-1,0-1,-1-2,-1-1,0-1,-2-1,1-1,14-15,3-1,0-3,-3 0,-1-3,-2-1,-1-2,-3-1,-1-2,-3-1,-1-1,-3-1,-2-1,-2-1,0-10,-12 37,-1-1,-2 0,0-1,-2 1,0-1,-2 1,-1-1,-1 0,-1 1,-3-9,5 29,-1 1,0 0,0 0,0-1,0 1,0 0,-1 0,0 0,0 0,0 0,0 1,-1-1,1 1,-1-1,0 1,0 0,0 0,-1 0,1 1,-1-1,1 1,-1 0,0 0,0 0,0 0,0 0,0 1,0 0,-1 0,1 0,0 1,-1-1,1 1,0 0,-1 0,1 1,0-1,-1 1,1 0,0 0,0 0,-2 1,-12 10,0 1,0 0,1 1,1 1,1 0,0 2,1-1,0 2,2 0,0 0,-9 20,2-3,1 1,2 1,1 0,3 1,0 0,3 1,1 1,2-1,1 1,3 0,1 0,2 0,4 26,-4-55,0 1,1-1,1 1,0-1,0 0,1 0,1 0,-1-1,2 1,0-1,0 0,0-1,1 0,1 0,0 0,0-1,1 0,-1-1,2 1,-1-2,1 1,0-1,135 56,-105-67,-28-5</inkml:trace>
  <inkml:trace contextRef="#ctx0" brushRef="#br0" timeOffset="4099.428">2117 560,'-5'-3,"0"0,-1 0,0 1,1 0,-1 0,0 0,0 1,0-1,0 1,0 1,0-1,0 1,0 0,0 1,-6 0,-6 2,0 1,0 0,0 1,1 1,-1 1,1 0,1 2,0-1,0 2,-13 10,28-19,-1 0,0 0,1 1,-1-1,0 0,1 1,0-1,-1 1,1-1,0 1,0 0,0 0,0-1,0 1,0 0,1 0,-1 0,0 0,1 0,0 0,-1 0,1 0,0 0,0 0,0 0,0 0,1 0,-1 0,0 0,1 0,0 0,-1 0,1 0,0 0,0 0,0 0,0-1,0 1,0 0,1-1,-1 1,1-1,-1 0,1 1,0-1,213 148,-213-146,0-1,1 0,-1 1,0-1,0 1,-1 0,1-1,0 1,-1 0,0 0,0 0,0 0,0 0,0 0,-1 1,1-1,-1 0,0 0,0 1,0-1,0 0,0 0,-1 0,0 1,1-1,-1 0,0 0,-1 0,1 0,0 0,-1-1,0 1,0 0,0-1,0 1,0-1,0 1,0-1,-1 0,1 0,-1 0,0-1,0 1,1 0,-1-1,0 0,0 0,0 0,-1 0,1 0,0 0,0-1,0 0,-1 0,1 1,-1-2,-218 4,154-14,62 5</inkml:trace>
  <inkml:trace contextRef="#ctx0" brushRef="#br0" timeOffset="4450.527">2681 646,'-23'17,"1"1,0 1,1 1,2 1,0 1,1 1,1 0,1 1,-7 15,20-35,1-1,-1 1,1 0,0 0,0 0,0 0,0 0,1 0,0 1,0-1,0 1,0-1,1 0,-1 1,1-1,0 1,1-1,-1 1,1-1,0 1,0-1,0 0,1 1,-1-1,1 0,0 0,0 0,1 0,-1-1,1 1,0-1,0 1,0-1,0 0,0 0,1 0,2 1,8 0,-1 0,1-1,0-1,0-1,0 0,0 0,0-1,1-1,-1-1,0 0,0 0,-1-1,1-1,-1-1,1 0,-2 0,1-1,0-1,-1 0,0-1,-1 0,0-1,0 0,-1-1,0 0,-1-1,0 0,2-3,-7 9,0 0,0 0,-1-1,0 1,0-1,-1 1,1-1,-1 0,0 0,-1 0,1 0,-1 0,-1 0,1-1,-1 1,0 0,0 0,-1 0,1-1,-2 1,1 0,-1 0,0 0,0 0,0 1,-1-1,0 0,0 1,0 0,-1 0,0 0,0 0,0 0,0 1,-1 0,-1-1,-3-2,-1 1,0 1,-1 0,1 0,-1 1,0 0,0 1,0 0,-1 1,-3-1,-16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0 548,'52'-23,"-1"-2,-2-2,-1-2,23-19,-37 20,-1-1,-1-1,-2-2,8-13,36-37,-69 77,13-15,2 0,0 1,1 1,0 1,2 1,16-9,-36 24,0-1,1 1,-1 0,0 0,0 0,1 0,-1 1,1-1,-1 1,0 0,1 0,-1 0,1 0,-1 1,0-1,1 1,-1 0,0 0,1 0,-1 1,0-1,0 1,0-1,0 1,0 0,-1 0,1 1,-1-1,1 0,-1 1,0-1,0 1,0 0,0 0,0 0,-1 0,2 2,41 124,-40-117,-1 1,-1-1,0 1,0 0,-2 0,1-1,-2 1,0 0,0 0,-1-1,-1 1,0-1,-1 1,0-1,0 0,-2-1,1 1,-2-1,1 0,-1 0,-1-1,0 0,-1-1,-1 2,-5 3,-1-1,0 0,0-2,-1 1,-1-2,0-1,0 0,-1-1,0-1,-1-1,1 0,-1-2,0 0,0-1,-1-1,1-1,0-1,-14-2,28 2,1-1,0 0,0-1,-1 1,1-1,0 0,0 0,1 0,-1-1,0 1,1-1,-1-1,1 1,0 0,0-1,1 0,-1 0,1 0,-1-1,1 1,1-1,-1 1,1-1,-1 0,2 0,-1 0,0 0,1 0,0-1,0-3,-2-16</inkml:trace>
  <inkml:trace contextRef="#ctx0" brushRef="#br0" timeOffset="1016.702">1524 96,'-54'18,"1"3,1 1,1 3,1 2,1 2,-22 19,61-40,1 1,-1 0,2 1,-1-1,1 2,1-1,0 1,0 0,1 1,1-1,0 1,0 1,3-9,1 1,-1-1,1 1,0-1,0 1,1 0,-1 0,1-1,0 1,0 0,1-1,0 1,-1 0,2-1,-1 1,0-1,1 1,0-1,0 0,0 1,0-1,1 0,0 0,0-1,0 1,0-1,0 1,1-1,0 0,-1 0,1-1,0 1,2 0,0 0,0-1,0 1,1-1,-1-1,1 1,-1-1,1 0,0-1,-1 1,1-1,-1-1,1 1,0-1,-1 0,1-1,-1 0,1 0,-1 0,0 0,0-1,0 0,0-1,-1 1,4-4,11-7,0-2,-1 0,-1-1,-1-1,15-19,144-199,-176 235,1 0,-1 0,0 0,0 0,1 0,-1 0,1 0,-1 0,1 0,-1 0,1 1,-1-1,1 0,0 0,0 1,-1-1,1 0,0 1,0-1,0 0,0 1,0 0,-1-1,1 1,0-1,0 1,0 0,0 0,0-1,0 1,0 0,1 0,-1 0,0 0,0 0,0 1,0-1,0 0,0 0,0 1,0-1,0 0,-1 1,1-1,0 1,0-1,0 1,0 0,0-1,-1 1,1 0,0 0,-1-1,1 1,0 0,-1 0,1 0,-1 0,1 0,5 135,-4-19,-2-113,1 1,0 0,0 0,0-1,0 1,1 0,0-1,0 0,0 1,1-1,-1 0,1 0,0 0,0-1,0 1,1-1,-1 1,1-1,0 0,0-1,0 1,0-1,0 1,1-1,-1 0,1-1,-1 1,1-1,0 0,-1 0,1-1,0 1,0-1,0 0,-1 0,1-1,0 1,0-1,-1 0,1 0,0-1,-1 1,3-2,9-8,0 0,-1-1,0-1,0 0,-1-1,-1-1,-1 0,0 0,-1-1,0-1,-2 0,0-1,0 1,-2-2,0 1,-2-1,2-9,5-4,0 11,-6 31,-5 41,-1-45,-1 5,0 0,1 0,0 0,0-1,1 1,0 0,1 0,1-1,-1 1,2-1,-1 0,1 0,1 0,0 0,0-1,1 0,1 0,-1 0,1-1,5 4,-10-10,1 0,1 0,-1-1,0 0,0 1,0-1,1 0,-1-1,1 1,-1-1,0 1,1-1,-1 0,1 0,-1-1,1 1,-1-1,0 1,1-1,-1 0,0-1,0 1,1 0,-1-1,0 0,0 0,-1 0,1 0,1-1,75-73,-78 75,74-110,-75 110,0 1,0 0,0-1,0 1,0 0,0-1,0 1,0 0,0-1,0 1,0 0,0-1,0 1,0 0,0-1,1 1,-1 0,0-1,0 1,0 0,1 0,-1-1,0 1,0 0,1 0,-1-1,0 1,0 0,1 0,-1 0,0 0,1-1,-1 1,0 0,1 0,-1 0,0 0,1 0,-1 0,0 0,1 0,-1 0,0 0,1 0,-1 0,0 0,1 0,-1 0,0 0,1 1,-1-1,0 0,1 0,-1 0,0 0,0 1,1-1,-1 0,0 0,0 1,1-1,-1 0,0 0,0 1,0-1,1 0,-1 1,0-1,0 0,0 1,5 30,-3-18,-2-3,1-1,0 0,0 0,1 0,0 0,0 0,1 0,0-1,1 1,0-1,0 0,1 0,0 0,0-1,1 0,0 0,0 0,1-1,0 0,0 0,0 0,1-1,0 0,0-1,0 0,0 0,1-1,0 0,4 1,-5-3,-1-2,0 1,1-1,-1 0,0-1,1 1,-1-1,0-1,0 0,0 0,-1 0,1 0,-1-1,0-1,0 1,0-1,0 0,-1 0,0 0,0-1,0 0,-1 0,0 0,0 0,2-4,9-20,-1-1,-1 0,-1-1,6-33,-17 64,15-101,-20 90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368 203,'0'0,"0"-1,1 1,-1 0,1-1,-1 1,1 0,-1-1,1 1,-1 0,1 0,-1 0,1-1,-1 1,1 0,-1 0,1 0,-1 0,1 0,0 0,-1 0,1 0,-1 0,1 0,-1 1,1-1,-1 0,1 0,-1 0,1 1,-1-1,1 0,-1 0,1 1,-1-1,1 1,-1-1,0 0,1 1,-1-1,1 1,-1-1,0 1,0-1,1 1,-1-1,0 1,0-1,0 1,0-1,1 1,-1-1,0 1,0-1,0 1,0 0,0-1,0 1,0-1,-1 1,1 0,6 39,-6-39,0 460,0-407,12 144,-9-185,0-2,0 0,-1 0,0 1,-1-1,0 0,-1 1,0-1,-1 0,0 6,-11-8,8-31,8 4,0 0</inkml:trace>
  <inkml:trace contextRef="#ctx0" brushRef="#br0" timeOffset="232.292">1 711,'43'-5,"38"-11,20-3,2-2,-6 1,-16 0,-11 3,-13 0,-7 2,-7 0,-6 2,-9-2,-4 2,-7-2,-2 2,-2-2,-4 2</inkml:trace>
  <inkml:trace contextRef="#ctx0" brushRef="#br0" timeOffset="666.036">1016 90,'0'852,"-1"-851,0 1,1 0,-1 0,1 0,-1 0,1 0,0 0,0 0,-1 1,1-1,1 0,-1 0,0 0,0 0,1 0,-1 0,1 0,0 0,0 0,0-1,0 1,0 0,0 0,0-1,0 1,1 0,-1-1,0 1,1-1,0 0,-1 0,1 1,0-1,-1 0,1 0,0 0,0-1,0 1,0 0,0-1,0 1,0-1,0 0,0 0,0 0,0 0,0 0,0 0,0 0,1-1,0 0,114-84,-75 49,-10 9,117-78,-147 104,-1-1,1 1,0 0,0-1,0 1,0 0,0 0,1 1,-1-1,0 0,0 1,0-1,1 1,-1 0,0 0,1 0,-1 0,0 0,1 0,-1 1,0-1,0 1,0-1,1 1,-1 0,0 0,0 0,0 0,0 0,0 1,0-1,-1 0,1 1,0 0,-1-1,1 1,-1 0,1 0,-1 0,0 0,0 0,0 0,0 0,0 0,-1 0,1 0,0 1,-1-1,0 0,1 1,0 16,0 0,-1 0,-1 0,-1 0,-1 0,-1 0,-1 3,-10 84,15-105,-1 1,1-1,0 1,0 0,0-1,0 1,0-1,0 1,0-1,0 1,1-1,-1 1,0-1,1 1,0-1,-1 1,1-1,0 0,0 1,-1-1,1 0,0 0,0 0,1 0,-1 1,0-2,0 1,0 0,1 0,-1 0,0 0,1-1,-1 1,1-1,-1 1,1-1,-1 1,1-1,-1 0,1 0,-1 0,1 0,-1 0,1 0,-1 0,1 0,-1-1,1 1,-1-1,1 1,-1-1,1 1,19-10</inkml:trace>
  <inkml:trace contextRef="#ctx0" brushRef="#br0" timeOffset="1354.323">2004 739,'-26'9,"0"2,1 0,1 2,0 1,0 1,2 0,0 2,0 1,2 1,-2 3,21-21,0 0,-1 0,1 0,0 0,0 0,0 0,0 1,1-1,-1 0,0 1,0-1,1 1,-1-1,1 0,-1 1,1 0,0-1,0 1,-1-1,1 1,0-1,0 1,0-1,1 1,-1-1,0 1,1 0,-1-1,1 0,-1 1,1-1,0 1,-1-1,1 0,0 1,0-1,0 0,0 0,0 0,0 0,1 0,-1 0,0 0,0 0,1 0,-1 0,1-1,-1 1,0-1,1 1,-1-1,1 1,-1-1,1 0,0 0,0 0,12 1,0-2,0 0,0-1,0 0,0-1,0-1,-1 0,1 0,-1-2,0 0,-1 0,1-1,-1 0,-1-1,0-1,0 0,0 0,6-8,51-55,-67 71,0 1,0 0,1-1,-1 1,0 0,1 0,-1 0,0 0,1 0,-1 1,0-1,1 0,-1 1,0-1,0 1,0-1,1 1,-1-1,0 1,0 0,0 0,0-1,0 1,0 0,0 0,0 0,0 0,0 0,-1 0,1 0,0 1,-1-1,1 0,-1 0,1 1,-1-1,0 0,1 0,-1 1,0-1,0 0,0 1,0-1,0 0,0 1,0-1,-1 0,1 1,0-1,-1 0,1 0,-1 0,1 1,-2 0,3 7,-1-3,0 1,0-1,1 0,-1 0,1 1,1-1,-1 0,1 0,0 0,0 0,1 0,0-1,0 1,0-1,1 0,0 0,0 0,0 0,0-1,1 1,0-1,0 0,0-1,0 1,0-1,1 0,0 0,-1-1,1 0,0 0,2 0,11-3,0 0,0-2,0 0,0-2,-1 0,1 0,-1-2,-1 0,1-2,-1 0,-1 0,0-2,0 0,-1 0,0-2,-1 0,-1 0,0-1,8-12,8-9,-2-1,-1 0,-2-3,-1 0,-2-1,-2 0,-2-2,-2 0,-1-1,-2-1,-3 0,-1 0,-2-1,-1-10,-4 34,1 12,-1-1,0 1,-1-1,0 1,0-1,-1 1,0-1,0 1,-1-1,-1 1,0 0,0 0,-1 0,0 0,-3-6,4 13,1 0,0 1,0-1,-1 0,1 1,-1-1,0 1,1 0,-1 0,0 0,0 0,0 0,0 1,1-1,-1 1,0 0,0 0,0 0,0 0,0 0,0 1,0-1,0 1,0 0,1 0,-1 0,0 0,1 1,-1-1,1 1,-1-1,0 1,-67 67,61-53,2 0,0 1,0 0,2 0,0 1,1-1,1 1,0 0,1 0,1 0,1 0,1 1,0-1,4 14,5 21,2 0,2 0,2-2,10 17,4 3,-19-50,-2-1,0 1,-1 0,-2 1,0 0,-1 0,-1 1,-1-1,-1 12,-1-33,-1 0,0 0,1 0,-1 0,0 1,0-1,0 0,0 0,0 0,0 0,0 0,0 1,0-1,-1 0,1 0,0 0,-1 0,1 0,-1 0,1 0,-1 0,0 0,1 0,-1 0,0 0,0 0,1-1,-1 1,0 0,0-1,0 1,0 0,0-1,0 1,0-1,0 1,0-1,0 0,0 0,-1 1,1-1,0 0,0 0,0 0,0 0,0 0,0 0,-1 0,1-1,0 1,0 0,0-1,0 1,0 0,0-1,0 1,0-1,0 0,0 1,0-1,0 0,0 0,1 0,-1 1,0-1,1 0,-1 0,0 0,0-1,-47-88,39 70</inkml:trace>
  <inkml:trace contextRef="#ctx0" brushRef="#br0" timeOffset="1600.019">2343 428,'43'-9,"39"-9,14 0,1 2,-7 4,-9 0,-13 1,-9 3,-9 2,-4 3,-5 2,-5 1,-8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0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31,'19'0,"16"0,7 0,1 0,-2-5,-3-1,-3-1,-3 2,-2 2,-2 1,0 0,0 2,0 0,-1 0,1 0,-5 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9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253 251,'0'-1,"1"-1,-1 1,0 0,0-1,0 1,0-1,0 1,0 0,0-1,0 1,-1-1,1 1,-1 0,1-1,-1 1,1 0,-1-1,0 1,1 0,-1 0,0 0,0 0,0-1,0 1,0 0,0 1,0-1,0 0,-1 0,1 0,0 1,0-1,-1 1,1-1,0 1,-1-1,1 1,-1 0,1 0,0 0,-1-1,1 1,-1 1,1-1,-1 0,1 0,0 0,-1 1,1-1,0 1,-1-1,-65 40,52-26,1 1,1 1,0 0,1 1,1 0,1 1,0 0,1 1,1 0,1 0,1 1,0-1,0 9,6-22,-1 0,2 1,-1-1,1 0,-1 1,2-1,-1 0,1 0,0 0,0 0,1 0,-1 0,1 0,1-1,-1 0,1 1,0-1,0-1,0 1,1-1,0 1,0-1,0 0,0-1,0 0,1 1,0-2,0 1,-1-1,1 1,1-2,-1 1,0-1,0 0,6 0,2 2,0-1,1 0,-1-1,0-1,0 0,1-1,-1-1,5-1,-14 3,-1-1,1 0,-1 0,0 0,1-1,-1 1,0-1,0 0,0 0,0-1,0 1,-1-1,1 0,-1 0,0 0,1 0,-1-1,-1 1,1-1,0 0,-1 1,0-1,0 0,0-1,-1 1,1 0,0-5,-2 5,-1 0,1 0,-1 0,0 0,-1 0,1 0,-1 0,1 0,-1 0,0 1,-1-1,1 1,-1-1,1 1,-1 0,0 0,0 0,0 0,-1 1,1-1,-1 1,1 0,-1 0,0 0,0 1,1-1,-1 1,-1 0,1 0,0 0,0 1,0-1,0 1,0 0,-1 0,1 1,0-1,0 1,0 0,-2 0,127-2,113-40,-206 36,-4 1</inkml:trace>
  <inkml:trace contextRef="#ctx0" brushRef="#br0" timeOffset="1612.459">675 54,'44'-5,"37"-6,11-2,-6 2,-13 3,-19 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6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590 409,'110'-33,"-99"17,-40 14,-61 19,1 5,-80 30,56-16,100-32,8-3,1 0,-1 0,0 0,0 0,1 1,-1 0,1 0,-1 0,1 1,0-1,0 1,0 0,0 0,1 1,-1-1,1 1,-3 3,6-4,1 0,-1 0,1 0,0 0,0 0,0-1,0 1,1 0,-1 0,1-1,-1 1,1-1,0 0,0 0,0 1,1-1,-1 0,0-1,1 1,-1 0,1-1,-1 1,1-1,0 0,0 0,0 0,0 0,1 0,26 9,-1-1,1-1,1-2,-1-1,1-2,0 0,0-3,0 0,12-3,18 2,6 11,-66-9,1-1,-1 0,0 0,1 1,-1-1,0 1,1-1,-1 1,0 0,0-1,0 1,0 0,0 0,1 0,-1 0,-1 0,1 0,0 0,0 0,0 0,0 0,-1 0,1 0,-1 1,1-1,-1 0,1 1,-1-1,0 0,0 1,1-1,-1 0,0 1,0-1,0 1,-1-1,1 0,0 1,0-1,-1 0,1 1,-1-1,1 0,-1 0,1 1,-2-1,-3 6,-1 0,-1-1,1 0,-1-1,0 1,0-1,0 0,-1-1,0 0,0 0,-6 1,-12 8,-71 35,29-15,1 3,2 2,-10 12,55-36,9-7,0-1,1 1,0 1,0 0,0 0,1 1,0 0,1 0,0 1,1 0,0 1,0 0,1 0,1 0,0 1,0 0,-2 10,7-19,0 0,0 0,0 0,0 1,0-1,1 0,0 0,0-1,0 1,0 0,0 0,0 0,1 0,-1-1,1 1,0-1,0 1,0-1,0 0,0 0,0 0,0 0,1 0,-1 0,1 0,0-1,-1 0,1 1,0-1,0 0,0 0,0 0,1-1,102 12,269-44,-242 10,-138 16,-7 5</inkml:trace>
  <inkml:trace contextRef="#ctx0" brushRef="#br0" timeOffset="2670.193">1070 1171,'37'-70,"41"-36,35-63,-19-51,-93 215,1 0,0 1,0 0,0-1,0 1,1 0,-1 0,1 0,0 0,0 1,1-1,-1 1,1 0,0 0,1-1,-4 5,1-1,0 1,0 0,-1-1,1 1,-1 0,1 0,-1 0,1 0,-1 1,1-1,-1 0,0 1,0-1,1 0,-1 1,0 0,-1-1,1 1,0-1,0 1,-1 0,1 0,-1-1,1 1,-1 0,0 0,0 0,1 0,-1-1,-1 1,1 0,0 0,0 0,-1 0,1 0,0-1,11 148,6 22,1-121,-17-49,0 0,-1 0,1-1,0 1,0-1,0 1,0 0,0-1,0 0,0 1,-1-1,1 1,1-1,-1 0,0 0,0 0,0 0,0 1,0-1,0-1,0 1,0 0,0 0,0 0,0 0,0-1,0 1,0 0,0-1,0 1,0-1,0 1,0-1,-1 0,1 1,0-1,0 0,-1 0,1 1,0-1,-1 0,1 0,-1 0,1 0,-1 0,1 0,-1 0,77-143,-33 50,121-209,-166 302,1 1,0-1,0 1,0-1,1 1,-1-1,0 1,0 0,0-1,0 1,0-1,0 1,1-1,-1 1,0-1,0 1,1 0,-1-1,0 1,0 0,1-1,-1 1,1 0,-1-1,0 1,1 0,-1 0,1-1,-1 1,0 0,1 0,-1 0,1 0,-1 0,1 0,-1-1,1 1,-1 0,1 0,-1 0,0 0,1 1,-1-1,1 0,-1 0,1 0,-1 0,1 0,-1 1,0-1,1 0,-1 0,1 1,-1-1,0 0,1 0,-1 1,0-1,1 1,-1-1,0 0,0 1,1-1,-1 1,4 33,-4-23,52 253,-24-124,3 58,-38-63,-21-106,11-23</inkml:trace>
  <inkml:trace contextRef="#ctx0" brushRef="#br0" timeOffset="4366.853">1324 211,'166'-25,"166"23,-352-17,5 12,0 0,1-1,0-1,1 0,0-1,1-1,0 0,0 0,1-2,-3-3,0-22,16 24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1,'-11'259,"-8"6,-5-87,1-62,27-101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1,'18'178,"-10"-140,24 169,-4 20,-24-147,-8-93,0-1,-1 1,0 0,-1 0,-1 0,0 1,-1 0,0 0,-1 1,0 0,0 1,-1 0,-1 0,0 1,0 0,-1 1,1 0,-2 1,1 1,-1 0,0 0,-1 2,1-1,-1 2,0 0,0 0,0 1,0 1,0 0,0 1,0 1,-1 0,-6 2,-75 38,77-28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0,'-14'7,"0"1,1 0,0 1,1 0,0 1,0 0,1 1,0 1,1-1,-9 14,17-22,-7 7,1 1,0 0,0 0,1 0,1 1,0 0,0 1,1-1,1 1,0 0,1 0,0 0,1 1,0-1,1 1,1-1,0 1,1-1,1 1,0-1,0 0,1 1,1-1,1-1,-1 1,4 5,-1-12,1-1,-1 0,1 0,0-1,0 0,0 0,1-1,-1 0,1 0,0-1,-1 0,1-1,0 0,0 0,0-1,0 0,0-1,0 1,0-2,0 0,6-1,-4 2,0 0,-1 0,1-1,0 0,-1-1,0 0,1-1,-1 0,-1 0,1-1,-1 0,1-1,-2 0,1-1,-1 0,0 0,0-1,-1 1,0-2,0 1,2-6,-7 11,-1 0,0-1,-1 1,1-1,0 1,-1-1,0 1,0-1,0 1,0-1,-1 1,1-1,-1 1,0-1,0 1,0 0,0-1,-1 1,1 0,-1 0,0 0,0 0,0 0,0 0,0 1,-1-1,1 1,-1 0,0-1,0 1,0 0,0 1,0-1,0 0,0 1,-1 0,1 0,0 0,-1 0,1 0,-1 1,1-1,-1 1,1 0,-1 0,0 0,-75 13,170-44,88-10,-154 39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2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393 622,'-6'-6,"-1"1,-1 0,1 1,0 0,-1 0,0 0,0 1,0 0,-1 1,1 0,0 0,-1 1,0 0,1 0,-1 1,1 0,-1 1,0 0,1 0,-1 1,1 0,0 0,0 1,0 0,0 1,-7 3,3-1,1 0,1 0,-1 1,1 0,1 0,-1 1,1 1,1 0,-1 0,1 0,1 1,0 0,1 1,-1 0,2 0,0 0,0 0,1 1,0 0,1 0,1 0,0 0,0 0,1 1,1-1,0 0,1 1,0-1,0 0,2 0,-1 0,2 0,1 4,-1-8,1-1,0 1,1-1,0 0,0 0,0 0,1-1,0 0,0 0,0-1,1 0,0 0,0-1,0 0,0 0,1-1,0 0,0 0,8 0,180 7,-145-12,-49 2,3 1,-1-1,1 0,-1 0,0 0,1-1,-1 0,1 0,-1 0,0 0,0-1,0 0,0 0,0-1,0 0,0 1,0-2,2-8</inkml:trace>
  <inkml:trace contextRef="#ctx0" brushRef="#br0" timeOffset="481.272">731 960,'34'-4,"-1"-1,0-1,-1-2,1-1,-2-2,1-1,-2-1,1-2,-2-1,16-12,-36 21,-1 0,0 0,0-1,-1 0,0-1,-1 0,0 0,0 0,-1 0,0-1,-1 0,3-8,-6 15,0-1,0 1,0-1,0 1,-1-1,1 0,-1 1,0-1,0 0,-1 1,1-1,-1 0,1 1,-1-1,0 1,-1-1,1 1,-1 0,1-1,-1 1,0 0,0 0,0 0,0 0,-1 1,1-1,-1 1,0-1,0 1,0 0,0 0,0 0,0 0,0 1,-1-1,1 1,-1 0,-2-1,-8 0,-1 1,1 0,-1 0,1 2,-1 0,0 0,1 2,0 0,0 0,0 1,0 1,0 0,1 1,0 1,0 0,1 1,-1 0,2 0,-1 2,1-1,-8 10,8-8,1 0,-1 0,2 1,-1 0,2 1,0 0,0 0,1 1,1 0,0 0,1 0,1 1,0 0,0 5,4-15,0 0,0 0,0 0,1 0,0 0,0 0,1 0,-1-1,1 1,0 0,0-1,0 0,1 1,0-1,-1 0,2 0,-1 0,0-1,1 1,-1-1,1 0,0 0,0 0,1 0,-1-1,0 1,1-1,130 41,-111-40,0-1,0 0,0-2,0-1,0-1,0 0,0-2,-1-1,0-1,0-1,0-1,-1-1,0-1,10-7,-7 3</inkml:trace>
  <inkml:trace contextRef="#ctx0" brushRef="#br0" timeOffset="934.23">1409 1016,'45'-30,"-1"-2,-2-2,-1-2,-2-1,-1-3,-2 0,14-24,-27 0,-46 85,18-11,1 0,0 1,0-1,1 1,0 0,1-1,1 1,-1 0,2 0,-1 0,2 1,-1-1,1 0,1-1,0 1,1 0,0 0,1-1,0 1,1-4,1 0,1 0,-1 0,1-1,0 0,1-1,0 1,-1-2,1 1,1-1,-1 0,1 0,-1-1,1-1,0 1,0-1,1-1,-1 0,0 0,0-1,1 0,-1 0,0-1,0-1,0 1,0-1,0-1,0 0,0 0,-1-1,1 0,-1 0,0-1,0 0,-1 0,3-3,10-10,0-1,-1-1,-1-1,-2 0,0-1,-1-1,-1 0,-1-1,-1-1,-1 0,-1 0,1-11,-9 30,11-39,-9 25</inkml:trace>
  <inkml:trace contextRef="#ctx0" brushRef="#br0" timeOffset="1363.211">2707 1,'2'1,"0"0,0 1,-1-1,1 1,0-1,-1 1,1 0,-1 0,1 0,-1 0,0 0,0 0,0 0,0 0,0 0,0 0,-1 1,1-1,-1 0,1 1,-1-1,0 0,0 1,0-1,-1 2,2-1,2 39,-2 1,-2 0,-2 0,-2 0,-5 16,-39 223,12-72,26-75,12-135</inkml:trace>
  <inkml:trace contextRef="#ctx0" brushRef="#br0" timeOffset="1617.166">2369 593,'38'0,"37"0,15 0,3-5,-11-1,-10 0,-11 1,-12 2,-10 0,-11-3,-5-1,-3 1,1 1,-3 2</inkml:trace>
  <inkml:trace contextRef="#ctx0" brushRef="#br0" timeOffset="2396.92">3216 649,'19'5,"0"0,0-2,1-1,-1 0,1-1,0-1,-1-1,1-1,0-1,-1 0,0-2,0 0,0-1,-1 0,0-2,0 0,0-2,-1 0,-14 8,0-1,1 0,-1 0,-1 0,1 0,0 0,-1-1,0 1,0-1,0 0,0 1,0-1,-1 0,1 0,-1 0,0 0,-1 0,1 0,-1-1,0 1,1 0,-2 0,1 0,-1-1,1 1,-1 0,0 0,0 0,-1 0,1 0,-1 1,0-1,0 0,0 1,-1-1,1 1,-1 0,0 0,0 0,0 0,0 0,0 0,-1 1,1 0,-1 0,0 0,1 0,-1 0,0 1,0 0,0-1,0 1,-4 0,-8 2,1 1,0 1,0 0,0 0,0 2,1 0,0 1,0 0,0 1,1 0,0 1,0 1,1 0,0 1,0 0,1 1,1 0,-7 9,5-8,1 1,0-1,1 2,1-1,0 2,1-1,0 1,1 0,1 1,0-1,1 1,-2 15,7-26,0 0,0-1,0 1,1 0,0 0,0-1,0 1,0-1,1 1,-1-1,1 1,1-1,-1 0,1 0,-1 0,1 0,0 0,0-1,1 0,-1 1,1-1,0 0,-1-1,1 1,0-1,1 1,-1-1,0 0,1-1,0 1,144 26,-104-30,0-1,0-3,-1-2,0-2,-1-1,0-3,-1-1,0-2,-2-2,12-8,-16 5,0-2,-1-2,-2-1,-1-1,-1-2,-1-1,12-19,-30 38,-1-1,0 0,-1 0,-1-1,0-1,0 1,-2-1,0-1,-1 1,0-1,-1-1,-1 1,-1 0,1-5,-4 19,0 0,0-1,-1 1,1 0,0-1,-1 1,1 0,-1 0,0-1,0 1,0 0,0 0,0 0,0 0,0 0,-1 0,1 0,-1 1,0-1,1 1,-1-1,0 1,0-1,0 1,0 0,0 0,0 0,0 0,0 0,-1 0,1 1,0-1,-1 1,1-1,0 1,0 0,-1 0,1 0,-2 1,-92 18,85-15,0-1,0 2,1-1,0 1,0 1,0 0,0 0,1 1,0 0,1 1,-1 0,1 0,1 1,0 0,0 0,1 1,0-1,0 1,1 1,1-1,0 1,-1 3,5-10,0 0,1 0,-1 0,1 0,0 0,0 0,0-1,0 1,1 0,0 0,-1-1,1 1,1-1,-1 0,0 0,1 0,0 0,-1 0,1 0,0-1,1 1,-1-1,0 0,1 0,2 1,97 42,-94-42,3 0,1 1,-1 0,0 1,0 0,0 0,-1 2,1-1,-2 2,1-1,-1 1,0 1,-1 0,0 0,0 1,-1 0,0 1,-1-1,0 1,-1 1,0-1,0 2,11 126,-16-78,-1-57,0 0,0 0,1 0,0 0,-1-1,1 1,1 0,-1 0,0-1,1 1,0 0,0-1,0 0,0 1,1-1,-1 0,1 0,-1 0,1-1,3 3,10 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11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0 367,'678'0,"-679"0,1-1,-1 1,1-1,-1 1,0-1,1 0,0 1,-1-1,1 0,-1 1,1-1,0 0,-1 1,1-1,0 0,0 0,-1 0,1 1,0-1,0 0,0 0,0 0,0 1,0-1,0 0,0 0,1 0,-1 1,0-1,0 0,1 0,-1 1,0-1,1 0,-1 1,1-1,-1 0,1 1,-1-1,1 1,-1-1,1 1,0-1,-1 1,1-1,0 1,0-1,-1 1,1 0,0 0,0-1,-1 1,1 0,0 0,0 0,-1 0,1 0,0 0,0 0,0 0,0 0,-107-101,95 87</inkml:trace>
  <inkml:trace contextRef="#ctx0" brushRef="#br0" timeOffset="1234.212">283 0,'-1'4,"1"0,-1 0,1 1,0-1,0 0,1 0,-1 0,1 0,0 0,0 0,0 0,0 0,1 0,0-1,-1 1,1 0,1-1,-1 0,0 1,1-1,0 0,0 0,0 0,0-1,0 1,0-1,1 0,-1 0,1 0,0 0,-1 0,1-1,0 0,0 0,0 0,0 0,2 0,-5-1,0 1,0-1,1 0,-1 0,0 1,1-1,-1 0,1 0,-1-1,0 1,1 0,-1 0,0-1,1 1,-1 0,0-1,0 0,0 1,1-1,-1 0,0 1,0-1,0 0,0 0,0 0,0 0,0 0,0 0,-1 0,1 0,0 0,0-1,-1 1,1 0,-1 0,1-1,-1 1,0 0,0-1,1 1,-1 0,0-1,0 1,0 0,0-1,0 1,-1-1,-2 1,0-1,0 1,0 0,0 0,-1 1,1-1,0 1,0-1,-1 1,1 0,0 0,-1 0,1 1,0-1,0 1,-1 0,1 0,0 0,0 0,0 1,0-1,0 1,0-1,1 1,-1 0,1 0,-1 1,1-1,-1 0,1 1,0 0,0-1,1 1,-1 0,0 0,1 0,0 0,-1 2,1-1,1 0,0 0,0 0,1 0,-1 0,1 0,0 0,0 0,0 0,0 0,1 0,-1 0,1-1,0 1,0-1,1 1,-1-1,1 0,0 0,0 0,-1 0,2 0,-1-1,0 1,1-1,-1 0,1 0,-1 0,1-1,0 1,0-1,0 0,0 0,0 0,0-1,0 1,0-1,0 0,0 0,0-1,1 1,-1-1,0 0,-1 0,-1 0,0 0,0 0,0 0,0-1,0 1,0 0,-1-1,1 0,0 1,-1-1,1 0,-1 0,0 0,1 0,-1 0,0 0,0-1,0 1,-1 0,1 0,0-1,-1 1,0 0,1-1,-1 1,0-1,0 1,-1 0,1-1,0 1,-1 0,1-1,-1 1,0 0,0 0,0-1,0 1,0 0,0 0,0 0,-1 0,1 1,-1-1,0 0,1 0,-1 1,-2-2,1 3,0 0,0 0,0 0,0 0,0 1,0-1,0 1,0 0,0 0,0 0,0 0,0 0,0 1,1-1,-1 1,1 0,-1-1,1 1,0 0,-1 1,1-1,0 0,0 1,1-1,-1 1,0 0,1-1,0 1,-1-1,1 0,0 0,0 0,0 0,0 0,0 0,0 0,0 0,1 0,-1 0,1 1,0-1,-1 0,1 0,0 0,0 1,1-1,-1 0,0 0,1 0,-1 1,1-1,0 0,-1 0,1 0,0 0,1 0,-1 0,0-1,0 1,1 0,-1-1,1 1,-1 0,1-1,0 0,0 1,0-1,0 0,0 0,1 0,-1-1,1 1,0-1,-1 1,1-1,-1 0,1 0,-1 0,1 0,0-1,-1 1,1-1,-1 0,1 1,-1-1,0 0,1 0,-1-1,0 1,0 0,0-1,0 0,0 1,0-1,0 0,0 0,-1 0,1 0,-1 0,1 0,-1 0,0-1,0 1,0-1,0 1,0 0,-1-1,1 1,-1-1,1 0,-1 1,0-1,0 1,0-1,0 1,-1-1,1 0,-1 1,0-1,1 1,-1 0,0-1,-1 1,1 0,0-1,0 1,-1 0,0 0,1 0,-1 0,0 0,0 1,0-1,0 1,-1-2,-35-9,26 12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1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626 706,'142'-106,"-141"105,1-1,-1 1,0 0,1-1,-1 1,0-1,0 1,0-1,0 0,0 1,0-1,-1 0,1 0,0 1,-1-1,0 0,1 0,-1 0,0 0,0 0,0 0,0 0,0 1,0-1,-1 0,1 0,-1 0,1 0,-1 1,0-1,0 0,0 0,0 1,0-1,0 1,0-1,0 1,0-1,-1 1,1 0,-1-1,1 1,-1 0,1 0,-1 0,0 0,0 0,-91-35,-123 4,183 31,0 1,0 2,0 1,0 2,0 1,-8 4,-50 32,89-40,1-1,-1 1,0-1,1 1,-1-1,1 1,0 0,-1 0,1 0,0 0,0 0,0 0,0 0,1 0,-1 0,0 0,1 0,0 1,-1-1,1 0,0 0,0 1,0-1,0 0,1 0,-1 0,1 1,-1-1,1 0,0 0,0 0,0 0,0 0,0 0,0 0,0 0,1-1,-1 1,1 0,-1-1,1 1,1 0,8 6,1 0,0 0,0-1,1-1,0 0,0-1,1 0,-1-1,1-1,0 0,0-1,0 0,7-1,-2 1,108 28,-125-29,-1-1,0 1,1 0,-1 0,0 0,0 0,1 0,-1 0,0 0,0 0,0 0,0 0,0 0,-1 1,1-1,0 0,-1 1,1-1,-1 1,1-1,-1 0,1 1,-1-1,0 1,0-1,0 1,0 0,0-1,0 1,0-1,0 1,-1-1,1 0,-1 1,1-1,-1 1,1-1,-1 0,0 1,0-1,0 0,0 0,1 1,-2-1,1 0,0 0,0 0,0 0,-1 0,-68 50,66-48,-84 46,41-23,1 1,2 2,-41 34,18 30,66-90,0-1,0 1,-1 0,2 0,-1-1,0 1,0 0,1 0,0 0,-1 0,1 0,0 0,1-1,-1 1,0 0,1 0,0 0,-1 0,1 0,0-1,1 1,-1 0,0-1,1 1,-1-1,1 0,0 1,0-1,0 0,0 0,0 0,0 0,1 0,-1-1,1 1,-1-1,2 1,11 4,0 0,1-2,0 1,0-2,0 0,0-1,1 0,-1-2,1 0,-1-1,0 0,1-1,-1-1,0-1,0 0,-1-1,1-1,1-1,-13 6,-1-1,1 0,-1 0,1 0,-1 0,0 0,0-1,0 1,0-1,0 0,-1 0,1 0,-1 0,0-1,0 1,0-1,1-1,3-15</inkml:trace>
  <inkml:trace contextRef="#ctx0" brushRef="#br0" timeOffset="372.012">344 0,'-5'11,"1"0,0 1,1-1,0 1,0 0,2 0,-1 0,2 0,-1 0,2 0,-1 0,2 0,1 10,-1-4,10 93,-5 0,-5 0,-5 0,-5 0,-4-1,-16 53,-72 171,66-217,33-114,0-1,1 1,-1 0,1-1,-1 1,1 0,0 0,0-1,0 1,1 0,-1 0,1-1,0 1,-1 0,1-1,0 1,0-1,1 1,-1-1,0 1,1-1,0 0,-1 0,1 0,0 0,0 0,2 2,12 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3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395 109,'0'956,"0"-956</inkml:trace>
  <inkml:trace contextRef="#ctx0" brushRef="#br0" timeOffset="266.623">0 673,'466'-140,"-427"127,0-1,-1-3,-1 0,0-2,22-17,-50 28,0 0,-1-1,0 0,-1 0,0-1,0 1,-1-2,0 1,-1-1,0 1,0-4,1 2,1-4</inkml:trace>
  <inkml:trace contextRef="#ctx0" brushRef="#br0" timeOffset="629.227">846 23,'0'688,"15"-587,-14-98,0 0,0 0,0 0,0-1,0 1,1 0,-1-1,1 1,0-1,0 1,0-1,0 0,0 0,0 1,1-2,-1 1,1 0,-1 0,1-1,0 0,-1 1,1-1,0 0,0 0,0-1,0 1,0-1,0 1,0-1,3 0,9-3,-1-1,1-1,-1 0,1-1,-2 0,1-1,-1-1,0 0,0-1,-1 0,7-7,37-24,24 10,-78 29,1 1,-1 0,0 0,1 1,-1-1,0 0,1 1,-1-1,0 1,0 0,0 0,0 0,1 0,-1 0,0 0,-1 1,1-1,0 0,0 1,0 0,-1-1,1 1,-1 0,0 0,1 0,-1 0,0 0,0 0,0 0,0 0,-1 1,1-1,-1 0,1 2,9 130,-9-131,0-1,1 1,-1-1,1 0,0 1,0-1,-1 0,1 0,1 0,-1-1,0 1,0 0,1-1,-1 0,1 1,-1-1,1 0,-1 0,1 0,0-1,-1 1,1-1,0 1,0-1,0 0,-1 0,1 0,0-1,0 1,-1 0,1-1,0 0,-1 0,1 0,0 0,0-1,16-5</inkml:trace>
  <inkml:trace contextRef="#ctx0" brushRef="#br0" timeOffset="1280.598">1722 617,'-16'12,"0"1,1 1,0 1,1 0,1 1,0 0,2 1,-1 1,2-1,1 2,0-1,-1 6,10-22,-1-1,0 1,1 0,-1 0,1 0,-1 0,1 0,0 0,0 0,0 0,0 0,0 0,0 0,1 0,-1 0,1 0,-1 0,1 0,0 0,0 0,0-1,0 1,0 0,0 0,0-1,1 1,-1-1,0 1,1-1,-1 0,1 0,0 1,-1-1,1 0,0 0,0-1,0 1,0 0,0 0,-1-1,1 0,0 1,0-1,0 0,0 0,1 0,-1 0,0 0,0 0,0-1,0 1,-1-1,3 0,14-4,-1-2,0 0,0 0,-1-2,0 0,0-1,1-2,38-22,-37 24,74-32,-89 42,0-1,0 1,0 0,0-1,0 1,0 0,-1 1,1-1,0 1,0-1,0 1,0 0,-1 0,1 0,0 0,-1 0,1 1,-1-1,1 1,-1 0,0 0,1 0,-1 0,0 0,-1 0,1 0,0 1,0-1,-1 1,0-1,2 3,10 24,-12-24,0-1,1 1,0 0,0-1,0 1,0-1,1 0,-1 1,1-1,0 0,0-1,1 1,-1 0,1-1,0 0,0 0,0 0,0-1,0 1,1-1,-1 0,1 0,0 0,-1-1,1 1,0-1,0-1,0 1,2 0,7-4,0-1,0 0,-1-1,1 0,-1-1,0 0,-1-1,1-1,-1 0,-1 0,0-1,0-1,-1 0,0 0,5-7,125-161,-119 141,-1 0,-2-2,-1 0,-3 0,-1-2,-2 0,-1 0,-3-1,-1 0,-1-17,-8-26,3 82,0 0,-1 0,1 0,-1 0,0 0,0 1,0-1,0 0,0 1,-1-1,1 1,-1-1,0 1,0-1,1 1,-2 0,1 0,0 0,0 0,-1 1,1-1,0 1,-1-1,0 1,1 0,-1 0,-1-1,-1 3,1 0,-1 1,1-1,0 1,-1 0,1 0,0 0,0 0,0 1,0-1,1 1,-1 0,1 0,0 1,0-1,0 1,0 0,0-1,1 1,0 0,0 1,0-1,0 0,0 0,1 1,0-1,0 1,0 0,1-1,-1 1,1 3,-7 242,10-154,-2-46,2 1,2-1,3 0,2-1,1 0,3 0,2-1,21 42,-18-68,-13-42,-28-48,13 44</inkml:trace>
  <inkml:trace contextRef="#ctx0" brushRef="#br0" timeOffset="1534.852">2144 419,'44'5,"52"1,19 0,0-6,-14-3,-21 0,-13-1,-14 1,-11 1,-7 0,-11 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8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310 572,'-5'2,"0"0,0 1,0 0,1 0,-1 0,1 1,-1-1,1 1,0 0,1 0,-1 0,1 1,-1 0,1-1,1 1,-1 0,1 0,0 0,0 1,0-1,1 0,0 1,0-1,0 1,1 0,-1 0,1-6,-34 222,28-167,-3 0,-3-1,-1 0,-10 18,-14 61,37-130,0-1,-1 0,1 0,0 0,0 0,0 0,0 0,1 0,-1 0,1 0,-1 0,1 1,-1-2,1 1,0 0,0 0,0 0,0 0,1-1,-1 1,0 0,1-1,-1 1,1-1,-1 1,1-1,0 0,0 0,-1 0,1 0,0 0,0 0,0-1,0 1,0 0,0-1,0 0,0 1,1-1,-1 0,0 0,0 0,0 0,2-1,95-17,159-52,-214 58,49 1,-77 16</inkml:trace>
  <inkml:trace contextRef="#ctx0" brushRef="#br0" timeOffset="501.049">960 374,'-5'-9,"-6"1,-6 7,-1 9,-1 2,2 5,-1 4,3 5,-1-3,3 0,-2 1,-3 2,1 2,9-4,6-5</inkml:trace>
  <inkml:trace contextRef="#ctx0" brushRef="#br0" timeOffset="1135.993">0 261,'19'-12,"1"1,0 0,1 2,0 0,1 1,0 1,0 1,0 1,0 1,1 1,0 1,0 1,11 2,-17 0,-12 0,-1 0,1-1,-1 0,1 0,-1 0,0 0,1 0,-1-1,1 0,-1 0,0 0,0 0,1-1,-1 0,3-2,-7 2,0-1,0 0,-1 0,1 0,-1 0,0 0,1 1,-1-1,0 0,-1 1,1-1,0 1,-1-1,0 1,1-1,-1 1,0 0,0 0,0 0,-1 0,1 0,0 1,-1-1,1 1,-1-1,1 1,-1 0,-112-86,103 73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0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1,0-1,-1 1,1-1,0 0,1 0,-1 0,0 0,0 0,0-1,0 1,1 0,-1-1,0 0,1 1,-1-1,0 0,1 0,0-1,0 2,338 1,-233-2,-109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28,'5'0,"6"0,7 0,4 0,4 0,1 0,2 0,1 0,-1 0,0 0,0 0,0-5,0-1,-1 0,0 1,0 2,-4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2 574,'-1'-24,"1"-1,0 1,2 0,1-1,1 1,1 1,1-1,1 1,1 0,1 0,0 1,7-8,-3 10,1 0,1 1,1 1,0 0,1 1,1 1,1 1,11-7,-9 7,-8 4,1 1,1 0,-1 1,1 1,1 0,0 1,0 1,10-2,-24 7,0 1,0-1,0 1,0 0,0-1,0 1,0 0,0 1,0-1,0 0,0 1,0-1,0 1,0-1,0 1,0 0,0 0,0 0,-1 0,1 0,0 0,-1 0,1 1,-1-1,1 1,-1-1,0 1,0-1,0 1,0 0,0 0,0-1,0 1,0 0,0 0,-1 0,1 0,-1 0,0 0,0 0,1 1,-10 87,7-80,0 0,0 0,1 0,0 0,1 0,0 0,1 0,0 0,0 0,1 0,1 0,-1 0,1-1,2 2,-4-9,0 0,0 0,1-1,-1 1,1-1,-1 1,1-1,-1 0,1 1,0-1,0 0,0 0,-1 0,1-1,0 1,0 0,0-1,0 1,1-1,-1 1,0-1,0 0,0 0,0 0,0 0,0-1,0 1,0 0,0-1,0 0,0 1,0-1,0 0,0 0,1-1,66-40,104-103,-158 135,-5 2,1 1,0-1,0 1,0 1,1 0,0 1,1 0,-1 1,1 1,0 0,0 0,0 1,0 1,1 0,-12 1,0 0,1 0,-1 0,0 0,0 1,0-1,0 1,0-1,0 1,1 0,-1 0,-1 0,1 0,0 0,0 0,0 1,-1-1,1 0,0 1,-1 0,1-1,-1 1,0 0,0 0,1-1,-1 1,0 0,-1 0,1 0,0 1,-1-1,1 0,-1 0,1 0,-1 0,0 1,0-1,0 0,0 0,-1 1,-23 94,19-83,4-13,-2 6,-1 0,1 1,1-1,-1 1,1 0,1 0,-1-1,1 1,1 0,-1 0,1 0,1 0,0 0,0 0,0 0,1 0,0 0,1-1,0 1,9 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4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1 791,'0'-2,"0"1,0 0,0 0,0 0,0-1,0 1,0 0,0 0,1 0,-1 0,0-1,1 1,-1 0,1 0,0 0,-1 0,1 0,0 0,-1 0,1 0,0 1,0-1,0 0,0 0,0 1,0-1,0 0,0 1,0-1,0 1,0-1,0 1,0 0,0 0,1-1,-1 1,0 0,0 0,0 0,1 0,-1 0,0 0,0 0,0 1,0-1,1 1,10-5,164-42,-174 45,-1 0,1 0,-1 1,1-1,-1 0,1 1,-1-1,1 1,0 0,-1-1,1 1,-1 0,1 0,0 0,-1 0,1 0,0 1,-1-1,1 0,-1 1,1-1,0 1,-1-1,1 1,-1 0,0 0,1 0,-1 0,0 0,1 0,-1 0,0 0,0 0,0 1,0-1,0 0,0 1,0-1,-1 1,1-1,0 1,-1-1,1 1,-1 1,37 165,-6-36,13 12,-44-143,0 0,1 0,-1-1,1 1,-1 0,0-1,1 1,0 0,-1-1,1 1,-1-1,1 1,0-1,-1 1,1-1,0 1,-1-1,1 0,0 1,0-1,-1 0,1 0,0 1,0-1,0 0,-1 0,1 0,0 0,0 0,0 0,-1 0,1-1,0 1,0 0,0 0,-1 0,1-1,0 1,0-1,-1 1,1 0,0-1,-1 1,1-1,-1 1,1-1,0 0,-1 1,1-1,-1 0,30-38,-26 32,62-98,-4-3,21-55,-39 73,-44 82,-1 6</inkml:trace>
  <inkml:trace contextRef="#ctx0" brushRef="#br0" timeOffset="320.707">1157 508,'-4'9,"-8"9,-5 6,-5 3,-3-3,2-1,0-3,5-2,-1-3,4 1,0-3,6-3,6-4</inkml:trace>
  <inkml:trace contextRef="#ctx0" brushRef="#br0" timeOffset="1121.821">113 367,'611'0,"-632"-17,-163-45,172 58</inkml:trace>
  <inkml:trace contextRef="#ctx0" brushRef="#br0" timeOffset="1966.712">198 0,'143'25,"252"-22,-322 8,-55-5</inkml:trace>
  <inkml:trace contextRef="#ctx0" brushRef="#br0" timeOffset="3918.544">678 254,'-10'-1,"0"0,0-1,1-1,-1 1,0-2,1 1,0-1,0-1,0 1,0-1,1-1,0 0,0 0,0-1,1 0,0 0,0 0,1-1,-2-2,1 2,-10-6,23 22,110 104,-99-98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30,'173'-11,"-90"1,0 4,0 3,19 5,-8-1,-95-1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9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19,'19'5,"21"1,8 0,1-1,-3-2,-5-6,-4-2,-4 0,-2 0,-3 1,0 2,0 1,-1-5,0 0,-4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4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0 168,'1'-10,"0"1,0-1,0 1,2 0,-1 0,1 0,0 0,1 0,0 0,0 1,1 0,5-8,-7 12,-1 1,0 0,1 0,0 0,0 0,0 1,0-1,0 1,0-1,1 1,-1 0,1 1,0-1,-1 0,1 1,0 0,0 0,0 0,0 1,0-1,0 1,0 0,0 0,0 0,0 0,0 1,0 0,0 0,0 0,-1 0,3 1,0 2,-1 1,1-1,-1 1,0 0,0 0,-1 1,1-1,-1 1,-1 0,1 0,-1 1,0-1,0 1,-1-1,0 1,0 0,0 0,0 6,2 3,1 10,0 1,-2 1,-1-1,-2 0,0 1,-2-1,-1 0,-1 1,-1-2,-2 1,0-1,-2 0,-1 0,-1-1,-1 0,-3 2,-34 57,49-85,1 1,-1-1,1 1,-1-1,1 0,-1 1,0-1,1 0,-1 1,0-1,1 0,-1 0,0 1,0-1,0 0,0 1,0-1,0 0,0 0,0 1,0-1,0 0,0 0,0 1,0-1,-1 0,1 0,0 1,-1-1,1 0,0 1,-1-1,1 1,-1-1,1 0,-1 1,1-1,-1 1,1-1,-1 1,0 0,1-1,-1 1,0-1,1 1,-1 0,0 0,1-1,-1 1,0 0,0 0,1 0,-1 0,0 0,0 0,1 0,-1 0,0 0,0 0,1 1,-1-1,0 0,1 0,-1 1,0-1,1 0,-1 1,0-1,1 0,-1 1,8-24,0 1,2 0,1 0,0 1,2 0,0 1,1 0,1 1,1 0,1 2,1-1,0 2,16-12,-5 1,0-1,0 2,2 1,1 2,1 0,8-2,-37 24,-1-1,0 1,0 0,1 0,-1 0,0 0,1 1,-1-1,1 0,-1 1,1 0,-1 0,1 0,-1 0,1 0,0 0,-1 0,1 1,-1 0,0-1,1 1,-1 0,1 0,-1 0,0 0,0 1,0-1,0 1,0-1,0 1,0 0,0 0,0-1,-1 1,1 1,-1-1,0 0,1 0,-1 0,0 1,0-1,0 0,-1 1,1-1,-1 1,1-1,-1 1,0-1,0 1,0 0,0-1,0 1,-1-1,0 3,-63 282,15-145,42-132,16-44,78-117,-43 85,-23 33,1 1,1 2,2 0,0 1,3 1,0 2,1 1,2 1,0 1,2 2,68-19,-100 40,0 0,0-1,0 1,0 0,0 0,0-1,0 1,0 0,0 0,0 0,0 0,0 0,0 0,0 1,0-1,0 0,0 1,0-1,0 0,0 1,0-1,0 1,-1-1,1 1,0 0,0-1,0 1,-1 0,1-1,0 1,-1 0,1 0,-1 0,1 0,-1 0,1 0,-1 0,1 0,-1 0,0 0,0 0,0 0,1 0,-1 0,0 0,0 0,0 0,-1 0,1 0,0 0,0 0,0 0,-1 0,-15 60,15-58,-60 133,48-111,0 0,1 1,1 0,2 1,1 0,1 0,1 1,-2 28,8 17,1-61</inkml:trace>
  <inkml:trace contextRef="#ctx0" brushRef="#br0" timeOffset="619.319">1638 337,'-2'-4,"0"-1,0 1,0 0,0 0,-1 0,1 0,-1 0,0 0,0 1,-1-1,1 1,-1 0,1 0,-1 0,0 0,0 1,0 0,-1 0,1 0,-1 0,1 0,-1 1,1 0,-1 0,0 0,1 1,-1 0,0 0,0 0,1 0,-1 1,0-1,0 1,1 0,-1 1,1-1,-1 1,1 0,0 0,0 1,0-1,0 1,0 0,-1 0,-17 17,0 0,1 1,1 1,1 1,1 0,1 2,1 1,9-17,0 0,1 0,1 1,-1 0,2 0,-1 0,1 0,1 1,0-1,0 1,1 0,1 0,0 0,0 0,1 0,0 0,1 0,0 1,3-8,-1 0,1-1,0 1,0-1,0 0,0 0,1 0,-1 0,1-1,-1 1,1-1,0-1,0 1,0-1,0 0,0 0,0 0,1-1,-1 1,0-1,0-1,0 1,0-1,1 0,-1 0,0 0,0-1,0 1,-1-1,1 0,0-1,3-2,26-12,0-2,-1-1,-1-2,-1-1,-2-1,0-2,-1-1,-2-1,1-2,35-40,-62 70,1-1,0 1,-1-1,1 1,-1 0,1-1,0 1,-1 0,1-1,0 1,-1 0,1 0,0 0,-1 0,1 0,0-1,0 1,-1 1,1-1,0 0,0 0,-1 0,1 0,0 0,-1 1,1-1,0 0,-1 1,1-1,0 0,-1 1,1-1,-1 1,1-1,-1 1,1-1,-1 1,1-1,-1 1,0-1,1 1,-1 0,0-1,1 1,-1 0,0-1,0 1,1 0,-1-1,0 1,0 0,0 0,0-1,5 44,-5-41,0 31,-1-29,0 0,0 0,0 1,0-1,1 0,0 0,0 0,0 0,1 1,0-1,0 0,0 0,0 0,1 0,0-1,0 1,0 0,1-1,-1 1,1-1,0 0,1 0,-1 0,1 0,-1-1,1 1,0-1,1 0,-1 0,4 2,1-4,0 1,-1-1,1-1,0 0,0 0,0-1,0 0,-1 0,1-1,0 0,1-1,15-5</inkml:trace>
  <inkml:trace contextRef="#ctx0" brushRef="#br0" timeOffset="969.849">2540 224,'-22'1,"0"1,-1 1,1 0,1 2,-1 0,1 2,0 0,0 2,-17 9,36-18,0 1,0-1,0 1,0 0,0 0,0 0,0 0,0 0,0 0,1 0,-1 0,0 1,1-1,-1 1,1 0,-1-1,1 1,0 0,0-1,0 1,0 0,0 0,0 0,0 0,1 0,-1 0,1 1,-1-1,1 0,0 0,0 0,0 0,0 0,0 1,0-1,1 0,-1 0,1 0,0 0,-1 0,1 0,0 0,0 0,0 0,0 0,1-1,-1 1,0 0,1-1,-1 1,1-1,0 1,54 31,-51-32,1 1,-1 0,1 1,-1-1,0 1,0 0,0 0,0 1,0 0,-1-1,0 1,0 1,0-1,0 1,0 0,-1-1,0 2,0-1,-1 0,1 0,-1 1,0 0,1 5,-5-4,-1 0,1 0,-1 0,-1 0,1 0,-1-1,0 0,-1 0,0 0,0 0,0-1,0 1,-1-1,0-1,0 1,0-1,-1 0,1 0,-1-1,0 0,0 0,-1-1,6 0,-116 43,93-55,25-2</inkml:trace>
  <inkml:trace contextRef="#ctx0" brushRef="#br0" timeOffset="4753.96">3077 197,'-56'-18,"46"16,0 0,1 1,-1 1,0-1,1 1,-1 1,0 0,1 0,-1 1,1 0,-2 1,8-2,0 0,0 0,0 0,0 1,0-1,0 1,0 0,1-1,-1 1,1 1,-1-1,1 0,0 1,0-1,0 1,0-1,1 1,-1 0,0 0,1 0,0 0,0 0,0 0,0 0,1 0,-1 0,1 0,-1 1,1-1,0 0,0 0,1 1,-1-1,1 0,0 0,1 5,1 0,0 0,1 0,0-1,0 1,0-1,1 0,0-1,1 1,0-1,0 0,0 0,0 0,1-1,2 1,60 69,-65-71,-1 1,1 0,-1-1,1 1,-1 1,-1-1,1 0,-1 1,0-1,0 1,0 0,-1-1,0 1,0 0,-1 0,0 0,0 0,0 0,0 0,-1 0,0-1,0 1,-1 0,0 0,0-1,0 1,0-1,-1 0,0 0,0 0,-1 0,1 0,-1 0,0-1,0 0,-1 1,-5 0,0-1,-1 0,1 0,-1-1,0 0,0-1,0 0,0 0,0-2,0 1,-1-1,1-1,0 0,0-1,0 0,0 0,0-1,-7-4,-13-20,23 10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0 547,'2'-16,"0"-1,1 1,1 0,1 0,0 0,1 0,7-13,6-16,-15 32,2-10,2 1,0-1,1 1,1 1,1 0,1 0,1 1,1 1,1 0,0 1,1 0,1 1,8-5,-23 20,0 1,-1-1,1 0,0 1,0 0,0-1,0 1,1 0,-1 0,0 0,0 0,1 0,-1 1,1-1,-1 1,0 0,1-1,-1 1,1 0,-1 0,1 1,-1-1,1 0,-1 1,0 0,1-1,-1 1,0 0,1 0,-1 0,0 1,0-1,0 0,0 1,0-1,0 1,-1 0,1 0,0 0,-1 0,2 2,5 20,-2 0,0 1,-1 0,-2 0,0 1,-1 19,1 13,-3-57,0 0,-1 0,1 0,-1 0,1 0,0 0,0 0,0 0,0 0,0 0,0 0,0-1,0 1,0 0,0 0,0 0,0 0,1 0,-1 0,0 0,1 0,-1 0,1-1,-1 1,1 0,-1 0,1 0,-1-1,1 1,0 0,0-1,-1 1,1-1,0 1,0-1,0 1,-1-1,1 1,0-1,0 0,0 1,0-1,0 0,0 0,0 0,0 0,0 0,0 0,0 0,0 0,-1 0,1 0,0-1,0 1,0 0,0 0,0-1,0 1,0-1,-1 1,1-1,0 1,0-1,-1 0,1 1,0-1,-1 0,1 0,127-121,-47 49,-54 46,2 1,1 1,0 2,30-17,-59 39,0 0,0 0,0 1,0-1,0 0,0 0,0 1,1-1,-1 1,0-1,0 1,0-1,1 1,-1 0,0-1,1 1,-1 0,0 0,1 0,-1 0,0 0,0 0,1 1,-1-1,0 0,0 1,1-1,-1 1,0-1,0 1,0 0,1-1,-1 1,0 0,0 0,0 0,-1-1,1 1,0 0,0 1,0-1,-1 0,1 0,0 0,-1 0,1 0,-1 1,1-1,-1 0,0 0,0 1,1-1,-1 0,0 1,0-1,0 0,0 1,-1-1,-44 197,34-164,8-23,-1-1,0 0,1 1,1 0,0 0,0 0,1 0,0 0,1 0,0 0,1 4,16 3,-6-17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22,'8'10,"-1"1,0 0,0 0,-1 0,-1 1,0 0,0 0,1 9,0-3,0-3,-2 0,0 0,0 0,-2 1,0 0,-1-1,0 1,-1 0,-1 0,0-1,-2 1,-2 10,-26 102,31-129,0 1,-1 0,1 0,0-1,0 1,-1 0,1 0,0-1,-1 1,1 0,0 0,-1 0,1-1,0 1,-1 0,1 0,0 0,-1 0,1 0,0 0,-1 0,1 0,0 0,-1 0,1 0,-1 0,1 0,0 0,-1 0,1 0,0 0,-1 0,1 1,0-1,-1 0,1 0,0 0,-1 1,1-1,0 0,0 0,-1 1,1-1,0 0,0 1,-1-1,1 0,-2-39,6 12,0 0,2 0,0 1,2 0,1 0,1 1,2 0,0 1,1 0,2 1,0 1,1 0,14-13,-25 28,0-1,1 2,0-1,0 1,1-1,-1 2,1-1,1 1,-1 0,1 1,0-1,0 1,0 1,0 0,1 0,-1 1,1 0,0 0,-1 1,1 0,0 0,0 1,0 1,5 0,-8 3,-1 0,0 0,0 1,0 0,0-1,-1 2,0-1,0 1,0-1,-1 1,0 0,0 0,0 0,-1 1,0-1,0 1,-1-1,0 1,0 0,0 4,1-1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13 227,'-1'0,"0"-1,0 0,0 1,0-1,1 0,-1 0,0 0,0 1,1-1,-1 0,1 0,-1 0,1 0,-1 0,1 0,0 0,-1-1,1 1,0 0,0 0,0 0,0 0,0 0,0 0,0 0,0 0,1 0,-1-1,0 1,0 0,1 0,-1 0,1 0,-1 0,1 0,0 0,-1 1,1-1,0 0,-1 0,1 0,0 1,0-1,0 0,0 1,0-1,0 1,0-1,0 1,0-1,0 1,64-22,-56 20,9-2,1 1,0 1,-1 0,1 1,0 1,0 1,0 1,0 1,16 4,189 6,-225-14,1 1,-1-1,1 1,-1-1,0 1,1-1,-1 0,1 1,-1-1,1 0,-1 1,1-1,0 0,-1 0,1 1,0-1,0 0,0 0,-1 0,1 1,0-1,0 0,0 0,0 0,0 0,0 1,1-1,-1 0,0 0,0 0,1 1,-1-1,0 0,1 0,-1 1,0-1,1 0,-1 1,1-1,0 0,-1 1,1-1,-1 1,1-1,0 1,-1-1,1 1,0 0,0-1,-1 1,1 0,0-1,0 1,0 0,-1 0,1 0,0 0,0 0,0 0,-1 0,1 0,1 0,-157-119,140 102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5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29,'0'0,"-1"-1,1 1,0-1,-1 1,1-1,0 1,0-1,-1 1,1-1,0 1,0-1,0 1,-1-1,1 1,0-1,0 0,0 1,0-1,0 1,0-1,0 1,0-1,1 0,-1 1,0-1,0 1,0-1,1 1,-1-1,0 1,0-1,1 1,-1-1,1 1,-1-1,0 1,1 0,-1-1,1 1,-1 0,1-1,-1 1,1 0,-1 0,1-1,-1 1,1 0,-1 0,1 0,-1 0,1-1,0 1,-1 0,1 0,-1 0,1 0,0 1,-1-1,1 0,39-6,-39 6,427-1,-344 1,-60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6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0,'-5'5,"-1"6,0 6,6 1,8-9,-3-4,-1 0,-3-4,5-4,1-4,-6-3,-3 6,-6 4,-2 6,6 3,-1-1,0-2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1,'4'0,"-2"5,-2 6,-6 1,-2 4,-5-1,1 2,-3 2,-4-1,2 0,-2-2,3 1,0-3,1 1,0-2,2 2,8-2,4-3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38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1 380,'288'-1,"-66"-27,-9 29,-228-1,-3 0</inkml:trace>
  <inkml:trace contextRef="#ctx0" brushRef="#br0" timeOffset="830.806">226 522,'-153'0,"154"0,-1 1,0-1,1 0,-1 0,0 0,0 0,0 0,1 1,-1-1,0 0,0 0,0 0,1 1,-1-1,0 0,0 0,0 1,0-1,0 0,1 0,-1 1,0-1,0 0,0 1,0-1,0 0,0 0,0 1,0-1,0 0,0 0,0 1,0-1,0 0,0 1,0-1,-1 0,1 0,0 1,0-1,0 0,0 0,0 1,-1-1,1 0,0 0,0 0,0 1,-1-1,31 9,-4-6,0-2,0-1,0-1,0-1,0-1,7-3,75-7,145-17,-99 5,-146 23,-8 1</inkml:trace>
  <inkml:trace contextRef="#ctx0" brushRef="#br0" timeOffset="2586.698">1947 42,'-5'-5,"-1"1,0-1,-1 1,1 1,-1 0,1-1,-1 2,0-1,0 1,0 0,0 1,-1 0,1 0,0 0,-1 1,1 0,0 0,-1 1,1 0,0 0,0 1,0 0,0 0,0 1,0 0,0 0,1 1,0-1,-1 1,2 1,-1-1,0 1,-26 30,2 1,2 1,1 1,-20 40,37-60,0 0,2 1,0-1,1 2,0-1,2 1,1 0,0 0,1 0,1 1,1-1,1 1,2 9,-1-23,0-1,0 1,1-1,-1 0,1 0,1 0,-1 0,1 0,0 0,1-1,-1 1,1-1,0 0,1 0,-1 0,1-1,0 0,0 0,0 0,0 0,1-1,0 0,-1 0,1 0,0-1,1 0,-1 0,0 0,0-1,7 0,12 3,1-2,-1-1,1-1,-1-1,1-2,-1 0,7-3,9-3,-1-1,-1-2,0-2,-1-1,0-2,-1-2,-2-2,0 0,0-3,-1-2,-19 14,-2-1,1 0,-1-1,-1 0,-1-1,0 0,-1-1,0-1,6-16,-12 25,-1-1,0 1,-1-1,1 0,-2 0,1 0,-1 0,-1 0,0 0,0 0,-1 0,0 0,0 0,-1 0,0 0,-1 0,0 0,0 1,-1-1,0 1,-2-3,-4 0,-1 0,1 1,-2 0,0 0,0 2,0-1,-1 2,0-1,-1 2,1 0,-1 0,-1 2,1 0,-1 0,1 1,-1 1,0 0,0 1,-12 1,-7 1,0 2,1 1,-1 1,0 2,1 1,1 2,-1 1,2 1,0 2,-29 18,14-7</inkml:trace>
  <inkml:trace contextRef="#ctx0" brushRef="#br0" timeOffset="3868.787">1073 380,'30'-6,"0"2,0 1,1 1,0 2,-1 1,7 2,30 3,-1-3,1-4,54-7,562-61,-499 52,-66 28,-36-9,-57-2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2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410 1,'-1'34,"-11"-8,-2 0,-1-1,-1-1,-2 0,0-1,-1-1,-1-1,-1-1,-23 18,-150 102,176-127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60 706,'-11'27,"0"0,2 0,1 0,2 1,0 0,2 1,1-1,2 1,0 0,2-1,2 8,-3-32,0 1,0-1,1 1,0-1,0 1,0-1,1 0,0 0,-1 1,1-1,1 0,-1-1,0 1,1 0,0-1,0 1,0-1,0 0,1 0,-1 0,1 0,0-1,0 1,0-1,0 0,0 0,0-1,0 1,1-1,-1 0,0 0,1-1,-1 1,1-1,-1 0,1 0,0 0,-1-1,1 1,-1-1,0 0,4-2,23-12,0-1,-1-2,-1-1,-1-1,-1-1,-1-2,0-1,15-19,0 3,34-39,-75 79,1 0,0 0,0 0,0 0,0 0,0 0,0 0,-1 0,1 0,0 0,0 0,0 0,0 1,0-1,0 0,-1 1,1-1,0 1,0-1,-1 1,1-1,0 1,-1-1,1 1,0 0,-1-1,1 1,-1 0,1-1,-1 1,1 0,-1 0,0 0,1 0,-1-1,0 1,0 0,1 0,-1 0,0 0,0 0,0 0,0-1,0 1,0 0,-1 0,1 0,0 0,0 0,-1 0,1-1,0 1,-1 0,1 0,-1 0,1-1,-1 1,1 0,-1 0,0 3,0 27,9 101,-7-128,1 0,-1 0,1 0,0 0,0 0,0-1,0 1,1-1,0 1,-1-1,1 0,0 0,1 0,-1-1,0 1,1-1,-1 1,1-1,0 0,0-1,0 1,0-1,0 0,0 1,0-2,0 1,1 0,-1-1,2 0,9-2,0 0,0-1,0 0,-1-1,0-1,1 0,-2-1,1-1,-1 0,0-1,0 0,-1-1,0 0,-1-1,0 0,0-1,-1 0,2-5,-1 5,-2 0,1 0,-1-1,-1-1,0 1,-1-1,0-1,-1 1,0-1,-1 0,-1 0,2-10,-4 0</inkml:trace>
  <inkml:trace contextRef="#ctx0" brushRef="#br0" timeOffset="760.516">1274 0,'-1'440,"-53"-63,41-241,14-135,-1 0,0 0,0 0,1 0,-1 0,1 0,-1 1,1-1,-1-1,1 1,0 0,-1 0,1 0,0 0,0 0,0 0,0-1,0 1,0 0,0-1,0 1,0-1,0 1,0-1,0 0,0 1,0-1,0 0,0 0,1 0,-1 1,0-1,0 0,0-1,0 1,0 0,1 0,-1 0,0-1,0 1,0-1,0 1,0-1,0 1,50-30,-44 25,226-193,-232 196,-1 1,1 0,0 0,-1 0,1 0,0 0,0 1,0-1,0 0,-1 0,1 0,0 1,1-1,-1 0,0 1,0-1,0 1,0 0,0-1,0 1,1 0,-1 0,0-1,0 1,1 0,-1 0,0 0,0 1,0-1,1 0,-1 0,0 1,0-1,0 0,0 1,0 0,1-1,-1 1,0-1,0 1,0 0,-1 0,1 0,0-1,0 1,0 0,0 0,-1 0,1 0,0 1,44 162,-11-71,-33-91,0 1,1-1,-1 1,0-1,1 1,0-1,-1 0,1 0,0 0,0 0,1 0,-1 0,0 0,0-1,1 1,-1-1,1 0,0 1,-1-1,1 0,0-1,-1 1,1 0,0-1,0 0,0 0,0 1,-1-2,1 1,0 0,0 0,0-1,59-37,-63 33</inkml:trace>
  <inkml:trace contextRef="#ctx0" brushRef="#br0" timeOffset="1982.18">1782 933,'27'5,"0"-1,0 0,0-3,1 0,-1-1,9-3,-26 2,0 0,0-1,0-1,0 0,0 0,-1-1,1 0,-1-1,0 0,0 0,-1-1,0 0,0 0,0-1,-1 0,1-1,-2 1,3-4,-2 1,0-1,0-1,-1 1,0-1,-1 0,0 0,-1-1,0 1,0-5,-3 13,-1-1,1 0,-1 0,0 0,0 0,0 0,-1 0,0 1,1-1,-2 0,1 0,-1 1,1-1,-1 1,-1-1,1 1,0 0,-1 0,0 0,0 0,0 0,-1 1,1-1,-1 1,0 0,0 0,1 1,-1 0,1 1,-1 0,1-1,-1 1,1 0,-1 1,0-1,0 1,1 0,-1-1,0 2,0-1,1 0,-1 1,0 0,1-1,-1 1,0 1,1-1,-1 1,1-1,0 1,0 0,-1 0,1 0,0 1,0 0,-79 76,72-66,0 1,1 0,0 0,2 0,-1 1,2 0,0 1,1-1,-1 7,4-16,1-1,0 1,0 0,0-1,1 1,0 0,0 0,0-1,1 1,0 0,0-1,0 1,1-1,0 1,0-1,0 0,1 0,-1 1,1-2,1 1,-1 0,1-1,-1 1,1-1,1 0,-1-1,0 1,1 0,5 1,0 1,0-1,0-1,1 0,0 0,-1-1,1-1,0 0,0 0,1-1,-1 0,0-1,0 0,0-1,1 0,-1-1,0 0,0-1,-1 0,1-1,9-5,22-10,0-3,-2-1,-1-2,25-21,-54 38,19-15,-2-2,0-1,-2-1,-1-1,-1-1,-2-2,-1 0,1-3,41-107,-57 127,4-35,-9 48,0 0,-1-1,1 1,-1 0,1 0,-1 0,1 0,-1 0,0 0,1 0,-1 0,0 0,0 1,0-1,0 0,0 0,0 1,0-1,0 1,0-1,0 1,0-1,0 1,-1-1,1 1,0 0,0 0,0 0,0 0,-1 0,1 0,0 0,0 0,0 0,-1 0,1 1,0-1,0 0,0 1,0-1,-7 1,-1 1,1 0,0 0,0 0,1 1,-1 0,0 1,1 0,0 0,0 0,0 1,1 0,-1 1,1-1,0 1,1 0,0 0,-1 1,2 0,-1 0,1 0,0 0,1 1,0 0,0-1,0 1,1 0,1 0,-1 5,2-10,1 1,0 0,0 0,0 0,1 0,-1-1,1 1,0-1,0 1,0-1,0 0,1 0,-1 0,1 0,0 0,0 0,0-1,0 1,0-1,1 0,-1 0,1 0,-1-1,1 1,0-1,-1 0,3 1,114 11,-89-13,-27 0,0 0,-1 0,1 0,0 0,0 0,0 1,-1-1,1 1,0 0,0 1,-1-1,1 0,-1 1,0 0,1 0,-1 0,0 0,0 1,0-1,0 1,0-1,-1 1,1 0,-1 0,0 1,0-1,0 0,0 1,-1-1,1 1,-1-1,0 1,0 0,0-1,-1 1,1 0,-1 0,0 0,0-1,0 1,0 0,-1 0,0 0,1-1,-3 5,-73 116,75-123,0 0,0 1,1-1,-1 0,0 0,1 0,-1 1,1-1,-1 0,1 0,0 1,0-1,-1 0,1 1,0-1,0 0,0 1,0-1,1 0,-1 1,0-1,0 0,1 1,-1-1,1 0,-1 0,1 1,0-1,-1 0,1 0,0 0,0 0,0 0,0 0,0 0,0 0,0 0,0 0,0-1,0 1,0 0,1-1,-1 1,59 0,160-82,-211 77,5 1,1-1,-2-1,1-1,0 0,-1 0,0-2,-1 1,0-2,0 1,0-2,-1 0,-1 0,0-1,0 0,-1 0,0-1,-1-1,-1 1,0-1,0-1,2-8,-11-94,2 113,-1-1,1 1,-1-1,-1 1,1 0,0-1,-1 1,1 0,-1 0,0 0,0 0,0 0,-1 1,1-1,0 1,-1-1,0 1,0 0,0 0,0 0,0 0,0 1,0-1,0 1,-1 0,1-1,0 2,-1-1,1 0,-1 1,0 0,-4 2,-1 0,1 1,0 0,0 0,0 1,0 0,1 1,0-1,0 1,0 1,0-1,1 1,0 1,0-1,0 1,1 0,0 0,1 1,0-1,-2 5,-8 10,2 1,0 0,2 1,1 0,0 1,2 0,1 0,-2 18,6-31,1 1,0-1,1 1,0-1,1 1,1-1,-1 0,2 1,0-1,0 0,1 0,1-1,0 1,1-1,0 0,0-1,1 1,0-1,1 0,4 0,0-1,0 1,1-2,0 0,0 0,1-2,0 1,0-2,0 0,1 0,0-2,0 0,0 0,0-1,0-1,1-1,-1 0,0-1,0-1,6-1,7-2,-4-2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5,'-4'-5,"-8"8,-5 4,0 5,2 5,0 1,2 1,3 2,-2 3,2 2,3-4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3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0,'-18'31,"5"1,2-1,1 2,2 0,0 0,3 0,1 1,1-1,2 1,1 0,2 0,1-1,5 21,-7-48,1 0,-1 0,1-1,0 1,1-1,-1 0,1 1,0-1,0 0,1-1,0 1,0 0,0-1,0 0,0 0,1 0,0-1,0 0,0 1,0-2,0 1,1-1,-1 1,1-1,0-1,-1 1,1-1,0 0,0-1,0 1,0-1,0 0,0-1,-1 1,1-1,0 0,0-1,5-1,2-4,1 0,-2 0,1-2,-1 0,0 0,-1-1,0 0,-1-1,0 0,0-1,4-8,16-15,77-113,-107 147,1 0,-1 0,0 0,1-1,-1 1,1 0,-1 0,1 0,-1 0,1 0,0 1,-1-1,1 0,0 0,0 0,0 1,-1-1,1 0,0 1,0-1,0 0,0 1,0 0,0-1,0 1,1 0,-1-1,0 1,0 0,0 0,0 0,0 0,0 0,1 0,-1 0,0 0,0 0,0 1,0-1,0 0,0 1,0-1,0 1,0-1,0 1,0 0,0-1,0 1,0 0,-1 0,1-1,0 1,0 0,-1 0,1 0,0 0,-1 0,1 0,-1 0,0 0,1 0,-1 1,17 48,-15-42,-1 0,1-1,0 1,1-1,0 1,0-1,0 0,1 0,0 0,0-1,1 1,0-1,0 0,0-1,1 1,0-1,0 0,0 0,1-1,0 0,-1 0,5 1,-2-3,0 0,0-1,0 0,0 0,0-1,-1 0,1-1,0 0,0 0,0-1,0 0,-1-1,1 0,-1 0,0-1,0 0,0 0,0-1,-1 0,0 0,0-1,0 0,-1 0,0-1,0 1,0-1,-1-1,0 1,0-1,0-2,2 0,-1 0,-1 0,1-1,-2 0,0 0,0 0,-1 0,0-1,0 1,-2-1,1 1,-2-1,0-2,0 3</inkml:trace>
  <inkml:trace contextRef="#ctx0" brushRef="#br0" timeOffset="3084.785">1381 480,'15'4,"0"-1,-1-1,2 0,-1-1,0-1,0 0,0-1,0 0,0-2,0 0,11-3,-19 3,0 1,0-1,0 0,-1-1,1 1,-1-1,0-1,0 1,0-1,-1 0,0 0,1-1,-2 1,1-1,-1 0,0-1,0 1,-1-1,0 1,0-1,0 0,-1 0,0 0,0-6,0 6,0 0,0 0,-1 0,0 0,-1 0,0 0,0 0,0 0,-1 0,0 0,0 0,-1 0,0 0,0 1,-1-1,0 0,0 1,0 0,-1 0,0 0,0 0,0 1,-1-1,0 1,0 0,0 0,-1 1,1 0,-5-3,0 2,0 1,0-1,0 2,0-1,-1 2,1-1,-1 1,0 1,0 0,0 0,0 1,1 1,-1 0,0 0,0 1,0 0,1 1,0 0,-1 1,1 0,0 0,1 1,-1 1,1 0,-1 1,0 1,0 0,1 0,0 1,0 1,1 0,1 0,-1 0,2 1,-1 0,2 1,-1-1,2 1,-1 0,2 0,-1 0,2 1,0-1,0 1,1 0,1-1,0 1,0 0,1-1,1 1,1 0,-1-1,2 0,0 0,0 0,1 0,1-1,-1 1,2-1,0-1,1 1,4-1,1-1,0 0,1-1,0-1,0 0,0 0,1-2,0 0,0-1,0 0,1-1,0-1,-1 0,1-1,0-1,-1-1,1 0,0-1,-1 0,2-2,-1 2,-1 0,1-2,-1 0,0 0,0-1,-1-1,1-1,-1 0,6-4,-2-2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0,'-9'34,"-14"25,-2 7,-1-7,2-9,2-13,4-8,0-9,4-3,3 1,0-4,6-8,4-5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74,'-12'18,"0"2,2 0,1 0,0 1,1 0,2 1,0-1,1 1,1 0,1 1,1 0,3-18,0 1,0 0,0-1,0 1,1-1,0 0,0 1,1-1,-1 0,1 0,0 0,1-1,-1 1,1-1,0 0,0 0,0 0,1 0,-1-1,1 0,0 0,0 0,0 0,0-1,0 0,1 0,-1 0,1-1,-1 0,1 0,-1 0,1 0,0-1,0 0,-1-1,1 1,0-1,-1 0,1 0,-1-1,1 0,-1 0,0 0,0 0,0-1,0 0,0 0,1-1,19-14,0-2,-2 0,0-2,-2 0,20-25,-8 0,-2-1,-2-2,-2 0,-2-4,-21 46,15-7,-15 52,-7 593,1-566,-2 0,-3 0,-3 0,-14 45,23-100,-1-1,0 0,0 1,-1-1,0 0,0 0,-1 0,0-1,0 1,-1-1,0 0,0 0,-1-1,0 1,0-1,-3 1,8-6,-1 0,1 0,-1-1,1 1,-1-1,0 1,1-1,-1 0,0 1,0-1,1 0,-1 0,0 0,1-1,-1 1,0 0,1-1,-1 1,0-1,1 1,-1-1,1 0,-1 0,1 1,-1-1,1 0,0 0,-1-1,1 1,0 0,0 0,0-1,0 1,0 0,0-1,0 1,0-1,0-1,-21-64,17 9,2 0,3 0,5-42,-2 65,2 0,1-1,1 2,12-33,-12 47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1,'0'4,"-5"12,-6 8,-7 4,1 3,-3 0,-1 0,1 0,1-1,2-1,5-5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0,'-15'39,"-13"26,-8 8,-2-5,0-8,3-15,6-14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1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17,'0'0,"0"-1,0 0,-1 0,1 0,0 0,-1 1,1-1,-1 0,1 0,-1 1,1-1,-1 0,0 1,1-1,-1 0,0 1,0-1,1 1,-1-1,0 1,0 0,0-1,1 1,-1 0,0-1,0 1,0 0,0 0,0 0,0 0,0 0,0 0,1 0,-1 0,0 0,0 1,0-1,0 0,0 0,0 1,1-1,-1 1,0-1,0 0,1 1,-1 0,0-1,0 1,1-1,-1 1,1 0,-1 0,1-1,-1 1,-33 49,29-42,-92 184,-40 64,-10-59,146-196,1 0,0 0,0 0,-1 0,1 0,0 0,-1 0,1 0,-1 0,0 0,1 0,-1 0,0 0,1-1,-1 1,0 0,0-1,0 1,0 0,1-1,-1 1,0-1,0 1,0-1,0 0,0 1,0-1,0 0,0 0,-1 1,1-1,0 0,0 0,0 0,0-1,0 1,0 0,0 0,0 0,0-1,0 1,0-1,0 1,0-1,0 1,0-1,0 1,0-1,1 0,-1 1,0-1,0 0,1 0,-1 0,0 0,1 1,-1-1,1-1,-4-18,2-1</inkml:trace>
  <inkml:trace contextRef="#ctx0" brushRef="#br0" timeOffset="372.198">0 17,'23'12,"47"74,81 127,-112-155,-17-23,1-2,1 0,2-1,1-2,13 10,-29-40,-20-20,-16-11,14 15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211 1,'-29'33,"-14"21,0 7,3-4,7-5,11-13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41,'42'-11,"1"1,0 3,0 2,0 1,35 2,-76 2,1-1,0 1,-1 0,1 0,-1 0,1 0,0 0,-1 0,1 1,-1-1,1 1,-1 0,1 0,-1 0,1 0,-1 0,0 0,1 1,-1-1,0 1,0-1,0 1,0 0,-1 0,1 0,0 0,-1 0,1 0,-1 1,0-1,0 0,0 1,0-1,0 1,0-1,-1 1,1 0,-1-1,0 1,0-1,0 1,0 1,-5 13,-2 0,0 0,-1-1,0 0,-1 0,-1-1,-1 0,-7 8,2-2,-30 37,32-43,1 1,1 0,0 1,1 0,1 1,1 0,0 1,-4 14,12-28,0 0,0 0,0 0,1 0,0 0,0 0,1-1,-1 1,1 0,0 0,0 0,1 0,-1-1,1 1,0 0,0-1,1 0,-1 1,1-1,0 0,0-1,0 1,1 0,-1-1,1 0,0 0,0 0,0 0,0 0,1-1,-1 0,1 0,-1 0,1 0,0-1,0 0,0 0,-1 0,1-1,2 1,17-1,0 0,0-1,0-1,0-2,0 0,-1-2,9-3,9-12,-29 7</inkml:trace>
  <inkml:trace contextRef="#ctx0" brushRef="#br0" timeOffset="217.376">0 296,'39'-10,"26"-3,8-4,-5 1,-3 3,-8 3,-10 0,-7 0,-11 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1,'0'1107,"4"-1061,-4-46,0 1,1 0,-1-1,0 1,0-1,0 1,1 0,-1-1,0 1,0-1,1 1,-1 0,1-1,-1 1,1-1,-1 0,0 1,1-1,0 1,-1-1,1 0,-1 1,1-1,-1 0,1 1,0-1,-1 0,1 0,0 0,-1 0,1 0,-1 0,1 1,0-1,-1-1,1 1,0 0,-1 0,1 0,0 0,-1 0,1-1,-1 1,1 0,0 0,-1-1,1 1,-1-1,1 1,-1 0,1-1,-1 1,1-1,-1 1,1-1,-1 1,0-1,1 1,-1-1,0 0,0 1,1-1,-1 0,112-165,-63 108,3 1,2 3,13-7,-66 59,1-1,-1 1,1 0,0 0,0 0,0 0,0 0,0 1,0-1,1 0,-1 1,0 0,1-1,-1 1,1 0,0 0,-1 1,1-1,0 0,-1 1,1 0,0-1,0 1,-1 0,1 1,0-1,0 0,-1 1,1-1,0 1,-1 0,1 0,-1 0,1 0,-1 1,1-1,-1 1,0-1,0 1,0 0,0 0,0 0,0 0,0 0,-1 0,1 1,6 18,-1 0,-1 1,-2 0,0 0,-1 0,-1 0,-1 1,-1-1,-1 0,-1 6,2 98,0-124,0 0,0-1,0 1,0 0,0-1,1 1,-1 0,0-1,1 1,-1 0,1-1,0 1,-1-1,1 1,0-1,0 1,0-1,0 0,0 1,0-1,0 0,1 0,-1 0,0 0,1 0,-1 0,2 0,8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288 170,'-28'8,"0"2,1 0,0 2,1 1,1 1,0 1,1 1,-6 6,26-18,0-1,0 1,1 0,-1 0,1 0,0 0,0 1,0-1,0 1,1 0,0-1,0 1,0 0,0 1,1-1,0 0,0 0,1 1,-1-1,1 0,0 1,1-1,-1 0,1 0,0 1,0-1,1 0,-1 0,1 0,0 0,1 0,-1-1,1 1,0 0,0-1,0 0,1 0,0 0,0 0,0-1,0 1,0-1,0 0,1-1,0 1,-1-1,1 1,5 0,4-4,-1 0,1-1,-1 0,1-1,-1-1,0 0,0-1,0 0,-1-1,1 0,-2-1,1 0,-1-1,0-1,0 0,-1 0,0-1,1-3,90-90,-101 103,0-1,0 1,0 0,0-1,0 1,0-1,0 1,0-1,0 1,1-1,-1 1,0-1,0 1,0 0,1-1,-1 1,0 0,1-1,-1 1,0 0,1-1,-1 1,1 0,-1-1,0 1,1 0,-1 0,1 0,-1-1,1 1,-1 0,0 0,1 0,-1 0,1 0,-1 0,1 0,-1 0,1 0,-1 0,1 0,-1 0,1 0,-1 0,1 1,-1-1,0 0,1 0,-1 1,1-1,-1 0,0 0,1 1,-1-1,0 0,1 1,-1-1,0 0,1 1,-1-1,0 1,0-1,1 0,-3 34,0-22,1-7,-1 0,1 0,0 0,1 0,-1 0,1 1,0-1,0 0,1 0,-1 0,1 0,0 0,1 0,-1 0,1 0,0 0,0-1,0 1,1-1,0 1,0-1,0 0,0 0,0 0,1 0,0-1,0 0,0 1,0-1,0-1,4 2,1-1,1-1,0 0,-1-1,1 0,0-1,0 0,0 0,0-1,0 0,-1-1,1 0,4-2,11-3</inkml:trace>
  <inkml:trace contextRef="#ctx0" brushRef="#br0" timeOffset="362.128">1134 1,'-26'18,"8"-6,0 0,0 1,2 0,-1 2,2 0,0 1,1 0,0 1,-3 7,16-20,-1-1,1 1,1 0,-1-1,0 1,1-1,0 1,0 0,0-1,0 1,0 0,1-1,0 1,0 0,0-1,0 1,0-1,1 0,-1 1,1-1,0 0,0 0,0 0,1 0,-1 0,1-1,-1 1,1-1,0 1,0-1,0 0,0 0,2 0,44 60,-48-57,0-1,-1 0,1 0,-1 1,0-1,0 0,0 0,-1 1,0-1,0 0,0 0,0 0,0 0,-1 0,0 0,0 0,0 0,0-1,0 1,-1-1,0 1,0-1,0 0,0 0,0 0,0-1,-1 1,1-1,-4 2,1 0,-1 0,1-1,-1 0,0 0,0 0,0-1,-1 0,1 0,0-1,-1 0,1 0,-1 0,1-1,-1-1,1 1,-6-2,-6-4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1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8,'-22'-3,"0"0,-1 2,1 1,0 0,-1 2,1 0,0 2,0 0,0 2,1 0,0 1,0 2,1 0,0 1,0 1,1 0,-5 6,18-12,0 0,1 1,-1-1,1 1,0 0,1 1,0-1,0 1,0 0,1 0,-1 0,2 0,-1 1,1-1,0 1,1 0,0-1,0 1,1 0,0 0,0-1,1 1,-1 0,2 0,-1-1,1 1,1 1,1 3,0 0,1-1,0 0,0 0,1 0,1-1,0 0,0 0,1-1,0 0,1 0,0 0,0-1,1-1,0 0,0 0,1-1,-2 1,1-1,0-1,-1 0,2-1,-1 1,1-2,-1 0,1 0,0-1,0 0,0-1,0 0,0-1,0 0,0 0,0-2,0 1,0-1,0-1,0 0,-1-1,1 0,-1 0,0-1,1-1,7-10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3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28,'0'1064,"0"-1052</inkml:trace>
  <inkml:trace contextRef="#ctx0" brushRef="#br0" timeOffset="268.384">0 649,'48'0,"45"-10,16-2,-1-5,-10 1,-11-2,-16-3,-10 3,-11-1,-9 3,-7 0,-4 2,-2-2,-7-2,-1 2,-5 3</inkml:trace>
  <inkml:trace contextRef="#ctx0" brushRef="#br0" timeOffset="685.019">1185 0,'0'2,"-20"239,11 0,11 23,-1-234,2 0,0-1,3 1,0-1,2 0,1-1,1 0,6 11,-14-36,-1 0,0 0,1 0,0 0,0 0,0-1,0 1,0 0,1-1,-1 0,1 0,-1 1,1-2,0 1,0 0,0 0,0-1,0 0,0 0,0 0,1 0,-1 0,0 0,1-1,-1 0,0 1,1-1,-1 0,0-1,1 1,-1-1,0 1,1-1,-1 0,0 0,0-1,0 1,0-1,0 1,0-1,0 0,-1 0,1 0,0-1,-1 1,0 0,0-1,1 0,111-155,-101 140,2 0,0 2,1-1,0 2,1 0,1 1,1 1,0 1,19-9,-37 20,0 1,0-1,0 1,1-1,-1 1,0 0,0 0,0-1,0 1,0 0,1 0,-1 0,0 0,0 1,0-1,0 0,1 0,-1 1,0-1,0 1,0-1,0 1,0-1,0 1,0-1,0 1,0 0,0 0,-1 0,1-1,0 1,0 0,-1 0,1 0,0 0,-1 0,1 0,-1 0,0 0,1 1,-1-1,0 0,1 0,-1 0,0 1,4 59,-4-53,-2 23,1-23,0-1,0 1,0 0,1-1,1 1,-1 0,1-1,0 1,1-1,0 1,0-1,1 0,0 0,0 0,3 5,29 3,-15-17</inkml:trace>
  <inkml:trace contextRef="#ctx0" brushRef="#br0" timeOffset="1312.026">2258 649,'-12'9,"-21"14,1 1,1 2,1 1,1 1,2 1,1 2,0 3,3 24,22-56,1-1,0 0,0 0,0 1,-1-1,1 0,1 1,-1-1,0 0,0 0,0 1,1-1,-1 0,0 0,1 1,-1-1,1 0,0 0,-1 0,1 0,0 0,0 0,0 0,-1 0,1 0,0 0,0 0,0 0,1-1,-1 1,0 0,0-1,0 1,0-1,1 0,-1 1,0-1,0 0,1 1,-1-1,0 0,1 0,0 0,11-2,1 0,-1-1,0-1,0 0,0 0,-1-1,0-1,0 0,0-1,6-4,5-3,192-133,-214 146,0 0,-1 0,1 0,0 0,0 0,0 0,0 0,0 1,0-1,0 0,0 1,0-1,0 1,0-1,0 1,0-1,0 1,1 0,-1 0,0-1,0 1,0 0,1 0,-1 0,0 0,0 1,0-1,1 0,-1 0,0 1,0-1,0 1,0-1,0 1,0-1,0 1,0 0,0-1,0 1,0 0,0 0,0 0,0 0,-1 0,1 0,0 0,-1 0,1 0,-1 0,1 1,13 56,-13-50,-1-1,1 1,1 0,-1 0,1 0,1-1,-1 1,1-1,1 1,-1-1,1 0,1-1,-1 1,1-1,0 1,1-2,-1 1,1 0,0-1,1 0,-1-1,1 1,7 2,-4-3,1-1,0 0,0-1,0 0,0 0,1-1,-1-1,0 0,1-1,-1 0,0 0,0-1,0-1,0 0,0-1,-1 1,1-2,-1 0,0 0,7-6,11-6,0-1,-1-1,0-2,-2-1,-1-1,0-1,-2-1,-1-1,-1 0,-1-2,-2 0,0-1,-2-1,-2-1,8-24,-5 5,-1-1,-4 0,-1-1,-3 0,-2 0,-1-50,-30 13,25 87,1 0,-1 0,0 0,-1 1,1-1,0 0,0 0,-1 0,1 1,-1-1,0 1,1-1,-1 1,0 0,0 0,0 0,0 0,0 0,0 0,0 0,0 1,0-1,0 1,0-1,-1 1,1 0,0 0,0 0,0 0,-1 0,1 0,0 1,0-1,0 1,0 0,0-1,0 1,0 0,-1 1,-5 6,0 0,0 0,1 1,1 0,0 0,0 0,0 1,1 0,1 0,0 1,0-1,1 1,0 0,1 0,0 0,1 4,-1-8,-5 56,4 1,1-1,4 1,3-1,2 0,3-1,2 1,4-2,2 0,10 18,-28-78,55 142,-59-136,-10-22,4 2</inkml:trace>
  <inkml:trace contextRef="#ctx0" brushRef="#br0" timeOffset="1548.04">2597 367,'43'5,"33"1,14 0,6-6,-4-3,-8-1,-9 1,-7 0,-6 1,-4 0,-1 2,-7-1,-7 1,-5 0,-5 1,-8-1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647 44,'-12'-7,"0"1,-1 0,0 1,0 1,0 0,-1 0,1 2,-1-1,0 2,1 0,-1 0,0 1,0 1,0 1,1 0,-1 0,0 1,1 1,0 0,0 1,0 1,1 0,0 0,0 1,0 1,1 0,0 1,0 0,1 0,-7 10,-25 38,3 2,2 1,-10 27,34-62,1 1,1 0,1 1,1 0,2 1,1 0,1 0,-2 25,7-42,-1 1,2 0,-1-1,2 1,-1-1,2 1,-1-1,2 1,-1-1,2 0,-1-1,1 1,1-1,0 0,1 0,0-1,0 0,1 0,0 0,0-1,1-1,7 6,1-2,-1-2,1 0,1-1,-1-1,1-1,1 0,-1-1,1-1,0-1,0 0,0-2,0 0,0-1,0-1,0-1,0 0,0-2,13-4,-18 5,-2-1,1-1,0 0,-1-1,0 0,0-1,-1 0,0-1,0-1,0 1,-1-1,-1-1,0 0,0-1,-1 1,0-1,-1-1,0 0,-1 0,0 0,-1-1,0 1,2-13,-4 6,0 0,-2 0,0 0,-2 0,0 1,0-1,-2 0,-1-4,2 17,0-1,0 1,0-1,-1 1,0 0,0 0,0 0,-1 0,0 1,0-1,0 1,-1 0,0 0,0 1,0-1,-1 1,1 0,-1 1,0-1,0 1,0 0,0 1,-1-1,0 1,-8-2,-1 0,1 2,-1-1,0 2,0 0,0 1,0 0,1 2,-1 0,0 0,1 2,-1 0,1 0,-12 6,26-9,0 0,-1-1,1 1,0 0,0 0,0 0,0-1,0 1,0 0,0 1,1-1,-1 0,0 0,1 0,-1 0,0 1,1-1,0 0,-1 0,1 1,0-1,-1 0,1 1,0-1,0 0,0 1,0-1,0 0,1 1,-1-1,0 0,0 1,1-1,-1 0,1 1,0-1,-1 0,1 0,0 0,-1 0,1 0,0 0,0 0,0 0,0 0,0 0,0 0,0 0,1-1,-1 1,0 0,0-1,0 1,1-1,-1 0,0 1,1-1,-1 0,0 0,1 0,-1 0,0 0,1 0,-1 0,1 0,169 8,-125-9,183-27,-105 3,-100 21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411 811,'-37'12,"2"1,-1 2,2 2,0 1,1 1,-18 16,47-32,-8 3,0 0,1 2,0-1,1 1,-1 1,2 0,-1 0,1 1,1 0,-1 1,2-1,0 2,0-1,1 1,0 1,5-11,1 0,0 0,0 0,-1 0,1 0,1 0,-1 0,0 0,0 0,1 0,-1 0,1 0,0 0,0 0,0 0,-1 0,2 0,-1 0,0-1,0 1,1 0,-1-1,0 1,1-1,0 0,-1 1,1-1,0 0,0 0,-1 0,1 0,0 0,0-1,0 1,0 0,0-1,0 0,1 1,-1-1,0 0,89-2,-48-12,-1-1,-1-2,0-2,-2-2,0-1,0-3,15-7,-51 30,-1 0,1 0,0 1,-1-1,1 1,0-1,0 1,0 0,1 0,-1 1,0-1,0 1,0-1,0 1,1 0,-1 0,0 0,0 1,1-1,-1 1,0 0,0-1,0 2,0-1,0 0,0 1,0-1,-1 1,1 0,0 0,-1 0,1 0,-1 0,0 0,0 1,0-1,0 1,1 1,23 37,-23-35,-1 1,1-1,1 0,-1 0,1 0,1 0,-1-1,1 1,-1-1,2 0,-1-1,0 1,1-1,0 0,0-1,0 1,0-1,1 0,-1-1,1 1,0-1,0-1,0 1,6-1,3-4,0 0,0-2,-1 0,0 0,0-2,0 0,-1 0,0-2,0 1,-1-2,0 0,-1-1,0 0,0 0,1-5,31-28,-1 2,-1-2,-3-2,19-30,-37 44,-2-1,-1 0,-1-2,-2 0,-2 0,4-18,-5 16,-2 0,-1 0,-2-1,-1 0,-3-1,-1 1,-1-1,-3 1,-1-1,-3-12,-22-12,27 62,1 0,-1 0,1-1,-1 1,0 0,0 0,0 0,0 0,0 0,0 0,0 0,0 0,0 0,0 0,0 1,0-1,-1 0,1 1,0-1,-1 1,1-1,0 1,-1 0,1 0,0-1,-1 1,1 0,-1 0,1 0,0 1,-1-1,1 0,-1 0,1 1,0-1,-1 1,1-1,0 1,0 0,-1-1,1 1,0 0,0 0,0 0,0 0,-6 9,1-1,1 1,0 0,0 1,1 0,0-1,1 1,1 0,-1 1,2-1,-1 0,1 8,-2 300,16-188,6-1,24 84,19 34,-68-264,0-3</inkml:trace>
  <inkml:trace contextRef="#ctx0" brushRef="#br0" timeOffset="245.038">862 500,'43'-4,"39"-3,14 1,6 2,-6 0,-8 2,-10 1,-9 1,-7 0,-13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2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11 989,'36'-2,"0"-1,-1-2,0-2,0-1,0-1,-1-2,23-11,-47 19,0-1,0 0,0 0,0-1,-1 0,0-1,0 0,0-1,-1 0,0 0,0 0,0-1,-1 0,-1-1,1 0,-1 0,-1 0,0-1,0 1,-1-1,0 0,0-5,-4 10,-1-1,0 1,0-1,-1 1,0 0,0-1,0 1,-1 0,1 0,-1 1,0-1,-1 0,1 1,-1 0,0 0,0 0,0 0,0 1,-1-1,0 1,1 0,-1 1,0-1,-1 1,1 0,0 0,0 1,-1-1,1 1,-1 0,1 1,-1-1,0 1,1 1,-1-1,-4 1,-9 2,0 1,0 1,0 0,1 1,0 2,0-1,1 2,0 0,0 1,1 1,-14 12,20-14,1 0,0 0,0 0,1 1,0 1,1-1,0 1,1 0,0 1,1 0,0 0,1 0,0 0,1 1,0-1,1 1,0 0,1 12,2-19,0 0,0 0,1 0,0-1,0 1,1-1,-1 1,1-1,0 0,1 0,-1 0,1 0,0-1,0 1,0-1,1 0,0 0,0-1,0 1,0-1,0 0,0-1,1 1,-1-1,7 1,8 4,1-1,0-1,1-1,-1-1,1-1,13-1,-3-2,-1-2,1-1,-1-1,0-2,-1-1,6-3,-8 2</inkml:trace>
  <inkml:trace contextRef="#ctx0" brushRef="#br0" timeOffset="413.722">632 1101,'45'-41,"-1"-3,-3-1,-1-2,-3-2,-1-1,2-11,12-4,-40 98,-11-25,1-1,-1 1,1 0,1 0,-1 0,1-1,1 1,-1 0,1-1,1 1,-1-1,1 0,1 0,-1 0,1 0,0 0,1-1,0 0,0 0,0 0,1 0,-1-1,1 0,1 0,-1-1,2 1,2 0,0-1,0-1,0 0,0 0,1-1,-1 0,1-1,0 0,-1-1,1 0,0-1,-1 0,1 0,-1-1,1-1,-1 0,0 0,0-1,0 0,0-1,-1 0,0 0,0-1,0 0,-1-1,0 0,0 0,-1-1,1 0,3-7,88-162,-91 161</inkml:trace>
  <inkml:trace contextRef="#ctx0" brushRef="#br0" timeOffset="754.206">1902 0,'-29'366,"29"146,-11-483,5-34</inkml:trace>
  <inkml:trace contextRef="#ctx0" brushRef="#br0" timeOffset="1004.209">1592 509,'38'0,"32"0,9 0,-4 0,-10 0,-12 0,-9 0,-8 0,-5 0,-3 0,-2 5,-5 1</inkml:trace>
  <inkml:trace contextRef="#ctx0" brushRef="#br0" timeOffset="1619.243">2269 566,'17'3,"1"-1,0-1,-1 0,1-1,0-1,-1-1,1-1,-1 0,1-1,-1 0,0-2,-1 0,1-1,-2-1,1 0,12-9,-25 15,0 0,-1 0,1 0,0 0,-1 0,0-1,1 1,-1-1,0 1,0-1,-1 0,1 0,0 0,-1 0,0 0,0 0,0 0,0-1,0 1,-1 0,1 0,-1-1,0 1,0 0,0-1,0 1,-1 0,0-1,1 1,-1 0,0 0,0 0,-1 0,1 0,-1 0,1 0,-1 0,0 0,0 1,0-1,-1 1,1-1,-1 1,1 0,-2-1,-9 0,1 1,-1 0,0 1,0 1,0 0,0 0,0 1,0 1,1 0,-1 1,1 1,-1-1,1 2,0 0,1 0,-1 1,1 1,0 0,1 0,-1 1,1 0,-6 7,5-4,0 0,1 1,0 0,1 1,1-1,-1 2,2-1,0 1,1 0,0 1,-3 14,7-22,0 0,1 1,-1-1,2 1,-1-1,1 1,0-1,1 0,0 1,0-1,0 1,1-1,0 0,1 0,-1 0,2 0,-1-1,0 1,1-1,1 1,-1-1,1-1,0 1,0-1,2 2,11 4,0 0,1-1,0-1,0-1,1-1,0 0,0-2,1 0,-1-2,1 0,0-1,0-1,0-1,0-1,0 0,0-2,0-1,-1 0,4-2,0 0,-1 0,1-2,-1 0,-1-1,0-2,0 0,-1-1,-1-2,0 0,0-1,-2 0,0-2,8-10,-7 8,-1-2,0 0,-2-1,-1-1,0 0,-2-1,-1-1,-1 0,-1 0,6-22,-16 45,1-1,0 1,-1-1,1 0,-1 1,0-1,0 0,0 1,0-1,0 1,-1-1,1 0,-1 1,0-1,0 1,1-1,-2 1,1-1,0 1,0 0,-1 0,1 0,-1-1,0 1,0 1,0-1,0 0,0 0,0 1,0-1,0 1,-1 0,1 0,0-1,-1 2,1-1,-1 0,0 0,1 1,-1-1,1 1,-1 0,0 0,1 0,-1 0,0 0,1 1,-1-1,1 1,-1 0,1 0,-89 48,89-47,0-1,0 1,0 0,1 0,-1 0,1 0,-1 0,1 0,0 0,0 0,0 0,0 1,0-1,0 0,0 1,1-1,0 1,-1-1,1 1,0-1,0 0,0 1,0-1,1 1,-1-1,1 1,-1-1,1 0,0 1,0-1,0 0,0 0,0 1,1-1,-1 0,1 0,-1 0,1-1,1 2,6 4,-1-1,1 0,1 0,-1-1,1 0,0-1,0 0,0-1,1 0,9 1,37 14,-48-14,1 1,-1 1,0-1,0 1,-1 1,1 0,-2 0,1 0,-1 1,0 0,0 1,-1 0,-1 0,1 0,-1 0,-1 1,0 0,0 0,-1 0,0 0,-1 1,0-1,0 1,-1-1,-1 1,0 0,0 2,3 95,2-89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48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54 790,'30'-9,"1"-2,-2-1,1-2,-2 0,0-2,-1-1,22-19,3-34,-51 67,0 1,-1 0,1 0,-1-1,1 1,-1 0,1-1,-1 1,0 0,0-1,0 1,-1 0,1-1,-1 1,1 0,-1 0,0-1,1 1,-1 0,0 0,-1 0,1 0,0 0,0 0,-1 0,0 0,1 1,-1-1,0 0,1 1,-1 0,0-1,0 1,0 0,-2-1,-2 0,1 0,-1 0,1 1,-1 0,0 0,1 0,-1 0,0 1,0 0,0 0,0 1,1 0,-1 0,0 0,1 1,-1-1,1 1,-1 1,1-1,0 1,0 0,-1 1,-103 81,102-79,-1-1,1 1,1 1,-1-1,1 1,0 1,1-1,-1 1,2 0,-1 0,1 0,0 1,1-1,0 1,0 0,1 0,0 0,0 0,1 0,1 1,0-1,0 0,0 0,1 1,2 8,2-12,1 0,-1-1,1 1,0-1,1 0,-1-1,1 0,0 0,0 0,0 0,0-1,1-1,-1 1,1-1,0 0,0-1,0 0,0 0,0-1,0 0,5 0,15-3,0-2,-1 0,1-2,-1-1,0-1,-1-1,11-6,-13 6</inkml:trace>
  <inkml:trace contextRef="#ctx0" brushRef="#br0" timeOffset="494.779">534 790,'46'-48,"-2"-3,-2-1,-3-3,4-9,-46 76,0 1,1 0,1 0,0 1,1-1,0 0,1 0,1 0,0 0,3 10,-1-17,1-1,-1 1,1-1,0 0,1-1,-1 1,1-1,0 0,0-1,0 1,1-1,-1 0,1-1,0 0,-1 0,1 0,0-1,0 0,0 0,1-1,-1 0,0 0,0 0,0-1,0 0,0-1,0 1,-1-2,1 1,0 0,-1-1,0-1,1 1,-1-1,0 0,5-4,-1 0,-1 0,0 0,0-1,0 0,-1 0,-1-1,1 0,-2 0,1-1,-1 0,-1 0,0-1,-1 1,0-1,1-4,-1-10</inkml:trace>
  <inkml:trace contextRef="#ctx0" brushRef="#br0" timeOffset="911.114">1493 0,'-1'301,"-26"-119,-3 9,30-191</inkml:trace>
  <inkml:trace contextRef="#ctx0" brushRef="#br0" timeOffset="1160.418">1295 396,'39'-5,"26"-2,8 1,-5 1,-8 2,-10 0,-8 2,-8 1,-8 0</inkml:trace>
  <inkml:trace contextRef="#ctx0" brushRef="#br0" timeOffset="1580.067">1944 508,'14'-9,"1"-1,-2 0,1 0,-1-2,-1 1,0-2,-1 0,0 0,0-2,-10 15,0-1,0 0,0 0,-1 0,1 0,0 0,0 0,-1 0,1 0,0 0,-1-1,1 1,-1 0,1 0,-1 0,0-1,0 1,0 0,1-1,-1 1,0 0,0 0,-1-1,1 1,0 0,0 0,-1-1,1 1,0 0,-1 0,1 0,-1-1,0 1,1 0,-1 0,0 0,0 0,0 0,0 0,0 0,0 1,0-1,0 0,0 0,0 1,0-1,0 1,0-1,-1 1,1-1,0 1,0 0,-1 0,0-1,-70 12,61-6,1 1,0 0,0 1,1 0,0 1,0 0,0 0,1 1,1 0,-1 0,2 1,-1 0,1 0,1 1,0-1,0 1,1 0,0 1,1-1,1 1,-1-1,2 1,0 0,0 0,1-1,1 1,0 0,2 11,-1-18,0 0,0 0,1 0,0 0,0-1,0 1,0-1,1 0,0 0,-1 0,2 0,-1-1,0 0,1 1,-1-2,1 1,0 0,0-1,0 0,0 0,0-1,1 1,-1-1,0 0,2 0,9 1,0 0,0-1,0-1,0 0,0-1,0-1,0-1,1 0,57-24,-56 18</inkml:trace>
  <inkml:trace contextRef="#ctx0" brushRef="#br0" timeOffset="1943.379">2283 734,'9'-11,"0"-1,-1 0,-1 0,0 0,-1-1,0 0,-1-1,0 1,-1-1,2-13,47-103,-51 126,0 0,0-1,0 1,0 0,1 1,-1-1,1 0,0 1,0 0,0-1,1 1,-1 0,1 1,0-1,-1 1,1-1,0 1,1 0,-1 1,0-1,0 1,1 0,-1 0,1 0,-1 0,1 1,-1 0,1 0,-1 0,1 0,-1 1,1 0,-1 0,1 0,-1 0,0 1,1 0,-1 0,13 13,-4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4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28,'-16'-6,"0"1,-1 0,0 1,0 1,0 1,0 1,0 0,0 1,0 0,0 2,0 0,0 1,0 1,1 0,-1 1,1 1,0 0,1 2,-1 0,1 0,1 1,0 1,7-5,1 0,0 0,0 1,0 0,1 0,0 0,0 1,1 0,0 0,0 0,0 0,1 1,0-1,1 1,-1 0,1-1,0 4,-20 158,5 57,-2-28,-6-58,20-120,4-18,0-1,0 0,0 1,0 0,0-1,0 1,1-1,-1 1,1 0,-1 0,1-1,0 1,-1 0,1 0,0-1,0 1,0 0,1 0,-1 0,0-1,1 1,-1 0,1-1,-1 1,1 0,0-1,0 1,0-1,0 1,0-1,0 1,0-1,0 0,0 1,1-1,-1 0,1 0,-1 0,2 0,117 5,-80-9,245 1,-262-2,-5-2</inkml:trace>
  <inkml:trace contextRef="#ctx0" brushRef="#br0" timeOffset="570.858">720 451,'-5'-2,"0"1,1-1,-1 1,0 0,0 0,0 1,0-1,0 1,0 0,0 0,0 1,0-1,0 1,0 0,1 1,-1-1,0 1,1 0,-1 0,1 1,-1-1,1 1,0 0,0 0,1 0,-1 0,0 1,-1 2,-8 5,0 1,0 1,1 0,1 0,0 1,1 1,-5 8,12-18,1-1,0 1,0-1,0 1,1 0,0 0,0 0,0-1,0 1,1 0,-1 0,1 1,1-1,-1 0,1 0,0-1,0 1,0 0,1 0,-1 0,1-1,0 1,1-1,-1 1,1-1,0 0,0 0,1 1,1 1,0 1,1-1,0-1,0 1,0-1,1 0,0 0,-1-1,2 0,-1 0,0-1,1 0,0 0,0 0,-1-1,1-1,1 1,-1-1,0 0,0-1,0 0,0-1,1 1,-1-2,0 1,0-1,0 0,5-2,11-8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60 499,'-8'11,"1"0,0 1,1 0,0 0,1 1,1-1,0 1,0 0,1 0,1 0,0 1,1-1,1 1,0-1,0 2,0-11,1 0,-1-1,1 1,0 0,0-1,0 1,0-1,0 1,1-1,-1 0,1 0,0 1,0-1,1 0,-1-1,0 1,1 0,0-1,-1 1,1-1,0 0,0 0,1 0,-1 0,0-1,1 1,-1-1,1 0,-1 0,1 0,-1 0,4-1,0 1,1-1,0 0,0 0,0-1,-1 0,1-1,0 0,-1 0,1 0,-1-1,0 0,0 0,0-1,0 0,0-1,6-4,1 0,-2-1,1-1,-1 0,-1-1,0 0,-1-1,0 0,-1 0,0-1,-1 0,-1-1,0 0,-1 0,-1 0,0-1,-1 0,1-9,-6 17,1 1,-1-1,-1 1,1-1,-1 1,-1 0,1 0,-1 0,0 0,-1 0,0 1,0-1,0 1,-1 0,0 0,0 1,0-1,-1 1,0 0,0 1,0-1,0 1,-1 1,0-1,1 1,-1 0,-1 1,1-1,0 1,-1 1,1-1,-1 1,-2 1,8-1,1 1,-1 0,0-1,0 1,0 0,1 0,-1 0,0 1,0-1,0 0,1 1,-1-1,0 1,0-1,1 1,-1 0,1 0,-1 0,1 0,-1 0,1 0,-1 0,1 0,0 1,0-1,0 1,-1-1,1 1,1-1,-1 1,0-1,0 1,1 0,-1-1,0 1,1 0,0 0,-1-1,1 1,0 0,0 0,0 0,0-1,0 1,1 0,-1 0,0-1,1 1,0 0,-1 0,1-1,0 1,0-1,0 1,0-1,0 1,0-1,0 1,0-1,1 0,-1 0,0 1,1-1,-1 0,2 0,11 3,1 0,0-1,0 0,0-1,1-1,-1-1,0 0,0-1,1-1,-1 0,0-1,0 0,4-3,-3 2,1-2,-1 0,0 0,0-2,-1 0,0-1,-1 0,1-1,-2-1,0 0,0-1,-1 0,0-1,-1-1,-1 0,0 0,-1 0,0-2,0-2,62-152,-61 152,-4 23,-3 34,-5 819,3-821,-1 0,-2 1,-2-1,-1 0,-2 0,-1-1,-2 0,-2 0,-1-1,-18 32,28-60,-1-1,0 0,0-1,0 1,-1-1,1 0,-2 0,1 0,0-1,-1 1,0-1,0-1,0 1,0-1,-1 0,1 0,-1-1,0 0,1 0,-1-1,0 0,0 0,0 0,0-1,0 0,0-1,0 1,0-1,0-1,0 1,0-1,0 0,1-1,-1 0,1 0,0 0,0-1,0 0,0 0,0 0,1-1,0 1,0-1,0-1,1 1,0-1,-3-3,5 4,0 1,0-1,1 1,-1-1,1 0,0 1,0-1,1 0,-1 0,1 0,0 0,0 1,1-1,-1 0,1 0,0 0,1 1,-1-1,1 0,0 1,0-1,0 1,1 0,-1 0,1 0,0 0,0 0,3-2,110-90,-19 35,3 4,53-19,-114 59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1 125,'13'-14,"2"1,-1 0,1 1,1 1,0 1,1 0,0 1,1 0,-1 2,1 0,6-1,-19 8,0-1,0 1,0 0,0 0,0 0,0 0,0 1,0 0,0 0,0 1,0-1,-1 1,1 0,0 0,-1 1,0 0,1-1,-1 1,0 0,0 1,-1-1,1 1,-1 0,0 0,0 0,0 0,0 0,-1 1,1-1,-1 1,0 0,-1-1,1 1,-1 0,0 0,0 0,-1 0,1 0,-1 0,0 1,4 34,-2 0,-1 0,-2 0,-2 0,-3 12,2-25,-2 1,0-1,-2 0,-1-1,-1 0,-1 0,-1-1,-9 13,6-29,19-35,8-4,2 0,1 1,1 1,2 0,1 2,1 0,9-8,14-21,-31 35,2 0,1 1,0 1,1 1,1 0,1 1,0 1,1 0,1 1,0 2,1 0,2 0,-22 11,1 1,-1-1,1 0,-1 1,1 0,-1-1,1 1,0 0,-1-1,1 1,0 0,-1 0,1 1,0-1,-1 0,1 0,-1 1,1-1,0 1,-1-1,1 1,-1 0,0 0,1 0,-1 0,1 0,-1 0,0 0,0 0,0 0,0 0,0 1,0-1,0 0,0 1,0-1,0 1,-1-1,1 1,-1-1,1 1,-1 0,1 0,3 78,-4-69,-22 165,17-107,5-68,0 0,1 0,-1 0,0 0,1 1,-1-1,0 0,1 0,0 0,-1 0,1-1,-1 1,1 0,0 0,0 0,0 0,-1-1,1 1,0 0,0-1,0 1,0 0,0-1,0 0,0 1,0-1,0 1,0-1,1 0,-1 0,0 0,0 0,0 0,0 0,0 0,0 0,1 0,-1 0,0-1,0 1,0 0,0-1,0 1,0-1,0 1,0-1,0 1,0-1,0 0,-1 0,1 1,0-1,0 0,0 0,-1 0,1 0,-1 0,157-125,-125 96,1 2,2 1,0 1,2 2,4 0,-39 23,-1-1,1 1,-1-1,1 1,0 0,-1 0,1 0,0 0,0 0,0 1,0-1,0 0,0 1,0-1,0 1,0 0,0 0,0 0,0 0,0 0,0 0,0 1,0-1,0 0,0 1,0 0,0-1,0 1,0 0,-1 0,1 0,0 0,0 1,-1-1,1 0,-1 1,1-1,-1 1,0-1,0 1,2 1,-4 11,0-1,0 0,-1 0,-1 0,0 0,-1 0,0 0,-1-1,0 0,-2 1,-3 11,8-17,-3 2,1-1,1 1,-1 1,2-1,-1 0,1 1,1-1,0 1,0 0,1-1,0 1,0 0,1 0,26 19,-9-23</inkml:trace>
  <inkml:trace contextRef="#ctx0" brushRef="#br0" timeOffset="471.998">1721 182,'-22'12,"1"1,0 1,1 1,0 1,1 0,1 2,1 0,0 1,1 1,1 0,-6 13,19-30,-1-1,1 1,0-1,1 1,-1 0,0 0,1 0,-1 0,1 0,0 0,0 0,0 0,1 0,-1 0,1 0,0 1,-1-1,1 0,1 0,-1 1,0-1,1 0,0 0,0 0,0 1,0-1,0 0,0 0,1-1,0 1,-1 0,1 0,0-1,0 1,1-1,-1 0,0 0,1 1,-1-1,1-1,0 1,0 0,0-1,0 0,3 1,0-1,0 0,0 0,0-1,0 1,0-1,0-1,1 1,-1-1,0 0,0-1,0 1,0-1,-1 0,1-1,0 0,-1 1,0-2,0 1,0-1,2-1,93-96,-94 93,112-152,-118 159,0 1,0-1,0 1,0-1,0 1,0-1,0 1,0-1,1 1,-1-1,0 1,0-1,0 1,1-1,-1 1,0 0,0-1,1 1,-1 0,0-1,1 1,-1 0,0-1,1 1,-1 0,1-1,-1 1,1 0,-1 0,0 0,1-1,-1 1,1 0,-1 0,1 0,-1 0,1 0,-1 0,1 0,-1 0,1 0,-1 0,1 0,-1 0,1 0,-1 1,1-1,-1 0,0 0,1 0,-1 1,1-1,-1 0,0 1,1-1,-1 0,1 1,-1-1,0 0,0 1,1-1,-1 1,0-1,0 0,1 1,-1-1,0 1,0-1,3 38,-3-34,0 10,-2-5,1 1,0-1,1 0,0 0,0 1,1-1,1 0,-1 0,1 0,1 0,0 0,0 0,1-1,0 1,0-1,1 0,0 0,0-1,1 1,0-1,0 0,5 3,10 2,-2-3</inkml:trace>
  <inkml:trace contextRef="#ctx0" brushRef="#br0" timeOffset="850.953">2625 40,'-39'32,"20"-19,0 2,1 0,1 1,1 1,0 1,1 0,1 1,1 1,12-18,-1 0,1 0,0 1,0-1,1 0,-1 1,0-1,1 1,-1 0,1-1,0 1,0-1,0 1,0-1,0 1,1-1,-1 1,1-1,0 1,-1-1,1 1,0-1,0 0,1 1,-1-1,1 0,-1 0,1 0,-1 0,1 0,0 0,0-1,0 1,0-1,0 1,0-1,1 0,-1 1,0-1,3 0,15 10,-17-11,0 1,1 0,-1 0,0 0,1 0,-1 1,0-1,0 1,0-1,0 1,0 0,-1 1,1-1,-1 0,1 1,-1-1,0 1,0 0,0 0,0 0,0 0,-1 0,1 0,-1 0,0 0,0 1,0-1,0 0,-1 1,1-1,-1 1,0-1,0 1,0-1,-1 1,1-1,-1 0,0 1,0 0,-5 5,-2 0,1 0,-1 0,-1-1,1 0,-1-1,-1 0,1 0,-1-1,0 0,-1-1,1 0,-1 0,0-1,0-1,-1 0,1 0,-3-1,-20-4,28-3</inkml:trace>
  <inkml:trace contextRef="#ctx0" brushRef="#br0" timeOffset="1267.203">3133 40,'-55'25,"37"-18,0 1,1 1,0 0,0 1,1 0,0 2,1 0,1 1,-3 2,16-14,0 0,0 1,0-1,0 0,0 1,1-1,-1 0,0 1,1-1,-1 1,1-1,-1 1,1-1,0 1,-1 0,1-1,0 1,0-1,0 1,1 0,-1-1,0 1,0-1,1 1,-1-1,1 1,0-1,-1 1,1-1,0 1,0-1,0 0,0 1,0-1,0 0,0 0,0 0,1 1,59 35,-37-25,-20-10,-1 0,0 0,0 1,0-1,-1 1,1-1,0 1,-1 0,0 0,0 0,0 1,0-1,0 0,-1 1,1-1,-1 1,0-1,0 1,0 0,0-1,-1 1,0 0,0 0,0-1,0 1,0 0,-1 0,1-1,-1 1,0 0,-1-1,1 1,0-1,-1 1,0-1,-1 2,-1 4,-2 0,1 0,-2-1,1 0,-1 0,0 0,0-1,-1 0,0-1,0 1,-1-2,0 1,-1 0,-68 13,53-17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5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374 791,'-22'-5,"-1"2,0 0,0 1,0 2,0 0,0 1,0 1,-19 5,39-6,1-1,-1 1,1-1,-1 1,1 0,-1 0,1 0,-1 0,1 0,0 0,0 1,-1-1,1 1,0 0,1 0,-1-1,0 1,0 0,1 1,-1-1,1 0,0 0,-1 1,1-1,0 1,0-1,1 1,-1-1,0 1,1-1,0 1,0 0,-1-1,2 1,-1-1,0 1,0 0,1-1,-1 1,1-1,0 1,0-1,0 1,0-1,0 0,1 1,-1-1,160 178,-160-179,0 1,0 0,0 0,0 0,-1 0,1 0,0 0,-1 0,0 0,1 0,-1 0,0 0,0 0,0 0,0 1,-1-1,1 0,-1 0,1 0,-1 0,0 0,1 0,-1-1,0 1,0 0,0 0,-1 0,1-1,0 1,-1-1,1 1,-1-1,1 1,-1-1,0 0,0 0,0 1,-75 35,72-36,-143 42,137-46,5-2</inkml:trace>
  <inkml:trace contextRef="#ctx0" brushRef="#br0" timeOffset="849.441">684 762,'-32'74,"27"-64,1 1,0-1,1 1,0 0,0 0,2 0,-1 1,1-1,1 0,0 1,1-1,0 0,0 0,2 0,-1 0,1 0,3 7,-5-16,1-1,-1 1,1 0,0 0,-1-1,1 1,0-1,0 0,0 1,0-1,0 0,0 0,0 0,0 0,0-1,1 1,-1-1,0 1,0-1,1 0,-1 0,0 0,1 0,-1 0,0 0,1 0,-1-1,0 0,0 1,1-1,-1 0,0 0,0 0,0 0,0 0,0-1,0 1,0-1,67-64,58-95,-127 160,1 0,-1 0,1 0,-1 0,1 0,-1 0,1 0,-1 1,1-1,0 0,0 0,-1 1,1-1,0 0,0 1,0-1,0 1,0-1,0 1,0 0,0-1,0 1,0 0,0 0,0-1,0 1,0 0,0 0,0 0,0 0,0 0,0 0,0 1,0-1,0 0,0 1,0-1,0 0,0 1,0-1,-1 1,1-1,0 1,0 0,0-1,-1 1,1 0,0 0,0-1,-1 1,1 0,-1 0,1 0,-1 0,1 0,-1 0,6 14,0 0,-2 0,0 1,0-1,-2 1,0 0,-1 0,0 0,-1 0,-1 0,-1 0,0-1,-2 5,-71 366,64-350,-2 0,-2-1,-1-1,-1 0,-2-1,-3-7,22-26,0-1,0 1,0 0,0-1,0 1,0-1,0 1,0 0,0-1,0 1,-1-1,1 1,0 0,0-1,0 1,0-1,-1 1,1 0,0-1,0 1,-1 0,1-1,0 1,0 0,-1 0,1-1,0 1,-1 0,1 0,-1 0,1-1,0 1,-1 0,1 0,-1 0,1 0,0 0,-1 0,1 0,-1 0,1 0,0 0,-1 0,1 0,-1 0,1 0,0 0,-1 0,1 0,-1 0,1 1,0-1,-1 0,1 0,0 0,-1 1,1-1,0 0,-1 1,1-1,0 0,0 1,-1-1,1 0,0 1,0-1,-1 1,5-30,1 0,2 0,0 0,2 1,1 1,1-1,2 2,0 0,9-12,2-8,112-295,-60 207,-66 120</inkml:trace>
  <inkml:trace contextRef="#ctx0" brushRef="#br0" timeOffset="1467.885">1503 678,'-12'0,"0"1,0 1,0 0,1 0,-1 1,1 0,0 1,0 1,0 0,1 0,-1 1,1 0,0 1,-6 6,15-12,0 0,0 0,0 0,0 0,0 0,0 1,0-1,1 0,-1 1,0-1,1 1,-1-1,1 1,0-1,-1 1,1-1,0 1,0-1,0 1,0-1,0 1,1-1,-1 1,0-1,1 1,-1-1,1 0,-1 1,1-1,0 1,-1-1,1 0,0 0,0 1,0-1,0 0,0 0,0 0,1 1,56 36,-45-30,66 64,-78-69,1 0,0 0,-1 0,0 0,0 0,0 1,0-1,0 0,-1 1,0-1,1 1,-1-1,0 1,-1-1,1 0,-1 1,1-1,-1 1,0-1,0 0,-1 0,1 0,-1 1,1-1,-1 0,0-1,0 1,0 0,-1 0,-6 4,1 0,-1-1,0 0,0-1,0 0,-1 0,0-1,0 0,0-1,-1 0,1 0,-1-1,1-1,-1 0,-9 0,16 0,0-1,0 0,0 1,-1-1,1-1,0 1,0-1,0 1,0-1,1 0,-1 0,0-1,0 1,0-1,1 0,-1 0,1 0,-9-11</inkml:trace>
  <inkml:trace contextRef="#ctx0" brushRef="#br0" timeOffset="1915.709">1926 395,'7'19,"-2"-1,0 1,0 0,-2 0,-1 0,0 0,-1 1,-2 14,1-14,-2 31,-2 0,-3-1,-2 0,-10 29,7-28,-19 80,29-125,1-6</inkml:trace>
  <inkml:trace contextRef="#ctx0" brushRef="#br0" timeOffset="2150.332">1729 762,'38'0,"23"0,5 0,-3 0,-8 0,-9 0,-7 0,-5 5,-4 2,-2-1,-6-1</inkml:trace>
  <inkml:trace contextRef="#ctx0" brushRef="#br0" timeOffset="2503.514">2293 875,'12'-3,"-2"3,-1-1,1-1,-1 0,0 0,1-1,-1 0,0 0,0-1,-1 0,1-1,-1 0,0 0,0-1,-1 0,1-1,-1 1,-1-1,1 0,-1-1,-1 0,1 0,0-2,-6 7,1 1,-1-1,0 1,0-1,0 0,0 1,-1-1,1 1,-1-1,1 1,-1-1,0 1,0 0,0-1,0 1,-1 0,1 0,0-1,-1 1,0 0,1 1,-1-1,0 0,0 0,0 1,0-1,0 1,-1 0,1-1,0 1,-1 0,1 0,0 1,-86-13,80 16,0-1,-1 1,1 0,1 1,-1 0,0 0,1 0,0 1,0 0,0 1,1 0,0 0,0 0,0 0,1 1,0 0,0 0,1 1,0-1,0 1,1 0,-1 0,2 0,-1 1,1-1,1 1,0-1,0 1,0-1,1 1,1 0,-1-1,1 1,1-1,-1 1,1-1,1 0,0 1,0-1,1-1,0 1,0 0,3 3,2-4,0 1,0-2,1 1,0-1,0-1,0 0,1 0,0-1,0 0,0-1,0-1,0 1,1-2,-1 0,1 0,-1-1,1 0,-1-1,9-1,4 1</inkml:trace>
  <inkml:trace contextRef="#ctx0" brushRef="#br0" timeOffset="3020.32">2632 1045,'157'-266,"-110"210,-46 56,1 0,-1 1,0-1,1 1,-1-1,1 1,-1-1,1 1,-1 0,0-1,0 1,1 0,-1 0,0 0,0 0,0 0,0 0,0 1,0-1,0 0,0 0,-1 1,1-1,0 1,-1-1,1 0,-1 1,0-1,1 1,-1-1,0 1,0-1,0 1,0-1,0 1,0-1,0 1,-1-1,1 1,0-1,-1 1,1-1,-1 1,0 0,1 0,0 15,7 60,-7-75,1 0,-1-1,1 1,0 0,-1-1,1 1,0-1,0 1,0-1,1 0,-1 1,0-1,0 0,1 0,-1 0,0 0,1 0,-1 0,1 0,0 0,-1-1,1 1,-1-1,1 1,0-1,0 1,-1-1,1 0,0 0,0 0,-1 0,1 0,0 0,0-1,-1 1,1-1,0 1,-1-1,1 1,1-2,101-78,-86 65,-14 11,0-1,1 1,-1 0,1 1,0-1,1 1,-1 0,1 0,-1 0,1 1,0 0,0 0,0 0,2 1,-5 3,0 0,1 0,-1 0,0 1,-1 0,1 0,0 0,-1 0,0 0,1 0,-1 0,0 1,-1-1,1 1,-1 0,1-1,-1 1,0 0,-1 0,1 0,-1-1,1 1,-1 0,0 0,-1 0,1 0,-1 0,1 0,-1 0,-1 0,2 5,15 91,-10-80</inkml:trace>
  <inkml:trace contextRef="#ctx0" brushRef="#br0" timeOffset="3801.847">3224 1,'220'25,"-216"-26,-1 1,1-1,-1 1,1 0,-1 0,1 1,-1-1,1 1,-1-1,1 1,-1 0,1 1,-1-1,0 0,0 1,0 0,0 0,0 0,0 0,0 0,-1 1,1-1,-1 1,0-1,1 1,-1 0,0 0,-1 0,1 0,-1 0,1 1,-1-1,1 4,-6 213,3 164,-27-110,27-244,14 124,-12-151,1 0,-1 0,0 0,0 0,0 0,0 0,0 0,-1 0,1 1,-1-1,0 0,0 0,0 0,-1 1,1-1,-1 0,1 0,-1 0,0 0,0 0,-1 0,1 0,-1 0,1 0,-1-1,0 1,0 0,0-1,0 0,-1 1,1-1,0 0,-1 0,0-1,1 1,-1 0,0-1,0 0,0 1,-127 28,42-5,71-18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0:30.952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73 0,'-14'19,"-5"12,0 4,4 2,10-6,9-8,10-7,7-8,5-4,-7-3,-12-2,-11 0,-10 4,-8 2,0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0:33.301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79 33,'10'-9,"-2"-4,-3 6,-6 3,-8 8,-3-2,-3-1,-5 4,-3 1,2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27:03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791 177,'178'-20,"179"-29,-210 27,-145 21,1 0,-1 1,0-1,0 1,1-1,-1 1,0 0,0 0,1 0,-1 0,0 1,0-1,1 1,-1-1,0 1,0 0,0 0,0 0,0 0,0 0,0 0,0 1,0-1,0 0,-1 1,1 0,0-1,-1 1,0 0,1 0,-1 0,0 0,0 0,0 0,0 0,0 0,-1 0,1 1,-1-1,1 0,-1 0,0 1,0-1,0 0,0 1,0-1,-1 2,-45 153,16-78,-78 254,97-290,7-32,1 0,0 0,0 0,2 1,-1-1,1 0,1 1,0-1,1 1,0-1,2 10,-2-21,0 1,-1-1,1 1,0-1,-1 1,1-1,-1 1,1 0,-1-1,1 1,-1 0,0-1,1 1,-1 0,0-1,1 1,-1 0,0 0,0-1,0 1,0 0,0 0,0-1,0 1,0 0,0 0,0-1,0 1,0 0,0 0,-1-1,1 1,0 0,0 0,-1-1,1 1,-1 0,1-1,-1 1,1-1,-1 1,1 0,-1-1,1 1,-1-1,0 0,1 1,-1-1,0 1,1-1,-1 0,0 0,0 1,1-1,-1 0,0 0,0 0,1 0,-1 0,0 0,0 0,1 0,-1 0,0 0,0 0,1 0,-1-1,0 1,-213-101,165 88,0 3,-1 2,0 2,-1 3,1 1,0 3,-4 2,33-1,-1 0,1 1,-1 1,1 1,0 1,1 0,0 2,0 1,0 0,1 1,0 1,1 1,1 1,0 0,-10 11,26-23,-1 0,0 0,0 1,1-1,-1 1,1-1,-1 1,1-1,0 1,-1 0,1-1,0 1,0 0,0 0,0 0,1 0,-1 0,0 0,1 0,0 0,-1 0,1 0,0 1,0-1,0 0,0 0,1 2,7 5</inkml:trace>
  <inkml:trace contextRef="#ctx0" brushRef="#br0" timeOffset="466.615">1017 430,'346'6,"-244"-9,38-16,-140 18,1 1,0 0,-1-1,1 1,-1 0,1 0,0 0,-1 0,1 0,0-1,-1 1,1 0,0 0,-1 0,1 1,0-1,-1 0,1 0,-1 0,1 0,0 1,-1-1,1 0,-1 0,1 1,0-1,-1 1,1-1,-1 0,1 1,-1-1,0 1,1-1,-1 1,1-1,-1 1,0 0,0-1,1 1,-1-1,0 1,0 0,1-1,-1 1,0 0,0-1,0 1,0 0,0-1,0 1,0 0,0-1,-1 1,1-1,0 1,0 0,0-1,-1 1,-21 45,13-31,-73 221,85-206,6-22</inkml:trace>
  <inkml:trace contextRef="#ctx0" brushRef="#br0" timeOffset="979.568">1919 571,'-54'353,"39"-298,7-84,90-157,-58 138,2 1,1 1,3 1,2 1,16-15,-48 58,0 0,1 1,-1-1,0 0,0 1,0-1,1 0,-1 1,0-1,1 1,-1-1,0 0,1 1,-1-1,1 1,-1-1,1 1,-1-1,1 1,-1 0,1-1,0 1,-1 0,1-1,0 1,-1 0,1 0,0-1,-1 1,1 0,0 0,-1 0,1 0,0 0,-1 0,1 0,0 0,0 0,-1 0,1 1,0-1,-1 0,1 0,-1 1,1-1,0 0,-1 1,1-1,-1 1,1-1,-1 0,1 1,-1 0,1-1,-1 1,1-1,-1 1,0-1,1 1,-1 0,0-1,1 1,5 49,-6-37,4 12,1-5</inkml:trace>
  <inkml:trace contextRef="#ctx0" brushRef="#br0" timeOffset="1229.599">2315 713,'-15'34,"1"15,7 0,9-9,5-11</inkml:trace>
  <inkml:trace contextRef="#ctx0" brushRef="#br0" timeOffset="1397.38">2399 204,'0'0</inkml:trace>
  <inkml:trace contextRef="#ctx0" brushRef="#br0" timeOffset="1734.527">2823 487,'-25'6,"1"0,-1 2,2 1,-1 1,2 1,-1 1,1 1,1 0,1 2,0 1,0 0,-2 5,18-17,-1 0,0 0,1 1,0-1,0 1,0 0,1 0,-1 1,1-1,1 1,-1-1,1 1,0 0,0 0,1 0,-1 0,1 0,1 1,-1-1,1 0,0 0,1 1,-1-1,1 0,0 0,1 0,0 0,0 0,0 0,0 0,1-1,0 1,0-1,1 0,2 3,2-1,1 0,0 0,0-1,1-1,-1 1,2-2,-1 1,0-1,1-1,-1 0,1 0,0-1,0-1,0 0,0 0,0-1,1 0,-1-1,0 0,0-1,-1-1,4 0,4-3,0 0,-1-1,0-1,0 0,-1-1,0-1,-1-1,0 0,-1-1,0-1,-1 0,12-14,-4 3,0-1,-2-1,-1-1,-1 0,-1-2,-2 1,-1-2,-1 0,-1 0,-2-1,-1 0,-2-1,0 0,-3 0,0 0,-2 0,-2-1,-1 1,-5-24,7 49,-1 1,0-1,-1 1,1 0,-1-1,-1 1,1 0,-1 0,0 0,-1 1,1-1,-1 1,0 0,0 0,-1 0,1 0,-1 1,0 0,-1 0,1 0,-1 0,1 1,-1 0,0 0,0 1,-1 0,1 0,0 0,-1 1,1 0,-1 0,1 0,-1 1,0 0,1 0,-1 1,1 0,-1 0,0 1,-6 4,-1 1,1 1,0 0,0 1,1 0,0 1,1 0,0 1,0 1,2-1,-1 1,1 1,-4 9,-1-1,2 0,1 1,1 0,0 1,2 0,1 0,0 1,2-1,1 1,1 1,1-1,1 0,1 1,1-1,1 1,1-1,1 0,2 0,0-1,1 1,5 7,-2-15,1-1,1 0,0 0,1-2,1 1,0-1,1-1,0-1,1 0,3 1,10 6</inkml:trace>
  <inkml:trace contextRef="#ctx0" brushRef="#br0" timeOffset="2717.331">3500 600,'-30'0,"1"2,0 0,-1 2,1 1,0 2,1 1,0 1,-10 5,32-12,1 0,-1 1,1 0,-1 0,1 1,0-1,0 1,0 0,1 0,-1 1,1-1,0 1,0 0,1 0,0 1,0-1,0 1,0-1,1 1,0 0,0 0,0 0,1 0,0 0,0 0,1 1,0-1,0 0,0 0,1 1,0-1,0 0,0 0,1 0,0 0,0 0,0-1,1 1,0-1,0 1,1-1,-1 0,1 0,0 0,4 2,-1-1,1-1,0-1,1 1,-1-1,1-1,0 1,0-2,0 1,0-1,0-1,0 1,1-1,-1-1,0 0,1 0,-1-1,0-1,1 1,-1-1,0-1,0 1,0-2,-1 1,1-1,-1-1,0 1,0-1,0-1,4-3,29-21,-1-3,-1 0,-2-3,26-33,-53 57,2-2,-16 28,-21 33,20-39,-1 0,1 0,1 0,0 1,0 0,0 0,1 0,1 0,0 0,0 0,0 1,1-1,1 1,0 0,0-1,1 1,0 1,0-8,0 0,0 0,0-1,0 1,0-1,0 1,1-1,-1 0,1 1,0-1,0 0,0 0,0 0,0 0,0-1,0 1,1 0,-1-1,1 0,-1 1,1-1,-1 0,1 0,0-1,-1 1,1 0,0-1,0 0,0 0,-1 0,1 0,0 0,0 0,-1-1,1 1,0-1,1 0,95-49,-68 24,0 0,-2-3,-1 0,-1-2,14-22,-41 52,0 1,0-1,0 1,0-1,0 1,0-1,0 1,0-1,0 1,1-1,-1 1,0-1,0 1,0-1,1 1,-1-1,0 1,0-1,1 1,-1-1,0 1,1 0,-1-1,1 1,-1 0,0-1,1 1,-1 0,1-1,-1 1,1 0,-1 0,1 0,-1 0,1-1,-1 1,1 0,-1 0,1 0,-1 0,1 0,-1 0,1 0,-1 0,1 0,-1 1,1-1,-1 0,1 0,-1 0,1 1,-1-1,1 0,-1 0,1 1,-1-1,0 0,1 1,-1-1,1 1,2 35,-3-9,-2-17,1 0,0 0,1 1,0-1,1 0,0 1,1-1,0 0,0 0,1 0,1 0,-1-1,2 1,-1-1,1 0,1 0,5 7,-8-14,0 0,1 0,-1 0,0-1,1 1,-1-1,1 0,0 0,-1 0,1 0,0-1,-1 0,1 1,0-1,0-1,-1 1,1 0,0-1,-1 0,1 0,0 0,-1 0,1-1,-1 1,0-1,0 0,1 0,-1 0,0-1,0 1,-1-1,1 1,-1-1,1 0,-1 0,0 0,0 0,0 0,0-1,-1 1,1-1,-1 1,0-1,0 1,58-126,-51 105,2 0,0 1,2 0,0 0,2 1,0 1,11-11,-24 31,0-1,0 1,1 0,-1 0,0-1,1 1,-1 0,1 0,-1 0,1 1,-1-1,1 0,-1 0,1 1,0-1,0 1,-1 0,1-1,0 1,0 0,-1 0,1 0,0 0,0 0,-1 1,1-1,0 0,0 1,-1 0,1-1,0 1,-1 0,1 0,-1 0,1 0,-1 0,1 0,-1 0,0 0,0 0,1 1,-1-1,0 1,0-1,0 1,-1-1,1 1,0-1,-1 1,1 0,0-1,-1 1,0 0,1 0,-1-1,0 1,0 0,31 99,-5 0,-4 2,6 73,-26-144,-1 1,-2 0,-1-1,-1 1,-2-1,-1 0,-2 0,-1 0,-1-1,-2-1,-1 0,-5 7,8-20,0 1,-1-1,-1-1,0 0,-1-1,-1 0,-1-1,0 0,-1-1,0-1,0-1,-2 0,1-1,-1-1,-16 6,31-14,1 0,0 0,0 0,-1 0,1-1,0 1,-1 0,1-1,-1 0,1 0,-1 0,1 0,-1 0,1 0,0 0,-1-1,1 1,-1-1,1 0,0 0,-1 0,1 0,0 0,0 0,0-1,0 1,0-1,0 1,0-1,1 0,-1 0,0 0,1 1,0-2,-1 1,1 0,0 0,0 0,0-1,0 1,1 0,-1-1,1 1,-1 0,1-1,0 1,0-3,2-15,1 0,2-1,0 2,1-1,0 1,2 0,0 0,2 1,0 0,8-11,4-9,0 2,3 0,1 1,1 2,2 1,1 1,2 2,22-17,104-35,-129 68</inkml:trace>
  <inkml:trace contextRef="#ctx0" brushRef="#br0" timeOffset="3330.665">0 1475,'1209'-59,"1641"61,-2092-30,-528 2,-257 34,9-2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1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41,'-22'-9,"0"2,-1 0,0 2,0 0,0 2,-1 0,1 2,-1 0,1 2,-1 0,1 2,-5 2,25-5,-1 1,1 0,0 0,0 0,0 1,-1-1,1 1,1 0,-1 0,0 0,0 0,1 0,-1 0,1 1,0-1,0 1,0 0,0 0,0 0,0 0,1 0,-1 0,1 0,0 0,0 1,0-1,1 0,-1 1,1-1,0 0,-1 1,2-1,-1 1,0-1,1 0,-1 1,1-1,0 0,0 1,1-1,0 2,5 6,1 0,1-1,0 0,0 0,1-1,0 0,0 0,1-2,0 1,1-1,0-1,0 0,0 0,1-2,-1 1,12 1,-14-3,0 1,0 0,0 1,-1 0,0 0,0 1,0 0,-1 1,1-1,-2 2,1-1,-1 1,0 0,-1 1,0 0,0 0,-1 0,0 0,0 1,-1 0,-1 0,0 0,0 1,-3-8,0 1,0-1,0 1,-1 0,0-1,1 1,-1-1,0 1,-1-1,1 0,-1 1,1-1,-1 0,0 0,0 0,-1 0,1-1,0 1,-1 0,0-1,1 0,-1 1,0-1,0-1,-1 1,1 0,0-1,0 1,-1-1,-104 28,-93-27,199-1,0-1,-1 1,1-1,0 0,0 0,-1 0,1 0,0 0,0-1,0 1,-1 0,1-1,0 0,0 0,0 1,0-1,0 0,0-1,0 1,0 0,0-1,1 1,-1-1,1 1,-1-1,1 0,-1 1,1-1,0 0,0 0,0 0,0 0,0 0,0 0,1 0,-1-1,1 1,-1 0,1 0,0-1,0 1,0 0,0 0,0 0,0-1,1 1,8-9</inkml:trace>
  <inkml:trace contextRef="#ctx0" brushRef="#br0" timeOffset="533.555">1224 125,'-17'-6,"1"1,-1 0,0 1,0 1,0 1,0 0,0 1,-1 1,1 1,-15 2,18-1,0-1,1 2,-1 0,0 1,1 0,-1 1,1 0,1 1,-1 1,1 0,0 0,0 1,1 1,0 0,1 0,0 1,1 1,-1 0,2 0,0 0,0 1,1 1,1-1,0 1,0 0,1 0,1 1,1-1,-1 1,2 0,0 0,1 0,0 13,1-22,0-1,1 1,-1 0,1 0,0 0,0-1,0 1,0-1,1 1,0-1,0 1,0-1,1 0,0 0,-1 0,1 0,1 0,-1-1,0 1,1-1,0 0,-1 0,1-1,1 1,-1-1,0 1,1-1,-1-1,1 1,-1-1,1 1,0-1,-1-1,1 1,1-1,10-3,0-1,0-1,0-1,0 0,-1-1,0 0,0-2,-1 0,0 0,-1-1,0-1,0 0,-1-1,-1 0,0-1,0 0,5-11,48-46,-53 59,-1-1,1 1,-1 1,2 0,-1 0,1 1,1 0,0 1,0 1,0 0,1 1,10-3,-22 8,-1 1,1 0,0-1,0 1,0 0,0 0,0 0,0 1,0-1,0 0,0 1,0-1,0 1,-1 0,1-1,0 1,0 0,-1 0,1 0,0 0,-1 1,1-1,-1 0,0 1,1-1,-1 1,0-1,0 1,0-1,0 1,0 0,0 0,0 0,-1-1,1 1,-1 0,1 0,-1 1,5 81,-6-74,-1 34,0-26,1 0,1 0,0 0,2 0,0 0,1-1,1 6,2-5</inkml:trace>
  <inkml:trace contextRef="#ctx0" brushRef="#br0" timeOffset="1051.303">1789 153,'-9'14,"0"1,1 0,1 0,0 1,1 0,1 0,0 0,1 1,1 0,1 0,0 0,1 11,2-23,1 0,1 1,-1-1,0-1,1 1,0 0,0 0,1-1,-1 0,1 0,0 0,0 0,1 0,-1-1,1 0,-1 0,1 0,0-1,0 1,0-1,0 0,1-1,-1 1,1-1,-1 0,1 0,-1-1,1 0,-1 0,1 0,-1 0,1-1,-1 0,1 0,-1-1,0 1,1-1,-1 0,0-1,0 1,2-3,9-6,-1-1,0-1,0 0,-2-1,0 0,0-1,-2-1,0 0,7-13,-17 27,-1 0,1 0,0 0,0 0,0 0,0 0,0 0,0 1,0-1,1 0,-1 1,1-1,-1 1,1 0,-1-1,1 1,0 0,0 0,-1 0,1 0,0 0,0 0,0 1,0-1,0 1,0-1,0 1,0 0,1 0,-1 0,0 0,0 0,0 0,0 0,0 1,0-1,0 1,0 0,0 0,0-1,0 1,0 0,-1 0,1 1,0-1,-1 0,1 1,0-1,47 58,-44-50,0-1,1 0,0 0,0 0,1-1,-1 0,2 0,-1-1,1 0,0 0,1-1,-1 0,1-1,0 1,0-2,0 1,10 1,-11-4,0 0,0-1,0 0,0 0,0-1,0 0,0 0,-1-1,1 0,0-1,-1 1,1-1,-1-1,0 0,0 0,0 0,-1 0,0-1,1-1,-2 1,1-1,-1 0,1 0,-2 0,1-1,-1 1,0-1,0 0,0-4,13-23,-2-1,-1 0,-2-1,-2-1,2-16,-8 29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0:41.77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95 80,'-11'39,"29"-43,58-94,-76 97,0 1,1 0,-1-1,0 1,0-1,0 1,0-1,1 1,-1 0,0-1,0 1,0-1,0 1,0-1,0 1,0-1,0 1,0-1,-1 1,1 0,0-1,0 1,0-1,0 1,-1 0,1-1,0 1,0-1,-1 1,1 0,0-1,-1 1,1 0,0-1,-1 1,1 0,0 0,-1-1,1 1,-1 0,1 0,0 0,-1 0,1-1,-1 1,1 0,-1 0,1 0,-1 0,1 0,0 0,-1 0,1 0,-1 0,1 1,-1-1,1 0,-1 0,1 0,0 0,-1 1,1-1,-1 0,1 0,0 1,-33 10,19-3,0 1,1 1,0 0,0 0,1 1,1 1,-1 0,2 1,-5 7,13 1,10-20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0:42.83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6 10,'1'1,"0"0,0 0,1 0,-1 0,0 0,1 0,-1 0,1 0,-1-1,1 1,-1-1,1 1,-1-1,1 1,0-1,-1 0,1 0,-1 0,1 0,0 0,-1 0,1-1,0 1,-1 0,1-1,-1 1,1-1,-1 0,1 1,-1-1,1 0,-1 0,0 0,0 0,1 0,-1 0,29-9,-29 10,-1 0,1 0,-1 0,1 0,-1 0,1 0,-1 0,0 0,1 0,-1 0,1 0,-1 1,1-1,-1 0,0 0,1 0,-1 1,1-1,-1 0,0 0,1 1,-1-1,0 0,1 1,-1-1,0 0,0 1,1-1,-1 1,0-1,0 0,0 1,0-1,1 1,-1-1,0 1,0-1,0 1,0-1,0 0,0 1,0-1,0 1,0-1,0 1,-1-1,1 1,0-1,0 0,0 1,0-1,-1 1,1-1,0 0,-1 1,1-1,0 0,0 1,-1-1,1 0,0 1,-1-1,1 0,-1 0,1 1,0-1,-1 0,1 0,-91 143,90-142,1-1,-1 0,1 1,0-1,0 1,-1-1,1 1,0-1,0 1,-1-1,1 1,0-1,0 1,0-1,0 1,0-1,0 1,0-1,0 1,0 0,0-1,0 1,0-1,0 1,1-1,-1 1,0-1,0 1,1-1,-1 1,0-1,0 1,1-1,-1 0,1 1,-1-1,0 0,1 1,-1-1,1 0,-1 1,1-1,-1 0,1 0,-1 1,1-1,-1 0,1 0,-1 0,1 0,12-3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0:43.41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38,'5'0,"1"5,5 1,0-5,4-2,3-7,4-6,3 0,-3 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6:15.918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1045 1185,'0'1698,"-29"-1253,31-64,24-161,3 3,0 1,0 58,-30 57,0-335,1 0,-1 0,1 1,0-1,0 0,1 0,-1 1,1-1,0 0,0 0,0 0,0 0,1 0,0 0,0 0,0-1,0 1,0-1,1 1,-1-1,1 0,0 0,0 0,0 0,1-1,-1 1,1-1,-1 0,1 0,0 0,0 0,20 1,1 0,-1-2,0-1,0 0,1-2,-1-1,0-1,19-6,32-3,103-16,83-2,787 32,-816-2,-34-26,338 27,-339-28,283 28,-198-29,255 30,-424 15,-99-18</inkml:trace>
  <inkml:trace contextRef="#ctx0" brushRef="#br0" timeOffset="3507.296">1 959,'11'227,"1"-150,-11-59,1 0,1-1,0 1,2-1,0 0,1 0,2 4,-7-20,-1 0,0-1,0 1,1 0,-1 0,1-1,-1 1,1 0,-1-1,1 1,-1-1,1 1,0-1,-1 1,1-1,0 1,-1-1,1 0,0 1,-1-1,1 0,0 1,0-1,0 0,-1 0,1 0,0 0,0 0,0 0,-1 0,1 0,0 0,0 0,-1 0,1-1,0 1,0 0,0-1,-1 1,1 0,0-1,-1 1,1-1,0 1,-1-1,1 1,-1-1,1 1,-1-1,1 0,-1 1,1-1,-1 0,28-41,-27 38,157-316,-158 320,0 1,0 0,1-1,-1 1,0 0,1-1,-1 1,0 0,1-1,-1 1,1-1,-1 1,1-1,-1 1,1-1,0 1,-1-1,1 1,0-1,-1 0,1 1,0-1,-1 0,1 0,0 0,0 1,-1-1,1 0,0 0,0 0,-1 0,1 0,0 0,0-1,-1 1,1 0,0 0,-1 0,1-1,0 1,-1 0,1-1,0 1,-1 0,1-1,0 1,-1-1,1 1,-1-1,1 0,-1 1,1-1,-1 1,0-1,1 0,-1 1,0-1,1 0,-1 1,0-1,0 0,0 0,6 224,25-33,-17-120,-2 0,-4 0,-3 1,-2 0,-6 44,0-86,-2 1,0-1,-2 0,-2 0,0-1,-2 0,-9 17,16-37,0 0,-1 0,0 0,0-1,-1 0,0 0,0 0,0-1,-1 0,0 0,0-1,-1 0,1 0,-1 0,0-1,-1-1,1 1,-1-1,1-1,-1 1,0-1,0-1,0 0,0 0,0-1,-8 0,12-1,0 1,1-1,-1 0,0 0,1 0,-1-1,1 0,-1 0,1 0,0 0,0 0,0-1,0 0,0 0,1 0,-1 0,1-1,0 1,0-1,0 0,0 0,1 0,0 0,0 0,0-1,0 1,0-1,1 1,-1-5,0-3,0 0,1 1,0-1,1 0,0 0,1 0,0 0,1 0,0 1,1-1,3-6,7-11,1 1,2 1,1 1,1 0,1 1,1 1,2 1,0 1,1 0,1 2,1 1,10-5,10-12,-24 18</inkml:trace>
  <inkml:trace contextRef="#ctx0" brushRef="#br0" timeOffset="4436.605">6239 4656,'-3'29,"-2"-1,0 1,-2-1,0 0,-3-1,0 0,-1-1,-3 3,-6 17,4-13,-2-1,-1 0,-2-2,-1 0,-14 14,-47 65,55-73,15-26</inkml:trace>
  <inkml:trace contextRef="#ctx0" brushRef="#br0" timeOffset="4927.902">5899 4685,'3'10,"0"1,0-1,1 0,0-1,1 1,0-1,0 0,1 0,0 0,1-1,0 0,0 0,1-1,0 0,0 0,1-1,5 3,2 5,6 3,-1 2,0 1,-1 0,-1 2,-1 0,-1 1,-1 0,-2 2,0 0,6 15,67 150,-74-172</inkml:trace>
  <inkml:trace contextRef="#ctx0" brushRef="#br1" timeOffset="-176313.019">4207 1129,'0'-10,"-5"-3,-7 6,-5 4,0 7,7 3,6-5,8-2,3-6,6-3,0-3,-6-1,-10 3,-4 7,-6 4,0 7,6 2,5 0</inkml:trace>
  <inkml:trace contextRef="#ctx0" brushRef="#br1" timeOffset="-175788.887">2739 2173,'-12'8,"4"-4,0 0,1 1,-1 1,1-1,0 1,0 0,1 1,0 0,0 0,0 0,1 1,-1 1,6-8,1 0,-1-1,0 1,1-1,-1 1,1 0,-1-1,1 1,-1-1,1 1,0-1,-1 1,1-1,-1 1,1-1,0 0,0 1,-1-1,1 0,0 0,-1 1,1-1,0 0,0 0,-1 0,1 0,0 0,0 0,-1 0,1 0,0 0,0-1,-1 1,1 0,0 0,0-1,-1 1,1 0,0-1,-1 1,1-1,-1 1,1-1,0 1,-1-1,1 1,-1-1,31-16,-82 43,-16 17,68-43,-1 0,0 0,1 0,-1 0,1 0,-1 0,0 0,1 1,-1-1,0 0,1 0,-1 0,1 0,-1 0,0 1,1-1,-1 0,0 0,1 1,-1-1,0 0,0 0,1 1,-1-1,0 0,0 1,1-1,-1 0,0 1,0-1,0 0,0 1,0-1,0 1,1-1,-1 0,0 1,0-1,0 1,0-1,0 0,0 1,-1-1,1 1,0-1,0 0,0 1,0-1,0 0,0 1,-1-1,1 1,0-1,0 0,-1 0,1 1,0-1,0 0,-1 1,1-1,0 0,-1 0,1 0,0 1,-1-1,1 0,-1 0,1 0,31-3,-9-2</inkml:trace>
  <inkml:trace contextRef="#ctx0" brushRef="#br1" timeOffset="-175422.533">3473 1835,'-29'29,"-9"14,6-1,13-6,11-15,11-11,9-7,4-9,3-3,3-1,-2-2,1-1,-4-1,-9 0,-11 9,-5 4</inkml:trace>
  <inkml:trace contextRef="#ctx0" brushRef="#br1" timeOffset="-174960.477">5645 1129,'109'-32,"-128"65,-40 22,59-54,0-1,0 0,-1 1,1-1,0 1,0-1,0 0,0 1,0-1,0 1,0-1,0 0,0 1,0-1,0 1,0-1,0 0,0 1,0-1,0 1,0-1,1 0,-1 1,0-1,0 0,0 1,1-1,-1 0,0 1,0-1,1 0,-1 1,0-1,1 0,-1 0,0 1,1-1,-1 0,1 0,-1 0,0 0,1 1,-1-1,0 0,1 0,-1 0,1 0,-1 0,0 0,1 0,-1 0,1 0,-1 0,1 0,-1-1,0 1,1 0,-1 0,0 0,1 0,-1-1,0 1,1 0,-1 0,0-1,1 1,31-7,-21 3,0 0,0 0,0-1,0-1,-1 0,0 0,0-1,0 0,-1-1,0 0,2-3,-6 3</inkml:trace>
  <inkml:trace contextRef="#ctx0" brushRef="#br1" timeOffset="-173967.102">5673 2879,'-27'56,"58"-61,46-50,-134 76,-128 82,155-83</inkml:trace>
  <inkml:trace contextRef="#ctx0" brushRef="#br1" timeOffset="-173446.232">3218 3867,'-5'5,"-6"1,-1 5,-4 0,6-1,5-8,3-4</inkml:trace>
  <inkml:trace contextRef="#ctx0" brushRef="#br1" timeOffset="-173107.119">3387 3020,'168'-185,"-192"211,-45 28,69-54,0 0,1 0,-1 1,0-1,1 0,-1 0,0 0,1 0,-1 0,0 0,1 1,-1-1,0 0,1 0,-1 1,0-1,0 0,1 0,-1 1,0-1,0 0,0 1,1-1,-1 0,0 1,0-1,0 0,0 1,0-1,0 0,0 1,0-1,0 0,0 1,0-1,0 1,0-1,0 0,0 1,0-1,0 0,0 1,0-1,0 0,-1 1,1-1,0 0,0 1,0-1,-1 0,1 0,0 1,0-1,-1 0,1 0,0 1,-1-1,1 0,0 0,-1 0,1 0,0 0,-1 1,32-6,65-32,-70 23</inkml:trace>
  <inkml:trace contextRef="#ctx0" brushRef="#br1" timeOffset="-172648.535">5025 3923,'1'2,"0"-1,0 0,1 0,-1 0,1 0,-1-1,0 1,1 0,0-1,-1 1,1 0,-1-1,1 0,0 1,-1-1,1 0,0 0,-1 0,1 0,-1 0,1-1,0 1,-1 0,1-1,0 1,-1-1,1 1,-1-1,1 0,-1 0,0 0,1 0,-1 0,0 0,1 0,6-4,13-6,-25 20,-44 39,49-48,0 1,0-1,0 0,0 1,1-1,-1 0,0 0,0 0,1 0,-1 0,0 0,0 0,0 0,1 0,-1-1,0 1,0 0,0-1,0 1,0-1,1 1,-1-1,0 0,0 1,0-1,-1 0,1 0,0 0,0 0,0 0,0 0,-1 0,1 0,15-14,-3 0</inkml:trace>
  <inkml:trace contextRef="#ctx0" brushRef="#br1" timeOffset="-171674.732">4742 451,'-10'-4,"-2"2,-1-2,-1-6,-4-1,1-4,-1 1,-3 4,3 6,9 6,6 1</inkml:trace>
  <inkml:trace contextRef="#ctx0" brushRef="#br1" timeOffset="-171212.611">4855 2230,'-10'9,"-2"9,4 0,10-2,8-4,3-9,4-5,-5-2,-6 4,-8 3,-8 5,-8 1,-5 4,-4 0,8-7,11-9,13-10,5-2</inkml:trace>
  <inkml:trace contextRef="#ctx0" brushRef="#br1" timeOffset="-163064.006">3840 4092,'-20'14,"-10"6,4-2,11-3,14-4,6-10,7-4,7-6,0-3</inkml:trace>
  <inkml:trace contextRef="#ctx0" brushRef="#br1" timeOffset="-151809.594">2569 988,'5'0,"-4"0,-1 5,-6 6,3 1,7-1,2-7,1-10,-6-3,-8 0,-3 6,-4 3,0 7,-2 2,1 5,4-1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1,'0'0,"0"0,0 1,0-1,0 0,0 1,0-1,0 0,0 1,0-1,0 0,0 1,-1-1,1 0,0 1,0-1,0 0,0 1,-1-1,1 0,0 0,0 1,-1-1,1 0,0 0,0 0,-1 1,1-1,0 0,-1 0,1 0,0 0,-1 0,1 0,0 0,-1 0,1 1,0-1,-1 0,1 0,0 0,-1-1,1 1,0 0,-1 0,1 0,0 0,-1 0,1 0,0 0,0 0,-1-1,1 1,0 0,-1 0,1 0,0-1,0 1,-1 0,1 0,0-1,0 1,0 0,0-1,-1 1,5 31,-3-29,-12 168,4-119,2 0,3 1,2 0,2 0,2-1,3 1,2-1,2-1,2 0,2-1,22 47,-34-90,0 0,1 0,0-1,-1 1,2-1,-1 0,1 0,0 0,0-1,0 0,0 0,1 0,0 0,-1-1,1 0,1 0,-1-1,0 0,1 0,-1 0,1-1,-1 0,1 0,0 0,0-1,-1 0,1-1,0 1,-1-1,1-1,6-1,0-6,-1-1,0 0,0 0,-1-2,0 1,-1-1,0-1,-1 0,-1 0,0-1,0 0,-2 0,0 0,0-1,-1 0,0-8,26-53,42-76,-73 151,0 0,0 0,1 0,-1 0,0 1,1-1,-1 0,1 0,-1 1,1-1,-1 0,1 1,-1-1,1 0,0 1,-1-1,1 1,0-1,0 1,-1 0,1-1,0 1,0 0,0-1,-1 1,1 0,0 0,0 0,0 0,0 0,0 0,0 0,-1 0,1 0,0 0,0 0,0 0,0 1,-1-1,1 0,0 1,0-1,0 1,-1-1,1 1,0-1,-1 1,1-1,0 1,-1 0,1-1,-1 1,1 0,-1-1,1 1,-1 0,19 48,-10-7,36 98,-42-135,-1 0,1 0,1-1,-1 0,1 1,-1-1,1 0,0-1,1 1,-1-1,0 0,1 0,0 0,0-1,0 1,0-1,0-1,0 1,1-1,-1 1,0-2,1 1,-1 0,1-1,-1 0,8-4,-1 1,0-2,-1 0,1 0,-1-1,0 0,0-1,-1-1,0 1,0-1,-1-1,0 0,-1 0,1-1,-2 0,0-1,0 1,0-1,-2-1,4-7,-9 18,31-56,-2-1,-3-1,-3-2,-3 0,1-14,-16 62,0-1,-1 0,-1 1,-1-1,0 0,-1-1,0 1,-1 0,0 0,-1 0,-1 0,-1 0,0 0,-1-2,3 15,0-1,0 1,0-1,0 1,0 0,0 0,-1-1,1 1,0 0,-1 0,1 0,-1 1,1-1,-1 0,1 0,-1 1,0-1,1 1,-1 0,0-1,0 1,1 0,-1 0,0 0,1 0,-1 0,0 1,0-1,1 0,-1 1,0-1,1 1,-1 0,1-1,-1 1,1 0,-1 0,1 0,-1 0,1 0,0 0,0 1,-1-1,1 0,0 1,0-1,0 1,1-1,-1 1,0-1,0 1,1-1,-1 1,1 0,0-1,-1 1,1 0,0 1,-11 17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114 383,'4'-2,"27"-13,0-2,-1-1,-1-1,-1-1,-1-2,0-1,-2-1,-1-1,6-9,-27 31,0-1,-1 1,1 0,-1-1,1 1,-1-1,-1 1,1-1,0 0,-1 0,0 0,0 0,0 0,0 0,0 0,-1 0,0-1,0 1,0 0,-1 0,1 0,-1 0,0 0,0 0,0 0,-1 0,1 0,-1 0,0 0,0 1,0-1,-1 1,1 0,-1-1,0 1,0 0,0 1,0-1,-1 0,1 1,-1 0,1 0,-1 0,-2-1,-2 1,1 1,-1 0,0 0,0 1,1 0,-1 0,0 0,0 1,1 1,-1-1,1 1,-1 1,1-1,0 1,0 0,0 1,0 0,0 0,1 0,-5 5,-7 5,0 1,2 0,0 2,0-1,2 2,-7 11,9-11,0 0,2 1,0 0,1 1,2 0,0 0,0 0,2 1,1 0,-1 12,4-23,0 1,1-1,0 0,1 1,0-1,0 1,1-1,1 0,-1 0,2 0,-1 0,2-1,-1 0,1 1,0-1,1-1,0 1,1-1,0 0,0-1,0 1,5 1,4 3,0-2,1 0,1-1,0 0,0-2,0 0,1-1,0-1,1 0,-1-2,0 0,1-1,0-1,0-1,-1-1,1-1,-1 0,11-4,80-39,-93 31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8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564 786,'-6'-4,"0"-1,0 1,-1 1,0-1,1 1,-1 0,0 1,0-1,-1 1,1 1,0-1,-1 1,1 1,-1-1,1 1,-1 1,1-1,-1 1,1 1,0-1,-1 1,1 1,-2 0,-15 4,0 2,1 0,1 2,0 0,0 1,1 2,0 0,2 1,-1 1,2 1,0 0,1 1,1 1,1 1,1 1,0-1,2 2,0 0,-7 20,17-38,-1 0,1 0,0 0,0 1,1-1,-1 1,1-1,0 1,0 0,0-1,1 1,0 0,0 0,0-1,0 1,1 0,0-1,0 1,0 0,0-1,1 1,0-1,0 0,0 1,0-1,1 0,-1 0,1 0,0-1,0 1,1-1,-1 0,1 0,0 0,0 0,-1 0,2-1,-1 0,0 0,0 0,1 0,1 0,10-1,0-1,0-1,0 0,0-1,-1 0,1-2,0 0,-1 0,0-2,0 0,-1 0,1-1,-1-1,-1-1,0 0,5-4,30-16,-1-2,-1-2,-2-2,-2-2,-1-2,24-31,-13-20,-52 90,0 0,-1 0,1 1,0-1,-1 0,1 0,0 0,0 0,-1 0,1 0,0 0,-1 0,1 0,0 0,-1 0,1 0,0 0,-1 0,1 0,0 0,-1 0,1-1,0 1,-1 0,1 0,0 0,0 0,-1-1,1 1,0 0,0 0,-1-1,1 1,0 0,0 0,0-1,0 1,-1 0,1-1,0 1,0 0,0-1,0 1,0 0,0 0,0-1,0 1,0 0,0-1,0 1,0-1,-22 27,22-26,-11 14,1 1,0-1,1 2,1-1,0 1,1 1,1-1,1 1,0 0,1 1,1-1,0 1,1 3,3-16,0 1,0-1,0 0,0 1,1-1,0 0,0 0,0 0,1 0,-1 0,1-1,1 1,-1-1,0 0,1 0,0 0,0 0,0 0,1-1,-1 0,1 0,0 0,-1-1,1 1,0-1,1 0,-1-1,0 1,0-1,1 0,-1-1,1 1,-1-1,1 0,-1 0,1-1,-1 1,25-5,0-1,-1-2,0-1,-1-1,0-1,0-1,-1-2,-1-1,0-1,-2-1,1-1,14-15,3-1,0-3,-3 0,-1-3,-2-1,-1-2,-3-1,-1-2,-3-1,-1-1,-3-1,-2-1,-2-1,0-10,-12 37,-1-1,-2 0,0-1,-2 1,0-1,-2 1,-1-1,-1 0,-1 1,-3-9,5 29,-1 1,0 0,0 0,0-1,0 1,0 0,-1 0,0 0,0 0,0 0,0 1,-1-1,1 1,-1-1,0 1,0 0,0 0,-1 0,1 1,-1-1,1 1,-1 0,0 0,0 0,0 0,0 0,0 1,0 0,-1 0,1 0,0 1,-1-1,1 1,0 0,-1 0,1 1,0-1,-1 1,1 0,0 0,0 0,-2 1,-12 10,0 1,0 0,1 1,1 1,1 0,0 2,1-1,0 2,2 0,0 0,-9 20,2-3,1 1,2 1,1 0,3 1,0 0,3 1,1 1,2-1,1 1,3 0,1 0,2 0,4 26,-4-55,0 1,1-1,1 1,0-1,0 0,1 0,1 0,-1-1,2 1,0-1,0 0,0-1,1 0,1 0,0 0,0-1,1 0,-1-1,2 1,-1-2,1 1,0-1,135 56,-105-67,-28-5</inkml:trace>
  <inkml:trace contextRef="#ctx0" brushRef="#br0" timeOffset="4099.428">2117 560,'-5'-3,"0"0,-1 0,0 1,1 0,-1 0,0 0,0 1,0-1,0 1,0 1,0-1,0 1,0 0,0 1,-6 0,-6 2,0 1,0 0,0 1,1 1,-1 1,1 0,1 2,0-1,0 2,-13 10,28-19,-1 0,0 0,1 1,-1-1,0 0,1 1,0-1,-1 1,1-1,0 1,0 0,0 0,0-1,0 1,0 0,1 0,-1 0,0 0,1 0,0 0,-1 0,1 0,0 0,0 0,0 0,0 0,1 0,-1 0,0 0,1 0,0 0,-1 0,1 0,0 0,0 0,0 0,0-1,0 1,0 0,1-1,-1 1,1-1,-1 0,1 1,0-1,213 148,-213-146,0-1,1 0,-1 1,0-1,0 1,-1 0,1-1,0 1,-1 0,0 0,0 0,0 0,0 0,0 0,-1 1,1-1,-1 0,0 0,0 1,0-1,0 0,0 0,-1 0,0 1,1-1,-1 0,0 0,-1 0,1 0,0 0,-1-1,0 1,0 0,0-1,0 1,0-1,0 1,0-1,-1 0,1 0,-1 0,0-1,0 1,1 0,-1-1,0 0,0 0,0 0,-1 0,1 0,0 0,0-1,0 0,-1 0,1 1,-1-2,-218 4,154-14,62 5</inkml:trace>
  <inkml:trace contextRef="#ctx0" brushRef="#br0" timeOffset="4450.527">2681 646,'-23'17,"1"1,0 1,1 1,2 1,0 1,1 1,1 0,1 1,-7 15,20-35,1-1,-1 1,1 0,0 0,0 0,0 0,0 0,1 0,0 1,0-1,0 1,0-1,1 0,-1 1,1-1,0 1,1-1,-1 1,1-1,0 1,0-1,0 0,1 1,-1-1,1 0,0 0,0 0,1 0,-1-1,1 1,0-1,0 1,0-1,0 0,0 0,1 0,2 1,8 0,-1 0,1-1,0-1,0-1,0 0,0 0,0-1,1-1,-1-1,0 0,0 0,-1-1,1-1,-1-1,1 0,-2 0,1-1,0-1,-1 0,0-1,-1 0,0-1,0 0,-1-1,0 0,-1-1,0 0,2-3,-7 9,0 0,0 0,-1-1,0 1,0-1,-1 1,1-1,-1 0,0 0,-1 0,1 0,-1 0,-1 0,1-1,-1 1,0 0,0 0,-1 0,1-1,-2 1,1 0,-1 0,0 0,0 0,0 1,-1-1,0 0,0 1,0 0,-1 0,0 0,0 0,0 0,0 1,-1 0,-1-1,-3-2,-1 1,0 1,-1 0,1 0,-1 1,0 0,0 1,0 0,-1 1,-3-1,-16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0 548,'52'-23,"-1"-2,-2-2,-1-2,23-19,-37 20,-1-1,-1-1,-2-2,8-13,36-37,-69 77,13-15,2 0,0 1,1 1,0 1,2 1,16-9,-36 24,0-1,1 1,-1 0,0 0,0 0,1 0,-1 1,1-1,-1 1,0 0,1 0,-1 0,1 0,-1 1,0-1,1 1,-1 0,0 0,1 0,-1 1,0-1,0 1,0-1,0 1,0 0,-1 0,1 1,-1-1,1 0,-1 1,0-1,0 1,0 0,0 0,0 0,-1 0,2 2,41 124,-40-117,-1 1,-1-1,0 1,0 0,-2 0,1-1,-2 1,0 0,0 0,-1-1,-1 1,0-1,-1 1,0-1,0 0,-2-1,1 1,-2-1,1 0,-1 0,-1-1,0 0,-1-1,-1 2,-5 3,-1-1,0 0,0-2,-1 1,-1-2,0-1,0 0,-1-1,0-1,-1-1,1 0,-1-2,0 0,0-1,-1-1,1-1,0-1,-14-2,28 2,1-1,0 0,0-1,-1 1,1-1,0 0,0 0,1 0,-1-1,0 1,1-1,-1-1,1 1,0 0,0-1,1 0,-1 0,1 0,-1-1,1 1,1-1,-1 1,1-1,-1 0,2 0,-1 0,0 0,1 0,0-1,0-3,-2-16</inkml:trace>
  <inkml:trace contextRef="#ctx0" brushRef="#br0" timeOffset="1016.702">1524 96,'-54'18,"1"3,1 1,1 3,1 2,1 2,-22 19,61-40,1 1,-1 0,2 1,-1-1,1 2,1-1,0 1,0 0,1 1,1-1,0 1,0 1,3-9,1 1,-1-1,1 1,0-1,0 1,1 0,-1 0,1-1,0 1,0 0,1-1,0 1,-1 0,2-1,-1 1,0-1,1 1,0-1,0 0,0 1,0-1,1 0,0 0,0-1,0 1,0-1,0 1,1-1,0 0,-1 0,1-1,0 1,2 0,0 0,0-1,0 1,1-1,-1-1,1 1,-1-1,1 0,0-1,-1 1,1-1,-1-1,1 1,0-1,-1 0,1-1,-1 0,1 0,-1 0,0 0,0-1,0 0,0-1,-1 1,4-4,11-7,0-2,-1 0,-1-1,-1-1,15-19,144-199,-176 235,1 0,-1 0,0 0,0 0,1 0,-1 0,1 0,-1 0,1 0,-1 0,1 1,-1-1,1 0,0 0,0 1,-1-1,1 0,0 1,0-1,0 0,0 1,0 0,-1-1,1 1,0-1,0 1,0 0,0 0,0-1,0 1,0 0,1 0,-1 0,0 0,0 0,0 1,0-1,0 0,0 0,0 1,0-1,0 0,-1 1,1-1,0 1,0-1,0 1,0 0,0-1,-1 1,1 0,0 0,-1-1,1 1,0 0,-1 0,1 0,-1 0,1 0,5 135,-4-19,-2-113,1 1,0 0,0 0,0-1,0 1,1 0,0-1,0 0,0 1,1-1,-1 0,1 0,0 0,0-1,0 1,1-1,-1 1,1-1,0 0,0-1,0 1,0-1,0 1,1-1,-1 0,1-1,-1 1,1-1,0 0,-1 0,1-1,0 1,0-1,0 0,-1 0,1-1,0 1,0-1,-1 0,1 0,0-1,-1 1,3-2,9-8,0 0,-1-1,0-1,0 0,-1-1,-1-1,-1 0,0 0,-1-1,0-1,-2 0,0-1,0 1,-2-2,0 1,-2-1,2-9,5-4,0 11,-6 31,-5 41,-1-45,-1 5,0 0,1 0,0 0,0-1,1 1,0 0,1 0,1-1,-1 1,2-1,-1 0,1 0,1 0,0 0,0-1,1 0,1 0,-1 0,1-1,5 4,-10-10,1 0,1 0,-1-1,0 0,0 1,0-1,1 0,-1-1,1 1,-1-1,0 1,1-1,-1 0,1 0,-1-1,1 1,-1-1,0 1,1-1,-1 0,0-1,0 1,1 0,-1-1,0 0,0 0,-1 0,1 0,1-1,75-73,-78 75,74-110,-75 110,0 1,0 0,0-1,0 1,0 0,0-1,0 1,0 0,0-1,0 1,0 0,0-1,0 1,0 0,0-1,1 1,-1 0,0-1,0 1,0 0,1 0,-1-1,0 1,0 0,1 0,-1-1,0 1,0 0,1 0,-1 0,0 0,1-1,-1 1,0 0,1 0,-1 0,0 0,1 0,-1 0,0 0,1 0,-1 0,0 0,1 0,-1 0,0 0,1 0,-1 0,0 0,1 1,-1-1,0 0,1 0,-1 0,0 0,0 1,1-1,-1 0,0 0,0 1,1-1,-1 0,0 0,0 1,0-1,1 0,-1 1,0-1,0 0,0 1,5 30,-3-18,-2-3,1-1,0 0,0 0,1 0,0 0,0 0,1 0,0-1,1 1,0-1,0 0,1 0,0 0,0-1,1 0,0 0,0 0,1-1,0 0,0 0,0 0,1-1,0 0,0-1,0 0,0 0,1-1,0 0,4 1,-5-3,-1-2,0 1,1-1,-1 0,0-1,1 1,-1-1,0-1,0 0,0 0,-1 0,1 0,-1-1,0-1,0 1,0-1,0 0,-1 0,0 0,0-1,0 0,-1 0,0 0,0 0,2-4,9-20,-1-1,-1 0,-1-1,6-33,-17 64,15-101,-20 90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368 203,'0'0,"0"-1,1 1,-1 0,1-1,-1 1,1 0,-1-1,1 1,-1 0,1 0,-1 0,1-1,-1 1,1 0,-1 0,1 0,-1 0,1 0,0 0,-1 0,1 0,-1 0,1 0,-1 1,1-1,-1 0,1 0,-1 0,1 1,-1-1,1 0,-1 0,1 1,-1-1,1 1,-1-1,0 0,1 1,-1-1,1 1,-1-1,0 1,0-1,1 1,-1-1,0 1,0-1,0 1,0-1,1 1,-1-1,0 1,0-1,0 1,0 0,0-1,0 1,0-1,-1 1,1 0,6 39,-6-39,0 460,0-407,12 144,-9-185,0-2,0 0,-1 0,0 1,-1-1,0 0,-1 1,0-1,-1 0,0 6,-11-8,8-31,8 4,0 0</inkml:trace>
  <inkml:trace contextRef="#ctx0" brushRef="#br0" timeOffset="232.292">1 711,'43'-5,"38"-11,20-3,2-2,-6 1,-16 0,-11 3,-13 0,-7 2,-7 0,-6 2,-9-2,-4 2,-7-2,-2 2,-2-2,-4 2</inkml:trace>
  <inkml:trace contextRef="#ctx0" brushRef="#br0" timeOffset="666.036">1016 90,'0'852,"-1"-851,0 1,1 0,-1 0,1 0,-1 0,1 0,0 0,0 0,-1 1,1-1,1 0,-1 0,0 0,0 0,1 0,-1 0,1 0,0 0,0 0,0-1,0 1,0 0,0 0,0-1,0 1,1 0,-1-1,0 1,1-1,0 0,-1 0,1 1,0-1,-1 0,1 0,0 0,0-1,0 1,0 0,0-1,0 1,0-1,0 0,0 0,0 0,0 0,0 0,0 0,0 0,1-1,0 0,114-84,-75 49,-10 9,117-78,-147 104,-1-1,1 1,0 0,0-1,0 1,0 0,0 0,1 1,-1-1,0 0,0 1,0-1,1 1,-1 0,0 0,1 0,-1 0,0 0,1 0,-1 1,0-1,0 1,0-1,1 1,-1 0,0 0,0 0,0 0,0 0,0 1,0-1,-1 0,1 1,0 0,-1-1,1 1,-1 0,1 0,-1 0,0 0,0 0,0 0,0 0,0 0,-1 0,1 0,0 1,-1-1,0 0,1 1,0 16,0 0,-1 0,-1 0,-1 0,-1 0,-1 0,-1 3,-10 84,15-105,-1 1,1-1,0 1,0 0,0-1,0 1,0-1,0 1,0-1,0 1,1-1,-1 1,0-1,1 1,0-1,-1 1,1-1,0 0,0 1,-1-1,1 0,0 0,0 0,1 0,-1 1,0-2,0 1,0 0,1 0,-1 0,0 0,1-1,-1 1,1-1,-1 1,1-1,-1 1,1-1,-1 0,1 0,-1 0,1 0,-1 0,1 0,-1 0,1 0,-1-1,1 1,-1-1,1 1,-1-1,1 1,19-10</inkml:trace>
  <inkml:trace contextRef="#ctx0" brushRef="#br0" timeOffset="1354.323">2004 739,'-26'9,"0"2,1 0,1 2,0 1,0 1,2 0,0 2,0 1,2 1,-2 3,21-21,0 0,-1 0,1 0,0 0,0 0,0 0,0 1,1-1,-1 0,0 1,0-1,1 1,-1-1,1 0,-1 1,1 0,0-1,0 1,-1-1,1 1,0-1,0 1,0-1,1 1,-1-1,0 1,1 0,-1-1,1 0,-1 1,1-1,0 1,-1-1,1 0,0 1,0-1,0 0,0 0,0 0,0 0,1 0,-1 0,0 0,0 0,1 0,-1 0,1-1,-1 1,0-1,1 1,-1-1,1 1,-1-1,1 0,0 0,0 0,12 1,0-2,0 0,0-1,0 0,0-1,0-1,-1 0,1 0,-1-2,0 0,-1 0,1-1,-1 0,-1-1,0-1,0 0,0 0,6-8,51-55,-67 71,0 1,0 0,1-1,-1 1,0 0,1 0,-1 0,0 0,1 0,-1 1,0-1,1 0,-1 1,0-1,0 1,0-1,1 1,-1-1,0 1,0 0,0 0,0-1,0 1,0 0,0 0,0 0,0 0,0 0,-1 0,1 0,0 1,-1-1,1 0,-1 0,1 1,-1-1,0 0,1 0,-1 1,0-1,0 0,0 1,0-1,0 0,0 1,0-1,-1 0,1 1,0-1,-1 0,1 0,-1 0,1 1,-2 0,3 7,-1-3,0 1,0-1,1 0,-1 0,1 1,1-1,-1 0,1 0,0 0,0 0,1 0,0-1,0 1,0-1,1 0,0 0,0 0,0 0,0-1,1 1,0-1,0 0,0-1,0 1,0-1,1 0,0 0,-1-1,1 0,0 0,2 0,11-3,0 0,0-2,0 0,0-2,-1 0,1 0,-1-2,-1 0,1-2,-1 0,-1 0,0-2,0 0,-1 0,0-2,-1 0,-1 0,0-1,8-12,8-9,-2-1,-1 0,-2-3,-1 0,-2-1,-2 0,-2-2,-2 0,-1-1,-2-1,-3 0,-1 0,-2-1,-1-10,-4 34,1 12,-1-1,0 1,-1-1,0 1,0-1,-1 1,0-1,0 1,-1-1,-1 1,0 0,0 0,-1 0,0 0,-3-6,4 13,1 0,0 1,0-1,-1 0,1 1,-1-1,0 1,1 0,-1 0,0 0,0 0,0 0,0 1,1-1,-1 1,0 0,0 0,0 0,0 0,0 0,0 1,0-1,0 1,0 0,1 0,-1 0,0 0,1 1,-1-1,1 1,-1-1,0 1,-67 67,61-53,2 0,0 1,0 0,2 0,0 1,1-1,1 1,0 0,1 0,1 0,1 0,1 1,0-1,4 14,5 21,2 0,2 0,2-2,10 17,4 3,-19-50,-2-1,0 1,-1 0,-2 1,0 0,-1 0,-1 1,-1-1,-1 12,-1-33,-1 0,0 0,1 0,-1 0,0 1,0-1,0 0,0 0,0 0,0 0,0 0,0 1,0-1,-1 0,1 0,0 0,-1 0,1 0,-1 0,1 0,-1 0,0 0,1 0,-1 0,0 0,0 0,1-1,-1 1,0 0,0-1,0 1,0 0,0-1,0 1,0-1,0 1,0-1,0 0,0 0,-1 1,1-1,0 0,0 0,0 0,0 0,0 0,0 0,-1 0,1-1,0 1,0 0,0-1,0 1,0 0,0-1,0 1,0-1,0 0,0 1,0-1,0 0,0 0,1 0,-1 1,0-1,1 0,-1 0,0 0,0-1,-47-88,39 70</inkml:trace>
  <inkml:trace contextRef="#ctx0" brushRef="#br0" timeOffset="1600.019">2343 428,'43'-9,"39"-9,14 0,1 2,-7 4,-9 0,-13 1,-9 3,-9 2,-4 3,-5 2,-5 1,-8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0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31,'19'0,"16"0,7 0,1 0,-2-5,-3-1,-3-1,-3 2,-2 2,-2 1,0 0,0 2,0 0,-1 0,1 0,-5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15,'1'-1,"1"-1,-1 1,0 0,0 0,0 0,0 0,1 0,-1 1,0-1,1 0,-1 0,1 1,-1-1,1 1,-1 0,1-1,-1 1,1 0,-1 0,1 0,0 0,-1 0,1 0,-1 0,1 1,-1-1,1 0,-1 1,1 0,-1-1,1 1,-1 0,1 0,9 1,115 5,-126-7,-1 0,1 0,-1 0,1 1,-1-1,1 0,0 0,-1 0,1 1,-1-1,1 0,0 0,-1 1,1-1,0 0,-1 1,1-1,0 1,-1-1,1 0,0 1,0-1,-1 1,1-1,0 1,0-1,0 0,0 1,0-1,0 1,0-1,0 1,0-1,0 1,0-1,0 1,0-1,0 1,0-1,0 1,0-1,1 0,-1 1,0-1,0 1,1-1,-1 0,0 1,0-1,1 1,-1-1,1 0,-1 0,0 1,1-1,-1 0,0 0,1 1,-1-1,1 0,-1 0,1 0,-1 0,1 1,-39 19,-213 73,53-15,182-73,1 1,0 0,0 1,0 0,1 1,0 1,0 0,1 1,0 1,0 1,11-10,-1 0,1 0,0 1,1-1,-1 0,0 1,1-1,-1 1,1 0,0-1,0 1,0 0,0 0,1 0,-1 0,1 0,0 0,-1 0,1-1,0 1,1 0,-1 0,1 0,-1 0,1 0,0 0,0 0,0-1,0 1,1 0,-1-1,1 1,-1-1,1 1,0-1,0 0,0 0,0 0,1 0,-1 0,0 0,1-1,-1 1,1-1,0 0,-1 1,1-1,0-1,0 1,1 0,294 10,-151 20,-145-30,1 0,-1 1,0-1,1 1,-1-1,0 1,0 0,0 0,0 0,0 0,-1 0,1 0,0 1,-1-1,0 0,1 1,-1 0,0-1,-1 1,1-1,0 1,-1 0,1 0,-1-1,0 1,0 0,0 0,0-1,0 1,-1 0,1 0,-1-1,0 1,0 1,-52 80,13-53,-1-1,-2-2,0-2,-38 15,19-8,-33 12,-73 46,166-90,0 0,0 0,0 0,0 0,1 0,-1 1,0-1,1 0,-1 1,1-1,-1 1,1-1,0 1,-1 0,1 0,0 0,0-1,0 1,1 0,-1 0,0 0,1 0,-1 1,1-1,0 0,0 0,0 0,0 0,0 0,0 0,0 0,1 1,-1-1,1 0,0 0,-1 0,1 0,0-1,0 1,0 0,0 0,1 0,-1-1,0 1,1-1,-1 1,8 5,0 0,1-1,-1 0,1 0,0-1,0 0,1-1,0 0,0-1,0 0,0-1,0 0,0-1,0 0,5-1,298-27,-130 0,-173 25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9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253 251,'0'-1,"1"-1,-1 1,0 0,0-1,0 1,0-1,0 1,0 0,0-1,0 1,-1-1,1 1,-1 0,1-1,-1 1,1 0,-1-1,0 1,1 0,-1 0,0 0,0 0,0-1,0 1,0 0,0 1,0-1,0 0,-1 0,1 0,0 1,0-1,-1 1,1-1,0 1,-1-1,1 1,-1 0,1 0,0 0,-1-1,1 1,-1 1,1-1,-1 0,1 0,0 0,-1 1,1-1,0 1,-1-1,-65 40,52-26,1 1,1 1,0 0,1 1,1 0,1 1,0 0,1 1,1 0,1 0,1 1,0-1,0 9,6-22,-1 0,2 1,-1-1,1 0,-1 1,2-1,-1 0,1 0,0 0,0 0,1 0,-1 0,1 0,1-1,-1 0,1 1,0-1,0-1,0 1,1-1,0 1,0-1,0 0,0-1,0 0,1 1,0-2,0 1,-1-1,1 1,1-2,-1 1,0-1,0 0,6 0,2 2,0-1,1 0,-1-1,0-1,0 0,1-1,-1-1,5-1,-14 3,-1-1,1 0,-1 0,0 0,1-1,-1 1,0-1,0 0,0 0,0-1,0 1,-1-1,1 0,-1 0,0 0,1 0,-1-1,-1 1,1-1,0 0,-1 1,0-1,0 0,0-1,-1 1,1 0,0-5,-2 5,-1 0,1 0,-1 0,0 0,-1 0,1 0,-1 0,1 0,-1 0,0 1,-1-1,1 1,-1-1,1 1,-1 0,0 0,0 0,0 0,-1 1,1-1,-1 1,1 0,-1 0,0 0,0 1,1-1,-1 1,-1 0,1 0,0 0,0 1,0-1,0 1,0 0,-1 0,1 1,0-1,0 1,0 0,-2 0,127-2,113-40,-206 36,-4 1</inkml:trace>
  <inkml:trace contextRef="#ctx0" brushRef="#br0" timeOffset="1612.459">675 54,'44'-5,"37"-6,11-2,-6 2,-13 3,-19 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6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590 409,'110'-33,"-99"17,-40 14,-61 19,1 5,-80 30,56-16,100-32,8-3,1 0,-1 0,0 0,0 0,1 1,-1 0,1 0,-1 0,1 1,0-1,0 1,0 0,0 0,1 1,-1-1,1 1,-3 3,6-4,1 0,-1 0,1 0,0 0,0 0,0-1,0 1,1 0,-1 0,1-1,-1 1,1-1,0 0,0 0,0 1,1-1,-1 0,0-1,1 1,-1 0,1-1,-1 1,1-1,0 0,0 0,0 0,0 0,1 0,26 9,-1-1,1-1,1-2,-1-1,1-2,0 0,0-3,0 0,12-3,18 2,6 11,-66-9,1-1,-1 0,0 0,1 1,-1-1,0 1,1-1,-1 1,0 0,0-1,0 1,0 0,0 0,1 0,-1 0,-1 0,1 0,0 0,0 0,0 0,0 0,-1 0,1 0,-1 1,1-1,-1 0,1 1,-1-1,0 0,0 1,1-1,-1 0,0 1,0-1,0 1,-1-1,1 0,0 1,0-1,-1 0,1 1,-1-1,1 0,-1 0,1 1,-2-1,-3 6,-1 0,-1-1,1 0,-1-1,0 1,0-1,0 0,-1-1,0 0,0 0,-6 1,-12 8,-71 35,29-15,1 3,2 2,-10 12,55-36,9-7,0-1,1 1,0 1,0 0,0 0,1 1,0 0,1 0,0 1,1 0,0 1,0 0,1 0,1 0,0 1,0 0,-2 10,7-19,0 0,0 0,0 0,0 1,0-1,1 0,0 0,0-1,0 1,0 0,0 0,0 0,1 0,-1-1,1 1,0-1,0 1,0-1,0 0,0 0,0 0,0 0,1 0,-1 0,1 0,0-1,-1 0,1 1,0-1,0 0,0 0,0 0,1-1,102 12,269-44,-242 10,-138 16,-7 5</inkml:trace>
  <inkml:trace contextRef="#ctx0" brushRef="#br0" timeOffset="2670.193">1070 1171,'37'-70,"41"-36,35-63,-19-51,-93 215,1 0,0 1,0 0,0-1,0 1,1 0,-1 0,1 0,0 0,0 1,1-1,-1 1,1 0,0 0,1-1,-4 5,1-1,0 1,0 0,-1-1,1 1,-1 0,1 0,-1 0,1 0,-1 1,1-1,-1 0,0 1,0-1,1 0,-1 1,0 0,-1-1,1 1,0-1,0 1,-1 0,1 0,-1-1,1 1,-1 0,0 0,0 0,1 0,-1-1,-1 1,1 0,0 0,0 0,-1 0,1 0,0-1,11 148,6 22,1-121,-17-49,0 0,-1 0,1-1,0 1,0-1,0 1,0 0,0-1,0 0,0 1,-1-1,1 1,1-1,-1 0,0 0,0 0,0 0,0 1,0-1,0-1,0 1,0 0,0 0,0 0,0 0,0-1,0 1,0 0,0-1,0 1,0-1,0 1,0-1,-1 0,1 1,0-1,0 0,-1 0,1 1,0-1,-1 0,1 0,-1 0,1 0,-1 0,1 0,-1 0,77-143,-33 50,121-209,-166 302,1 1,0-1,0 1,0-1,1 1,-1-1,0 1,0 0,0-1,0 1,0-1,0 1,1-1,-1 1,0-1,0 1,1 0,-1-1,0 1,0 0,1-1,-1 1,1 0,-1-1,0 1,1 0,-1 0,1-1,-1 1,0 0,1 0,-1 0,1 0,-1 0,1 0,-1-1,1 1,-1 0,1 0,-1 0,0 0,1 1,-1-1,1 0,-1 0,1 0,-1 0,1 0,-1 1,0-1,1 0,-1 0,1 1,-1-1,0 0,1 0,-1 1,0-1,1 1,-1-1,0 0,0 1,1-1,-1 1,4 33,-4-23,52 253,-24-124,3 58,-38-63,-21-106,11-23</inkml:trace>
  <inkml:trace contextRef="#ctx0" brushRef="#br0" timeOffset="4366.853">1324 211,'166'-25,"166"23,-352-17,5 12,0 0,1-1,0-1,1 0,0-1,1-1,0 0,0 0,1-2,-3-3,0-22,16 24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1,'-11'259,"-8"6,-5-87,1-62,27-101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1,'18'178,"-10"-140,24 169,-4 20,-24-147,-8-93,0-1,-1 1,0 0,-1 0,-1 0,0 1,-1 0,0 0,-1 1,0 0,0 1,-1 0,-1 0,0 1,0 0,-1 1,1 0,-2 1,1 1,-1 0,0 0,-1 2,1-1,-1 2,0 0,0 0,0 1,0 1,0 0,0 1,0 1,-1 0,-6 2,-75 38,77-28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0,'-14'7,"0"1,1 0,0 1,1 0,0 1,0 0,1 1,0 1,1-1,-9 14,17-22,-7 7,1 1,0 0,0 0,1 0,1 1,0 0,0 1,1-1,1 1,0 0,1 0,0 0,1 1,0-1,1 1,1-1,0 1,1-1,1 1,0-1,0 0,1 1,1-1,1-1,-1 1,4 5,-1-12,1-1,-1 0,1 0,0-1,0 0,0 0,1-1,-1 0,1 0,0-1,-1 0,1-1,0 0,0 0,0-1,0 0,0-1,0 1,0-2,0 0,6-1,-4 2,0 0,-1 0,1-1,0 0,-1-1,0 0,1-1,-1 0,-1 0,1-1,-1 0,1-1,-2 0,1-1,-1 0,0 0,0-1,-1 1,0-2,0 1,2-6,-7 11,-1 0,0-1,-1 1,1-1,0 1,-1-1,0 1,0-1,0 1,0-1,-1 1,1-1,-1 1,0-1,0 1,0 0,0-1,-1 1,1 0,-1 0,0 0,0 0,0 0,0 0,0 1,-1-1,1 1,-1 0,0-1,0 1,0 0,0 1,0-1,0 0,0 1,-1 0,1 0,0 0,-1 0,1 0,-1 1,1-1,-1 1,1 0,-1 0,0 0,-75 13,170-44,88-10,-154 39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11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0 367,'678'0,"-679"0,1-1,-1 1,1-1,-1 1,0-1,1 0,0 1,-1-1,1 0,-1 1,1-1,0 0,-1 1,1-1,0 0,0 0,-1 0,1 1,0-1,0 0,0 0,0 0,0 1,0-1,0 0,0 0,1 0,-1 1,0-1,0 0,1 0,-1 1,0-1,1 0,-1 1,1-1,-1 0,1 1,-1-1,1 1,-1-1,1 1,0-1,-1 1,1-1,0 1,0-1,-1 1,1 0,0 0,0-1,-1 1,1 0,0 0,0 0,-1 0,1 0,0 0,0 0,0 0,0 0,-107-101,95 87</inkml:trace>
  <inkml:trace contextRef="#ctx0" brushRef="#br0" timeOffset="1234.212">283 0,'-1'4,"1"0,-1 0,1 1,0-1,0 0,1 0,-1 0,1 0,0 0,0 0,0 0,0 0,1 0,0-1,-1 1,1 0,1-1,-1 0,0 1,1-1,0 0,0 0,0 0,0-1,0 1,0-1,1 0,-1 0,1 0,0 0,-1 0,1-1,0 0,0 0,0 0,0 0,2 0,-5-1,0 1,0-1,1 0,-1 0,0 1,1-1,-1 0,1 0,-1-1,0 1,1 0,-1 0,0-1,1 1,-1 0,0-1,0 0,0 1,1-1,-1 0,0 1,0-1,0 0,0 0,0 0,0 0,0 0,0 0,-1 0,1 0,0 0,0-1,-1 1,1 0,-1 0,1-1,-1 1,0 0,0-1,1 1,-1 0,0-1,0 1,0 0,0-1,0 1,-1-1,-2 1,0-1,0 1,0 0,0 0,-1 1,1-1,0 1,0-1,-1 1,1 0,0 0,-1 0,1 1,0-1,0 1,-1 0,1 0,0 0,0 0,0 1,0-1,0 1,0-1,1 1,-1 0,1 0,-1 1,1-1,-1 0,1 1,0 0,0-1,1 1,-1 0,0 0,1 0,0 0,-1 2,1-1,1 0,0 0,0 0,1 0,-1 0,1 0,0 0,0 0,0 0,0 0,1 0,-1 0,1-1,0 1,0-1,1 1,-1-1,1 0,0 0,0 0,-1 0,2 0,-1-1,0 1,1-1,-1 0,1 0,-1 0,1-1,0 1,0-1,0 0,0 0,0 0,0-1,0 1,0-1,0 0,0 0,0-1,1 1,-1-1,0 0,-1 0,-1 0,0 0,0 0,0 0,0-1,0 1,0 0,-1-1,1 0,0 1,-1-1,1 0,-1 0,0 0,1 0,-1 0,0 0,0-1,0 1,-1 0,1 0,0-1,-1 1,0 0,1-1,-1 1,0-1,0 1,-1 0,1-1,0 1,-1 0,1-1,-1 1,0 0,0 0,0-1,0 1,0 0,0 0,0 0,-1 0,1 1,-1-1,0 0,1 0,-1 1,-2-2,1 3,0 0,0 0,0 0,0 0,0 1,0-1,0 1,0 0,0 0,0 0,0 0,0 0,0 1,1-1,-1 1,1 0,-1-1,1 1,0 0,-1 1,1-1,0 0,0 1,1-1,-1 1,0 0,1-1,0 1,-1-1,1 0,0 0,0 0,0 0,0 0,0 0,0 0,0 0,1 0,-1 0,1 1,0-1,-1 0,1 0,0 0,0 1,1-1,-1 0,0 0,1 0,-1 1,1-1,0 0,-1 0,1 0,0 0,1 0,-1 0,0-1,0 1,1 0,-1-1,1 1,-1 0,1-1,0 0,0 1,0-1,0 0,0 0,1 0,-1-1,1 1,0-1,-1 1,1-1,-1 0,1 0,-1 0,1 0,0-1,-1 1,1-1,-1 0,1 1,-1-1,0 0,1 0,-1-1,0 1,0 0,0-1,0 0,0 1,0-1,0 0,0 0,-1 0,1 0,-1 0,1 0,-1 0,0-1,0 1,0-1,0 1,0 0,-1-1,1 1,-1-1,1 0,-1 1,0-1,0 1,0-1,0 1,-1-1,1 0,-1 1,0-1,1 1,-1 0,0-1,-1 1,1 0,0-1,0 1,-1 0,0 0,1 0,-1 0,0 0,0 1,0-1,0 1,-1-2,-35-9,26 12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1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626 706,'142'-106,"-141"105,1-1,-1 1,0 0,1-1,-1 1,0-1,0 1,0-1,0 0,0 1,0-1,-1 0,1 0,0 1,-1-1,0 0,1 0,-1 0,0 0,0 0,0 0,0 0,0 1,0-1,-1 0,1 0,-1 0,1 0,-1 1,0-1,0 0,0 0,0 1,0-1,0 1,0-1,0 1,0-1,-1 1,1 0,-1-1,1 1,-1 0,1 0,-1 0,0 0,0 0,-91-35,-123 4,183 31,0 1,0 2,0 1,0 2,0 1,-8 4,-50 32,89-40,1-1,-1 1,0-1,1 1,-1-1,1 1,0 0,-1 0,1 0,0 0,0 0,0 0,0 0,1 0,-1 0,0 0,1 0,0 1,-1-1,1 0,0 0,0 1,0-1,0 0,1 0,-1 0,1 1,-1-1,1 0,0 0,0 0,0 0,0 0,0 0,0 0,0 0,1-1,-1 1,1 0,-1-1,1 1,1 0,8 6,1 0,0 0,0-1,1-1,0 0,0-1,1 0,-1-1,1-1,0 0,0-1,0 0,7-1,-2 1,108 28,-125-29,-1-1,0 1,1 0,-1 0,0 0,0 0,1 0,-1 0,0 0,0 0,0 0,0 0,0 0,-1 1,1-1,0 0,-1 1,1-1,-1 1,1-1,-1 0,1 1,-1-1,0 1,0-1,0 1,0 0,0-1,0 1,0-1,0 1,-1-1,1 0,-1 1,1-1,-1 1,1-1,-1 0,0 1,0-1,0 0,0 0,1 1,-2-1,1 0,0 0,0 0,0 0,-1 0,-68 50,66-48,-84 46,41-23,1 1,2 2,-41 34,18 30,66-90,0-1,0 1,-1 0,2 0,-1-1,0 1,0 0,1 0,0 0,-1 0,1 0,0 0,1-1,-1 1,0 0,1 0,0 0,-1 0,1 0,0-1,1 1,-1 0,0-1,1 1,-1-1,1 0,0 1,0-1,0 0,0 0,0 0,0 0,1 0,-1-1,1 1,-1-1,2 1,11 4,0 0,1-2,0 1,0-2,0 0,0-1,1 0,-1-2,1 0,-1-1,0 0,1-1,-1-1,0-1,0 0,-1-1,1-1,1-1,-13 6,-1-1,1 0,-1 0,1 0,-1 0,0 0,0-1,0 1,0-1,0 0,-1 0,1 0,-1 0,0-1,0 1,0-1,1-1,3-15</inkml:trace>
  <inkml:trace contextRef="#ctx0" brushRef="#br0" timeOffset="372.012">344 0,'-5'11,"1"0,0 1,1-1,0 1,0 0,2 0,-1 0,2 0,-1 0,2 0,-1 0,2 0,1 10,-1-4,10 93,-5 0,-5 0,-5 0,-5 0,-4-1,-16 53,-72 171,66-217,33-114,0-1,1 1,-1 0,1-1,-1 1,1 0,0 0,0-1,0 1,1 0,-1 0,1-1,0 1,-1 0,1-1,0 1,0-1,1 1,-1-1,0 1,1-1,0 0,-1 0,1 0,0 0,0 0,2 2,12 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3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395 109,'0'956,"0"-956</inkml:trace>
  <inkml:trace contextRef="#ctx0" brushRef="#br0" timeOffset="266.623">0 673,'466'-140,"-427"127,0-1,-1-3,-1 0,0-2,22-17,-50 28,0 0,-1-1,0 0,-1 0,0-1,0 1,-1-2,0 1,-1-1,0 1,0-4,1 2,1-4</inkml:trace>
  <inkml:trace contextRef="#ctx0" brushRef="#br0" timeOffset="629.227">846 23,'0'688,"15"-587,-14-98,0 0,0 0,0 0,0-1,0 1,1 0,-1-1,1 1,0-1,0 1,0-1,0 0,0 0,0 1,1-2,-1 1,1 0,-1 0,1-1,0 0,-1 1,1-1,0 0,0 0,0-1,0 1,0-1,0 1,0-1,3 0,9-3,-1-1,1-1,-1 0,1-1,-2 0,1-1,-1-1,0 0,0-1,-1 0,7-7,37-24,24 10,-78 29,1 1,-1 0,0 0,1 1,-1-1,0 0,1 1,-1-1,0 1,0 0,0 0,0 0,1 0,-1 0,0 0,-1 1,1-1,0 0,0 1,0 0,-1-1,1 1,-1 0,0 0,1 0,-1 0,0 0,0 0,0 0,0 0,-1 1,1-1,-1 0,1 2,9 130,-9-131,0-1,1 1,-1-1,1 0,0 1,0-1,-1 0,1 0,1 0,-1-1,0 1,0 0,1-1,-1 0,1 1,-1-1,1 0,-1 0,1 0,0-1,-1 1,1-1,0 1,0-1,0 0,-1 0,1 0,0-1,0 1,-1 0,1-1,0 0,-1 0,1 0,0 0,0-1,16-5</inkml:trace>
  <inkml:trace contextRef="#ctx0" brushRef="#br0" timeOffset="1280.598">1722 617,'-16'12,"0"1,1 1,0 1,1 0,1 1,0 0,2 1,-1 1,2-1,1 2,0-1,-1 6,10-22,-1-1,0 1,1 0,-1 0,1 0,-1 0,1 0,0 0,0 0,0 0,0 0,0 0,0 0,1 0,-1 0,1 0,-1 0,1 0,0 0,0 0,0-1,0 1,0 0,0 0,0-1,1 1,-1-1,0 1,1-1,-1 0,1 0,0 1,-1-1,1 0,0 0,0-1,0 1,0 0,0 0,-1-1,1 0,0 1,0-1,0 0,0 0,1 0,-1 0,0 0,0 0,0-1,0 1,-1-1,3 0,14-4,-1-2,0 0,0 0,-1-2,0 0,0-1,1-2,38-22,-37 24,74-32,-89 42,0-1,0 1,0 0,0-1,0 1,0 0,-1 1,1-1,0 1,0-1,0 1,0 0,-1 0,1 0,0 0,-1 0,1 1,-1-1,1 1,-1 0,0 0,1 0,-1 0,0 0,-1 0,1 0,0 1,0-1,-1 1,0-1,2 3,10 24,-12-24,0-1,1 1,0 0,0-1,0 1,0-1,1 0,-1 1,1-1,0 0,0-1,1 1,-1 0,1-1,0 0,0 0,0 0,0-1,0 1,1-1,-1 0,1 0,0 0,-1-1,1 1,0-1,0-1,0 1,2 0,7-4,0-1,0 0,-1-1,1 0,-1-1,0 0,-1-1,1-1,-1 0,-1 0,0-1,0-1,-1 0,0 0,5-7,125-161,-119 141,-1 0,-2-2,-1 0,-3 0,-1-2,-2 0,-1 0,-3-1,-1 0,-1-17,-8-26,3 82,0 0,-1 0,1 0,-1 0,0 0,0 1,0-1,0 0,0 1,-1-1,1 1,-1-1,0 1,0-1,1 1,-2 0,1 0,0 0,0 0,-1 1,1-1,0 1,-1-1,0 1,1 0,-1 0,-1-1,-1 3,1 0,-1 1,1-1,0 1,-1 0,1 0,0 0,0 0,0 1,0-1,1 1,-1 0,1 0,0 1,0-1,0 1,0 0,0-1,1 1,0 0,0 1,0-1,0 0,0 0,1 1,0-1,0 1,0 0,1-1,-1 1,1 3,-7 242,10-154,-2-46,2 1,2-1,3 0,2-1,1 0,3 0,2-1,21 42,-18-68,-13-42,-28-48,13 44</inkml:trace>
  <inkml:trace contextRef="#ctx0" brushRef="#br0" timeOffset="1534.852">2144 419,'44'5,"52"1,19 0,0-6,-14-3,-21 0,-13-1,-14 1,-11 1,-7 0,-11 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8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310 572,'-5'2,"0"0,0 1,0 0,1 0,-1 0,1 1,-1-1,1 1,0 0,1 0,-1 0,1 1,-1 0,1-1,1 1,-1 0,1 0,0 0,0 1,0-1,1 0,0 1,0-1,0 1,1 0,-1 0,1-6,-34 222,28-167,-3 0,-3-1,-1 0,-10 18,-14 61,37-130,0-1,-1 0,1 0,0 0,0 0,0 0,0 0,1 0,-1 0,1 0,-1 0,1 1,-1-2,1 1,0 0,0 0,0 0,0 0,1-1,-1 1,0 0,1-1,-1 1,1-1,-1 1,1-1,0 0,0 0,-1 0,1 0,0 0,0 0,0-1,0 1,0 0,0-1,0 0,0 1,1-1,-1 0,0 0,0 0,0 0,2-1,95-17,159-52,-214 58,49 1,-77 16</inkml:trace>
  <inkml:trace contextRef="#ctx0" brushRef="#br0" timeOffset="501.049">960 374,'-5'-9,"-6"1,-6 7,-1 9,-1 2,2 5,-1 4,3 5,-1-3,3 0,-2 1,-3 2,1 2,9-4,6-5</inkml:trace>
  <inkml:trace contextRef="#ctx0" brushRef="#br0" timeOffset="1135.993">0 261,'19'-12,"1"1,0 0,1 2,0 0,1 1,0 1,0 1,0 1,0 1,1 1,0 1,0 1,11 2,-17 0,-12 0,-1 0,1-1,-1 0,1 0,-1 0,0 0,1 0,-1-1,1 0,-1 0,0 0,0 0,1-1,-1 0,3-2,-7 2,0-1,0 0,-1 0,1 0,-1 0,0 0,1 1,-1-1,0 0,-1 1,1-1,0 1,-1-1,0 1,1-1,-1 1,0 0,0 0,0 0,-1 0,1 0,0 1,-1-1,1 1,-1-1,1 1,-1 0,-112-86,103 73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0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1,0-1,-1 1,1-1,0 0,1 0,-1 0,0 0,0 0,0-1,0 1,1 0,-1-1,0 0,1 1,-1-1,0 0,1 0,0-1,0 2,338 1,-233-2,-109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0 176,'189'-26,"189"23,-378 3,-1-1,1 1,0-1,-1 0,1 1,0-1,0 1,0-1,-1 0,1 1,0-1,0 1,0-1,0 0,0 1,0-1,0 0,0 1,0-1,0 1,1-1,-1 0,0 1,0-1,0 1,1-1,-1 0,0 1,1-1,-1 1,1-1,-1 1,0 0,1-1,-1 1,1-1,-1 1,1 0,-1-1,1 1,0 0,-1-1,1 1,-1 0,1 0,0 0,-1 0,1 0,-1 0,1-1,0 1,-1 0,1 1,0-1,-1 0,1 0,-1 0,1 0,0 0,-1 1,1-1,-156-108,137 92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28,'5'0,"6"0,7 0,4 0,4 0,1 0,2 0,1 0,-1 0,0 0,0 0,0-5,0-1,-1 0,0 1,0 2,-4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2 574,'-1'-24,"1"-1,0 1,2 0,1-1,1 1,1 1,1-1,1 1,1 0,1 0,0 1,7-8,-3 10,1 0,1 1,1 1,0 0,1 1,1 1,1 1,11-7,-9 7,-8 4,1 1,1 0,-1 1,1 1,1 0,0 1,0 1,10-2,-24 7,0 1,0-1,0 1,0 0,0-1,0 1,0 0,0 1,0-1,0 0,0 1,0-1,0 1,0-1,0 1,0 0,0 0,0 0,-1 0,1 0,0 0,-1 0,1 1,-1-1,1 1,-1-1,0 1,0-1,0 1,0 0,0 0,0-1,0 1,0 0,0 0,-1 0,1 0,-1 0,0 0,0 0,1 1,-10 87,7-80,0 0,0 0,1 0,0 0,1 0,0 0,1 0,0 0,0 0,1 0,1 0,-1 0,1-1,2 2,-4-9,0 0,0 0,1-1,-1 1,1-1,-1 1,1-1,-1 0,1 1,0-1,0 0,0 0,-1 0,1-1,0 1,0 0,0-1,0 1,1-1,-1 1,0-1,0 0,0 0,0 0,0 0,0-1,0 1,0 0,0-1,0 0,0 1,0-1,0 0,0 0,1-1,66-40,104-103,-158 135,-5 2,1 1,0-1,0 1,0 1,1 0,0 1,1 0,-1 1,1 1,0 0,0 0,0 1,0 1,1 0,-12 1,0 0,1 0,-1 0,0 0,0 1,0-1,0 1,0-1,0 1,1 0,-1 0,-1 0,1 0,0 0,0 0,0 1,-1-1,1 0,0 1,-1 0,1-1,-1 1,0 0,0 0,1-1,-1 1,0 0,-1 0,1 0,0 1,-1-1,1 0,-1 0,1 0,-1 0,0 1,0-1,0 0,0 0,-1 1,-23 94,19-83,4-13,-2 6,-1 0,1 1,1-1,-1 1,1 0,1 0,-1-1,1 1,1 0,-1 0,1 0,1 0,0 0,0 0,0 0,1 0,0 0,1-1,0 1,9 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4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1 791,'0'-2,"0"1,0 0,0 0,0 0,0-1,0 1,0 0,0 0,1 0,-1 0,0-1,1 1,-1 0,1 0,0 0,-1 0,1 0,0 0,-1 0,1 0,0 1,0-1,0 0,0 0,0 1,0-1,0 0,0 1,0-1,0 1,0-1,0 1,0 0,0 0,1-1,-1 1,0 0,0 0,0 0,1 0,-1 0,0 0,0 0,0 1,0-1,1 1,10-5,164-42,-174 45,-1 0,1 0,-1 1,1-1,-1 0,1 1,-1-1,1 1,0 0,-1-1,1 1,-1 0,1 0,0 0,-1 0,1 0,0 1,-1-1,1 0,-1 1,1-1,0 1,-1-1,1 1,-1 0,0 0,1 0,-1 0,0 0,1 0,-1 0,0 0,0 0,0 1,0-1,0 0,0 1,0-1,-1 1,1-1,0 1,-1-1,1 1,-1 1,37 165,-6-36,13 12,-44-143,0 0,1 0,-1-1,1 1,-1 0,0-1,1 1,0 0,-1-1,1 1,-1-1,1 1,0-1,-1 1,1-1,0 1,-1-1,1 0,0 1,0-1,-1 0,1 0,0 1,0-1,0 0,-1 0,1 0,0 0,0 0,0 0,-1 0,1-1,0 1,0 0,0 0,-1 0,1-1,0 1,0-1,-1 1,1 0,0-1,-1 1,1-1,-1 1,1-1,0 0,-1 1,1-1,-1 0,30-38,-26 32,62-98,-4-3,21-55,-39 73,-44 82,-1 6</inkml:trace>
  <inkml:trace contextRef="#ctx0" brushRef="#br0" timeOffset="320.707">1157 508,'-4'9,"-8"9,-5 6,-5 3,-3-3,2-1,0-3,5-2,-1-3,4 1,0-3,6-3,6-4</inkml:trace>
  <inkml:trace contextRef="#ctx0" brushRef="#br0" timeOffset="1121.821">113 367,'611'0,"-632"-17,-163-45,172 58</inkml:trace>
  <inkml:trace contextRef="#ctx0" brushRef="#br0" timeOffset="1966.712">198 0,'143'25,"252"-22,-322 8,-55-5</inkml:trace>
  <inkml:trace contextRef="#ctx0" brushRef="#br0" timeOffset="3918.544">678 254,'-10'-1,"0"0,0-1,1-1,-1 1,0-2,1 1,0-1,0-1,0 1,0-1,1-1,0 0,0 0,0-1,1 0,0 0,0 0,1-1,-2-2,1 2,-10-6,23 22,110 104,-99-98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30,'173'-11,"-90"1,0 4,0 3,19 5,-8-1,-95-1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9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19,'19'5,"21"1,8 0,1-1,-3-2,-5-6,-4-2,-4 0,-2 0,-3 1,0 2,0 1,-1-5,0 0,-4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0 547,'2'-16,"0"-1,1 1,1 0,1 0,0 0,1 0,7-13,6-16,-15 32,2-10,2 1,0-1,1 1,1 1,1 0,1 0,1 1,1 1,1 0,0 1,1 0,1 1,8-5,-23 20,0 1,-1-1,1 0,0 1,0 0,0-1,0 1,1 0,-1 0,0 0,0 0,1 0,-1 1,1-1,-1 1,0 0,1-1,-1 1,1 0,-1 0,1 1,-1-1,1 0,-1 1,0 0,1-1,-1 1,0 0,1 0,-1 0,0 1,0-1,0 0,0 1,0-1,0 1,-1 0,1 0,0 0,-1 0,2 2,5 20,-2 0,0 1,-1 0,-2 0,0 1,-1 19,1 13,-3-57,0 0,-1 0,1 0,-1 0,1 0,0 0,0 0,0 0,0 0,0 0,0 0,0-1,0 1,0 0,0 0,0 0,0 0,1 0,-1 0,0 0,1 0,-1 0,1-1,-1 1,1 0,-1 0,1 0,-1-1,1 1,0 0,0-1,-1 1,1-1,0 1,0-1,0 1,-1-1,1 1,0-1,0 0,0 1,0-1,0 0,0 0,0 0,0 0,0 0,0 0,0 0,0 0,-1 0,1 0,0-1,0 1,0 0,0 0,0-1,0 1,0-1,-1 1,1-1,0 1,0-1,-1 0,1 1,0-1,-1 0,1 0,127-121,-47 49,-54 46,2 1,1 1,0 2,30-17,-59 39,0 0,0 0,0 1,0-1,0 0,0 0,0 1,1-1,-1 1,0-1,0 1,0-1,1 1,-1 0,0-1,1 1,-1 0,0 0,1 0,-1 0,0 0,0 0,1 1,-1-1,0 0,0 1,1-1,-1 1,0-1,0 1,0 0,1-1,-1 1,0 0,0 0,0 0,-1-1,1 1,0 0,0 1,0-1,-1 0,1 0,0 0,-1 0,1 0,-1 1,1-1,-1 0,0 0,0 1,1-1,-1 0,0 1,0-1,0 0,0 1,-1-1,-44 197,34-164,8-23,-1-1,0 0,1 1,1 0,0 0,0 0,1 0,0 0,1 0,0 0,1 4,16 3,-6-17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22,'8'10,"-1"1,0 0,0 0,-1 0,-1 1,0 0,0 0,1 9,0-3,0-3,-2 0,0 0,0 0,-2 1,0 0,-1-1,0 1,-1 0,-1 0,0-1,-2 1,-2 10,-26 102,31-129,0 1,-1 0,1 0,0-1,0 1,-1 0,1 0,0-1,-1 1,1 0,0 0,-1 0,1-1,0 1,-1 0,1 0,0 0,-1 0,1 0,0 0,-1 0,1 0,0 0,-1 0,1 0,-1 0,1 0,0 0,-1 0,1 0,0 0,-1 0,1 1,0-1,-1 0,1 0,0 0,-1 1,1-1,0 0,0 0,-1 1,1-1,0 0,0 1,-1-1,1 0,-2-39,6 12,0 0,2 0,0 1,2 0,1 0,1 1,2 0,0 1,1 0,2 1,0 1,1 0,14-13,-25 28,0-1,1 2,0-1,0 1,1-1,-1 2,1-1,1 1,-1 0,1 1,0-1,0 1,0 1,0 0,1 0,-1 1,1 0,0 0,-1 1,1 0,0 0,0 1,0 1,5 0,-8 3,-1 0,0 0,0 1,0 0,0-1,-1 2,0-1,0 1,0-1,-1 1,0 0,0 0,0 0,-1 1,0-1,0 1,-1-1,0 1,0 0,0 4,1-1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13 227,'-1'0,"0"-1,0 0,0 1,0-1,1 0,-1 0,0 0,0 1,1-1,-1 0,1 0,-1 0,1 0,-1 0,1 0,0 0,-1-1,1 1,0 0,0 0,0 0,0 0,0 0,0 0,0 0,0 0,1 0,-1-1,0 1,0 0,1 0,-1 0,1 0,-1 0,1 0,0 0,-1 1,1-1,0 0,-1 0,1 0,0 1,0-1,0 0,0 1,0-1,0 1,0-1,0 1,0-1,0 1,64-22,-56 20,9-2,1 1,0 1,-1 0,1 1,0 1,0 1,0 1,0 1,16 4,189 6,-225-14,1 1,-1-1,1 1,-1-1,0 1,1-1,-1 0,1 1,-1-1,1 0,-1 1,1-1,0 0,-1 0,1 1,0-1,0 0,0 0,-1 0,1 1,0-1,0 0,0 0,0 0,0 0,0 1,1-1,-1 0,0 0,0 0,1 1,-1-1,0 0,1 0,-1 1,0-1,1 0,-1 1,1-1,0 0,-1 1,1-1,-1 1,1-1,0 1,-1-1,1 1,0 0,0-1,-1 1,1 0,0-1,0 1,0 0,-1 0,1 0,0 0,0 0,0 0,-1 0,1 0,1 0,-157-119,140 102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5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29,'0'0,"-1"-1,1 1,0-1,-1 1,1-1,0 1,0-1,-1 1,1-1,0 1,0-1,0 1,-1-1,1 1,0-1,0 0,0 1,0-1,0 1,0-1,0 1,0-1,1 0,-1 1,0-1,0 1,0-1,1 1,-1-1,0 1,0-1,1 1,-1-1,1 1,-1-1,0 1,1 0,-1-1,1 1,-1 0,1-1,-1 1,1 0,-1 0,1-1,-1 1,1 0,-1 0,1 0,-1 0,1-1,0 1,-1 0,1 0,-1 0,1 0,0 1,-1-1,1 0,39-6,-39 6,427-1,-344 1,-60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6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0,'-5'5,"-1"6,0 6,6 1,8-9,-3-4,-1 0,-3-4,5-4,1-4,-6-3,-3 6,-6 4,-2 6,6 3,-1-1,0-2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9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30,'5'14,"0"0,-1 0,-1 1,0 0,-1-1,0 1,-1 0,-1 2,1 6,-1 20,-3 0,-1 0,-2-1,-2 1,-2-1,-1-1,-3 2,-35 157,25-89,24-110,-1 1,1 0,0-1,-1 1,1 0,0 0,0-1,0 1,1 0,-1-1,0 1,1 0,-1-1,1 1,-1 0,1-1,0 1,-1-1,1 1,0-1,0 1,0-1,1 0,-1 1,0-1,0 0,1 0,-1 0,0 0,1 0,-1 0,1 0,0-1,-1 1,1-1,0 1,-1-1,1 1,0-1,-1 0,1 0,0 0,0 0,-1 0,1 0,0 0,-1-1,1 1,0 0,-1-1,1 0,0 1,-1-1,1 0,-1 0,1 0,-1 0,0 0,1 0,-1 0,0 0,0-1,0 1,0 0,1-1,33-42,-22 21</inkml:trace>
  <inkml:trace contextRef="#ctx0" brushRef="#br0" timeOffset="344.757">50 59,'89'-23,"196"-12,-35 37,-248-3,0 1,0-1,0 1,0 0,1 0,-1 0,0 0,0 0,0 0,0 1,0-1,0 1,0-1,1 1,-1 0,-1-1,1 1,0 0,0 1,0-1,0 0,-1 0,1 1,-1-1,1 1,-1 0,1-1,-1 1,0 0,0 0,0-1,0 1,0 0,0 0,-1 0,1 0,-1 1,1-1,-1 0,0 0,1 0,-1 0,0 0,-1 0,1 1,0-1,-1 0,1 1,-24 25,9-17</inkml:trace>
  <inkml:trace contextRef="#ctx0" brushRef="#br0" timeOffset="614.128">21 425,'24'5,"32"1,11 0,4-1,-5-1,-10-2,-9-1,-7 0,-7-1,-3-1,-3-4,0-1,-1-1,1 2,-5 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1,'4'0,"-2"5,-2 6,-6 1,-2 4,-5-1,1 2,-3 2,-4-1,2 0,-2-2,3 1,0-3,1 1,0-2,2 2,8-2,4-3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38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1 380,'288'-1,"-66"-27,-9 29,-228-1,-3 0</inkml:trace>
  <inkml:trace contextRef="#ctx0" brushRef="#br0" timeOffset="830.806">226 522,'-153'0,"154"0,-1 1,0-1,1 0,-1 0,0 0,0 0,0 0,1 1,-1-1,0 0,0 0,0 0,1 1,-1-1,0 0,0 0,0 1,0-1,0 0,1 0,-1 1,0-1,0 0,0 1,0-1,0 0,0 0,0 1,0-1,0 0,0 0,0 1,0-1,0 0,0 1,0-1,-1 0,1 0,0 1,0-1,0 0,0 0,0 1,-1-1,1 0,0 0,0 0,0 1,-1-1,31 9,-4-6,0-2,0-1,0-1,0-1,0-1,7-3,75-7,145-17,-99 5,-146 23,-8 1</inkml:trace>
  <inkml:trace contextRef="#ctx0" brushRef="#br0" timeOffset="2586.698">1947 42,'-5'-5,"-1"1,0-1,-1 1,1 1,-1 0,1-1,-1 2,0-1,0 1,0 0,0 1,-1 0,1 0,0 0,-1 1,1 0,0 0,-1 1,1 0,0 0,0 1,0 0,0 0,0 1,0 0,0 0,1 1,0-1,-1 1,2 1,-1-1,0 1,-26 30,2 1,2 1,1 1,-20 40,37-60,0 0,2 1,0-1,1 2,0-1,2 1,1 0,0 0,1 0,1 1,1-1,1 1,2 9,-1-23,0-1,0 1,1-1,-1 0,1 0,1 0,-1 0,1 0,0 0,1-1,-1 1,1-1,0 0,1 0,-1 0,1-1,0 0,0 0,0 0,0 0,1-1,0 0,-1 0,1 0,0-1,1 0,-1 0,0 0,0-1,7 0,12 3,1-2,-1-1,1-1,-1-1,1-2,-1 0,7-3,9-3,-1-1,-1-2,0-2,-1-1,0-2,-1-2,-2-2,0 0,0-3,-1-2,-19 14,-2-1,1 0,-1-1,-1 0,-1-1,0 0,-1-1,0-1,6-16,-12 25,-1-1,0 1,-1-1,1 0,-2 0,1 0,-1 0,-1 0,0 0,0 0,-1 0,0 0,0 0,-1 0,0 0,-1 0,0 0,0 1,-1-1,0 1,-2-3,-4 0,-1 0,1 1,-2 0,0 0,0 2,0-1,-1 2,0-1,-1 2,1 0,-1 0,-1 2,1 0,-1 0,1 1,-1 1,0 0,0 1,-12 1,-7 1,0 2,1 1,-1 1,0 2,1 1,1 2,-1 1,2 1,0 2,-29 18,14-7</inkml:trace>
  <inkml:trace contextRef="#ctx0" brushRef="#br0" timeOffset="3868.787">1073 380,'30'-6,"0"2,0 1,1 1,0 2,-1 1,7 2,30 3,-1-3,1-4,54-7,562-61,-499 52,-66 28,-36-9,-57-2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2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410 1,'-1'34,"-11"-8,-2 0,-1-1,-1-1,-2 0,0-1,-1-1,-1-1,-1-1,-23 18,-150 102,176-127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60 706,'-11'27,"0"0,2 0,1 0,2 1,0 0,2 1,1-1,2 1,0 0,2-1,2 8,-3-32,0 1,0-1,1 1,0-1,0 1,0-1,1 0,0 0,-1 1,1-1,1 0,-1-1,0 1,1 0,0-1,0 1,0-1,0 0,1 0,-1 0,1 0,0-1,0 1,0-1,0 0,0 0,0-1,0 1,1-1,-1 0,0 0,1-1,-1 1,1-1,-1 0,1 0,0 0,-1-1,1 1,-1-1,0 0,4-2,23-12,0-1,-1-2,-1-1,-1-1,-1-1,-1-2,0-1,15-19,0 3,34-39,-75 79,1 0,0 0,0 0,0 0,0 0,0 0,0 0,-1 0,1 0,0 0,0 0,0 0,0 1,0-1,0 0,-1 1,1-1,0 1,0-1,-1 1,1-1,0 1,-1-1,1 1,0 0,-1-1,1 1,-1 0,1-1,-1 1,1 0,-1 0,0 0,1 0,-1-1,0 1,0 0,1 0,-1 0,0 0,0 0,0 0,0-1,0 1,0 0,-1 0,1 0,0 0,0 0,-1 0,1-1,0 1,-1 0,1 0,-1 0,1-1,-1 1,1 0,-1 0,0 3,0 27,9 101,-7-128,1 0,-1 0,1 0,0 0,0 0,0-1,0 1,1-1,0 1,-1-1,1 0,0 0,1 0,-1-1,0 1,1-1,-1 1,1-1,0 0,0-1,0 1,0-1,0 0,0 1,0-2,0 1,1 0,-1-1,2 0,9-2,0 0,0-1,0 0,-1-1,0-1,1 0,-2-1,1-1,-1 0,0-1,0 0,-1-1,0 0,-1-1,0 0,0-1,-1 0,2-5,-1 5,-2 0,1 0,-1-1,-1-1,0 1,-1-1,0-1,-1 1,0-1,-1 0,-1 0,2-10,-4 0</inkml:trace>
  <inkml:trace contextRef="#ctx0" brushRef="#br0" timeOffset="760.516">1274 0,'-1'440,"-53"-63,41-241,14-135,-1 0,0 0,0 0,1 0,-1 0,1 0,-1 1,1-1,-1-1,1 1,0 0,-1 0,1 0,0 0,0 0,0 0,0-1,0 1,0 0,0-1,0 1,0-1,0 1,0-1,0 0,0 1,0-1,0 0,0 0,1 0,-1 1,0-1,0 0,0-1,0 1,0 0,1 0,-1 0,0-1,0 1,0-1,0 1,0-1,0 1,50-30,-44 25,226-193,-232 196,-1 1,1 0,0 0,-1 0,1 0,0 0,0 1,0-1,0 0,-1 0,1 0,0 1,1-1,-1 0,0 1,0-1,0 1,0 0,0-1,0 1,1 0,-1 0,0-1,0 1,1 0,-1 0,0 0,0 1,0-1,1 0,-1 0,0 1,0-1,0 0,0 1,0 0,1-1,-1 1,0-1,0 1,0 0,-1 0,1 0,0-1,0 1,0 0,0 0,-1 0,1 0,0 1,44 162,-11-71,-33-91,0 1,1-1,-1 1,0-1,1 1,0-1,-1 0,1 0,0 0,0 0,1 0,-1 0,0 0,0-1,1 1,-1-1,1 0,0 1,-1-1,1 0,0-1,-1 1,1 0,0-1,0 0,0 0,0 1,-1-2,1 1,0 0,0 0,0-1,59-37,-63 33</inkml:trace>
  <inkml:trace contextRef="#ctx0" brushRef="#br0" timeOffset="1982.18">1782 933,'27'5,"0"-1,0 0,0-3,1 0,-1-1,9-3,-26 2,0 0,0-1,0-1,0 0,0 0,-1-1,1 0,-1-1,0 0,0 0,-1-1,0 0,0 0,0-1,-1 0,1-1,-2 1,3-4,-2 1,0-1,0-1,-1 1,0-1,-1 0,0 0,-1-1,0 1,0-5,-3 13,-1-1,1 0,-1 0,0 0,0 0,0 0,-1 0,0 1,1-1,-2 0,1 0,-1 1,1-1,-1 1,-1-1,1 1,0 0,-1 0,0 0,0 0,0 0,-1 1,1-1,-1 1,0 0,0 0,1 1,-1 0,1 1,-1 0,1-1,-1 1,1 0,-1 1,0-1,0 1,1 0,-1-1,0 2,0-1,1 0,-1 1,0 0,1-1,-1 1,0 1,1-1,-1 1,1-1,0 1,0 0,-1 0,1 0,0 1,0 0,-79 76,72-66,0 1,1 0,0 0,2 0,-1 1,2 0,0 1,1-1,-1 7,4-16,1-1,0 1,0 0,0-1,1 1,0 0,0 0,0-1,1 1,0 0,0-1,0 1,1-1,0 1,0-1,0 0,1 0,-1 1,1-2,1 1,-1 0,1-1,-1 1,1-1,1 0,-1-1,0 1,1 0,5 1,0 1,0-1,0-1,1 0,0 0,-1-1,1-1,0 0,0 0,1-1,-1 0,0-1,0 0,0-1,1 0,-1-1,0 0,0-1,-1 0,1-1,9-5,22-10,0-3,-2-1,-1-2,25-21,-54 38,19-15,-2-2,0-1,-2-1,-1-1,-1-1,-2-2,-1 0,1-3,41-107,-57 127,4-35,-9 48,0 0,-1-1,1 1,-1 0,1 0,-1 0,1 0,-1 0,0 0,1 0,-1 0,0 0,0 1,0-1,0 0,0 0,0 1,0-1,0 1,0-1,0 1,0-1,0 1,-1-1,1 1,0 0,0 0,0 0,0 0,-1 0,1 0,0 0,0 0,0 0,-1 0,1 1,0-1,0 0,0 1,0-1,-7 1,-1 1,1 0,0 0,0 0,1 1,-1 0,0 1,1 0,0 0,0 0,0 1,1 0,-1 1,1-1,0 1,1 0,0 0,-1 1,2 0,-1 0,1 0,0 0,1 1,0 0,0-1,0 1,1 0,1 0,-1 5,2-10,1 1,0 0,0 0,0 0,1 0,-1-1,1 1,0-1,0 1,0-1,0 0,1 0,-1 0,1 0,0 0,0 0,0-1,0 1,0-1,1 0,-1 0,1 0,-1-1,1 1,0-1,-1 0,3 1,114 11,-89-13,-27 0,0 0,-1 0,1 0,0 0,0 0,0 1,-1-1,1 1,0 0,0 1,-1-1,1 0,-1 1,0 0,1 0,-1 0,0 0,0 1,0-1,0 1,0-1,-1 1,1 0,-1 0,0 1,0-1,0 0,0 1,-1-1,1 1,-1-1,0 1,0 0,0-1,-1 1,1 0,-1 0,0 0,0-1,0 1,0 0,-1 0,0 0,1-1,-3 5,-73 116,75-123,0 0,0 1,1-1,-1 0,0 0,1 0,-1 1,1-1,-1 0,1 0,0 1,0-1,-1 0,1 1,0-1,0 0,0 1,0-1,1 0,-1 1,0-1,0 0,1 1,-1-1,1 0,-1 0,1 1,0-1,-1 0,1 0,0 0,0 0,0 0,0 0,0 0,0 0,0 0,0 0,0-1,0 1,0 0,1-1,-1 1,59 0,160-82,-211 77,5 1,1-1,-2-1,1-1,0 0,-1 0,0-2,-1 1,0-2,0 1,0-2,-1 0,-1 0,0-1,0 0,-1 0,0-1,-1-1,-1 1,0-1,0-1,2-8,-11-94,2 113,-1-1,1 1,-1-1,-1 1,1 0,0-1,-1 1,1 0,-1 0,0 0,0 0,0 0,-1 1,1-1,0 1,-1-1,0 1,0 0,0 0,0 0,0 0,0 1,0-1,0 1,-1 0,1-1,0 2,-1-1,1 0,-1 1,0 0,-4 2,-1 0,1 1,0 0,0 0,0 1,0 0,1 1,0-1,0 1,0 1,0-1,1 1,0 1,0-1,0 1,1 0,0 0,1 1,0-1,-2 5,-8 10,2 1,0 0,2 1,1 0,0 1,2 0,1 0,-2 18,6-31,1 1,0-1,1 1,0-1,1 1,1-1,-1 0,2 1,0-1,0 0,1 0,1-1,0 1,1-1,0 0,0-1,1 1,0-1,1 0,4 0,0-1,0 1,1-2,0 0,0 0,1-2,0 1,0-2,0 0,1 0,0-2,0 0,0 0,0-1,0-1,1-1,-1 0,0-1,0-1,6-1,7-2,-4-2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5,'-4'-5,"-8"8,-5 4,0 5,2 5,0 1,2 1,3 2,-2 3,2 2,3-4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0,'-9'34,"-14"25,-2 7,-1-7,2-9,2-13,4-8,0-9,4-3,3 1,0-4,6-8,4-5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74,'-12'18,"0"2,2 0,1 0,0 1,1 0,2 1,0-1,1 1,1 0,1 1,1 0,3-18,0 1,0 0,0-1,0 1,1-1,0 0,0 1,1-1,-1 0,1 0,0 0,1-1,-1 1,1-1,0 0,0 0,0 0,1 0,-1-1,1 0,0 0,0 0,0 0,0-1,0 0,1 0,-1 0,1-1,-1 0,1 0,-1 0,1 0,0-1,0 0,-1-1,1 1,0-1,-1 0,1 0,-1-1,1 0,-1 0,0 0,0 0,0-1,0 0,0 0,1-1,19-14,0-2,-2 0,0-2,-2 0,20-25,-8 0,-2-1,-2-2,-2 0,-2-4,-21 46,15-7,-15 52,-7 593,1-566,-2 0,-3 0,-3 0,-14 45,23-100,-1-1,0 0,0 1,-1-1,0 0,0 0,-1 0,0-1,0 1,-1-1,0 0,0 0,-1-1,0 1,0-1,-3 1,8-6,-1 0,1 0,-1-1,1 1,-1-1,0 1,1-1,-1 0,0 1,0-1,1 0,-1 0,0 0,1-1,-1 1,0 0,1-1,-1 1,0-1,1 1,-1-1,1 0,-1 0,1 1,-1-1,1 0,0 0,-1-1,1 1,0 0,0 0,0-1,0 1,0 0,0-1,0 1,0-1,0-1,-21-64,17 9,2 0,3 0,5-42,-2 65,2 0,1-1,1 2,12-33,-12 47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1,'0'4,"-5"12,-6 8,-7 4,1 3,-3 0,-1 0,1 0,1-1,2-1,5-5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0,'-15'39,"-13"26,-8 8,-2-5,0-8,3-15,6-14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1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17,'0'0,"0"-1,0 0,-1 0,1 0,0 0,-1 1,1-1,-1 0,1 0,-1 1,1-1,-1 0,0 1,1-1,-1 0,0 1,0-1,1 1,-1-1,0 1,0 0,0-1,1 1,-1 0,0-1,0 1,0 0,0 0,0 0,0 0,0 0,0 0,1 0,-1 0,0 0,0 1,0-1,0 0,0 0,0 1,1-1,-1 1,0-1,0 0,1 1,-1 0,0-1,0 1,1-1,-1 1,1 0,-1 0,1-1,-1 1,-33 49,29-42,-92 184,-40 64,-10-59,146-196,1 0,0 0,0 0,-1 0,1 0,0 0,-1 0,1 0,-1 0,0 0,1 0,-1 0,0 0,1-1,-1 1,0 0,0-1,0 1,0 0,1-1,-1 1,0-1,0 1,0-1,0 0,0 1,0-1,0 0,0 0,-1 1,1-1,0 0,0 0,0 0,0-1,0 1,0 0,0 0,0 0,0-1,0 1,0-1,0 1,0-1,0 1,0-1,0 1,0-1,1 0,-1 1,0-1,0 0,1 0,-1 0,0 0,1 1,-1-1,1-1,-4-18,2-1</inkml:trace>
  <inkml:trace contextRef="#ctx0" brushRef="#br0" timeOffset="372.198">0 17,'23'12,"47"74,81 127,-112-155,-17-23,1-2,1 0,2-1,1-2,13 10,-29-40,-20-20,-16-11,14 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1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 0,1-1,0 1,0-1,0 1,0-1,0 0,0 0,0 0,0 0,0 0,0 0,0 0,1-1,-1 1,0-1,1 0,-1 1,0-1,1 0,-1-1,1 1,0 0,196 3,-1-31,-142 27,-32 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211 1,'-29'33,"-14"21,0 7,3-4,7-5,11-13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41,'42'-11,"1"1,0 3,0 2,0 1,35 2,-76 2,1-1,0 1,-1 0,1 0,-1 0,1 0,0 0,-1 0,1 1,-1-1,1 1,-1 0,1 0,-1 0,1 0,-1 0,0 0,1 1,-1-1,0 1,0-1,0 1,0 0,-1 0,1 0,0 0,-1 0,1 0,-1 1,0-1,0 0,0 1,0-1,0 1,0-1,-1 1,1 0,-1-1,0 1,0-1,0 1,0 1,-5 13,-2 0,0 0,-1-1,0 0,-1 0,-1-1,-1 0,-7 8,2-2,-30 37,32-43,1 1,1 0,0 1,1 0,1 1,1 0,0 1,-4 14,12-28,0 0,0 0,0 0,1 0,0 0,0 0,1-1,-1 1,1 0,0 0,0 0,1 0,-1-1,1 1,0 0,0-1,1 0,-1 1,1-1,0 0,0-1,0 1,1 0,-1-1,1 0,0 0,0 0,0 0,0 0,1-1,-1 0,1 0,-1 0,1 0,0-1,0 0,0 0,-1 0,1-1,2 1,17-1,0 0,0-1,0-1,0-2,0 0,-1-2,9-3,9-12,-29 7</inkml:trace>
  <inkml:trace contextRef="#ctx0" brushRef="#br0" timeOffset="217.376">0 296,'39'-10,"26"-3,8-4,-5 1,-3 3,-8 3,-10 0,-7 0,-11 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1,'0'1107,"4"-1061,-4-46,0 1,1 0,-1-1,0 1,0-1,0 1,1 0,-1-1,0 1,0-1,1 1,-1 0,1-1,-1 1,1-1,-1 0,0 1,1-1,0 1,-1-1,1 0,-1 1,1-1,-1 0,1 1,0-1,-1 0,1 0,0 0,-1 0,1 0,-1 0,1 1,0-1,-1-1,1 1,0 0,-1 0,1 0,0 0,-1 0,1-1,-1 1,1 0,0 0,-1-1,1 1,-1-1,1 1,-1 0,1-1,-1 1,1-1,-1 1,1-1,-1 1,0-1,1 1,-1-1,0 0,0 1,1-1,-1 0,112-165,-63 108,3 1,2 3,13-7,-66 59,1-1,-1 1,1 0,0 0,0 0,0 0,0 0,0 1,0-1,1 0,-1 1,0 0,1-1,-1 1,1 0,0 0,-1 1,1-1,0 0,-1 1,1 0,0-1,0 1,-1 0,1 1,0-1,0 0,-1 1,1-1,0 1,-1 0,1 0,-1 0,1 0,-1 1,1-1,-1 1,0-1,0 1,0 0,0 0,0 0,0 0,0 0,-1 0,1 1,6 18,-1 0,-1 1,-2 0,0 0,-1 0,-1 0,-1 1,-1-1,-1 0,-1 6,2 98,0-124,0 0,0-1,0 1,0 0,0-1,1 1,-1 0,0-1,1 1,-1 0,1-1,0 1,-1-1,1 1,0-1,0 1,0-1,0 0,0 1,0-1,0 0,1 0,-1 0,0 0,1 0,-1 0,2 0,8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288 170,'-28'8,"0"2,1 0,0 2,1 1,1 1,0 1,1 1,-6 6,26-18,0-1,0 1,1 0,-1 0,1 0,0 0,0 1,0-1,0 1,1 0,0-1,0 1,0 0,0 1,1-1,0 0,0 0,1 1,-1-1,1 0,0 1,1-1,-1 0,1 0,0 1,0-1,1 0,-1 0,1 0,0 0,1 0,-1-1,1 1,0 0,0-1,0 0,1 0,0 0,0 0,0-1,0 1,0-1,0 0,1-1,0 1,-1-1,1 1,5 0,4-4,-1 0,1-1,-1 0,1-1,-1-1,0 0,0-1,0 0,-1-1,1 0,-2-1,1 0,-1-1,0-1,0 0,-1 0,0-1,1-3,90-90,-101 103,0-1,0 1,0 0,0-1,0 1,0-1,0 1,0-1,0 1,1-1,-1 1,0-1,0 1,0 0,1-1,-1 1,0 0,1-1,-1 1,0 0,1-1,-1 1,1 0,-1-1,0 1,1 0,-1 0,1 0,-1-1,1 1,-1 0,0 0,1 0,-1 0,1 0,-1 0,1 0,-1 0,1 0,-1 0,1 0,-1 0,1 0,-1 0,1 1,-1-1,0 0,1 0,-1 1,1-1,-1 0,0 0,1 1,-1-1,0 0,1 1,-1-1,0 0,1 1,-1-1,0 1,0-1,1 0,-3 34,0-22,1-7,-1 0,1 0,0 0,1 0,-1 0,1 1,0-1,0 0,1 0,-1 0,1 0,0 0,1 0,-1 0,1 0,0 0,0-1,0 1,1-1,0 1,0-1,0 0,0 0,0 0,1 0,0-1,0 0,0 1,0-1,0-1,4 2,1-1,1-1,0 0,-1-1,1 0,0-1,0 0,0 0,0-1,0 0,-1-1,1 0,4-2,11-3</inkml:trace>
  <inkml:trace contextRef="#ctx0" brushRef="#br0" timeOffset="362.128">1134 1,'-26'18,"8"-6,0 0,0 1,2 0,-1 2,2 0,0 1,1 0,0 1,-3 7,16-20,-1-1,1 1,1 0,-1-1,0 1,1-1,0 1,0 0,0-1,0 1,0 0,1-1,0 1,0 0,0-1,0 1,0-1,1 0,-1 1,1-1,0 0,0 0,0 0,1 0,-1 0,1-1,-1 1,1-1,0 1,0-1,0 0,0 0,2 0,44 60,-48-57,0-1,-1 0,1 0,-1 1,0-1,0 0,0 0,-1 1,0-1,0 0,0 0,0 0,0 0,-1 0,0 0,0 0,0 0,0-1,0 1,-1-1,0 1,0-1,0 0,0 0,0 0,0-1,-1 1,1-1,-4 2,1 0,-1 0,1-1,-1 0,0 0,0 0,0-1,-1 0,1 0,0-1,-1 0,1 0,-1 0,1-1,-1-1,1 1,-6-2,-6-4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1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8,'-22'-3,"0"0,-1 2,1 1,0 0,-1 2,1 0,0 2,0 0,0 2,1 0,0 1,0 2,1 0,0 1,0 1,1 0,-5 6,18-12,0 0,1 1,-1-1,1 1,0 0,1 1,0-1,0 1,0 0,1 0,-1 0,2 0,-1 1,1-1,0 1,1 0,0-1,0 1,1 0,0 0,0-1,1 1,-1 0,2 0,-1-1,1 1,1 1,1 3,0 0,1-1,0 0,0 0,1 0,1-1,0 0,0 0,1-1,0 0,1 0,0 0,0-1,1-1,0 0,0 0,1-1,-2 1,1-1,0-1,-1 0,2-1,-1 1,1-2,-1 0,1 0,0-1,0 0,0-1,0 0,0-1,0 0,0 0,0-2,0 1,0-1,0-1,0 0,-1-1,1 0,-1 0,0-1,1-1,7-10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647 44,'-12'-7,"0"1,-1 0,0 1,0 1,0 0,-1 0,1 2,-1-1,0 2,1 0,-1 0,0 1,0 1,0 1,1 0,-1 0,0 1,1 1,0 0,0 1,0 1,1 0,0 0,0 1,0 1,1 0,0 1,0 0,1 0,-7 10,-25 38,3 2,2 1,-10 27,34-62,1 1,1 0,1 1,1 0,2 1,1 0,1 0,-2 25,7-42,-1 1,2 0,-1-1,2 1,-1-1,2 1,-1-1,2 1,-1-1,2 0,-1-1,1 1,1-1,0 0,1 0,0-1,0 0,1 0,0 0,0-1,1-1,7 6,1-2,-1-2,1 0,1-1,-1-1,1-1,1 0,-1-1,1-1,0-1,0 0,0-2,0 0,0-1,0-1,0-1,0 0,0-2,13-4,-18 5,-2-1,1-1,0 0,-1-1,0 0,0-1,-1 0,0-1,0-1,0 1,-1-1,-1-1,0 0,0-1,-1 1,0-1,-1-1,0 0,-1 0,0 0,-1-1,0 1,2-13,-4 6,0 0,-2 0,0 0,-2 0,0 1,0-1,-2 0,-1-4,2 17,0-1,0 1,0-1,-1 1,0 0,0 0,0 0,-1 0,0 1,0-1,0 1,-1 0,0 0,0 1,0-1,-1 1,1 0,-1 1,0-1,0 1,0 0,0 1,-1-1,0 1,-8-2,-1 0,1 2,-1-1,0 2,0 0,0 1,0 0,1 2,-1 0,0 0,1 2,-1 0,1 0,-12 6,26-9,0 0,-1-1,1 1,0 0,0 0,0 0,0-1,0 1,0 0,0 1,1-1,-1 0,0 0,1 0,-1 0,0 1,1-1,0 0,-1 0,1 1,0-1,-1 0,1 1,0-1,0 0,0 1,0-1,0 0,1 1,-1-1,0 0,0 1,1-1,-1 0,1 1,0-1,-1 0,1 0,0 0,-1 0,1 0,0 0,0 0,0 0,0 0,0 0,0 0,0 0,1-1,-1 1,0 0,0-1,0 1,1-1,-1 0,0 1,1-1,-1 0,0 0,1 0,-1 0,0 0,1 0,-1 0,1 0,169 8,-125-9,183-27,-105 3,-100 21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411 811,'-37'12,"2"1,-1 2,2 2,0 1,1 1,-18 16,47-32,-8 3,0 0,1 2,0-1,1 1,-1 1,2 0,-1 0,1 1,1 0,-1 1,2-1,0 2,0-1,1 1,0 1,5-11,1 0,0 0,0 0,-1 0,1 0,1 0,-1 0,0 0,0 0,1 0,-1 0,1 0,0 0,0 0,0 0,-1 0,2 0,-1 0,0-1,0 1,1 0,-1-1,0 1,1-1,0 0,-1 1,1-1,0 0,0 0,-1 0,1 0,0 0,0-1,0 1,0 0,0-1,0 0,1 1,-1-1,0 0,89-2,-48-12,-1-1,-1-2,0-2,-2-2,0-1,0-3,15-7,-51 30,-1 0,1 0,0 1,-1-1,1 1,0-1,0 1,0 0,1 0,-1 1,0-1,0 1,0-1,0 1,1 0,-1 0,0 0,0 1,1-1,-1 1,0 0,0-1,0 2,0-1,0 0,0 1,0-1,-1 1,1 0,0 0,-1 0,1 0,-1 0,0 0,0 1,0-1,0 1,1 1,23 37,-23-35,-1 1,1-1,1 0,-1 0,1 0,1 0,-1-1,1 1,-1-1,2 0,-1-1,0 1,1-1,0 0,0-1,0 1,0-1,1 0,-1-1,1 1,0-1,0-1,0 1,6-1,3-4,0 0,0-2,-1 0,0 0,0-2,0 0,-1 0,0-2,0 1,-1-2,0 0,-1-1,0 0,0 0,1-5,31-28,-1 2,-1-2,-3-2,19-30,-37 44,-2-1,-1 0,-1-2,-2 0,-2 0,4-18,-5 16,-2 0,-1 0,-2-1,-1 0,-3-1,-1 1,-1-1,-3 1,-1-1,-3-12,-22-12,27 62,1 0,-1 0,1-1,-1 1,0 0,0 0,0 0,0 0,0 0,0 0,0 0,0 0,0 0,0 0,0 1,0-1,-1 0,1 1,0-1,-1 1,1-1,0 1,-1 0,1 0,0-1,-1 1,1 0,-1 0,1 0,0 1,-1-1,1 0,-1 0,1 1,0-1,-1 1,1-1,0 1,0 0,-1-1,1 1,0 0,0 0,0 0,0 0,-6 9,1-1,1 1,0 0,0 1,1 0,0-1,1 1,1 0,-1 1,2-1,-1 0,1 8,-2 300,16-188,6-1,24 84,19 34,-68-264,0-3</inkml:trace>
  <inkml:trace contextRef="#ctx0" brushRef="#br0" timeOffset="245.038">862 500,'43'-4,"39"-3,14 1,6 2,-6 0,-8 2,-10 1,-9 1,-7 0,-13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2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11 989,'36'-2,"0"-1,-1-2,0-2,0-1,0-1,-1-2,23-11,-47 19,0-1,0 0,0 0,0-1,-1 0,0-1,0 0,0-1,-1 0,0 0,0 0,0-1,-1 0,-1-1,1 0,-1 0,-1 0,0-1,0 1,-1-1,0 0,0-5,-4 10,-1-1,0 1,0-1,-1 1,0 0,0-1,0 1,-1 0,1 0,-1 1,0-1,-1 0,1 1,-1 0,0 0,0 0,0 0,0 1,-1-1,0 1,1 0,-1 1,0-1,-1 1,1 0,0 0,0 1,-1-1,1 1,-1 0,1 1,-1-1,0 1,1 1,-1-1,-4 1,-9 2,0 1,0 1,0 0,1 1,0 2,0-1,1 2,0 0,0 1,1 1,-14 12,20-14,1 0,0 0,0 0,1 1,0 1,1-1,0 1,1 0,0 1,1 0,0 0,1 0,0 0,1 1,0-1,1 1,0 0,1 12,2-19,0 0,0 0,1 0,0-1,0 1,1-1,-1 1,1-1,0 0,1 0,-1 0,1 0,0-1,0 1,0-1,1 0,0 0,0-1,0 1,0-1,0 0,0-1,1 1,-1-1,7 1,8 4,1-1,0-1,1-1,-1-1,1-1,13-1,-3-2,-1-2,1-1,-1-1,0-2,-1-1,6-3,-8 2</inkml:trace>
  <inkml:trace contextRef="#ctx0" brushRef="#br0" timeOffset="413.722">632 1101,'45'-41,"-1"-3,-3-1,-1-2,-3-2,-1-1,2-11,12-4,-40 98,-11-25,1-1,-1 1,1 0,1 0,-1 0,1-1,1 1,-1 0,1-1,1 1,-1-1,1 0,1 0,-1 0,1 0,0 0,1-1,0 0,0 0,0 0,1 0,-1-1,1 0,1 0,-1-1,2 1,2 0,0-1,0-1,0 0,0 0,1-1,-1 0,1-1,0 0,-1-1,1 0,0-1,-1 0,1 0,-1-1,1-1,-1 0,0 0,0-1,0 0,0-1,-1 0,0 0,0-1,0 0,-1-1,0 0,0 0,-1-1,1 0,3-7,88-162,-91 161</inkml:trace>
  <inkml:trace contextRef="#ctx0" brushRef="#br0" timeOffset="754.206">1902 0,'-29'366,"29"146,-11-483,5-34</inkml:trace>
  <inkml:trace contextRef="#ctx0" brushRef="#br0" timeOffset="1004.209">1592 509,'38'0,"32"0,9 0,-4 0,-10 0,-12 0,-9 0,-8 0,-5 0,-3 0,-2 5,-5 1</inkml:trace>
  <inkml:trace contextRef="#ctx0" brushRef="#br0" timeOffset="1619.243">2269 566,'17'3,"1"-1,0-1,-1 0,1-1,0-1,-1-1,1-1,-1 0,1-1,-1 0,0-2,-1 0,1-1,-2-1,1 0,12-9,-25 15,0 0,-1 0,1 0,0 0,-1 0,0-1,1 1,-1-1,0 1,0-1,-1 0,1 0,0 0,-1 0,0 0,0 0,0 0,0-1,0 1,-1 0,1 0,-1-1,0 1,0 0,0-1,0 1,-1 0,0-1,1 1,-1 0,0 0,0 0,-1 0,1 0,-1 0,1 0,-1 0,0 0,0 1,0-1,-1 1,1-1,-1 1,1 0,-2-1,-9 0,1 1,-1 0,0 1,0 1,0 0,0 0,0 1,0 1,1 0,-1 1,1 1,-1-1,1 2,0 0,1 0,-1 1,1 1,0 0,1 0,-1 1,1 0,-6 7,5-4,0 0,1 1,0 0,1 1,1-1,-1 2,2-1,0 1,1 0,0 1,-3 14,7-22,0 0,1 1,-1-1,2 1,-1-1,1 1,0-1,1 0,0 1,0-1,0 1,1-1,0 0,1 0,-1 0,2 0,-1-1,0 1,1-1,1 1,-1-1,1-1,0 1,0-1,2 2,11 4,0 0,1-1,0-1,0-1,1-1,0 0,0-2,1 0,-1-2,1 0,0-1,0-1,0-1,0-1,0 0,0-2,0-1,-1 0,4-2,0 0,-1 0,1-2,-1 0,-1-1,0-2,0 0,-1-1,-1-2,0 0,0-1,-2 0,0-2,8-10,-7 8,-1-2,0 0,-2-1,-1-1,0 0,-2-1,-1-1,-1 0,-1 0,6-22,-16 45,1-1,0 1,-1-1,1 0,-1 1,0-1,0 0,0 1,0-1,0 1,-1-1,1 0,-1 1,0-1,0 1,1-1,-2 1,1-1,0 1,0 0,-1 0,1 0,-1-1,0 1,0 1,0-1,0 0,0 0,0 1,0-1,0 1,-1 0,1 0,0-1,-1 2,1-1,-1 0,0 0,1 1,-1-1,1 1,-1 0,0 0,1 0,-1 0,0 0,1 1,-1-1,1 1,-1 0,1 0,-89 48,89-47,0-1,0 1,0 0,1 0,-1 0,1 0,-1 0,1 0,0 0,0 0,0 0,0 1,0-1,0 0,0 1,1-1,0 1,-1-1,1 1,0-1,0 0,0 1,0-1,1 1,-1-1,1 1,-1-1,1 0,0 1,0-1,0 0,0 0,0 1,1-1,-1 0,1 0,-1 0,1-1,1 2,6 4,-1-1,1 0,1 0,-1-1,1 0,0-1,0 0,0-1,1 0,9 1,37 14,-48-14,1 1,-1 1,0-1,0 1,-1 1,1 0,-2 0,1 0,-1 1,0 0,0 1,-1 0,-1 0,1 0,-1 0,-1 1,0 0,0 0,-1 0,0 0,-1 1,0-1,0 1,-1-1,-1 1,0 0,0 2,3 95,2-89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48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54 790,'30'-9,"1"-2,-2-1,1-2,-2 0,0-2,-1-1,22-19,3-34,-51 67,0 1,-1 0,1 0,-1-1,1 1,-1 0,1-1,-1 1,0 0,0-1,0 1,-1 0,1-1,-1 1,1 0,-1 0,0-1,1 1,-1 0,0 0,-1 0,1 0,0 0,0 0,-1 0,0 0,1 1,-1-1,0 0,1 1,-1 0,0-1,0 1,0 0,-2-1,-2 0,1 0,-1 0,1 1,-1 0,0 0,1 0,-1 0,0 1,0 0,0 0,0 1,1 0,-1 0,0 0,1 1,-1-1,1 1,-1 1,1-1,0 1,0 0,-1 1,-103 81,102-79,-1-1,1 1,1 1,-1-1,1 1,0 1,1-1,-1 1,2 0,-1 0,1 0,0 1,1-1,0 1,0 0,1 0,0 0,0 0,1 0,1 1,0-1,0 0,0 0,1 1,2 8,2-12,1 0,-1-1,1 1,0-1,1 0,-1-1,1 0,0 0,0 0,0 0,0-1,1-1,-1 1,1-1,0 0,0-1,0 0,0 0,0-1,0 0,5 0,15-3,0-2,-1 0,1-2,-1-1,0-1,-1-1,11-6,-13 6</inkml:trace>
  <inkml:trace contextRef="#ctx0" brushRef="#br0" timeOffset="494.779">534 790,'46'-48,"-2"-3,-2-1,-3-3,4-9,-46 76,0 1,1 0,1 0,0 1,1-1,0 0,1 0,1 0,0 0,3 10,-1-17,1-1,-1 1,1-1,0 0,1-1,-1 1,1-1,0 0,0-1,0 1,1-1,-1 0,1-1,0 0,-1 0,1 0,0-1,0 0,0 0,1-1,-1 0,0 0,0 0,0-1,0 0,0-1,0 1,-1-2,1 1,0 0,-1-1,0-1,1 1,-1-1,0 0,5-4,-1 0,-1 0,0 0,0-1,0 0,-1 0,-1-1,1 0,-2 0,1-1,-1 0,-1 0,0-1,-1 1,0-1,1-4,-1-10</inkml:trace>
  <inkml:trace contextRef="#ctx0" brushRef="#br0" timeOffset="911.114">1493 0,'-1'301,"-26"-119,-3 9,30-191</inkml:trace>
  <inkml:trace contextRef="#ctx0" brushRef="#br0" timeOffset="1160.418">1295 396,'39'-5,"26"-2,8 1,-5 1,-8 2,-10 0,-8 2,-8 1,-8 0</inkml:trace>
  <inkml:trace contextRef="#ctx0" brushRef="#br0" timeOffset="1580.067">1944 508,'14'-9,"1"-1,-2 0,1 0,-1-2,-1 1,0-2,-1 0,0 0,0-2,-10 15,0-1,0 0,0 0,-1 0,1 0,0 0,0 0,-1 0,1 0,0 0,-1-1,1 1,-1 0,1 0,-1 0,0-1,0 1,0 0,1-1,-1 1,0 0,0 0,-1-1,1 1,0 0,0 0,-1-1,1 1,0 0,-1 0,1 0,-1-1,0 1,1 0,-1 0,0 0,0 0,0 0,0 0,0 0,0 1,0-1,0 0,0 0,0 1,0-1,0 1,0-1,-1 1,1-1,0 1,0 0,-1 0,0-1,-70 12,61-6,1 1,0 0,0 1,1 0,0 1,0 0,0 0,1 1,1 0,-1 0,2 1,-1 0,1 0,1 1,0-1,0 1,1 0,0 1,1-1,1 1,-1-1,2 1,0 0,0 0,1-1,1 1,0 0,2 11,-1-18,0 0,0 0,1 0,0 0,0-1,0 1,0-1,1 0,0 0,-1 0,2 0,-1-1,0 0,1 1,-1-2,1 1,0 0,0-1,0 0,0 0,0-1,1 1,-1-1,0 0,2 0,9 1,0 0,0-1,0-1,0 0,0-1,0-1,0-1,1 0,57-24,-56 18</inkml:trace>
  <inkml:trace contextRef="#ctx0" brushRef="#br0" timeOffset="1943.379">2283 734,'9'-11,"0"-1,-1 0,-1 0,0 0,-1-1,0 0,-1-1,0 1,-1-1,2-13,47-103,-51 126,0 0,0-1,0 1,0 0,1 1,-1-1,1 0,0 1,0 0,0-1,1 1,-1 0,1 1,0-1,-1 1,1-1,0 1,1 0,-1 1,0-1,0 1,1 0,-1 0,1 0,-1 0,1 1,-1 0,1 0,-1 0,1 0,-1 1,1 0,-1 0,1 0,-1 0,0 1,1 0,-1 0,13 13,-4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4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28,'-16'-6,"0"1,-1 0,0 1,0 1,0 1,0 1,0 0,0 1,0 0,0 2,0 0,0 1,0 1,1 0,-1 1,1 1,0 0,1 2,-1 0,1 0,1 1,0 1,7-5,1 0,0 0,0 1,0 0,1 0,0 0,0 1,1 0,0 0,0 0,0 0,1 1,0-1,1 1,-1 0,1-1,0 4,-20 158,5 57,-2-28,-6-58,20-120,4-18,0-1,0 0,0 1,0 0,0-1,0 1,1-1,-1 1,1 0,-1 0,1-1,0 1,-1 0,1 0,0-1,0 1,0 0,1 0,-1 0,0-1,1 1,-1 0,1-1,-1 1,1 0,0-1,0 1,0-1,0 1,0-1,0 1,0-1,0 0,0 1,1-1,-1 0,1 0,-1 0,2 0,117 5,-80-9,245 1,-262-2,-5-2</inkml:trace>
  <inkml:trace contextRef="#ctx0" brushRef="#br0" timeOffset="570.858">720 451,'-5'-2,"0"1,1-1,-1 1,0 0,0 0,0 1,0-1,0 1,0 0,0 0,0 1,0-1,0 1,0 0,1 1,-1-1,0 1,1 0,-1 0,1 1,-1-1,1 1,0 0,0 0,1 0,-1 0,0 1,-1 2,-8 5,0 1,0 1,1 0,1 0,0 1,1 1,-5 8,12-18,1-1,0 1,0-1,0 1,1 0,0 0,0 0,0-1,0 1,1 0,-1 0,1 1,1-1,-1 0,1 0,0-1,0 1,0 0,1 0,-1 0,1-1,0 1,1-1,-1 1,1-1,0 0,0 0,1 1,1 1,0 1,1-1,0-1,0 1,0-1,1 0,0 0,-1-1,2 0,-1 0,0-1,1 0,0 0,0 0,-1-1,1-1,1 1,-1-1,0 0,0-1,0 0,0-1,1 1,-1-2,0 1,0-1,0 0,5-2,11-8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1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0,'24'5,"17"1,8 0,-2-1,-2-2,-5-1,-4 0,-4-2,-7-5,-3-1,0 0,-4 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60 499,'-8'11,"1"0,0 1,1 0,0 0,1 1,1-1,0 1,0 0,1 0,1 0,0 1,1-1,1 1,0-1,0 2,0-11,1 0,-1-1,1 1,0 0,0-1,0 1,0-1,0 1,1-1,-1 0,1 0,0 1,0-1,1 0,-1-1,0 1,1 0,0-1,-1 1,1-1,0 0,0 0,1 0,-1 0,0-1,1 1,-1-1,1 0,-1 0,1 0,-1 0,4-1,0 1,1-1,0 0,0 0,0-1,-1 0,1-1,0 0,-1 0,1 0,-1-1,0 0,0 0,0-1,0 0,0-1,6-4,1 0,-2-1,1-1,-1 0,-1-1,0 0,-1-1,0 0,-1 0,0-1,-1 0,-1-1,0 0,-1 0,-1 0,0-1,-1 0,1-9,-6 17,1 1,-1-1,-1 1,1-1,-1 1,-1 0,1 0,-1 0,0 0,-1 0,0 1,0-1,0 1,-1 0,0 0,0 1,0-1,-1 1,0 0,0 1,0-1,0 1,-1 1,0-1,1 1,-1 0,-1 1,1-1,0 1,-1 1,1-1,-1 1,-2 1,8-1,1 1,-1 0,0-1,0 1,0 0,1 0,-1 0,0 1,0-1,0 0,1 1,-1-1,0 1,0-1,1 1,-1 0,1 0,-1 0,1 0,-1 0,1 0,-1 0,1 0,0 1,0-1,0 1,-1-1,1 1,1-1,-1 1,0-1,0 1,1 0,-1-1,0 1,1 0,0 0,-1-1,1 1,0 0,0 0,0 0,0-1,0 1,1 0,-1 0,0-1,1 1,0 0,-1 0,1-1,0 1,0-1,0 1,0-1,0 1,0-1,0 1,0-1,1 0,-1 0,0 1,1-1,-1 0,2 0,11 3,1 0,0-1,0 0,0-1,1-1,-1-1,0 0,0-1,1-1,-1 0,0-1,0 0,4-3,-3 2,1-2,-1 0,0 0,0-2,-1 0,0-1,-1 0,1-1,-2-1,0 0,0-1,-1 0,0-1,-1-1,-1 0,0 0,-1 0,0-2,0-2,62-152,-61 152,-4 23,-3 34,-5 819,3-821,-1 0,-2 1,-2-1,-1 0,-2 0,-1-1,-2 0,-2 0,-1-1,-18 32,28-60,-1-1,0 0,0-1,0 1,-1-1,1 0,-2 0,1 0,0-1,-1 1,0-1,0-1,0 1,0-1,-1 0,1 0,-1-1,0 0,1 0,-1-1,0 0,0 0,0 0,0-1,0 0,0-1,0 1,0-1,0-1,0 1,0-1,0 0,1-1,-1 0,1 0,0 0,0-1,0 0,0 0,0 0,1-1,0 1,0-1,0-1,1 1,0-1,-3-3,5 4,0 1,0-1,1 1,-1-1,1 0,0 1,0-1,1 0,-1 0,1 0,0 0,0 1,1-1,-1 0,1 0,0 0,1 1,-1-1,1 0,0 1,0-1,0 1,1 0,-1 0,1 0,0 0,0 0,3-2,110-90,-19 35,3 4,53-19,-114 59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1 125,'13'-14,"2"1,-1 0,1 1,1 1,0 1,1 0,0 1,1 0,-1 2,1 0,6-1,-19 8,0-1,0 1,0 0,0 0,0 0,0 0,0 1,0 0,0 0,0 1,0-1,-1 1,1 0,0 0,-1 1,0 0,1-1,-1 1,0 0,0 1,-1-1,1 1,-1 0,0 0,0 0,0 0,0 0,-1 1,1-1,-1 1,0 0,-1-1,1 1,-1 0,0 0,0 0,-1 0,1 0,-1 0,0 1,4 34,-2 0,-1 0,-2 0,-2 0,-3 12,2-25,-2 1,0-1,-2 0,-1-1,-1 0,-1 0,-1-1,-9 13,6-29,19-35,8-4,2 0,1 1,1 1,2 0,1 2,1 0,9-8,14-21,-31 35,2 0,1 1,0 1,1 1,1 0,1 1,0 1,1 0,1 1,0 2,1 0,2 0,-22 11,1 1,-1-1,1 0,-1 1,1 0,-1-1,1 1,0 0,-1-1,1 1,0 0,-1 0,1 1,0-1,-1 0,1 0,-1 1,1-1,0 1,-1-1,1 1,-1 0,0 0,1 0,-1 0,1 0,-1 0,0 0,0 0,0 0,0 0,0 1,0-1,0 0,0 1,0-1,0 1,-1-1,1 1,-1-1,1 1,-1 0,1 0,3 78,-4-69,-22 165,17-107,5-68,0 0,1 0,-1 0,0 0,1 1,-1-1,0 0,1 0,0 0,-1 0,1-1,-1 1,1 0,0 0,0 0,0 0,-1-1,1 1,0 0,0-1,0 1,0 0,0-1,0 0,0 1,0-1,0 1,0-1,1 0,-1 0,0 0,0 0,0 0,0 0,0 0,0 0,1 0,-1 0,0-1,0 1,0 0,0-1,0 1,0-1,0 1,0-1,0 1,0-1,0 0,-1 0,1 1,0-1,0 0,0 0,-1 0,1 0,-1 0,157-125,-125 96,1 2,2 1,0 1,2 2,4 0,-39 23,-1-1,1 1,-1-1,1 1,0 0,-1 0,1 0,0 0,0 0,0 1,0-1,0 0,0 1,0-1,0 1,0 0,0 0,0 0,0 0,0 0,0 0,0 1,0-1,0 0,0 1,0 0,0-1,0 1,0 0,-1 0,1 0,0 0,0 1,-1-1,1 0,-1 1,1-1,-1 1,0-1,0 1,2 1,-4 11,0-1,0 0,-1 0,-1 0,0 0,-1 0,0 0,-1-1,0 0,-2 1,-3 11,8-17,-3 2,1-1,1 1,-1 1,2-1,-1 0,1 1,1-1,0 1,0 0,1-1,0 1,0 0,1 0,26 19,-9-23</inkml:trace>
  <inkml:trace contextRef="#ctx0" brushRef="#br0" timeOffset="471.998">1721 182,'-22'12,"1"1,0 1,1 1,0 1,1 0,1 2,1 0,0 1,1 1,1 0,-6 13,19-30,-1-1,1 1,0-1,1 1,-1 0,0 0,1 0,-1 0,1 0,0 0,0 0,0 0,1 0,-1 0,1 0,0 1,-1-1,1 0,1 0,-1 1,0-1,1 0,0 0,0 0,0 1,0-1,0 0,0 0,1-1,0 1,-1 0,1 0,0-1,0 1,1-1,-1 0,0 0,1 1,-1-1,1-1,0 1,0 0,0-1,0 0,3 1,0-1,0 0,0 0,0-1,0 1,0-1,0-1,1 1,-1-1,0 0,0-1,0 1,0-1,-1 0,1-1,0 0,-1 1,0-2,0 1,0-1,2-1,93-96,-94 93,112-152,-118 159,0 1,0-1,0 1,0-1,0 1,0-1,0 1,0-1,1 1,-1-1,0 1,0-1,0 1,1-1,-1 1,0 0,0-1,1 1,-1 0,0-1,1 1,-1 0,0-1,1 1,-1 0,1-1,-1 1,1 0,-1 0,0 0,1-1,-1 1,1 0,-1 0,1 0,-1 0,1 0,-1 0,1 0,-1 0,1 0,-1 0,1 0,-1 0,1 0,-1 1,1-1,-1 0,0 0,1 0,-1 1,1-1,-1 0,0 1,1-1,-1 0,1 1,-1-1,0 0,0 1,1-1,-1 1,0-1,0 0,1 1,-1-1,0 1,0-1,3 38,-3-34,0 10,-2-5,1 1,0-1,1 0,0 0,0 1,1-1,1 0,-1 0,1 0,1 0,0 0,0 0,1-1,0 1,0-1,1 0,0 0,0-1,1 1,0-1,0 0,5 3,10 2,-2-3</inkml:trace>
  <inkml:trace contextRef="#ctx0" brushRef="#br0" timeOffset="850.953">2625 40,'-39'32,"20"-19,0 2,1 0,1 1,1 1,0 1,1 0,1 1,1 1,12-18,-1 0,1 0,0 1,0-1,1 0,-1 1,0-1,1 1,-1 0,1-1,0 1,0-1,0 1,0-1,0 1,1-1,-1 1,1-1,0 1,-1-1,1 1,0-1,0 0,1 1,-1-1,1 0,-1 0,1 0,-1 0,1 0,0 0,0-1,0 1,0-1,0 1,0-1,1 0,-1 1,0-1,3 0,15 10,-17-11,0 1,1 0,-1 0,0 0,1 0,-1 1,0-1,0 1,0-1,0 1,0 0,-1 1,1-1,-1 0,1 1,-1-1,0 1,0 0,0 0,0 0,0 0,-1 0,1 0,-1 0,0 0,0 1,0-1,0 0,-1 1,1-1,-1 1,0-1,0 1,0-1,-1 1,1-1,-1 0,0 1,0 0,-5 5,-2 0,1 0,-1 0,-1-1,1 0,-1-1,-1 0,1 0,-1-1,0 0,-1-1,1 0,-1 0,0-1,0-1,-1 0,1 0,-3-1,-20-4,28-3</inkml:trace>
  <inkml:trace contextRef="#ctx0" brushRef="#br0" timeOffset="1267.203">3133 40,'-55'25,"37"-18,0 1,1 1,0 0,0 1,1 0,0 2,1 0,1 1,-3 2,16-14,0 0,0 1,0-1,0 0,0 1,1-1,-1 0,0 1,1-1,-1 1,1-1,-1 1,1-1,0 1,-1 0,1-1,0 1,0-1,0 1,1 0,-1-1,0 1,0-1,1 1,-1-1,1 1,0-1,-1 1,1-1,0 1,0-1,0 0,0 1,0-1,0 0,0 0,0 0,1 1,59 35,-37-25,-20-10,-1 0,0 0,0 1,0-1,-1 1,1-1,0 1,-1 0,0 0,0 0,0 1,0-1,0 0,-1 1,1-1,-1 1,0-1,0 1,0 0,0-1,-1 1,0 0,0 0,0-1,0 1,0 0,-1 0,1-1,-1 1,0 0,-1-1,1 1,0-1,-1 1,0-1,-1 2,-1 4,-2 0,1 0,-2-1,1 0,-1 0,0 0,0-1,-1 0,0-1,0 1,-1-2,0 1,-1 0,-68 13,53-17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5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374 791,'-22'-5,"-1"2,0 0,0 1,0 2,0 0,0 1,0 1,-19 5,39-6,1-1,-1 1,1-1,-1 1,1 0,-1 0,1 0,-1 0,1 0,0 0,0 1,-1-1,1 1,0 0,1 0,-1-1,0 1,0 0,1 1,-1-1,1 0,0 0,-1 1,1-1,0 1,0-1,1 1,-1-1,0 1,1-1,0 1,0 0,-1-1,2 1,-1-1,0 1,0 0,1-1,-1 1,1-1,0 1,0-1,0 1,0-1,0 0,1 1,-1-1,160 178,-160-179,0 1,0 0,0 0,0 0,-1 0,1 0,0 0,-1 0,0 0,1 0,-1 0,0 0,0 0,0 0,0 1,-1-1,1 0,-1 0,1 0,-1 0,0 0,1 0,-1-1,0 1,0 0,0 0,-1 0,1-1,0 1,-1-1,1 1,-1-1,1 1,-1-1,0 0,0 0,0 1,-75 35,72-36,-143 42,137-46,5-2</inkml:trace>
  <inkml:trace contextRef="#ctx0" brushRef="#br0" timeOffset="849.441">684 762,'-32'74,"27"-64,1 1,0-1,1 1,0 0,0 0,2 0,-1 1,1-1,1 0,0 1,1-1,0 0,0 0,2 0,-1 0,1 0,3 7,-5-16,1-1,-1 1,1 0,0 0,-1-1,1 1,0-1,0 0,0 1,0-1,0 0,0 0,0 0,0 0,0-1,1 1,-1-1,0 1,0-1,1 0,-1 0,0 0,1 0,-1 0,0 0,1 0,-1-1,0 0,0 1,1-1,-1 0,0 0,0 0,0 0,0 0,0-1,0 1,0-1,67-64,58-95,-127 160,1 0,-1 0,1 0,-1 0,1 0,-1 0,1 0,-1 1,1-1,0 0,0 0,-1 1,1-1,0 0,0 1,0-1,0 1,0-1,0 1,0 0,0-1,0 1,0 0,0 0,0-1,0 1,0 0,0 0,0 0,0 0,0 0,0 0,0 1,0-1,0 0,0 1,0-1,0 0,0 1,0-1,-1 1,1-1,0 1,0 0,0-1,-1 1,1 0,0 0,0-1,-1 1,1 0,-1 0,1 0,-1 0,1 0,-1 0,6 14,0 0,-2 0,0 1,0-1,-2 1,0 0,-1 0,0 0,-1 0,-1 0,-1 0,0-1,-2 5,-71 366,64-350,-2 0,-2-1,-1-1,-1 0,-2-1,-3-7,22-26,0-1,0 1,0 0,0-1,0 1,0-1,0 1,0 0,0-1,0 1,-1-1,1 1,0 0,0-1,0 1,0-1,-1 1,1 0,0-1,0 1,-1 0,1-1,0 1,0 0,-1 0,1-1,0 1,-1 0,1 0,-1 0,1-1,0 1,-1 0,1 0,-1 0,1 0,0 0,-1 0,1 0,-1 0,1 0,0 0,-1 0,1 0,-1 0,1 0,0 0,-1 0,1 0,-1 0,1 1,0-1,-1 0,1 0,0 0,-1 1,1-1,0 0,-1 1,1-1,0 0,0 1,-1-1,1 0,0 1,0-1,-1 1,5-30,1 0,2 0,0 0,2 1,1 1,1-1,2 2,0 0,9-12,2-8,112-295,-60 207,-66 120</inkml:trace>
  <inkml:trace contextRef="#ctx0" brushRef="#br0" timeOffset="1467.885">1503 678,'-12'0,"0"1,0 1,0 0,1 0,-1 1,1 0,0 1,0 1,0 0,1 0,-1 1,1 0,0 1,-6 6,15-12,0 0,0 0,0 0,0 0,0 0,0 1,0-1,1 0,-1 1,0-1,1 1,-1-1,1 1,0-1,-1 1,1-1,0 1,0-1,0 1,0-1,0 1,1-1,-1 1,0-1,1 1,-1-1,1 0,-1 1,1-1,0 1,-1-1,1 0,0 0,0 1,0-1,0 0,0 0,0 0,1 1,56 36,-45-30,66 64,-78-69,1 0,0 0,-1 0,0 0,0 0,0 1,0-1,0 0,-1 1,0-1,1 1,-1-1,0 1,-1-1,1 0,-1 1,1-1,-1 1,0-1,0 0,-1 0,1 0,-1 1,1-1,-1 0,0-1,0 1,0 0,-1 0,-6 4,1 0,-1-1,0 0,0-1,0 0,-1 0,0-1,0 0,0-1,-1 0,1 0,-1-1,1-1,-1 0,-9 0,16 0,0-1,0 0,0 1,-1-1,1-1,0 1,0-1,0 1,0-1,1 0,-1 0,0-1,0 1,0-1,1 0,-1 0,1 0,-9-11</inkml:trace>
  <inkml:trace contextRef="#ctx0" brushRef="#br0" timeOffset="1915.709">1926 395,'7'19,"-2"-1,0 1,0 0,-2 0,-1 0,0 0,-1 1,-2 14,1-14,-2 31,-2 0,-3-1,-2 0,-10 29,7-28,-19 80,29-125,1-6</inkml:trace>
  <inkml:trace contextRef="#ctx0" brushRef="#br0" timeOffset="2150.332">1729 762,'38'0,"23"0,5 0,-3 0,-8 0,-9 0,-7 0,-5 5,-4 2,-2-1,-6-1</inkml:trace>
  <inkml:trace contextRef="#ctx0" brushRef="#br0" timeOffset="2503.514">2293 875,'12'-3,"-2"3,-1-1,1-1,-1 0,0 0,1-1,-1 0,0 0,0-1,-1 0,1-1,-1 0,0 0,0-1,-1 0,1-1,-1 1,-1-1,1 0,-1-1,-1 0,1 0,0-2,-6 7,1 1,-1-1,0 1,0-1,0 0,0 1,-1-1,1 1,-1-1,1 1,-1-1,0 1,0 0,0-1,0 1,-1 0,1 0,0-1,-1 1,0 0,1 1,-1-1,0 0,0 0,0 1,0-1,0 1,-1 0,1-1,0 1,-1 0,1 0,0 1,-86-13,80 16,0-1,-1 1,1 0,1 1,-1 0,0 0,1 0,0 1,0 0,0 1,1 0,0 0,0 0,0 0,1 1,0 0,0 0,1 1,0-1,0 1,1 0,-1 0,2 0,-1 1,1-1,1 1,0-1,0 1,0-1,1 1,1 0,-1-1,1 1,1-1,-1 1,1-1,1 0,0 1,0-1,1-1,0 1,0 0,3 3,2-4,0 1,0-2,1 1,0-1,0-1,0 0,1 0,0-1,0 0,0-1,0-1,0 1,1-2,-1 0,1 0,-1-1,1 0,-1-1,9-1,4 1</inkml:trace>
  <inkml:trace contextRef="#ctx0" brushRef="#br0" timeOffset="3020.32">2632 1045,'157'-266,"-110"210,-46 56,1 0,-1 1,0-1,1 1,-1-1,1 1,-1-1,1 1,-1 0,0-1,0 1,1 0,-1 0,0 0,0 0,0 0,0 0,0 1,0-1,0 0,0 0,-1 1,1-1,0 1,-1-1,1 0,-1 1,0-1,1 1,-1-1,0 1,0-1,0 1,0-1,0 1,0-1,0 1,-1-1,1 1,0-1,-1 1,1-1,-1 1,0 0,1 0,0 15,7 60,-7-75,1 0,-1-1,1 1,0 0,-1-1,1 1,0-1,0 1,0-1,1 0,-1 1,0-1,0 0,1 0,-1 0,0 0,1 0,-1 0,1 0,0 0,-1-1,1 1,-1-1,1 1,0-1,0 1,-1-1,1 0,0 0,0 0,-1 0,1 0,0 0,0-1,-1 1,1-1,0 1,-1-1,1 1,1-2,101-78,-86 65,-14 11,0-1,1 1,-1 0,1 1,0-1,1 1,-1 0,1 0,-1 0,1 1,0 0,0 0,0 0,2 1,-5 3,0 0,1 0,-1 0,0 1,-1 0,1 0,0 0,-1 0,0 0,1 0,-1 0,0 1,-1-1,1 1,-1 0,1-1,-1 1,0 0,-1 0,1 0,-1-1,1 1,-1 0,0 0,-1 0,1 0,-1 0,1 0,-1 0,-1 0,2 5,15 91,-10-80</inkml:trace>
  <inkml:trace contextRef="#ctx0" brushRef="#br0" timeOffset="3801.847">3224 1,'220'25,"-216"-26,-1 1,1-1,-1 1,1 0,-1 0,1 1,-1-1,1 1,-1-1,1 1,-1 0,1 1,-1-1,0 0,0 1,0 0,0 0,0 0,0 0,0 0,-1 1,1-1,-1 1,0-1,1 1,-1 0,0 0,-1 0,1 0,-1 0,1 1,-1-1,1 4,-6 213,3 164,-27-110,27-244,14 124,-12-151,1 0,-1 0,0 0,0 0,0 0,0 0,0 0,-1 0,1 1,-1-1,0 0,0 0,0 0,-1 1,1-1,-1 0,1 0,-1 0,0 0,0 0,-1 0,1 0,-1 0,1 0,-1-1,0 1,0 0,0-1,0 0,-1 1,1-1,0 0,-1 0,0-1,1 1,-1 0,0-1,0 0,0 1,-127 28,42-5,71-18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6:1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1185,'0'1698,"-29"-1253,31-64,24-161,3 3,0 1,0 58,-30 57,0-335,1 0,-1 0,1 1,0-1,0 0,1 0,-1 1,1-1,0 0,0 0,0 0,0 0,1 0,0 0,0 0,0-1,0 1,0-1,1 1,-1-1,1 0,0 0,0 0,0 0,1-1,-1 1,1-1,-1 0,1 0,0 0,0 0,20 1,1 0,-1-2,0-1,0 0,1-2,-1-1,0-1,19-6,32-3,103-16,83-2,787 32,-816-2,-34-26,338 27,-339-28,283 28,-198-29,255 30,-424 15,-99-18</inkml:trace>
  <inkml:trace contextRef="#ctx0" brushRef="#br0" timeOffset="3507.296">1 959,'11'227,"1"-150,-11-59,1 0,1-1,0 1,2-1,0 0,1 0,2 4,-7-20,-1 0,0-1,0 1,1 0,-1 0,1-1,-1 1,1 0,-1-1,1 1,-1-1,1 1,0-1,-1 1,1-1,0 1,-1-1,1 0,0 1,-1-1,1 0,0 1,0-1,0 0,-1 0,1 0,0 0,0 0,0 0,-1 0,1 0,0 0,0 0,-1 0,1-1,0 1,0 0,0-1,-1 1,1 0,0-1,-1 1,1-1,0 1,-1-1,1 1,-1-1,1 1,-1-1,1 0,-1 1,1-1,-1 0,28-41,-27 38,157-316,-158 320,0 1,0 0,1-1,-1 1,0 0,1-1,-1 1,0 0,1-1,-1 1,1-1,-1 1,1-1,-1 1,1-1,0 1,-1-1,1 1,0-1,-1 0,1 1,0-1,-1 0,1 0,0 0,0 1,-1-1,1 0,0 0,0 0,-1 0,1 0,0 0,0-1,-1 1,1 0,0 0,-1 0,1-1,0 1,-1 0,1-1,0 1,-1 0,1-1,0 1,-1-1,1 1,-1-1,1 0,-1 1,1-1,-1 1,0-1,1 0,-1 1,0-1,1 0,-1 1,0-1,0 0,0 0,6 224,25-33,-17-120,-2 0,-4 0,-3 1,-2 0,-6 44,0-86,-2 1,0-1,-2 0,-2 0,0-1,-2 0,-9 17,16-37,0 0,-1 0,0 0,0-1,-1 0,0 0,0 0,0-1,-1 0,0 0,0-1,-1 0,1 0,-1 0,0-1,-1-1,1 1,-1-1,1-1,-1 1,0-1,0-1,0 0,0 0,0-1,-8 0,12-1,0 1,1-1,-1 0,0 0,1 0,-1-1,1 0,-1 0,1 0,0 0,0 0,0-1,0 0,0 0,1 0,-1 0,1-1,0 1,0-1,0 0,0 0,1 0,0 0,0 0,0-1,0 1,0-1,1 1,-1-5,0-3,0 0,1 1,0-1,1 0,0 0,1 0,0 0,1 0,0 1,1-1,3-6,7-11,1 1,2 1,1 1,1 0,1 1,1 1,2 1,0 1,1 0,1 2,1 1,10-5,10-12,-24 18</inkml:trace>
  <inkml:trace contextRef="#ctx0" brushRef="#br0" timeOffset="4436.605">6239 4656,'-3'29,"-2"-1,0 1,-2-1,0 0,-3-1,0 0,-1-1,-3 3,-6 17,4-13,-2-1,-1 0,-2-2,-1 0,-14 14,-47 65,55-73,15-26</inkml:trace>
  <inkml:trace contextRef="#ctx0" brushRef="#br0" timeOffset="4927.902">5899 4685,'3'10,"0"1,0-1,1 0,0-1,1 1,0-1,0 0,1 0,0 0,1-1,0 0,0 0,1-1,0 0,0 0,1-1,5 3,2 5,6 3,-1 2,0 1,-1 0,-1 2,-1 0,-1 1,-1 0,-2 2,0 0,6 15,67 150,-74-172</inkml:trace>
  <inkml:trace contextRef="#ctx0" brushRef="#br0" timeOffset="48383.804">3303 4459,'18'73,"20"54,-28-100,-10-27,0-1,0 1,0 0,0-1,0 1,0 0,0-1,0 1,0 0,0-1,0 1,0 0,0-1,0 1,1 0,-1-1,0 1,0 0,0 0,1-1,-1 1,0 0,0 0,1-1,-1 1,0 0,0 0,1 0,-1-1,0 1,1 0,-1 0,0 0,1 0,-1 0,0 0,1 0,-1 0,0 0,1 0,-1 0,0 0,1 0,-1 0,0 0,1 0,-1 0,0 0,0 0,1 1,-1-1,0 0,1 0,-1 0,0 0,0 1,1-1,-1 0,0 0,0 1,1-1,-1 0,10-47,-8 32,0 0,1 0,1 1,0-1,1 1,0 0,1 0,1 0,0 1,1 0,0 1,1 0,5-5,-10 15,0 0,0 0,0 0,1 1,-1-1,1 1,-1 0,1 1,-1-1,1 1,-1 0,1 0,0 0,-1 0,1 1,-1 0,1 0,-1 0,1 1,-1-1,0 1,0 0,0 0,0 1,0-1,0 1,-1 0,1 0,-1 0,0 0,0 1,0-1,0 1,0 0,0 1,8 11</inkml:trace>
  <inkml:trace contextRef="#ctx0" brushRef="#br0" timeOffset="49149.6">3247 4262,'90'-18,"133"-23,-168 37,-82-13,-117-45,129 52</inkml:trace>
  <inkml:trace contextRef="#ctx0" brushRef="#br0" timeOffset="49800.698">3218 4008,'33'0,"-9"1,-1 0,1-2,-1-1,0-1,0 0,0-2,0-1,8-4,98-37,-61 42,-51 10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9:14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2261,'47'-62,"-6"18,1 3,2 2,1 1,45-27,306-204,-110 99,-124 71,-36 0,45-14,125-55,-97 55,-32 27,25-11,-8-17,21-14,44-12,-53 13,-13 9,-157 101,-1 0,2 2,0 1,1 0,22-6,25-7,-97 21,-263 7,282-1,0-1,0 1,0 0,0 0,0 0,0 0,0 0,0 1,0-1,0 1,0 0,0 0,0 0,0 0,0 0,1 1,-1-1,1 1,-1 0,1-1,-1 1,1 1,0-1,0 0,0 0,0 1,0-1,1 1,-1 0,1-1,0 1,0 0,0 0,0 0,0 0,0 0,3 225,-19-103,-1-42,58-150,116-162,-13 61,-124 144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35.08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73 0,'-14'19,"-5"12,0 4,4 2,10-6,9-8,10-7,7-8,5-4,-7-3,-12-2,-11 0,-10 4,-8 2,0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35.09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79 33,'10'-9,"-2"-4,-3 6,-6 3,-8 8,-3-2,-3-1,-5 4,-3 1,2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35.091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95 80,'-11'39,"29"-43,58-94,-76 97,0 1,1 0,-1-1,0 1,0-1,0 1,0-1,1 1,-1 0,0-1,0 1,0-1,0 1,0-1,0 1,0-1,0 1,0-1,-1 1,1 0,0-1,0 1,0-1,0 1,-1 0,1-1,0 1,0-1,-1 1,1 0,0-1,-1 1,1 0,0-1,-1 1,1 0,0 0,-1-1,1 1,-1 0,1 0,0 0,-1 0,1-1,-1 1,1 0,-1 0,1 0,-1 0,1 0,0 0,-1 0,1 0,-1 0,1 1,-1-1,1 0,-1 0,1 0,0 0,-1 1,1-1,-1 0,1 0,0 1,-33 10,19-3,0 1,1 1,0 0,0 0,1 1,1 1,-1 0,2 1,-5 7,13 1,10-20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35.092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6 10,'1'1,"0"0,0 0,1 0,-1 0,0 0,1 0,-1 0,1 0,-1-1,1 1,-1-1,1 1,-1-1,1 1,0-1,-1 0,1 0,-1 0,1 0,0 0,-1 0,1-1,0 1,-1 0,1-1,-1 1,1-1,-1 0,1 1,-1-1,1 0,-1 0,0 0,0 0,1 0,-1 0,29-9,-29 10,-1 0,1 0,-1 0,1 0,-1 0,1 0,-1 0,0 0,1 0,-1 0,1 0,-1 1,1-1,-1 0,0 0,1 0,-1 1,1-1,-1 0,0 0,1 1,-1-1,0 0,1 1,-1-1,0 0,0 1,1-1,-1 1,0-1,0 0,0 1,0-1,1 1,-1-1,0 1,0-1,0 1,0-1,0 0,0 1,0-1,0 1,0-1,0 1,-1-1,1 1,0-1,0 0,0 1,0-1,-1 1,1-1,0 0,-1 1,1-1,0 0,0 1,-1-1,1 0,0 1,-1-1,1 0,-1 0,1 1,0-1,-1 0,1 0,-91 143,90-142,1-1,-1 0,1 1,0-1,0 1,-1-1,1 1,0-1,0 1,-1-1,1 1,0-1,0 1,0-1,0 1,0-1,0 1,0-1,0 1,0 0,0-1,0 1,0-1,0 1,1-1,-1 1,0-1,0 1,1-1,-1 1,0-1,0 1,1-1,-1 0,1 1,-1-1,0 0,1 1,-1-1,1 0,-1 1,1-1,-1 0,1 0,-1 1,1-1,-1 0,1 0,-1 0,1 0,12-3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35.09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38,'5'0,"1"5,5 1,0-5,4-2,3-7,4-6,3 0,-3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3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11 719,'-4'-22,"1"0,1 1,1-1,1 0,0 0,2 0,1 0,1 0,0 1,2 0,0 0,2 0,0 1,1 0,1 0,1 1,7-8,0-3,2 1,1 1,1 0,1 2,1 1,2 1,0 1,1 1,2 1,0 2,12-6,-38 23,-1 1,1-1,-1 0,1 1,-1 0,1 0,0 0,0 0,-1 0,1 0,0 1,0 0,0-1,0 1,0 0,0 0,-1 1,1-1,0 0,0 1,0 0,0 0,-1 0,1 0,0 0,-1 0,1 1,-1-1,1 1,-1 0,0 0,0 0,1 0,-1 0,-1 0,1 0,0 1,-1-1,1 1,-1-1,1 1,-1 0,0-1,0 3,2 6,0 0,-1 1,0-1,-1 1,0 0,-1-1,0 1,-1 0,0 0,-1-1,0 1,-3 8,-7 51,6 52,6-122,0 0,0-1,1 1,-1 0,0 0,0 0,1-1,-1 1,1 0,-1 0,1-1,-1 1,1 0,-1-1,1 1,0-1,-1 1,1-1,0 1,0-1,-1 1,1-1,0 0,0 1,0-1,-1 0,1 0,0 1,0-1,0 0,0 0,0 0,-1 0,1 0,0 0,0 0,0-1,0 1,-1 0,1 0,0-1,0 1,0 0,-1-1,1 1,0-1,0 1,-1-1,1 0,-1 1,1-1,0 1,-1-1,1 0,-1 0,1 1,-1-1,0 0,40-41,-39 41,259-273,-151 177,-109 96,1 1,-1-1,1 0,-1 1,1-1,-1 1,1-1,-1 0,1 1,-1-1,1 1,0-1,-1 1,1 0,0-1,0 1,-1 0,1-1,0 1,0 0,-1 0,1 0,0 0,0 0,0 0,-1 0,1 0,0 0,0 0,-1 0,1 0,0 0,0 1,0-1,-1 0,1 1,0-1,-1 0,1 1,0-1,-1 1,1-1,-1 1,1-1,0 1,-1 0,1-1,-1 1,0 0,1-1,-1 1,0 0,1-1,-1 1,0 0,0 0,1-1,-1 1,0 0,0 0,0 0,0 0,-4 52,4-53,-2 12,-3 9,1 0,2 0,0 1,1-1,1 1,1-1,2 14,3-5,-2-1,2-1,0 0,2-1,1 0,1 0,1 0,4 3,-5-16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35.09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4207 1129,'0'-10,"-5"-3,-7 6,-5 4,0 7,7 3,6-5,8-2,3-6,6-3,0-3,-6-1,-10 3,-4 7,-6 4,0 7,6 2,5 0</inkml:trace>
  <inkml:trace contextRef="#ctx0" brushRef="#br0" timeOffset="1">2739 2173,'-12'8,"4"-4,0 0,1 1,-1 1,1-1,0 1,0 0,1 1,0 0,0 0,0 0,1 1,-1 1,6-8,1 0,-1-1,0 1,1-1,-1 1,1 0,-1-1,1 1,-1-1,1 1,0-1,-1 1,1-1,-1 1,1-1,0 0,0 1,-1-1,1 0,0 0,-1 1,1-1,0 0,0 0,-1 0,1 0,0 0,0 0,-1 0,1 0,0 0,0-1,-1 1,1 0,0 0,0-1,-1 1,1 0,0-1,-1 1,1-1,-1 1,1-1,0 1,-1-1,1 1,-1-1,31-16,-82 43,-16 17,68-43,-1 0,0 0,1 0,-1 0,1 0,-1 0,0 0,1 1,-1-1,0 0,1 0,-1 0,1 0,-1 0,0 1,1-1,-1 0,0 0,1 1,-1-1,0 0,0 0,1 1,-1-1,0 0,0 1,1-1,-1 0,0 1,0-1,0 0,0 1,0-1,0 1,1-1,-1 0,0 1,0-1,0 1,0-1,0 0,0 1,-1-1,1 1,0-1,0 0,0 1,0-1,0 0,0 1,-1-1,1 1,0-1,0 0,-1 0,1 1,0-1,0 0,-1 1,1-1,0 0,-1 0,1 0,0 1,-1-1,1 0,-1 0,1 0,31-3,-9-2</inkml:trace>
  <inkml:trace contextRef="#ctx0" brushRef="#br0" timeOffset="2">3473 1835,'-29'29,"-9"14,6-1,13-6,11-15,11-11,9-7,4-9,3-3,3-1,-2-2,1-1,-4-1,-9 0,-11 9,-5 4</inkml:trace>
  <inkml:trace contextRef="#ctx0" brushRef="#br0" timeOffset="3">5645 1129,'109'-32,"-128"65,-40 22,59-54,0-1,0 0,-1 1,1-1,0 1,0-1,0 0,0 1,0-1,0 1,0-1,0 0,0 1,0-1,0 1,0-1,0 0,0 1,0-1,0 1,0-1,1 0,-1 1,0-1,0 0,0 1,1-1,-1 0,0 1,0-1,1 0,-1 1,0-1,1 0,-1 0,0 1,1-1,-1 0,1 0,-1 0,0 0,1 1,-1-1,0 0,1 0,-1 0,1 0,-1 0,0 0,1 0,-1 0,1 0,-1 0,1 0,-1-1,0 1,1 0,-1 0,0 0,1 0,-1-1,0 1,1 0,-1 0,0-1,1 1,31-7,-21 3,0 0,0 0,0-1,0-1,-1 0,0 0,0-1,0 0,-1-1,0 0,2-3,-6 3</inkml:trace>
  <inkml:trace contextRef="#ctx0" brushRef="#br0" timeOffset="4">5673 2879,'-27'56,"58"-61,46-50,-134 76,-128 82,155-83</inkml:trace>
  <inkml:trace contextRef="#ctx0" brushRef="#br0" timeOffset="5">3218 3867,'-5'5,"-6"1,-1 5,-4 0,6-1,5-8,3-4</inkml:trace>
  <inkml:trace contextRef="#ctx0" brushRef="#br0" timeOffset="6">3387 3020,'168'-185,"-192"211,-45 28,69-54,0 0,1 0,-1 1,0-1,1 0,-1 0,0 0,1 0,-1 0,0 0,1 1,-1-1,0 0,1 0,-1 1,0-1,0 0,1 0,-1 1,0-1,0 0,0 1,1-1,-1 0,0 1,0-1,0 0,0 1,0-1,0 0,0 1,0-1,0 0,0 1,0-1,0 1,0-1,0 0,0 1,0-1,0 0,0 1,0-1,0 0,-1 1,1-1,0 0,0 1,0-1,-1 0,1 0,0 1,0-1,-1 0,1 0,0 1,-1-1,1 0,0 0,-1 0,1 0,0 0,-1 1,32-6,65-32,-70 23</inkml:trace>
  <inkml:trace contextRef="#ctx0" brushRef="#br0" timeOffset="7">5025 3923,'1'2,"0"-1,0 0,1 0,-1 0,1 0,-1-1,0 1,1 0,0-1,-1 1,1 0,-1-1,1 0,0 1,-1-1,1 0,0 0,-1 0,1 0,-1 0,1-1,0 1,-1 0,1-1,0 1,-1-1,1 1,-1-1,1 0,-1 0,0 0,1 0,-1 0,0 0,1 0,6-4,13-6,-25 20,-44 39,49-48,0 1,0-1,0 0,0 1,1-1,-1 0,0 0,0 0,1 0,-1 0,0 0,0 0,0 0,1 0,-1-1,0 1,0 0,0-1,0 1,0-1,1 1,-1-1,0 0,0 1,0-1,-1 0,1 0,0 0,0 0,0 0,0 0,-1 0,1 0,15-14,-3 0</inkml:trace>
  <inkml:trace contextRef="#ctx0" brushRef="#br0" timeOffset="8">4742 451,'-10'-4,"-2"2,-1-2,-1-6,-4-1,1-4,-1 1,-3 4,3 6,9 6,6 1</inkml:trace>
  <inkml:trace contextRef="#ctx0" brushRef="#br0" timeOffset="9">4855 2230,'-10'9,"-2"9,4 0,10-2,8-4,3-9,4-5,-5-2,-6 4,-8 3,-8 5,-8 1,-5 4,-4 0,8-7,11-9,13-10,5-2</inkml:trace>
  <inkml:trace contextRef="#ctx0" brushRef="#br0" timeOffset="10">3840 4092,'-20'14,"-10"6,4-2,11-3,14-4,6-10,7-4,7-6,0-3</inkml:trace>
  <inkml:trace contextRef="#ctx0" brushRef="#br0" timeOffset="11">2569 988,'5'0,"-4"0,-1 5,-6 6,3 1,7-1,2-7,1-10,-6-3,-8 0,-3 6,-4 3,0 7,-2 2,1 5,4-1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1,'0'0,"0"0,0 1,0-1,0 0,0 1,0-1,0 0,0 1,0-1,0 0,0 1,-1-1,1 0,0 1,0-1,0 0,0 1,-1-1,1 0,0 0,0 1,-1-1,1 0,0 0,0 0,-1 1,1-1,0 0,-1 0,1 0,0 0,-1 0,1 0,0 0,-1 0,1 1,0-1,-1 0,1 0,0 0,-1-1,1 1,0 0,-1 0,1 0,0 0,-1 0,1 0,0 0,0 0,-1-1,1 1,0 0,-1 0,1 0,0-1,0 1,-1 0,1 0,0-1,0 1,0 0,0-1,-1 1,5 31,-3-29,-12 168,4-119,2 0,3 1,2 0,2 0,2-1,3 1,2-1,2-1,2 0,2-1,22 47,-34-90,0 0,1 0,0-1,-1 1,2-1,-1 0,1 0,0 0,0-1,0 0,0 0,1 0,0 0,-1-1,1 0,1 0,-1-1,0 0,1 0,-1 0,1-1,-1 0,1 0,0 0,0-1,-1 0,1-1,0 1,-1-1,1-1,6-1,0-6,-1-1,0 0,0 0,-1-2,0 1,-1-1,0-1,-1 0,-1 0,0-1,0 0,-2 0,0 0,0-1,-1 0,0-8,26-53,42-76,-73 151,0 0,0 0,1 0,-1 0,0 1,1-1,-1 0,1 0,-1 1,1-1,-1 0,1 1,-1-1,1 0,0 1,-1-1,1 1,0-1,0 1,-1 0,1-1,0 1,0 0,0-1,-1 1,1 0,0 0,0 0,0 0,0 0,0 0,0 0,-1 0,1 0,0 0,0 0,0 0,0 1,-1-1,1 0,0 1,0-1,0 1,-1-1,1 1,0-1,-1 1,1-1,0 1,-1 0,1-1,-1 1,1 0,-1-1,1 1,-1 0,19 48,-10-7,36 98,-42-135,-1 0,1 0,1-1,-1 0,1 1,-1-1,1 0,0-1,1 1,-1-1,0 0,1 0,0 0,0-1,0 1,0-1,0-1,0 1,1-1,-1 1,0-2,1 1,-1 0,1-1,-1 0,8-4,-1 1,0-2,-1 0,1 0,-1-1,0 0,0-1,-1-1,0 1,0-1,-1-1,0 0,-1 0,1-1,-2 0,0-1,0 1,0-1,-2-1,4-7,-9 18,31-56,-2-1,-3-1,-3-2,-3 0,1-14,-16 62,0-1,-1 0,-1 1,-1-1,0 0,-1-1,0 1,-1 0,0 0,-1 0,-1 0,-1 0,0 0,-1-2,3 15,0-1,0 1,0-1,0 1,0 0,0 0,-1-1,1 1,0 0,-1 0,1 0,-1 1,1-1,-1 0,1 0,-1 1,0-1,1 1,-1 0,0-1,0 1,1 0,-1 0,0 0,1 0,-1 0,0 1,0-1,1 0,-1 1,0-1,1 1,-1 0,1-1,-1 1,1 0,-1 0,1 0,-1 0,1 0,0 0,0 1,-1-1,1 0,0 1,0-1,0 1,1-1,-1 1,0-1,0 1,1-1,-1 1,1 0,0-1,-1 1,1 0,0 1,-11 17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114 383,'4'-2,"27"-13,0-2,-1-1,-1-1,-1-1,-1-2,0-1,-2-1,-1-1,6-9,-27 31,0-1,-1 1,1 0,-1-1,1 1,-1-1,-1 1,1-1,0 0,-1 0,0 0,0 0,0 0,0 0,0 0,-1 0,0-1,0 1,0 0,-1 0,1 0,-1 0,0 0,0 0,0 0,-1 0,1 0,-1 0,0 0,0 1,0-1,-1 1,1 0,-1-1,0 1,0 0,0 1,0-1,-1 0,1 1,-1 0,1 0,-1 0,-2-1,-2 1,1 1,-1 0,0 0,0 1,1 0,-1 0,0 0,0 1,1 1,-1-1,1 1,-1 1,1-1,0 1,0 0,0 1,0 0,0 0,1 0,-5 5,-7 5,0 1,2 0,0 2,0-1,2 2,-7 11,9-11,0 0,2 1,0 0,1 1,2 0,0 0,0 0,2 1,1 0,-1 12,4-23,0 1,1-1,0 0,1 1,0-1,0 1,1-1,1 0,-1 0,2 0,-1 0,2-1,-1 0,1 1,0-1,1-1,0 1,1-1,0 0,0-1,0 1,5 1,4 3,0-2,1 0,1-1,0 0,0-2,0 0,1-1,0-1,1 0,-1-2,0 0,1-1,0-1,0-1,-1-1,1-1,-1 0,11-4,80-39,-93 31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8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564 786,'-6'-4,"0"-1,0 1,-1 1,0-1,1 1,-1 0,0 1,0-1,-1 1,1 1,0-1,-1 1,1 1,-1-1,1 1,-1 1,1-1,-1 1,1 1,0-1,-1 1,1 1,-2 0,-15 4,0 2,1 0,1 2,0 0,0 1,1 2,0 0,2 1,-1 1,2 1,0 0,1 1,1 1,1 1,1 1,0-1,2 2,0 0,-7 20,17-38,-1 0,1 0,0 0,0 1,1-1,-1 1,1-1,0 1,0 0,0-1,1 1,0 0,0 0,0-1,0 1,1 0,0-1,0 1,0 0,0-1,1 1,0-1,0 0,0 1,0-1,1 0,-1 0,1 0,0-1,0 1,1-1,-1 0,1 0,0 0,0 0,-1 0,2-1,-1 0,0 0,0 0,1 0,1 0,10-1,0-1,0-1,0 0,0-1,-1 0,1-2,0 0,-1 0,0-2,0 0,-1 0,1-1,-1-1,-1-1,0 0,5-4,30-16,-1-2,-1-2,-2-2,-2-2,-1-2,24-31,-13-20,-52 90,0 0,-1 0,1 1,0-1,-1 0,1 0,0 0,0 0,-1 0,1 0,0 0,-1 0,1 0,0 0,-1 0,1 0,0 0,-1 0,1 0,0 0,-1 0,1-1,0 1,-1 0,1 0,0 0,0 0,-1-1,1 1,0 0,0 0,-1-1,1 1,0 0,0 0,0-1,0 1,-1 0,1-1,0 1,0 0,0-1,0 1,0 0,0 0,0-1,0 1,0 0,0-1,0 1,0-1,-22 27,22-26,-11 14,1 1,0-1,1 2,1-1,0 1,1 1,1-1,1 1,0 0,1 1,1-1,0 1,1 3,3-16,0 1,0-1,0 0,0 1,1-1,0 0,0 0,0 0,1 0,-1 0,1-1,1 1,-1-1,0 0,1 0,0 0,0 0,0 0,1-1,-1 0,1 0,0 0,-1-1,1 1,0-1,1 0,-1-1,0 1,0-1,1 0,-1-1,1 1,-1-1,1 0,-1 0,1-1,-1 1,25-5,0-1,-1-2,0-1,-1-1,0-1,0-1,-1-2,-1-1,0-1,-2-1,1-1,14-15,3-1,0-3,-3 0,-1-3,-2-1,-1-2,-3-1,-1-2,-3-1,-1-1,-3-1,-2-1,-2-1,0-10,-12 37,-1-1,-2 0,0-1,-2 1,0-1,-2 1,-1-1,-1 0,-1 1,-3-9,5 29,-1 1,0 0,0 0,0-1,0 1,0 0,-1 0,0 0,0 0,0 0,0 1,-1-1,1 1,-1-1,0 1,0 0,0 0,-1 0,1 1,-1-1,1 1,-1 0,0 0,0 0,0 0,0 0,0 1,0 0,-1 0,1 0,0 1,-1-1,1 1,0 0,-1 0,1 1,0-1,-1 1,1 0,0 0,0 0,-2 1,-12 10,0 1,0 0,1 1,1 1,1 0,0 2,1-1,0 2,2 0,0 0,-9 20,2-3,1 1,2 1,1 0,3 1,0 0,3 1,1 1,2-1,1 1,3 0,1 0,2 0,4 26,-4-55,0 1,1-1,1 1,0-1,0 0,1 0,1 0,-1-1,2 1,0-1,0 0,0-1,1 0,1 0,0 0,0-1,1 0,-1-1,2 1,-1-2,1 1,0-1,135 56,-105-67,-28-5</inkml:trace>
  <inkml:trace contextRef="#ctx0" brushRef="#br0" timeOffset="4099.428">2117 560,'-5'-3,"0"0,-1 0,0 1,1 0,-1 0,0 0,0 1,0-1,0 1,0 1,0-1,0 1,0 0,0 1,-6 0,-6 2,0 1,0 0,0 1,1 1,-1 1,1 0,1 2,0-1,0 2,-13 10,28-19,-1 0,0 0,1 1,-1-1,0 0,1 1,0-1,-1 1,1-1,0 1,0 0,0 0,0-1,0 1,0 0,1 0,-1 0,0 0,1 0,0 0,-1 0,1 0,0 0,0 0,0 0,0 0,1 0,-1 0,0 0,1 0,0 0,-1 0,1 0,0 0,0 0,0 0,0-1,0 1,0 0,1-1,-1 1,1-1,-1 0,1 1,0-1,213 148,-213-146,0-1,1 0,-1 1,0-1,0 1,-1 0,1-1,0 1,-1 0,0 0,0 0,0 0,0 0,0 0,-1 1,1-1,-1 0,0 0,0 1,0-1,0 0,0 0,-1 0,0 1,1-1,-1 0,0 0,-1 0,1 0,0 0,-1-1,0 1,0 0,0-1,0 1,0-1,0 1,0-1,-1 0,1 0,-1 0,0-1,0 1,1 0,-1-1,0 0,0 0,0 0,-1 0,1 0,0 0,0-1,0 0,-1 0,1 1,-1-2,-218 4,154-14,62 5</inkml:trace>
  <inkml:trace contextRef="#ctx0" brushRef="#br0" timeOffset="4450.527">2681 646,'-23'17,"1"1,0 1,1 1,2 1,0 1,1 1,1 0,1 1,-7 15,20-35,1-1,-1 1,1 0,0 0,0 0,0 0,0 0,1 0,0 1,0-1,0 1,0-1,1 0,-1 1,1-1,0 1,1-1,-1 1,1-1,0 1,0-1,0 0,1 1,-1-1,1 0,0 0,0 0,1 0,-1-1,1 1,0-1,0 1,0-1,0 0,0 0,1 0,2 1,8 0,-1 0,1-1,0-1,0-1,0 0,0 0,0-1,1-1,-1-1,0 0,0 0,-1-1,1-1,-1-1,1 0,-2 0,1-1,0-1,-1 0,0-1,-1 0,0-1,0 0,-1-1,0 0,-1-1,0 0,2-3,-7 9,0 0,0 0,-1-1,0 1,0-1,-1 1,1-1,-1 0,0 0,-1 0,1 0,-1 0,-1 0,1-1,-1 1,0 0,0 0,-1 0,1-1,-2 1,1 0,-1 0,0 0,0 0,0 1,-1-1,0 0,0 1,0 0,-1 0,0 0,0 0,0 0,0 1,-1 0,-1-1,-3-2,-1 1,0 1,-1 0,1 0,-1 1,0 0,0 1,0 0,-1 1,-3-1,-16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0 548,'52'-23,"-1"-2,-2-2,-1-2,23-19,-37 20,-1-1,-1-1,-2-2,8-13,36-37,-69 77,13-15,2 0,0 1,1 1,0 1,2 1,16-9,-36 24,0-1,1 1,-1 0,0 0,0 0,1 0,-1 1,1-1,-1 1,0 0,1 0,-1 0,1 0,-1 1,0-1,1 1,-1 0,0 0,1 0,-1 1,0-1,0 1,0-1,0 1,0 0,-1 0,1 1,-1-1,1 0,-1 1,0-1,0 1,0 0,0 0,0 0,-1 0,2 2,41 124,-40-117,-1 1,-1-1,0 1,0 0,-2 0,1-1,-2 1,0 0,0 0,-1-1,-1 1,0-1,-1 1,0-1,0 0,-2-1,1 1,-2-1,1 0,-1 0,-1-1,0 0,-1-1,-1 2,-5 3,-1-1,0 0,0-2,-1 1,-1-2,0-1,0 0,-1-1,0-1,-1-1,1 0,-1-2,0 0,0-1,-1-1,1-1,0-1,-14-2,28 2,1-1,0 0,0-1,-1 1,1-1,0 0,0 0,1 0,-1-1,0 1,1-1,-1-1,1 1,0 0,0-1,1 0,-1 0,1 0,-1-1,1 1,1-1,-1 1,1-1,-1 0,2 0,-1 0,0 0,1 0,0-1,0-3,-2-16</inkml:trace>
  <inkml:trace contextRef="#ctx0" brushRef="#br0" timeOffset="1016.702">1524 96,'-54'18,"1"3,1 1,1 3,1 2,1 2,-22 19,61-40,1 1,-1 0,2 1,-1-1,1 2,1-1,0 1,0 0,1 1,1-1,0 1,0 1,3-9,1 1,-1-1,1 1,0-1,0 1,1 0,-1 0,1-1,0 1,0 0,1-1,0 1,-1 0,2-1,-1 1,0-1,1 1,0-1,0 0,0 1,0-1,1 0,0 0,0-1,0 1,0-1,0 1,1-1,0 0,-1 0,1-1,0 1,2 0,0 0,0-1,0 1,1-1,-1-1,1 1,-1-1,1 0,0-1,-1 1,1-1,-1-1,1 1,0-1,-1 0,1-1,-1 0,1 0,-1 0,0 0,0-1,0 0,0-1,-1 1,4-4,11-7,0-2,-1 0,-1-1,-1-1,15-19,144-199,-176 235,1 0,-1 0,0 0,0 0,1 0,-1 0,1 0,-1 0,1 0,-1 0,1 1,-1-1,1 0,0 0,0 1,-1-1,1 0,0 1,0-1,0 0,0 1,0 0,-1-1,1 1,0-1,0 1,0 0,0 0,0-1,0 1,0 0,1 0,-1 0,0 0,0 0,0 1,0-1,0 0,0 0,0 1,0-1,0 0,-1 1,1-1,0 1,0-1,0 1,0 0,0-1,-1 1,1 0,0 0,-1-1,1 1,0 0,-1 0,1 0,-1 0,1 0,5 135,-4-19,-2-113,1 1,0 0,0 0,0-1,0 1,1 0,0-1,0 0,0 1,1-1,-1 0,1 0,0 0,0-1,0 1,1-1,-1 1,1-1,0 0,0-1,0 1,0-1,0 1,1-1,-1 0,1-1,-1 1,1-1,0 0,-1 0,1-1,0 1,0-1,0 0,-1 0,1-1,0 1,0-1,-1 0,1 0,0-1,-1 1,3-2,9-8,0 0,-1-1,0-1,0 0,-1-1,-1-1,-1 0,0 0,-1-1,0-1,-2 0,0-1,0 1,-2-2,0 1,-2-1,2-9,5-4,0 11,-6 31,-5 41,-1-45,-1 5,0 0,1 0,0 0,0-1,1 1,0 0,1 0,1-1,-1 1,2-1,-1 0,1 0,1 0,0 0,0-1,1 0,1 0,-1 0,1-1,5 4,-10-10,1 0,1 0,-1-1,0 0,0 1,0-1,1 0,-1-1,1 1,-1-1,0 1,1-1,-1 0,1 0,-1-1,1 1,-1-1,0 1,1-1,-1 0,0-1,0 1,1 0,-1-1,0 0,0 0,-1 0,1 0,1-1,75-73,-78 75,74-110,-75 110,0 1,0 0,0-1,0 1,0 0,0-1,0 1,0 0,0-1,0 1,0 0,0-1,0 1,0 0,0-1,1 1,-1 0,0-1,0 1,0 0,1 0,-1-1,0 1,0 0,1 0,-1-1,0 1,0 0,1 0,-1 0,0 0,1-1,-1 1,0 0,1 0,-1 0,0 0,1 0,-1 0,0 0,1 0,-1 0,0 0,1 0,-1 0,0 0,1 0,-1 0,0 0,1 1,-1-1,0 0,1 0,-1 0,0 0,0 1,1-1,-1 0,0 0,0 1,1-1,-1 0,0 0,0 1,0-1,1 0,-1 1,0-1,0 0,0 1,5 30,-3-18,-2-3,1-1,0 0,0 0,1 0,0 0,0 0,1 0,0-1,1 1,0-1,0 0,1 0,0 0,0-1,1 0,0 0,0 0,1-1,0 0,0 0,0 0,1-1,0 0,0-1,0 0,0 0,1-1,0 0,4 1,-5-3,-1-2,0 1,1-1,-1 0,0-1,1 1,-1-1,0-1,0 0,0 0,-1 0,1 0,-1-1,0-1,0 1,0-1,0 0,-1 0,0 0,0-1,0 0,-1 0,0 0,0 0,2-4,9-20,-1-1,-1 0,-1-1,6-33,-17 64,15-101,-20 90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368 203,'0'0,"0"-1,1 1,-1 0,1-1,-1 1,1 0,-1-1,1 1,-1 0,1 0,-1 0,1-1,-1 1,1 0,-1 0,1 0,-1 0,1 0,0 0,-1 0,1 0,-1 0,1 0,-1 1,1-1,-1 0,1 0,-1 0,1 1,-1-1,1 0,-1 0,1 1,-1-1,1 1,-1-1,0 0,1 1,-1-1,1 1,-1-1,0 1,0-1,1 1,-1-1,0 1,0-1,0 1,0-1,1 1,-1-1,0 1,0-1,0 1,0 0,0-1,0 1,0-1,-1 1,1 0,6 39,-6-39,0 460,0-407,12 144,-9-185,0-2,0 0,-1 0,0 1,-1-1,0 0,-1 1,0-1,-1 0,0 6,-11-8,8-31,8 4,0 0</inkml:trace>
  <inkml:trace contextRef="#ctx0" brushRef="#br0" timeOffset="232.292">1 711,'43'-5,"38"-11,20-3,2-2,-6 1,-16 0,-11 3,-13 0,-7 2,-7 0,-6 2,-9-2,-4 2,-7-2,-2 2,-2-2,-4 2</inkml:trace>
  <inkml:trace contextRef="#ctx0" brushRef="#br0" timeOffset="666.036">1016 90,'0'852,"-1"-851,0 1,1 0,-1 0,1 0,-1 0,1 0,0 0,0 0,-1 1,1-1,1 0,-1 0,0 0,0 0,1 0,-1 0,1 0,0 0,0 0,0-1,0 1,0 0,0 0,0-1,0 1,1 0,-1-1,0 1,1-1,0 0,-1 0,1 1,0-1,-1 0,1 0,0 0,0-1,0 1,0 0,0-1,0 1,0-1,0 0,0 0,0 0,0 0,0 0,0 0,0 0,1-1,0 0,114-84,-75 49,-10 9,117-78,-147 104,-1-1,1 1,0 0,0-1,0 1,0 0,0 0,1 1,-1-1,0 0,0 1,0-1,1 1,-1 0,0 0,1 0,-1 0,0 0,1 0,-1 1,0-1,0 1,0-1,1 1,-1 0,0 0,0 0,0 0,0 0,0 1,0-1,-1 0,1 1,0 0,-1-1,1 1,-1 0,1 0,-1 0,0 0,0 0,0 0,0 0,0 0,-1 0,1 0,0 1,-1-1,0 0,1 1,0 16,0 0,-1 0,-1 0,-1 0,-1 0,-1 0,-1 3,-10 84,15-105,-1 1,1-1,0 1,0 0,0-1,0 1,0-1,0 1,0-1,0 1,1-1,-1 1,0-1,1 1,0-1,-1 1,1-1,0 0,0 1,-1-1,1 0,0 0,0 0,1 0,-1 1,0-2,0 1,0 0,1 0,-1 0,0 0,1-1,-1 1,1-1,-1 1,1-1,-1 1,1-1,-1 0,1 0,-1 0,1 0,-1 0,1 0,-1 0,1 0,-1-1,1 1,-1-1,1 1,-1-1,1 1,19-10</inkml:trace>
  <inkml:trace contextRef="#ctx0" brushRef="#br0" timeOffset="1354.323">2004 739,'-26'9,"0"2,1 0,1 2,0 1,0 1,2 0,0 2,0 1,2 1,-2 3,21-21,0 0,-1 0,1 0,0 0,0 0,0 0,0 1,1-1,-1 0,0 1,0-1,1 1,-1-1,1 0,-1 1,1 0,0-1,0 1,-1-1,1 1,0-1,0 1,0-1,1 1,-1-1,0 1,1 0,-1-1,1 0,-1 1,1-1,0 1,-1-1,1 0,0 1,0-1,0 0,0 0,0 0,0 0,1 0,-1 0,0 0,0 0,1 0,-1 0,1-1,-1 1,0-1,1 1,-1-1,1 1,-1-1,1 0,0 0,0 0,12 1,0-2,0 0,0-1,0 0,0-1,0-1,-1 0,1 0,-1-2,0 0,-1 0,1-1,-1 0,-1-1,0-1,0 0,0 0,6-8,51-55,-67 71,0 1,0 0,1-1,-1 1,0 0,1 0,-1 0,0 0,1 0,-1 1,0-1,1 0,-1 1,0-1,0 1,0-1,1 1,-1-1,0 1,0 0,0 0,0-1,0 1,0 0,0 0,0 0,0 0,0 0,-1 0,1 0,0 1,-1-1,1 0,-1 0,1 1,-1-1,0 0,1 0,-1 1,0-1,0 0,0 1,0-1,0 0,0 1,0-1,-1 0,1 1,0-1,-1 0,1 0,-1 0,1 1,-2 0,3 7,-1-3,0 1,0-1,1 0,-1 0,1 1,1-1,-1 0,1 0,0 0,0 0,1 0,0-1,0 1,0-1,1 0,0 0,0 0,0 0,0-1,1 1,0-1,0 0,0-1,0 1,0-1,1 0,0 0,-1-1,1 0,0 0,2 0,11-3,0 0,0-2,0 0,0-2,-1 0,1 0,-1-2,-1 0,1-2,-1 0,-1 0,0-2,0 0,-1 0,0-2,-1 0,-1 0,0-1,8-12,8-9,-2-1,-1 0,-2-3,-1 0,-2-1,-2 0,-2-2,-2 0,-1-1,-2-1,-3 0,-1 0,-2-1,-1-10,-4 34,1 12,-1-1,0 1,-1-1,0 1,0-1,-1 1,0-1,0 1,-1-1,-1 1,0 0,0 0,-1 0,0 0,-3-6,4 13,1 0,0 1,0-1,-1 0,1 1,-1-1,0 1,1 0,-1 0,0 0,0 0,0 0,0 1,1-1,-1 1,0 0,0 0,0 0,0 0,0 0,0 1,0-1,0 1,0 0,1 0,-1 0,0 0,1 1,-1-1,1 1,-1-1,0 1,-67 67,61-53,2 0,0 1,0 0,2 0,0 1,1-1,1 1,0 0,1 0,1 0,1 0,1 1,0-1,4 14,5 21,2 0,2 0,2-2,10 17,4 3,-19-50,-2-1,0 1,-1 0,-2 1,0 0,-1 0,-1 1,-1-1,-1 12,-1-33,-1 0,0 0,1 0,-1 0,0 1,0-1,0 0,0 0,0 0,0 0,0 0,0 1,0-1,-1 0,1 0,0 0,-1 0,1 0,-1 0,1 0,-1 0,0 0,1 0,-1 0,0 0,0 0,1-1,-1 1,0 0,0-1,0 1,0 0,0-1,0 1,0-1,0 1,0-1,0 0,0 0,-1 1,1-1,0 0,0 0,0 0,0 0,0 0,0 0,-1 0,1-1,0 1,0 0,0-1,0 1,0 0,0-1,0 1,0-1,0 0,0 1,0-1,0 0,0 0,1 0,-1 1,0-1,1 0,-1 0,0 0,0-1,-47-88,39 70</inkml:trace>
  <inkml:trace contextRef="#ctx0" brushRef="#br0" timeOffset="1600.019">2343 428,'43'-9,"39"-9,14 0,1 2,-7 4,-9 0,-13 1,-9 3,-9 2,-4 3,-5 2,-5 1,-8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0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31,'19'0,"16"0,7 0,1 0,-2-5,-3-1,-3-1,-3 2,-2 2,-2 1,0 0,0 2,0 0,-1 0,1 0,-5 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9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253 251,'0'-1,"1"-1,-1 1,0 0,0-1,0 1,0-1,0 1,0 0,0-1,0 1,-1-1,1 1,-1 0,1-1,-1 1,1 0,-1-1,0 1,1 0,-1 0,0 0,0 0,0-1,0 1,0 0,0 1,0-1,0 0,-1 0,1 0,0 1,0-1,-1 1,1-1,0 1,-1-1,1 1,-1 0,1 0,0 0,-1-1,1 1,-1 1,1-1,-1 0,1 0,0 0,-1 1,1-1,0 1,-1-1,-65 40,52-26,1 1,1 1,0 0,1 1,1 0,1 1,0 0,1 1,1 0,1 0,1 1,0-1,0 9,6-22,-1 0,2 1,-1-1,1 0,-1 1,2-1,-1 0,1 0,0 0,0 0,1 0,-1 0,1 0,1-1,-1 0,1 1,0-1,0-1,0 1,1-1,0 1,0-1,0 0,0-1,0 0,1 1,0-2,0 1,-1-1,1 1,1-2,-1 1,0-1,0 0,6 0,2 2,0-1,1 0,-1-1,0-1,0 0,1-1,-1-1,5-1,-14 3,-1-1,1 0,-1 0,0 0,1-1,-1 1,0-1,0 0,0 0,0-1,0 1,-1-1,1 0,-1 0,0 0,1 0,-1-1,-1 1,1-1,0 0,-1 1,0-1,0 0,0-1,-1 1,1 0,0-5,-2 5,-1 0,1 0,-1 0,0 0,-1 0,1 0,-1 0,1 0,-1 0,0 1,-1-1,1 1,-1-1,1 1,-1 0,0 0,0 0,0 0,-1 1,1-1,-1 1,1 0,-1 0,0 0,0 1,1-1,-1 1,-1 0,1 0,0 0,0 1,0-1,0 1,0 0,-1 0,1 1,0-1,0 1,0 0,-2 0,127-2,113-40,-206 36,-4 1</inkml:trace>
  <inkml:trace contextRef="#ctx0" brushRef="#br0" timeOffset="1612.459">675 54,'44'-5,"37"-6,11-2,-6 2,-13 3,-19 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6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590 409,'110'-33,"-99"17,-40 14,-61 19,1 5,-80 30,56-16,100-32,8-3,1 0,-1 0,0 0,0 0,1 1,-1 0,1 0,-1 0,1 1,0-1,0 1,0 0,0 0,1 1,-1-1,1 1,-3 3,6-4,1 0,-1 0,1 0,0 0,0 0,0-1,0 1,1 0,-1 0,1-1,-1 1,1-1,0 0,0 0,0 1,1-1,-1 0,0-1,1 1,-1 0,1-1,-1 1,1-1,0 0,0 0,0 0,0 0,1 0,26 9,-1-1,1-1,1-2,-1-1,1-2,0 0,0-3,0 0,12-3,18 2,6 11,-66-9,1-1,-1 0,0 0,1 1,-1-1,0 1,1-1,-1 1,0 0,0-1,0 1,0 0,0 0,1 0,-1 0,-1 0,1 0,0 0,0 0,0 0,0 0,-1 0,1 0,-1 1,1-1,-1 0,1 1,-1-1,0 0,0 1,1-1,-1 0,0 1,0-1,0 1,-1-1,1 0,0 1,0-1,-1 0,1 1,-1-1,1 0,-1 0,1 1,-2-1,-3 6,-1 0,-1-1,1 0,-1-1,0 1,0-1,0 0,-1-1,0 0,0 0,-6 1,-12 8,-71 35,29-15,1 3,2 2,-10 12,55-36,9-7,0-1,1 1,0 1,0 0,0 0,1 1,0 0,1 0,0 1,1 0,0 1,0 0,1 0,1 0,0 1,0 0,-2 10,7-19,0 0,0 0,0 0,0 1,0-1,1 0,0 0,0-1,0 1,0 0,0 0,0 0,1 0,-1-1,1 1,0-1,0 1,0-1,0 0,0 0,0 0,0 0,1 0,-1 0,1 0,0-1,-1 0,1 1,0-1,0 0,0 0,0 0,1-1,102 12,269-44,-242 10,-138 16,-7 5</inkml:trace>
  <inkml:trace contextRef="#ctx0" brushRef="#br0" timeOffset="2670.193">1070 1171,'37'-70,"41"-36,35-63,-19-51,-93 215,1 0,0 1,0 0,0-1,0 1,1 0,-1 0,1 0,0 0,0 1,1-1,-1 1,1 0,0 0,1-1,-4 5,1-1,0 1,0 0,-1-1,1 1,-1 0,1 0,-1 0,1 0,-1 1,1-1,-1 0,0 1,0-1,1 0,-1 1,0 0,-1-1,1 1,0-1,0 1,-1 0,1 0,-1-1,1 1,-1 0,0 0,0 0,1 0,-1-1,-1 1,1 0,0 0,0 0,-1 0,1 0,0-1,11 148,6 22,1-121,-17-49,0 0,-1 0,1-1,0 1,0-1,0 1,0 0,0-1,0 0,0 1,-1-1,1 1,1-1,-1 0,0 0,0 0,0 0,0 1,0-1,0-1,0 1,0 0,0 0,0 0,0 0,0-1,0 1,0 0,0-1,0 1,0-1,0 1,0-1,-1 0,1 1,0-1,0 0,-1 0,1 1,0-1,-1 0,1 0,-1 0,1 0,-1 0,1 0,-1 0,77-143,-33 50,121-209,-166 302,1 1,0-1,0 1,0-1,1 1,-1-1,0 1,0 0,0-1,0 1,0-1,0 1,1-1,-1 1,0-1,0 1,1 0,-1-1,0 1,0 0,1-1,-1 1,1 0,-1-1,0 1,1 0,-1 0,1-1,-1 1,0 0,1 0,-1 0,1 0,-1 0,1 0,-1-1,1 1,-1 0,1 0,-1 0,0 0,1 1,-1-1,1 0,-1 0,1 0,-1 0,1 0,-1 1,0-1,1 0,-1 0,1 1,-1-1,0 0,1 0,-1 1,0-1,1 1,-1-1,0 0,0 1,1-1,-1 1,4 33,-4-23,52 253,-24-124,3 58,-38-63,-21-106,11-23</inkml:trace>
  <inkml:trace contextRef="#ctx0" brushRef="#br0" timeOffset="4366.853">1324 211,'166'-25,"166"23,-352-17,5 12,0 0,1-1,0-1,1 0,0-1,1-1,0 0,0 0,1-2,-3-3,0-22,16 24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1,'-11'259,"-8"6,-5-87,1-62,27-101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3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 1,'-57'15,"1"2,1 3,1 2,-52 29,94-44,1 1,-1 0,1 1,1 0,-1 0,2 1,-1 0,2 1,-6 7,10-13,1 1,0-1,0 0,0 1,1-1,0 1,0 0,0 0,1 0,0 0,0 0,0 0,1 0,0 0,0 0,0 0,1 0,0 0,0 0,1 0,0 0,1 5,-1-8,0 1,-1-1,1 1,1-1,-1 0,0 0,1 0,-1 0,1 0,0 0,0-1,0 1,0-1,1 0,-1 0,1 0,-1-1,1 1,0-1,-1 0,1 0,0 0,0 0,0-1,0 0,-1 1,1-1,4-1,2 0,0-1,0-1,0 1,0-1,0-1,0 0,-1 0,1-1,-1-1,3-1,17-16,0 0,-1-2,-2-1,0-2,-1-2,35-35,45-44,-105 109,1-1,0 1,0-1,-1 1,1-1,0 1,0-1,0 1,-1 0,1-1,0 1,0 0,0 0,0 0,0 0,0-1,0 1,-1 1,1-1,0 0,0 0,0 0,0 0,0 1,0-1,-1 0,1 1,0-1,0 0,0 1,-1-1,1 1,0 0,0-1,-1 1,1 0,-1-1,1 1,-1 0,1-1,-1 1,1 0,-1 0,1 0,-1 0,0-1,0 1,1 0,-1 0,0 0,0 0,0 0,0 0,0 0,0 0,4 60,-4-55,-1 8,1 1,1-1,1 0,0 1,1-1,0 0,1 0,0-1,2 1,-1-1,2 0,-1 0,2-1,0 0,0 0,1-1,1 0,-1 0,2-1,0-1,0 0,0 0,1-1,1 0,0-1,-8-5,0-1,1 1,-1-1,0-1,1 1,0-1,-1 1,1-1,-1-1,1 1,-1-1,1 0,-1-1,0 1,1-1,-1 0,0 0,0-1,0 1,-1-1,4-2,10-7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1,'18'178,"-10"-140,24 169,-4 20,-24-147,-8-93,0-1,-1 1,0 0,-1 0,-1 0,0 1,-1 0,0 0,-1 1,0 0,0 1,-1 0,-1 0,0 1,0 0,-1 1,1 0,-2 1,1 1,-1 0,0 0,-1 2,1-1,-1 2,0 0,0 0,0 1,0 1,0 0,0 1,0 1,-1 0,-6 2,-75 38,77-28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0,'-14'7,"0"1,1 0,0 1,1 0,0 1,0 0,1 1,0 1,1-1,-9 14,17-22,-7 7,1 1,0 0,0 0,1 0,1 1,0 0,0 1,1-1,1 1,0 0,1 0,0 0,1 1,0-1,1 1,1-1,0 1,1-1,1 1,0-1,0 0,1 1,1-1,1-1,-1 1,4 5,-1-12,1-1,-1 0,1 0,0-1,0 0,0 0,1-1,-1 0,1 0,0-1,-1 0,1-1,0 0,0 0,0-1,0 0,0-1,0 1,0-2,0 0,6-1,-4 2,0 0,-1 0,1-1,0 0,-1-1,0 0,1-1,-1 0,-1 0,1-1,-1 0,1-1,-2 0,1-1,-1 0,0 0,0-1,-1 1,0-2,0 1,2-6,-7 11,-1 0,0-1,-1 1,1-1,0 1,-1-1,0 1,0-1,0 1,0-1,-1 1,1-1,-1 1,0-1,0 1,0 0,0-1,-1 1,1 0,-1 0,0 0,0 0,0 0,0 0,0 1,-1-1,1 1,-1 0,0-1,0 1,0 0,0 1,0-1,0 0,0 1,-1 0,1 0,0 0,-1 0,1 0,-1 1,1-1,-1 1,1 0,-1 0,0 0,-75 13,170-44,88-10,-154 39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11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0 367,'678'0,"-679"0,1-1,-1 1,1-1,-1 1,0-1,1 0,0 1,-1-1,1 0,-1 1,1-1,0 0,-1 1,1-1,0 0,0 0,-1 0,1 1,0-1,0 0,0 0,0 0,0 1,0-1,0 0,0 0,1 0,-1 1,0-1,0 0,1 0,-1 1,0-1,1 0,-1 1,1-1,-1 0,1 1,-1-1,1 1,-1-1,1 1,0-1,-1 1,1-1,0 1,0-1,-1 1,1 0,0 0,0-1,-1 1,1 0,0 0,0 0,-1 0,1 0,0 0,0 0,0 0,0 0,-107-101,95 87</inkml:trace>
  <inkml:trace contextRef="#ctx0" brushRef="#br0" timeOffset="1234.212">283 0,'-1'4,"1"0,-1 0,1 1,0-1,0 0,1 0,-1 0,1 0,0 0,0 0,0 0,0 0,1 0,0-1,-1 1,1 0,1-1,-1 0,0 1,1-1,0 0,0 0,0 0,0-1,0 1,0-1,1 0,-1 0,1 0,0 0,-1 0,1-1,0 0,0 0,0 0,0 0,2 0,-5-1,0 1,0-1,1 0,-1 0,0 1,1-1,-1 0,1 0,-1-1,0 1,1 0,-1 0,0-1,1 1,-1 0,0-1,0 0,0 1,1-1,-1 0,0 1,0-1,0 0,0 0,0 0,0 0,0 0,0 0,-1 0,1 0,0 0,0-1,-1 1,1 0,-1 0,1-1,-1 1,0 0,0-1,1 1,-1 0,0-1,0 1,0 0,0-1,0 1,-1-1,-2 1,0-1,0 1,0 0,0 0,-1 1,1-1,0 1,0-1,-1 1,1 0,0 0,-1 0,1 1,0-1,0 1,-1 0,1 0,0 0,0 0,0 1,0-1,0 1,0-1,1 1,-1 0,1 0,-1 1,1-1,-1 0,1 1,0 0,0-1,1 1,-1 0,0 0,1 0,0 0,-1 2,1-1,1 0,0 0,0 0,1 0,-1 0,1 0,0 0,0 0,0 0,0 0,1 0,-1 0,1-1,0 1,0-1,1 1,-1-1,1 0,0 0,0 0,-1 0,2 0,-1-1,0 1,1-1,-1 0,1 0,-1 0,1-1,0 1,0-1,0 0,0 0,0 0,0-1,0 1,0-1,0 0,0 0,0-1,1 1,-1-1,0 0,-1 0,-1 0,0 0,0 0,0 0,0-1,0 1,0 0,-1-1,1 0,0 1,-1-1,1 0,-1 0,0 0,1 0,-1 0,0 0,0-1,0 1,-1 0,1 0,0-1,-1 1,0 0,1-1,-1 1,0-1,0 1,-1 0,1-1,0 1,-1 0,1-1,-1 1,0 0,0 0,0-1,0 1,0 0,0 0,0 0,-1 0,1 1,-1-1,0 0,1 0,-1 1,-2-2,1 3,0 0,0 0,0 0,0 0,0 1,0-1,0 1,0 0,0 0,0 0,0 0,0 0,0 1,1-1,-1 1,1 0,-1-1,1 1,0 0,-1 1,1-1,0 0,0 1,1-1,-1 1,0 0,1-1,0 1,-1-1,1 0,0 0,0 0,0 0,0 0,0 0,0 0,0 0,1 0,-1 0,1 1,0-1,-1 0,1 0,0 0,0 1,1-1,-1 0,0 0,1 0,-1 1,1-1,0 0,-1 0,1 0,0 0,1 0,-1 0,0-1,0 1,1 0,-1-1,1 1,-1 0,1-1,0 0,0 1,0-1,0 0,0 0,1 0,-1-1,1 1,0-1,-1 1,1-1,-1 0,1 0,-1 0,1 0,0-1,-1 1,1-1,-1 0,1 1,-1-1,0 0,1 0,-1-1,0 1,0 0,0-1,0 0,0 1,0-1,0 0,0 0,-1 0,1 0,-1 0,1 0,-1 0,0-1,0 1,0-1,0 1,0 0,-1-1,1 1,-1-1,1 0,-1 1,0-1,0 1,0-1,0 1,-1-1,1 0,-1 1,0-1,1 1,-1 0,0-1,-1 1,1 0,0-1,0 1,-1 0,0 0,1 0,-1 0,0 0,0 1,0-1,0 1,-1-2,-35-9,26 12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1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626 706,'142'-106,"-141"105,1-1,-1 1,0 0,1-1,-1 1,0-1,0 1,0-1,0 0,0 1,0-1,-1 0,1 0,0 1,-1-1,0 0,1 0,-1 0,0 0,0 0,0 0,0 0,0 1,0-1,-1 0,1 0,-1 0,1 0,-1 1,0-1,0 0,0 0,0 1,0-1,0 1,0-1,0 1,0-1,-1 1,1 0,-1-1,1 1,-1 0,1 0,-1 0,0 0,0 0,-91-35,-123 4,183 31,0 1,0 2,0 1,0 2,0 1,-8 4,-50 32,89-40,1-1,-1 1,0-1,1 1,-1-1,1 1,0 0,-1 0,1 0,0 0,0 0,0 0,0 0,1 0,-1 0,0 0,1 0,0 1,-1-1,1 0,0 0,0 1,0-1,0 0,1 0,-1 0,1 1,-1-1,1 0,0 0,0 0,0 0,0 0,0 0,0 0,0 0,1-1,-1 1,1 0,-1-1,1 1,1 0,8 6,1 0,0 0,0-1,1-1,0 0,0-1,1 0,-1-1,1-1,0 0,0-1,0 0,7-1,-2 1,108 28,-125-29,-1-1,0 1,1 0,-1 0,0 0,0 0,1 0,-1 0,0 0,0 0,0 0,0 0,0 0,-1 1,1-1,0 0,-1 1,1-1,-1 1,1-1,-1 0,1 1,-1-1,0 1,0-1,0 1,0 0,0-1,0 1,0-1,0 1,-1-1,1 0,-1 1,1-1,-1 1,1-1,-1 0,0 1,0-1,0 0,0 0,1 1,-2-1,1 0,0 0,0 0,0 0,-1 0,-68 50,66-48,-84 46,41-23,1 1,2 2,-41 34,18 30,66-90,0-1,0 1,-1 0,2 0,-1-1,0 1,0 0,1 0,0 0,-1 0,1 0,0 0,1-1,-1 1,0 0,1 0,0 0,-1 0,1 0,0-1,1 1,-1 0,0-1,1 1,-1-1,1 0,0 1,0-1,0 0,0 0,0 0,0 0,1 0,-1-1,1 1,-1-1,2 1,11 4,0 0,1-2,0 1,0-2,0 0,0-1,1 0,-1-2,1 0,-1-1,0 0,1-1,-1-1,0-1,0 0,-1-1,1-1,1-1,-13 6,-1-1,1 0,-1 0,1 0,-1 0,0 0,0-1,0 1,0-1,0 0,-1 0,1 0,-1 0,0-1,0 1,0-1,1-1,3-15</inkml:trace>
  <inkml:trace contextRef="#ctx0" brushRef="#br0" timeOffset="372.012">344 0,'-5'11,"1"0,0 1,1-1,0 1,0 0,2 0,-1 0,2 0,-1 0,2 0,-1 0,2 0,1 10,-1-4,10 93,-5 0,-5 0,-5 0,-5 0,-4-1,-16 53,-72 171,66-217,33-114,0-1,1 1,-1 0,1-1,-1 1,1 0,0 0,0-1,0 1,1 0,-1 0,1-1,0 1,-1 0,1-1,0 1,0-1,1 1,-1-1,0 1,1-1,0 0,-1 0,1 0,0 0,0 0,2 2,12 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3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395 109,'0'956,"0"-956</inkml:trace>
  <inkml:trace contextRef="#ctx0" brushRef="#br0" timeOffset="266.623">0 673,'466'-140,"-427"127,0-1,-1-3,-1 0,0-2,22-17,-50 28,0 0,-1-1,0 0,-1 0,0-1,0 1,-1-2,0 1,-1-1,0 1,0-4,1 2,1-4</inkml:trace>
  <inkml:trace contextRef="#ctx0" brushRef="#br0" timeOffset="629.227">846 23,'0'688,"15"-587,-14-98,0 0,0 0,0 0,0-1,0 1,1 0,-1-1,1 1,0-1,0 1,0-1,0 0,0 0,0 1,1-2,-1 1,1 0,-1 0,1-1,0 0,-1 1,1-1,0 0,0 0,0-1,0 1,0-1,0 1,0-1,3 0,9-3,-1-1,1-1,-1 0,1-1,-2 0,1-1,-1-1,0 0,0-1,-1 0,7-7,37-24,24 10,-78 29,1 1,-1 0,0 0,1 1,-1-1,0 0,1 1,-1-1,0 1,0 0,0 0,0 0,1 0,-1 0,0 0,-1 1,1-1,0 0,0 1,0 0,-1-1,1 1,-1 0,0 0,1 0,-1 0,0 0,0 0,0 0,0 0,-1 1,1-1,-1 0,1 2,9 130,-9-131,0-1,1 1,-1-1,1 0,0 1,0-1,-1 0,1 0,1 0,-1-1,0 1,0 0,1-1,-1 0,1 1,-1-1,1 0,-1 0,1 0,0-1,-1 1,1-1,0 1,0-1,0 0,-1 0,1 0,0-1,0 1,-1 0,1-1,0 0,-1 0,1 0,0 0,0-1,16-5</inkml:trace>
  <inkml:trace contextRef="#ctx0" brushRef="#br0" timeOffset="1280.598">1722 617,'-16'12,"0"1,1 1,0 1,1 0,1 1,0 0,2 1,-1 1,2-1,1 2,0-1,-1 6,10-22,-1-1,0 1,1 0,-1 0,1 0,-1 0,1 0,0 0,0 0,0 0,0 0,0 0,0 0,1 0,-1 0,1 0,-1 0,1 0,0 0,0 0,0-1,0 1,0 0,0 0,0-1,1 1,-1-1,0 1,1-1,-1 0,1 0,0 1,-1-1,1 0,0 0,0-1,0 1,0 0,0 0,-1-1,1 0,0 1,0-1,0 0,0 0,1 0,-1 0,0 0,0 0,0-1,0 1,-1-1,3 0,14-4,-1-2,0 0,0 0,-1-2,0 0,0-1,1-2,38-22,-37 24,74-32,-89 42,0-1,0 1,0 0,0-1,0 1,0 0,-1 1,1-1,0 1,0-1,0 1,0 0,-1 0,1 0,0 0,-1 0,1 1,-1-1,1 1,-1 0,0 0,1 0,-1 0,0 0,-1 0,1 0,0 1,0-1,-1 1,0-1,2 3,10 24,-12-24,0-1,1 1,0 0,0-1,0 1,0-1,1 0,-1 1,1-1,0 0,0-1,1 1,-1 0,1-1,0 0,0 0,0 0,0-1,0 1,1-1,-1 0,1 0,0 0,-1-1,1 1,0-1,0-1,0 1,2 0,7-4,0-1,0 0,-1-1,1 0,-1-1,0 0,-1-1,1-1,-1 0,-1 0,0-1,0-1,-1 0,0 0,5-7,125-161,-119 141,-1 0,-2-2,-1 0,-3 0,-1-2,-2 0,-1 0,-3-1,-1 0,-1-17,-8-26,3 82,0 0,-1 0,1 0,-1 0,0 0,0 1,0-1,0 0,0 1,-1-1,1 1,-1-1,0 1,0-1,1 1,-2 0,1 0,0 0,0 0,-1 1,1-1,0 1,-1-1,0 1,1 0,-1 0,-1-1,-1 3,1 0,-1 1,1-1,0 1,-1 0,1 0,0 0,0 0,0 1,0-1,1 1,-1 0,1 0,0 1,0-1,0 1,0 0,0-1,1 1,0 0,0 1,0-1,0 0,0 0,1 1,0-1,0 1,0 0,1-1,-1 1,1 3,-7 242,10-154,-2-46,2 1,2-1,3 0,2-1,1 0,3 0,2-1,21 42,-18-68,-13-42,-28-48,13 44</inkml:trace>
  <inkml:trace contextRef="#ctx0" brushRef="#br0" timeOffset="1534.852">2144 419,'44'5,"52"1,19 0,0-6,-14-3,-21 0,-13-1,-14 1,-11 1,-7 0,-11 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8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310 572,'-5'2,"0"0,0 1,0 0,1 0,-1 0,1 1,-1-1,1 1,0 0,1 0,-1 0,1 1,-1 0,1-1,1 1,-1 0,1 0,0 0,0 1,0-1,1 0,0 1,0-1,0 1,1 0,-1 0,1-6,-34 222,28-167,-3 0,-3-1,-1 0,-10 18,-14 61,37-130,0-1,-1 0,1 0,0 0,0 0,0 0,0 0,1 0,-1 0,1 0,-1 0,1 1,-1-2,1 1,0 0,0 0,0 0,0 0,1-1,-1 1,0 0,1-1,-1 1,1-1,-1 1,1-1,0 0,0 0,-1 0,1 0,0 0,0 0,0-1,0 1,0 0,0-1,0 0,0 1,1-1,-1 0,0 0,0 0,0 0,2-1,95-17,159-52,-214 58,49 1,-77 16</inkml:trace>
  <inkml:trace contextRef="#ctx0" brushRef="#br0" timeOffset="501.049">960 374,'-5'-9,"-6"1,-6 7,-1 9,-1 2,2 5,-1 4,3 5,-1-3,3 0,-2 1,-3 2,1 2,9-4,6-5</inkml:trace>
  <inkml:trace contextRef="#ctx0" brushRef="#br0" timeOffset="1135.993">0 261,'19'-12,"1"1,0 0,1 2,0 0,1 1,0 1,0 1,0 1,0 1,1 1,0 1,0 1,11 2,-17 0,-12 0,-1 0,1-1,-1 0,1 0,-1 0,0 0,1 0,-1-1,1 0,-1 0,0 0,0 0,1-1,-1 0,3-2,-7 2,0-1,0 0,-1 0,1 0,-1 0,0 0,1 1,-1-1,0 0,-1 1,1-1,0 1,-1-1,0 1,1-1,-1 1,0 0,0 0,0 0,-1 0,1 0,0 1,-1-1,1 1,-1-1,1 1,-1 0,-112-86,103 73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0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1,0-1,-1 1,1-1,0 0,1 0,-1 0,0 0,0 0,0-1,0 1,1 0,-1-1,0 0,1 1,-1-1,0 0,1 0,0-1,0 2,338 1,-233-2,-109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28,'5'0,"6"0,7 0,4 0,4 0,1 0,2 0,1 0,-1 0,0 0,0 0,0-5,0-1,-1 0,0 1,0 2,-4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2 574,'-1'-24,"1"-1,0 1,2 0,1-1,1 1,1 1,1-1,1 1,1 0,1 0,0 1,7-8,-3 10,1 0,1 1,1 1,0 0,1 1,1 1,1 1,11-7,-9 7,-8 4,1 1,1 0,-1 1,1 1,1 0,0 1,0 1,10-2,-24 7,0 1,0-1,0 1,0 0,0-1,0 1,0 0,0 1,0-1,0 0,0 1,0-1,0 1,0-1,0 1,0 0,0 0,0 0,-1 0,1 0,0 0,-1 0,1 1,-1-1,1 1,-1-1,0 1,0-1,0 1,0 0,0 0,0-1,0 1,0 0,0 0,-1 0,1 0,-1 0,0 0,0 0,1 1,-10 87,7-80,0 0,0 0,1 0,0 0,1 0,0 0,1 0,0 0,0 0,1 0,1 0,-1 0,1-1,2 2,-4-9,0 0,0 0,1-1,-1 1,1-1,-1 1,1-1,-1 0,1 1,0-1,0 0,0 0,-1 0,1-1,0 1,0 0,0-1,0 1,1-1,-1 1,0-1,0 0,0 0,0 0,0 0,0-1,0 1,0 0,0-1,0 0,0 1,0-1,0 0,0 0,1-1,66-40,104-103,-158 135,-5 2,1 1,0-1,0 1,0 1,1 0,0 1,1 0,-1 1,1 1,0 0,0 0,0 1,0 1,1 0,-12 1,0 0,1 0,-1 0,0 0,0 1,0-1,0 1,0-1,0 1,1 0,-1 0,-1 0,1 0,0 0,0 0,0 1,-1-1,1 0,0 1,-1 0,1-1,-1 1,0 0,0 0,1-1,-1 1,0 0,-1 0,1 0,0 1,-1-1,1 0,-1 0,1 0,-1 0,0 1,0-1,0 0,0 0,-1 1,-23 94,19-83,4-13,-2 6,-1 0,1 1,1-1,-1 1,1 0,1 0,-1-1,1 1,1 0,-1 0,1 0,1 0,0 0,0 0,0 0,1 0,0 0,1-1,0 1,9 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4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1 791,'0'-2,"0"1,0 0,0 0,0 0,0-1,0 1,0 0,0 0,1 0,-1 0,0-1,1 1,-1 0,1 0,0 0,-1 0,1 0,0 0,-1 0,1 0,0 1,0-1,0 0,0 0,0 1,0-1,0 0,0 1,0-1,0 1,0-1,0 1,0 0,0 0,1-1,-1 1,0 0,0 0,0 0,1 0,-1 0,0 0,0 0,0 1,0-1,1 1,10-5,164-42,-174 45,-1 0,1 0,-1 1,1-1,-1 0,1 1,-1-1,1 1,0 0,-1-1,1 1,-1 0,1 0,0 0,-1 0,1 0,0 1,-1-1,1 0,-1 1,1-1,0 1,-1-1,1 1,-1 0,0 0,1 0,-1 0,0 0,1 0,-1 0,0 0,0 0,0 1,0-1,0 0,0 1,0-1,-1 1,1-1,0 1,-1-1,1 1,-1 1,37 165,-6-36,13 12,-44-143,0 0,1 0,-1-1,1 1,-1 0,0-1,1 1,0 0,-1-1,1 1,-1-1,1 1,0-1,-1 1,1-1,0 1,-1-1,1 0,0 1,0-1,-1 0,1 0,0 1,0-1,0 0,-1 0,1 0,0 0,0 0,0 0,-1 0,1-1,0 1,0 0,0 0,-1 0,1-1,0 1,0-1,-1 1,1 0,0-1,-1 1,1-1,-1 1,1-1,0 0,-1 1,1-1,-1 0,30-38,-26 32,62-98,-4-3,21-55,-39 73,-44 82,-1 6</inkml:trace>
  <inkml:trace contextRef="#ctx0" brushRef="#br0" timeOffset="320.707">1157 508,'-4'9,"-8"9,-5 6,-5 3,-3-3,2-1,0-3,5-2,-1-3,4 1,0-3,6-3,6-4</inkml:trace>
  <inkml:trace contextRef="#ctx0" brushRef="#br0" timeOffset="1121.821">113 367,'611'0,"-632"-17,-163-45,172 58</inkml:trace>
  <inkml:trace contextRef="#ctx0" brushRef="#br0" timeOffset="1966.712">198 0,'143'25,"252"-22,-322 8,-55-5</inkml:trace>
  <inkml:trace contextRef="#ctx0" brushRef="#br0" timeOffset="3918.544">678 254,'-10'-1,"0"0,0-1,1-1,-1 1,0-2,1 1,0-1,0-1,0 1,0-1,1-1,0 0,0 0,0-1,1 0,0 0,0 0,1-1,-2-2,1 2,-10-6,23 22,110 104,-99-98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4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0 238,'6'-4,"0"1,0 0,0 0,1 1,-1-1,0 2,1-1,-1 1,1 0,0 0,0 1,-1-1,1 2,7-2,423-2,-240 3,-197 0,1 1,-1-1,1 0,0 0,-1 1,1-1,-1 0,1 0,0 0,-1 1,1-1,0 0,-1 0,1 0,0 0,-1 0,1 0,0-1,-1 1,1 0,0 0,-1 0,1-1,0 1,-1 0,1-1,-1 1,1 0,-1-1,1 1,-1-1,1 1,-1-1,1 1,-1-1,1 1,-1-1,0 1,1-1,-1 0,0 1,0-1,1 1,-1-1,0 0,0 1,0-1,0 0,0 1,0-1,0 0,0 1,0-1,0 0,0 0,-27-29,26 29,-134-120,114 99,2 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30,'173'-11,"-90"1,0 4,0 3,19 5,-8-1,-95-1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9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19,'19'5,"21"1,8 0,1-1,-3-2,-5-6,-4-2,-4 0,-2 0,-3 1,0 2,0 1,-1-5,0 0,-4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0 547,'2'-16,"0"-1,1 1,1 0,1 0,0 0,1 0,7-13,6-16,-15 32,2-10,2 1,0-1,1 1,1 1,1 0,1 0,1 1,1 1,1 0,0 1,1 0,1 1,8-5,-23 20,0 1,-1-1,1 0,0 1,0 0,0-1,0 1,1 0,-1 0,0 0,0 0,1 0,-1 1,1-1,-1 1,0 0,1-1,-1 1,1 0,-1 0,1 1,-1-1,1 0,-1 1,0 0,1-1,-1 1,0 0,1 0,-1 0,0 1,0-1,0 0,0 1,0-1,0 1,-1 0,1 0,0 0,-1 0,2 2,5 20,-2 0,0 1,-1 0,-2 0,0 1,-1 19,1 13,-3-57,0 0,-1 0,1 0,-1 0,1 0,0 0,0 0,0 0,0 0,0 0,0 0,0-1,0 1,0 0,0 0,0 0,0 0,1 0,-1 0,0 0,1 0,-1 0,1-1,-1 1,1 0,-1 0,1 0,-1-1,1 1,0 0,0-1,-1 1,1-1,0 1,0-1,0 1,-1-1,1 1,0-1,0 0,0 1,0-1,0 0,0 0,0 0,0 0,0 0,0 0,0 0,0 0,-1 0,1 0,0-1,0 1,0 0,0 0,0-1,0 1,0-1,-1 1,1-1,0 1,0-1,-1 0,1 1,0-1,-1 0,1 0,127-121,-47 49,-54 46,2 1,1 1,0 2,30-17,-59 39,0 0,0 0,0 1,0-1,0 0,0 0,0 1,1-1,-1 1,0-1,0 1,0-1,1 1,-1 0,0-1,1 1,-1 0,0 0,1 0,-1 0,0 0,0 0,1 1,-1-1,0 0,0 1,1-1,-1 1,0-1,0 1,0 0,1-1,-1 1,0 0,0 0,0 0,-1-1,1 1,0 0,0 1,0-1,-1 0,1 0,0 0,-1 0,1 0,-1 1,1-1,-1 0,0 0,0 1,1-1,-1 0,0 1,0-1,0 0,0 1,-1-1,-44 197,34-164,8-23,-1-1,0 0,1 1,1 0,0 0,0 0,1 0,0 0,1 0,0 0,1 4,16 3,-6-17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22,'8'10,"-1"1,0 0,0 0,-1 0,-1 1,0 0,0 0,1 9,0-3,0-3,-2 0,0 0,0 0,-2 1,0 0,-1-1,0 1,-1 0,-1 0,0-1,-2 1,-2 10,-26 102,31-129,0 1,-1 0,1 0,0-1,0 1,-1 0,1 0,0-1,-1 1,1 0,0 0,-1 0,1-1,0 1,-1 0,1 0,0 0,-1 0,1 0,0 0,-1 0,1 0,0 0,-1 0,1 0,-1 0,1 0,0 0,-1 0,1 0,0 0,-1 0,1 1,0-1,-1 0,1 0,0 0,-1 1,1-1,0 0,0 0,-1 1,1-1,0 0,0 1,-1-1,1 0,-2-39,6 12,0 0,2 0,0 1,2 0,1 0,1 1,2 0,0 1,1 0,2 1,0 1,1 0,14-13,-25 28,0-1,1 2,0-1,0 1,1-1,-1 2,1-1,1 1,-1 0,1 1,0-1,0 1,0 1,0 0,1 0,-1 1,1 0,0 0,-1 1,1 0,0 0,0 1,0 1,5 0,-8 3,-1 0,0 0,0 1,0 0,0-1,-1 2,0-1,0 1,0-1,-1 1,0 0,0 0,0 0,-1 1,0-1,0 1,-1-1,0 1,0 0,0 4,1-1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13 227,'-1'0,"0"-1,0 0,0 1,0-1,1 0,-1 0,0 0,0 1,1-1,-1 0,1 0,-1 0,1 0,-1 0,1 0,0 0,-1-1,1 1,0 0,0 0,0 0,0 0,0 0,0 0,0 0,0 0,1 0,-1-1,0 1,0 0,1 0,-1 0,1 0,-1 0,1 0,0 0,-1 1,1-1,0 0,-1 0,1 0,0 1,0-1,0 0,0 1,0-1,0 1,0-1,0 1,0-1,0 1,64-22,-56 20,9-2,1 1,0 1,-1 0,1 1,0 1,0 1,0 1,0 1,16 4,189 6,-225-14,1 1,-1-1,1 1,-1-1,0 1,1-1,-1 0,1 1,-1-1,1 0,-1 1,1-1,0 0,-1 0,1 1,0-1,0 0,0 0,-1 0,1 1,0-1,0 0,0 0,0 0,0 0,0 1,1-1,-1 0,0 0,0 0,1 1,-1-1,0 0,1 0,-1 1,0-1,1 0,-1 1,1-1,0 0,-1 1,1-1,-1 1,1-1,0 1,-1-1,1 1,0 0,0-1,-1 1,1 0,0-1,0 1,0 0,-1 0,1 0,0 0,0 0,0 0,-1 0,1 0,1 0,-157-119,140 102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5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29,'0'0,"-1"-1,1 1,0-1,-1 1,1-1,0 1,0-1,-1 1,1-1,0 1,0-1,0 1,-1-1,1 1,0-1,0 0,0 1,0-1,0 1,0-1,0 1,0-1,1 0,-1 1,0-1,0 1,0-1,1 1,-1-1,0 1,0-1,1 1,-1-1,1 1,-1-1,0 1,1 0,-1-1,1 1,-1 0,1-1,-1 1,1 0,-1 0,1-1,-1 1,1 0,-1 0,1 0,-1 0,1-1,0 1,-1 0,1 0,-1 0,1 0,0 1,-1-1,1 0,39-6,-39 6,427-1,-344 1,-60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6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0,'-5'5,"-1"6,0 6,6 1,8-9,-3-4,-1 0,-3-4,5-4,1-4,-6-3,-3 6,-6 4,-2 6,6 3,-1-1,0-2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1,'4'0,"-2"5,-2 6,-6 1,-2 4,-5-1,1 2,-3 2,-4-1,2 0,-2-2,3 1,0-3,1 1,0-2,2 2,8-2,4-3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38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1 380,'288'-1,"-66"-27,-9 29,-228-1,-3 0</inkml:trace>
  <inkml:trace contextRef="#ctx0" brushRef="#br0" timeOffset="830.806">226 522,'-153'0,"154"0,-1 1,0-1,1 0,-1 0,0 0,0 0,0 0,1 1,-1-1,0 0,0 0,0 0,1 1,-1-1,0 0,0 0,0 1,0-1,0 0,1 0,-1 1,0-1,0 0,0 1,0-1,0 0,0 0,0 1,0-1,0 0,0 0,0 1,0-1,0 0,0 1,0-1,-1 0,1 0,0 1,0-1,0 0,0 0,0 1,-1-1,1 0,0 0,0 0,0 1,-1-1,31 9,-4-6,0-2,0-1,0-1,0-1,0-1,7-3,75-7,145-17,-99 5,-146 23,-8 1</inkml:trace>
  <inkml:trace contextRef="#ctx0" brushRef="#br0" timeOffset="2586.698">1947 42,'-5'-5,"-1"1,0-1,-1 1,1 1,-1 0,1-1,-1 2,0-1,0 1,0 0,0 1,-1 0,1 0,0 0,-1 1,1 0,0 0,-1 1,1 0,0 0,0 1,0 0,0 0,0 1,0 0,0 0,1 1,0-1,-1 1,2 1,-1-1,0 1,-26 30,2 1,2 1,1 1,-20 40,37-60,0 0,2 1,0-1,1 2,0-1,2 1,1 0,0 0,1 0,1 1,1-1,1 1,2 9,-1-23,0-1,0 1,1-1,-1 0,1 0,1 0,-1 0,1 0,0 0,1-1,-1 1,1-1,0 0,1 0,-1 0,1-1,0 0,0 0,0 0,0 0,1-1,0 0,-1 0,1 0,0-1,1 0,-1 0,0 0,0-1,7 0,12 3,1-2,-1-1,1-1,-1-1,1-2,-1 0,7-3,9-3,-1-1,-1-2,0-2,-1-1,0-2,-1-2,-2-2,0 0,0-3,-1-2,-19 14,-2-1,1 0,-1-1,-1 0,-1-1,0 0,-1-1,0-1,6-16,-12 25,-1-1,0 1,-1-1,1 0,-2 0,1 0,-1 0,-1 0,0 0,0 0,-1 0,0 0,0 0,-1 0,0 0,-1 0,0 0,0 1,-1-1,0 1,-2-3,-4 0,-1 0,1 1,-2 0,0 0,0 2,0-1,-1 2,0-1,-1 2,1 0,-1 0,-1 2,1 0,-1 0,1 1,-1 1,0 0,0 1,-12 1,-7 1,0 2,1 1,-1 1,0 2,1 1,1 2,-1 1,2 1,0 2,-29 18,14-7</inkml:trace>
  <inkml:trace contextRef="#ctx0" brushRef="#br0" timeOffset="3868.787">1073 380,'30'-6,"0"2,0 1,1 1,0 2,-1 1,7 2,30 3,-1-3,1-4,54-7,562-61,-499 52,-66 28,-36-9,-57-2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2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410 1,'-1'34,"-11"-8,-2 0,-1-1,-1-1,-2 0,0-1,-1-1,-1-1,-1-1,-23 18,-150 102,176-127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4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1,'48'5,"40"1,14 1,0-2,-9-2,-9-1,-10 0,-13-2,-12 0,-9 0,-7 0,-4-1,-3 1,-5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60 706,'-11'27,"0"0,2 0,1 0,2 1,0 0,2 1,1-1,2 1,0 0,2-1,2 8,-3-32,0 1,0-1,1 1,0-1,0 1,0-1,1 0,0 0,-1 1,1-1,1 0,-1-1,0 1,1 0,0-1,0 1,0-1,0 0,1 0,-1 0,1 0,0-1,0 1,0-1,0 0,0 0,0-1,0 1,1-1,-1 0,0 0,1-1,-1 1,1-1,-1 0,1 0,0 0,-1-1,1 1,-1-1,0 0,4-2,23-12,0-1,-1-2,-1-1,-1-1,-1-1,-1-2,0-1,15-19,0 3,34-39,-75 79,1 0,0 0,0 0,0 0,0 0,0 0,0 0,-1 0,1 0,0 0,0 0,0 0,0 1,0-1,0 0,-1 1,1-1,0 1,0-1,-1 1,1-1,0 1,-1-1,1 1,0 0,-1-1,1 1,-1 0,1-1,-1 1,1 0,-1 0,0 0,1 0,-1-1,0 1,0 0,1 0,-1 0,0 0,0 0,0 0,0-1,0 1,0 0,-1 0,1 0,0 0,0 0,-1 0,1-1,0 1,-1 0,1 0,-1 0,1-1,-1 1,1 0,-1 0,0 3,0 27,9 101,-7-128,1 0,-1 0,1 0,0 0,0 0,0-1,0 1,1-1,0 1,-1-1,1 0,0 0,1 0,-1-1,0 1,1-1,-1 1,1-1,0 0,0-1,0 1,0-1,0 0,0 1,0-2,0 1,1 0,-1-1,2 0,9-2,0 0,0-1,0 0,-1-1,0-1,1 0,-2-1,1-1,-1 0,0-1,0 0,-1-1,0 0,-1-1,0 0,0-1,-1 0,2-5,-1 5,-2 0,1 0,-1-1,-1-1,0 1,-1-1,0-1,-1 1,0-1,-1 0,-1 0,2-10,-4 0</inkml:trace>
  <inkml:trace contextRef="#ctx0" brushRef="#br0" timeOffset="760.516">1274 0,'-1'440,"-53"-63,41-241,14-135,-1 0,0 0,0 0,1 0,-1 0,1 0,-1 1,1-1,-1-1,1 1,0 0,-1 0,1 0,0 0,0 0,0 0,0-1,0 1,0 0,0-1,0 1,0-1,0 1,0-1,0 0,0 1,0-1,0 0,0 0,1 0,-1 1,0-1,0 0,0-1,0 1,0 0,1 0,-1 0,0-1,0 1,0-1,0 1,0-1,0 1,50-30,-44 25,226-193,-232 196,-1 1,1 0,0 0,-1 0,1 0,0 0,0 1,0-1,0 0,-1 0,1 0,0 1,1-1,-1 0,0 1,0-1,0 1,0 0,0-1,0 1,1 0,-1 0,0-1,0 1,1 0,-1 0,0 0,0 1,0-1,1 0,-1 0,0 1,0-1,0 0,0 1,0 0,1-1,-1 1,0-1,0 1,0 0,-1 0,1 0,0-1,0 1,0 0,0 0,-1 0,1 0,0 1,44 162,-11-71,-33-91,0 1,1-1,-1 1,0-1,1 1,0-1,-1 0,1 0,0 0,0 0,1 0,-1 0,0 0,0-1,1 1,-1-1,1 0,0 1,-1-1,1 0,0-1,-1 1,1 0,0-1,0 0,0 0,0 1,-1-2,1 1,0 0,0 0,0-1,59-37,-63 33</inkml:trace>
  <inkml:trace contextRef="#ctx0" brushRef="#br0" timeOffset="1982.18">1782 933,'27'5,"0"-1,0 0,0-3,1 0,-1-1,9-3,-26 2,0 0,0-1,0-1,0 0,0 0,-1-1,1 0,-1-1,0 0,0 0,-1-1,0 0,0 0,0-1,-1 0,1-1,-2 1,3-4,-2 1,0-1,0-1,-1 1,0-1,-1 0,0 0,-1-1,0 1,0-5,-3 13,-1-1,1 0,-1 0,0 0,0 0,0 0,-1 0,0 1,1-1,-2 0,1 0,-1 1,1-1,-1 1,-1-1,1 1,0 0,-1 0,0 0,0 0,0 0,-1 1,1-1,-1 1,0 0,0 0,1 1,-1 0,1 1,-1 0,1-1,-1 1,1 0,-1 1,0-1,0 1,1 0,-1-1,0 2,0-1,1 0,-1 1,0 0,1-1,-1 1,0 1,1-1,-1 1,1-1,0 1,0 0,-1 0,1 0,0 1,0 0,-79 76,72-66,0 1,1 0,0 0,2 0,-1 1,2 0,0 1,1-1,-1 7,4-16,1-1,0 1,0 0,0-1,1 1,0 0,0 0,0-1,1 1,0 0,0-1,0 1,1-1,0 1,0-1,0 0,1 0,-1 1,1-2,1 1,-1 0,1-1,-1 1,1-1,1 0,-1-1,0 1,1 0,5 1,0 1,0-1,0-1,1 0,0 0,-1-1,1-1,0 0,0 0,1-1,-1 0,0-1,0 0,0-1,1 0,-1-1,0 0,0-1,-1 0,1-1,9-5,22-10,0-3,-2-1,-1-2,25-21,-54 38,19-15,-2-2,0-1,-2-1,-1-1,-1-1,-2-2,-1 0,1-3,41-107,-57 127,4-35,-9 48,0 0,-1-1,1 1,-1 0,1 0,-1 0,1 0,-1 0,0 0,1 0,-1 0,0 0,0 1,0-1,0 0,0 0,0 1,0-1,0 1,0-1,0 1,0-1,0 1,-1-1,1 1,0 0,0 0,0 0,0 0,-1 0,1 0,0 0,0 0,0 0,-1 0,1 1,0-1,0 0,0 1,0-1,-7 1,-1 1,1 0,0 0,0 0,1 1,-1 0,0 1,1 0,0 0,0 0,0 1,1 0,-1 1,1-1,0 1,1 0,0 0,-1 1,2 0,-1 0,1 0,0 0,1 1,0 0,0-1,0 1,1 0,1 0,-1 5,2-10,1 1,0 0,0 0,0 0,1 0,-1-1,1 1,0-1,0 1,0-1,0 0,1 0,-1 0,1 0,0 0,0 0,0-1,0 1,0-1,1 0,-1 0,1 0,-1-1,1 1,0-1,-1 0,3 1,114 11,-89-13,-27 0,0 0,-1 0,1 0,0 0,0 0,0 1,-1-1,1 1,0 0,0 1,-1-1,1 0,-1 1,0 0,1 0,-1 0,0 0,0 1,0-1,0 1,0-1,-1 1,1 0,-1 0,0 1,0-1,0 0,0 1,-1-1,1 1,-1-1,0 1,0 0,0-1,-1 1,1 0,-1 0,0 0,0-1,0 1,0 0,-1 0,0 0,1-1,-3 5,-73 116,75-123,0 0,0 1,1-1,-1 0,0 0,1 0,-1 1,1-1,-1 0,1 0,0 1,0-1,-1 0,1 1,0-1,0 0,0 1,0-1,1 0,-1 1,0-1,0 0,1 1,-1-1,1 0,-1 0,1 1,0-1,-1 0,1 0,0 0,0 0,0 0,0 0,0 0,0 0,0 0,0 0,0-1,0 1,0 0,1-1,-1 1,59 0,160-82,-211 77,5 1,1-1,-2-1,1-1,0 0,-1 0,0-2,-1 1,0-2,0 1,0-2,-1 0,-1 0,0-1,0 0,-1 0,0-1,-1-1,-1 1,0-1,0-1,2-8,-11-94,2 113,-1-1,1 1,-1-1,-1 1,1 0,0-1,-1 1,1 0,-1 0,0 0,0 0,0 0,-1 1,1-1,0 1,-1-1,0 1,0 0,0 0,0 0,0 0,0 1,0-1,0 1,-1 0,1-1,0 2,-1-1,1 0,-1 1,0 0,-4 2,-1 0,1 1,0 0,0 0,0 1,0 0,1 1,0-1,0 1,0 1,0-1,1 1,0 1,0-1,0 1,1 0,0 0,1 1,0-1,-2 5,-8 10,2 1,0 0,2 1,1 0,0 1,2 0,1 0,-2 18,6-31,1 1,0-1,1 1,0-1,1 1,1-1,-1 0,2 1,0-1,0 0,1 0,1-1,0 1,1-1,0 0,0-1,1 1,0-1,1 0,4 0,0-1,0 1,1-2,0 0,0 0,1-2,0 1,0-2,0 0,1 0,0-2,0 0,0 0,0-1,0-1,1-1,-1 0,0-1,0-1,6-1,7-2,-4-2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5,'-4'-5,"-8"8,-5 4,0 5,2 5,0 1,2 1,3 2,-2 3,2 2,3-4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0,'-9'34,"-14"25,-2 7,-1-7,2-9,2-13,4-8,0-9,4-3,3 1,0-4,6-8,4-5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74,'-12'18,"0"2,2 0,1 0,0 1,1 0,2 1,0-1,1 1,1 0,1 1,1 0,3-18,0 1,0 0,0-1,0 1,1-1,0 0,0 1,1-1,-1 0,1 0,0 0,1-1,-1 1,1-1,0 0,0 0,0 0,1 0,-1-1,1 0,0 0,0 0,0 0,0-1,0 0,1 0,-1 0,1-1,-1 0,1 0,-1 0,1 0,0-1,0 0,-1-1,1 1,0-1,-1 0,1 0,-1-1,1 0,-1 0,0 0,0 0,0-1,0 0,0 0,1-1,19-14,0-2,-2 0,0-2,-2 0,20-25,-8 0,-2-1,-2-2,-2 0,-2-4,-21 46,15-7,-15 52,-7 593,1-566,-2 0,-3 0,-3 0,-14 45,23-100,-1-1,0 0,0 1,-1-1,0 0,0 0,-1 0,0-1,0 1,-1-1,0 0,0 0,-1-1,0 1,0-1,-3 1,8-6,-1 0,1 0,-1-1,1 1,-1-1,0 1,1-1,-1 0,0 1,0-1,1 0,-1 0,0 0,1-1,-1 1,0 0,1-1,-1 1,0-1,1 1,-1-1,1 0,-1 0,1 1,-1-1,1 0,0 0,-1-1,1 1,0 0,0 0,0-1,0 1,0 0,0-1,0 1,0-1,0-1,-21-64,17 9,2 0,3 0,5-42,-2 65,2 0,1-1,1 2,12-33,-12 47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1,'0'4,"-5"12,-6 8,-7 4,1 3,-3 0,-1 0,1 0,1-1,2-1,5-5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0,'-15'39,"-13"26,-8 8,-2-5,0-8,3-15,6-14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1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17,'0'0,"0"-1,0 0,-1 0,1 0,0 0,-1 1,1-1,-1 0,1 0,-1 1,1-1,-1 0,0 1,1-1,-1 0,0 1,0-1,1 1,-1-1,0 1,0 0,0-1,1 1,-1 0,0-1,0 1,0 0,0 0,0 0,0 0,0 0,0 0,1 0,-1 0,0 0,0 1,0-1,0 0,0 0,0 1,1-1,-1 1,0-1,0 0,1 1,-1 0,0-1,0 1,1-1,-1 1,1 0,-1 0,1-1,-1 1,-33 49,29-42,-92 184,-40 64,-10-59,146-196,1 0,0 0,0 0,-1 0,1 0,0 0,-1 0,1 0,-1 0,0 0,1 0,-1 0,0 0,1-1,-1 1,0 0,0-1,0 1,0 0,1-1,-1 1,0-1,0 1,0-1,0 0,0 1,0-1,0 0,0 0,-1 1,1-1,0 0,0 0,0 0,0-1,0 1,0 0,0 0,0 0,0-1,0 1,0-1,0 1,0-1,0 1,0-1,0 1,0-1,1 0,-1 1,0-1,0 0,1 0,-1 0,0 0,1 1,-1-1,1-1,-4-18,2-1</inkml:trace>
  <inkml:trace contextRef="#ctx0" brushRef="#br0" timeOffset="372.198">0 17,'23'12,"47"74,81 127,-112-155,-17-23,1-2,1 0,2-1,1-2,13 10,-29-40,-20-20,-16-11,14 15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211 1,'-29'33,"-14"21,0 7,3-4,7-5,11-13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41,'42'-11,"1"1,0 3,0 2,0 1,35 2,-76 2,1-1,0 1,-1 0,1 0,-1 0,1 0,0 0,-1 0,1 1,-1-1,1 1,-1 0,1 0,-1 0,1 0,-1 0,0 0,1 1,-1-1,0 1,0-1,0 1,0 0,-1 0,1 0,0 0,-1 0,1 0,-1 1,0-1,0 0,0 1,0-1,0 1,0-1,-1 1,1 0,-1-1,0 1,0-1,0 1,0 1,-5 13,-2 0,0 0,-1-1,0 0,-1 0,-1-1,-1 0,-7 8,2-2,-30 37,32-43,1 1,1 0,0 1,1 0,1 1,1 0,0 1,-4 14,12-28,0 0,0 0,0 0,1 0,0 0,0 0,1-1,-1 1,1 0,0 0,0 0,1 0,-1-1,1 1,0 0,0-1,1 0,-1 1,1-1,0 0,0-1,0 1,1 0,-1-1,1 0,0 0,0 0,0 0,0 0,1-1,-1 0,1 0,-1 0,1 0,0-1,0 0,0 0,-1 0,1-1,2 1,17-1,0 0,0-1,0-1,0-2,0 0,-1-2,9-3,9-12,-29 7</inkml:trace>
  <inkml:trace contextRef="#ctx0" brushRef="#br0" timeOffset="217.376">0 296,'39'-10,"26"-3,8-4,-5 1,-3 3,-8 3,-10 0,-7 0,-11 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1,'0'1107,"4"-1061,-4-46,0 1,1 0,-1-1,0 1,0-1,0 1,1 0,-1-1,0 1,0-1,1 1,-1 0,1-1,-1 1,1-1,-1 0,0 1,1-1,0 1,-1-1,1 0,-1 1,1-1,-1 0,1 1,0-1,-1 0,1 0,0 0,-1 0,1 0,-1 0,1 1,0-1,-1-1,1 1,0 0,-1 0,1 0,0 0,-1 0,1-1,-1 1,1 0,0 0,-1-1,1 1,-1-1,1 1,-1 0,1-1,-1 1,1-1,-1 1,1-1,-1 1,0-1,1 1,-1-1,0 0,0 1,1-1,-1 0,112-165,-63 108,3 1,2 3,13-7,-66 59,1-1,-1 1,1 0,0 0,0 0,0 0,0 0,0 1,0-1,1 0,-1 1,0 0,1-1,-1 1,1 0,0 0,-1 1,1-1,0 0,-1 1,1 0,0-1,0 1,-1 0,1 1,0-1,0 0,-1 1,1-1,0 1,-1 0,1 0,-1 0,1 0,-1 1,1-1,-1 1,0-1,0 1,0 0,0 0,0 0,0 0,0 0,-1 0,1 1,6 18,-1 0,-1 1,-2 0,0 0,-1 0,-1 0,-1 1,-1-1,-1 0,-1 6,2 98,0-124,0 0,0-1,0 1,0 0,0-1,1 1,-1 0,0-1,1 1,-1 0,1-1,0 1,-1-1,1 1,0-1,0 1,0-1,0 0,0 1,0-1,0 0,1 0,-1 0,0 0,1 0,-1 0,2 0,8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27:09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88,'-4'330,"-30"157,-7-145,35-251,6-68</inkml:trace>
  <inkml:trace contextRef="#ctx0" brushRef="#br0" timeOffset="505.077">1 399,'45'-46,"3"2,1 2,2 3,2 1,30-14,-48 30,2 1,0 1,1 2,1 2,37-10,-62 22,0 1,0 0,-1 1,2 1,-1 0,0 1,0 0,0 1,0 1,0 0,0 1,-1 0,1 1,-1 1,0 0,0 1,0 0,-1 1,5 3,-6-2,-2 0,1 1,-1 0,0 0,-1 1,0 0,0 1,-1-1,-1 1,0 1,0-1,-1 1,-1 0,0 0,0 1,-1-1,-1 1,0 0,-1 0,0-1,-1 1,-1 0,0 0,0 0,-1-1,-1 1,0-1,-1 1,0-1,-1 0,-4 6,-15 12,-1-1,-1-2,-2 0,0-2,-2-1,-1-1,-1-2,0-1,-2-1,0-2,-1-2,-1-1,-14 3,-1 5,23-12,22-9,1 0,-1 0,1 1,0 0,0 0,0 0,0 1,0 0,1 0,-1 0,1 0,0 1,-1 0,2-1,-2 3,5-3,1 0,-1 0,1-1,0 1,0 0,1 0,-1-1,0 1,1-1,0 1,-1-1,1 0,0 0,0 1,0-1,1 0,-1-1,0 1,1 0,-1-1,1 1,0-1,-1 0,1 0,0 0,0 0,1 0,4 3,35 16,-2 2,-1 1,0 3,-2 1,-1 1,-1 3,13 16,-19-5,-20-22</inkml:trace>
  <inkml:trace contextRef="#ctx0" brushRef="#br0" timeOffset="885.654">1073 1133,'19'-8,"16"-2,-1-2,-1-2,0-1,-1-1,0-2,-2-1,0-1,-1-2,20-20,-44 35,1 0,-1 0,-1-1,0 0,0 1,0-2,-1 1,0 0,-1-1,0 1,0-1,0 0,-2 1,1-1,-1 0,0 0,-1 0,1 1,-2-1,0 0,0 1,0-1,-1 1,0 0,-1 0,0 0,0 0,0 0,-1 1,-1 0,1 0,-1 0,0 1,-1-1,3 4,1 1,0-1,-1 1,1 0,-1 0,0 0,0 0,0 0,0 1,0 0,0 0,0 0,0 0,0 1,0 0,-1 0,1 0,0 0,0 0,0 1,-1 0,1 0,0 0,0 0,0 1,1 0,-1-1,0 1,0 1,1-1,-1 1,-5 4,-1 0,1 1,1 0,-1 1,2 0,-1 0,1 1,0 0,1 0,-2 6,-6 11,2 0,2 1,0 1,2 0,-2 13,8-32,0 1,1-1,0 1,0 0,1 0,1-1,0 1,0-1,1 1,0-1,1 1,0-1,1 0,0 0,0 0,6 7,0-7,0 0,1-1,1 0,-1-1,1 0,1-1,0 0,0-1,0-1,0 0,1 0,0-1,0-1,0-1,0 0,1 0,-1-2,0 0,1 0,6-2,53-9,-43 3</inkml:trace>
  <inkml:trace contextRef="#ctx0" brushRef="#br0" timeOffset="1252.967">1835 709,'73'276,"-63"-191,-9-68,0 1,2-1,-1-1,2 1,0 0,1-1,6 11,-11-26,0-1,1 1,-1 0,0-1,1 1,-1 0,1-1,-1 1,1-1,-1 1,1-1,0 1,-1-1,1 1,-1-1,1 0,0 1,0-1,-1 0,1 1,0-1,-1 0,1 0,0 0,0 0,-1 0,1 0,0 0,0 0,0 0,-1 0,1 0,0 0,-1-1,1 1,0 0,0 0,-1-1,1 1,0-1,-1 1,1-1,-1 1,1-1,0 1,-1-1,1 1,-1-1,0 1,1-1,-1 0,1 1,-1-1,0 0,1 0,26-44,-24 39,103-235,-14 1,-82 213</inkml:trace>
  <inkml:trace contextRef="#ctx0" brushRef="#br0" timeOffset="1498.006">2484 738,'-5'38,"-1"23,0 5,6-8,3-14</inkml:trace>
  <inkml:trace contextRef="#ctx0" brushRef="#br0" timeOffset="1664.039">2427 342,'0'0</inkml:trace>
  <inkml:trace contextRef="#ctx0" brushRef="#br0" timeOffset="1956.979">2739 822,'18'1,"0"0,1-2,-1 0,0-1,0-1,0-1,-1 0,1-2,-1 0,0 0,0-2,-1 0,0-1,-1 0,8-7,-19 13,-1 0,0 0,0 0,-1 0,1 0,0-1,-1 1,0-1,0 0,0 0,0 0,-1 0,0 0,1 0,-1 0,-1 0,1 0,-1-1,1 1,-1 0,-1 0,1-1,0 1,-1 0,0 0,0 0,0-1,-1 1,1 0,-1 1,0-1,0 0,0 0,-1 1,1 0,-1-1,0 1,0 0,0 0,0 0,-1 1,1-1,-1 1,1 0,-1 0,0 0,0 0,0 1,0-1,0 1,0 0,0 0,-1 1,-1-1,-2 3,-1 0,0 1,1 0,0 0,0 1,0 0,0 1,1-1,-1 2,1-1,0 1,1 0,-1 0,1 0,1 1,-1 0,-2 5,-5 3,-6 6,1 1,0 1,2 0,1 1,0 1,-2 11,13-28,0 0,1 1,0 0,1-1,0 1,1 0,-1 0,2 0,-1 1,1-1,1 0,0 0,0 0,0 0,1 0,1-1,0 1,0 0,0-1,1 0,4 8,-1-8,-1 0,1-1,0 0,0 0,1 0,0-1,0 0,1-1,0 0,-1 0,2 0,-1-1,0-1,1 0,0 0,0-1,0 0,0-1,0 0,0 0,0-1,0 0,0-1,0-1,0 1,0-1,1-1,15-5</inkml:trace>
  <inkml:trace contextRef="#ctx0" brushRef="#br0" timeOffset="2381.511">3387 681,'-5'11,"0"0,0 1,1-1,0 1,1 0,0-1,1 1,1 1,0-1,0 0,1 0,1 0,0 0,1 1,0-1,0 0,4 8,-3-16,0-1,-1 1,1-1,1 0,-1 0,0 0,1 0,-1 0,1-1,0 0,0 0,0 0,0 0,0-1,1 1,-1-1,0 0,1 0,-1-1,1 1,-1-1,1 0,-1 0,1-1,1 1,110-33,-92 20,-1-2,0-1,-1 0,0-2,-2-1,0 0,4-7,-24 26,0 1,-1-1,1 1,0-1,0 1,0-1,0 1,0-1,0 1,0-1,0 1,0-1,0 1,0-1,0 1,0-1,0 1,0-1,1 1,-1-1,0 1,0-1,0 1,1-1,-1 1,0-1,1 0,-1 1,0-1,1 0,-1 1,1-1,-1 0,0 1,1-1,-1 0,1 0,-1 0,1 1,-1-1,1 0,-1 0,1 0,-1 0,1 0,-1 0,1 0,-1 0,1 0,-1 0,1 0,-1 0,1 0,-1 0,1-1,-1 1,1 0,-1 0,1-1,-1 1,1 0,-1 0,0-1,1 1,-1 0,0-1,1 1,-1-1,1 0,-1 54,0-46,-1-2,1 1,0 0,0-1,1 1,0-1,0 1,0 0,0-1,1 0,0 1,0-1,1 0,-1 0,1 0,0 0,0-1,1 1,0-1,-1 0,1 0,1 0,-1 0,0-1,1 0,0 0,0 0,0 0,0-1,2 1,9 2,0-1,0-1,1-1,-1 0,1-1,0 0,-1-1,1-1,0-1,-1-1,0 0,1-1,-1 0,0-2,-1 0,0 0,0-2,4-2,-4-2,-1 0,0-1,-1-1,0 0,-1-1,-1 0,-1 0,0-1,-1-1,0 0,-1 0,-1 0,-1-1,1-9,26-53,0-34,-30 89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12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0 367,'103'-14,"0"3,1 6,87 6,-101 0,47-26,-152 26,3 5</inkml:trace>
  <inkml:trace contextRef="#ctx0" brushRef="#br0" timeOffset="294.835">0 621,'29'0,"23"0,9 0,2-4,-3-3,-9 1,-2 2,-5 0,-5 2,-5 1,-3 0,-2 1,-1 1,-1-1,-4 5,-2 1,-4 0</inkml:trace>
  <inkml:trace contextRef="#ctx0" brushRef="#br0" timeOffset="1046.078">564 1,'105'94,"-70"-64,1-1,1-2,2-2,21 11,98 67,-156-101,1-1,-1 0,1 0,-1 0,1 0,-1 0,0 0,0 1,0-1,0 1,0 0,0-1,0 1,0 0,-1 0,1 0,-1 0,1 1,-1-1,0 0,0 1,0-1,0 0,0 1,0-1,-1 1,1 0,-1-1,0 1,0-1,0 1,0-1,0 1,-1 0,1-1,-1 1,1-1,-1 1,0-1,0 0,0 1,-1-1,1 0,0 0,-2 2,-166 102,-81 52,70-22,171-128,2-4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288 170,'-28'8,"0"2,1 0,0 2,1 1,1 1,0 1,1 1,-6 6,26-18,0-1,0 1,1 0,-1 0,1 0,0 0,0 1,0-1,0 1,1 0,0-1,0 1,0 0,0 1,1-1,0 0,0 0,1 1,-1-1,1 0,0 1,1-1,-1 0,1 0,0 1,0-1,1 0,-1 0,1 0,0 0,1 0,-1-1,1 1,0 0,0-1,0 0,1 0,0 0,0 0,0-1,0 1,0-1,0 0,1-1,0 1,-1-1,1 1,5 0,4-4,-1 0,1-1,-1 0,1-1,-1-1,0 0,0-1,0 0,-1-1,1 0,-2-1,1 0,-1-1,0-1,0 0,-1 0,0-1,1-3,90-90,-101 103,0-1,0 1,0 0,0-1,0 1,0-1,0 1,0-1,0 1,1-1,-1 1,0-1,0 1,0 0,1-1,-1 1,0 0,1-1,-1 1,0 0,1-1,-1 1,1 0,-1-1,0 1,1 0,-1 0,1 0,-1-1,1 1,-1 0,0 0,1 0,-1 0,1 0,-1 0,1 0,-1 0,1 0,-1 0,1 0,-1 0,1 0,-1 0,1 1,-1-1,0 0,1 0,-1 1,1-1,-1 0,0 0,1 1,-1-1,0 0,1 1,-1-1,0 0,1 1,-1-1,0 1,0-1,1 0,-3 34,0-22,1-7,-1 0,1 0,0 0,1 0,-1 0,1 1,0-1,0 0,1 0,-1 0,1 0,0 0,1 0,-1 0,1 0,0 0,0-1,0 1,1-1,0 1,0-1,0 0,0 0,0 0,1 0,0-1,0 0,0 1,0-1,0-1,4 2,1-1,1-1,0 0,-1-1,1 0,0-1,0 0,0 0,0-1,0 0,-1-1,1 0,4-2,11-3</inkml:trace>
  <inkml:trace contextRef="#ctx0" brushRef="#br0" timeOffset="362.128">1134 1,'-26'18,"8"-6,0 0,0 1,2 0,-1 2,2 0,0 1,1 0,0 1,-3 7,16-20,-1-1,1 1,1 0,-1-1,0 1,1-1,0 1,0 0,0-1,0 1,0 0,1-1,0 1,0 0,0-1,0 1,0-1,1 0,-1 1,1-1,0 0,0 0,0 0,1 0,-1 0,1-1,-1 1,1-1,0 1,0-1,0 0,0 0,2 0,44 60,-48-57,0-1,-1 0,1 0,-1 1,0-1,0 0,0 0,-1 1,0-1,0 0,0 0,0 0,0 0,-1 0,0 0,0 0,0 0,0-1,0 1,-1-1,0 1,0-1,0 0,0 0,0 0,0-1,-1 1,1-1,-4 2,1 0,-1 0,1-1,-1 0,0 0,0 0,0-1,-1 0,1 0,0-1,-1 0,1 0,-1 0,1-1,-1-1,1 1,-6-2,-6-4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1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8,'-22'-3,"0"0,-1 2,1 1,0 0,-1 2,1 0,0 2,0 0,0 2,1 0,0 1,0 2,1 0,0 1,0 1,1 0,-5 6,18-12,0 0,1 1,-1-1,1 1,0 0,1 1,0-1,0 1,0 0,1 0,-1 0,2 0,-1 1,1-1,0 1,1 0,0-1,0 1,1 0,0 0,0-1,1 1,-1 0,2 0,-1-1,1 1,1 1,1 3,0 0,1-1,0 0,0 0,1 0,1-1,0 0,0 0,1-1,0 0,1 0,0 0,0-1,1-1,0 0,0 0,1-1,-2 1,1-1,0-1,-1 0,2-1,-1 1,1-2,-1 0,1 0,0-1,0 0,0-1,0 0,0-1,0 0,0 0,0-2,0 1,0-1,0-1,0 0,-1-1,1 0,-1 0,0-1,1-1,7-10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647 44,'-12'-7,"0"1,-1 0,0 1,0 1,0 0,-1 0,1 2,-1-1,0 2,1 0,-1 0,0 1,0 1,0 1,1 0,-1 0,0 1,1 1,0 0,0 1,0 1,1 0,0 0,0 1,0 1,1 0,0 1,0 0,1 0,-7 10,-25 38,3 2,2 1,-10 27,34-62,1 1,1 0,1 1,1 0,2 1,1 0,1 0,-2 25,7-42,-1 1,2 0,-1-1,2 1,-1-1,2 1,-1-1,2 1,-1-1,2 0,-1-1,1 1,1-1,0 0,1 0,0-1,0 0,1 0,0 0,0-1,1-1,7 6,1-2,-1-2,1 0,1-1,-1-1,1-1,1 0,-1-1,1-1,0-1,0 0,0-2,0 0,0-1,0-1,0-1,0 0,0-2,13-4,-18 5,-2-1,1-1,0 0,-1-1,0 0,0-1,-1 0,0-1,0-1,0 1,-1-1,-1-1,0 0,0-1,-1 1,0-1,-1-1,0 0,-1 0,0 0,-1-1,0 1,2-13,-4 6,0 0,-2 0,0 0,-2 0,0 1,0-1,-2 0,-1-4,2 17,0-1,0 1,0-1,-1 1,0 0,0 0,0 0,-1 0,0 1,0-1,0 1,-1 0,0 0,0 1,0-1,-1 1,1 0,-1 1,0-1,0 1,0 0,0 1,-1-1,0 1,-8-2,-1 0,1 2,-1-1,0 2,0 0,0 1,0 0,1 2,-1 0,0 0,1 2,-1 0,1 0,-12 6,26-9,0 0,-1-1,1 1,0 0,0 0,0 0,0-1,0 1,0 0,0 1,1-1,-1 0,0 0,1 0,-1 0,0 1,1-1,0 0,-1 0,1 1,0-1,-1 0,1 1,0-1,0 0,0 1,0-1,0 0,1 1,-1-1,0 0,0 1,1-1,-1 0,1 1,0-1,-1 0,1 0,0 0,-1 0,1 0,0 0,0 0,0 0,0 0,0 0,0 0,0 0,1-1,-1 1,0 0,0-1,0 1,1-1,-1 0,0 1,1-1,-1 0,0 0,1 0,-1 0,0 0,1 0,-1 0,1 0,169 8,-125-9,183-27,-105 3,-100 21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411 811,'-37'12,"2"1,-1 2,2 2,0 1,1 1,-18 16,47-32,-8 3,0 0,1 2,0-1,1 1,-1 1,2 0,-1 0,1 1,1 0,-1 1,2-1,0 2,0-1,1 1,0 1,5-11,1 0,0 0,0 0,-1 0,1 0,1 0,-1 0,0 0,0 0,1 0,-1 0,1 0,0 0,0 0,0 0,-1 0,2 0,-1 0,0-1,0 1,1 0,-1-1,0 1,1-1,0 0,-1 1,1-1,0 0,0 0,-1 0,1 0,0 0,0-1,0 1,0 0,0-1,0 0,1 1,-1-1,0 0,89-2,-48-12,-1-1,-1-2,0-2,-2-2,0-1,0-3,15-7,-51 30,-1 0,1 0,0 1,-1-1,1 1,0-1,0 1,0 0,1 0,-1 1,0-1,0 1,0-1,0 1,1 0,-1 0,0 0,0 1,1-1,-1 1,0 0,0-1,0 2,0-1,0 0,0 1,0-1,-1 1,1 0,0 0,-1 0,1 0,-1 0,0 0,0 1,0-1,0 1,1 1,23 37,-23-35,-1 1,1-1,1 0,-1 0,1 0,1 0,-1-1,1 1,-1-1,2 0,-1-1,0 1,1-1,0 0,0-1,0 1,0-1,1 0,-1-1,1 1,0-1,0-1,0 1,6-1,3-4,0 0,0-2,-1 0,0 0,0-2,0 0,-1 0,0-2,0 1,-1-2,0 0,-1-1,0 0,0 0,1-5,31-28,-1 2,-1-2,-3-2,19-30,-37 44,-2-1,-1 0,-1-2,-2 0,-2 0,4-18,-5 16,-2 0,-1 0,-2-1,-1 0,-3-1,-1 1,-1-1,-3 1,-1-1,-3-12,-22-12,27 62,1 0,-1 0,1-1,-1 1,0 0,0 0,0 0,0 0,0 0,0 0,0 0,0 0,0 0,0 0,0 1,0-1,-1 0,1 1,0-1,-1 1,1-1,0 1,-1 0,1 0,0-1,-1 1,1 0,-1 0,1 0,0 1,-1-1,1 0,-1 0,1 1,0-1,-1 1,1-1,0 1,0 0,-1-1,1 1,0 0,0 0,0 0,0 0,-6 9,1-1,1 1,0 0,0 1,1 0,0-1,1 1,1 0,-1 1,2-1,-1 0,1 8,-2 300,16-188,6-1,24 84,19 34,-68-264,0-3</inkml:trace>
  <inkml:trace contextRef="#ctx0" brushRef="#br0" timeOffset="245.038">862 500,'43'-4,"39"-3,14 1,6 2,-6 0,-8 2,-10 1,-9 1,-7 0,-13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2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11 989,'36'-2,"0"-1,-1-2,0-2,0-1,0-1,-1-2,23-11,-47 19,0-1,0 0,0 0,0-1,-1 0,0-1,0 0,0-1,-1 0,0 0,0 0,0-1,-1 0,-1-1,1 0,-1 0,-1 0,0-1,0 1,-1-1,0 0,0-5,-4 10,-1-1,0 1,0-1,-1 1,0 0,0-1,0 1,-1 0,1 0,-1 1,0-1,-1 0,1 1,-1 0,0 0,0 0,0 0,0 1,-1-1,0 1,1 0,-1 1,0-1,-1 1,1 0,0 0,0 1,-1-1,1 1,-1 0,1 1,-1-1,0 1,1 1,-1-1,-4 1,-9 2,0 1,0 1,0 0,1 1,0 2,0-1,1 2,0 0,0 1,1 1,-14 12,20-14,1 0,0 0,0 0,1 1,0 1,1-1,0 1,1 0,0 1,1 0,0 0,1 0,0 0,1 1,0-1,1 1,0 0,1 12,2-19,0 0,0 0,1 0,0-1,0 1,1-1,-1 1,1-1,0 0,1 0,-1 0,1 0,0-1,0 1,0-1,1 0,0 0,0-1,0 1,0-1,0 0,0-1,1 1,-1-1,7 1,8 4,1-1,0-1,1-1,-1-1,1-1,13-1,-3-2,-1-2,1-1,-1-1,0-2,-1-1,6-3,-8 2</inkml:trace>
  <inkml:trace contextRef="#ctx0" brushRef="#br0" timeOffset="413.722">632 1101,'45'-41,"-1"-3,-3-1,-1-2,-3-2,-1-1,2-11,12-4,-40 98,-11-25,1-1,-1 1,1 0,1 0,-1 0,1-1,1 1,-1 0,1-1,1 1,-1-1,1 0,1 0,-1 0,1 0,0 0,1-1,0 0,0 0,0 0,1 0,-1-1,1 0,1 0,-1-1,2 1,2 0,0-1,0-1,0 0,0 0,1-1,-1 0,1-1,0 0,-1-1,1 0,0-1,-1 0,1 0,-1-1,1-1,-1 0,0 0,0-1,0 0,0-1,-1 0,0 0,0-1,0 0,-1-1,0 0,0 0,-1-1,1 0,3-7,88-162,-91 161</inkml:trace>
  <inkml:trace contextRef="#ctx0" brushRef="#br0" timeOffset="754.206">1902 0,'-29'366,"29"146,-11-483,5-34</inkml:trace>
  <inkml:trace contextRef="#ctx0" brushRef="#br0" timeOffset="1004.209">1592 509,'38'0,"32"0,9 0,-4 0,-10 0,-12 0,-9 0,-8 0,-5 0,-3 0,-2 5,-5 1</inkml:trace>
  <inkml:trace contextRef="#ctx0" brushRef="#br0" timeOffset="1619.243">2269 566,'17'3,"1"-1,0-1,-1 0,1-1,0-1,-1-1,1-1,-1 0,1-1,-1 0,0-2,-1 0,1-1,-2-1,1 0,12-9,-25 15,0 0,-1 0,1 0,0 0,-1 0,0-1,1 1,-1-1,0 1,0-1,-1 0,1 0,0 0,-1 0,0 0,0 0,0 0,0-1,0 1,-1 0,1 0,-1-1,0 1,0 0,0-1,0 1,-1 0,0-1,1 1,-1 0,0 0,0 0,-1 0,1 0,-1 0,1 0,-1 0,0 0,0 1,0-1,-1 1,1-1,-1 1,1 0,-2-1,-9 0,1 1,-1 0,0 1,0 1,0 0,0 0,0 1,0 1,1 0,-1 1,1 1,-1-1,1 2,0 0,1 0,-1 1,1 1,0 0,1 0,-1 1,1 0,-6 7,5-4,0 0,1 1,0 0,1 1,1-1,-1 2,2-1,0 1,1 0,0 1,-3 14,7-22,0 0,1 1,-1-1,2 1,-1-1,1 1,0-1,1 0,0 1,0-1,0 1,1-1,0 0,1 0,-1 0,2 0,-1-1,0 1,1-1,1 1,-1-1,1-1,0 1,0-1,2 2,11 4,0 0,1-1,0-1,0-1,1-1,0 0,0-2,1 0,-1-2,1 0,0-1,0-1,0-1,0-1,0 0,0-2,0-1,-1 0,4-2,0 0,-1 0,1-2,-1 0,-1-1,0-2,0 0,-1-1,-1-2,0 0,0-1,-2 0,0-2,8-10,-7 8,-1-2,0 0,-2-1,-1-1,0 0,-2-1,-1-1,-1 0,-1 0,6-22,-16 45,1-1,0 1,-1-1,1 0,-1 1,0-1,0 0,0 1,0-1,0 1,-1-1,1 0,-1 1,0-1,0 1,1-1,-2 1,1-1,0 1,0 0,-1 0,1 0,-1-1,0 1,0 1,0-1,0 0,0 0,0 1,0-1,0 1,-1 0,1 0,0-1,-1 2,1-1,-1 0,0 0,1 1,-1-1,1 1,-1 0,0 0,1 0,-1 0,0 0,1 1,-1-1,1 1,-1 0,1 0,-89 48,89-47,0-1,0 1,0 0,1 0,-1 0,1 0,-1 0,1 0,0 0,0 0,0 0,0 1,0-1,0 0,0 1,1-1,0 1,-1-1,1 1,0-1,0 0,0 1,0-1,1 1,-1-1,1 1,-1-1,1 0,0 1,0-1,0 0,0 0,0 1,1-1,-1 0,1 0,-1 0,1-1,1 2,6 4,-1-1,1 0,1 0,-1-1,1 0,0-1,0 0,0-1,1 0,9 1,37 14,-48-14,1 1,-1 1,0-1,0 1,-1 1,1 0,-2 0,1 0,-1 1,0 0,0 1,-1 0,-1 0,1 0,-1 0,-1 1,0 0,0 0,-1 0,0 0,-1 1,0-1,0 1,-1-1,-1 1,0 0,0 2,3 95,2-89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48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54 790,'30'-9,"1"-2,-2-1,1-2,-2 0,0-2,-1-1,22-19,3-34,-51 67,0 1,-1 0,1 0,-1-1,1 1,-1 0,1-1,-1 1,0 0,0-1,0 1,-1 0,1-1,-1 1,1 0,-1 0,0-1,1 1,-1 0,0 0,-1 0,1 0,0 0,0 0,-1 0,0 0,1 1,-1-1,0 0,1 1,-1 0,0-1,0 1,0 0,-2-1,-2 0,1 0,-1 0,1 1,-1 0,0 0,1 0,-1 0,0 1,0 0,0 0,0 1,1 0,-1 0,0 0,1 1,-1-1,1 1,-1 1,1-1,0 1,0 0,-1 1,-103 81,102-79,-1-1,1 1,1 1,-1-1,1 1,0 1,1-1,-1 1,2 0,-1 0,1 0,0 1,1-1,0 1,0 0,1 0,0 0,0 0,1 0,1 1,0-1,0 0,0 0,1 1,2 8,2-12,1 0,-1-1,1 1,0-1,1 0,-1-1,1 0,0 0,0 0,0 0,0-1,1-1,-1 1,1-1,0 0,0-1,0 0,0 0,0-1,0 0,5 0,15-3,0-2,-1 0,1-2,-1-1,0-1,-1-1,11-6,-13 6</inkml:trace>
  <inkml:trace contextRef="#ctx0" brushRef="#br0" timeOffset="494.779">534 790,'46'-48,"-2"-3,-2-1,-3-3,4-9,-46 76,0 1,1 0,1 0,0 1,1-1,0 0,1 0,1 0,0 0,3 10,-1-17,1-1,-1 1,1-1,0 0,1-1,-1 1,1-1,0 0,0-1,0 1,1-1,-1 0,1-1,0 0,-1 0,1 0,0-1,0 0,0 0,1-1,-1 0,0 0,0 0,0-1,0 0,0-1,0 1,-1-2,1 1,0 0,-1-1,0-1,1 1,-1-1,0 0,5-4,-1 0,-1 0,0 0,0-1,0 0,-1 0,-1-1,1 0,-2 0,1-1,-1 0,-1 0,0-1,-1 1,0-1,1-4,-1-10</inkml:trace>
  <inkml:trace contextRef="#ctx0" brushRef="#br0" timeOffset="911.114">1493 0,'-1'301,"-26"-119,-3 9,30-191</inkml:trace>
  <inkml:trace contextRef="#ctx0" brushRef="#br0" timeOffset="1160.418">1295 396,'39'-5,"26"-2,8 1,-5 1,-8 2,-10 0,-8 2,-8 1,-8 0</inkml:trace>
  <inkml:trace contextRef="#ctx0" brushRef="#br0" timeOffset="1580.067">1944 508,'14'-9,"1"-1,-2 0,1 0,-1-2,-1 1,0-2,-1 0,0 0,0-2,-10 15,0-1,0 0,0 0,-1 0,1 0,0 0,0 0,-1 0,1 0,0 0,-1-1,1 1,-1 0,1 0,-1 0,0-1,0 1,0 0,1-1,-1 1,0 0,0 0,-1-1,1 1,0 0,0 0,-1-1,1 1,0 0,-1 0,1 0,-1-1,0 1,1 0,-1 0,0 0,0 0,0 0,0 0,0 0,0 1,0-1,0 0,0 0,0 1,0-1,0 1,0-1,-1 1,1-1,0 1,0 0,-1 0,0-1,-70 12,61-6,1 1,0 0,0 1,1 0,0 1,0 0,0 0,1 1,1 0,-1 0,2 1,-1 0,1 0,1 1,0-1,0 1,1 0,0 1,1-1,1 1,-1-1,2 1,0 0,0 0,1-1,1 1,0 0,2 11,-1-18,0 0,0 0,1 0,0 0,0-1,0 1,0-1,1 0,0 0,-1 0,2 0,-1-1,0 0,1 1,-1-2,1 1,0 0,0-1,0 0,0 0,0-1,1 1,-1-1,0 0,2 0,9 1,0 0,0-1,0-1,0 0,0-1,0-1,0-1,1 0,57-24,-56 18</inkml:trace>
  <inkml:trace contextRef="#ctx0" brushRef="#br0" timeOffset="1943.379">2283 734,'9'-11,"0"-1,-1 0,-1 0,0 0,-1-1,0 0,-1-1,0 1,-1-1,2-13,47-103,-51 126,0 0,0-1,0 1,0 0,1 1,-1-1,1 0,0 1,0 0,0-1,1 1,-1 0,1 1,0-1,-1 1,1-1,0 1,1 0,-1 1,0-1,0 1,1 0,-1 0,1 0,-1 0,1 1,-1 0,1 0,-1 0,1 0,-1 1,1 0,-1 0,1 0,-1 0,0 1,1 0,-1 0,13 13,-4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4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28,'-16'-6,"0"1,-1 0,0 1,0 1,0 1,0 1,0 0,0 1,0 0,0 2,0 0,0 1,0 1,1 0,-1 1,1 1,0 0,1 2,-1 0,1 0,1 1,0 1,7-5,1 0,0 0,0 1,0 0,1 0,0 0,0 1,1 0,0 0,0 0,0 0,1 1,0-1,1 1,-1 0,1-1,0 4,-20 158,5 57,-2-28,-6-58,20-120,4-18,0-1,0 0,0 1,0 0,0-1,0 1,1-1,-1 1,1 0,-1 0,1-1,0 1,-1 0,1 0,0-1,0 1,0 0,1 0,-1 0,0-1,1 1,-1 0,1-1,-1 1,1 0,0-1,0 1,0-1,0 1,0-1,0 1,0-1,0 0,0 1,1-1,-1 0,1 0,-1 0,2 0,117 5,-80-9,245 1,-262-2,-5-2</inkml:trace>
  <inkml:trace contextRef="#ctx0" brushRef="#br0" timeOffset="570.858">720 451,'-5'-2,"0"1,1-1,-1 1,0 0,0 0,0 1,0-1,0 1,0 0,0 0,0 1,0-1,0 1,0 0,1 1,-1-1,0 1,1 0,-1 0,1 1,-1-1,1 1,0 0,0 0,1 0,-1 0,0 1,-1 2,-8 5,0 1,0 1,1 0,1 0,0 1,1 1,-5 8,12-18,1-1,0 1,0-1,0 1,1 0,0 0,0 0,0-1,0 1,1 0,-1 0,1 1,1-1,-1 0,1 0,0-1,0 1,0 0,1 0,-1 0,1-1,0 1,1-1,-1 1,1-1,0 0,0 0,1 1,1 1,0 1,1-1,0-1,0 1,0-1,1 0,0 0,-1-1,2 0,-1 0,0-1,1 0,0 0,0 0,-1-1,1-1,1 1,-1-1,0 0,0-1,0 0,0-1,1 1,-1-2,0 1,0-1,0 0,5-2,11-8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60 499,'-8'11,"1"0,0 1,1 0,0 0,1 1,1-1,0 1,0 0,1 0,1 0,0 1,1-1,1 1,0-1,0 2,0-11,1 0,-1-1,1 1,0 0,0-1,0 1,0-1,0 1,1-1,-1 0,1 0,0 1,0-1,1 0,-1-1,0 1,1 0,0-1,-1 1,1-1,0 0,0 0,1 0,-1 0,0-1,1 1,-1-1,1 0,-1 0,1 0,-1 0,4-1,0 1,1-1,0 0,0 0,0-1,-1 0,1-1,0 0,-1 0,1 0,-1-1,0 0,0 0,0-1,0 0,0-1,6-4,1 0,-2-1,1-1,-1 0,-1-1,0 0,-1-1,0 0,-1 0,0-1,-1 0,-1-1,0 0,-1 0,-1 0,0-1,-1 0,1-9,-6 17,1 1,-1-1,-1 1,1-1,-1 1,-1 0,1 0,-1 0,0 0,-1 0,0 1,0-1,0 1,-1 0,0 0,0 1,0-1,-1 1,0 0,0 1,0-1,0 1,-1 1,0-1,1 1,-1 0,-1 1,1-1,0 1,-1 1,1-1,-1 1,-2 1,8-1,1 1,-1 0,0-1,0 1,0 0,1 0,-1 0,0 1,0-1,0 0,1 1,-1-1,0 1,0-1,1 1,-1 0,1 0,-1 0,1 0,-1 0,1 0,-1 0,1 0,0 1,0-1,0 1,-1-1,1 1,1-1,-1 1,0-1,0 1,1 0,-1-1,0 1,1 0,0 0,-1-1,1 1,0 0,0 0,0 0,0-1,0 1,1 0,-1 0,0-1,1 1,0 0,-1 0,1-1,0 1,0-1,0 1,0-1,0 1,0-1,0 1,0-1,1 0,-1 0,0 1,1-1,-1 0,2 0,11 3,1 0,0-1,0 0,0-1,1-1,-1-1,0 0,0-1,1-1,-1 0,0-1,0 0,4-3,-3 2,1-2,-1 0,0 0,0-2,-1 0,0-1,-1 0,1-1,-2-1,0 0,0-1,-1 0,0-1,-1-1,-1 0,0 0,-1 0,0-2,0-2,62-152,-61 152,-4 23,-3 34,-5 819,3-821,-1 0,-2 1,-2-1,-1 0,-2 0,-1-1,-2 0,-2 0,-1-1,-18 32,28-60,-1-1,0 0,0-1,0 1,-1-1,1 0,-2 0,1 0,0-1,-1 1,0-1,0-1,0 1,0-1,-1 0,1 0,-1-1,0 0,1 0,-1-1,0 0,0 0,0 0,0-1,0 0,0-1,0 1,0-1,0-1,0 1,0-1,0 0,1-1,-1 0,1 0,0 0,0-1,0 0,0 0,0 0,1-1,0 1,0-1,0-1,1 1,0-1,-3-3,5 4,0 1,0-1,1 1,-1-1,1 0,0 1,0-1,1 0,-1 0,1 0,0 0,0 1,1-1,-1 0,1 0,0 0,1 1,-1-1,1 0,0 1,0-1,0 1,1 0,-1 0,1 0,0 0,0 0,3-2,110-90,-19 35,3 4,53-19,-114 59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1 125,'13'-14,"2"1,-1 0,1 1,1 1,0 1,1 0,0 1,1 0,-1 2,1 0,6-1,-19 8,0-1,0 1,0 0,0 0,0 0,0 0,0 1,0 0,0 0,0 1,0-1,-1 1,1 0,0 0,-1 1,0 0,1-1,-1 1,0 0,0 1,-1-1,1 1,-1 0,0 0,0 0,0 0,0 0,-1 1,1-1,-1 1,0 0,-1-1,1 1,-1 0,0 0,0 0,-1 0,1 0,-1 0,0 1,4 34,-2 0,-1 0,-2 0,-2 0,-3 12,2-25,-2 1,0-1,-2 0,-1-1,-1 0,-1 0,-1-1,-9 13,6-29,19-35,8-4,2 0,1 1,1 1,2 0,1 2,1 0,9-8,14-21,-31 35,2 0,1 1,0 1,1 1,1 0,1 1,0 1,1 0,1 1,0 2,1 0,2 0,-22 11,1 1,-1-1,1 0,-1 1,1 0,-1-1,1 1,0 0,-1-1,1 1,0 0,-1 0,1 1,0-1,-1 0,1 0,-1 1,1-1,0 1,-1-1,1 1,-1 0,0 0,1 0,-1 0,1 0,-1 0,0 0,0 0,0 0,0 0,0 1,0-1,0 0,0 1,0-1,0 1,-1-1,1 1,-1-1,1 1,-1 0,1 0,3 78,-4-69,-22 165,17-107,5-68,0 0,1 0,-1 0,0 0,1 1,-1-1,0 0,1 0,0 0,-1 0,1-1,-1 1,1 0,0 0,0 0,0 0,-1-1,1 1,0 0,0-1,0 1,0 0,0-1,0 0,0 1,0-1,0 1,0-1,1 0,-1 0,0 0,0 0,0 0,0 0,0 0,0 0,1 0,-1 0,0-1,0 1,0 0,0-1,0 1,0-1,0 1,0-1,0 1,0-1,0 0,-1 0,1 1,0-1,0 0,0 0,-1 0,1 0,-1 0,157-125,-125 96,1 2,2 1,0 1,2 2,4 0,-39 23,-1-1,1 1,-1-1,1 1,0 0,-1 0,1 0,0 0,0 0,0 1,0-1,0 0,0 1,0-1,0 1,0 0,0 0,0 0,0 0,0 0,0 0,0 1,0-1,0 0,0 1,0 0,0-1,0 1,0 0,-1 0,1 0,0 0,0 1,-1-1,1 0,-1 1,1-1,-1 1,0-1,0 1,2 1,-4 11,0-1,0 0,-1 0,-1 0,0 0,-1 0,0 0,-1-1,0 0,-2 1,-3 11,8-17,-3 2,1-1,1 1,-1 1,2-1,-1 0,1 1,1-1,0 1,0 0,1-1,0 1,0 0,1 0,26 19,-9-23</inkml:trace>
  <inkml:trace contextRef="#ctx0" brushRef="#br0" timeOffset="471.998">1721 182,'-22'12,"1"1,0 1,1 1,0 1,1 0,1 2,1 0,0 1,1 1,1 0,-6 13,19-30,-1-1,1 1,0-1,1 1,-1 0,0 0,1 0,-1 0,1 0,0 0,0 0,0 0,1 0,-1 0,1 0,0 1,-1-1,1 0,1 0,-1 1,0-1,1 0,0 0,0 0,0 1,0-1,0 0,0 0,1-1,0 1,-1 0,1 0,0-1,0 1,1-1,-1 0,0 0,1 1,-1-1,1-1,0 1,0 0,0-1,0 0,3 1,0-1,0 0,0 0,0-1,0 1,0-1,0-1,1 1,-1-1,0 0,0-1,0 1,0-1,-1 0,1-1,0 0,-1 1,0-2,0 1,0-1,2-1,93-96,-94 93,112-152,-118 159,0 1,0-1,0 1,0-1,0 1,0-1,0 1,0-1,1 1,-1-1,0 1,0-1,0 1,1-1,-1 1,0 0,0-1,1 1,-1 0,0-1,1 1,-1 0,0-1,1 1,-1 0,1-1,-1 1,1 0,-1 0,0 0,1-1,-1 1,1 0,-1 0,1 0,-1 0,1 0,-1 0,1 0,-1 0,1 0,-1 0,1 0,-1 0,1 0,-1 1,1-1,-1 0,0 0,1 0,-1 1,1-1,-1 0,0 1,1-1,-1 0,1 1,-1-1,0 0,0 1,1-1,-1 1,0-1,0 0,1 1,-1-1,0 1,0-1,3 38,-3-34,0 10,-2-5,1 1,0-1,1 0,0 0,0 1,1-1,1 0,-1 0,1 0,1 0,0 0,0 0,1-1,0 1,0-1,1 0,0 0,0-1,1 1,0-1,0 0,5 3,10 2,-2-3</inkml:trace>
  <inkml:trace contextRef="#ctx0" brushRef="#br0" timeOffset="850.953">2625 40,'-39'32,"20"-19,0 2,1 0,1 1,1 1,0 1,1 0,1 1,1 1,12-18,-1 0,1 0,0 1,0-1,1 0,-1 1,0-1,1 1,-1 0,1-1,0 1,0-1,0 1,0-1,0 1,1-1,-1 1,1-1,0 1,-1-1,1 1,0-1,0 0,1 1,-1-1,1 0,-1 0,1 0,-1 0,1 0,0 0,0-1,0 1,0-1,0 1,0-1,1 0,-1 1,0-1,3 0,15 10,-17-11,0 1,1 0,-1 0,0 0,1 0,-1 1,0-1,0 1,0-1,0 1,0 0,-1 1,1-1,-1 0,1 1,-1-1,0 1,0 0,0 0,0 0,0 0,-1 0,1 0,-1 0,0 0,0 1,0-1,0 0,-1 1,1-1,-1 1,0-1,0 1,0-1,-1 1,1-1,-1 0,0 1,0 0,-5 5,-2 0,1 0,-1 0,-1-1,1 0,-1-1,-1 0,1 0,-1-1,0 0,-1-1,1 0,-1 0,0-1,0-1,-1 0,1 0,-3-1,-20-4,28-3</inkml:trace>
  <inkml:trace contextRef="#ctx0" brushRef="#br0" timeOffset="1267.203">3133 40,'-55'25,"37"-18,0 1,1 1,0 0,0 1,1 0,0 2,1 0,1 1,-3 2,16-14,0 0,0 1,0-1,0 0,0 1,1-1,-1 0,0 1,1-1,-1 1,1-1,-1 1,1-1,0 1,-1 0,1-1,0 1,0-1,0 1,1 0,-1-1,0 1,0-1,1 1,-1-1,1 1,0-1,-1 1,1-1,0 1,0-1,0 0,0 1,0-1,0 0,0 0,0 0,1 1,59 35,-37-25,-20-10,-1 0,0 0,0 1,0-1,-1 1,1-1,0 1,-1 0,0 0,0 0,0 1,0-1,0 0,-1 1,1-1,-1 1,0-1,0 1,0 0,0-1,-1 1,0 0,0 0,0-1,0 1,0 0,-1 0,1-1,-1 1,0 0,-1-1,1 1,0-1,-1 1,0-1,-1 2,-1 4,-2 0,1 0,-2-1,1 0,-1 0,0 0,0-1,-1 0,0-1,0 1,-1-2,0 1,-1 0,-68 13,53-17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5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374 791,'-22'-5,"-1"2,0 0,0 1,0 2,0 0,0 1,0 1,-19 5,39-6,1-1,-1 1,1-1,-1 1,1 0,-1 0,1 0,-1 0,1 0,0 0,0 1,-1-1,1 1,0 0,1 0,-1-1,0 1,0 0,1 1,-1-1,1 0,0 0,-1 1,1-1,0 1,0-1,1 1,-1-1,0 1,1-1,0 1,0 0,-1-1,2 1,-1-1,0 1,0 0,1-1,-1 1,1-1,0 1,0-1,0 1,0-1,0 0,1 1,-1-1,160 178,-160-179,0 1,0 0,0 0,0 0,-1 0,1 0,0 0,-1 0,0 0,1 0,-1 0,0 0,0 0,0 0,0 1,-1-1,1 0,-1 0,1 0,-1 0,0 0,1 0,-1-1,0 1,0 0,0 0,-1 0,1-1,0 1,-1-1,1 1,-1-1,1 1,-1-1,0 0,0 0,0 1,-75 35,72-36,-143 42,137-46,5-2</inkml:trace>
  <inkml:trace contextRef="#ctx0" brushRef="#br0" timeOffset="849.441">684 762,'-32'74,"27"-64,1 1,0-1,1 1,0 0,0 0,2 0,-1 1,1-1,1 0,0 1,1-1,0 0,0 0,2 0,-1 0,1 0,3 7,-5-16,1-1,-1 1,1 0,0 0,-1-1,1 1,0-1,0 0,0 1,0-1,0 0,0 0,0 0,0 0,0-1,1 1,-1-1,0 1,0-1,1 0,-1 0,0 0,1 0,-1 0,0 0,1 0,-1-1,0 0,0 1,1-1,-1 0,0 0,0 0,0 0,0 0,0-1,0 1,0-1,67-64,58-95,-127 160,1 0,-1 0,1 0,-1 0,1 0,-1 0,1 0,-1 1,1-1,0 0,0 0,-1 1,1-1,0 0,0 1,0-1,0 1,0-1,0 1,0 0,0-1,0 1,0 0,0 0,0-1,0 1,0 0,0 0,0 0,0 0,0 0,0 0,0 1,0-1,0 0,0 1,0-1,0 0,0 1,0-1,-1 1,1-1,0 1,0 0,0-1,-1 1,1 0,0 0,0-1,-1 1,1 0,-1 0,1 0,-1 0,1 0,-1 0,6 14,0 0,-2 0,0 1,0-1,-2 1,0 0,-1 0,0 0,-1 0,-1 0,-1 0,0-1,-2 5,-71 366,64-350,-2 0,-2-1,-1-1,-1 0,-2-1,-3-7,22-26,0-1,0 1,0 0,0-1,0 1,0-1,0 1,0 0,0-1,0 1,-1-1,1 1,0 0,0-1,0 1,0-1,-1 1,1 0,0-1,0 1,-1 0,1-1,0 1,0 0,-1 0,1-1,0 1,-1 0,1 0,-1 0,1-1,0 1,-1 0,1 0,-1 0,1 0,0 0,-1 0,1 0,-1 0,1 0,0 0,-1 0,1 0,-1 0,1 0,0 0,-1 0,1 0,-1 0,1 1,0-1,-1 0,1 0,0 0,-1 1,1-1,0 0,-1 1,1-1,0 0,0 1,-1-1,1 0,0 1,0-1,-1 1,5-30,1 0,2 0,0 0,2 1,1 1,1-1,2 2,0 0,9-12,2-8,112-295,-60 207,-66 120</inkml:trace>
  <inkml:trace contextRef="#ctx0" brushRef="#br0" timeOffset="1467.885">1503 678,'-12'0,"0"1,0 1,0 0,1 0,-1 1,1 0,0 1,0 1,0 0,1 0,-1 1,1 0,0 1,-6 6,15-12,0 0,0 0,0 0,0 0,0 0,0 1,0-1,1 0,-1 1,0-1,1 1,-1-1,1 1,0-1,-1 1,1-1,0 1,0-1,0 1,0-1,0 1,1-1,-1 1,0-1,1 1,-1-1,1 0,-1 1,1-1,0 1,-1-1,1 0,0 0,0 1,0-1,0 0,0 0,0 0,1 1,56 36,-45-30,66 64,-78-69,1 0,0 0,-1 0,0 0,0 0,0 1,0-1,0 0,-1 1,0-1,1 1,-1-1,0 1,-1-1,1 0,-1 1,1-1,-1 1,0-1,0 0,-1 0,1 0,-1 1,1-1,-1 0,0-1,0 1,0 0,-1 0,-6 4,1 0,-1-1,0 0,0-1,0 0,-1 0,0-1,0 0,0-1,-1 0,1 0,-1-1,1-1,-1 0,-9 0,16 0,0-1,0 0,0 1,-1-1,1-1,0 1,0-1,0 1,0-1,1 0,-1 0,0-1,0 1,0-1,1 0,-1 0,1 0,-9-11</inkml:trace>
  <inkml:trace contextRef="#ctx0" brushRef="#br0" timeOffset="1915.709">1926 395,'7'19,"-2"-1,0 1,0 0,-2 0,-1 0,0 0,-1 1,-2 14,1-14,-2 31,-2 0,-3-1,-2 0,-10 29,7-28,-19 80,29-125,1-6</inkml:trace>
  <inkml:trace contextRef="#ctx0" brushRef="#br0" timeOffset="2150.332">1729 762,'38'0,"23"0,5 0,-3 0,-8 0,-9 0,-7 0,-5 5,-4 2,-2-1,-6-1</inkml:trace>
  <inkml:trace contextRef="#ctx0" brushRef="#br0" timeOffset="2503.514">2293 875,'12'-3,"-2"3,-1-1,1-1,-1 0,0 0,1-1,-1 0,0 0,0-1,-1 0,1-1,-1 0,0 0,0-1,-1 0,1-1,-1 1,-1-1,1 0,-1-1,-1 0,1 0,0-2,-6 7,1 1,-1-1,0 1,0-1,0 0,0 1,-1-1,1 1,-1-1,1 1,-1-1,0 1,0 0,0-1,0 1,-1 0,1 0,0-1,-1 1,0 0,1 1,-1-1,0 0,0 0,0 1,0-1,0 1,-1 0,1-1,0 1,-1 0,1 0,0 1,-86-13,80 16,0-1,-1 1,1 0,1 1,-1 0,0 0,1 0,0 1,0 0,0 1,1 0,0 0,0 0,0 0,1 1,0 0,0 0,1 1,0-1,0 1,1 0,-1 0,2 0,-1 1,1-1,1 1,0-1,0 1,0-1,1 1,1 0,-1-1,1 1,1-1,-1 1,1-1,1 0,0 1,0-1,1-1,0 1,0 0,3 3,2-4,0 1,0-2,1 1,0-1,0-1,0 0,1 0,0-1,0 0,0-1,0-1,0 1,1-2,-1 0,1 0,-1-1,1 0,-1-1,9-1,4 1</inkml:trace>
  <inkml:trace contextRef="#ctx0" brushRef="#br0" timeOffset="3020.32">2632 1045,'157'-266,"-110"210,-46 56,1 0,-1 1,0-1,1 1,-1-1,1 1,-1-1,1 1,-1 0,0-1,0 1,1 0,-1 0,0 0,0 0,0 0,0 0,0 1,0-1,0 0,0 0,-1 1,1-1,0 1,-1-1,1 0,-1 1,0-1,1 1,-1-1,0 1,0-1,0 1,0-1,0 1,0-1,0 1,-1-1,1 1,0-1,-1 1,1-1,-1 1,0 0,1 0,0 15,7 60,-7-75,1 0,-1-1,1 1,0 0,-1-1,1 1,0-1,0 1,0-1,1 0,-1 1,0-1,0 0,1 0,-1 0,0 0,1 0,-1 0,1 0,0 0,-1-1,1 1,-1-1,1 1,0-1,0 1,-1-1,1 0,0 0,0 0,-1 0,1 0,0 0,0-1,-1 1,1-1,0 1,-1-1,1 1,1-2,101-78,-86 65,-14 11,0-1,1 1,-1 0,1 1,0-1,1 1,-1 0,1 0,-1 0,1 1,0 0,0 0,0 0,2 1,-5 3,0 0,1 0,-1 0,0 1,-1 0,1 0,0 0,-1 0,0 0,1 0,-1 0,0 1,-1-1,1 1,-1 0,1-1,-1 1,0 0,-1 0,1 0,-1-1,1 1,-1 0,0 0,-1 0,1 0,-1 0,1 0,-1 0,-1 0,2 5,15 91,-10-80</inkml:trace>
  <inkml:trace contextRef="#ctx0" brushRef="#br0" timeOffset="3801.847">3224 1,'220'25,"-216"-26,-1 1,1-1,-1 1,1 0,-1 0,1 1,-1-1,1 1,-1-1,1 1,-1 0,1 1,-1-1,0 0,0 1,0 0,0 0,0 0,0 0,0 0,-1 1,1-1,-1 1,0-1,1 1,-1 0,0 0,-1 0,1 0,-1 0,1 1,-1-1,1 4,-6 213,3 164,-27-110,27-244,14 124,-12-151,1 0,-1 0,0 0,0 0,0 0,0 0,0 0,-1 0,1 1,-1-1,0 0,0 0,0 0,-1 1,1-1,-1 0,1 0,-1 0,0 0,0 0,-1 0,1 0,-1 0,1 0,-1-1,0 1,0 0,0-1,0 0,-1 1,1-1,0 0,-1 0,0-1,1 1,-1 0,0-1,0 0,0 1,-127 28,42-5,71-18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17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52,'-7'-6,"1"1,0 0,-1 0,0 1,0 0,-1 0,1 1,-1 0,0 0,1 0,-1 1,0 1,-1-1,1 1,0 1,0-1,0 1,-1 1,1-1,0 2,0-1,-4 2,-10 3,0 0,0 2,1 1,0 0,1 1,0 2,-10 7,20-12,0 1,1-1,0 2,1-1,-1 1,2 0,-1 1,2 0,-1 0,1 0,1 1,-1 0,2 0,0 1,0-1,1 1,1-1,-1 1,2 0,0 0,0 0,1 0,1 0,0 0,1 0,0 0,0 0,2 0,-1-1,3 4,0 1,1 0,1 0,0-1,1-1,0 1,2-1,-1-1,2 0,0-1,0 0,5 3,-9-8,1-1,-1 0,1-1,0 1,1-2,-1 1,1-2,0 1,0-1,0 0,0-1,1-1,-1 1,1-2,-1 1,6-2,3 0,1-1,-1-1,0-1,0-1,0 0,0-2,-1 0,0-1,0 0,9-8,-9 6</inkml:trace>
  <inkml:trace contextRef="#ctx0" brushRef="#br0" timeOffset="495.965">1271 137,'-17'-2,"1"0,-1 2,0-1,0 2,0 1,1 0,-1 0,1 2,-11 3,24-6,-13 5,0 0,1 1,0 1,0 0,1 1,0 1,0 0,1 0,0 2,1 0,1 0,0 1,0 0,2 1,-1 0,2 1,0-1,0 2,2-1,0 1,1 0,0 0,1 1,0 8,2-21,1 0,1 1,-1-1,0 0,1 0,0 1,0-1,0 0,1 0,-1 1,1-1,0 0,0 0,0 0,1 0,-1 0,1 0,0 0,1-1,-1 1,0-1,1 1,0-1,0 0,0 0,0 0,0 0,1-1,-1 1,1-1,-1 0,1 0,0 0,0-1,0 1,0-1,3 1,10-2,0-1,0-1,-1 0,1-1,-1-1,1-1,-1 0,0-1,-1-1,0 0,0-1,0 0,-1-2,0 1,-1-2,0 0,-1 0,0-1,5-8,163-181,-180 200,0 0,1 0,-1-1,1 1,-1 0,1 0,0 0,-1 0,1 0,0 0,0 0,0 0,-1 0,1 0,0 1,0-1,1 0,-1 1,0-1,0 0,0 1,0 0,0-1,1 1,-1 0,0-1,0 1,1 0,-1 0,0 0,0 0,1 0,-1 0,0 0,0 1,1-1,-1 0,0 1,0-1,0 1,0-1,1 1,-1 0,0-1,0 1,0 0,0 0,-1 0,1 0,0 0,0 0,0 0,-1 0,1 0,0 0,-1 0,1 0,-1 1,-13 76,7-51</inkml:trace>
  <inkml:trace contextRef="#ctx0" brushRef="#br0" timeOffset="997.69">1553 560,'173'-212,"-57"40,-116 172,1 1,-1-1,0 1,0-1,0 1,0-1,0 0,1 1,-1-1,0 1,0-1,1 0,-1 1,0-1,1 0,-1 1,0-1,1 0,-1 0,0 1,1-1,-1 0,1 0,-1 0,0 1,1-1,-1 0,1 0,-1 0,1 0,-1 0,1 0,-1 0,0 0,1 0,-1 0,1 0,-1 0,1 0,-1-1,0 1,1 0,-1 0,1 0,-1-1,0 1,1 0,-1 0,1-1,-1 1,0 0,0-1,1 1,-1 0,0-1,0 1,1 0,-1-1,0 1,0-1,0 1,1-1,-1 1,0 0,0-1,0 1,0-1,0 1,0-1,0 0,3 38,-3-32,-2 49,0-41,0 0,1 0,1 0,1 0,0 0,0 0,1 0,1-1,0 1,0 0,2-1,3 8,-3-16,0 0,0 0,0-1,1 0,0 0,-1 0,1 0,0-1,0 0,0-1,0 1,1-1,-1 0,0-1,1 1,-1-1,0 0,1-1,-1 0,0 0,0 0,1-1,-1 0,0 0,-1 0,1-1,0 0,-1 0,1 0,-1-1,0 0,0 0,1-1,20-21,0-2,-2-1,0 0,-3-2,0-1,-2 0,2-8,-13 26,-1-1,0 0,0 0,-2 0,0-1,-1 0,0 0,-1-3,-1-5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6:1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1185,'0'1698,"-29"-1253,31-64,24-161,3 3,0 1,0 58,-30 57,0-335,1 0,-1 0,1 1,0-1,0 0,1 0,-1 1,1-1,0 0,0 0,0 0,0 0,1 0,0 0,0 0,0-1,0 1,0-1,1 1,-1-1,1 0,0 0,0 0,0 0,1-1,-1 1,1-1,-1 0,1 0,0 0,0 0,20 1,1 0,-1-2,0-1,0 0,1-2,-1-1,0-1,19-6,32-3,103-16,83-2,787 32,-816-2,-34-26,338 27,-339-28,283 28,-198-29,255 30,-424 15,-99-18</inkml:trace>
  <inkml:trace contextRef="#ctx0" brushRef="#br0" timeOffset="3507.296">1 959,'11'227,"1"-150,-11-59,1 0,1-1,0 1,2-1,0 0,1 0,2 4,-7-20,-1 0,0-1,0 1,1 0,-1 0,1-1,-1 1,1 0,-1-1,1 1,-1-1,1 1,0-1,-1 1,1-1,0 1,-1-1,1 0,0 1,-1-1,1 0,0 1,0-1,0 0,-1 0,1 0,0 0,0 0,0 0,-1 0,1 0,0 0,0 0,-1 0,1-1,0 1,0 0,0-1,-1 1,1 0,0-1,-1 1,1-1,0 1,-1-1,1 1,-1-1,1 1,-1-1,1 0,-1 1,1-1,-1 0,28-41,-27 38,157-316,-158 320,0 1,0 0,1-1,-1 1,0 0,1-1,-1 1,0 0,1-1,-1 1,1-1,-1 1,1-1,-1 1,1-1,0 1,-1-1,1 1,0-1,-1 0,1 1,0-1,-1 0,1 0,0 0,0 1,-1-1,1 0,0 0,0 0,-1 0,1 0,0 0,0-1,-1 1,1 0,0 0,-1 0,1-1,0 1,-1 0,1-1,0 1,-1 0,1-1,0 1,-1-1,1 1,-1-1,1 0,-1 1,1-1,-1 1,0-1,1 0,-1 1,0-1,1 0,-1 1,0-1,0 0,0 0,6 224,25-33,-17-120,-2 0,-4 0,-3 1,-2 0,-6 44,0-86,-2 1,0-1,-2 0,-2 0,0-1,-2 0,-9 17,16-37,0 0,-1 0,0 0,0-1,-1 0,0 0,0 0,0-1,-1 0,0 0,0-1,-1 0,1 0,-1 0,0-1,-1-1,1 1,-1-1,1-1,-1 1,0-1,0-1,0 0,0 0,0-1,-8 0,12-1,0 1,1-1,-1 0,0 0,1 0,-1-1,1 0,-1 0,1 0,0 0,0 0,0-1,0 0,0 0,1 0,-1 0,1-1,0 1,0-1,0 0,0 0,1 0,0 0,0 0,0-1,0 1,0-1,1 1,-1-5,0-3,0 0,1 1,0-1,1 0,0 0,1 0,0 0,1 0,0 1,1-1,3-6,7-11,1 1,2 1,1 1,1 0,1 1,1 1,2 1,0 1,1 0,1 2,1 1,10-5,10-12,-24 18</inkml:trace>
  <inkml:trace contextRef="#ctx0" brushRef="#br0" timeOffset="4436.605">6239 4656,'-3'29,"-2"-1,0 1,-2-1,0 0,-3-1,0 0,-1-1,-3 3,-6 17,4-13,-2-1,-1 0,-2-2,-1 0,-14 14,-47 65,55-73,15-26</inkml:trace>
  <inkml:trace contextRef="#ctx0" brushRef="#br0" timeOffset="4927.902">5899 4685,'3'10,"0"1,0-1,1 0,0-1,1 1,0-1,0 0,1 0,0 0,1-1,0 0,0 0,1-1,0 0,0 0,1-1,5 3,2 5,6 3,-1 2,0 1,-1 0,-1 2,-1 0,-1 1,-1 0,-2 2,0 0,6 15,67 150,-74-172</inkml:trace>
  <inkml:trace contextRef="#ctx0" brushRef="#br0" timeOffset="27126.395">4742 847,'0'481,"28"-283,-26 83,24-138,-25 222,27-222,-27-120,-1 1,-1 0,-1 0,0 0,-2-1,-5 14,4-17,1 0,1 0,1 0,1 1,0-1,2 0,0 1,1-1,3 8,-5-26,1 1,-1-1,1 0,0 1,0-1,0 0,0 1,0-1,1 0,-1 0,1 0,-1 0,1 0,0 0,0 0,0-1,0 1,0-1,0 1,0-1,0 0,1 0,-1 0,0 0,1 0,-1 0,1-1,-1 1,1-1,-1 0,1 0,-1 0,1 0,-1 0,1 0,-1-1,1 1,-1-1,1 1,1-2,99-30,51-6,325 39,621-1,-1049-6,-33 0</inkml:trace>
  <inkml:trace contextRef="#ctx0" brushRef="#br0" timeOffset="34409.589">5279 3246,'-3'-5,"1"0,0 1,-1-1,0 1,0-1,0 1,-1 0,1 0,-1 1,0-1,0 1,0-1,-1 1,1 1,-1-1,1 1,-1-1,0 1,0 1,0-1,0 1,0 0,-1 0,1 0,0 1,0-1,-1 1,1 1,-2-1,-10 4,0 0,0 2,1-1,-1 2,2 0,-1 1,1 1,0 0,0 1,1 1,1 0,0 1,0 0,1 1,1 0,0 1,1 0,1 1,0 0,-1 4,3-5,1 1,0 0,1 1,1-1,0 1,1 0,1 0,0 0,1 14,1-25,-1 8,-1-1,2 0,0 1,1-1,0 0,0 1,1-1,1 0,0 0,1 0,0-1,1 1,0-1,1 0,0 0,1-1,0 0,3 2,-1-1,2-2,-1 0,1 0,0-1,1 0,0-1,0 0,1-1,0-1,13 5,-14-6,0 0,0-1,0-1,0 0,0 0,1-1,-1-1,0 0,1 0,-1-1,0-1,1 0,-1-1,0 0,-1-1,1-1,-1 1,1-2,-1 1,-1-2,1 1,-1-2,0 1,-1-1,1-2,-7 8,-1 0,0 0,0 0,-1 0,1-1,0 1,-1-1,0 1,1-1,-1 1,0-1,0 0,0 1,-1-1,1 0,-1 0,1 0,-1 0,0 0,0 1,0-1,-1 0,1 0,-1 0,0 0,1 1,-1-1,0 0,0 1,-1-1,1 1,-1-1,1 0,-71-67,62 62,-41-37,40 33,-1 1,0 1,-1 0,0 0,-1 1,1 1,-13-5,150 50,109-33,-209-4</inkml:trace>
  <inkml:trace contextRef="#ctx0" brushRef="#br0" timeOffset="35199.736">7677 2681,'-190'192,"-50"88,185-235,35-35</inkml:trace>
  <inkml:trace contextRef="#ctx0" brushRef="#br0" timeOffset="35593.547">7197 2681,'197'169,"31"38,-215-195,-1-2,0 1,0 0,-2 0,1 1,-2 1,1 0,-2 0,0 0,6 15,-12-19</inkml:trace>
  <inkml:trace contextRef="#ctx0" brushRef="#br0" timeOffset="36016.278">8411 2399,'-9'10,"-9"12,-5 8,0 3,1-4,3-2,0-5,3-3,5 2,-1-4,2 0,2-2</inkml:trace>
  <inkml:trace contextRef="#ctx0" brushRef="#br0" timeOffset="40934.172">4996 480,'11'165,"-4"-132,-4-12,1 0,1 1,2-1,0-1,1 1,7 12,-14-31,0-1,0 1,0-1,0 1,0-1,0 1,0-1,1 0,-1 0,1 0,-1 0,1 0,-1 0,1 0,-1 0,1 0,0-1,0 1,-1-1,1 1,0-1,0 0,-1 0,1 1,0-1,0 0,0-1,-1 1,1 0,0-1,0 1,0-1,-1 1,1-1,0 0,-1 1,1-1,-1 0,1 0,-1 0,1-1,-1 1,0 0,0 0,1-1,-1 1,0-1,58-71,50-150,-92 261,10 151,-17-110,-4-1,-4 1,-3 21,0-23,1-61,0-1,-1 0,0 0,-1 0,-1 0,-1 0,0-1,-1 1,0-1,-1 0,0-1,-2 1,1-1,-2-1,0 1,-9 10,16-21,0-1,0 1,1 0,-1-1,0 1,0-1,-1 0,1 1,0-1,0 0,-1 0,1-1,0 1,-1 0,1-1,-1 0,1 1,-1-1,1 0,0 0,-1 0,1-1,-1 1,1 0,-1-1,1 0,0 1,-1-1,1 0,0 0,0-1,-1 1,1 0,0-1,0 1,1-1,-1 0,0 0,0 1,1-1,-1 0,1 0,0-1,0 1,-1 0,1 0,0-3,-2-9,1 0,1-1,0 1,1-1,0 1,1-1,1 1,1-1,0 1,0 0,1 0,1 0,1 1,0 0,0 0,1 0,1 1,0 0,10-10,3-15,8-15,-15 28</inkml:trace>
  <inkml:trace contextRef="#ctx0" brushRef="#br0" timeOffset="41333.784">5645 198,'5'0,"-3"0,-3 4,0 7,-5 2,-2 3,1 3,-3 4,-1 3,3 1,-3-4,1 0,2 0,2-4</inkml:trace>
  <inkml:trace contextRef="#ctx0" brushRef="#br0" timeOffset="48383.804">3303 4459,'18'73,"20"54,-28-100,-10-27,0-1,0 1,0 0,0-1,0 1,0 0,0-1,0 1,0 0,0-1,0 1,0 0,0-1,0 1,1 0,-1-1,0 1,0 0,0 0,1-1,-1 1,0 0,0 0,1-1,-1 1,0 0,0 0,1 0,-1-1,0 1,1 0,-1 0,0 0,1 0,-1 0,0 0,1 0,-1 0,0 0,1 0,-1 0,0 0,1 0,-1 0,0 0,1 0,-1 0,0 0,0 0,1 1,-1-1,0 0,1 0,-1 0,0 0,0 1,1-1,-1 0,0 0,0 1,1-1,-1 0,10-47,-8 32,0 0,1 0,1 1,0-1,1 1,0 0,1 0,1 0,0 1,1 0,0 1,1 0,5-5,-10 15,0 0,0 0,0 0,1 1,-1-1,1 1,-1 0,1 1,-1-1,1 1,-1 0,1 0,0 0,-1 0,1 1,-1 0,1 0,-1 0,1 1,-1-1,0 1,0 0,0 0,0 1,0-1,0 1,-1 0,1 0,-1 0,0 0,0 1,0-1,0 1,0 0,0 1,8 11</inkml:trace>
  <inkml:trace contextRef="#ctx0" brushRef="#br0" timeOffset="49149.6">3247 4262,'90'-18,"133"-23,-168 37,-82-13,-117-45,129 52</inkml:trace>
  <inkml:trace contextRef="#ctx0" brushRef="#br0" timeOffset="49800.698">3218 4008,'33'0,"-9"1,-1 0,1-2,-1-1,0-1,0 0,0-2,0-1,8-4,98-37,-61 42,-51 10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73 0,'-14'19,"-5"12,0 4,4 2,10-6,9-8,10-7,7-8,5-4,-7-3,-12-2,-11 0,-10 4,-8 2,0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79 33,'10'-9,"-2"-4,-3 6,-6 3,-8 8,-3-2,-3-1,-5 4,-3 1,2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95 80,'-11'39,"29"-43,58-94,-76 97,0 1,1 0,-1-1,0 1,0-1,0 1,0-1,1 1,-1 0,0-1,0 1,0-1,0 1,0-1,0 1,0-1,0 1,0-1,-1 1,1 0,0-1,0 1,0-1,0 1,-1 0,1-1,0 1,0-1,-1 1,1 0,0-1,-1 1,1 0,0-1,-1 1,1 0,0 0,-1-1,1 1,-1 0,1 0,0 0,-1 0,1-1,-1 1,1 0,-1 0,1 0,-1 0,1 0,0 0,-1 0,1 0,-1 0,1 1,-1-1,1 0,-1 0,1 0,0 0,-1 1,1-1,-1 0,1 0,0 1,-33 10,19-3,0 1,1 1,0 0,0 0,1 1,1 1,-1 0,2 1,-5 7,13 1,10-20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6 10,'1'1,"0"0,0 0,1 0,-1 0,0 0,1 0,-1 0,1 0,-1-1,1 1,-1-1,1 1,-1-1,1 1,0-1,-1 0,1 0,-1 0,1 0,0 0,-1 0,1-1,0 1,-1 0,1-1,-1 1,1-1,-1 0,1 1,-1-1,1 0,-1 0,0 0,0 0,1 0,-1 0,29-9,-29 10,-1 0,1 0,-1 0,1 0,-1 0,1 0,-1 0,0 0,1 0,-1 0,1 0,-1 1,1-1,-1 0,0 0,1 0,-1 1,1-1,-1 0,0 0,1 1,-1-1,0 0,1 1,-1-1,0 0,0 1,1-1,-1 1,0-1,0 0,0 1,0-1,1 1,-1-1,0 1,0-1,0 1,0-1,0 0,0 1,0-1,0 1,0-1,0 1,-1-1,1 1,0-1,0 0,0 1,0-1,-1 1,1-1,0 0,-1 1,1-1,0 0,0 1,-1-1,1 0,0 1,-1-1,1 0,-1 0,1 1,0-1,-1 0,1 0,-91 143,90-142,1-1,-1 0,1 1,0-1,0 1,-1-1,1 1,0-1,0 1,-1-1,1 1,0-1,0 1,0-1,0 1,0-1,0 1,0-1,0 1,0 0,0-1,0 1,0-1,0 1,1-1,-1 1,0-1,0 1,1-1,-1 1,0-1,0 1,1-1,-1 0,1 1,-1-1,0 0,1 1,-1-1,1 0,-1 1,1-1,-1 0,1 0,-1 1,1-1,-1 0,1 0,-1 0,1 0,12-3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7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38,'5'0,"1"5,5 1,0-5,4-2,3-7,4-6,3 0,-3 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4207 1129,'0'-10,"-5"-3,-7 6,-5 4,0 7,7 3,6-5,8-2,3-6,6-3,0-3,-6-1,-10 3,-4 7,-6 4,0 7,6 2,5 0</inkml:trace>
  <inkml:trace contextRef="#ctx0" brushRef="#br0" timeOffset="1">2739 2173,'-12'8,"4"-4,0 0,1 1,-1 1,1-1,0 1,0 0,1 1,0 0,0 0,0 0,1 1,-1 1,6-8,1 0,-1-1,0 1,1-1,-1 1,1 0,-1-1,1 1,-1-1,1 1,0-1,-1 1,1-1,-1 1,1-1,0 0,0 1,-1-1,1 0,0 0,-1 1,1-1,0 0,0 0,-1 0,1 0,0 0,0 0,-1 0,1 0,0 0,0-1,-1 1,1 0,0 0,0-1,-1 1,1 0,0-1,-1 1,1-1,-1 1,1-1,0 1,-1-1,1 1,-1-1,31-16,-82 43,-16 17,68-43,-1 0,0 0,1 0,-1 0,1 0,-1 0,0 0,1 1,-1-1,0 0,1 0,-1 0,1 0,-1 0,0 1,1-1,-1 0,0 0,1 1,-1-1,0 0,0 0,1 1,-1-1,0 0,0 1,1-1,-1 0,0 1,0-1,0 0,0 1,0-1,0 1,1-1,-1 0,0 1,0-1,0 1,0-1,0 0,0 1,-1-1,1 1,0-1,0 0,0 1,0-1,0 0,0 1,-1-1,1 1,0-1,0 0,-1 0,1 1,0-1,0 0,-1 1,1-1,0 0,-1 0,1 0,0 1,-1-1,1 0,-1 0,1 0,31-3,-9-2</inkml:trace>
  <inkml:trace contextRef="#ctx0" brushRef="#br0" timeOffset="2">3473 1835,'-29'29,"-9"14,6-1,13-6,11-15,11-11,9-7,4-9,3-3,3-1,-2-2,1-1,-4-1,-9 0,-11 9,-5 4</inkml:trace>
  <inkml:trace contextRef="#ctx0" brushRef="#br0" timeOffset="3">5645 1129,'109'-32,"-128"65,-40 22,59-54,0-1,0 0,-1 1,1-1,0 1,0-1,0 0,0 1,0-1,0 1,0-1,0 0,0 1,0-1,0 1,0-1,0 0,0 1,0-1,0 1,0-1,1 0,-1 1,0-1,0 0,0 1,1-1,-1 0,0 1,0-1,1 0,-1 1,0-1,1 0,-1 0,0 1,1-1,-1 0,1 0,-1 0,0 0,1 1,-1-1,0 0,1 0,-1 0,1 0,-1 0,0 0,1 0,-1 0,1 0,-1 0,1 0,-1-1,0 1,1 0,-1 0,0 0,1 0,-1-1,0 1,1 0,-1 0,0-1,1 1,31-7,-21 3,0 0,0 0,0-1,0-1,-1 0,0 0,0-1,0 0,-1-1,0 0,2-3,-6 3</inkml:trace>
  <inkml:trace contextRef="#ctx0" brushRef="#br0" timeOffset="4">5673 2879,'-27'56,"58"-61,46-50,-134 76,-128 82,155-83</inkml:trace>
  <inkml:trace contextRef="#ctx0" brushRef="#br0" timeOffset="5">3218 3867,'-5'5,"-6"1,-1 5,-4 0,6-1,5-8,3-4</inkml:trace>
  <inkml:trace contextRef="#ctx0" brushRef="#br0" timeOffset="6">3387 3020,'168'-185,"-192"211,-45 28,69-54,0 0,1 0,-1 1,0-1,1 0,-1 0,0 0,1 0,-1 0,0 0,1 1,-1-1,0 0,1 0,-1 1,0-1,0 0,1 0,-1 1,0-1,0 0,0 1,1-1,-1 0,0 1,0-1,0 0,0 1,0-1,0 0,0 1,0-1,0 0,0 1,0-1,0 1,0-1,0 0,0 1,0-1,0 0,0 1,0-1,0 0,-1 1,1-1,0 0,0 1,0-1,-1 0,1 0,0 1,0-1,-1 0,1 0,0 1,-1-1,1 0,0 0,-1 0,1 0,0 0,-1 1,32-6,65-32,-70 23</inkml:trace>
  <inkml:trace contextRef="#ctx0" brushRef="#br0" timeOffset="7">5025 3923,'1'2,"0"-1,0 0,1 0,-1 0,1 0,-1-1,0 1,1 0,0-1,-1 1,1 0,-1-1,1 0,0 1,-1-1,1 0,0 0,-1 0,1 0,-1 0,1-1,0 1,-1 0,1-1,0 1,-1-1,1 1,-1-1,1 0,-1 0,0 0,1 0,-1 0,0 0,1 0,6-4,13-6,-25 20,-44 39,49-48,0 1,0-1,0 0,0 1,1-1,-1 0,0 0,0 0,1 0,-1 0,0 0,0 0,0 0,1 0,-1-1,0 1,0 0,0-1,0 1,0-1,1 1,-1-1,0 0,0 1,0-1,-1 0,1 0,0 0,0 0,0 0,0 0,-1 0,1 0,15-14,-3 0</inkml:trace>
  <inkml:trace contextRef="#ctx0" brushRef="#br0" timeOffset="8">4742 451,'-10'-4,"-2"2,-1-2,-1-6,-4-1,1-4,-1 1,-3 4,3 6,9 6,6 1</inkml:trace>
  <inkml:trace contextRef="#ctx0" brushRef="#br0" timeOffset="9">4855 2230,'-10'9,"-2"9,4 0,10-2,8-4,3-9,4-5,-5-2,-6 4,-8 3,-8 5,-8 1,-5 4,-4 0,8-7,11-9,13-10,5-2</inkml:trace>
  <inkml:trace contextRef="#ctx0" brushRef="#br0" timeOffset="10">3840 4092,'-20'14,"-10"6,4-2,11-3,14-4,6-10,7-4,7-6,0-3</inkml:trace>
  <inkml:trace contextRef="#ctx0" brushRef="#br0" timeOffset="11">2569 988,'5'0,"-4"0,-1 5,-6 6,3 1,7-1,2-7,1-10,-6-3,-8 0,-3 6,-4 3,0 7,-2 2,1 5,4-1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3:1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3582 58,'-2'-1,"1"0,-1 0,1 0,-1 0,1 0,-1 1,0-1,1 0,-1 1,0-1,1 1,-1 0,0 0,0-1,1 1,-1 0,0 1,0-1,1 0,-1 0,0 1,1-1,-1 1,0-1,1 1,-1 0,1 0,-1 0,1 0,-1 0,1 0,-1 0,1 0,0 0,-1 1,1-1,-178 97,-75 77,-72 27,191-106,-181 111,40-48,-213 105,265-155,-30 36,3-8,-57 36,142-69,-21 42,44-60,128-77,17-7</inkml:trace>
  <inkml:trace contextRef="#ctx0" brushRef="#br0" timeOffset="1451.6">3554 30,'-88'22,"68"-20,-1-1,1 0,-1-2,1 0,-1-1,1-2,0 0,0 0,0-2,1-1,-1 0,19 6,-1 0,1 0,-1 0,0 0,0 0,1 1,-1-1,0 1,0 0,0-1,0 1,1 0,-1 0,0 0,0 0,0 0,0 1,0-1,1 0,-1 1,0-1,0 1,0 0,1 0,-1 0,1 0,-1 0,0 0,1 0,0 0,-1 0,1 1,0-1,-1 1,1-1,0 1,0-1,0 1,1 0,-1-1,0 1,1 0,-1 0,1 0,-1-1,1 1,0 0,0 0,0 1,1 255,-1-6,3-232,5-25,8-30,9-21,1 2,3 1,35-47,71-67,-67 64,-50 90,-14 17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1,'0'0,"0"0,0 1,0-1,0 0,0 1,0-1,0 0,0 1,0-1,0 0,0 1,-1-1,1 0,0 1,0-1,0 0,0 1,-1-1,1 0,0 0,0 1,-1-1,1 0,0 0,0 0,-1 1,1-1,0 0,-1 0,1 0,0 0,-1 0,1 0,0 0,-1 0,1 1,0-1,-1 0,1 0,0 0,-1-1,1 1,0 0,-1 0,1 0,0 0,-1 0,1 0,0 0,0 0,-1-1,1 1,0 0,-1 0,1 0,0-1,0 1,-1 0,1 0,0-1,0 1,0 0,0-1,-1 1,5 31,-3-29,-12 168,4-119,2 0,3 1,2 0,2 0,2-1,3 1,2-1,2-1,2 0,2-1,22 47,-34-90,0 0,1 0,0-1,-1 1,2-1,-1 0,1 0,0 0,0-1,0 0,0 0,1 0,0 0,-1-1,1 0,1 0,-1-1,0 0,1 0,-1 0,1-1,-1 0,1 0,0 0,0-1,-1 0,1-1,0 1,-1-1,1-1,6-1,0-6,-1-1,0 0,0 0,-1-2,0 1,-1-1,0-1,-1 0,-1 0,0-1,0 0,-2 0,0 0,0-1,-1 0,0-8,26-53,42-76,-73 151,0 0,0 0,1 0,-1 0,0 1,1-1,-1 0,1 0,-1 1,1-1,-1 0,1 1,-1-1,1 0,0 1,-1-1,1 1,0-1,0 1,-1 0,1-1,0 1,0 0,0-1,-1 1,1 0,0 0,0 0,0 0,0 0,0 0,0 0,-1 0,1 0,0 0,0 0,0 0,0 1,-1-1,1 0,0 1,0-1,0 1,-1-1,1 1,0-1,-1 1,1-1,0 1,-1 0,1-1,-1 1,1 0,-1-1,1 1,-1 0,19 48,-10-7,36 98,-42-135,-1 0,1 0,1-1,-1 0,1 1,-1-1,1 0,0-1,1 1,-1-1,0 0,1 0,0 0,0-1,0 1,0-1,0-1,0 1,1-1,-1 1,0-2,1 1,-1 0,1-1,-1 0,8-4,-1 1,0-2,-1 0,1 0,-1-1,0 0,0-1,-1-1,0 1,0-1,-1-1,0 0,-1 0,1-1,-2 0,0-1,0 1,0-1,-2-1,4-7,-9 18,31-56,-2-1,-3-1,-3-2,-3 0,1-14,-16 62,0-1,-1 0,-1 1,-1-1,0 0,-1-1,0 1,-1 0,0 0,-1 0,-1 0,-1 0,0 0,-1-2,3 15,0-1,0 1,0-1,0 1,0 0,0 0,-1-1,1 1,0 0,-1 0,1 0,-1 1,1-1,-1 0,1 0,-1 1,0-1,1 1,-1 0,0-1,0 1,1 0,-1 0,0 0,1 0,-1 0,0 1,0-1,1 0,-1 1,0-1,1 1,-1 0,1-1,-1 1,1 0,-1 0,1 0,-1 0,1 0,0 0,0 1,-1-1,1 0,0 1,0-1,0 1,1-1,-1 1,0-1,0 1,1-1,-1 1,1 0,0-1,-1 1,1 0,0 1,-11 17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114 383,'4'-2,"27"-13,0-2,-1-1,-1-1,-1-1,-1-2,0-1,-2-1,-1-1,6-9,-27 31,0-1,-1 1,1 0,-1-1,1 1,-1-1,-1 1,1-1,0 0,-1 0,0 0,0 0,0 0,0 0,0 0,-1 0,0-1,0 1,0 0,-1 0,1 0,-1 0,0 0,0 0,0 0,-1 0,1 0,-1 0,0 0,0 1,0-1,-1 1,1 0,-1-1,0 1,0 0,0 1,0-1,-1 0,1 1,-1 0,1 0,-1 0,-2-1,-2 1,1 1,-1 0,0 0,0 1,1 0,-1 0,0 0,0 1,1 1,-1-1,1 1,-1 1,1-1,0 1,0 0,0 1,0 0,0 0,1 0,-5 5,-7 5,0 1,2 0,0 2,0-1,2 2,-7 11,9-11,0 0,2 1,0 0,1 1,2 0,0 0,0 0,2 1,1 0,-1 12,4-23,0 1,1-1,0 0,1 1,0-1,0 1,1-1,1 0,-1 0,2 0,-1 0,2-1,-1 0,1 1,0-1,1-1,0 1,1-1,0 0,0-1,0 1,5 1,4 3,0-2,1 0,1-1,0 0,0-2,0 0,1-1,0-1,1 0,-1-2,0 0,1-1,0-1,0-1,-1-1,1-1,-1 0,11-4,80-39,-93 31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1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329 114,'-16'5,"1"2,0 0,0 1,1 0,0 1,1 0,0 2,0-1,-5 8,8-9,-7 4,2 1,0 0,1 2,0 0,1 0,1 1,0 0,2 1,0 1,1 0,0 0,2 0,0 1,-1 10,8-27,0 0,-1 1,1-1,0 1,1-1,-1 0,0 0,1 1,0-1,0 0,0 0,0 1,1-1,-1 0,1 0,-1-1,1 1,0 0,0 0,1-1,-1 0,0 1,1-1,0 0,-1 0,1 0,0 0,0-1,0 1,0-1,0 0,0 0,1 0,-1 0,0 0,0-1,1 0,-1 1,0-1,1 0,-1-1,1 1,-1 0,0-1,0 0,1 0,-1 0,2-1,18-6,0-1,0-1,-1-1,0-1,-1-1,0-1,-1-1,-1 0,0-2,-1 0,-1-1,10-13,-8 11,132-140,-148 156,-3 3,1-1,-1 1,1 0,-1-1,1 1,0-1,0 1,0 0,0 0,0-1,0 1,0 0,0 0,0 0,0 0,1 0,-1 0,0 0,1 1,-1-1,1 1,-1-1,1 0,-1 1,1 0,-1-1,1 1,-1 0,1 0,-1 0,1 0,0 0,-1 0,1 1,-1-1,1 0,-1 1,1-1,-1 1,0 0,1-1,-1 1,1 0,-1 0,0 0,0 0,36 132,-33-115,0 0,2-1,0 0,1-1,0 1,2-1,-1-1,3 1,-9-12,1 0,0 0,0 0,0-1,0 1,1-1,0 0,-1 0,1 0,0-1,0 1,1-1,-1 0,0 0,1 0,-1-1,1 0,0 0,-1 0,1 0,0-1,0 1,-1-1,1-1,0 1,0-1,0 1,-1-1,1-1,-1 1,1-1,1 0,15-9,-1-1</inkml:trace>
  <inkml:trace contextRef="#ctx0" brushRef="#br0" timeOffset="333.81">1429 1,'-50'18,"0"3,2 3,0 1,-31 23,77-47,-1-1,1 1,0 0,-1 0,1 1,0-1,0 0,0 1,0 0,0-1,0 1,0 0,0 0,1 0,-1 0,1 0,-1 0,1 1,0-1,0 0,0 1,0-1,0 1,1-1,-1 1,1-1,-1 1,1-1,0 1,0-1,0 1,1 0,-1-1,0 1,1-1,0 1,0-1,0 1,0-1,1 2,5 1,0 0,1-1,-1 1,1-2,0 1,1-1,-1 0,1-1,-1 0,1 0,2-1,53 17,-60-17,0 1,-1-1,1 1,0 0,-1 1,1-1,-1 0,0 1,0 0,0 0,0 0,0 0,-1 0,1 0,-1 1,0-1,0 1,0 0,0 0,-1-1,0 1,0 0,0 0,0 0,0 0,-1 1,0-1,0 0,0 0,0 0,-1 0,1 0,-1 0,0 0,0 0,-1 0,1 0,-1 0,-3 5,-1-1,1 0,-2 0,1 0,-1-1,0 0,-1-1,1 1,-1-1,-1-1,1 1,-1-1,0-1,-9 4,-18 11,31-15,0-1,-1 1,1-2,-1 1,0 0,0-1,0 0,0-1,0 1,0-1,-1 0,1-1,0 0,-2 0,-8-4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8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564 786,'-6'-4,"0"-1,0 1,-1 1,0-1,1 1,-1 0,0 1,0-1,-1 1,1 1,0-1,-1 1,1 1,-1-1,1 1,-1 1,1-1,-1 1,1 1,0-1,-1 1,1 1,-2 0,-15 4,0 2,1 0,1 2,0 0,0 1,1 2,0 0,2 1,-1 1,2 1,0 0,1 1,1 1,1 1,1 1,0-1,2 2,0 0,-7 20,17-38,-1 0,1 0,0 0,0 1,1-1,-1 1,1-1,0 1,0 0,0-1,1 1,0 0,0 0,0-1,0 1,1 0,0-1,0 1,0 0,0-1,1 1,0-1,0 0,0 1,0-1,1 0,-1 0,1 0,0-1,0 1,1-1,-1 0,1 0,0 0,0 0,-1 0,2-1,-1 0,0 0,0 0,1 0,1 0,10-1,0-1,0-1,0 0,0-1,-1 0,1-2,0 0,-1 0,0-2,0 0,-1 0,1-1,-1-1,-1-1,0 0,5-4,30-16,-1-2,-1-2,-2-2,-2-2,-1-2,24-31,-13-20,-52 90,0 0,-1 0,1 1,0-1,-1 0,1 0,0 0,0 0,-1 0,1 0,0 0,-1 0,1 0,0 0,-1 0,1 0,0 0,-1 0,1 0,0 0,-1 0,1-1,0 1,-1 0,1 0,0 0,0 0,-1-1,1 1,0 0,0 0,-1-1,1 1,0 0,0 0,0-1,0 1,-1 0,1-1,0 1,0 0,0-1,0 1,0 0,0 0,0-1,0 1,0 0,0-1,0 1,0-1,-22 27,22-26,-11 14,1 1,0-1,1 2,1-1,0 1,1 1,1-1,1 1,0 0,1 1,1-1,0 1,1 3,3-16,0 1,0-1,0 0,0 1,1-1,0 0,0 0,0 0,1 0,-1 0,1-1,1 1,-1-1,0 0,1 0,0 0,0 0,0 0,1-1,-1 0,1 0,0 0,-1-1,1 1,0-1,1 0,-1-1,0 1,0-1,1 0,-1-1,1 1,-1-1,1 0,-1 0,1-1,-1 1,25-5,0-1,-1-2,0-1,-1-1,0-1,0-1,-1-2,-1-1,0-1,-2-1,1-1,14-15,3-1,0-3,-3 0,-1-3,-2-1,-1-2,-3-1,-1-2,-3-1,-1-1,-3-1,-2-1,-2-1,0-10,-12 37,-1-1,-2 0,0-1,-2 1,0-1,-2 1,-1-1,-1 0,-1 1,-3-9,5 29,-1 1,0 0,0 0,0-1,0 1,0 0,-1 0,0 0,0 0,0 0,0 1,-1-1,1 1,-1-1,0 1,0 0,0 0,-1 0,1 1,-1-1,1 1,-1 0,0 0,0 0,0 0,0 0,0 1,0 0,-1 0,1 0,0 1,-1-1,1 1,0 0,-1 0,1 1,0-1,-1 1,1 0,0 0,0 0,-2 1,-12 10,0 1,0 0,1 1,1 1,1 0,0 2,1-1,0 2,2 0,0 0,-9 20,2-3,1 1,2 1,1 0,3 1,0 0,3 1,1 1,2-1,1 1,3 0,1 0,2 0,4 26,-4-55,0 1,1-1,1 1,0-1,0 0,1 0,1 0,-1-1,2 1,0-1,0 0,0-1,1 0,1 0,0 0,0-1,1 0,-1-1,2 1,-1-2,1 1,0-1,135 56,-105-67,-28-5</inkml:trace>
  <inkml:trace contextRef="#ctx0" brushRef="#br0" timeOffset="4099.428">2117 560,'-5'-3,"0"0,-1 0,0 1,1 0,-1 0,0 0,0 1,0-1,0 1,0 1,0-1,0 1,0 0,0 1,-6 0,-6 2,0 1,0 0,0 1,1 1,-1 1,1 0,1 2,0-1,0 2,-13 10,28-19,-1 0,0 0,1 1,-1-1,0 0,1 1,0-1,-1 1,1-1,0 1,0 0,0 0,0-1,0 1,0 0,1 0,-1 0,0 0,1 0,0 0,-1 0,1 0,0 0,0 0,0 0,0 0,1 0,-1 0,0 0,1 0,0 0,-1 0,1 0,0 0,0 0,0 0,0-1,0 1,0 0,1-1,-1 1,1-1,-1 0,1 1,0-1,213 148,-213-146,0-1,1 0,-1 1,0-1,0 1,-1 0,1-1,0 1,-1 0,0 0,0 0,0 0,0 0,0 0,-1 1,1-1,-1 0,0 0,0 1,0-1,0 0,0 0,-1 0,0 1,1-1,-1 0,0 0,-1 0,1 0,0 0,-1-1,0 1,0 0,0-1,0 1,0-1,0 1,0-1,-1 0,1 0,-1 0,0-1,0 1,1 0,-1-1,0 0,0 0,0 0,-1 0,1 0,0 0,0-1,0 0,-1 0,1 1,-1-2,-218 4,154-14,62 5</inkml:trace>
  <inkml:trace contextRef="#ctx0" brushRef="#br0" timeOffset="4450.527">2681 646,'-23'17,"1"1,0 1,1 1,2 1,0 1,1 1,1 0,1 1,-7 15,20-35,1-1,-1 1,1 0,0 0,0 0,0 0,0 0,1 0,0 1,0-1,0 1,0-1,1 0,-1 1,1-1,0 1,1-1,-1 1,1-1,0 1,0-1,0 0,1 1,-1-1,1 0,0 0,0 0,1 0,-1-1,1 1,0-1,0 1,0-1,0 0,0 0,1 0,2 1,8 0,-1 0,1-1,0-1,0-1,0 0,0 0,0-1,1-1,-1-1,0 0,0 0,-1-1,1-1,-1-1,1 0,-2 0,1-1,0-1,-1 0,0-1,-1 0,0-1,0 0,-1-1,0 0,-1-1,0 0,2-3,-7 9,0 0,0 0,-1-1,0 1,0-1,-1 1,1-1,-1 0,0 0,-1 0,1 0,-1 0,-1 0,1-1,-1 1,0 0,0 0,-1 0,1-1,-2 1,1 0,-1 0,0 0,0 0,0 1,-1-1,0 0,0 1,0 0,-1 0,0 0,0 0,0 0,0 1,-1 0,-1-1,-3-2,-1 1,0 1,-1 0,1 0,-1 1,0 0,0 1,0 0,-1 1,-3-1,-16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0 548,'52'-23,"-1"-2,-2-2,-1-2,23-19,-37 20,-1-1,-1-1,-2-2,8-13,36-37,-69 77,13-15,2 0,0 1,1 1,0 1,2 1,16-9,-36 24,0-1,1 1,-1 0,0 0,0 0,1 0,-1 1,1-1,-1 1,0 0,1 0,-1 0,1 0,-1 1,0-1,1 1,-1 0,0 0,1 0,-1 1,0-1,0 1,0-1,0 1,0 0,-1 0,1 1,-1-1,1 0,-1 1,0-1,0 1,0 0,0 0,0 0,-1 0,2 2,41 124,-40-117,-1 1,-1-1,0 1,0 0,-2 0,1-1,-2 1,0 0,0 0,-1-1,-1 1,0-1,-1 1,0-1,0 0,-2-1,1 1,-2-1,1 0,-1 0,-1-1,0 0,-1-1,-1 2,-5 3,-1-1,0 0,0-2,-1 1,-1-2,0-1,0 0,-1-1,0-1,-1-1,1 0,-1-2,0 0,0-1,-1-1,1-1,0-1,-14-2,28 2,1-1,0 0,0-1,-1 1,1-1,0 0,0 0,1 0,-1-1,0 1,1-1,-1-1,1 1,0 0,0-1,1 0,-1 0,1 0,-1-1,1 1,1-1,-1 1,1-1,-1 0,2 0,-1 0,0 0,1 0,0-1,0-3,-2-16</inkml:trace>
  <inkml:trace contextRef="#ctx0" brushRef="#br0" timeOffset="1016.702">1524 96,'-54'18,"1"3,1 1,1 3,1 2,1 2,-22 19,61-40,1 1,-1 0,2 1,-1-1,1 2,1-1,0 1,0 0,1 1,1-1,0 1,0 1,3-9,1 1,-1-1,1 1,0-1,0 1,1 0,-1 0,1-1,0 1,0 0,1-1,0 1,-1 0,2-1,-1 1,0-1,1 1,0-1,0 0,0 1,0-1,1 0,0 0,0-1,0 1,0-1,0 1,1-1,0 0,-1 0,1-1,0 1,2 0,0 0,0-1,0 1,1-1,-1-1,1 1,-1-1,1 0,0-1,-1 1,1-1,-1-1,1 1,0-1,-1 0,1-1,-1 0,1 0,-1 0,0 0,0-1,0 0,0-1,-1 1,4-4,11-7,0-2,-1 0,-1-1,-1-1,15-19,144-199,-176 235,1 0,-1 0,0 0,0 0,1 0,-1 0,1 0,-1 0,1 0,-1 0,1 1,-1-1,1 0,0 0,0 1,-1-1,1 0,0 1,0-1,0 0,0 1,0 0,-1-1,1 1,0-1,0 1,0 0,0 0,0-1,0 1,0 0,1 0,-1 0,0 0,0 0,0 1,0-1,0 0,0 0,0 1,0-1,0 0,-1 1,1-1,0 1,0-1,0 1,0 0,0-1,-1 1,1 0,0 0,-1-1,1 1,0 0,-1 0,1 0,-1 0,1 0,5 135,-4-19,-2-113,1 1,0 0,0 0,0-1,0 1,1 0,0-1,0 0,0 1,1-1,-1 0,1 0,0 0,0-1,0 1,1-1,-1 1,1-1,0 0,0-1,0 1,0-1,0 1,1-1,-1 0,1-1,-1 1,1-1,0 0,-1 0,1-1,0 1,0-1,0 0,-1 0,1-1,0 1,0-1,-1 0,1 0,0-1,-1 1,3-2,9-8,0 0,-1-1,0-1,0 0,-1-1,-1-1,-1 0,0 0,-1-1,0-1,-2 0,0-1,0 1,-2-2,0 1,-2-1,2-9,5-4,0 11,-6 31,-5 41,-1-45,-1 5,0 0,1 0,0 0,0-1,1 1,0 0,1 0,1-1,-1 1,2-1,-1 0,1 0,1 0,0 0,0-1,1 0,1 0,-1 0,1-1,5 4,-10-10,1 0,1 0,-1-1,0 0,0 1,0-1,1 0,-1-1,1 1,-1-1,0 1,1-1,-1 0,1 0,-1-1,1 1,-1-1,0 1,1-1,-1 0,0-1,0 1,1 0,-1-1,0 0,0 0,-1 0,1 0,1-1,75-73,-78 75,74-110,-75 110,0 1,0 0,0-1,0 1,0 0,0-1,0 1,0 0,0-1,0 1,0 0,0-1,0 1,0 0,0-1,1 1,-1 0,0-1,0 1,0 0,1 0,-1-1,0 1,0 0,1 0,-1-1,0 1,0 0,1 0,-1 0,0 0,1-1,-1 1,0 0,1 0,-1 0,0 0,1 0,-1 0,0 0,1 0,-1 0,0 0,1 0,-1 0,0 0,1 0,-1 0,0 0,1 1,-1-1,0 0,1 0,-1 0,0 0,0 1,1-1,-1 0,0 0,0 1,1-1,-1 0,0 0,0 1,0-1,1 0,-1 1,0-1,0 0,0 1,5 30,-3-18,-2-3,1-1,0 0,0 0,1 0,0 0,0 0,1 0,0-1,1 1,0-1,0 0,1 0,0 0,0-1,1 0,0 0,0 0,1-1,0 0,0 0,0 0,1-1,0 0,0-1,0 0,0 0,1-1,0 0,4 1,-5-3,-1-2,0 1,1-1,-1 0,0-1,1 1,-1-1,0-1,0 0,0 0,-1 0,1 0,-1-1,0-1,0 1,0-1,0 0,-1 0,0 0,0-1,0 0,-1 0,0 0,0 0,2-4,9-20,-1-1,-1 0,-1-1,6-33,-17 64,15-101,-20 90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368 203,'0'0,"0"-1,1 1,-1 0,1-1,-1 1,1 0,-1-1,1 1,-1 0,1 0,-1 0,1-1,-1 1,1 0,-1 0,1 0,-1 0,1 0,0 0,-1 0,1 0,-1 0,1 0,-1 1,1-1,-1 0,1 0,-1 0,1 1,-1-1,1 0,-1 0,1 1,-1-1,1 1,-1-1,0 0,1 1,-1-1,1 1,-1-1,0 1,0-1,1 1,-1-1,0 1,0-1,0 1,0-1,1 1,-1-1,0 1,0-1,0 1,0 0,0-1,0 1,0-1,-1 1,1 0,6 39,-6-39,0 460,0-407,12 144,-9-185,0-2,0 0,-1 0,0 1,-1-1,0 0,-1 1,0-1,-1 0,0 6,-11-8,8-31,8 4,0 0</inkml:trace>
  <inkml:trace contextRef="#ctx0" brushRef="#br0" timeOffset="232.292">1 711,'43'-5,"38"-11,20-3,2-2,-6 1,-16 0,-11 3,-13 0,-7 2,-7 0,-6 2,-9-2,-4 2,-7-2,-2 2,-2-2,-4 2</inkml:trace>
  <inkml:trace contextRef="#ctx0" brushRef="#br0" timeOffset="666.036">1016 90,'0'852,"-1"-851,0 1,1 0,-1 0,1 0,-1 0,1 0,0 0,0 0,-1 1,1-1,1 0,-1 0,0 0,0 0,1 0,-1 0,1 0,0 0,0 0,0-1,0 1,0 0,0 0,0-1,0 1,1 0,-1-1,0 1,1-1,0 0,-1 0,1 1,0-1,-1 0,1 0,0 0,0-1,0 1,0 0,0-1,0 1,0-1,0 0,0 0,0 0,0 0,0 0,0 0,0 0,1-1,0 0,114-84,-75 49,-10 9,117-78,-147 104,-1-1,1 1,0 0,0-1,0 1,0 0,0 0,1 1,-1-1,0 0,0 1,0-1,1 1,-1 0,0 0,1 0,-1 0,0 0,1 0,-1 1,0-1,0 1,0-1,1 1,-1 0,0 0,0 0,0 0,0 0,0 1,0-1,-1 0,1 1,0 0,-1-1,1 1,-1 0,1 0,-1 0,0 0,0 0,0 0,0 0,0 0,-1 0,1 0,0 1,-1-1,0 0,1 1,0 16,0 0,-1 0,-1 0,-1 0,-1 0,-1 0,-1 3,-10 84,15-105,-1 1,1-1,0 1,0 0,0-1,0 1,0-1,0 1,0-1,0 1,1-1,-1 1,0-1,1 1,0-1,-1 1,1-1,0 0,0 1,-1-1,1 0,0 0,0 0,1 0,-1 1,0-2,0 1,0 0,1 0,-1 0,0 0,1-1,-1 1,1-1,-1 1,1-1,-1 1,1-1,-1 0,1 0,-1 0,1 0,-1 0,1 0,-1 0,1 0,-1-1,1 1,-1-1,1 1,-1-1,1 1,19-10</inkml:trace>
  <inkml:trace contextRef="#ctx0" brushRef="#br0" timeOffset="1354.323">2004 739,'-26'9,"0"2,1 0,1 2,0 1,0 1,2 0,0 2,0 1,2 1,-2 3,21-21,0 0,-1 0,1 0,0 0,0 0,0 0,0 1,1-1,-1 0,0 1,0-1,1 1,-1-1,1 0,-1 1,1 0,0-1,0 1,-1-1,1 1,0-1,0 1,0-1,1 1,-1-1,0 1,1 0,-1-1,1 0,-1 1,1-1,0 1,-1-1,1 0,0 1,0-1,0 0,0 0,0 0,0 0,1 0,-1 0,0 0,0 0,1 0,-1 0,1-1,-1 1,0-1,1 1,-1-1,1 1,-1-1,1 0,0 0,0 0,12 1,0-2,0 0,0-1,0 0,0-1,0-1,-1 0,1 0,-1-2,0 0,-1 0,1-1,-1 0,-1-1,0-1,0 0,0 0,6-8,51-55,-67 71,0 1,0 0,1-1,-1 1,0 0,1 0,-1 0,0 0,1 0,-1 1,0-1,1 0,-1 1,0-1,0 1,0-1,1 1,-1-1,0 1,0 0,0 0,0-1,0 1,0 0,0 0,0 0,0 0,0 0,-1 0,1 0,0 1,-1-1,1 0,-1 0,1 1,-1-1,0 0,1 0,-1 1,0-1,0 0,0 1,0-1,0 0,0 1,0-1,-1 0,1 1,0-1,-1 0,1 0,-1 0,1 1,-2 0,3 7,-1-3,0 1,0-1,1 0,-1 0,1 1,1-1,-1 0,1 0,0 0,0 0,1 0,0-1,0 1,0-1,1 0,0 0,0 0,0 0,0-1,1 1,0-1,0 0,0-1,0 1,0-1,1 0,0 0,-1-1,1 0,0 0,2 0,11-3,0 0,0-2,0 0,0-2,-1 0,1 0,-1-2,-1 0,1-2,-1 0,-1 0,0-2,0 0,-1 0,0-2,-1 0,-1 0,0-1,8-12,8-9,-2-1,-1 0,-2-3,-1 0,-2-1,-2 0,-2-2,-2 0,-1-1,-2-1,-3 0,-1 0,-2-1,-1-10,-4 34,1 12,-1-1,0 1,-1-1,0 1,0-1,-1 1,0-1,0 1,-1-1,-1 1,0 0,0 0,-1 0,0 0,-3-6,4 13,1 0,0 1,0-1,-1 0,1 1,-1-1,0 1,1 0,-1 0,0 0,0 0,0 0,0 1,1-1,-1 1,0 0,0 0,0 0,0 0,0 0,0 1,0-1,0 1,0 0,1 0,-1 0,0 0,1 1,-1-1,1 1,-1-1,0 1,-67 67,61-53,2 0,0 1,0 0,2 0,0 1,1-1,1 1,0 0,1 0,1 0,1 0,1 1,0-1,4 14,5 21,2 0,2 0,2-2,10 17,4 3,-19-50,-2-1,0 1,-1 0,-2 1,0 0,-1 0,-1 1,-1-1,-1 12,-1-33,-1 0,0 0,1 0,-1 0,0 1,0-1,0 0,0 0,0 0,0 0,0 0,0 1,0-1,-1 0,1 0,0 0,-1 0,1 0,-1 0,1 0,-1 0,0 0,1 0,-1 0,0 0,0 0,1-1,-1 1,0 0,0-1,0 1,0 0,0-1,0 1,0-1,0 1,0-1,0 0,0 0,-1 1,1-1,0 0,0 0,0 0,0 0,0 0,0 0,-1 0,1-1,0 1,0 0,0-1,0 1,0 0,0-1,0 1,0-1,0 0,0 1,0-1,0 0,0 0,1 0,-1 1,0-1,1 0,-1 0,0 0,0-1,-47-88,39 70</inkml:trace>
  <inkml:trace contextRef="#ctx0" brushRef="#br0" timeOffset="1600.019">2343 428,'43'-9,"39"-9,14 0,1 2,-7 4,-9 0,-13 1,-9 3,-9 2,-4 3,-5 2,-5 1,-8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0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31,'19'0,"16"0,7 0,1 0,-2-5,-3-1,-3-1,-3 2,-2 2,-2 1,0 0,0 2,0 0,-1 0,1 0,-5 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9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253 251,'0'-1,"1"-1,-1 1,0 0,0-1,0 1,0-1,0 1,0 0,0-1,0 1,-1-1,1 1,-1 0,1-1,-1 1,1 0,-1-1,0 1,1 0,-1 0,0 0,0 0,0-1,0 1,0 0,0 1,0-1,0 0,-1 0,1 0,0 1,0-1,-1 1,1-1,0 1,-1-1,1 1,-1 0,1 0,0 0,-1-1,1 1,-1 1,1-1,-1 0,1 0,0 0,-1 1,1-1,0 1,-1-1,-65 40,52-26,1 1,1 1,0 0,1 1,1 0,1 1,0 0,1 1,1 0,1 0,1 1,0-1,0 9,6-22,-1 0,2 1,-1-1,1 0,-1 1,2-1,-1 0,1 0,0 0,0 0,1 0,-1 0,1 0,1-1,-1 0,1 1,0-1,0-1,0 1,1-1,0 1,0-1,0 0,0-1,0 0,1 1,0-2,0 1,-1-1,1 1,1-2,-1 1,0-1,0 0,6 0,2 2,0-1,1 0,-1-1,0-1,0 0,1-1,-1-1,5-1,-14 3,-1-1,1 0,-1 0,0 0,1-1,-1 1,0-1,0 0,0 0,0-1,0 1,-1-1,1 0,-1 0,0 0,1 0,-1-1,-1 1,1-1,0 0,-1 1,0-1,0 0,0-1,-1 1,1 0,0-5,-2 5,-1 0,1 0,-1 0,0 0,-1 0,1 0,-1 0,1 0,-1 0,0 1,-1-1,1 1,-1-1,1 1,-1 0,0 0,0 0,0 0,-1 1,1-1,-1 1,1 0,-1 0,0 0,0 1,1-1,-1 1,-1 0,1 0,0 0,0 1,0-1,0 1,0 0,-1 0,1 1,0-1,0 1,0 0,-2 0,127-2,113-40,-206 36,-4 1</inkml:trace>
  <inkml:trace contextRef="#ctx0" brushRef="#br0" timeOffset="1612.459">675 54,'44'-5,"37"-6,11-2,-6 2,-13 3,-19 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6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590 409,'110'-33,"-99"17,-40 14,-61 19,1 5,-80 30,56-16,100-32,8-3,1 0,-1 0,0 0,0 0,1 1,-1 0,1 0,-1 0,1 1,0-1,0 1,0 0,0 0,1 1,-1-1,1 1,-3 3,6-4,1 0,-1 0,1 0,0 0,0 0,0-1,0 1,1 0,-1 0,1-1,-1 1,1-1,0 0,0 0,0 1,1-1,-1 0,0-1,1 1,-1 0,1-1,-1 1,1-1,0 0,0 0,0 0,0 0,1 0,26 9,-1-1,1-1,1-2,-1-1,1-2,0 0,0-3,0 0,12-3,18 2,6 11,-66-9,1-1,-1 0,0 0,1 1,-1-1,0 1,1-1,-1 1,0 0,0-1,0 1,0 0,0 0,1 0,-1 0,-1 0,1 0,0 0,0 0,0 0,0 0,-1 0,1 0,-1 1,1-1,-1 0,1 1,-1-1,0 0,0 1,1-1,-1 0,0 1,0-1,0 1,-1-1,1 0,0 1,0-1,-1 0,1 1,-1-1,1 0,-1 0,1 1,-2-1,-3 6,-1 0,-1-1,1 0,-1-1,0 1,0-1,0 0,-1-1,0 0,0 0,-6 1,-12 8,-71 35,29-15,1 3,2 2,-10 12,55-36,9-7,0-1,1 1,0 1,0 0,0 0,1 1,0 0,1 0,0 1,1 0,0 1,0 0,1 0,1 0,0 1,0 0,-2 10,7-19,0 0,0 0,0 0,0 1,0-1,1 0,0 0,0-1,0 1,0 0,0 0,0 0,1 0,-1-1,1 1,0-1,0 1,0-1,0 0,0 0,0 0,0 0,1 0,-1 0,1 0,0-1,-1 0,1 1,0-1,0 0,0 0,0 0,1-1,102 12,269-44,-242 10,-138 16,-7 5</inkml:trace>
  <inkml:trace contextRef="#ctx0" brushRef="#br0" timeOffset="2670.193">1070 1171,'37'-70,"41"-36,35-63,-19-51,-93 215,1 0,0 1,0 0,0-1,0 1,1 0,-1 0,1 0,0 0,0 1,1-1,-1 1,1 0,0 0,1-1,-4 5,1-1,0 1,0 0,-1-1,1 1,-1 0,1 0,-1 0,1 0,-1 1,1-1,-1 0,0 1,0-1,1 0,-1 1,0 0,-1-1,1 1,0-1,0 1,-1 0,1 0,-1-1,1 1,-1 0,0 0,0 0,1 0,-1-1,-1 1,1 0,0 0,0 0,-1 0,1 0,0-1,11 148,6 22,1-121,-17-49,0 0,-1 0,1-1,0 1,0-1,0 1,0 0,0-1,0 0,0 1,-1-1,1 1,1-1,-1 0,0 0,0 0,0 0,0 1,0-1,0-1,0 1,0 0,0 0,0 0,0 0,0-1,0 1,0 0,0-1,0 1,0-1,0 1,0-1,-1 0,1 1,0-1,0 0,-1 0,1 1,0-1,-1 0,1 0,-1 0,1 0,-1 0,1 0,-1 0,77-143,-33 50,121-209,-166 302,1 1,0-1,0 1,0-1,1 1,-1-1,0 1,0 0,0-1,0 1,0-1,0 1,1-1,-1 1,0-1,0 1,1 0,-1-1,0 1,0 0,1-1,-1 1,1 0,-1-1,0 1,1 0,-1 0,1-1,-1 1,0 0,1 0,-1 0,1 0,-1 0,1 0,-1-1,1 1,-1 0,1 0,-1 0,0 0,1 1,-1-1,1 0,-1 0,1 0,-1 0,1 0,-1 1,0-1,1 0,-1 0,1 1,-1-1,0 0,1 0,-1 1,0-1,1 1,-1-1,0 0,0 1,1-1,-1 1,4 33,-4-23,52 253,-24-124,3 58,-38-63,-21-106,11-23</inkml:trace>
  <inkml:trace contextRef="#ctx0" brushRef="#br0" timeOffset="4366.853">1324 211,'166'-25,"166"23,-352-17,5 12,0 0,1-1,0-1,1 0,0-1,1-1,0 0,0 0,1-2,-3-3,0-22,16 24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1,'-11'259,"-8"6,-5-87,1-62,27-101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1,'18'178,"-10"-140,24 169,-4 20,-24-147,-8-93,0-1,-1 1,0 0,-1 0,-1 0,0 1,-1 0,0 0,-1 1,0 0,0 1,-1 0,-1 0,0 1,0 0,-1 1,1 0,-2 1,1 1,-1 0,0 0,-1 2,1-1,-1 2,0 0,0 0,0 1,0 1,0 0,0 1,0 1,-1 0,-6 2,-75 38,77-28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0,'-14'7,"0"1,1 0,0 1,1 0,0 1,0 0,1 1,0 1,1-1,-9 14,17-22,-7 7,1 1,0 0,0 0,1 0,1 1,0 0,0 1,1-1,1 1,0 0,1 0,0 0,1 1,0-1,1 1,1-1,0 1,1-1,1 1,0-1,0 0,1 1,1-1,1-1,-1 1,4 5,-1-12,1-1,-1 0,1 0,0-1,0 0,0 0,1-1,-1 0,1 0,0-1,-1 0,1-1,0 0,0 0,0-1,0 0,0-1,0 1,0-2,0 0,6-1,-4 2,0 0,-1 0,1-1,0 0,-1-1,0 0,1-1,-1 0,-1 0,1-1,-1 0,1-1,-2 0,1-1,-1 0,0 0,0-1,-1 1,0-2,0 1,2-6,-7 11,-1 0,0-1,-1 1,1-1,0 1,-1-1,0 1,0-1,0 1,0-1,-1 1,1-1,-1 1,0-1,0 1,0 0,0-1,-1 1,1 0,-1 0,0 0,0 0,0 0,0 0,0 1,-1-1,1 1,-1 0,0-1,0 1,0 0,0 1,0-1,0 0,0 1,-1 0,1 0,0 0,-1 0,1 0,-1 1,1-1,-1 1,1 0,-1 0,0 0,-75 13,170-44,88-10,-154 39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11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0 367,'678'0,"-679"0,1-1,-1 1,1-1,-1 1,0-1,1 0,0 1,-1-1,1 0,-1 1,1-1,0 0,-1 1,1-1,0 0,0 0,-1 0,1 1,0-1,0 0,0 0,0 0,0 1,0-1,0 0,0 0,1 0,-1 1,0-1,0 0,1 0,-1 1,0-1,1 0,-1 1,1-1,-1 0,1 1,-1-1,1 1,-1-1,1 1,0-1,-1 1,1-1,0 1,0-1,-1 1,1 0,0 0,0-1,-1 1,1 0,0 0,0 0,-1 0,1 0,0 0,0 0,0 0,0 0,-107-101,95 87</inkml:trace>
  <inkml:trace contextRef="#ctx0" brushRef="#br0" timeOffset="1234.212">283 0,'-1'4,"1"0,-1 0,1 1,0-1,0 0,1 0,-1 0,1 0,0 0,0 0,0 0,0 0,1 0,0-1,-1 1,1 0,1-1,-1 0,0 1,1-1,0 0,0 0,0 0,0-1,0 1,0-1,1 0,-1 0,1 0,0 0,-1 0,1-1,0 0,0 0,0 0,0 0,2 0,-5-1,0 1,0-1,1 0,-1 0,0 1,1-1,-1 0,1 0,-1-1,0 1,1 0,-1 0,0-1,1 1,-1 0,0-1,0 0,0 1,1-1,-1 0,0 1,0-1,0 0,0 0,0 0,0 0,0 0,0 0,-1 0,1 0,0 0,0-1,-1 1,1 0,-1 0,1-1,-1 1,0 0,0-1,1 1,-1 0,0-1,0 1,0 0,0-1,0 1,-1-1,-2 1,0-1,0 1,0 0,0 0,-1 1,1-1,0 1,0-1,-1 1,1 0,0 0,-1 0,1 1,0-1,0 1,-1 0,1 0,0 0,0 0,0 1,0-1,0 1,0-1,1 1,-1 0,1 0,-1 1,1-1,-1 0,1 1,0 0,0-1,1 1,-1 0,0 0,1 0,0 0,-1 2,1-1,1 0,0 0,0 0,1 0,-1 0,1 0,0 0,0 0,0 0,0 0,1 0,-1 0,1-1,0 1,0-1,1 1,-1-1,1 0,0 0,0 0,-1 0,2 0,-1-1,0 1,1-1,-1 0,1 0,-1 0,1-1,0 1,0-1,0 0,0 0,0 0,0-1,0 1,0-1,0 0,0 0,0-1,1 1,-1-1,0 0,-1 0,-1 0,0 0,0 0,0 0,0-1,0 1,0 0,-1-1,1 0,0 1,-1-1,1 0,-1 0,0 0,1 0,-1 0,0 0,0-1,0 1,-1 0,1 0,0-1,-1 1,0 0,1-1,-1 1,0-1,0 1,-1 0,1-1,0 1,-1 0,1-1,-1 1,0 0,0 0,0-1,0 1,0 0,0 0,0 0,-1 0,1 1,-1-1,0 0,1 0,-1 1,-2-2,1 3,0 0,0 0,0 0,0 0,0 1,0-1,0 1,0 0,0 0,0 0,0 0,0 0,0 1,1-1,-1 1,1 0,-1-1,1 1,0 0,-1 1,1-1,0 0,0 1,1-1,-1 1,0 0,1-1,0 1,-1-1,1 0,0 0,0 0,0 0,0 0,0 0,0 0,0 0,1 0,-1 0,1 1,0-1,-1 0,1 0,0 0,0 1,1-1,-1 0,0 0,1 0,-1 1,1-1,0 0,-1 0,1 0,0 0,1 0,-1 0,0-1,0 1,1 0,-1-1,1 1,-1 0,1-1,0 0,0 1,0-1,0 0,0 0,1 0,-1-1,1 1,0-1,-1 1,1-1,-1 0,1 0,-1 0,1 0,0-1,-1 1,1-1,-1 0,1 1,-1-1,0 0,1 0,-1-1,0 1,0 0,0-1,0 0,0 1,0-1,0 0,0 0,-1 0,1 0,-1 0,1 0,-1 0,0-1,0 1,0-1,0 1,0 0,-1-1,1 1,-1-1,1 0,-1 1,0-1,0 1,0-1,0 1,-1-1,1 0,-1 1,0-1,1 1,-1 0,0-1,-1 1,1 0,0-1,0 1,-1 0,0 0,1 0,-1 0,0 0,0 1,0-1,0 1,-1-2,-35-9,26 12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190 367,'10'-3,"10"-4,-30 14,-18 7,-55 41,82-54,0 1,0-1,0 1,1-1,-1 1,0-1,1 1,0-1,-1 1,1-1,0 1,0 0,-1-1,1 1,1-1,-1 1,0 0,0-1,1 1,-1-1,0 1,1 0,0-1,-1 1,1-1,0 0,0 1,0-1,0 0,0 1,0-1,0 0,0 0,0 0,1 0,-1 0,0 0,1 0,-1 0,1-1,-1 1,1-1,67 30,-68-30,36 10,-33-10,1 0,-1 0,1 0,-1 1,1 0,-1 0,1 0,-1 1,0-1,1 1,-1 0,0 0,0 1,0-1,-1 1,1 0,-1 0,1 0,-1 0,0 1,0-1,-1 1,1 0,-1 0,1 0,-1 0,-1 0,1 0,0 1,-1-1,0 0,0 1,0 0,-3 6,0-1,-1 0,0 0,-1 0,0 0,-1 0,0-1,0 1,-1-1,0-1,0 1,-1-1,0 0,-1 0,0-1,0 0,-1-1,1 0,-1 0,-1-1,1 0,-9 3,-23 19,-69 23,110-49,-1-1,0 1,1-1,-1 0,0 1,1-1,-1 0,0 1,1-1,-1 0,0 0,0 0,1 1,-1-1,0 0,0 0,1 0,-1 0,0 0,0-1,0 1,1 0,-1 0,0 0,1-1,-1 1,0 0,1-1,-1 1,0 0,1-1,-1 1,0-1,1 1,-1-1,1 0,-1 1,1-1,0 1,-1-1,1 0,-1 1,1-1,0 0,0 0,-1 1,1-1,0 0,0 0,0 1,0-1,0 0,0 0,0 1,0-1,0 0,0 0,0 1,1-1,-1 0,0 0,1 0,23-43,-8 25,-2 2</inkml:trace>
  <inkml:trace contextRef="#ctx0" brushRef="#br0" timeOffset="362.949">839 0,'1'67,"-13"200,-32 32,30-225,-2 68,23-114,-7-28,0-1,0 1,0 0,0-1,0 1,0 0,0-1,0 1,0 0,0-1,1 1,-1 0,0-1,0 1,0 0,0 0,0-1,1 1,-1 0,0-1,0 1,0 0,1 0,-1-1,0 1,0 0,1 0,-1 0,0 0,1-1,-1 1,0 0,0 0,1 0,-1 0,0 0,1 0,-1 0,0 0,1 0,-1 0,0 0,1 0,-1 0,0 0,1 0,-1 0,0 0,1 0,-1 0,0 0,1 1,-1-1,0 0,0 0,1 0,-1 1,0-1,0 0,1 0,-1 1,0-1,0 0,0 0,1 1,-1-1,4-14</inkml:trace>
  <inkml:trace contextRef="#ctx0" brushRef="#br0" timeOffset="595.507">586 451,'28'10,"39"3,18-1,-2-2,-5-8,-6-4,-10-1,-11-1,-10 0,-6 2,-5 0,-3 1,-1 1,-5-1</inkml:trace>
  <inkml:trace contextRef="#ctx0" brushRef="#br0" timeOffset="929.364">1234 621,'23'4,"0"0,0-2,0-1,0-1,0 0,0-2,0-1,0-1,0 0,-1-2,0-1,0-1,-1 0,18-11,-35 17,-1-1,0 1,0-1,0 0,-1 0,1 0,0 0,-1-1,0 1,0-1,0 1,0-1,-1 0,0 0,1 1,-1-1,0 0,-1 0,1 0,-1-1,0 1,0 0,0 0,0 0,-1 0,0 0,0 0,0 0,0 0,0 0,-1 1,0-1,0 0,0 1,0-1,0 1,-1 0,1 0,-1 0,0 0,0 0,0 1,0-1,-1 1,1 0,-1 0,1 0,-1 0,0 1,-2-2,-3 1,1-1,-1 1,1 1,-1 0,0 0,0 0,0 1,1 1,-1-1,0 1,0 1,1 0,-1 0,1 1,-1 0,1 0,0 1,0 0,1 0,-1 1,1 0,-1 0,-7 6,1 1,0 0,1 1,0 1,1 0,0 0,1 1,1 0,1 1,-2 4,7-13,0 1,0 0,0 0,1 1,1-1,-1 1,1 0,1-1,0 1,0 0,0 0,1 0,1 0,-1-1,1 1,1 0,0 0,0-1,1 1,0-1,0 0,1 1,0-2,0 1,1 0,0-1,1 0,-1 0,1-1,0 1,1-1,0 0,0-1,1 1,9 1,0 0,1-2,0 1,0-2,1-1,-1 0,1-1,-1-1,1-1,11-1,0 1</inkml:trace>
  <inkml:trace contextRef="#ctx0" brushRef="#br0" timeOffset="1382.506">1884 762,'-14'23,"28"-30,113-120,6-8,-133 134,1 0,-1 0,1 0,-1 0,1 0,-1 0,1 0,0 0,-1 0,1 0,0 1,0-1,-1 0,1 0,0 1,0-1,0 1,0-1,0 1,0-1,0 1,0-1,0 1,0 0,0 0,0 0,1-1,-1 1,0 0,0 0,0 1,0-1,0 0,0 0,0 0,0 1,0-1,0 0,0 1,0-1,0 1,0 0,0-1,0 1,0 0,0-1,0 1,-1 0,1 0,0 0,-1 0,1-1,0 1,-1 0,1 0,7 51,-9-48,0 0,1 0,0-1,-1 1,2 0,-1 0,0 0,1-1,-1 1,1 0,0-1,1 1,-1-1,0 1,1-1,0 1,0-1,0 0,0 0,0 0,1 0,-1 0,1-1,0 1,0-1,0 0,0 1,0-1,1-1,-1 1,0 0,1-1,0 0,-1 0,1 0,0 0,3 0,9-2,0-1,1 0,-1-2,-1 0,1 0,0-2,-1 0,0 0,2-3,53-19,-48 19,-21 7,1 1,0-1,0 1,0-1,0 1,0 0,1 0,-1 0,0 0,1 0,-1 0,0 1,1-1,-1 1,1 0,-1-1,1 1,-1 0,1 0,-1 1,0-1,1 1,-1-1,1 1,-1 0,0-1,1 1,-1 1,0-1,0 0,0 0,0 1,0-1,0 1,0 0,0-1,-1 1,1 0,0 1,7 81,-10-77,0-1,1 1,0 0,0-1,1 1,0 0,0-1,0 1,1-1,0 0,0 1,0-1,1 0,0 0,1 0,-1-1,1 1,2 1,9 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1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626 706,'142'-106,"-141"105,1-1,-1 1,0 0,1-1,-1 1,0-1,0 1,0-1,0 0,0 1,0-1,-1 0,1 0,0 1,-1-1,0 0,1 0,-1 0,0 0,0 0,0 0,0 0,0 1,0-1,-1 0,1 0,-1 0,1 0,-1 1,0-1,0 0,0 0,0 1,0-1,0 1,0-1,0 1,0-1,-1 1,1 0,-1-1,1 1,-1 0,1 0,-1 0,0 0,0 0,-91-35,-123 4,183 31,0 1,0 2,0 1,0 2,0 1,-8 4,-50 32,89-40,1-1,-1 1,0-1,1 1,-1-1,1 1,0 0,-1 0,1 0,0 0,0 0,0 0,0 0,1 0,-1 0,0 0,1 0,0 1,-1-1,1 0,0 0,0 1,0-1,0 0,1 0,-1 0,1 1,-1-1,1 0,0 0,0 0,0 0,0 0,0 0,0 0,0 0,1-1,-1 1,1 0,-1-1,1 1,1 0,8 6,1 0,0 0,0-1,1-1,0 0,0-1,1 0,-1-1,1-1,0 0,0-1,0 0,7-1,-2 1,108 28,-125-29,-1-1,0 1,1 0,-1 0,0 0,0 0,1 0,-1 0,0 0,0 0,0 0,0 0,0 0,-1 1,1-1,0 0,-1 1,1-1,-1 1,1-1,-1 0,1 1,-1-1,0 1,0-1,0 1,0 0,0-1,0 1,0-1,0 1,-1-1,1 0,-1 1,1-1,-1 1,1-1,-1 0,0 1,0-1,0 0,0 0,1 1,-2-1,1 0,0 0,0 0,0 0,-1 0,-68 50,66-48,-84 46,41-23,1 1,2 2,-41 34,18 30,66-90,0-1,0 1,-1 0,2 0,-1-1,0 1,0 0,1 0,0 0,-1 0,1 0,0 0,1-1,-1 1,0 0,1 0,0 0,-1 0,1 0,0-1,1 1,-1 0,0-1,1 1,-1-1,1 0,0 1,0-1,0 0,0 0,0 0,0 0,1 0,-1-1,1 1,-1-1,2 1,11 4,0 0,1-2,0 1,0-2,0 0,0-1,1 0,-1-2,1 0,-1-1,0 0,1-1,-1-1,0-1,0 0,-1-1,1-1,1-1,-13 6,-1-1,1 0,-1 0,1 0,-1 0,0 0,0-1,0 1,0-1,0 0,-1 0,1 0,-1 0,0-1,0 1,0-1,1-1,3-15</inkml:trace>
  <inkml:trace contextRef="#ctx0" brushRef="#br0" timeOffset="372.012">344 0,'-5'11,"1"0,0 1,1-1,0 1,0 0,2 0,-1 0,2 0,-1 0,2 0,-1 0,2 0,1 10,-1-4,10 93,-5 0,-5 0,-5 0,-5 0,-4-1,-16 53,-72 171,66-217,33-114,0-1,1 1,-1 0,1-1,-1 1,1 0,0 0,0-1,0 1,1 0,-1 0,1-1,0 1,-1 0,1-1,0 1,0-1,1 1,-1-1,0 1,1-1,0 0,-1 0,1 0,0 0,0 0,2 2,12 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3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395 109,'0'956,"0"-956</inkml:trace>
  <inkml:trace contextRef="#ctx0" brushRef="#br0" timeOffset="266.623">0 673,'466'-140,"-427"127,0-1,-1-3,-1 0,0-2,22-17,-50 28,0 0,-1-1,0 0,-1 0,0-1,0 1,-1-2,0 1,-1-1,0 1,0-4,1 2,1-4</inkml:trace>
  <inkml:trace contextRef="#ctx0" brushRef="#br0" timeOffset="629.227">846 23,'0'688,"15"-587,-14-98,0 0,0 0,0 0,0-1,0 1,1 0,-1-1,1 1,0-1,0 1,0-1,0 0,0 0,0 1,1-2,-1 1,1 0,-1 0,1-1,0 0,-1 1,1-1,0 0,0 0,0-1,0 1,0-1,0 1,0-1,3 0,9-3,-1-1,1-1,-1 0,1-1,-2 0,1-1,-1-1,0 0,0-1,-1 0,7-7,37-24,24 10,-78 29,1 1,-1 0,0 0,1 1,-1-1,0 0,1 1,-1-1,0 1,0 0,0 0,0 0,1 0,-1 0,0 0,-1 1,1-1,0 0,0 1,0 0,-1-1,1 1,-1 0,0 0,1 0,-1 0,0 0,0 0,0 0,0 0,-1 1,1-1,-1 0,1 2,9 130,-9-131,0-1,1 1,-1-1,1 0,0 1,0-1,-1 0,1 0,1 0,-1-1,0 1,0 0,1-1,-1 0,1 1,-1-1,1 0,-1 0,1 0,0-1,-1 1,1-1,0 1,0-1,0 0,-1 0,1 0,0-1,0 1,-1 0,1-1,0 0,-1 0,1 0,0 0,0-1,16-5</inkml:trace>
  <inkml:trace contextRef="#ctx0" brushRef="#br0" timeOffset="1280.598">1722 617,'-16'12,"0"1,1 1,0 1,1 0,1 1,0 0,2 1,-1 1,2-1,1 2,0-1,-1 6,10-22,-1-1,0 1,1 0,-1 0,1 0,-1 0,1 0,0 0,0 0,0 0,0 0,0 0,0 0,1 0,-1 0,1 0,-1 0,1 0,0 0,0 0,0-1,0 1,0 0,0 0,0-1,1 1,-1-1,0 1,1-1,-1 0,1 0,0 1,-1-1,1 0,0 0,0-1,0 1,0 0,0 0,-1-1,1 0,0 1,0-1,0 0,0 0,1 0,-1 0,0 0,0 0,0-1,0 1,-1-1,3 0,14-4,-1-2,0 0,0 0,-1-2,0 0,0-1,1-2,38-22,-37 24,74-32,-89 42,0-1,0 1,0 0,0-1,0 1,0 0,-1 1,1-1,0 1,0-1,0 1,0 0,-1 0,1 0,0 0,-1 0,1 1,-1-1,1 1,-1 0,0 0,1 0,-1 0,0 0,-1 0,1 0,0 1,0-1,-1 1,0-1,2 3,10 24,-12-24,0-1,1 1,0 0,0-1,0 1,0-1,1 0,-1 1,1-1,0 0,0-1,1 1,-1 0,1-1,0 0,0 0,0 0,0-1,0 1,1-1,-1 0,1 0,0 0,-1-1,1 1,0-1,0-1,0 1,2 0,7-4,0-1,0 0,-1-1,1 0,-1-1,0 0,-1-1,1-1,-1 0,-1 0,0-1,0-1,-1 0,0 0,5-7,125-161,-119 141,-1 0,-2-2,-1 0,-3 0,-1-2,-2 0,-1 0,-3-1,-1 0,-1-17,-8-26,3 82,0 0,-1 0,1 0,-1 0,0 0,0 1,0-1,0 0,0 1,-1-1,1 1,-1-1,0 1,0-1,1 1,-2 0,1 0,0 0,0 0,-1 1,1-1,0 1,-1-1,0 1,1 0,-1 0,-1-1,-1 3,1 0,-1 1,1-1,0 1,-1 0,1 0,0 0,0 0,0 1,0-1,1 1,-1 0,1 0,0 1,0-1,0 1,0 0,0-1,1 1,0 0,0 1,0-1,0 0,0 0,1 1,0-1,0 1,0 0,1-1,-1 1,1 3,-7 242,10-154,-2-46,2 1,2-1,3 0,2-1,1 0,3 0,2-1,21 42,-18-68,-13-42,-28-48,13 44</inkml:trace>
  <inkml:trace contextRef="#ctx0" brushRef="#br0" timeOffset="1534.852">2144 419,'44'5,"52"1,19 0,0-6,-14-3,-21 0,-13-1,-14 1,-11 1,-7 0,-11 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8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310 572,'-5'2,"0"0,0 1,0 0,1 0,-1 0,1 1,-1-1,1 1,0 0,1 0,-1 0,1 1,-1 0,1-1,1 1,-1 0,1 0,0 0,0 1,0-1,1 0,0 1,0-1,0 1,1 0,-1 0,1-6,-34 222,28-167,-3 0,-3-1,-1 0,-10 18,-14 61,37-130,0-1,-1 0,1 0,0 0,0 0,0 0,0 0,1 0,-1 0,1 0,-1 0,1 1,-1-2,1 1,0 0,0 0,0 0,0 0,1-1,-1 1,0 0,1-1,-1 1,1-1,-1 1,1-1,0 0,0 0,-1 0,1 0,0 0,0 0,0-1,0 1,0 0,0-1,0 0,0 1,1-1,-1 0,0 0,0 0,0 0,2-1,95-17,159-52,-214 58,49 1,-77 16</inkml:trace>
  <inkml:trace contextRef="#ctx0" brushRef="#br0" timeOffset="501.049">960 374,'-5'-9,"-6"1,-6 7,-1 9,-1 2,2 5,-1 4,3 5,-1-3,3 0,-2 1,-3 2,1 2,9-4,6-5</inkml:trace>
  <inkml:trace contextRef="#ctx0" brushRef="#br0" timeOffset="1135.993">0 261,'19'-12,"1"1,0 0,1 2,0 0,1 1,0 1,0 1,0 1,0 1,1 1,0 1,0 1,11 2,-17 0,-12 0,-1 0,1-1,-1 0,1 0,-1 0,0 0,1 0,-1-1,1 0,-1 0,0 0,0 0,1-1,-1 0,3-2,-7 2,0-1,0 0,-1 0,1 0,-1 0,0 0,1 1,-1-1,0 0,-1 1,1-1,0 1,-1-1,0 1,1-1,-1 1,0 0,0 0,0 0,-1 0,1 0,0 1,-1-1,1 1,-1-1,1 1,-1 0,-112-86,103 73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0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1,0-1,-1 1,1-1,0 0,1 0,-1 0,0 0,0 0,0-1,0 1,1 0,-1-1,0 0,1 1,-1-1,0 0,1 0,0-1,0 2,338 1,-233-2,-109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28,'5'0,"6"0,7 0,4 0,4 0,1 0,2 0,1 0,-1 0,0 0,0 0,0-5,0-1,-1 0,0 1,0 2,-4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2 574,'-1'-24,"1"-1,0 1,2 0,1-1,1 1,1 1,1-1,1 1,1 0,1 0,0 1,7-8,-3 10,1 0,1 1,1 1,0 0,1 1,1 1,1 1,11-7,-9 7,-8 4,1 1,1 0,-1 1,1 1,1 0,0 1,0 1,10-2,-24 7,0 1,0-1,0 1,0 0,0-1,0 1,0 0,0 1,0-1,0 0,0 1,0-1,0 1,0-1,0 1,0 0,0 0,0 0,-1 0,1 0,0 0,-1 0,1 1,-1-1,1 1,-1-1,0 1,0-1,0 1,0 0,0 0,0-1,0 1,0 0,0 0,-1 0,1 0,-1 0,0 0,0 0,1 1,-10 87,7-80,0 0,0 0,1 0,0 0,1 0,0 0,1 0,0 0,0 0,1 0,1 0,-1 0,1-1,2 2,-4-9,0 0,0 0,1-1,-1 1,1-1,-1 1,1-1,-1 0,1 1,0-1,0 0,0 0,-1 0,1-1,0 1,0 0,0-1,0 1,1-1,-1 1,0-1,0 0,0 0,0 0,0 0,0-1,0 1,0 0,0-1,0 0,0 1,0-1,0 0,0 0,1-1,66-40,104-103,-158 135,-5 2,1 1,0-1,0 1,0 1,1 0,0 1,1 0,-1 1,1 1,0 0,0 0,0 1,0 1,1 0,-12 1,0 0,1 0,-1 0,0 0,0 1,0-1,0 1,0-1,0 1,1 0,-1 0,-1 0,1 0,0 0,0 0,0 1,-1-1,1 0,0 1,-1 0,1-1,-1 1,0 0,0 0,1-1,-1 1,0 0,-1 0,1 0,0 1,-1-1,1 0,-1 0,1 0,-1 0,0 1,0-1,0 0,0 0,-1 1,-23 94,19-83,4-13,-2 6,-1 0,1 1,1-1,-1 1,1 0,1 0,-1-1,1 1,1 0,-1 0,1 0,1 0,0 0,0 0,0 0,1 0,0 0,1-1,0 1,9 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4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1 791,'0'-2,"0"1,0 0,0 0,0 0,0-1,0 1,0 0,0 0,1 0,-1 0,0-1,1 1,-1 0,1 0,0 0,-1 0,1 0,0 0,-1 0,1 0,0 1,0-1,0 0,0 0,0 1,0-1,0 0,0 1,0-1,0 1,0-1,0 1,0 0,0 0,1-1,-1 1,0 0,0 0,0 0,1 0,-1 0,0 0,0 0,0 1,0-1,1 1,10-5,164-42,-174 45,-1 0,1 0,-1 1,1-1,-1 0,1 1,-1-1,1 1,0 0,-1-1,1 1,-1 0,1 0,0 0,-1 0,1 0,0 1,-1-1,1 0,-1 1,1-1,0 1,-1-1,1 1,-1 0,0 0,1 0,-1 0,0 0,1 0,-1 0,0 0,0 0,0 1,0-1,0 0,0 1,0-1,-1 1,1-1,0 1,-1-1,1 1,-1 1,37 165,-6-36,13 12,-44-143,0 0,1 0,-1-1,1 1,-1 0,0-1,1 1,0 0,-1-1,1 1,-1-1,1 1,0-1,-1 1,1-1,0 1,-1-1,1 0,0 1,0-1,-1 0,1 0,0 1,0-1,0 0,-1 0,1 0,0 0,0 0,0 0,-1 0,1-1,0 1,0 0,0 0,-1 0,1-1,0 1,0-1,-1 1,1 0,0-1,-1 1,1-1,-1 1,1-1,0 0,-1 1,1-1,-1 0,30-38,-26 32,62-98,-4-3,21-55,-39 73,-44 82,-1 6</inkml:trace>
  <inkml:trace contextRef="#ctx0" brushRef="#br0" timeOffset="320.707">1157 508,'-4'9,"-8"9,-5 6,-5 3,-3-3,2-1,0-3,5-2,-1-3,4 1,0-3,6-3,6-4</inkml:trace>
  <inkml:trace contextRef="#ctx0" brushRef="#br0" timeOffset="1121.821">113 367,'611'0,"-632"-17,-163-45,172 58</inkml:trace>
  <inkml:trace contextRef="#ctx0" brushRef="#br0" timeOffset="1966.712">198 0,'143'25,"252"-22,-322 8,-55-5</inkml:trace>
  <inkml:trace contextRef="#ctx0" brushRef="#br0" timeOffset="3918.544">678 254,'-10'-1,"0"0,0-1,1-1,-1 1,0-2,1 1,0-1,0-1,0 1,0-1,1-1,0 0,0 0,0-1,1 0,0 0,0 0,1-1,-2-2,1 2,-10-6,23 22,110 104,-99-98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30,'173'-11,"-90"1,0 4,0 3,19 5,-8-1,-95-1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9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19,'19'5,"21"1,8 0,1-1,-3-2,-5-6,-4-2,-4 0,-2 0,-3 1,0 2,0 1,-1-5,0 0,-4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0 547,'2'-16,"0"-1,1 1,1 0,1 0,0 0,1 0,7-13,6-16,-15 32,2-10,2 1,0-1,1 1,1 1,1 0,1 0,1 1,1 1,1 0,0 1,1 0,1 1,8-5,-23 20,0 1,-1-1,1 0,0 1,0 0,0-1,0 1,1 0,-1 0,0 0,0 0,1 0,-1 1,1-1,-1 1,0 0,1-1,-1 1,1 0,-1 0,1 1,-1-1,1 0,-1 1,0 0,1-1,-1 1,0 0,1 0,-1 0,0 1,0-1,0 0,0 1,0-1,0 1,-1 0,1 0,0 0,-1 0,2 2,5 20,-2 0,0 1,-1 0,-2 0,0 1,-1 19,1 13,-3-57,0 0,-1 0,1 0,-1 0,1 0,0 0,0 0,0 0,0 0,0 0,0 0,0-1,0 1,0 0,0 0,0 0,0 0,1 0,-1 0,0 0,1 0,-1 0,1-1,-1 1,1 0,-1 0,1 0,-1-1,1 1,0 0,0-1,-1 1,1-1,0 1,0-1,0 1,-1-1,1 1,0-1,0 0,0 1,0-1,0 0,0 0,0 0,0 0,0 0,0 0,0 0,0 0,-1 0,1 0,0-1,0 1,0 0,0 0,0-1,0 1,0-1,-1 1,1-1,0 1,0-1,-1 0,1 1,0-1,-1 0,1 0,127-121,-47 49,-54 46,2 1,1 1,0 2,30-17,-59 39,0 0,0 0,0 1,0-1,0 0,0 0,0 1,1-1,-1 1,0-1,0 1,0-1,1 1,-1 0,0-1,1 1,-1 0,0 0,1 0,-1 0,0 0,0 0,1 1,-1-1,0 0,0 1,1-1,-1 1,0-1,0 1,0 0,1-1,-1 1,0 0,0 0,0 0,-1-1,1 1,0 0,0 1,0-1,-1 0,1 0,0 0,-1 0,1 0,-1 1,1-1,-1 0,0 0,0 1,1-1,-1 0,0 1,0-1,0 0,0 1,-1-1,-44 197,34-164,8-23,-1-1,0 0,1 1,1 0,0 0,0 0,1 0,0 0,1 0,0 0,1 4,16 3,-6-17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455 110,'-7'-9,"0"0,-1 0,0 1,-1 0,0 1,0 0,0 0,-1 1,0 0,0 0,-1 1,1 1,-1 0,0 0,-1 1,1 1,0 0,-1 0,1 1,-1 0,1 1,-1 1,0 0,1 0,-1 1,1 0,0 1,-9 4,6 0,0 2,1-1,0 2,0 0,1 0,0 1,1 0,-1 2,9-9,-1 1,1-1,0 0,0 1,1 0,-1 0,1 0,0 0,1 0,-1 0,1 0,0 1,0-1,0 1,1-1,0 0,0 1,0-1,1 1,0-1,0 0,0 1,1-1,0 0,0 2,1-2,0 0,0-1,1 1,0-1,-1 1,2-1,-1 0,0 0,1-1,-1 1,1-1,0 0,0-1,1 1,-1-1,0 0,1 0,-1-1,1 1,0-1,0 0,-1-1,2 1,134-12,-110 1,0-1,-1-2,-1-1,0-1,0-2,-2-1,10-9,-35 25,0 1,0-1,0 1,0-1,0 1,0 0,0 0,1 0,-1 0,0 0,1 0,-1 0,1 1,-1-1,0 1,1 0,-1 0,1 0,-1 0,1 0,-1 1,1-1,-1 1,1-1,-1 1,0 0,1 0,-1 0,0 0,0 0,0 1,0-1,0 1,1 0,31 32,-27-26,0-1,0 1,1-1,-1-1,2 1,-1-1,1-1,0 0,0 0,2 0,10 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22,'8'10,"-1"1,0 0,0 0,-1 0,-1 1,0 0,0 0,1 9,0-3,0-3,-2 0,0 0,0 0,-2 1,0 0,-1-1,0 1,-1 0,-1 0,0-1,-2 1,-2 10,-26 102,31-129,0 1,-1 0,1 0,0-1,0 1,-1 0,1 0,0-1,-1 1,1 0,0 0,-1 0,1-1,0 1,-1 0,1 0,0 0,-1 0,1 0,0 0,-1 0,1 0,0 0,-1 0,1 0,-1 0,1 0,0 0,-1 0,1 0,0 0,-1 0,1 1,0-1,-1 0,1 0,0 0,-1 1,1-1,0 0,0 0,-1 1,1-1,0 0,0 1,-1-1,1 0,-2-39,6 12,0 0,2 0,0 1,2 0,1 0,1 1,2 0,0 1,1 0,2 1,0 1,1 0,14-13,-25 28,0-1,1 2,0-1,0 1,1-1,-1 2,1-1,1 1,-1 0,1 1,0-1,0 1,0 1,0 0,1 0,-1 1,1 0,0 0,-1 1,1 0,0 0,0 1,0 1,5 0,-8 3,-1 0,0 0,0 1,0 0,0-1,-1 2,0-1,0 1,0-1,-1 1,0 0,0 0,0 0,-1 1,0-1,0 1,-1-1,0 1,0 0,0 4,1-1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13 227,'-1'0,"0"-1,0 0,0 1,0-1,1 0,-1 0,0 0,0 1,1-1,-1 0,1 0,-1 0,1 0,-1 0,1 0,0 0,-1-1,1 1,0 0,0 0,0 0,0 0,0 0,0 0,0 0,0 0,1 0,-1-1,0 1,0 0,1 0,-1 0,1 0,-1 0,1 0,0 0,-1 1,1-1,0 0,-1 0,1 0,0 1,0-1,0 0,0 1,0-1,0 1,0-1,0 1,0-1,0 1,64-22,-56 20,9-2,1 1,0 1,-1 0,1 1,0 1,0 1,0 1,0 1,16 4,189 6,-225-14,1 1,-1-1,1 1,-1-1,0 1,1-1,-1 0,1 1,-1-1,1 0,-1 1,1-1,0 0,-1 0,1 1,0-1,0 0,0 0,-1 0,1 1,0-1,0 0,0 0,0 0,0 0,0 1,1-1,-1 0,0 0,0 0,1 1,-1-1,0 0,1 0,-1 1,0-1,1 0,-1 1,1-1,0 0,-1 1,1-1,-1 1,1-1,0 1,-1-1,1 1,0 0,0-1,-1 1,1 0,0-1,0 1,0 0,-1 0,1 0,0 0,0 0,0 0,-1 0,1 0,1 0,-157-119,140 102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5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29,'0'0,"-1"-1,1 1,0-1,-1 1,1-1,0 1,0-1,-1 1,1-1,0 1,0-1,0 1,-1-1,1 1,0-1,0 0,0 1,0-1,0 1,0-1,0 1,0-1,1 0,-1 1,0-1,0 1,0-1,1 1,-1-1,0 1,0-1,1 1,-1-1,1 1,-1-1,0 1,1 0,-1-1,1 1,-1 0,1-1,-1 1,1 0,-1 0,1-1,-1 1,1 0,-1 0,1 0,-1 0,1-1,0 1,-1 0,1 0,-1 0,1 0,0 1,-1-1,1 0,39-6,-39 6,427-1,-344 1,-60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6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0,'-5'5,"-1"6,0 6,6 1,8-9,-3-4,-1 0,-3-4,5-4,1-4,-6-3,-3 6,-6 4,-2 6,6 3,-1-1,0-2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1,'4'0,"-2"5,-2 6,-6 1,-2 4,-5-1,1 2,-3 2,-4-1,2 0,-2-2,3 1,0-3,1 1,0-2,2 2,8-2,4-3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38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1 380,'288'-1,"-66"-27,-9 29,-228-1,-3 0</inkml:trace>
  <inkml:trace contextRef="#ctx0" brushRef="#br0" timeOffset="830.806">226 522,'-153'0,"154"0,-1 1,0-1,1 0,-1 0,0 0,0 0,0 0,1 1,-1-1,0 0,0 0,0 0,1 1,-1-1,0 0,0 0,0 1,0-1,0 0,1 0,-1 1,0-1,0 0,0 1,0-1,0 0,0 0,0 1,0-1,0 0,0 0,0 1,0-1,0 0,0 1,0-1,-1 0,1 0,0 1,0-1,0 0,0 0,0 1,-1-1,1 0,0 0,0 0,0 1,-1-1,31 9,-4-6,0-2,0-1,0-1,0-1,0-1,7-3,75-7,145-17,-99 5,-146 23,-8 1</inkml:trace>
  <inkml:trace contextRef="#ctx0" brushRef="#br0" timeOffset="2586.698">1947 42,'-5'-5,"-1"1,0-1,-1 1,1 1,-1 0,1-1,-1 2,0-1,0 1,0 0,0 1,-1 0,1 0,0 0,-1 1,1 0,0 0,-1 1,1 0,0 0,0 1,0 0,0 0,0 1,0 0,0 0,1 1,0-1,-1 1,2 1,-1-1,0 1,-26 30,2 1,2 1,1 1,-20 40,37-60,0 0,2 1,0-1,1 2,0-1,2 1,1 0,0 0,1 0,1 1,1-1,1 1,2 9,-1-23,0-1,0 1,1-1,-1 0,1 0,1 0,-1 0,1 0,0 0,1-1,-1 1,1-1,0 0,1 0,-1 0,1-1,0 0,0 0,0 0,0 0,1-1,0 0,-1 0,1 0,0-1,1 0,-1 0,0 0,0-1,7 0,12 3,1-2,-1-1,1-1,-1-1,1-2,-1 0,7-3,9-3,-1-1,-1-2,0-2,-1-1,0-2,-1-2,-2-2,0 0,0-3,-1-2,-19 14,-2-1,1 0,-1-1,-1 0,-1-1,0 0,-1-1,0-1,6-16,-12 25,-1-1,0 1,-1-1,1 0,-2 0,1 0,-1 0,-1 0,0 0,0 0,-1 0,0 0,0 0,-1 0,0 0,-1 0,0 0,0 1,-1-1,0 1,-2-3,-4 0,-1 0,1 1,-2 0,0 0,0 2,0-1,-1 2,0-1,-1 2,1 0,-1 0,-1 2,1 0,-1 0,1 1,-1 1,0 0,0 1,-12 1,-7 1,0 2,1 1,-1 1,0 2,1 1,1 2,-1 1,2 1,0 2,-29 18,14-7</inkml:trace>
  <inkml:trace contextRef="#ctx0" brushRef="#br0" timeOffset="3868.787">1073 380,'30'-6,"0"2,0 1,1 1,0 2,-1 1,7 2,30 3,-1-3,1-4,54-7,562-61,-499 52,-66 28,-36-9,-57-2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2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410 1,'-1'34,"-11"-8,-2 0,-1-1,-1-1,-2 0,0-1,-1-1,-1-1,-1-1,-23 18,-150 102,176-127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60 706,'-11'27,"0"0,2 0,1 0,2 1,0 0,2 1,1-1,2 1,0 0,2-1,2 8,-3-32,0 1,0-1,1 1,0-1,0 1,0-1,1 0,0 0,-1 1,1-1,1 0,-1-1,0 1,1 0,0-1,0 1,0-1,0 0,1 0,-1 0,1 0,0-1,0 1,0-1,0 0,0 0,0-1,0 1,1-1,-1 0,0 0,1-1,-1 1,1-1,-1 0,1 0,0 0,-1-1,1 1,-1-1,0 0,4-2,23-12,0-1,-1-2,-1-1,-1-1,-1-1,-1-2,0-1,15-19,0 3,34-39,-75 79,1 0,0 0,0 0,0 0,0 0,0 0,0 0,-1 0,1 0,0 0,0 0,0 0,0 1,0-1,0 0,-1 1,1-1,0 1,0-1,-1 1,1-1,0 1,-1-1,1 1,0 0,-1-1,1 1,-1 0,1-1,-1 1,1 0,-1 0,0 0,1 0,-1-1,0 1,0 0,1 0,-1 0,0 0,0 0,0 0,0-1,0 1,0 0,-1 0,1 0,0 0,0 0,-1 0,1-1,0 1,-1 0,1 0,-1 0,1-1,-1 1,1 0,-1 0,0 3,0 27,9 101,-7-128,1 0,-1 0,1 0,0 0,0 0,0-1,0 1,1-1,0 1,-1-1,1 0,0 0,1 0,-1-1,0 1,1-1,-1 1,1-1,0 0,0-1,0 1,0-1,0 0,0 1,0-2,0 1,1 0,-1-1,2 0,9-2,0 0,0-1,0 0,-1-1,0-1,1 0,-2-1,1-1,-1 0,0-1,0 0,-1-1,0 0,-1-1,0 0,0-1,-1 0,2-5,-1 5,-2 0,1 0,-1-1,-1-1,0 1,-1-1,0-1,-1 1,0-1,-1 0,-1 0,2-10,-4 0</inkml:trace>
  <inkml:trace contextRef="#ctx0" brushRef="#br0" timeOffset="760.516">1274 0,'-1'440,"-53"-63,41-241,14-135,-1 0,0 0,0 0,1 0,-1 0,1 0,-1 1,1-1,-1-1,1 1,0 0,-1 0,1 0,0 0,0 0,0 0,0-1,0 1,0 0,0-1,0 1,0-1,0 1,0-1,0 0,0 1,0-1,0 0,0 0,1 0,-1 1,0-1,0 0,0-1,0 1,0 0,1 0,-1 0,0-1,0 1,0-1,0 1,0-1,0 1,50-30,-44 25,226-193,-232 196,-1 1,1 0,0 0,-1 0,1 0,0 0,0 1,0-1,0 0,-1 0,1 0,0 1,1-1,-1 0,0 1,0-1,0 1,0 0,0-1,0 1,1 0,-1 0,0-1,0 1,1 0,-1 0,0 0,0 1,0-1,1 0,-1 0,0 1,0-1,0 0,0 1,0 0,1-1,-1 1,0-1,0 1,0 0,-1 0,1 0,0-1,0 1,0 0,0 0,-1 0,1 0,0 1,44 162,-11-71,-33-91,0 1,1-1,-1 1,0-1,1 1,0-1,-1 0,1 0,0 0,0 0,1 0,-1 0,0 0,0-1,1 1,-1-1,1 0,0 1,-1-1,1 0,0-1,-1 1,1 0,0-1,0 0,0 0,0 1,-1-2,1 1,0 0,0 0,0-1,59-37,-63 33</inkml:trace>
  <inkml:trace contextRef="#ctx0" brushRef="#br0" timeOffset="1982.18">1782 933,'27'5,"0"-1,0 0,0-3,1 0,-1-1,9-3,-26 2,0 0,0-1,0-1,0 0,0 0,-1-1,1 0,-1-1,0 0,0 0,-1-1,0 0,0 0,0-1,-1 0,1-1,-2 1,3-4,-2 1,0-1,0-1,-1 1,0-1,-1 0,0 0,-1-1,0 1,0-5,-3 13,-1-1,1 0,-1 0,0 0,0 0,0 0,-1 0,0 1,1-1,-2 0,1 0,-1 1,1-1,-1 1,-1-1,1 1,0 0,-1 0,0 0,0 0,0 0,-1 1,1-1,-1 1,0 0,0 0,1 1,-1 0,1 1,-1 0,1-1,-1 1,1 0,-1 1,0-1,0 1,1 0,-1-1,0 2,0-1,1 0,-1 1,0 0,1-1,-1 1,0 1,1-1,-1 1,1-1,0 1,0 0,-1 0,1 0,0 1,0 0,-79 76,72-66,0 1,1 0,0 0,2 0,-1 1,2 0,0 1,1-1,-1 7,4-16,1-1,0 1,0 0,0-1,1 1,0 0,0 0,0-1,1 1,0 0,0-1,0 1,1-1,0 1,0-1,0 0,1 0,-1 1,1-2,1 1,-1 0,1-1,-1 1,1-1,1 0,-1-1,0 1,1 0,5 1,0 1,0-1,0-1,1 0,0 0,-1-1,1-1,0 0,0 0,1-1,-1 0,0-1,0 0,0-1,1 0,-1-1,0 0,0-1,-1 0,1-1,9-5,22-10,0-3,-2-1,-1-2,25-21,-54 38,19-15,-2-2,0-1,-2-1,-1-1,-1-1,-2-2,-1 0,1-3,41-107,-57 127,4-35,-9 48,0 0,-1-1,1 1,-1 0,1 0,-1 0,1 0,-1 0,0 0,1 0,-1 0,0 0,0 1,0-1,0 0,0 0,0 1,0-1,0 1,0-1,0 1,0-1,0 1,-1-1,1 1,0 0,0 0,0 0,0 0,-1 0,1 0,0 0,0 0,0 0,-1 0,1 1,0-1,0 0,0 1,0-1,-7 1,-1 1,1 0,0 0,0 0,1 1,-1 0,0 1,1 0,0 0,0 0,0 1,1 0,-1 1,1-1,0 1,1 0,0 0,-1 1,2 0,-1 0,1 0,0 0,1 1,0 0,0-1,0 1,1 0,1 0,-1 5,2-10,1 1,0 0,0 0,0 0,1 0,-1-1,1 1,0-1,0 1,0-1,0 0,1 0,-1 0,1 0,0 0,0 0,0-1,0 1,0-1,1 0,-1 0,1 0,-1-1,1 1,0-1,-1 0,3 1,114 11,-89-13,-27 0,0 0,-1 0,1 0,0 0,0 0,0 1,-1-1,1 1,0 0,0 1,-1-1,1 0,-1 1,0 0,1 0,-1 0,0 0,0 1,0-1,0 1,0-1,-1 1,1 0,-1 0,0 1,0-1,0 0,0 1,-1-1,1 1,-1-1,0 1,0 0,0-1,-1 1,1 0,-1 0,0 0,0-1,0 1,0 0,-1 0,0 0,1-1,-3 5,-73 116,75-123,0 0,0 1,1-1,-1 0,0 0,1 0,-1 1,1-1,-1 0,1 0,0 1,0-1,-1 0,1 1,0-1,0 0,0 1,0-1,1 0,-1 1,0-1,0 0,1 1,-1-1,1 0,-1 0,1 1,0-1,-1 0,1 0,0 0,0 0,0 0,0 0,0 0,0 0,0 0,0 0,0-1,0 1,0 0,1-1,-1 1,59 0,160-82,-211 77,5 1,1-1,-2-1,1-1,0 0,-1 0,0-2,-1 1,0-2,0 1,0-2,-1 0,-1 0,0-1,0 0,-1 0,0-1,-1-1,-1 1,0-1,0-1,2-8,-11-94,2 113,-1-1,1 1,-1-1,-1 1,1 0,0-1,-1 1,1 0,-1 0,0 0,0 0,0 0,-1 1,1-1,0 1,-1-1,0 1,0 0,0 0,0 0,0 0,0 1,0-1,0 1,-1 0,1-1,0 2,-1-1,1 0,-1 1,0 0,-4 2,-1 0,1 1,0 0,0 0,0 1,0 0,1 1,0-1,0 1,0 1,0-1,1 1,0 1,0-1,0 1,1 0,0 0,1 1,0-1,-2 5,-8 10,2 1,0 0,2 1,1 0,0 1,2 0,1 0,-2 18,6-31,1 1,0-1,1 1,0-1,1 1,1-1,-1 0,2 1,0-1,0 0,1 0,1-1,0 1,1-1,0 0,0-1,1 1,0-1,1 0,4 0,0-1,0 1,1-2,0 0,0 0,1-2,0 1,0-2,0 0,1 0,0-2,0 0,0 0,0-1,0-1,1-1,-1 0,0-1,0-1,6-1,7-2,-4-2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5,'-4'-5,"-8"8,-5 4,0 5,2 5,0 1,2 1,3 2,-2 3,2 2,3-4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0,'-9'34,"-14"25,-2 7,-1-7,2-9,2-13,4-8,0-9,4-3,3 1,0-4,6-8,4-5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5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0 211,'15'56,"-2"0,-3 1,2 52,-20 3,8-113,0 1,0 0,0-1,0 1,0 0,-1 0,1-1,0 1,0 0,0 0,0-1,0 1,0 0,0 0,0-1,-1 1,1 0,0 0,0-1,0 1,-1 0,1 0,0 0,0 0,-1-1,1 1,0 0,0 0,-1 0,1 0,0 0,0 0,-1 0,1-1,0 1,0 0,-1 0,1 0,0 0,-1 0,1 0,0 1,0-1,-1 0,1 0,0 0,-1 0,1 0,-4-33,7-4,0-1,3 1,1 0,2 1,1-1,2 2,2 0,1 0,8-11,-14 24,2 1,0 0,1 1,1 1,1 0,0 0,14-12,-27 30,0 0,0 0,-1 0,1 0,0 0,0 0,0 0,0 0,0 0,1 0,-1 1,0-1,0 0,0 1,1-1,-1 1,0 0,0-1,1 1,-1 0,0 0,1 0,-1 0,1 0,-1 0,0 0,1 0,-1 0,0 1,0-1,1 1,-1-1,0 1,0-1,1 1,-1 0,0-1,0 1,0 0,0 0,0 0,0 0,0 0,0 0,-1 0,1 0,0 0,-1 1,1-1,0 0,16 68,7 52,-15-95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74,'-12'18,"0"2,2 0,1 0,0 1,1 0,2 1,0-1,1 1,1 0,1 1,1 0,3-18,0 1,0 0,0-1,0 1,1-1,0 0,0 1,1-1,-1 0,1 0,0 0,1-1,-1 1,1-1,0 0,0 0,0 0,1 0,-1-1,1 0,0 0,0 0,0 0,0-1,0 0,1 0,-1 0,1-1,-1 0,1 0,-1 0,1 0,0-1,0 0,-1-1,1 1,0-1,-1 0,1 0,-1-1,1 0,-1 0,0 0,0 0,0-1,0 0,0 0,1-1,19-14,0-2,-2 0,0-2,-2 0,20-25,-8 0,-2-1,-2-2,-2 0,-2-4,-21 46,15-7,-15 52,-7 593,1-566,-2 0,-3 0,-3 0,-14 45,23-100,-1-1,0 0,0 1,-1-1,0 0,0 0,-1 0,0-1,0 1,-1-1,0 0,0 0,-1-1,0 1,0-1,-3 1,8-6,-1 0,1 0,-1-1,1 1,-1-1,0 1,1-1,-1 0,0 1,0-1,1 0,-1 0,0 0,1-1,-1 1,0 0,1-1,-1 1,0-1,1 1,-1-1,1 0,-1 0,1 1,-1-1,1 0,0 0,-1-1,1 1,0 0,0 0,0-1,0 1,0 0,0-1,0 1,0-1,0-1,-21-64,17 9,2 0,3 0,5-42,-2 65,2 0,1-1,1 2,12-33,-12 47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1,'0'4,"-5"12,-6 8,-7 4,1 3,-3 0,-1 0,1 0,1-1,2-1,5-5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0,'-15'39,"-13"26,-8 8,-2-5,0-8,3-15,6-14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1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17,'0'0,"0"-1,0 0,-1 0,1 0,0 0,-1 1,1-1,-1 0,1 0,-1 1,1-1,-1 0,0 1,1-1,-1 0,0 1,0-1,1 1,-1-1,0 1,0 0,0-1,1 1,-1 0,0-1,0 1,0 0,0 0,0 0,0 0,0 0,0 0,1 0,-1 0,0 0,0 1,0-1,0 0,0 0,0 1,1-1,-1 1,0-1,0 0,1 1,-1 0,0-1,0 1,1-1,-1 1,1 0,-1 0,1-1,-1 1,-33 49,29-42,-92 184,-40 64,-10-59,146-196,1 0,0 0,0 0,-1 0,1 0,0 0,-1 0,1 0,-1 0,0 0,1 0,-1 0,0 0,1-1,-1 1,0 0,0-1,0 1,0 0,1-1,-1 1,0-1,0 1,0-1,0 0,0 1,0-1,0 0,0 0,-1 1,1-1,0 0,0 0,0 0,0-1,0 1,0 0,0 0,0 0,0-1,0 1,0-1,0 1,0-1,0 1,0-1,0 1,0-1,1 0,-1 1,0-1,0 0,1 0,-1 0,0 0,1 1,-1-1,1-1,-4-18,2-1</inkml:trace>
  <inkml:trace contextRef="#ctx0" brushRef="#br0" timeOffset="372.198">0 17,'23'12,"47"74,81 127,-112-155,-17-23,1-2,1 0,2-1,1-2,13 10,-29-40,-20-20,-16-11,14 15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211 1,'-29'33,"-14"21,0 7,3-4,7-5,11-13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41,'42'-11,"1"1,0 3,0 2,0 1,35 2,-76 2,1-1,0 1,-1 0,1 0,-1 0,1 0,0 0,-1 0,1 1,-1-1,1 1,-1 0,1 0,-1 0,1 0,-1 0,0 0,1 1,-1-1,0 1,0-1,0 1,0 0,-1 0,1 0,0 0,-1 0,1 0,-1 1,0-1,0 0,0 1,0-1,0 1,0-1,-1 1,1 0,-1-1,0 1,0-1,0 1,0 1,-5 13,-2 0,0 0,-1-1,0 0,-1 0,-1-1,-1 0,-7 8,2-2,-30 37,32-43,1 1,1 0,0 1,1 0,1 1,1 0,0 1,-4 14,12-28,0 0,0 0,0 0,1 0,0 0,0 0,1-1,-1 1,1 0,0 0,0 0,1 0,-1-1,1 1,0 0,0-1,1 0,-1 1,1-1,0 0,0-1,0 1,1 0,-1-1,1 0,0 0,0 0,0 0,0 0,1-1,-1 0,1 0,-1 0,1 0,0-1,0 0,0 0,-1 0,1-1,2 1,17-1,0 0,0-1,0-1,0-2,0 0,-1-2,9-3,9-12,-29 7</inkml:trace>
  <inkml:trace contextRef="#ctx0" brushRef="#br0" timeOffset="217.376">0 296,'39'-10,"26"-3,8-4,-5 1,-3 3,-8 3,-10 0,-7 0,-11 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1,'0'1107,"4"-1061,-4-46,0 1,1 0,-1-1,0 1,0-1,0 1,1 0,-1-1,0 1,0-1,1 1,-1 0,1-1,-1 1,1-1,-1 0,0 1,1-1,0 1,-1-1,1 0,-1 1,1-1,-1 0,1 1,0-1,-1 0,1 0,0 0,-1 0,1 0,-1 0,1 1,0-1,-1-1,1 1,0 0,-1 0,1 0,0 0,-1 0,1-1,-1 1,1 0,0 0,-1-1,1 1,-1-1,1 1,-1 0,1-1,-1 1,1-1,-1 1,1-1,-1 1,0-1,1 1,-1-1,0 0,0 1,1-1,-1 0,112-165,-63 108,3 1,2 3,13-7,-66 59,1-1,-1 1,1 0,0 0,0 0,0 0,0 0,0 1,0-1,1 0,-1 1,0 0,1-1,-1 1,1 0,0 0,-1 1,1-1,0 0,-1 1,1 0,0-1,0 1,-1 0,1 1,0-1,0 0,-1 1,1-1,0 1,-1 0,1 0,-1 0,1 0,-1 1,1-1,-1 1,0-1,0 1,0 0,0 0,0 0,0 0,0 0,-1 0,1 1,6 18,-1 0,-1 1,-2 0,0 0,-1 0,-1 0,-1 1,-1-1,-1 0,-1 6,2 98,0-124,0 0,0-1,0 1,0 0,0-1,1 1,-1 0,0-1,1 1,-1 0,1-1,0 1,-1-1,1 1,0-1,0 1,0-1,0 0,0 1,0-1,0 0,1 0,-1 0,0 0,1 0,-1 0,2 0,8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288 170,'-28'8,"0"2,1 0,0 2,1 1,1 1,0 1,1 1,-6 6,26-18,0-1,0 1,1 0,-1 0,1 0,0 0,0 1,0-1,0 1,1 0,0-1,0 1,0 0,0 1,1-1,0 0,0 0,1 1,-1-1,1 0,0 1,1-1,-1 0,1 0,0 1,0-1,1 0,-1 0,1 0,0 0,1 0,-1-1,1 1,0 0,0-1,0 0,1 0,0 0,0 0,0-1,0 1,0-1,0 0,1-1,0 1,-1-1,1 1,5 0,4-4,-1 0,1-1,-1 0,1-1,-1-1,0 0,0-1,0 0,-1-1,1 0,-2-1,1 0,-1-1,0-1,0 0,-1 0,0-1,1-3,90-90,-101 103,0-1,0 1,0 0,0-1,0 1,0-1,0 1,0-1,0 1,1-1,-1 1,0-1,0 1,0 0,1-1,-1 1,0 0,1-1,-1 1,0 0,1-1,-1 1,1 0,-1-1,0 1,1 0,-1 0,1 0,-1-1,1 1,-1 0,0 0,1 0,-1 0,1 0,-1 0,1 0,-1 0,1 0,-1 0,1 0,-1 0,1 0,-1 0,1 1,-1-1,0 0,1 0,-1 1,1-1,-1 0,0 0,1 1,-1-1,0 0,1 1,-1-1,0 0,1 1,-1-1,0 1,0-1,1 0,-3 34,0-22,1-7,-1 0,1 0,0 0,1 0,-1 0,1 1,0-1,0 0,1 0,-1 0,1 0,0 0,1 0,-1 0,1 0,0 0,0-1,0 1,1-1,0 1,0-1,0 0,0 0,0 0,1 0,0-1,0 0,0 1,0-1,0-1,4 2,1-1,1-1,0 0,-1-1,1 0,0-1,0 0,0 0,0-1,0 0,-1-1,1 0,4-2,11-3</inkml:trace>
  <inkml:trace contextRef="#ctx0" brushRef="#br0" timeOffset="362.128">1134 1,'-26'18,"8"-6,0 0,0 1,2 0,-1 2,2 0,0 1,1 0,0 1,-3 7,16-20,-1-1,1 1,1 0,-1-1,0 1,1-1,0 1,0 0,0-1,0 1,0 0,1-1,0 1,0 0,0-1,0 1,0-1,1 0,-1 1,1-1,0 0,0 0,0 0,1 0,-1 0,1-1,-1 1,1-1,0 1,0-1,0 0,0 0,2 0,44 60,-48-57,0-1,-1 0,1 0,-1 1,0-1,0 0,0 0,-1 1,0-1,0 0,0 0,0 0,0 0,-1 0,0 0,0 0,0 0,0-1,0 1,-1-1,0 1,0-1,0 0,0 0,0 0,0-1,-1 1,1-1,-4 2,1 0,-1 0,1-1,-1 0,0 0,0 0,0-1,-1 0,1 0,0-1,-1 0,1 0,-1 0,1-1,-1-1,1 1,-6-2,-6-4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1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8,'-22'-3,"0"0,-1 2,1 1,0 0,-1 2,1 0,0 2,0 0,0 2,1 0,0 1,0 2,1 0,0 1,0 1,1 0,-5 6,18-12,0 0,1 1,-1-1,1 1,0 0,1 1,0-1,0 1,0 0,1 0,-1 0,2 0,-1 1,1-1,0 1,1 0,0-1,0 1,1 0,0 0,0-1,1 1,-1 0,2 0,-1-1,1 1,1 1,1 3,0 0,1-1,0 0,0 0,1 0,1-1,0 0,0 0,1-1,0 0,1 0,0 0,0-1,1-1,0 0,0 0,1-1,-2 1,1-1,0-1,-1 0,2-1,-1 1,1-2,-1 0,1 0,0-1,0 0,0-1,0 0,0-1,0 0,0 0,0-2,0 1,0-1,0-1,0 0,-1-1,1 0,-1 0,0-1,1-1,7-10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647 44,'-12'-7,"0"1,-1 0,0 1,0 1,0 0,-1 0,1 2,-1-1,0 2,1 0,-1 0,0 1,0 1,0 1,1 0,-1 0,0 1,1 1,0 0,0 1,0 1,1 0,0 0,0 1,0 1,1 0,0 1,0 0,1 0,-7 10,-25 38,3 2,2 1,-10 27,34-62,1 1,1 0,1 1,1 0,2 1,1 0,1 0,-2 25,7-42,-1 1,2 0,-1-1,2 1,-1-1,2 1,-1-1,2 1,-1-1,2 0,-1-1,1 1,1-1,0 0,1 0,0-1,0 0,1 0,0 0,0-1,1-1,7 6,1-2,-1-2,1 0,1-1,-1-1,1-1,1 0,-1-1,1-1,0-1,0 0,0-2,0 0,0-1,0-1,0-1,0 0,0-2,13-4,-18 5,-2-1,1-1,0 0,-1-1,0 0,0-1,-1 0,0-1,0-1,0 1,-1-1,-1-1,0 0,0-1,-1 1,0-1,-1-1,0 0,-1 0,0 0,-1-1,0 1,2-13,-4 6,0 0,-2 0,0 0,-2 0,0 1,0-1,-2 0,-1-4,2 17,0-1,0 1,0-1,-1 1,0 0,0 0,0 0,-1 0,0 1,0-1,0 1,-1 0,0 0,0 1,0-1,-1 1,1 0,-1 1,0-1,0 1,0 0,0 1,-1-1,0 1,-8-2,-1 0,1 2,-1-1,0 2,0 0,0 1,0 0,1 2,-1 0,0 0,1 2,-1 0,1 0,-12 6,26-9,0 0,-1-1,1 1,0 0,0 0,0 0,0-1,0 1,0 0,0 1,1-1,-1 0,0 0,1 0,-1 0,0 1,1-1,0 0,-1 0,1 1,0-1,-1 0,1 1,0-1,0 0,0 1,0-1,0 0,1 1,-1-1,0 0,0 1,1-1,-1 0,1 1,0-1,-1 0,1 0,0 0,-1 0,1 0,0 0,0 0,0 0,0 0,0 0,0 0,0 0,1-1,-1 1,0 0,0-1,0 1,1-1,-1 0,0 1,1-1,-1 0,0 0,1 0,-1 0,0 0,1 0,-1 0,1 0,169 8,-125-9,183-27,-105 3,-100 21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80,'-1'-2,"0"0,-1 0,1 0,-1 0,1 1,-1-1,0 1,0-1,0 1,0 0,0-1,0 1,0 0,0 0,0 1,0-1,-1 0,1 1,0-1,-1 1,1 0,0 0,-1 0,1 0,-2 0,1 0,-6-2,0 1,0 1,-1 0,1 0,0 0,0 1,0 1,-1-1,1 2,1-1,-1 1,0 1,1-1,-8 5,14-6,1-1,-1 0,1 1,0-1,-1 1,1-1,0 1,0 0,0 0,0-1,0 1,0 0,1 0,-1 0,1 0,-1 0,1 0,0 0,-1 0,1 0,0 0,0 0,1 0,-1 0,0 0,1 0,-1 0,1 0,0 0,-1 0,1-1,0 1,0 0,0 0,1-1,-1 1,0-1,1 1,56 61,-55-61,5 6,1-3,-1 1,0 1,0 0,-1 0,0 0,0 1,-1 0,0 0,0 1,-1-1,0 1,-1 0,0 1,0-1,-1 1,0 0,0 0,0 10,-3-16,-1-1,1 1,-1-1,1 1,-1 0,-1-1,1 0,0 1,-1-1,1 0,-1 1,0-1,0 0,-1-1,1 1,-1 0,1 0,-1-1,0 0,0 1,0-1,0 0,0-1,0 1,0 0,-1-1,1 0,-101 27,97-27,-7 3,0-2,0 0,0-1,0 0,-1-1,1-1,0 0,-10-2,24 2,1 1,-1 0,0 0,1 0,-1-1,0 1,1 0,-1 0,0-1,0 1,1 0,-1-1,0 1,0 0,1-1,-1 1,0 0,0-1,0 1,0 0,0-1,0 1,0-1,1 1,-1 0,0-1,0 1,0-1,-1 1,1 0,0-1,0 1,0-1,0 1,0 0,0-1,-1 1,1 0,0-1,0 1,0 0,-1-1,1 1,0 0,0 0,-1-1,1 1,0 0,-1 0,1-1,0 1,-1 0,1 0,0 0,-1 0,1-1,-1 1,1 0,14-4</inkml:trace>
  <inkml:trace contextRef="#ctx0" brushRef="#br0" timeOffset="715.904">1327 51,'-22'114,"18"-106,0-1,1 1,0 0,1 0,-1 1,1-1,1 0,0 1,0-1,1 1,0-1,0 1,1-1,0 1,0-1,1 1,0-1,1 0,0 0,0 0,0 0,1-1,0 1,1-1,0 0,5 6,-7-10,1-1,-1 1,1 0,0-1,0 0,0 0,0 0,0 0,0-1,0 0,0 1,1-2,-1 1,1 0,-1-1,0 0,1 0,-1 0,1 0,-1-1,0 0,1 0,-1 0,0 0,0-1,0 0,0 0,0 0,0 0,2-2,104-94,-94 81,204-241,-197 236,-9 41,-19 306,6-226,-13 195,8-273,4 0,-2-1,0 0,-1-1,-1 1,-1 0,-1-1,-1 0,0-1,-1 1,-1-1,-1-1,-1 0,0 0,-1-1,-1 0,0-1,-1-1,-7 6,-75 23,93-42,0 0,0 0,0-1,0 1,0-1,0 1,-1-1,1 0,0-1,0 1,0 0,0-1,-1 0,1 1,0-1,0-1,0 1,1 0,-1-1,0 1,0-1,1 0,-1 0,1 0,-1 0,1 0,0-1,0 1,0-1,0 1,0-2,1-5,-1-1,1 0,1 0,0 1,0-1,1 0,0 0,1 0,0 1,0-1,1 1,0-1,1 1,0 0,1 1,-1-1,2-1,-2 3,142-275,-128 250</inkml:trace>
  <inkml:trace contextRef="#ctx0" brushRef="#br0" timeOffset="18391.603">170 1321,'41'-11,"1"2,0 1,0 2,0 3,1 1,0 1,35 6,30 29,-108-34,1 0,-1 1,1-1,-1 0,1 0,-1 0,1 0,0 0,-1 1,1-1,-1 0,1 0,-1 0,1 0,-1 0,1-1,-1 1,1 0,-1 0,1 0,-1 0,1 0,-1-1,1 1,-1 0,1-1,-1 1,1 0,-1-1,1 1,-1 0,0-1,1 1,-1-1,0 1,1-1,-1 1,0 0,0-1,0 1,1-1,-1 0,0 1,0-1,0 1,0-1,0 1,0-1,0 1,0-1,0 1,0-1,0 1,0-1,0 0,-1 1,1-1,0 1,0-1,0 1,-1 0,1-1,-19-32,-145-122,155 145,5 4</inkml:trace>
  <inkml:trace contextRef="#ctx0" brushRef="#br0" timeOffset="18740.014">0 898,'24'5,"23"1,7 0,5-1,-3-2,-2-1,-4-1,-7 0,-6 4,-4 1,-3 0,-2-1,0-2,-1-1,0 4,0 1,-4-1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411 811,'-37'12,"2"1,-1 2,2 2,0 1,1 1,-18 16,47-32,-8 3,0 0,1 2,0-1,1 1,-1 1,2 0,-1 0,1 1,1 0,-1 1,2-1,0 2,0-1,1 1,0 1,5-11,1 0,0 0,0 0,-1 0,1 0,1 0,-1 0,0 0,0 0,1 0,-1 0,1 0,0 0,0 0,0 0,-1 0,2 0,-1 0,0-1,0 1,1 0,-1-1,0 1,1-1,0 0,-1 1,1-1,0 0,0 0,-1 0,1 0,0 0,0-1,0 1,0 0,0-1,0 0,1 1,-1-1,0 0,89-2,-48-12,-1-1,-1-2,0-2,-2-2,0-1,0-3,15-7,-51 30,-1 0,1 0,0 1,-1-1,1 1,0-1,0 1,0 0,1 0,-1 1,0-1,0 1,0-1,0 1,1 0,-1 0,0 0,0 1,1-1,-1 1,0 0,0-1,0 2,0-1,0 0,0 1,0-1,-1 1,1 0,0 0,-1 0,1 0,-1 0,0 0,0 1,0-1,0 1,1 1,23 37,-23-35,-1 1,1-1,1 0,-1 0,1 0,1 0,-1-1,1 1,-1-1,2 0,-1-1,0 1,1-1,0 0,0-1,0 1,0-1,1 0,-1-1,1 1,0-1,0-1,0 1,6-1,3-4,0 0,0-2,-1 0,0 0,0-2,0 0,-1 0,0-2,0 1,-1-2,0 0,-1-1,0 0,0 0,1-5,31-28,-1 2,-1-2,-3-2,19-30,-37 44,-2-1,-1 0,-1-2,-2 0,-2 0,4-18,-5 16,-2 0,-1 0,-2-1,-1 0,-3-1,-1 1,-1-1,-3 1,-1-1,-3-12,-22-12,27 62,1 0,-1 0,1-1,-1 1,0 0,0 0,0 0,0 0,0 0,0 0,0 0,0 0,0 0,0 0,0 1,0-1,-1 0,1 1,0-1,-1 1,1-1,0 1,-1 0,1 0,0-1,-1 1,1 0,-1 0,1 0,0 1,-1-1,1 0,-1 0,1 1,0-1,-1 1,1-1,0 1,0 0,-1-1,1 1,0 0,0 0,0 0,0 0,-6 9,1-1,1 1,0 0,0 1,1 0,0-1,1 1,1 0,-1 1,2-1,-1 0,1 8,-2 300,16-188,6-1,24 84,19 34,-68-264,0-3</inkml:trace>
  <inkml:trace contextRef="#ctx0" brushRef="#br0" timeOffset="245.038">862 500,'43'-4,"39"-3,14 1,6 2,-6 0,-8 2,-10 1,-9 1,-7 0,-13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2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11 989,'36'-2,"0"-1,-1-2,0-2,0-1,0-1,-1-2,23-11,-47 19,0-1,0 0,0 0,0-1,-1 0,0-1,0 0,0-1,-1 0,0 0,0 0,0-1,-1 0,-1-1,1 0,-1 0,-1 0,0-1,0 1,-1-1,0 0,0-5,-4 10,-1-1,0 1,0-1,-1 1,0 0,0-1,0 1,-1 0,1 0,-1 1,0-1,-1 0,1 1,-1 0,0 0,0 0,0 0,0 1,-1-1,0 1,1 0,-1 1,0-1,-1 1,1 0,0 0,0 1,-1-1,1 1,-1 0,1 1,-1-1,0 1,1 1,-1-1,-4 1,-9 2,0 1,0 1,0 0,1 1,0 2,0-1,1 2,0 0,0 1,1 1,-14 12,20-14,1 0,0 0,0 0,1 1,0 1,1-1,0 1,1 0,0 1,1 0,0 0,1 0,0 0,1 1,0-1,1 1,0 0,1 12,2-19,0 0,0 0,1 0,0-1,0 1,1-1,-1 1,1-1,0 0,1 0,-1 0,1 0,0-1,0 1,0-1,1 0,0 0,0-1,0 1,0-1,0 0,0-1,1 1,-1-1,7 1,8 4,1-1,0-1,1-1,-1-1,1-1,13-1,-3-2,-1-2,1-1,-1-1,0-2,-1-1,6-3,-8 2</inkml:trace>
  <inkml:trace contextRef="#ctx0" brushRef="#br0" timeOffset="413.722">632 1101,'45'-41,"-1"-3,-3-1,-1-2,-3-2,-1-1,2-11,12-4,-40 98,-11-25,1-1,-1 1,1 0,1 0,-1 0,1-1,1 1,-1 0,1-1,1 1,-1-1,1 0,1 0,-1 0,1 0,0 0,1-1,0 0,0 0,0 0,1 0,-1-1,1 0,1 0,-1-1,2 1,2 0,0-1,0-1,0 0,0 0,1-1,-1 0,1-1,0 0,-1-1,1 0,0-1,-1 0,1 0,-1-1,1-1,-1 0,0 0,0-1,0 0,0-1,-1 0,0 0,0-1,0 0,-1-1,0 0,0 0,-1-1,1 0,3-7,88-162,-91 161</inkml:trace>
  <inkml:trace contextRef="#ctx0" brushRef="#br0" timeOffset="754.206">1902 0,'-29'366,"29"146,-11-483,5-34</inkml:trace>
  <inkml:trace contextRef="#ctx0" brushRef="#br0" timeOffset="1004.209">1592 509,'38'0,"32"0,9 0,-4 0,-10 0,-12 0,-9 0,-8 0,-5 0,-3 0,-2 5,-5 1</inkml:trace>
  <inkml:trace contextRef="#ctx0" brushRef="#br0" timeOffset="1619.243">2269 566,'17'3,"1"-1,0-1,-1 0,1-1,0-1,-1-1,1-1,-1 0,1-1,-1 0,0-2,-1 0,1-1,-2-1,1 0,12-9,-25 15,0 0,-1 0,1 0,0 0,-1 0,0-1,1 1,-1-1,0 1,0-1,-1 0,1 0,0 0,-1 0,0 0,0 0,0 0,0-1,0 1,-1 0,1 0,-1-1,0 1,0 0,0-1,0 1,-1 0,0-1,1 1,-1 0,0 0,0 0,-1 0,1 0,-1 0,1 0,-1 0,0 0,0 1,0-1,-1 1,1-1,-1 1,1 0,-2-1,-9 0,1 1,-1 0,0 1,0 1,0 0,0 0,0 1,0 1,1 0,-1 1,1 1,-1-1,1 2,0 0,1 0,-1 1,1 1,0 0,1 0,-1 1,1 0,-6 7,5-4,0 0,1 1,0 0,1 1,1-1,-1 2,2-1,0 1,1 0,0 1,-3 14,7-22,0 0,1 1,-1-1,2 1,-1-1,1 1,0-1,1 0,0 1,0-1,0 1,1-1,0 0,1 0,-1 0,2 0,-1-1,0 1,1-1,1 1,-1-1,1-1,0 1,0-1,2 2,11 4,0 0,1-1,0-1,0-1,1-1,0 0,0-2,1 0,-1-2,1 0,0-1,0-1,0-1,0-1,0 0,0-2,0-1,-1 0,4-2,0 0,-1 0,1-2,-1 0,-1-1,0-2,0 0,-1-1,-1-2,0 0,0-1,-2 0,0-2,8-10,-7 8,-1-2,0 0,-2-1,-1-1,0 0,-2-1,-1-1,-1 0,-1 0,6-22,-16 45,1-1,0 1,-1-1,1 0,-1 1,0-1,0 0,0 1,0-1,0 1,-1-1,1 0,-1 1,0-1,0 1,1-1,-2 1,1-1,0 1,0 0,-1 0,1 0,-1-1,0 1,0 1,0-1,0 0,0 0,0 1,0-1,0 1,-1 0,1 0,0-1,-1 2,1-1,-1 0,0 0,1 1,-1-1,1 1,-1 0,0 0,1 0,-1 0,0 0,1 1,-1-1,1 1,-1 0,1 0,-89 48,89-47,0-1,0 1,0 0,1 0,-1 0,1 0,-1 0,1 0,0 0,0 0,0 0,0 1,0-1,0 0,0 1,1-1,0 1,-1-1,1 1,0-1,0 0,0 1,0-1,1 1,-1-1,1 1,-1-1,1 0,0 1,0-1,0 0,0 0,0 1,1-1,-1 0,1 0,-1 0,1-1,1 2,6 4,-1-1,1 0,1 0,-1-1,1 0,0-1,0 0,0-1,1 0,9 1,37 14,-48-14,1 1,-1 1,0-1,0 1,-1 1,1 0,-2 0,1 0,-1 1,0 0,0 1,-1 0,-1 0,1 0,-1 0,-1 1,0 0,0 0,-1 0,0 0,-1 1,0-1,0 1,-1-1,-1 1,0 0,0 2,3 95,2-89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48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54 790,'30'-9,"1"-2,-2-1,1-2,-2 0,0-2,-1-1,22-19,3-34,-51 67,0 1,-1 0,1 0,-1-1,1 1,-1 0,1-1,-1 1,0 0,0-1,0 1,-1 0,1-1,-1 1,1 0,-1 0,0-1,1 1,-1 0,0 0,-1 0,1 0,0 0,0 0,-1 0,0 0,1 1,-1-1,0 0,1 1,-1 0,0-1,0 1,0 0,-2-1,-2 0,1 0,-1 0,1 1,-1 0,0 0,1 0,-1 0,0 1,0 0,0 0,0 1,1 0,-1 0,0 0,1 1,-1-1,1 1,-1 1,1-1,0 1,0 0,-1 1,-103 81,102-79,-1-1,1 1,1 1,-1-1,1 1,0 1,1-1,-1 1,2 0,-1 0,1 0,0 1,1-1,0 1,0 0,1 0,0 0,0 0,1 0,1 1,0-1,0 0,0 0,1 1,2 8,2-12,1 0,-1-1,1 1,0-1,1 0,-1-1,1 0,0 0,0 0,0 0,0-1,1-1,-1 1,1-1,0 0,0-1,0 0,0 0,0-1,0 0,5 0,15-3,0-2,-1 0,1-2,-1-1,0-1,-1-1,11-6,-13 6</inkml:trace>
  <inkml:trace contextRef="#ctx0" brushRef="#br0" timeOffset="494.779">534 790,'46'-48,"-2"-3,-2-1,-3-3,4-9,-46 76,0 1,1 0,1 0,0 1,1-1,0 0,1 0,1 0,0 0,3 10,-1-17,1-1,-1 1,1-1,0 0,1-1,-1 1,1-1,0 0,0-1,0 1,1-1,-1 0,1-1,0 0,-1 0,1 0,0-1,0 0,0 0,1-1,-1 0,0 0,0 0,0-1,0 0,0-1,0 1,-1-2,1 1,0 0,-1-1,0-1,1 1,-1-1,0 0,5-4,-1 0,-1 0,0 0,0-1,0 0,-1 0,-1-1,1 0,-2 0,1-1,-1 0,-1 0,0-1,-1 1,0-1,1-4,-1-10</inkml:trace>
  <inkml:trace contextRef="#ctx0" brushRef="#br0" timeOffset="911.114">1493 0,'-1'301,"-26"-119,-3 9,30-191</inkml:trace>
  <inkml:trace contextRef="#ctx0" brushRef="#br0" timeOffset="1160.418">1295 396,'39'-5,"26"-2,8 1,-5 1,-8 2,-10 0,-8 2,-8 1,-8 0</inkml:trace>
  <inkml:trace contextRef="#ctx0" brushRef="#br0" timeOffset="1580.067">1944 508,'14'-9,"1"-1,-2 0,1 0,-1-2,-1 1,0-2,-1 0,0 0,0-2,-10 15,0-1,0 0,0 0,-1 0,1 0,0 0,0 0,-1 0,1 0,0 0,-1-1,1 1,-1 0,1 0,-1 0,0-1,0 1,0 0,1-1,-1 1,0 0,0 0,-1-1,1 1,0 0,0 0,-1-1,1 1,0 0,-1 0,1 0,-1-1,0 1,1 0,-1 0,0 0,0 0,0 0,0 0,0 0,0 1,0-1,0 0,0 0,0 1,0-1,0 1,0-1,-1 1,1-1,0 1,0 0,-1 0,0-1,-70 12,61-6,1 1,0 0,0 1,1 0,0 1,0 0,0 0,1 1,1 0,-1 0,2 1,-1 0,1 0,1 1,0-1,0 1,1 0,0 1,1-1,1 1,-1-1,2 1,0 0,0 0,1-1,1 1,0 0,2 11,-1-18,0 0,0 0,1 0,0 0,0-1,0 1,0-1,1 0,0 0,-1 0,2 0,-1-1,0 0,1 1,-1-2,1 1,0 0,0-1,0 0,0 0,0-1,1 1,-1-1,0 0,2 0,9 1,0 0,0-1,0-1,0 0,0-1,0-1,0-1,1 0,57-24,-56 18</inkml:trace>
  <inkml:trace contextRef="#ctx0" brushRef="#br0" timeOffset="1943.379">2283 734,'9'-11,"0"-1,-1 0,-1 0,0 0,-1-1,0 0,-1-1,0 1,-1-1,2-13,47-103,-51 126,0 0,0-1,0 1,0 0,1 1,-1-1,1 0,0 1,0 0,0-1,1 1,-1 0,1 1,0-1,-1 1,1-1,0 1,1 0,-1 1,0-1,0 1,1 0,-1 0,1 0,-1 0,1 1,-1 0,1 0,-1 0,1 0,-1 1,1 0,-1 0,1 0,-1 0,0 1,1 0,-1 0,13 13,-4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4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28,'-16'-6,"0"1,-1 0,0 1,0 1,0 1,0 1,0 0,0 1,0 0,0 2,0 0,0 1,0 1,1 0,-1 1,1 1,0 0,1 2,-1 0,1 0,1 1,0 1,7-5,1 0,0 0,0 1,0 0,1 0,0 0,0 1,1 0,0 0,0 0,0 0,1 1,0-1,1 1,-1 0,1-1,0 4,-20 158,5 57,-2-28,-6-58,20-120,4-18,0-1,0 0,0 1,0 0,0-1,0 1,1-1,-1 1,1 0,-1 0,1-1,0 1,-1 0,1 0,0-1,0 1,0 0,1 0,-1 0,0-1,1 1,-1 0,1-1,-1 1,1 0,0-1,0 1,0-1,0 1,0-1,0 1,0-1,0 0,0 1,1-1,-1 0,1 0,-1 0,2 0,117 5,-80-9,245 1,-262-2,-5-2</inkml:trace>
  <inkml:trace contextRef="#ctx0" brushRef="#br0" timeOffset="570.858">720 451,'-5'-2,"0"1,1-1,-1 1,0 0,0 0,0 1,0-1,0 1,0 0,0 0,0 1,0-1,0 1,0 0,1 1,-1-1,0 1,1 0,-1 0,1 1,-1-1,1 1,0 0,0 0,1 0,-1 0,0 1,-1 2,-8 5,0 1,0 1,1 0,1 0,0 1,1 1,-5 8,12-18,1-1,0 1,0-1,0 1,1 0,0 0,0 0,0-1,0 1,1 0,-1 0,1 1,1-1,-1 0,1 0,0-1,0 1,0 0,1 0,-1 0,1-1,0 1,1-1,-1 1,1-1,0 0,0 0,1 1,1 1,0 1,1-1,0-1,0 1,0-1,1 0,0 0,-1-1,2 0,-1 0,0-1,1 0,0 0,0 0,-1-1,1-1,1 1,-1-1,0 0,0-1,0 0,0-1,1 1,-1-2,0 1,0-1,0 0,5-2,11-8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60 499,'-8'11,"1"0,0 1,1 0,0 0,1 1,1-1,0 1,0 0,1 0,1 0,0 1,1-1,1 1,0-1,0 2,0-11,1 0,-1-1,1 1,0 0,0-1,0 1,0-1,0 1,1-1,-1 0,1 0,0 1,0-1,1 0,-1-1,0 1,1 0,0-1,-1 1,1-1,0 0,0 0,1 0,-1 0,0-1,1 1,-1-1,1 0,-1 0,1 0,-1 0,4-1,0 1,1-1,0 0,0 0,0-1,-1 0,1-1,0 0,-1 0,1 0,-1-1,0 0,0 0,0-1,0 0,0-1,6-4,1 0,-2-1,1-1,-1 0,-1-1,0 0,-1-1,0 0,-1 0,0-1,-1 0,-1-1,0 0,-1 0,-1 0,0-1,-1 0,1-9,-6 17,1 1,-1-1,-1 1,1-1,-1 1,-1 0,1 0,-1 0,0 0,-1 0,0 1,0-1,0 1,-1 0,0 0,0 1,0-1,-1 1,0 0,0 1,0-1,0 1,-1 1,0-1,1 1,-1 0,-1 1,1-1,0 1,-1 1,1-1,-1 1,-2 1,8-1,1 1,-1 0,0-1,0 1,0 0,1 0,-1 0,0 1,0-1,0 0,1 1,-1-1,0 1,0-1,1 1,-1 0,1 0,-1 0,1 0,-1 0,1 0,-1 0,1 0,0 1,0-1,0 1,-1-1,1 1,1-1,-1 1,0-1,0 1,1 0,-1-1,0 1,1 0,0 0,-1-1,1 1,0 0,0 0,0 0,0-1,0 1,1 0,-1 0,0-1,1 1,0 0,-1 0,1-1,0 1,0-1,0 1,0-1,0 1,0-1,0 1,0-1,1 0,-1 0,0 1,1-1,-1 0,2 0,11 3,1 0,0-1,0 0,0-1,1-1,-1-1,0 0,0-1,1-1,-1 0,0-1,0 0,4-3,-3 2,1-2,-1 0,0 0,0-2,-1 0,0-1,-1 0,1-1,-2-1,0 0,0-1,-1 0,0-1,-1-1,-1 0,0 0,-1 0,0-2,0-2,62-152,-61 152,-4 23,-3 34,-5 819,3-821,-1 0,-2 1,-2-1,-1 0,-2 0,-1-1,-2 0,-2 0,-1-1,-18 32,28-60,-1-1,0 0,0-1,0 1,-1-1,1 0,-2 0,1 0,0-1,-1 1,0-1,0-1,0 1,0-1,-1 0,1 0,-1-1,0 0,1 0,-1-1,0 0,0 0,0 0,0-1,0 0,0-1,0 1,0-1,0-1,0 1,0-1,0 0,1-1,-1 0,1 0,0 0,0-1,0 0,0 0,0 0,1-1,0 1,0-1,0-1,1 1,0-1,-3-3,5 4,0 1,0-1,1 1,-1-1,1 0,0 1,0-1,1 0,-1 0,1 0,0 0,0 1,1-1,-1 0,1 0,0 0,1 1,-1-1,1 0,0 1,0-1,0 1,1 0,-1 0,1 0,0 0,0 0,3-2,110-90,-19 35,3 4,53-19,-114 59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1 125,'13'-14,"2"1,-1 0,1 1,1 1,0 1,1 0,0 1,1 0,-1 2,1 0,6-1,-19 8,0-1,0 1,0 0,0 0,0 0,0 0,0 1,0 0,0 0,0 1,0-1,-1 1,1 0,0 0,-1 1,0 0,1-1,-1 1,0 0,0 1,-1-1,1 1,-1 0,0 0,0 0,0 0,0 0,-1 1,1-1,-1 1,0 0,-1-1,1 1,-1 0,0 0,0 0,-1 0,1 0,-1 0,0 1,4 34,-2 0,-1 0,-2 0,-2 0,-3 12,2-25,-2 1,0-1,-2 0,-1-1,-1 0,-1 0,-1-1,-9 13,6-29,19-35,8-4,2 0,1 1,1 1,2 0,1 2,1 0,9-8,14-21,-31 35,2 0,1 1,0 1,1 1,1 0,1 1,0 1,1 0,1 1,0 2,1 0,2 0,-22 11,1 1,-1-1,1 0,-1 1,1 0,-1-1,1 1,0 0,-1-1,1 1,0 0,-1 0,1 1,0-1,-1 0,1 0,-1 1,1-1,0 1,-1-1,1 1,-1 0,0 0,1 0,-1 0,1 0,-1 0,0 0,0 0,0 0,0 0,0 1,0-1,0 0,0 1,0-1,0 1,-1-1,1 1,-1-1,1 1,-1 0,1 0,3 78,-4-69,-22 165,17-107,5-68,0 0,1 0,-1 0,0 0,1 1,-1-1,0 0,1 0,0 0,-1 0,1-1,-1 1,1 0,0 0,0 0,0 0,-1-1,1 1,0 0,0-1,0 1,0 0,0-1,0 0,0 1,0-1,0 1,0-1,1 0,-1 0,0 0,0 0,0 0,0 0,0 0,0 0,1 0,-1 0,0-1,0 1,0 0,0-1,0 1,0-1,0 1,0-1,0 1,0-1,0 0,-1 0,1 1,0-1,0 0,0 0,-1 0,1 0,-1 0,157-125,-125 96,1 2,2 1,0 1,2 2,4 0,-39 23,-1-1,1 1,-1-1,1 1,0 0,-1 0,1 0,0 0,0 0,0 1,0-1,0 0,0 1,0-1,0 1,0 0,0 0,0 0,0 0,0 0,0 0,0 1,0-1,0 0,0 1,0 0,0-1,0 1,0 0,-1 0,1 0,0 0,0 1,-1-1,1 0,-1 1,1-1,-1 1,0-1,0 1,2 1,-4 11,0-1,0 0,-1 0,-1 0,0 0,-1 0,0 0,-1-1,0 0,-2 1,-3 11,8-17,-3 2,1-1,1 1,-1 1,2-1,-1 0,1 1,1-1,0 1,0 0,1-1,0 1,0 0,1 0,26 19,-9-23</inkml:trace>
  <inkml:trace contextRef="#ctx0" brushRef="#br0" timeOffset="471.998">1721 182,'-22'12,"1"1,0 1,1 1,0 1,1 0,1 2,1 0,0 1,1 1,1 0,-6 13,19-30,-1-1,1 1,0-1,1 1,-1 0,0 0,1 0,-1 0,1 0,0 0,0 0,0 0,1 0,-1 0,1 0,0 1,-1-1,1 0,1 0,-1 1,0-1,1 0,0 0,0 0,0 1,0-1,0 0,0 0,1-1,0 1,-1 0,1 0,0-1,0 1,1-1,-1 0,0 0,1 1,-1-1,1-1,0 1,0 0,0-1,0 0,3 1,0-1,0 0,0 0,0-1,0 1,0-1,0-1,1 1,-1-1,0 0,0-1,0 1,0-1,-1 0,1-1,0 0,-1 1,0-2,0 1,0-1,2-1,93-96,-94 93,112-152,-118 159,0 1,0-1,0 1,0-1,0 1,0-1,0 1,0-1,1 1,-1-1,0 1,0-1,0 1,1-1,-1 1,0 0,0-1,1 1,-1 0,0-1,1 1,-1 0,0-1,1 1,-1 0,1-1,-1 1,1 0,-1 0,0 0,1-1,-1 1,1 0,-1 0,1 0,-1 0,1 0,-1 0,1 0,-1 0,1 0,-1 0,1 0,-1 0,1 0,-1 1,1-1,-1 0,0 0,1 0,-1 1,1-1,-1 0,0 1,1-1,-1 0,1 1,-1-1,0 0,0 1,1-1,-1 1,0-1,0 0,1 1,-1-1,0 1,0-1,3 38,-3-34,0 10,-2-5,1 1,0-1,1 0,0 0,0 1,1-1,1 0,-1 0,1 0,1 0,0 0,0 0,1-1,0 1,0-1,1 0,0 0,0-1,1 1,0-1,0 0,5 3,10 2,-2-3</inkml:trace>
  <inkml:trace contextRef="#ctx0" brushRef="#br0" timeOffset="850.953">2625 40,'-39'32,"20"-19,0 2,1 0,1 1,1 1,0 1,1 0,1 1,1 1,12-18,-1 0,1 0,0 1,0-1,1 0,-1 1,0-1,1 1,-1 0,1-1,0 1,0-1,0 1,0-1,0 1,1-1,-1 1,1-1,0 1,-1-1,1 1,0-1,0 0,1 1,-1-1,1 0,-1 0,1 0,-1 0,1 0,0 0,0-1,0 1,0-1,0 1,0-1,1 0,-1 1,0-1,3 0,15 10,-17-11,0 1,1 0,-1 0,0 0,1 0,-1 1,0-1,0 1,0-1,0 1,0 0,-1 1,1-1,-1 0,1 1,-1-1,0 1,0 0,0 0,0 0,0 0,-1 0,1 0,-1 0,0 0,0 1,0-1,0 0,-1 1,1-1,-1 1,0-1,0 1,0-1,-1 1,1-1,-1 0,0 1,0 0,-5 5,-2 0,1 0,-1 0,-1-1,1 0,-1-1,-1 0,1 0,-1-1,0 0,-1-1,1 0,-1 0,0-1,0-1,-1 0,1 0,-3-1,-20-4,28-3</inkml:trace>
  <inkml:trace contextRef="#ctx0" brushRef="#br0" timeOffset="1267.203">3133 40,'-55'25,"37"-18,0 1,1 1,0 0,0 1,1 0,0 2,1 0,1 1,-3 2,16-14,0 0,0 1,0-1,0 0,0 1,1-1,-1 0,0 1,1-1,-1 1,1-1,-1 1,1-1,0 1,-1 0,1-1,0 1,0-1,0 1,1 0,-1-1,0 1,0-1,1 1,-1-1,1 1,0-1,-1 1,1-1,0 1,0-1,0 0,0 1,0-1,0 0,0 0,0 0,1 1,59 35,-37-25,-20-10,-1 0,0 0,0 1,0-1,-1 1,1-1,0 1,-1 0,0 0,0 0,0 1,0-1,0 0,-1 1,1-1,-1 1,0-1,0 1,0 0,0-1,-1 1,0 0,0 0,0-1,0 1,0 0,-1 0,1-1,-1 1,0 0,-1-1,1 1,0-1,-1 1,0-1,-1 2,-1 4,-2 0,1 0,-2-1,1 0,-1 0,0 0,0-1,-1 0,0-1,0 1,-1-2,0 1,-1 0,-68 13,53-17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5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374 791,'-22'-5,"-1"2,0 0,0 1,0 2,0 0,0 1,0 1,-19 5,39-6,1-1,-1 1,1-1,-1 1,1 0,-1 0,1 0,-1 0,1 0,0 0,0 1,-1-1,1 1,0 0,1 0,-1-1,0 1,0 0,1 1,-1-1,1 0,0 0,-1 1,1-1,0 1,0-1,1 1,-1-1,0 1,1-1,0 1,0 0,-1-1,2 1,-1-1,0 1,0 0,1-1,-1 1,1-1,0 1,0-1,0 1,0-1,0 0,1 1,-1-1,160 178,-160-179,0 1,0 0,0 0,0 0,-1 0,1 0,0 0,-1 0,0 0,1 0,-1 0,0 0,0 0,0 0,0 1,-1-1,1 0,-1 0,1 0,-1 0,0 0,1 0,-1-1,0 1,0 0,0 0,-1 0,1-1,0 1,-1-1,1 1,-1-1,1 1,-1-1,0 0,0 0,0 1,-75 35,72-36,-143 42,137-46,5-2</inkml:trace>
  <inkml:trace contextRef="#ctx0" brushRef="#br0" timeOffset="849.441">684 762,'-32'74,"27"-64,1 1,0-1,1 1,0 0,0 0,2 0,-1 1,1-1,1 0,0 1,1-1,0 0,0 0,2 0,-1 0,1 0,3 7,-5-16,1-1,-1 1,1 0,0 0,-1-1,1 1,0-1,0 0,0 1,0-1,0 0,0 0,0 0,0 0,0-1,1 1,-1-1,0 1,0-1,1 0,-1 0,0 0,1 0,-1 0,0 0,1 0,-1-1,0 0,0 1,1-1,-1 0,0 0,0 0,0 0,0 0,0-1,0 1,0-1,67-64,58-95,-127 160,1 0,-1 0,1 0,-1 0,1 0,-1 0,1 0,-1 1,1-1,0 0,0 0,-1 1,1-1,0 0,0 1,0-1,0 1,0-1,0 1,0 0,0-1,0 1,0 0,0 0,0-1,0 1,0 0,0 0,0 0,0 0,0 0,0 0,0 1,0-1,0 0,0 1,0-1,0 0,0 1,0-1,-1 1,1-1,0 1,0 0,0-1,-1 1,1 0,0 0,0-1,-1 1,1 0,-1 0,1 0,-1 0,1 0,-1 0,6 14,0 0,-2 0,0 1,0-1,-2 1,0 0,-1 0,0 0,-1 0,-1 0,-1 0,0-1,-2 5,-71 366,64-350,-2 0,-2-1,-1-1,-1 0,-2-1,-3-7,22-26,0-1,0 1,0 0,0-1,0 1,0-1,0 1,0 0,0-1,0 1,-1-1,1 1,0 0,0-1,0 1,0-1,-1 1,1 0,0-1,0 1,-1 0,1-1,0 1,0 0,-1 0,1-1,0 1,-1 0,1 0,-1 0,1-1,0 1,-1 0,1 0,-1 0,1 0,0 0,-1 0,1 0,-1 0,1 0,0 0,-1 0,1 0,-1 0,1 0,0 0,-1 0,1 0,-1 0,1 1,0-1,-1 0,1 0,0 0,-1 1,1-1,0 0,-1 1,1-1,0 0,0 1,-1-1,1 0,0 1,0-1,-1 1,5-30,1 0,2 0,0 0,2 1,1 1,1-1,2 2,0 0,9-12,2-8,112-295,-60 207,-66 120</inkml:trace>
  <inkml:trace contextRef="#ctx0" brushRef="#br0" timeOffset="1467.885">1503 678,'-12'0,"0"1,0 1,0 0,1 0,-1 1,1 0,0 1,0 1,0 0,1 0,-1 1,1 0,0 1,-6 6,15-12,0 0,0 0,0 0,0 0,0 0,0 1,0-1,1 0,-1 1,0-1,1 1,-1-1,1 1,0-1,-1 1,1-1,0 1,0-1,0 1,0-1,0 1,1-1,-1 1,0-1,1 1,-1-1,1 0,-1 1,1-1,0 1,-1-1,1 0,0 0,0 1,0-1,0 0,0 0,0 0,1 1,56 36,-45-30,66 64,-78-69,1 0,0 0,-1 0,0 0,0 0,0 1,0-1,0 0,-1 1,0-1,1 1,-1-1,0 1,-1-1,1 0,-1 1,1-1,-1 1,0-1,0 0,-1 0,1 0,-1 1,1-1,-1 0,0-1,0 1,0 0,-1 0,-6 4,1 0,-1-1,0 0,0-1,0 0,-1 0,0-1,0 0,0-1,-1 0,1 0,-1-1,1-1,-1 0,-9 0,16 0,0-1,0 0,0 1,-1-1,1-1,0 1,0-1,0 1,0-1,1 0,-1 0,0-1,0 1,0-1,1 0,-1 0,1 0,-9-11</inkml:trace>
  <inkml:trace contextRef="#ctx0" brushRef="#br0" timeOffset="1915.709">1926 395,'7'19,"-2"-1,0 1,0 0,-2 0,-1 0,0 0,-1 1,-2 14,1-14,-2 31,-2 0,-3-1,-2 0,-10 29,7-28,-19 80,29-125,1-6</inkml:trace>
  <inkml:trace contextRef="#ctx0" brushRef="#br0" timeOffset="2150.332">1729 762,'38'0,"23"0,5 0,-3 0,-8 0,-9 0,-7 0,-5 5,-4 2,-2-1,-6-1</inkml:trace>
  <inkml:trace contextRef="#ctx0" brushRef="#br0" timeOffset="2503.514">2293 875,'12'-3,"-2"3,-1-1,1-1,-1 0,0 0,1-1,-1 0,0 0,0-1,-1 0,1-1,-1 0,0 0,0-1,-1 0,1-1,-1 1,-1-1,1 0,-1-1,-1 0,1 0,0-2,-6 7,1 1,-1-1,0 1,0-1,0 0,0 1,-1-1,1 1,-1-1,1 1,-1-1,0 1,0 0,0-1,0 1,-1 0,1 0,0-1,-1 1,0 0,1 1,-1-1,0 0,0 0,0 1,0-1,0 1,-1 0,1-1,0 1,-1 0,1 0,0 1,-86-13,80 16,0-1,-1 1,1 0,1 1,-1 0,0 0,1 0,0 1,0 0,0 1,1 0,0 0,0 0,0 0,1 1,0 0,0 0,1 1,0-1,0 1,1 0,-1 0,2 0,-1 1,1-1,1 1,0-1,0 1,0-1,1 1,1 0,-1-1,1 1,1-1,-1 1,1-1,1 0,0 1,0-1,1-1,0 1,0 0,3 3,2-4,0 1,0-2,1 1,0-1,0-1,0 0,1 0,0-1,0 0,0-1,0-1,0 1,1-2,-1 0,1 0,-1-1,1 0,-1-1,9-1,4 1</inkml:trace>
  <inkml:trace contextRef="#ctx0" brushRef="#br0" timeOffset="3020.32">2632 1045,'157'-266,"-110"210,-46 56,1 0,-1 1,0-1,1 1,-1-1,1 1,-1-1,1 1,-1 0,0-1,0 1,1 0,-1 0,0 0,0 0,0 0,0 0,0 1,0-1,0 0,0 0,-1 1,1-1,0 1,-1-1,1 0,-1 1,0-1,1 1,-1-1,0 1,0-1,0 1,0-1,0 1,0-1,0 1,-1-1,1 1,0-1,-1 1,1-1,-1 1,0 0,1 0,0 15,7 60,-7-75,1 0,-1-1,1 1,0 0,-1-1,1 1,0-1,0 1,0-1,1 0,-1 1,0-1,0 0,1 0,-1 0,0 0,1 0,-1 0,1 0,0 0,-1-1,1 1,-1-1,1 1,0-1,0 1,-1-1,1 0,0 0,0 0,-1 0,1 0,0 0,0-1,-1 1,1-1,0 1,-1-1,1 1,1-2,101-78,-86 65,-14 11,0-1,1 1,-1 0,1 1,0-1,1 1,-1 0,1 0,-1 0,1 1,0 0,0 0,0 0,2 1,-5 3,0 0,1 0,-1 0,0 1,-1 0,1 0,0 0,-1 0,0 0,1 0,-1 0,0 1,-1-1,1 1,-1 0,1-1,-1 1,0 0,-1 0,1 0,-1-1,1 1,-1 0,0 0,-1 0,1 0,-1 0,1 0,-1 0,-1 0,2 5,15 91,-10-80</inkml:trace>
  <inkml:trace contextRef="#ctx0" brushRef="#br0" timeOffset="3801.847">3224 1,'220'25,"-216"-26,-1 1,1-1,-1 1,1 0,-1 0,1 1,-1-1,1 1,-1-1,1 1,-1 0,1 1,-1-1,0 0,0 1,0 0,0 0,0 0,0 0,0 0,-1 1,1-1,-1 1,0-1,1 1,-1 0,0 0,-1 0,1 0,-1 0,1 1,-1-1,1 4,-6 213,3 164,-27-110,27-244,14 124,-12-151,1 0,-1 0,0 0,0 0,0 0,0 0,0 0,-1 0,1 1,-1-1,0 0,0 0,0 0,-1 1,1-1,-1 0,1 0,-1 0,0 0,0 0,-1 0,1 0,-1 0,1 0,-1-1,0 1,0 0,0-1,0 0,-1 1,1-1,0 0,-1 0,0-1,1 1,-1 0,0-1,0 0,0 1,-127 28,42-5,71-18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6:1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1185,'0'1698,"-29"-1253,31-64,24-161,3 3,0 1,0 58,-30 57,0-335,1 0,-1 0,1 1,0-1,0 0,1 0,-1 1,1-1,0 0,0 0,0 0,0 0,1 0,0 0,0 0,0-1,0 1,0-1,1 1,-1-1,1 0,0 0,0 0,0 0,1-1,-1 1,1-1,-1 0,1 0,0 0,0 0,20 1,1 0,-1-2,0-1,0 0,1-2,-1-1,0-1,19-6,32-3,103-16,83-2,787 32,-816-2,-34-26,338 27,-339-28,283 28,-198-29,255 30,-424 15,-99-18</inkml:trace>
  <inkml:trace contextRef="#ctx0" brushRef="#br0" timeOffset="3507.296">1 959,'11'227,"1"-150,-11-59,1 0,1-1,0 1,2-1,0 0,1 0,2 4,-7-20,-1 0,0-1,0 1,1 0,-1 0,1-1,-1 1,1 0,-1-1,1 1,-1-1,1 1,0-1,-1 1,1-1,0 1,-1-1,1 0,0 1,-1-1,1 0,0 1,0-1,0 0,-1 0,1 0,0 0,0 0,0 0,-1 0,1 0,0 0,0 0,-1 0,1-1,0 1,0 0,0-1,-1 1,1 0,0-1,-1 1,1-1,0 1,-1-1,1 1,-1-1,1 1,-1-1,1 0,-1 1,1-1,-1 0,28-41,-27 38,157-316,-158 320,0 1,0 0,1-1,-1 1,0 0,1-1,-1 1,0 0,1-1,-1 1,1-1,-1 1,1-1,-1 1,1-1,0 1,-1-1,1 1,0-1,-1 0,1 1,0-1,-1 0,1 0,0 0,0 1,-1-1,1 0,0 0,0 0,-1 0,1 0,0 0,0-1,-1 1,1 0,0 0,-1 0,1-1,0 1,-1 0,1-1,0 1,-1 0,1-1,0 1,-1-1,1 1,-1-1,1 0,-1 1,1-1,-1 1,0-1,1 0,-1 1,0-1,1 0,-1 1,0-1,0 0,0 0,6 224,25-33,-17-120,-2 0,-4 0,-3 1,-2 0,-6 44,0-86,-2 1,0-1,-2 0,-2 0,0-1,-2 0,-9 17,16-37,0 0,-1 0,0 0,0-1,-1 0,0 0,0 0,0-1,-1 0,0 0,0-1,-1 0,1 0,-1 0,0-1,-1-1,1 1,-1-1,1-1,-1 1,0-1,0-1,0 0,0 0,0-1,-8 0,12-1,0 1,1-1,-1 0,0 0,1 0,-1-1,1 0,-1 0,1 0,0 0,0 0,0-1,0 0,0 0,1 0,-1 0,1-1,0 1,0-1,0 0,0 0,1 0,0 0,0 0,0-1,0 1,0-1,1 1,-1-5,0-3,0 0,1 1,0-1,1 0,0 0,1 0,0 0,1 0,0 1,1-1,3-6,7-11,1 1,2 1,1 1,1 0,1 1,1 1,2 1,0 1,1 0,1 2,1 1,10-5,10-12,-24 18</inkml:trace>
  <inkml:trace contextRef="#ctx0" brushRef="#br0" timeOffset="4436.605">6239 4656,'-3'29,"-2"-1,0 1,-2-1,0 0,-3-1,0 0,-1-1,-3 3,-6 17,4-13,-2-1,-1 0,-2-2,-1 0,-14 14,-47 65,55-73,15-26</inkml:trace>
  <inkml:trace contextRef="#ctx0" brushRef="#br0" timeOffset="4927.902">5899 4685,'3'10,"0"1,0-1,1 0,0-1,1 1,0-1,0 0,1 0,0 0,1-1,0 0,0 0,1-1,0 0,0 0,1-1,5 3,2 5,6 3,-1 2,0 1,-1 0,-1 2,-1 0,-1 1,-1 0,-2 2,0 0,6 15,67 150,-74-172</inkml:trace>
  <inkml:trace contextRef="#ctx0" brushRef="#br0" timeOffset="27126.395">4742 847,'0'481,"28"-283,-26 83,24-138,-25 222,27-222,-27-120,-1 1,-1 0,-1 0,0 0,-2-1,-5 14,4-17,1 0,1 0,1 0,1 1,0-1,2 0,0 1,1-1,3 8,-5-26,1 1,-1-1,1 0,0 1,0-1,0 0,0 1,0-1,1 0,-1 0,1 0,-1 0,1 0,0 0,0 0,0-1,0 1,0-1,0 1,0-1,0 0,1 0,-1 0,0 0,1 0,-1 0,1-1,-1 1,1-1,-1 0,1 0,-1 0,1 0,-1 0,1 0,-1-1,1 1,-1-1,1 1,1-2,99-30,51-6,325 39,621-1,-1049-6,-33 0</inkml:trace>
  <inkml:trace contextRef="#ctx0" brushRef="#br0" timeOffset="34409.589">5279 3246,'-3'-5,"1"0,0 1,-1-1,0 1,0-1,0 1,-1 0,1 0,-1 1,0-1,0 1,0-1,-1 1,1 1,-1-1,1 1,-1-1,0 1,0 1,0-1,0 1,0 0,-1 0,1 0,0 1,0-1,-1 1,1 1,-2-1,-10 4,0 0,0 2,1-1,-1 2,2 0,-1 1,1 1,0 0,0 1,1 1,1 0,0 1,0 0,1 1,1 0,0 1,1 0,1 1,0 0,-1 4,3-5,1 1,0 0,1 1,1-1,0 1,1 0,1 0,0 0,1 14,1-25,-1 8,-1-1,2 0,0 1,1-1,0 0,0 1,1-1,1 0,0 0,1 0,0-1,1 1,0-1,1 0,0 0,1-1,0 0,3 2,-1-1,2-2,-1 0,1 0,0-1,1 0,0-1,0 0,1-1,0-1,13 5,-14-6,0 0,0-1,0-1,0 0,0 0,1-1,-1-1,0 0,1 0,-1-1,0-1,1 0,-1-1,0 0,-1-1,1-1,-1 1,1-2,-1 1,-1-2,1 1,-1-2,0 1,-1-1,1-2,-7 8,-1 0,0 0,0 0,-1 0,1-1,0 1,-1-1,0 1,1-1,-1 1,0-1,0 0,0 1,-1-1,1 0,-1 0,1 0,-1 0,0 0,0 1,0-1,-1 0,1 0,-1 0,0 0,1 1,-1-1,0 0,0 1,-1-1,1 1,-1-1,1 0,-71-67,62 62,-41-37,40 33,-1 1,0 1,-1 0,0 0,-1 1,1 1,-13-5,150 50,109-33,-209-4</inkml:trace>
  <inkml:trace contextRef="#ctx0" brushRef="#br0" timeOffset="35199.736">7677 2681,'-190'192,"-50"88,185-235,35-35</inkml:trace>
  <inkml:trace contextRef="#ctx0" brushRef="#br0" timeOffset="35593.547">7197 2681,'197'169,"31"38,-215-195,-1-2,0 1,0 0,-2 0,1 1,-2 1,1 0,-2 0,0 0,6 15,-12-19</inkml:trace>
  <inkml:trace contextRef="#ctx0" brushRef="#br0" timeOffset="36016.278">8411 2399,'-9'10,"-9"12,-5 8,0 3,1-4,3-2,0-5,3-3,5 2,-1-4,2 0,2-2</inkml:trace>
  <inkml:trace contextRef="#ctx0" brushRef="#br0" timeOffset="40934.172">4996 480,'11'165,"-4"-132,-4-12,1 0,1 1,2-1,0-1,1 1,7 12,-14-31,0-1,0 1,0-1,0 1,0-1,0 1,0-1,1 0,-1 0,1 0,-1 0,1 0,-1 0,1 0,-1 0,1 0,0-1,0 1,-1-1,1 1,0-1,0 0,-1 0,1 1,0-1,0 0,0-1,-1 1,1 0,0-1,0 1,0-1,-1 1,1-1,0 0,-1 1,1-1,-1 0,1 0,-1 0,1-1,-1 1,0 0,0 0,1-1,-1 1,0-1,58-71,50-150,-92 261,10 151,-17-110,-4-1,-4 1,-3 21,0-23,1-61,0-1,-1 0,0 0,-1 0,-1 0,-1 0,0-1,-1 1,0-1,-1 0,0-1,-2 1,1-1,-2-1,0 1,-9 10,16-21,0-1,0 1,1 0,-1-1,0 1,0-1,-1 0,1 1,0-1,0 0,-1 0,1-1,0 1,-1 0,1-1,-1 0,1 1,-1-1,1 0,0 0,-1 0,1-1,-1 1,1 0,-1-1,1 0,0 1,-1-1,1 0,0 0,0-1,-1 1,1 0,0-1,0 1,1-1,-1 0,0 0,0 1,1-1,-1 0,1 0,0-1,0 1,-1 0,1 0,0-3,-2-9,1 0,1-1,0 1,1-1,0 1,1-1,1 1,1-1,0 1,0 0,1 0,1 0,1 1,0 0,0 0,1 0,1 1,0 0,10-10,3-15,8-15,-15 28</inkml:trace>
  <inkml:trace contextRef="#ctx0" brushRef="#br0" timeOffset="41333.784">5645 198,'5'0,"-3"0,-3 4,0 7,-5 2,-2 3,1 3,-3 4,-1 3,3 1,-3-4,1 0,2 0,2-4</inkml:trace>
  <inkml:trace contextRef="#ctx0" brushRef="#br0" timeOffset="48383.804">3303 4459,'18'73,"20"54,-28-100,-10-27,0-1,0 1,0 0,0-1,0 1,0 0,0-1,0 1,0 0,0-1,0 1,0 0,0-1,0 1,1 0,-1-1,0 1,0 0,0 0,1-1,-1 1,0 0,0 0,1-1,-1 1,0 0,0 0,1 0,-1-1,0 1,1 0,-1 0,0 0,1 0,-1 0,0 0,1 0,-1 0,0 0,1 0,-1 0,0 0,1 0,-1 0,0 0,1 0,-1 0,0 0,0 0,1 1,-1-1,0 0,1 0,-1 0,0 0,0 1,1-1,-1 0,0 0,0 1,1-1,-1 0,10-47,-8 32,0 0,1 0,1 1,0-1,1 1,0 0,1 0,1 0,0 1,1 0,0 1,1 0,5-5,-10 15,0 0,0 0,0 0,1 1,-1-1,1 1,-1 0,1 1,-1-1,1 1,-1 0,1 0,0 0,-1 0,1 1,-1 0,1 0,-1 0,1 1,-1-1,0 1,0 0,0 0,0 1,0-1,0 1,-1 0,1 0,-1 0,0 0,0 1,0-1,0 1,0 0,0 1,8 11</inkml:trace>
  <inkml:trace contextRef="#ctx0" brushRef="#br0" timeOffset="49149.6">3247 4262,'90'-18,"133"-23,-168 37,-82-13,-117-45,129 52</inkml:trace>
  <inkml:trace contextRef="#ctx0" brushRef="#br0" timeOffset="49800.698">3218 4008,'33'0,"-9"1,-1 0,1-2,-1-1,0-1,0 0,0-2,0-1,8-4,98-37,-61 42,-51 10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73 0,'-14'19,"-5"12,0 4,4 2,10-6,9-8,10-7,7-8,5-4,-7-3,-12-2,-11 0,-10 4,-8 2,0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79 33,'10'-9,"-2"-4,-3 6,-6 3,-8 8,-3-2,-3-1,-5 4,-3 1,2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3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6830 256,'0'0</inkml:trace>
  <inkml:trace contextRef="#ctx0" brushRef="#br0" timeOffset="-216.129">6859 820,'0'38,"0"18,5-1,1-9</inkml:trace>
  <inkml:trace contextRef="#ctx0" brushRef="#br0" timeOffset="234.499">7113 1187,'-5'-29,"4"-28,1-10,1 2,5 7,2 9,4 12,0 8,3 9,-2 3,3 5,2-1,4 6,-2 5</inkml:trace>
  <inkml:trace contextRef="#ctx0" brushRef="#br0" timeOffset="502.445">7564 904,'42'-34,"-1"-3,-3-1,-1-2,-1-2,12-22,-25-11,-23 72,0 1,-1 0,1 0,-1 0,1 0,-1 0,0 1,0-1,0 0,0 0,0 0,0 1,-1-1,1 1,0-1,-1 1,1-1,-1 1,0 0,1-1,-1 1,0 0,0 0,0 1,0-1,0 0,0 1,0-1,0 1,0-1,0 1,0 0,0 0,0 0,0 0,0 0,-10 2,1 0,-1 1,1 0,0 0,0 1,0 1,1 0,0 0,0 1,0 1,0-1,1 1,0 1,1 0,-4 4,0-1,0 0,1 1,0 0,1 1,1 0,0 1,0 0,1 0,1 1,1 0,0 0,1 0,0 1,2 0,0 0,0 0,1 0,1 0,1 1,1-1,0 0,1 0,0 0,4 9,-4-19,1 1,1-1,0 0,-1 0,2 0,-1-1,1 1,0-1,0 0,0-1,1 1,-1-1,1 0,0 0,1-1,-1 0,0 0,1 0,0-1,0 0,1 0,149 13,-132-15</inkml:trace>
  <inkml:trace contextRef="#ctx0" brushRef="#br0" timeOffset="-1395.332">4178 961,'59'-18,"0"-3,-1-2,26-16,39-31,-117 66,0 0,0-1,-1 0,1 0,-1 0,-1-1,1 1,-1-1,0 0,0-1,0 1,-1 0,0-1,-1 0,1 0,-1 0,-1 0,1-1,-2 4,0 0,0-1,0 1,-1 0,1 0,-1 0,0 0,0 0,-1 0,1 0,-1 0,0 0,0 1,0-1,0 1,-1-1,0 1,1 0,-1 0,0 0,0 0,-1 1,1-1,-1 1,1 0,-1 0,0 0,0 0,1 1,-1 0,0-1,-4 1,-5-3,-1 1,0 1,0 0,0 1,0 1,0 0,0 1,0 0,-4 2,-1 2,0 0,1 1,0 2,0-1,0 2,1 1,0 0,1 1,0 0,1 2,1 0,-1 0,2 1,0 1,-4 7,10-14,0 1,1 1,0-1,0 1,1 0,1 0,0 1,0 0,1-1,0 1,0 0,2 0,-1 1,1-1,1 0,0 0,1 1,0-1,1 0,0 0,0 0,1 0,1 0,0-1,0 1,6 8,-3-9,0 0,0-1,1 0,1-1,-1 1,1-2,1 1,-1-1,1-1,0 0,1 0,-1-1,1 0,0-1,1 0,-1-1,1 0,-1-1,1 0,4-1,10 2,1-2,0-2,0 0,0-2,0 0,-1-2,0-1,11-5,-1-1,-1-3,0-1,-1-1,-1-2,-1-1,26-22,-26 18</inkml:trace>
  <inkml:trace contextRef="#ctx0" brushRef="#br0" timeOffset="-999.823">4911 1045,'66'-50,"-3"-3,-2-3,9-14,-11 12,-58 58,0-1,-1 1,1 0,0-1,-1 1,1 0,0-1,-1 1,1 0,0 0,0 0,-1 0,1 0,0 0,0 0,-1 0,1 0,0 0,-1 0,1 0,0 0,0 0,-1 1,1-1,0 0,-1 1,1-1,0 0,-1 1,1-1,-1 1,1-1,0 1,-1-1,1 1,-1-1,0 1,1 0,-1-1,1 1,-1 0,0-1,0 1,1 0,-1-1,0 1,0 0,0 0,0-1,0 1,0 0,0-1,0 1,0 0,0 0,0 0,-1 53,1-48,-1 2,0 0,0 0,0 0,1-1,1 1,-1 0,1 0,1 0,-1-1,1 1,1-1,-1 1,1-1,1 0,-1 0,1 0,0-1,1 1,-1-1,2 0,-1 0,0-1,1 1,0-1,0 0,1-1,-1 0,1 0,0 0,3 0,0-1,1-1,0-1,0 0,0 0,0-1,0 0,0-1,0 0,0-1,0-1,-1 1,1-1,-1-1,0 0,0-1,0 0,0 0,-1-1,0 0,0-1,0-1,8-5,-1-1,-1-1,-1 0,0-1,-1-1,0 0,-1-1,-1 0,-1 0,4-13,6-53,-18 59</inkml:trace>
  <inkml:trace contextRef="#ctx0" brushRef="#br0" timeOffset="-628.984">6237 1,'2'2,"0"-1,0 1,0 0,0 0,-1 1,1-1,-1 0,0 0,0 1,0-1,0 1,0-1,0 1,0-1,-1 1,1-1,-1 1,0 0,0-1,0 3,-18 153,3 73,2-59,9 148,5-215,-1-116</inkml:trace>
  <inkml:trace contextRef="#ctx0" brushRef="#br0" timeOffset="-400.88">5786 678,'39'-4,"36"-3,10 1,1 1,-10 2,-8 1,-11 1,-10 0,-4 1,-4 0,-4 5,-3 2,-3-1,-5-1</inkml:trace>
  <inkml:trace contextRef="#ctx0" brushRef="#br0" timeOffset="-3836.129">481 57,'-52'532,"18"31,36-354,14-155,-5-81,-10 8</inkml:trace>
  <inkml:trace contextRef="#ctx0" brushRef="#br0" timeOffset="-3600.836">1 877,'43'-20,"43"-10,17-6,0 4,-13 2,-11 7,-15 6,-14 2,-10 4,-7 3,-4 3,-8 3</inkml:trace>
  <inkml:trace contextRef="#ctx0" brushRef="#br0" timeOffset="-3335.912">763 1356,'-3'-37,"2"0,2 0,1 0,1 0,3 1,0-1,3 1,3-6,-6 23,0 0,1 1,1 0,1 0,0 1,1 0,1 1,1 0,0 1,1 0,1 1,0 0,1 1,0 1,1 0,1 1,-1 1,2 1,-1 0,14-4,19 9,-31 8</inkml:trace>
  <inkml:trace contextRef="#ctx0" brushRef="#br0" timeOffset="-2983.918">1355 1017,'23'-10,"-1"-2,0-1,-1-1,0 0,-1-2,-1 0,-1-1,0-1,-1-1,7-11,-23 29,1 0,-1 0,1-1,-1 1,0 0,0-1,1 1,-1-1,0 0,0 1,-1-1,1 0,0 0,-1 0,1 1,-1-1,1 0,-1 0,0 0,0 0,0 0,0 0,0 0,0 0,0 0,-1 1,1-1,-1 0,1 0,-1 0,0 0,0 1,0-1,0 0,0 1,0-1,0 1,0-1,-1 1,1 0,-1-1,1 1,-1 0,1 0,-1 0,0 0,1 0,-1 0,0 1,0-1,-1 0,-11 1,1 1,0 1,-1 0,1 0,0 1,0 1,0 0,1 1,-1 1,1-1,0 2,1 0,-1 0,1 1,1 1,0-1,0 2,1-1,0 2,0-1,1 1,0 1,-3 3,1 0,1 1,0 0,1 0,1 1,0 0,1 0,1 1,1 0,0 0,2 0,-1 7,3-20,0-1,0 0,0 1,0-1,1 0,0 0,-1 0,2 0,-1 0,0 0,1 0,0 0,0 0,0 0,0-1,1 1,-1-1,1 0,0 0,0 0,0 0,1 0,-1 0,0-1,1 0,0 0,0 0,-1 0,1 0,0-1,0 0,3 1,139 11,-141-14,200-32,-142 18,-33 9</inkml:trace>
  <inkml:trace contextRef="#ctx0" brushRef="#br0" timeOffset="-2347.156">2202 848,'-221'123,"212"-119,0 1,1 0,0 0,0 1,0 0,0 0,1 1,0 0,0 0,1 1,0 0,1 0,-1 0,2 1,-1 0,1 0,0 0,1 0,0 1,-1 7,4-15,0 1,1-1,-1 1,1-1,-1 1,1-1,0 0,0 1,0-1,0 0,1 0,-1 0,1 0,-1 0,1 0,0 0,-1 0,1 0,0-1,0 1,0-1,0 1,1-1,-1 0,0 0,1 0,-1 0,0-1,1 1,-1 0,1-1,0 0,85 4,-64-9,-1-1,0-1,0 0,0-2,-1-1,-1-1,0-1,0 0,-1-2,-1 0,0-1,8-9,-21 18,-5 4,1 0,-1 0,0 0,0 0,1 0,-1 0,1 1,0-1,0 1,-1-1,1 1,0 0,0-1,0 1,0 0,1 0,-1 0,0 1,0-1,0 1,1-1,-1 1,0 0,1-1,-1 1,0 0,1 1,-1-1,0 0,1 1,-1-1,0 1,0 0,1 0,-1 0,0 0,0 0,0 0,0 0,1 2,22 57,17 25,-37-80,1 0,-1 0,1 0,0-1,0 0,1 0,-1-1,1 0,0 0,0 0,0-1,0 0,0 0,0-1,0 0,1 0,-1-1,1 0,-1 0,0 0,1-1,-1-1,0 1,0-1,0 0,0-1,0 1,4-3,12-7,1 0,-2-1,0-1,0-1,-2-1,1-1,8-10,10-17,-1-2,-3-1,-2-2,-1-1,-3-2,-3-1,-1 0,5-25,-11 31,-3-2,-2 1,-2-2,-2 0,-2 0,-3 0,-1-10,-3 57,0 0,0 0,-1 0,1 0,-1 0,1 0,-1 0,0 0,0 0,-1 0,1 0,-1 0,1 0,-1 0,0 1,0-1,0 0,0 0,-1 1,1-1,-1 0,0 1,1 0,-1-1,0 1,-1 0,1 0,0 0,0 0,-1 0,1 1,-1-1,0 1,0 0,1-1,-1 1,0 0,0 1,0-1,0 0,0 1,0 0,0 0,0 0,0 0,0 0,0 0,-2 2,-4 4,1 1,-1 0,2 0,-1 1,1 0,0 1,1-1,0 1,0 1,1-1,0 1,1 0,0 0,0 0,1 1,-1 6,-12 50,2 1,3 0,4 1,2 0,4 0,6 69,52 184,-38-266,-41-74,12 4</inkml:trace>
  <inkml:trace contextRef="#ctx0" brushRef="#br0" timeOffset="-2149.956">2597 651,'38'-5,"37"-1,16 0,-4-4,-6 0,-8 2,-12 1,-10 3,-10 2,-12 1</inkml:trace>
  <inkml:trace contextRef="#ctx0" brushRef="#br0" timeOffset="14791.336">141 2485,'154'-117,"-2"-60,-150 176,-1 0,0-1,0 1,1 0,-1 0,1 0,-1 0,1 0,-1 1,1-1,0 0,-1 1,1-1,0 1,-1 0,1-1,0 1,-1 0,1 0,0 0,0 0,-1 0,1 0,0 1,0-1,-1 1,1-1,0 1,-1 0,1-1,-1 1,1 0,-1 0,1 0,-1 0,0 0,1 1,-1-1,0 0,0 1,0-1,0 0,0 1,0-1,0 1,-1 0,1-1,0 1,-1 1,32 87,-13 23,-4 1,-5 0,-5 1,-9 92,4-179,-1 0,-1 0,-2 0,0 0,-2-1,-1 0,-2 0,0-1,-2 0,-11 20,21-43,0 0,0-1,0 1,-1 0,0-1,1 1,-1-1,0 1,0-1,0 0,-1 0,1 0,0 0,-1 0,1 0,-1-1,0 1,1-1,-1 0,0 0,0 0,0 0,0 0,0-1,0 1,0-1,0 0,0 0,0 0,0 0,0 0,0-1,0 0,0 1,0-1,0 0,0 0,0-1,1 1,-1 0,0-1,1 0,-1 0,1 0,0 0,0 0,-1 0,1 0,1-1,-1 1,0-1,0 0,-3-14,1 0,0-1,2 0,0 1,1-1,0 0,2 0,0 0,1 1,0-1,2 0,0 1,1 0,1 0,0 0,8-12,-11 20,26-84,3 1,5 2,3 1,5 3,3 1,4 3,15-15,-52 78,1 0,2 1,-1 0,2 2,0 0,1 1,1 1,0 1,5-1,-24 13,0-1,0 1,0 0,0 0,0 0,0 0,1 0,-1 1,0-1,1 1,-1-1,0 1,1 0,-1 0,0 0,1 0,-1 1,0-1,1 0,-1 1,0 0,0 0,1-1,-1 1,0 0,0 1,0-1,0 0,0 1,0-1,-1 1,1-1,0 1,-1 0,1 0,-1 0,0 0,1 0,-1 0,0 0,0 0,-1 0,1 0,0 1,-1-1,1 0,-1 1,0-1,1 2,-1 20,-1 0,-2 0,0 0,-1 0,-1-1,-1 1,-2-1,0-1,-1 1,-1-2,-1 1,-1-1,-1-1,-1 0,-1-1,0-1,-2 0,0-1,0-1,-2 0,-4 1,13-8,0 0,-1-1,0-1,-1 0,1 0,-1-1,-1 0,1-1,-1-1,0 0,0-1,-10 2,-23-15,33-3</inkml:trace>
  <inkml:trace contextRef="#ctx0" brushRef="#br0" timeOffset="15876.036">1722 2146,'-46'7,"0"2,1 1,0 3,1 2,1 1,0 3,1 1,-5 6,-55 59,98-81,0 0,0 1,1 0,0-1,0 1,0 1,1-1,0 0,0 1,0-1,0 1,1-1,0 1,0 0,1-1,0 1,0 0,0 0,0-1,1 1,1 3,1-3,0 0,1 0,0-1,0 0,0 0,1 0,0 0,0-1,0 1,0-1,1-1,-1 1,1-1,0 0,0 0,0-1,1 1,-1-2,1 1,-1-1,1 1,-1-2,1 1,0-1,-1 0,1 0,0-1,-1 0,1 0,-1-1,1 0,-1 0,1 0,-1-1,4-2,187-98,-18-37,-178 139,-1 0,1 1,0-1,0 1,0 0,0-1,0 1,0 0,0 0,0-1,0 1,-1 0,1 0,0 0,0 0,0 0,0 0,0 0,0 1,0-1,0 0,0 0,0 1,0-1,0 1,0-1,-1 1,1-1,0 1,0-1,-1 1,1 0,0-1,-1 1,1 0,0 0,-1-1,1 1,-1 0,1 0,-1 0,0 0,1 0,-1 0,0 0,0 0,0-1,1 1,-1 0,0 0,0 1,3 57,-3-52,-1 21,0-21,0-1,0 1,0-1,1 1,0-1,0 1,0-1,1 1,0-1,1 1,-1-1,1 0,0 0,1 1,-1-2,1 1,1 0,-1 0,1-1,0 0,0 0,0 0,1 0,0-1,-1 1,3 0,0-2,0 0,0-1,0 0,0 0,0-1,0 0,1 0,-1 0,0-1,1 0,-1-1,0 0,1 0,-1 0,0-1,0 0,0 0,0-1,0 0,3-2,7-4,0 0,0-2,-1 0,-1-1,0 0,0-1,2-5,14-13,-10 12,-2 0,0-2,-1 0,-1-1,-1 0,-1-2,-1 1,-1-2,-1 0,-1-2,-7 17,0 0,-1 0,0 0,0-1,-1 1,-1-1,0 0,0 1,-1-1,-1 0,0 0,0 1,-1-1,0 1,-1-1,0 1,-2-5,3 13,0 0,1 0,-1 0,0 1,0-1,0 0,0 1,0 0,0-1,-1 1,1 0,0 0,-1 1,1-1,-1 0,1 1,-1-1,1 1,-1 0,1 0,-1 0,1 0,-1 0,1 1,-1-1,1 1,-1-1,1 1,0 0,-1 0,1 0,0 0,0 1,0-1,-1 1,-68 59,64-54,2 0,-1 0,1 0,0 1,0 0,1 0,0 0,1 1,0-1,0 1,1 0,0-1,0 1,1 0,0 0,0 0,1 0,1 1,0-1,0 0,2 6,1-10,0-1,0 0,0 0,1 0,-1-1,1 0,0 1,1-2,-1 1,0 0,1-1,-1 0,1-1,0 1,-1-1,1 0,0 0,0-1,0 0,0 0,0 0,-1-1,1 0,0 0,5-1,7 1,183-3,-197 5,1-1,-1 1,0 0,0 0,0 1,0-1,0 1,-1 0,1 0,0 0,-1 0,1 1,-1-1,0 1,0 0,0 0,0 0,-1 0,1 1,-1-1,0 1,0-1,0 1,0 0,0 0,-1 0,0 0,0 0,0 0,0 0,-1 0,0 1,0-1,0 0,0 4,-1 26,0-30,0-1,-1 1,2-1,-1 1,0 0,1-1,0 1,0 0,0-1,0 1,0 0,1-1,-1 1,1-1,0 1,1-1,-1 1,0-1,1 0,0 1,0-1,0 0,0 0,0 0,0-1,1 1,0 0,-1-1,1 0,0 1,0-1,0 0,1-1,-1 1,0-1,1 1,-1-1,7-2,1-1,-1 0,-1 0,1-1,0 0,-1-1,1 0,-1-1,0 0,0 0,-1-1,0 0,0 0,2-3,134-155,-119 128,-1-1,-2 0,-2-2,-2 0,-1-1,-2-1,8-36,-23 76,8-26,0-1,-2 0,-1 0,-1-1,-1 0,-2 1,-1-1,-1 0,-3-16,-24-21,27 64,0 1,0 0,0 0,0 0,0 0,0 0,0 1,0-1,-1 0,1 0,0 1,0-1,-1 1,1-1,0 1,-1-1,1 1,0 0,-1 0,1 0,0 0,-1 0,1 0,-1 0,1 0,0 0,-1 0,1 1,0-1,-1 1,1-1,0 1,0 0,-1-1,1 1,0 0,0 0,0 0,0 0,0 0,0 0,0 0,0 0,0 0,1 0,-1 0,0 1,1-1,-1 0,-33 107,28-77,-3 27,4 1,1 0,3 0,7 49,2-52,2 0,2 0,3-1,3-1,2 0,16 30,46 55,-81-140,-1 1,0-1,0 1,0 0,1-1,-1 1,0-1,1 1,-1 0,0-1,1 1,-1 0,0 0,1-1,-1 1,1 0,-1 0,1-1,-1 1,0 0,1 0,-1 0,1 0,-1 0,1 0,-1 0,1 0,-1 0,1 0,-1 0,1 0,-1 0,1 0,-1 0,0 0,1 0,-1 1,1-1,-1 0,1 0,-1 1,0-1,1 0,-1 1,0-1,1 0,-1 1,0-1,1 0,-1 1,0-1,0 1,1-1,-1 0,0 1,0-1,0 1,0-1,-5-39,-1 15</inkml:trace>
  <inkml:trace contextRef="#ctx0" brushRef="#br0" timeOffset="16120.045">2739 1977,'43'5,"33"1,14 0,-4-1,-7-1,-12-2,-13-1,-5-1,-7 0,-11 0</inkml:trace>
  <inkml:trace contextRef="#ctx0" brushRef="#br0" timeOffset="16354.805">3641 2259,'-10'34,"3"15,6 5,8-7,4-17,-1-12</inkml:trace>
  <inkml:trace contextRef="#ctx0" brushRef="#br0" timeOffset="16565.79">3698 1921,'0'0</inkml:trace>
  <inkml:trace contextRef="#ctx0" brushRef="#br0" timeOffset="16831.362">4262 2062,'-31'11,"1"1,1 1,0 2,1 1,0 2,1 0,1 2,-10 11,31-27,0 1,0-1,1 1,0 0,0 0,0 1,1-1,-1 1,1 0,1 0,-1 0,1 0,0 0,0 0,1 1,0-1,0 1,0-1,1 1,0-1,1 1,-1-1,1 1,0-1,1 0,-1 1,1-1,1 0,-1 0,1 0,0 0,0-1,1 1,0-1,3 5,2-1,1-1,-1 0,1-1,1 0,-1 0,1-1,0 0,1-1,0-1,-1 0,1 0,1-1,-1 0,0-1,1-1,-1 0,1-1,-1 0,1-1,-1 0,0-1,1 0,-1-1,0 0,0-1,0-1,-1 0,0 0,0-1,0 0,0-1,-1-1,0 1,-1-2,0 1,0-1,13-15,-3 1</inkml:trace>
  <inkml:trace contextRef="#ctx0" brushRef="#br0" timeOffset="17073.794">4798 1469,'-153'549,"148"-529,2 1,0 0,2-1,0 1,1 0,1 0,1 0,0 0,5 11,7 77,-13-86</inkml:trace>
  <inkml:trace contextRef="#ctx0" brushRef="#br0" timeOffset="17323.384">4911 2372,'46'-7,"0"-3,-1-2,0-1,-1-3,-1-1,-1-2,26-16,-61 32,-1-1,1 1,0-1,-1 0,0-1,0 1,0-1,0 0,-1-1,0 1,0-1,0 0,-1-1,0 1,0-1,-1 1,0-1,0 0,0 0,-1-1,0 1,-1 0,1-1,-1 1,-1-1,1 0,-2 1,0-8,1 12,-1 0,1 0,-1 0,0 0,-1 0,1 0,0 1,-1-1,1 0,-1 1,0-1,0 1,0 0,0-1,-1 1,1 0,0 0,-1 1,0-1,1 0,-1 1,0 0,0-1,1 1,-1 0,0 1,0-1,-1 0,1 1,0 0,0-1,0 1,0 0,-3 1,-107 22,93-13,1 0,0 2,0 0,1 1,0 0,1 2,1 0,0 1,1 0,1 1,1 1,0 1,1-1,1 2,1 0,1 0,1 1,0-1,2 2,-4 18,10-27,0 0,0 0,1 0,1 0,0-1,1 1,0 0,1-1,1 0,0 0,0 0,1-1,1 0,0 0,0 0,1-1,0 0,1-1,0 0,1 0,0-1,0 0,1 0,-1-1,2-1,-1 0,1-1,0 0,0 0,0-1,1-1,12 2,0 1</inkml:trace>
  <inkml:trace contextRef="#ctx0" brushRef="#br0" timeOffset="21276.267">7028 2372,'-16'-9,"0"1,0 1,0 0,-1 1,0 1,-1 1,1 0,-1 1,1 1,-1 1,0 0,0 1,1 1,-1 1,0 0,1 2,-15 4,21-5,0 1,1 1,-1 0,1 0,0 1,0 1,1 0,0 0,0 0,1 1,-1 1,2-1,-1 1,1 1,1-1,0 1,0 0,1 1,0-1,1 1,-2 7,5-15,0 0,1 0,-1 0,1 0,0 0,0 0,0 0,0-1,0 1,0 0,1 0,0 0,-1 0,1 0,0-1,1 1,-1 0,0-1,1 1,-1-1,1 0,0 1,0-1,0 0,0 0,0 0,0 0,1 0,-1-1,1 1,-1-1,1 0,-1 1,1-1,0 0,0 0,0-1,-1 1,3-1,6 3,1-2,0 0,0 0,0-1,0 0,0-1,0-1,0 0,3-1,11-6,0-1,-1-1,0-2,0 0,-2-2,21-15,-8 6,88-53,-121 76,-1 1,0-1,1 1,-1 0,1-1,-1 1,1 1,-1-1,0 0,1 0,-1 1,1-1,-1 1,0 0,1 0,-1 0,0 0,0 0,0 0,0 1,0-1,0 1,0-1,0 1,-1 0,1 0,0 0,-1 0,0 0,1 0,-1 0,0 0,0 0,0 1,-1-1,1 0,0 1,-1-1,1 1,-1-1,0 0,0 1,0 1,9 22,-6-19,0 0,0 1,1-2,0 1,0 0,0-1,1 1,0-1,0-1,0 1,1-1,0 0,0 0,0 0,1-1,0 0,-1 0,1-1,1 0,-1 0,0-1,1 0,-1 0,1 0,0-1,0-1,-1 1,1-1,0 0,0-1,1 0,11-7,-1 0,1-1,-2-1,1-1,-2-1,1 0,-2-1,0-1,0-1,-1 0,-1-1,-1 0,0-1,7-13,10-8,-1-1,-2-1,-2-1,-2-2,-2 0,-2-1,-1-1,-3-1,-1 0,-3-1,-1 0,-3 0,-2-1,-2 0,-2-44,0 90,-1-1,1 1,0 0,-1-1,0 1,1-1,-1 1,0-1,0 1,0-1,-1 1,1-1,-1 1,1-1,-1 1,0 0,0-1,0 1,0 0,0 0,0 0,-1 0,1 0,-1 0,1 0,-1 0,0 0,0 1,0-1,0 1,0-1,0 1,0 0,0 0,-1 0,1 0,0 0,-1 0,1 1,-1-1,0 1,-2 4,0 0,0 1,0-1,1 1,0 0,0 1,0-1,1 1,-1 0,1-1,1 1,-1 1,1-1,0 0,1 0,-1 1,1-1,0 6,-6 37,2 0,2 0,3 0,1-1,4 14,46 244,-18-142,-42-166,2-8</inkml:trace>
  <inkml:trace contextRef="#ctx0" brushRef="#br0" timeOffset="21476.101">7254 1949,'48'5,"54"-4,20-1,-2-1,-17-1,-15 1,-19 0,-11 0,-10 1,-14-1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95 80,'-11'39,"29"-43,58-94,-76 97,0 1,1 0,-1-1,0 1,0-1,0 1,0-1,1 1,-1 0,0-1,0 1,0-1,0 1,0-1,0 1,0-1,0 1,0-1,-1 1,1 0,0-1,0 1,0-1,0 1,-1 0,1-1,0 1,0-1,-1 1,1 0,0-1,-1 1,1 0,0-1,-1 1,1 0,0 0,-1-1,1 1,-1 0,1 0,0 0,-1 0,1-1,-1 1,1 0,-1 0,1 0,-1 0,1 0,0 0,-1 0,1 0,-1 0,1 1,-1-1,1 0,-1 0,1 0,0 0,-1 1,1-1,-1 0,1 0,0 1,-33 10,19-3,0 1,1 1,0 0,0 0,1 1,1 1,-1 0,2 1,-5 7,13 1,10-20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6 10,'1'1,"0"0,0 0,1 0,-1 0,0 0,1 0,-1 0,1 0,-1-1,1 1,-1-1,1 1,-1-1,1 1,0-1,-1 0,1 0,-1 0,1 0,0 0,-1 0,1-1,0 1,-1 0,1-1,-1 1,1-1,-1 0,1 1,-1-1,1 0,-1 0,0 0,0 0,1 0,-1 0,29-9,-29 10,-1 0,1 0,-1 0,1 0,-1 0,1 0,-1 0,0 0,1 0,-1 0,1 0,-1 1,1-1,-1 0,0 0,1 0,-1 1,1-1,-1 0,0 0,1 1,-1-1,0 0,1 1,-1-1,0 0,0 1,1-1,-1 1,0-1,0 0,0 1,0-1,1 1,-1-1,0 1,0-1,0 1,0-1,0 0,0 1,0-1,0 1,0-1,0 1,-1-1,1 1,0-1,0 0,0 1,0-1,-1 1,1-1,0 0,-1 1,1-1,0 0,0 1,-1-1,1 0,0 1,-1-1,1 0,-1 0,1 1,0-1,-1 0,1 0,-91 143,90-142,1-1,-1 0,1 1,0-1,0 1,-1-1,1 1,0-1,0 1,-1-1,1 1,0-1,0 1,0-1,0 1,0-1,0 1,0-1,0 1,0 0,0-1,0 1,0-1,0 1,1-1,-1 1,0-1,0 1,1-1,-1 1,0-1,0 1,1-1,-1 0,1 1,-1-1,0 0,1 1,-1-1,1 0,-1 1,1-1,-1 0,1 0,-1 1,1-1,-1 0,1 0,-1 0,1 0,12-3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7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38,'5'0,"1"5,5 1,0-5,4-2,3-7,4-6,3 0,-3 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4207 1129,'0'-10,"-5"-3,-7 6,-5 4,0 7,7 3,6-5,8-2,3-6,6-3,0-3,-6-1,-10 3,-4 7,-6 4,0 7,6 2,5 0</inkml:trace>
  <inkml:trace contextRef="#ctx0" brushRef="#br0" timeOffset="1">2739 2173,'-12'8,"4"-4,0 0,1 1,-1 1,1-1,0 1,0 0,1 1,0 0,0 0,0 0,1 1,-1 1,6-8,1 0,-1-1,0 1,1-1,-1 1,1 0,-1-1,1 1,-1-1,1 1,0-1,-1 1,1-1,-1 1,1-1,0 0,0 1,-1-1,1 0,0 0,-1 1,1-1,0 0,0 0,-1 0,1 0,0 0,0 0,-1 0,1 0,0 0,0-1,-1 1,1 0,0 0,0-1,-1 1,1 0,0-1,-1 1,1-1,-1 1,1-1,0 1,-1-1,1 1,-1-1,31-16,-82 43,-16 17,68-43,-1 0,0 0,1 0,-1 0,1 0,-1 0,0 0,1 1,-1-1,0 0,1 0,-1 0,1 0,-1 0,0 1,1-1,-1 0,0 0,1 1,-1-1,0 0,0 0,1 1,-1-1,0 0,0 1,1-1,-1 0,0 1,0-1,0 0,0 1,0-1,0 1,1-1,-1 0,0 1,0-1,0 1,0-1,0 0,0 1,-1-1,1 1,0-1,0 0,0 1,0-1,0 0,0 1,-1-1,1 1,0-1,0 0,-1 0,1 1,0-1,0 0,-1 1,1-1,0 0,-1 0,1 0,0 1,-1-1,1 0,-1 0,1 0,31-3,-9-2</inkml:trace>
  <inkml:trace contextRef="#ctx0" brushRef="#br0" timeOffset="2">3473 1835,'-29'29,"-9"14,6-1,13-6,11-15,11-11,9-7,4-9,3-3,3-1,-2-2,1-1,-4-1,-9 0,-11 9,-5 4</inkml:trace>
  <inkml:trace contextRef="#ctx0" brushRef="#br0" timeOffset="3">5645 1129,'109'-32,"-128"65,-40 22,59-54,0-1,0 0,-1 1,1-1,0 1,0-1,0 0,0 1,0-1,0 1,0-1,0 0,0 1,0-1,0 1,0-1,0 0,0 1,0-1,0 1,0-1,1 0,-1 1,0-1,0 0,0 1,1-1,-1 0,0 1,0-1,1 0,-1 1,0-1,1 0,-1 0,0 1,1-1,-1 0,1 0,-1 0,0 0,1 1,-1-1,0 0,1 0,-1 0,1 0,-1 0,0 0,1 0,-1 0,1 0,-1 0,1 0,-1-1,0 1,1 0,-1 0,0 0,1 0,-1-1,0 1,1 0,-1 0,0-1,1 1,31-7,-21 3,0 0,0 0,0-1,0-1,-1 0,0 0,0-1,0 0,-1-1,0 0,2-3,-6 3</inkml:trace>
  <inkml:trace contextRef="#ctx0" brushRef="#br0" timeOffset="4">5673 2879,'-27'56,"58"-61,46-50,-134 76,-128 82,155-83</inkml:trace>
  <inkml:trace contextRef="#ctx0" brushRef="#br0" timeOffset="5">3218 3867,'-5'5,"-6"1,-1 5,-4 0,6-1,5-8,3-4</inkml:trace>
  <inkml:trace contextRef="#ctx0" brushRef="#br0" timeOffset="6">3387 3020,'168'-185,"-192"211,-45 28,69-54,0 0,1 0,-1 1,0-1,1 0,-1 0,0 0,1 0,-1 0,0 0,1 1,-1-1,0 0,1 0,-1 1,0-1,0 0,1 0,-1 1,0-1,0 0,0 1,1-1,-1 0,0 1,0-1,0 0,0 1,0-1,0 0,0 1,0-1,0 0,0 1,0-1,0 1,0-1,0 0,0 1,0-1,0 0,0 1,0-1,0 0,-1 1,1-1,0 0,0 1,0-1,-1 0,1 0,0 1,0-1,-1 0,1 0,0 1,-1-1,1 0,0 0,-1 0,1 0,0 0,-1 1,32-6,65-32,-70 23</inkml:trace>
  <inkml:trace contextRef="#ctx0" brushRef="#br0" timeOffset="7">5025 3923,'1'2,"0"-1,0 0,1 0,-1 0,1 0,-1-1,0 1,1 0,0-1,-1 1,1 0,-1-1,1 0,0 1,-1-1,1 0,0 0,-1 0,1 0,-1 0,1-1,0 1,-1 0,1-1,0 1,-1-1,1 1,-1-1,1 0,-1 0,0 0,1 0,-1 0,0 0,1 0,6-4,13-6,-25 20,-44 39,49-48,0 1,0-1,0 0,0 1,1-1,-1 0,0 0,0 0,1 0,-1 0,0 0,0 0,0 0,1 0,-1-1,0 1,0 0,0-1,0 1,0-1,1 1,-1-1,0 0,0 1,0-1,-1 0,1 0,0 0,0 0,0 0,0 0,-1 0,1 0,15-14,-3 0</inkml:trace>
  <inkml:trace contextRef="#ctx0" brushRef="#br0" timeOffset="8">4742 451,'-10'-4,"-2"2,-1-2,-1-6,-4-1,1-4,-1 1,-3 4,3 6,9 6,6 1</inkml:trace>
  <inkml:trace contextRef="#ctx0" brushRef="#br0" timeOffset="9">4855 2230,'-10'9,"-2"9,4 0,10-2,8-4,3-9,4-5,-5-2,-6 4,-8 3,-8 5,-8 1,-5 4,-4 0,8-7,11-9,13-10,5-2</inkml:trace>
  <inkml:trace contextRef="#ctx0" brushRef="#br0" timeOffset="10">3840 4092,'-20'14,"-10"6,4-2,11-3,14-4,6-10,7-4,7-6,0-3</inkml:trace>
  <inkml:trace contextRef="#ctx0" brushRef="#br0" timeOffset="11">2569 988,'5'0,"-4"0,-1 5,-6 6,3 1,7-1,2-7,1-10,-6-3,-8 0,-3 6,-4 3,0 7,-2 2,1 5,4-1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3:1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3582 58,'-2'-1,"1"0,-1 0,1 0,-1 0,1 0,-1 1,0-1,1 0,-1 1,0-1,1 1,-1 0,0 0,0-1,1 1,-1 0,0 1,0-1,1 0,-1 0,0 1,1-1,-1 1,0-1,1 1,-1 0,1 0,-1 0,1 0,-1 0,1 0,-1 0,1 0,0 0,-1 1,1-1,-178 97,-75 77,-72 27,191-106,-181 111,40-48,-213 105,265-155,-30 36,3-8,-57 36,142-69,-21 42,44-60,128-77,17-7</inkml:trace>
  <inkml:trace contextRef="#ctx0" brushRef="#br0" timeOffset="1451.6">3554 30,'-88'22,"68"-20,-1-1,1 0,-1-2,1 0,-1-1,1-2,0 0,0 0,0-2,1-1,-1 0,19 6,-1 0,1 0,-1 0,0 0,0 0,1 1,-1-1,0 1,0 0,0-1,0 1,1 0,-1 0,0 0,0 0,0 0,0 1,0-1,1 0,-1 1,0-1,0 1,0 0,1 0,-1 0,1 0,-1 0,0 0,1 0,0 0,-1 0,1 1,0-1,-1 1,1-1,0 1,0-1,0 1,1 0,-1-1,0 1,1 0,-1 0,1 0,-1-1,1 1,0 0,0 0,0 1,1 255,-1-6,3-232,5-25,8-30,9-21,1 2,3 1,35-47,71-67,-67 64,-50 90,-14 17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3:52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0,'-45'92,"-13"53,58-141,1 1,-1-1,1 0,0 1,0-1,0 0,0 0,1 0,0 0,0 0,0 0,0 0,0 0,1-1,0 0,0 1,0-1,0 0,0 0,1-1,-1 1,1 0,-1-1,1 0,0 0,0 0,0-1,0 1,1-1,-1 0,0 0,2-1,6 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3:53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1,'-5'0,"-1"5,5 2,2-6,6-7,2 1,-5 3,-4 6,-6 2,-2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3:49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1383 59,'-17'56,"-47"171,32-111,5-3,-55 138,50-110,4-24,-32 134,-5-92,-75 235,109-281,-41 123,6-74,-15 42,6-27,-32 127,94-254,-2-1,-3-1,-20 41,-76 182,-53 124,132-313,31-74</inkml:trace>
  <inkml:trace contextRef="#ctx0" brushRef="#br0" timeOffset="1303.141">1355 32,'-15'12,"0"-1,0 0,-1 0,-1-2,1 0,-2-1,-6 2,-7 4,28-13,0 0,0 0,0 1,1-1,-1 1,0-1,1 1,-1 0,1 0,0 1,0-1,0 0,0 1,0-1,0 1,0 0,1-1,0 1,-1 0,1 0,0 0,0 0,1 0,-1 0,1 0,-1 0,1 1,0-1,0 0,0 0,1 0,-1 0,1 0,0 0,-1 0,1 0,1 0,0 2,8 16,1-1,1-1,0 1,2-2,0 0,1 0,1-2,0 0,1 0,14 8,-13-9,68 44,-85-58,-1 0,1-1,0 1,0 0,-1 0,1 0,0 0,0-1,0 1,0 0,0-1,0 1,1-1,-1 1,0-1,0 0,0 0,0 1,0-1,1 0,-1 0,0 0,0 0,0 0,1 0,-1 0,0-1,0 1,0 0,0-1,0 1,1-1,-1 1,0-1,0 1,0-1,0 0,-1 1,1-1,0 0,0 0,0 0,0 0,-1 0,1 0,0 0,-1 0,1 0,-1 0,0 0,1 0,-1 0,0-1,1 1,-1 0,0 0,0 0,0 0,0-1,0 1,0 0,0 0,-1 0,1-2,-24-138,-35-88,44 134,17 76</inkml:trace>
  <inkml:trace contextRef="#ctx0" brushRef="#br0" timeOffset="6479.592">395 1244,'57'299,"-62"-421,-1 93,1 10,1-1,0 0,2 1,0-1,1 0,1 0,1 0,1 0,0 0,3-5,5-30,-9 46,0 1,0-1,0 1,1 0,0 0,1 0,0 0,0 0,1 1,0-1,3-3,-5 10,0 0,1 1,-1-1,0 0,1 1,-1 0,1-1,-1 1,1 0,-1 0,0 1,1-1,-1 0,1 1,-1-1,0 1,1 0,-1 0,0 0,0 0,1 0,-1 1,0-1,0 1,-1-1,1 1,0-1,0 1,-1 0,1 0,-1 0,0 0,1 0,-1 0,0 1,0-1,0 0,-1 1,1 0,7 15</inkml:trace>
  <inkml:trace contextRef="#ctx0" brushRef="#br0" timeOffset="7417.393">621 1386,'0'5,"5"1,1 5,0 5,-1 5,-6-2,-4 2,1 1,4-3,8-5,2-4</inkml:trace>
  <inkml:trace contextRef="#ctx0" brushRef="#br0" timeOffset="7818.607">733 1076,'0'9,"-5"9,4 0,1-7,1-6</inkml:trace>
  <inkml:trace contextRef="#ctx0" brushRef="#br0" timeOffset="9385.932">311 793,'-1'0,"1"-1,0 1,0 0,-1-1,1 1,0-1,0 1,0-1,0 1,-1-1,1 1,0 0,0-1,0 1,0-1,0 1,0-1,0 1,0-1,1 1,-1-1,0 1,0-1,0 1,0-1,1 1,-1 0,0-1,0 1,1-1,-1 1,0 0,1-1,-1 1,0 0,1-1,-1 1,1 0,-1 0,0-1,1 1,-1 0,1 0,-1 0,1 0,-1 0,1-1,-1 1,1 0,-1 0,0 0,1 0,-1 0,1 0,-1 1,1-1,-1 0,1 0,-1 0,1 0,200-50,-140 33,-60 16,0 0,0-1,0 1,-1-1,1 0,0 1,-1-1,1 1,-1-1,0 0,0 1,1-1,-1 0,0 0,0 1,-1-1,1 0,0 1,-1-1,1 0,-1 1,1-1,-1 0,0 1,1-1,-1 1,0-1,0 1,0 0,0-1,0 1,-2-1,0-4,-88-131,77 120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1,'0'0,"0"0,0 1,0-1,0 0,0 1,0-1,0 0,0 1,0-1,0 0,0 1,-1-1,1 0,0 1,0-1,0 0,0 1,-1-1,1 0,0 0,0 1,-1-1,1 0,0 0,0 0,-1 1,1-1,0 0,-1 0,1 0,0 0,-1 0,1 0,0 0,-1 0,1 1,0-1,-1 0,1 0,0 0,-1-1,1 1,0 0,-1 0,1 0,0 0,-1 0,1 0,0 0,0 0,-1-1,1 1,0 0,-1 0,1 0,0-1,0 1,-1 0,1 0,0-1,0 1,0 0,0-1,-1 1,5 31,-3-29,-12 168,4-119,2 0,3 1,2 0,2 0,2-1,3 1,2-1,2-1,2 0,2-1,22 47,-34-90,0 0,1 0,0-1,-1 1,2-1,-1 0,1 0,0 0,0-1,0 0,0 0,1 0,0 0,-1-1,1 0,1 0,-1-1,0 0,1 0,-1 0,1-1,-1 0,1 0,0 0,0-1,-1 0,1-1,0 1,-1-1,1-1,6-1,0-6,-1-1,0 0,0 0,-1-2,0 1,-1-1,0-1,-1 0,-1 0,0-1,0 0,-2 0,0 0,0-1,-1 0,0-8,26-53,42-76,-73 151,0 0,0 0,1 0,-1 0,0 1,1-1,-1 0,1 0,-1 1,1-1,-1 0,1 1,-1-1,1 0,0 1,-1-1,1 1,0-1,0 1,-1 0,1-1,0 1,0 0,0-1,-1 1,1 0,0 0,0 0,0 0,0 0,0 0,0 0,-1 0,1 0,0 0,0 0,0 0,0 1,-1-1,1 0,0 1,0-1,0 1,-1-1,1 1,0-1,-1 1,1-1,0 1,-1 0,1-1,-1 1,1 0,-1-1,1 1,-1 0,19 48,-10-7,36 98,-42-135,-1 0,1 0,1-1,-1 0,1 1,-1-1,1 0,0-1,1 1,-1-1,0 0,1 0,0 0,0-1,0 1,0-1,0-1,0 1,1-1,-1 1,0-2,1 1,-1 0,1-1,-1 0,8-4,-1 1,0-2,-1 0,1 0,-1-1,0 0,0-1,-1-1,0 1,0-1,-1-1,0 0,-1 0,1-1,-2 0,0-1,0 1,0-1,-2-1,4-7,-9 18,31-56,-2-1,-3-1,-3-2,-3 0,1-14,-16 62,0-1,-1 0,-1 1,-1-1,0 0,-1-1,0 1,-1 0,0 0,-1 0,-1 0,-1 0,0 0,-1-2,3 15,0-1,0 1,0-1,0 1,0 0,0 0,-1-1,1 1,0 0,-1 0,1 0,-1 1,1-1,-1 0,1 0,-1 1,0-1,1 1,-1 0,0-1,0 1,1 0,-1 0,0 0,1 0,-1 0,0 1,0-1,1 0,-1 1,0-1,1 1,-1 0,1-1,-1 1,1 0,-1 0,1 0,-1 0,1 0,0 0,0 1,-1-1,1 0,0 1,0-1,0 1,1-1,-1 1,0-1,0 1,1-1,-1 1,1 0,0-1,-1 1,1 0,0 1,-11 17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114 383,'4'-2,"27"-13,0-2,-1-1,-1-1,-1-1,-1-2,0-1,-2-1,-1-1,6-9,-27 31,0-1,-1 1,1 0,-1-1,1 1,-1-1,-1 1,1-1,0 0,-1 0,0 0,0 0,0 0,0 0,0 0,-1 0,0-1,0 1,0 0,-1 0,1 0,-1 0,0 0,0 0,0 0,-1 0,1 0,-1 0,0 0,0 1,0-1,-1 1,1 0,-1-1,0 1,0 0,0 1,0-1,-1 0,1 1,-1 0,1 0,-1 0,-2-1,-2 1,1 1,-1 0,0 0,0 1,1 0,-1 0,0 0,0 1,1 1,-1-1,1 1,-1 1,1-1,0 1,0 0,0 1,0 0,0 0,1 0,-5 5,-7 5,0 1,2 0,0 2,0-1,2 2,-7 11,9-11,0 0,2 1,0 0,1 1,2 0,0 0,0 0,2 1,1 0,-1 12,4-23,0 1,1-1,0 0,1 1,0-1,0 1,1-1,1 0,-1 0,2 0,-1 0,2-1,-1 0,1 1,0-1,1-1,0 1,1-1,0 0,0-1,0 1,5 1,4 3,0-2,1 0,1-1,0 0,0-2,0 0,1-1,0-1,1 0,-1-2,0 0,1-1,0-1,0-1,-1-1,1-1,-1 0,11-4,80-39,-93 31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9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54 109,'-18'57,"6"-15,8-33,0-1,1 1,0 1,0-1,1 0,1 1,-1-1,1 1,1-1,0 1,0 0,1-1,0 1,0-1,1 1,1-1,-1 0,2 0,-1 0,1 0,1 0,2 3,-4-8,0 0,0 0,0-1,1 1,0-1,-1 0,1 0,1-1,-1 1,0-1,0 0,1 0,-1 0,1 0,0-1,0 0,-1 0,1 0,0-1,0 1,0-1,0 0,0-1,-1 1,1-1,0 0,0 0,-1-1,4 0,26-14,-2-2,0 0,-1-2,-1-2,0 0,-2-2,-1-2,-1 0,-1-1,-2-2,6-10,-28 38,-1 0,1-1,0 1,-1 0,1 0,0 0,0 0,0 0,0 0,0 0,0 0,0 0,0 0,0 0,0 1,0-1,1 0,-1 1,0-1,0 1,1 0,-1-1,0 1,1 0,-1 0,0-1,1 1,-1 0,1 1,-1-1,0 0,1 0,-1 1,0-1,1 0,-1 1,0-1,0 1,1 0,-1-1,0 1,0 0,0 0,0 0,0 0,0 0,0 0,0 0,0 0,-1 0,1 0,0 0,-1 1,1-1,-1 0,1 1,25 53,-23-45,1 0,0 0,1 0,0 0,1-1,0 0,0 0,1-1,0 1,1-1,-1-1,2 0,-1 0,1 0,1 0,-3-4,0 0,1-1,-1 0,1 0,0 0,-1-1,1 0,0 0,0-1,-1 0,1-1,0 0,0 0,-1 0,1-1,-1 0,1-1,-1 0,0 0,0 0,0-1,0 0,-1 0,1-1,-1 0,0 0,-1 0,1-1,-1 0,0 0,0 0,-1-1,0 1,0-1,-1 0,3-7,44-151,-38 112,8 13,-7 28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8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564 786,'-6'-4,"0"-1,0 1,-1 1,0-1,1 1,-1 0,0 1,0-1,-1 1,1 1,0-1,-1 1,1 1,-1-1,1 1,-1 1,1-1,-1 1,1 1,0-1,-1 1,1 1,-2 0,-15 4,0 2,1 0,1 2,0 0,0 1,1 2,0 0,2 1,-1 1,2 1,0 0,1 1,1 1,1 1,1 1,0-1,2 2,0 0,-7 20,17-38,-1 0,1 0,0 0,0 1,1-1,-1 1,1-1,0 1,0 0,0-1,1 1,0 0,0 0,0-1,0 1,1 0,0-1,0 1,0 0,0-1,1 1,0-1,0 0,0 1,0-1,1 0,-1 0,1 0,0-1,0 1,1-1,-1 0,1 0,0 0,0 0,-1 0,2-1,-1 0,0 0,0 0,1 0,1 0,10-1,0-1,0-1,0 0,0-1,-1 0,1-2,0 0,-1 0,0-2,0 0,-1 0,1-1,-1-1,-1-1,0 0,5-4,30-16,-1-2,-1-2,-2-2,-2-2,-1-2,24-31,-13-20,-52 90,0 0,-1 0,1 1,0-1,-1 0,1 0,0 0,0 0,-1 0,1 0,0 0,-1 0,1 0,0 0,-1 0,1 0,0 0,-1 0,1 0,0 0,-1 0,1-1,0 1,-1 0,1 0,0 0,0 0,-1-1,1 1,0 0,0 0,-1-1,1 1,0 0,0 0,0-1,0 1,-1 0,1-1,0 1,0 0,0-1,0 1,0 0,0 0,0-1,0 1,0 0,0-1,0 1,0-1,-22 27,22-26,-11 14,1 1,0-1,1 2,1-1,0 1,1 1,1-1,1 1,0 0,1 1,1-1,0 1,1 3,3-16,0 1,0-1,0 0,0 1,1-1,0 0,0 0,0 0,1 0,-1 0,1-1,1 1,-1-1,0 0,1 0,0 0,0 0,0 0,1-1,-1 0,1 0,0 0,-1-1,1 1,0-1,1 0,-1-1,0 1,0-1,1 0,-1-1,1 1,-1-1,1 0,-1 0,1-1,-1 1,25-5,0-1,-1-2,0-1,-1-1,0-1,0-1,-1-2,-1-1,0-1,-2-1,1-1,14-15,3-1,0-3,-3 0,-1-3,-2-1,-1-2,-3-1,-1-2,-3-1,-1-1,-3-1,-2-1,-2-1,0-10,-12 37,-1-1,-2 0,0-1,-2 1,0-1,-2 1,-1-1,-1 0,-1 1,-3-9,5 29,-1 1,0 0,0 0,0-1,0 1,0 0,-1 0,0 0,0 0,0 0,0 1,-1-1,1 1,-1-1,0 1,0 0,0 0,-1 0,1 1,-1-1,1 1,-1 0,0 0,0 0,0 0,0 0,0 1,0 0,-1 0,1 0,0 1,-1-1,1 1,0 0,-1 0,1 1,0-1,-1 1,1 0,0 0,0 0,-2 1,-12 10,0 1,0 0,1 1,1 1,1 0,0 2,1-1,0 2,2 0,0 0,-9 20,2-3,1 1,2 1,1 0,3 1,0 0,3 1,1 1,2-1,1 1,3 0,1 0,2 0,4 26,-4-55,0 1,1-1,1 1,0-1,0 0,1 0,1 0,-1-1,2 1,0-1,0 0,0-1,1 0,1 0,0 0,0-1,1 0,-1-1,2 1,-1-2,1 1,0-1,135 56,-105-67,-28-5</inkml:trace>
  <inkml:trace contextRef="#ctx0" brushRef="#br0" timeOffset="4099.428">2117 560,'-5'-3,"0"0,-1 0,0 1,1 0,-1 0,0 0,0 1,0-1,0 1,0 1,0-1,0 1,0 0,0 1,-6 0,-6 2,0 1,0 0,0 1,1 1,-1 1,1 0,1 2,0-1,0 2,-13 10,28-19,-1 0,0 0,1 1,-1-1,0 0,1 1,0-1,-1 1,1-1,0 1,0 0,0 0,0-1,0 1,0 0,1 0,-1 0,0 0,1 0,0 0,-1 0,1 0,0 0,0 0,0 0,0 0,1 0,-1 0,0 0,1 0,0 0,-1 0,1 0,0 0,0 0,0 0,0-1,0 1,0 0,1-1,-1 1,1-1,-1 0,1 1,0-1,213 148,-213-146,0-1,1 0,-1 1,0-1,0 1,-1 0,1-1,0 1,-1 0,0 0,0 0,0 0,0 0,0 0,-1 1,1-1,-1 0,0 0,0 1,0-1,0 0,0 0,-1 0,0 1,1-1,-1 0,0 0,-1 0,1 0,0 0,-1-1,0 1,0 0,0-1,0 1,0-1,0 1,0-1,-1 0,1 0,-1 0,0-1,0 1,1 0,-1-1,0 0,0 0,0 0,-1 0,1 0,0 0,0-1,0 0,-1 0,1 1,-1-2,-218 4,154-14,62 5</inkml:trace>
  <inkml:trace contextRef="#ctx0" brushRef="#br0" timeOffset="4450.527">2681 646,'-23'17,"1"1,0 1,1 1,2 1,0 1,1 1,1 0,1 1,-7 15,20-35,1-1,-1 1,1 0,0 0,0 0,0 0,0 0,1 0,0 1,0-1,0 1,0-1,1 0,-1 1,1-1,0 1,1-1,-1 1,1-1,0 1,0-1,0 0,1 1,-1-1,1 0,0 0,0 0,1 0,-1-1,1 1,0-1,0 1,0-1,0 0,0 0,1 0,2 1,8 0,-1 0,1-1,0-1,0-1,0 0,0 0,0-1,1-1,-1-1,0 0,0 0,-1-1,1-1,-1-1,1 0,-2 0,1-1,0-1,-1 0,0-1,-1 0,0-1,0 0,-1-1,0 0,-1-1,0 0,2-3,-7 9,0 0,0 0,-1-1,0 1,0-1,-1 1,1-1,-1 0,0 0,-1 0,1 0,-1 0,-1 0,1-1,-1 1,0 0,0 0,-1 0,1-1,-2 1,1 0,-1 0,0 0,0 0,0 1,-1-1,0 0,0 1,0 0,-1 0,0 0,0 0,0 0,0 1,-1 0,-1-1,-3-2,-1 1,0 1,-1 0,1 0,-1 1,0 0,0 1,0 0,-1 1,-3-1,-16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0 548,'52'-23,"-1"-2,-2-2,-1-2,23-19,-37 20,-1-1,-1-1,-2-2,8-13,36-37,-69 77,13-15,2 0,0 1,1 1,0 1,2 1,16-9,-36 24,0-1,1 1,-1 0,0 0,0 0,1 0,-1 1,1-1,-1 1,0 0,1 0,-1 0,1 0,-1 1,0-1,1 1,-1 0,0 0,1 0,-1 1,0-1,0 1,0-1,0 1,0 0,-1 0,1 1,-1-1,1 0,-1 1,0-1,0 1,0 0,0 0,0 0,-1 0,2 2,41 124,-40-117,-1 1,-1-1,0 1,0 0,-2 0,1-1,-2 1,0 0,0 0,-1-1,-1 1,0-1,-1 1,0-1,0 0,-2-1,1 1,-2-1,1 0,-1 0,-1-1,0 0,-1-1,-1 2,-5 3,-1-1,0 0,0-2,-1 1,-1-2,0-1,0 0,-1-1,0-1,-1-1,1 0,-1-2,0 0,0-1,-1-1,1-1,0-1,-14-2,28 2,1-1,0 0,0-1,-1 1,1-1,0 0,0 0,1 0,-1-1,0 1,1-1,-1-1,1 1,0 0,0-1,1 0,-1 0,1 0,-1-1,1 1,1-1,-1 1,1-1,-1 0,2 0,-1 0,0 0,1 0,0-1,0-3,-2-16</inkml:trace>
  <inkml:trace contextRef="#ctx0" brushRef="#br0" timeOffset="1016.702">1524 96,'-54'18,"1"3,1 1,1 3,1 2,1 2,-22 19,61-40,1 1,-1 0,2 1,-1-1,1 2,1-1,0 1,0 0,1 1,1-1,0 1,0 1,3-9,1 1,-1-1,1 1,0-1,0 1,1 0,-1 0,1-1,0 1,0 0,1-1,0 1,-1 0,2-1,-1 1,0-1,1 1,0-1,0 0,0 1,0-1,1 0,0 0,0-1,0 1,0-1,0 1,1-1,0 0,-1 0,1-1,0 1,2 0,0 0,0-1,0 1,1-1,-1-1,1 1,-1-1,1 0,0-1,-1 1,1-1,-1-1,1 1,0-1,-1 0,1-1,-1 0,1 0,-1 0,0 0,0-1,0 0,0-1,-1 1,4-4,11-7,0-2,-1 0,-1-1,-1-1,15-19,144-199,-176 235,1 0,-1 0,0 0,0 0,1 0,-1 0,1 0,-1 0,1 0,-1 0,1 1,-1-1,1 0,0 0,0 1,-1-1,1 0,0 1,0-1,0 0,0 1,0 0,-1-1,1 1,0-1,0 1,0 0,0 0,0-1,0 1,0 0,1 0,-1 0,0 0,0 0,0 1,0-1,0 0,0 0,0 1,0-1,0 0,-1 1,1-1,0 1,0-1,0 1,0 0,0-1,-1 1,1 0,0 0,-1-1,1 1,0 0,-1 0,1 0,-1 0,1 0,5 135,-4-19,-2-113,1 1,0 0,0 0,0-1,0 1,1 0,0-1,0 0,0 1,1-1,-1 0,1 0,0 0,0-1,0 1,1-1,-1 1,1-1,0 0,0-1,0 1,0-1,0 1,1-1,-1 0,1-1,-1 1,1-1,0 0,-1 0,1-1,0 1,0-1,0 0,-1 0,1-1,0 1,0-1,-1 0,1 0,0-1,-1 1,3-2,9-8,0 0,-1-1,0-1,0 0,-1-1,-1-1,-1 0,0 0,-1-1,0-1,-2 0,0-1,0 1,-2-2,0 1,-2-1,2-9,5-4,0 11,-6 31,-5 41,-1-45,-1 5,0 0,1 0,0 0,0-1,1 1,0 0,1 0,1-1,-1 1,2-1,-1 0,1 0,1 0,0 0,0-1,1 0,1 0,-1 0,1-1,5 4,-10-10,1 0,1 0,-1-1,0 0,0 1,0-1,1 0,-1-1,1 1,-1-1,0 1,1-1,-1 0,1 0,-1-1,1 1,-1-1,0 1,1-1,-1 0,0-1,0 1,1 0,-1-1,0 0,0 0,-1 0,1 0,1-1,75-73,-78 75,74-110,-75 110,0 1,0 0,0-1,0 1,0 0,0-1,0 1,0 0,0-1,0 1,0 0,0-1,0 1,0 0,0-1,1 1,-1 0,0-1,0 1,0 0,1 0,-1-1,0 1,0 0,1 0,-1-1,0 1,0 0,1 0,-1 0,0 0,1-1,-1 1,0 0,1 0,-1 0,0 0,1 0,-1 0,0 0,1 0,-1 0,0 0,1 0,-1 0,0 0,1 0,-1 0,0 0,1 1,-1-1,0 0,1 0,-1 0,0 0,0 1,1-1,-1 0,0 0,0 1,1-1,-1 0,0 0,0 1,0-1,1 0,-1 1,0-1,0 0,0 1,5 30,-3-18,-2-3,1-1,0 0,0 0,1 0,0 0,0 0,1 0,0-1,1 1,0-1,0 0,1 0,0 0,0-1,1 0,0 0,0 0,1-1,0 0,0 0,0 0,1-1,0 0,0-1,0 0,0 0,1-1,0 0,4 1,-5-3,-1-2,0 1,1-1,-1 0,0-1,1 1,-1-1,0-1,0 0,0 0,-1 0,1 0,-1-1,0-1,0 1,0-1,0 0,-1 0,0 0,0-1,0 0,-1 0,0 0,0 0,2-4,9-20,-1-1,-1 0,-1-1,6-33,-17 64,15-101,-20 90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368 203,'0'0,"0"-1,1 1,-1 0,1-1,-1 1,1 0,-1-1,1 1,-1 0,1 0,-1 0,1-1,-1 1,1 0,-1 0,1 0,-1 0,1 0,0 0,-1 0,1 0,-1 0,1 0,-1 1,1-1,-1 0,1 0,-1 0,1 1,-1-1,1 0,-1 0,1 1,-1-1,1 1,-1-1,0 0,1 1,-1-1,1 1,-1-1,0 1,0-1,1 1,-1-1,0 1,0-1,0 1,0-1,1 1,-1-1,0 1,0-1,0 1,0 0,0-1,0 1,0-1,-1 1,1 0,6 39,-6-39,0 460,0-407,12 144,-9-185,0-2,0 0,-1 0,0 1,-1-1,0 0,-1 1,0-1,-1 0,0 6,-11-8,8-31,8 4,0 0</inkml:trace>
  <inkml:trace contextRef="#ctx0" brushRef="#br0" timeOffset="232.292">1 711,'43'-5,"38"-11,20-3,2-2,-6 1,-16 0,-11 3,-13 0,-7 2,-7 0,-6 2,-9-2,-4 2,-7-2,-2 2,-2-2,-4 2</inkml:trace>
  <inkml:trace contextRef="#ctx0" brushRef="#br0" timeOffset="666.036">1016 90,'0'852,"-1"-851,0 1,1 0,-1 0,1 0,-1 0,1 0,0 0,0 0,-1 1,1-1,1 0,-1 0,0 0,0 0,1 0,-1 0,1 0,0 0,0 0,0-1,0 1,0 0,0 0,0-1,0 1,1 0,-1-1,0 1,1-1,0 0,-1 0,1 1,0-1,-1 0,1 0,0 0,0-1,0 1,0 0,0-1,0 1,0-1,0 0,0 0,0 0,0 0,0 0,0 0,0 0,1-1,0 0,114-84,-75 49,-10 9,117-78,-147 104,-1-1,1 1,0 0,0-1,0 1,0 0,0 0,1 1,-1-1,0 0,0 1,0-1,1 1,-1 0,0 0,1 0,-1 0,0 0,1 0,-1 1,0-1,0 1,0-1,1 1,-1 0,0 0,0 0,0 0,0 0,0 1,0-1,-1 0,1 1,0 0,-1-1,1 1,-1 0,1 0,-1 0,0 0,0 0,0 0,0 0,0 0,-1 0,1 0,0 1,-1-1,0 0,1 1,0 16,0 0,-1 0,-1 0,-1 0,-1 0,-1 0,-1 3,-10 84,15-105,-1 1,1-1,0 1,0 0,0-1,0 1,0-1,0 1,0-1,0 1,1-1,-1 1,0-1,1 1,0-1,-1 1,1-1,0 0,0 1,-1-1,1 0,0 0,0 0,1 0,-1 1,0-2,0 1,0 0,1 0,-1 0,0 0,1-1,-1 1,1-1,-1 1,1-1,-1 1,1-1,-1 0,1 0,-1 0,1 0,-1 0,1 0,-1 0,1 0,-1-1,1 1,-1-1,1 1,-1-1,1 1,19-10</inkml:trace>
  <inkml:trace contextRef="#ctx0" brushRef="#br0" timeOffset="1354.323">2004 739,'-26'9,"0"2,1 0,1 2,0 1,0 1,2 0,0 2,0 1,2 1,-2 3,21-21,0 0,-1 0,1 0,0 0,0 0,0 0,0 1,1-1,-1 0,0 1,0-1,1 1,-1-1,1 0,-1 1,1 0,0-1,0 1,-1-1,1 1,0-1,0 1,0-1,1 1,-1-1,0 1,1 0,-1-1,1 0,-1 1,1-1,0 1,-1-1,1 0,0 1,0-1,0 0,0 0,0 0,0 0,1 0,-1 0,0 0,0 0,1 0,-1 0,1-1,-1 1,0-1,1 1,-1-1,1 1,-1-1,1 0,0 0,0 0,12 1,0-2,0 0,0-1,0 0,0-1,0-1,-1 0,1 0,-1-2,0 0,-1 0,1-1,-1 0,-1-1,0-1,0 0,0 0,6-8,51-55,-67 71,0 1,0 0,1-1,-1 1,0 0,1 0,-1 0,0 0,1 0,-1 1,0-1,1 0,-1 1,0-1,0 1,0-1,1 1,-1-1,0 1,0 0,0 0,0-1,0 1,0 0,0 0,0 0,0 0,0 0,-1 0,1 0,0 1,-1-1,1 0,-1 0,1 1,-1-1,0 0,1 0,-1 1,0-1,0 0,0 1,0-1,0 0,0 1,0-1,-1 0,1 1,0-1,-1 0,1 0,-1 0,1 1,-2 0,3 7,-1-3,0 1,0-1,1 0,-1 0,1 1,1-1,-1 0,1 0,0 0,0 0,1 0,0-1,0 1,0-1,1 0,0 0,0 0,0 0,0-1,1 1,0-1,0 0,0-1,0 1,0-1,1 0,0 0,-1-1,1 0,0 0,2 0,11-3,0 0,0-2,0 0,0-2,-1 0,1 0,-1-2,-1 0,1-2,-1 0,-1 0,0-2,0 0,-1 0,0-2,-1 0,-1 0,0-1,8-12,8-9,-2-1,-1 0,-2-3,-1 0,-2-1,-2 0,-2-2,-2 0,-1-1,-2-1,-3 0,-1 0,-2-1,-1-10,-4 34,1 12,-1-1,0 1,-1-1,0 1,0-1,-1 1,0-1,0 1,-1-1,-1 1,0 0,0 0,-1 0,0 0,-3-6,4 13,1 0,0 1,0-1,-1 0,1 1,-1-1,0 1,1 0,-1 0,0 0,0 0,0 0,0 1,1-1,-1 1,0 0,0 0,0 0,0 0,0 0,0 1,0-1,0 1,0 0,1 0,-1 0,0 0,1 1,-1-1,1 1,-1-1,0 1,-67 67,61-53,2 0,0 1,0 0,2 0,0 1,1-1,1 1,0 0,1 0,1 0,1 0,1 1,0-1,4 14,5 21,2 0,2 0,2-2,10 17,4 3,-19-50,-2-1,0 1,-1 0,-2 1,0 0,-1 0,-1 1,-1-1,-1 12,-1-33,-1 0,0 0,1 0,-1 0,0 1,0-1,0 0,0 0,0 0,0 0,0 0,0 1,0-1,-1 0,1 0,0 0,-1 0,1 0,-1 0,1 0,-1 0,0 0,1 0,-1 0,0 0,0 0,1-1,-1 1,0 0,0-1,0 1,0 0,0-1,0 1,0-1,0 1,0-1,0 0,0 0,-1 1,1-1,0 0,0 0,0 0,0 0,0 0,0 0,-1 0,1-1,0 1,0 0,0-1,0 1,0 0,0-1,0 1,0-1,0 0,0 1,0-1,0 0,0 0,1 0,-1 1,0-1,1 0,-1 0,0 0,0-1,-47-88,39 70</inkml:trace>
  <inkml:trace contextRef="#ctx0" brushRef="#br0" timeOffset="1600.019">2343 428,'43'-9,"39"-9,14 0,1 2,-7 4,-9 0,-13 1,-9 3,-9 2,-4 3,-5 2,-5 1,-8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0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31,'19'0,"16"0,7 0,1 0,-2-5,-3-1,-3-1,-3 2,-2 2,-2 1,0 0,0 2,0 0,-1 0,1 0,-5 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9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253 251,'0'-1,"1"-1,-1 1,0 0,0-1,0 1,0-1,0 1,0 0,0-1,0 1,-1-1,1 1,-1 0,1-1,-1 1,1 0,-1-1,0 1,1 0,-1 0,0 0,0 0,0-1,0 1,0 0,0 1,0-1,0 0,-1 0,1 0,0 1,0-1,-1 1,1-1,0 1,-1-1,1 1,-1 0,1 0,0 0,-1-1,1 1,-1 1,1-1,-1 0,1 0,0 0,-1 1,1-1,0 1,-1-1,-65 40,52-26,1 1,1 1,0 0,1 1,1 0,1 1,0 0,1 1,1 0,1 0,1 1,0-1,0 9,6-22,-1 0,2 1,-1-1,1 0,-1 1,2-1,-1 0,1 0,0 0,0 0,1 0,-1 0,1 0,1-1,-1 0,1 1,0-1,0-1,0 1,1-1,0 1,0-1,0 0,0-1,0 0,1 1,0-2,0 1,-1-1,1 1,1-2,-1 1,0-1,0 0,6 0,2 2,0-1,1 0,-1-1,0-1,0 0,1-1,-1-1,5-1,-14 3,-1-1,1 0,-1 0,0 0,1-1,-1 1,0-1,0 0,0 0,0-1,0 1,-1-1,1 0,-1 0,0 0,1 0,-1-1,-1 1,1-1,0 0,-1 1,0-1,0 0,0-1,-1 1,1 0,0-5,-2 5,-1 0,1 0,-1 0,0 0,-1 0,1 0,-1 0,1 0,-1 0,0 1,-1-1,1 1,-1-1,1 1,-1 0,0 0,0 0,0 0,-1 1,1-1,-1 1,1 0,-1 0,0 0,0 1,1-1,-1 1,-1 0,1 0,0 0,0 1,0-1,0 1,0 0,-1 0,1 1,0-1,0 1,0 0,-2 0,127-2,113-40,-206 36,-4 1</inkml:trace>
  <inkml:trace contextRef="#ctx0" brushRef="#br0" timeOffset="1612.459">675 54,'44'-5,"37"-6,11-2,-6 2,-13 3,-19 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6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590 409,'110'-33,"-99"17,-40 14,-61 19,1 5,-80 30,56-16,100-32,8-3,1 0,-1 0,0 0,0 0,1 1,-1 0,1 0,-1 0,1 1,0-1,0 1,0 0,0 0,1 1,-1-1,1 1,-3 3,6-4,1 0,-1 0,1 0,0 0,0 0,0-1,0 1,1 0,-1 0,1-1,-1 1,1-1,0 0,0 0,0 1,1-1,-1 0,0-1,1 1,-1 0,1-1,-1 1,1-1,0 0,0 0,0 0,0 0,1 0,26 9,-1-1,1-1,1-2,-1-1,1-2,0 0,0-3,0 0,12-3,18 2,6 11,-66-9,1-1,-1 0,0 0,1 1,-1-1,0 1,1-1,-1 1,0 0,0-1,0 1,0 0,0 0,1 0,-1 0,-1 0,1 0,0 0,0 0,0 0,0 0,-1 0,1 0,-1 1,1-1,-1 0,1 1,-1-1,0 0,0 1,1-1,-1 0,0 1,0-1,0 1,-1-1,1 0,0 1,0-1,-1 0,1 1,-1-1,1 0,-1 0,1 1,-2-1,-3 6,-1 0,-1-1,1 0,-1-1,0 1,0-1,0 0,-1-1,0 0,0 0,-6 1,-12 8,-71 35,29-15,1 3,2 2,-10 12,55-36,9-7,0-1,1 1,0 1,0 0,0 0,1 1,0 0,1 0,0 1,1 0,0 1,0 0,1 0,1 0,0 1,0 0,-2 10,7-19,0 0,0 0,0 0,0 1,0-1,1 0,0 0,0-1,0 1,0 0,0 0,0 0,1 0,-1-1,1 1,0-1,0 1,0-1,0 0,0 0,0 0,0 0,1 0,-1 0,1 0,0-1,-1 0,1 1,0-1,0 0,0 0,0 0,1-1,102 12,269-44,-242 10,-138 16,-7 5</inkml:trace>
  <inkml:trace contextRef="#ctx0" brushRef="#br0" timeOffset="2670.193">1070 1171,'37'-70,"41"-36,35-63,-19-51,-93 215,1 0,0 1,0 0,0-1,0 1,1 0,-1 0,1 0,0 0,0 1,1-1,-1 1,1 0,0 0,1-1,-4 5,1-1,0 1,0 0,-1-1,1 1,-1 0,1 0,-1 0,1 0,-1 1,1-1,-1 0,0 1,0-1,1 0,-1 1,0 0,-1-1,1 1,0-1,0 1,-1 0,1 0,-1-1,1 1,-1 0,0 0,0 0,1 0,-1-1,-1 1,1 0,0 0,0 0,-1 0,1 0,0-1,11 148,6 22,1-121,-17-49,0 0,-1 0,1-1,0 1,0-1,0 1,0 0,0-1,0 0,0 1,-1-1,1 1,1-1,-1 0,0 0,0 0,0 0,0 1,0-1,0-1,0 1,0 0,0 0,0 0,0 0,0-1,0 1,0 0,0-1,0 1,0-1,0 1,0-1,-1 0,1 1,0-1,0 0,-1 0,1 1,0-1,-1 0,1 0,-1 0,1 0,-1 0,1 0,-1 0,77-143,-33 50,121-209,-166 302,1 1,0-1,0 1,0-1,1 1,-1-1,0 1,0 0,0-1,0 1,0-1,0 1,1-1,-1 1,0-1,0 1,1 0,-1-1,0 1,0 0,1-1,-1 1,1 0,-1-1,0 1,1 0,-1 0,1-1,-1 1,0 0,1 0,-1 0,1 0,-1 0,1 0,-1-1,1 1,-1 0,1 0,-1 0,0 0,1 1,-1-1,1 0,-1 0,1 0,-1 0,1 0,-1 1,0-1,1 0,-1 0,1 1,-1-1,0 0,1 0,-1 1,0-1,1 1,-1-1,0 0,0 1,1-1,-1 1,4 33,-4-23,52 253,-24-124,3 58,-38-63,-21-106,11-23</inkml:trace>
  <inkml:trace contextRef="#ctx0" brushRef="#br0" timeOffset="4366.853">1324 211,'166'-25,"166"23,-352-17,5 12,0 0,1-1,0-1,1 0,0-1,1-1,0 0,0 0,1-2,-3-3,0-22,16 24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1,'-11'259,"-8"6,-5-87,1-62,27-101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1,'18'178,"-10"-140,24 169,-4 20,-24-147,-8-93,0-1,-1 1,0 0,-1 0,-1 0,0 1,-1 0,0 0,-1 1,0 0,0 1,-1 0,-1 0,0 1,0 0,-1 1,1 0,-2 1,1 1,-1 0,0 0,-1 2,1-1,-1 2,0 0,0 0,0 1,0 1,0 0,0 1,0 1,-1 0,-6 2,-75 38,77-28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0,'-14'7,"0"1,1 0,0 1,1 0,0 1,0 0,1 1,0 1,1-1,-9 14,17-22,-7 7,1 1,0 0,0 0,1 0,1 1,0 0,0 1,1-1,1 1,0 0,1 0,0 0,1 1,0-1,1 1,1-1,0 1,1-1,1 1,0-1,0 0,1 1,1-1,1-1,-1 1,4 5,-1-12,1-1,-1 0,1 0,0-1,0 0,0 0,1-1,-1 0,1 0,0-1,-1 0,1-1,0 0,0 0,0-1,0 0,0-1,0 1,0-2,0 0,6-1,-4 2,0 0,-1 0,1-1,0 0,-1-1,0 0,1-1,-1 0,-1 0,1-1,-1 0,1-1,-2 0,1-1,-1 0,0 0,0-1,-1 1,0-2,0 1,2-6,-7 11,-1 0,0-1,-1 1,1-1,0 1,-1-1,0 1,0-1,0 1,0-1,-1 1,1-1,-1 1,0-1,0 1,0 0,0-1,-1 1,1 0,-1 0,0 0,0 0,0 0,0 0,0 1,-1-1,1 1,-1 0,0-1,0 1,0 0,0 1,0-1,0 0,0 1,-1 0,1 0,0 0,-1 0,1 0,-1 1,1-1,-1 1,1 0,-1 0,0 0,-75 13,170-44,88-10,-154 39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11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0 367,'678'0,"-679"0,1-1,-1 1,1-1,-1 1,0-1,1 0,0 1,-1-1,1 0,-1 1,1-1,0 0,-1 1,1-1,0 0,0 0,-1 0,1 1,0-1,0 0,0 0,0 0,0 1,0-1,0 0,0 0,1 0,-1 1,0-1,0 0,1 0,-1 1,0-1,1 0,-1 1,1-1,-1 0,1 1,-1-1,1 1,-1-1,1 1,0-1,-1 1,1-1,0 1,0-1,-1 1,1 0,0 0,0-1,-1 1,1 0,0 0,0 0,-1 0,1 0,0 0,0 0,0 0,0 0,-107-101,95 87</inkml:trace>
  <inkml:trace contextRef="#ctx0" brushRef="#br0" timeOffset="1234.212">283 0,'-1'4,"1"0,-1 0,1 1,0-1,0 0,1 0,-1 0,1 0,0 0,0 0,0 0,0 0,1 0,0-1,-1 1,1 0,1-1,-1 0,0 1,1-1,0 0,0 0,0 0,0-1,0 1,0-1,1 0,-1 0,1 0,0 0,-1 0,1-1,0 0,0 0,0 0,0 0,2 0,-5-1,0 1,0-1,1 0,-1 0,0 1,1-1,-1 0,1 0,-1-1,0 1,1 0,-1 0,0-1,1 1,-1 0,0-1,0 0,0 1,1-1,-1 0,0 1,0-1,0 0,0 0,0 0,0 0,0 0,0 0,-1 0,1 0,0 0,0-1,-1 1,1 0,-1 0,1-1,-1 1,0 0,0-1,1 1,-1 0,0-1,0 1,0 0,0-1,0 1,-1-1,-2 1,0-1,0 1,0 0,0 0,-1 1,1-1,0 1,0-1,-1 1,1 0,0 0,-1 0,1 1,0-1,0 1,-1 0,1 0,0 0,0 0,0 1,0-1,0 1,0-1,1 1,-1 0,1 0,-1 1,1-1,-1 0,1 1,0 0,0-1,1 1,-1 0,0 0,1 0,0 0,-1 2,1-1,1 0,0 0,0 0,1 0,-1 0,1 0,0 0,0 0,0 0,0 0,1 0,-1 0,1-1,0 1,0-1,1 1,-1-1,1 0,0 0,0 0,-1 0,2 0,-1-1,0 1,1-1,-1 0,1 0,-1 0,1-1,0 1,0-1,0 0,0 0,0 0,0-1,0 1,0-1,0 0,0 0,0-1,1 1,-1-1,0 0,-1 0,-1 0,0 0,0 0,0 0,0-1,0 1,0 0,-1-1,1 0,0 1,-1-1,1 0,-1 0,0 0,1 0,-1 0,0 0,0-1,0 1,-1 0,1 0,0-1,-1 1,0 0,1-1,-1 1,0-1,0 1,-1 0,1-1,0 1,-1 0,1-1,-1 1,0 0,0 0,0-1,0 1,0 0,0 0,0 0,-1 0,1 1,-1-1,0 0,1 0,-1 1,-2-2,1 3,0 0,0 0,0 0,0 0,0 1,0-1,0 1,0 0,0 0,0 0,0 0,0 0,0 1,1-1,-1 1,1 0,-1-1,1 1,0 0,-1 1,1-1,0 0,0 1,1-1,-1 1,0 0,1-1,0 1,-1-1,1 0,0 0,0 0,0 0,0 0,0 0,0 0,0 0,1 0,-1 0,1 1,0-1,-1 0,1 0,0 0,0 1,1-1,-1 0,0 0,1 0,-1 1,1-1,0 0,-1 0,1 0,0 0,1 0,-1 0,0-1,0 1,1 0,-1-1,1 1,-1 0,1-1,0 0,0 1,0-1,0 0,0 0,1 0,-1-1,1 1,0-1,-1 1,1-1,-1 0,1 0,-1 0,1 0,0-1,-1 1,1-1,-1 0,1 1,-1-1,0 0,1 0,-1-1,0 1,0 0,0-1,0 0,0 1,0-1,0 0,0 0,-1 0,1 0,-1 0,1 0,-1 0,0-1,0 1,0-1,0 1,0 0,-1-1,1 1,-1-1,1 0,-1 1,0-1,0 1,0-1,0 1,-1-1,1 0,-1 1,0-1,1 1,-1 0,0-1,-1 1,1 0,0-1,0 1,-1 0,0 0,1 0,-1 0,0 0,0 1,0-1,0 1,-1-2,-35-9,26 12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9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0,'0'24,"0"18,-5 1,-1-7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1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626 706,'142'-106,"-141"105,1-1,-1 1,0 0,1-1,-1 1,0-1,0 1,0-1,0 0,0 1,0-1,-1 0,1 0,0 1,-1-1,0 0,1 0,-1 0,0 0,0 0,0 0,0 0,0 1,0-1,-1 0,1 0,-1 0,1 0,-1 1,0-1,0 0,0 0,0 1,0-1,0 1,0-1,0 1,0-1,-1 1,1 0,-1-1,1 1,-1 0,1 0,-1 0,0 0,0 0,-91-35,-123 4,183 31,0 1,0 2,0 1,0 2,0 1,-8 4,-50 32,89-40,1-1,-1 1,0-1,1 1,-1-1,1 1,0 0,-1 0,1 0,0 0,0 0,0 0,0 0,1 0,-1 0,0 0,1 0,0 1,-1-1,1 0,0 0,0 1,0-1,0 0,1 0,-1 0,1 1,-1-1,1 0,0 0,0 0,0 0,0 0,0 0,0 0,0 0,1-1,-1 1,1 0,-1-1,1 1,1 0,8 6,1 0,0 0,0-1,1-1,0 0,0-1,1 0,-1-1,1-1,0 0,0-1,0 0,7-1,-2 1,108 28,-125-29,-1-1,0 1,1 0,-1 0,0 0,0 0,1 0,-1 0,0 0,0 0,0 0,0 0,0 0,-1 1,1-1,0 0,-1 1,1-1,-1 1,1-1,-1 0,1 1,-1-1,0 1,0-1,0 1,0 0,0-1,0 1,0-1,0 1,-1-1,1 0,-1 1,1-1,-1 1,1-1,-1 0,0 1,0-1,0 0,0 0,1 1,-2-1,1 0,0 0,0 0,0 0,-1 0,-68 50,66-48,-84 46,41-23,1 1,2 2,-41 34,18 30,66-90,0-1,0 1,-1 0,2 0,-1-1,0 1,0 0,1 0,0 0,-1 0,1 0,0 0,1-1,-1 1,0 0,1 0,0 0,-1 0,1 0,0-1,1 1,-1 0,0-1,1 1,-1-1,1 0,0 1,0-1,0 0,0 0,0 0,0 0,1 0,-1-1,1 1,-1-1,2 1,11 4,0 0,1-2,0 1,0-2,0 0,0-1,1 0,-1-2,1 0,-1-1,0 0,1-1,-1-1,0-1,0 0,-1-1,1-1,1-1,-13 6,-1-1,1 0,-1 0,1 0,-1 0,0 0,0-1,0 1,0-1,0 0,-1 0,1 0,-1 0,0-1,0 1,0-1,1-1,3-15</inkml:trace>
  <inkml:trace contextRef="#ctx0" brushRef="#br0" timeOffset="372.012">344 0,'-5'11,"1"0,0 1,1-1,0 1,0 0,2 0,-1 0,2 0,-1 0,2 0,-1 0,2 0,1 10,-1-4,10 93,-5 0,-5 0,-5 0,-5 0,-4-1,-16 53,-72 171,66-217,33-114,0-1,1 1,-1 0,1-1,-1 1,1 0,0 0,0-1,0 1,1 0,-1 0,1-1,0 1,-1 0,1-1,0 1,0-1,1 1,-1-1,0 1,1-1,0 0,-1 0,1 0,0 0,0 0,2 2,12 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3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395 109,'0'956,"0"-956</inkml:trace>
  <inkml:trace contextRef="#ctx0" brushRef="#br0" timeOffset="266.623">0 673,'466'-140,"-427"127,0-1,-1-3,-1 0,0-2,22-17,-50 28,0 0,-1-1,0 0,-1 0,0-1,0 1,-1-2,0 1,-1-1,0 1,0-4,1 2,1-4</inkml:trace>
  <inkml:trace contextRef="#ctx0" brushRef="#br0" timeOffset="629.227">846 23,'0'688,"15"-587,-14-98,0 0,0 0,0 0,0-1,0 1,1 0,-1-1,1 1,0-1,0 1,0-1,0 0,0 0,0 1,1-2,-1 1,1 0,-1 0,1-1,0 0,-1 1,1-1,0 0,0 0,0-1,0 1,0-1,0 1,0-1,3 0,9-3,-1-1,1-1,-1 0,1-1,-2 0,1-1,-1-1,0 0,0-1,-1 0,7-7,37-24,24 10,-78 29,1 1,-1 0,0 0,1 1,-1-1,0 0,1 1,-1-1,0 1,0 0,0 0,0 0,1 0,-1 0,0 0,-1 1,1-1,0 0,0 1,0 0,-1-1,1 1,-1 0,0 0,1 0,-1 0,0 0,0 0,0 0,0 0,-1 1,1-1,-1 0,1 2,9 130,-9-131,0-1,1 1,-1-1,1 0,0 1,0-1,-1 0,1 0,1 0,-1-1,0 1,0 0,1-1,-1 0,1 1,-1-1,1 0,-1 0,1 0,0-1,-1 1,1-1,0 1,0-1,0 0,-1 0,1 0,0-1,0 1,-1 0,1-1,0 0,-1 0,1 0,0 0,0-1,16-5</inkml:trace>
  <inkml:trace contextRef="#ctx0" brushRef="#br0" timeOffset="1280.598">1722 617,'-16'12,"0"1,1 1,0 1,1 0,1 1,0 0,2 1,-1 1,2-1,1 2,0-1,-1 6,10-22,-1-1,0 1,1 0,-1 0,1 0,-1 0,1 0,0 0,0 0,0 0,0 0,0 0,0 0,1 0,-1 0,1 0,-1 0,1 0,0 0,0 0,0-1,0 1,0 0,0 0,0-1,1 1,-1-1,0 1,1-1,-1 0,1 0,0 1,-1-1,1 0,0 0,0-1,0 1,0 0,0 0,-1-1,1 0,0 1,0-1,0 0,0 0,1 0,-1 0,0 0,0 0,0-1,0 1,-1-1,3 0,14-4,-1-2,0 0,0 0,-1-2,0 0,0-1,1-2,38-22,-37 24,74-32,-89 42,0-1,0 1,0 0,0-1,0 1,0 0,-1 1,1-1,0 1,0-1,0 1,0 0,-1 0,1 0,0 0,-1 0,1 1,-1-1,1 1,-1 0,0 0,1 0,-1 0,0 0,-1 0,1 0,0 1,0-1,-1 1,0-1,2 3,10 24,-12-24,0-1,1 1,0 0,0-1,0 1,0-1,1 0,-1 1,1-1,0 0,0-1,1 1,-1 0,1-1,0 0,0 0,0 0,0-1,0 1,1-1,-1 0,1 0,0 0,-1-1,1 1,0-1,0-1,0 1,2 0,7-4,0-1,0 0,-1-1,1 0,-1-1,0 0,-1-1,1-1,-1 0,-1 0,0-1,0-1,-1 0,0 0,5-7,125-161,-119 141,-1 0,-2-2,-1 0,-3 0,-1-2,-2 0,-1 0,-3-1,-1 0,-1-17,-8-26,3 82,0 0,-1 0,1 0,-1 0,0 0,0 1,0-1,0 0,0 1,-1-1,1 1,-1-1,0 1,0-1,1 1,-2 0,1 0,0 0,0 0,-1 1,1-1,0 1,-1-1,0 1,1 0,-1 0,-1-1,-1 3,1 0,-1 1,1-1,0 1,-1 0,1 0,0 0,0 0,0 1,0-1,1 1,-1 0,1 0,0 1,0-1,0 1,0 0,0-1,1 1,0 0,0 1,0-1,0 0,0 0,1 1,0-1,0 1,0 0,1-1,-1 1,1 3,-7 242,10-154,-2-46,2 1,2-1,3 0,2-1,1 0,3 0,2-1,21 42,-18-68,-13-42,-28-48,13 44</inkml:trace>
  <inkml:trace contextRef="#ctx0" brushRef="#br0" timeOffset="1534.852">2144 419,'44'5,"52"1,19 0,0-6,-14-3,-21 0,-13-1,-14 1,-11 1,-7 0,-11 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8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310 572,'-5'2,"0"0,0 1,0 0,1 0,-1 0,1 1,-1-1,1 1,0 0,1 0,-1 0,1 1,-1 0,1-1,1 1,-1 0,1 0,0 0,0 1,0-1,1 0,0 1,0-1,0 1,1 0,-1 0,1-6,-34 222,28-167,-3 0,-3-1,-1 0,-10 18,-14 61,37-130,0-1,-1 0,1 0,0 0,0 0,0 0,0 0,1 0,-1 0,1 0,-1 0,1 1,-1-2,1 1,0 0,0 0,0 0,0 0,1-1,-1 1,0 0,1-1,-1 1,1-1,-1 1,1-1,0 0,0 0,-1 0,1 0,0 0,0 0,0-1,0 1,0 0,0-1,0 0,0 1,1-1,-1 0,0 0,0 0,0 0,2-1,95-17,159-52,-214 58,49 1,-77 16</inkml:trace>
  <inkml:trace contextRef="#ctx0" brushRef="#br0" timeOffset="501.049">960 374,'-5'-9,"-6"1,-6 7,-1 9,-1 2,2 5,-1 4,3 5,-1-3,3 0,-2 1,-3 2,1 2,9-4,6-5</inkml:trace>
  <inkml:trace contextRef="#ctx0" brushRef="#br0" timeOffset="1135.993">0 261,'19'-12,"1"1,0 0,1 2,0 0,1 1,0 1,0 1,0 1,0 1,1 1,0 1,0 1,11 2,-17 0,-12 0,-1 0,1-1,-1 0,1 0,-1 0,0 0,1 0,-1-1,1 0,-1 0,0 0,0 0,1-1,-1 0,3-2,-7 2,0-1,0 0,-1 0,1 0,-1 0,0 0,1 1,-1-1,0 0,-1 1,1-1,0 1,-1-1,0 1,1-1,-1 1,0 0,0 0,0 0,-1 0,1 0,0 1,-1-1,1 1,-1-1,1 1,-1 0,-112-86,103 73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0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1,0-1,-1 1,1-1,0 0,1 0,-1 0,0 0,0 0,0-1,0 1,1 0,-1-1,0 0,1 1,-1-1,0 0,1 0,0-1,0 2,338 1,-233-2,-109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28,'5'0,"6"0,7 0,4 0,4 0,1 0,2 0,1 0,-1 0,0 0,0 0,0-5,0-1,-1 0,0 1,0 2,-4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2 574,'-1'-24,"1"-1,0 1,2 0,1-1,1 1,1 1,1-1,1 1,1 0,1 0,0 1,7-8,-3 10,1 0,1 1,1 1,0 0,1 1,1 1,1 1,11-7,-9 7,-8 4,1 1,1 0,-1 1,1 1,1 0,0 1,0 1,10-2,-24 7,0 1,0-1,0 1,0 0,0-1,0 1,0 0,0 1,0-1,0 0,0 1,0-1,0 1,0-1,0 1,0 0,0 0,0 0,-1 0,1 0,0 0,-1 0,1 1,-1-1,1 1,-1-1,0 1,0-1,0 1,0 0,0 0,0-1,0 1,0 0,0 0,-1 0,1 0,-1 0,0 0,0 0,1 1,-10 87,7-80,0 0,0 0,1 0,0 0,1 0,0 0,1 0,0 0,0 0,1 0,1 0,-1 0,1-1,2 2,-4-9,0 0,0 0,1-1,-1 1,1-1,-1 1,1-1,-1 0,1 1,0-1,0 0,0 0,-1 0,1-1,0 1,0 0,0-1,0 1,1-1,-1 1,0-1,0 0,0 0,0 0,0 0,0-1,0 1,0 0,0-1,0 0,0 1,0-1,0 0,0 0,1-1,66-40,104-103,-158 135,-5 2,1 1,0-1,0 1,0 1,1 0,0 1,1 0,-1 1,1 1,0 0,0 0,0 1,0 1,1 0,-12 1,0 0,1 0,-1 0,0 0,0 1,0-1,0 1,0-1,0 1,1 0,-1 0,-1 0,1 0,0 0,0 0,0 1,-1-1,1 0,0 1,-1 0,1-1,-1 1,0 0,0 0,1-1,-1 1,0 0,-1 0,1 0,0 1,-1-1,1 0,-1 0,1 0,-1 0,0 1,0-1,0 0,0 0,-1 1,-23 94,19-83,4-13,-2 6,-1 0,1 1,1-1,-1 1,1 0,1 0,-1-1,1 1,1 0,-1 0,1 0,1 0,0 0,0 0,0 0,1 0,0 0,1-1,0 1,9 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4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1 791,'0'-2,"0"1,0 0,0 0,0 0,0-1,0 1,0 0,0 0,1 0,-1 0,0-1,1 1,-1 0,1 0,0 0,-1 0,1 0,0 0,-1 0,1 0,0 1,0-1,0 0,0 0,0 1,0-1,0 0,0 1,0-1,0 1,0-1,0 1,0 0,0 0,1-1,-1 1,0 0,0 0,0 0,1 0,-1 0,0 0,0 0,0 1,0-1,1 1,10-5,164-42,-174 45,-1 0,1 0,-1 1,1-1,-1 0,1 1,-1-1,1 1,0 0,-1-1,1 1,-1 0,1 0,0 0,-1 0,1 0,0 1,-1-1,1 0,-1 1,1-1,0 1,-1-1,1 1,-1 0,0 0,1 0,-1 0,0 0,1 0,-1 0,0 0,0 0,0 1,0-1,0 0,0 1,0-1,-1 1,1-1,0 1,-1-1,1 1,-1 1,37 165,-6-36,13 12,-44-143,0 0,1 0,-1-1,1 1,-1 0,0-1,1 1,0 0,-1-1,1 1,-1-1,1 1,0-1,-1 1,1-1,0 1,-1-1,1 0,0 1,0-1,-1 0,1 0,0 1,0-1,0 0,-1 0,1 0,0 0,0 0,0 0,-1 0,1-1,0 1,0 0,0 0,-1 0,1-1,0 1,0-1,-1 1,1 0,0-1,-1 1,1-1,-1 1,1-1,0 0,-1 1,1-1,-1 0,30-38,-26 32,62-98,-4-3,21-55,-39 73,-44 82,-1 6</inkml:trace>
  <inkml:trace contextRef="#ctx0" brushRef="#br0" timeOffset="320.707">1157 508,'-4'9,"-8"9,-5 6,-5 3,-3-3,2-1,0-3,5-2,-1-3,4 1,0-3,6-3,6-4</inkml:trace>
  <inkml:trace contextRef="#ctx0" brushRef="#br0" timeOffset="1121.821">113 367,'611'0,"-632"-17,-163-45,172 58</inkml:trace>
  <inkml:trace contextRef="#ctx0" brushRef="#br0" timeOffset="1966.712">198 0,'143'25,"252"-22,-322 8,-55-5</inkml:trace>
  <inkml:trace contextRef="#ctx0" brushRef="#br0" timeOffset="3918.544">678 254,'-10'-1,"0"0,0-1,1-1,-1 1,0-2,1 1,0-1,0-1,0 1,0-1,1-1,0 0,0 0,0-1,1 0,0 0,0 0,1-1,-2-2,1 2,-10-6,23 22,110 104,-99-98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30,'173'-11,"-90"1,0 4,0 3,19 5,-8-1,-95-1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9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19,'19'5,"21"1,8 0,1-1,-3-2,-5-6,-4-2,-4 0,-2 0,-3 1,0 2,0 1,-1-5,0 0,-4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0 547,'2'-16,"0"-1,1 1,1 0,1 0,0 0,1 0,7-13,6-16,-15 32,2-10,2 1,0-1,1 1,1 1,1 0,1 0,1 1,1 1,1 0,0 1,1 0,1 1,8-5,-23 20,0 1,-1-1,1 0,0 1,0 0,0-1,0 1,1 0,-1 0,0 0,0 0,1 0,-1 1,1-1,-1 1,0 0,1-1,-1 1,1 0,-1 0,1 1,-1-1,1 0,-1 1,0 0,1-1,-1 1,0 0,1 0,-1 0,0 1,0-1,0 0,0 1,0-1,0 1,-1 0,1 0,0 0,-1 0,2 2,5 20,-2 0,0 1,-1 0,-2 0,0 1,-1 19,1 13,-3-57,0 0,-1 0,1 0,-1 0,1 0,0 0,0 0,0 0,0 0,0 0,0 0,0-1,0 1,0 0,0 0,0 0,0 0,1 0,-1 0,0 0,1 0,-1 0,1-1,-1 1,1 0,-1 0,1 0,-1-1,1 1,0 0,0-1,-1 1,1-1,0 1,0-1,0 1,-1-1,1 1,0-1,0 0,0 1,0-1,0 0,0 0,0 0,0 0,0 0,0 0,0 0,0 0,-1 0,1 0,0-1,0 1,0 0,0 0,0-1,0 1,0-1,-1 1,1-1,0 1,0-1,-1 0,1 1,0-1,-1 0,1 0,127-121,-47 49,-54 46,2 1,1 1,0 2,30-17,-59 39,0 0,0 0,0 1,0-1,0 0,0 0,0 1,1-1,-1 1,0-1,0 1,0-1,1 1,-1 0,0-1,1 1,-1 0,0 0,1 0,-1 0,0 0,0 0,1 1,-1-1,0 0,0 1,1-1,-1 1,0-1,0 1,0 0,1-1,-1 1,0 0,0 0,0 0,-1-1,1 1,0 0,0 1,0-1,-1 0,1 0,0 0,-1 0,1 0,-1 1,1-1,-1 0,0 0,0 1,1-1,-1 0,0 1,0-1,0 0,0 1,-1-1,-44 197,34-164,8-23,-1-1,0 0,1 1,1 0,0 0,0 0,1 0,0 0,1 0,0 0,1 4,16 3,-6-17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3:13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424 170,'-4'56,"8"622,-32-460,26-234,2-2</inkml:trace>
  <inkml:trace contextRef="#ctx0" brushRef="#br0" timeOffset="446.313">1 198,'72'-17,"321"-69,-150 47,-188 39,-31 1</inkml:trace>
  <inkml:trace contextRef="#ctx0" brushRef="#br0" timeOffset="934.528">1129 396,'-15'7,"1"1,-1 1,2 0,-1 1,1 0,1 1,0 1,0 0,1 1,1 0,0 0,1 1,0 0,1 1,1 0,0 0,1 0,1 1,-3 12,3-6,1 0,0-1,2 1,0 1,1-1,3 18,-2-32,1-1,0 0,0 0,1 0,0 0,0 0,1 0,-1 0,2-1,-1 1,1-1,0 0,0 0,0 0,1-1,0 1,0-1,1 0,-1-1,1 1,0-1,2 1,-3-3,-1-1,1 0,0 0,-1 0,1 0,0-1,-1 0,1 0,0 0,0 0,-1-1,1 0,0 0,-1 0,1 0,-1-1,1 0,-1 0,0 0,0 0,0-1,3-2,79-70,-72 60,-2 0,0 0,-1-1,-1-1,0 0,-1 0,-1-1,-1 0,0 0,-1-1,-1 0,-1 0,-1 0,0 0,-2-1,0 1,-1-1,-1 1,-2-12,1 25,1 0,-1 0,0 1,0-1,0 1,-1-1,0 1,0 0,0 0,-1 1,0-1,0 1,0-1,0 1,-1 0,1 1,-1-1,0 1,0 0,0 0,-1 0,1 1,-1 0,1 0,-1 1,0-1,0 1,0 0,1 1,-1-1,0 1,0 0,0 1,0 0,0-1,0 2,0-1,1 1,-1 0,1 0,-3 2,-57 51,51-37</inkml:trace>
  <inkml:trace contextRef="#ctx0" brushRef="#br0" timeOffset="1402.913">1581 452,'-27'37,"0"0,3 2,1 1,2 0,1 2,3 0,-2 10,17-48,0 0,1 0,-1 0,1 0,-1 0,1 0,0 1,1-1,-1 0,1 1,0-1,0 0,0 1,1-1,-1 0,1 0,0 1,1-1,-1 0,0 0,1 0,0 0,0 0,0-1,1 1,-1-1,1 1,0-1,0 0,0 0,0 0,1 0,-1-1,1 1,0-1,-1 0,1 0,0 0,3 0,1 0,1-1,0-1,0 0,0 0,0 0,0-1,0-1,0 1,-1-2,1 1,-1-1,1 0,-1-1,0 0,0 0,6-5,112-94,-101 76,0-1,-2-2,-2 0,-1-2,-1 0,-1-1,-2-1,-2 0,-1-1,-1-1,-2 0,-2 0,-1-1,0-21,-5 40,-1 0,-1 0,-1 0,0 1,-2-1,0 0,-1 1,-3-10,5 21,0 0,0 1,0-1,-1 1,0 0,0-1,0 1,-1 1,0-1,0 0,0 1,0 0,-1 0,1 0,-1 0,0 1,0 0,-1 0,1 0,-1 1,1 0,-1 0,0 0,0 1,0-1,-4 1,-1 2,0 1,0 0,1 1,-1 0,1 0,0 1,0 1,0 0,0 0,1 1,0 0,0 0,1 1,-1 1,-5 6,-1 1,2 0,0 0,1 1,1 1,0 0,1 0,1 1,0 1,2-1,0 1,1 0,1 1,1-1,1 1,0 0,2 0,0 0,1 0,1 1,3 15,2-22,0 0,0 0,2-1,-1 0,2-1,0 0,0 0,1-1,0 0,1-1,0 0,1 0,0-2,1 1,-1-1,1-1,1-1,0 0,0 0,0-1,0-1,1-1,0 0,-1 0,1-2,12 1,0-1</inkml:trace>
  <inkml:trace contextRef="#ctx0" brushRef="#br0" timeOffset="2419.368">2343 537,'-22'7,"0"1,0 2,1 0,0 1,1 1,1 1,0 0,0 2,2 0,-1 1,-1 5,15-18,0-1,1 1,0 1,0-1,0 0,0 1,0 0,1 0,-1 0,1 0,0 0,0 0,1 0,-1 1,1-1,0 0,0 1,0-1,1 1,-1 0,1-1,0 1,1-1,-1 1,1-1,0 1,0-1,0 1,1-1,0 0,-1 1,2-1,-1 0,0 0,1-1,-1 1,1 0,0-1,1 0,-1 1,0-1,3 1,4 0,-1 0,1-1,0-1,1 1,-1-1,0-1,1 0,-1-1,1 1,-1-2,0 0,1 0,-1-1,0 0,0-1,0 0,0 0,0-1,-1-1,1 1,-1-2,-1 1,4-3,174-155,-185 162,-1 0,0 0,0 0,1 1,-1-1,1 0,-1 0,1 0,-1 1,1-1,0 0,-1 1,1-1,0 0,-1 1,1-1,0 1,0-1,-1 1,1 0,0-1,0 1,0 0,0-1,0 1,0 0,0 0,-1 0,1 0,0 0,0 0,0 0,0 0,0 0,0 0,0 1,0-1,-1 0,1 1,0-1,0 0,0 1,0-1,-1 1,1-1,0 1,-1 0,1-1,0 1,-1 0,1-1,-1 1,1 0,-1 0,1 0,-1-1,0 1,1 0,-1 0,0 0,0 0,1 0,-1 0,0 0,0-1,0 1,0 0,0 0,4 58,-4-48,0-1,0 0,1 1,1-1,-1 0,2 0,-1 0,2 0,-1 0,1-1,1 1,-1-1,2 0,0 0,-5-6,1 0,0-1,0 1,0 0,0-1,0 0,1 1,-1-1,1 0,0 0,-1-1,1 1,0 0,0-1,0 0,0 1,0-1,1 0,-1-1,0 1,0-1,1 1,-1-1,0 0,0 0,1 0,-1-1,0 1,1-1,-1 0,0 0,0 0,0 0,0-1,0 1,0-1,0 1,-1-1,1 0,0 0,0-2,13-10,-2-1,0 0,-1-1,0-1,-2 0,0-1,-1 0,0 0,-1-2,20-34,-29 52,0 1,0 0,0 0,0-1,0 1,1 0,-1 0,0-1,1 1,-1 0,1 0,-1 0,1 0,0 0,0 0,-1 0,1 0,0 0,0 0,0 0,0 0,0 1,0-1,0 0,0 1,0-1,0 0,0 1,1 0,-1-1,0 1,0 0,0-1,1 1,-1 0,0 0,0 0,1 0,-1 0,0 1,0-1,1 0,-1 0,0 1,0-1,0 1,1-1,-1 1,0-1,0 1,0 0,15 60,-16-52,1-1,0 0,1 0,-1 0,2 0,-1 0,1 0,0 0,1-1,0 0,0 1,1-1,0-1,0 1,0-1,1 0,0 0,0 0,4 1,-8-6,1 0,-1 0,1 0,-1-1,1 1,0-1,-1 1,1-1,-1 0,1 0,0-1,-1 1,1 0,0-1,-1 0,1 1,-1-1,1 0,-1 0,0-1,1 1,-1 0,0-1,0 1,0-1,0 0,0 0,0 0,0 0,-1 0,1-1,41-73,77-135,-17 86,-102 124,-1 0,1 0,-1 0,1 0,-1 0,1 0,0 0,-1 1,1-1,0 0,0 0,-1 1,1-1,0 0,0 1,0-1,0 1,0-1,0 1,0 0,0-1,0 1,0 0,0 0,0 0,0 0,0-1,1 1,-1 1,0-1,0 0,0 0,0 0,0 1,0-1,0 0,0 1,0-1,0 1,0-1,0 1,0-1,-1 1,1 0,0 0,0-1,0 1,-1 0,1 0,-1 0,1 0,0 0,-1 0,0 0,1 0,-1 0,5 172,-24 374,5-392,-6-1,-24 76,38-203,0-1,-2 0,-1 0,-1-1,-1 0,-2-1,0 0,-1-1,-3 2,16-24,1-1,0 1,-1 0,1 0,-1 0,1-1,-1 1,1 0,-1 0,1-1,-1 1,0 0,1-1,-1 1,0-1,0 1,0-1,1 1,-1-1,0 0,0 1,0-1,0 0,0 0,0 1,1-1,-1 0,0 0,0 0,0 0,0 0,0-1,0 1,0 0,0 0,0 0,1-1,-1 1,0-1,0 1,0 0,1-1,-1 1,0-1,0 0,1 1,-1-1,0 0,1 1,-1-1,1 0,-14-47,14 2,2 0,2 1,2-1,2 1,2 0,2 1,2 0,2 1,6-9,110-229,-117 253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22,'8'10,"-1"1,0 0,0 0,-1 0,-1 1,0 0,0 0,1 9,0-3,0-3,-2 0,0 0,0 0,-2 1,0 0,-1-1,0 1,-1 0,-1 0,0-1,-2 1,-2 10,-26 102,31-129,0 1,-1 0,1 0,0-1,0 1,-1 0,1 0,0-1,-1 1,1 0,0 0,-1 0,1-1,0 1,-1 0,1 0,0 0,-1 0,1 0,0 0,-1 0,1 0,0 0,-1 0,1 0,-1 0,1 0,0 0,-1 0,1 0,0 0,-1 0,1 1,0-1,-1 0,1 0,0 0,-1 1,1-1,0 0,0 0,-1 1,1-1,0 0,0 1,-1-1,1 0,-2-39,6 12,0 0,2 0,0 1,2 0,1 0,1 1,2 0,0 1,1 0,2 1,0 1,1 0,14-13,-25 28,0-1,1 2,0-1,0 1,1-1,-1 2,1-1,1 1,-1 0,1 1,0-1,0 1,0 1,0 0,1 0,-1 1,1 0,0 0,-1 1,1 0,0 0,0 1,0 1,5 0,-8 3,-1 0,0 0,0 1,0 0,0-1,-1 2,0-1,0 1,0-1,-1 1,0 0,0 0,0 0,-1 1,0-1,0 1,-1-1,0 1,0 0,0 4,1-1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13 227,'-1'0,"0"-1,0 0,0 1,0-1,1 0,-1 0,0 0,0 1,1-1,-1 0,1 0,-1 0,1 0,-1 0,1 0,0 0,-1-1,1 1,0 0,0 0,0 0,0 0,0 0,0 0,0 0,0 0,1 0,-1-1,0 1,0 0,1 0,-1 0,1 0,-1 0,1 0,0 0,-1 1,1-1,0 0,-1 0,1 0,0 1,0-1,0 0,0 1,0-1,0 1,0-1,0 1,0-1,0 1,64-22,-56 20,9-2,1 1,0 1,-1 0,1 1,0 1,0 1,0 1,0 1,16 4,189 6,-225-14,1 1,-1-1,1 1,-1-1,0 1,1-1,-1 0,1 1,-1-1,1 0,-1 1,1-1,0 0,-1 0,1 1,0-1,0 0,0 0,-1 0,1 1,0-1,0 0,0 0,0 0,0 0,0 1,1-1,-1 0,0 0,0 0,1 1,-1-1,0 0,1 0,-1 1,0-1,1 0,-1 1,1-1,0 0,-1 1,1-1,-1 1,1-1,0 1,-1-1,1 1,0 0,0-1,-1 1,1 0,0-1,0 1,0 0,-1 0,1 0,0 0,0 0,0 0,-1 0,1 0,1 0,-157-119,140 102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5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29,'0'0,"-1"-1,1 1,0-1,-1 1,1-1,0 1,0-1,-1 1,1-1,0 1,0-1,0 1,-1-1,1 1,0-1,0 0,0 1,0-1,0 1,0-1,0 1,0-1,1 0,-1 1,0-1,0 1,0-1,1 1,-1-1,0 1,0-1,1 1,-1-1,1 1,-1-1,0 1,1 0,-1-1,1 1,-1 0,1-1,-1 1,1 0,-1 0,1-1,-1 1,1 0,-1 0,1 0,-1 0,1-1,0 1,-1 0,1 0,-1 0,1 0,0 1,-1-1,1 0,39-6,-39 6,427-1,-344 1,-60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6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0,'-5'5,"-1"6,0 6,6 1,8-9,-3-4,-1 0,-3-4,5-4,1-4,-6-3,-3 6,-6 4,-2 6,6 3,-1-1,0-2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1,'4'0,"-2"5,-2 6,-6 1,-2 4,-5-1,1 2,-3 2,-4-1,2 0,-2-2,3 1,0-3,1 1,0-2,2 2,8-2,4-3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38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1 380,'288'-1,"-66"-27,-9 29,-228-1,-3 0</inkml:trace>
  <inkml:trace contextRef="#ctx0" brushRef="#br0" timeOffset="830.806">226 522,'-153'0,"154"0,-1 1,0-1,1 0,-1 0,0 0,0 0,0 0,1 1,-1-1,0 0,0 0,0 0,1 1,-1-1,0 0,0 0,0 1,0-1,0 0,1 0,-1 1,0-1,0 0,0 1,0-1,0 0,0 0,0 1,0-1,0 0,0 0,0 1,0-1,0 0,0 1,0-1,-1 0,1 0,0 1,0-1,0 0,0 0,0 1,-1-1,1 0,0 0,0 0,0 1,-1-1,31 9,-4-6,0-2,0-1,0-1,0-1,0-1,7-3,75-7,145-17,-99 5,-146 23,-8 1</inkml:trace>
  <inkml:trace contextRef="#ctx0" brushRef="#br0" timeOffset="2586.698">1947 42,'-5'-5,"-1"1,0-1,-1 1,1 1,-1 0,1-1,-1 2,0-1,0 1,0 0,0 1,-1 0,1 0,0 0,-1 1,1 0,0 0,-1 1,1 0,0 0,0 1,0 0,0 0,0 1,0 0,0 0,1 1,0-1,-1 1,2 1,-1-1,0 1,-26 30,2 1,2 1,1 1,-20 40,37-60,0 0,2 1,0-1,1 2,0-1,2 1,1 0,0 0,1 0,1 1,1-1,1 1,2 9,-1-23,0-1,0 1,1-1,-1 0,1 0,1 0,-1 0,1 0,0 0,1-1,-1 1,1-1,0 0,1 0,-1 0,1-1,0 0,0 0,0 0,0 0,1-1,0 0,-1 0,1 0,0-1,1 0,-1 0,0 0,0-1,7 0,12 3,1-2,-1-1,1-1,-1-1,1-2,-1 0,7-3,9-3,-1-1,-1-2,0-2,-1-1,0-2,-1-2,-2-2,0 0,0-3,-1-2,-19 14,-2-1,1 0,-1-1,-1 0,-1-1,0 0,-1-1,0-1,6-16,-12 25,-1-1,0 1,-1-1,1 0,-2 0,1 0,-1 0,-1 0,0 0,0 0,-1 0,0 0,0 0,-1 0,0 0,-1 0,0 0,0 1,-1-1,0 1,-2-3,-4 0,-1 0,1 1,-2 0,0 0,0 2,0-1,-1 2,0-1,-1 2,1 0,-1 0,-1 2,1 0,-1 0,1 1,-1 1,0 0,0 1,-12 1,-7 1,0 2,1 1,-1 1,0 2,1 1,1 2,-1 1,2 1,0 2,-29 18,14-7</inkml:trace>
  <inkml:trace contextRef="#ctx0" brushRef="#br0" timeOffset="3868.787">1073 380,'30'-6,"0"2,0 1,1 1,0 2,-1 1,7 2,30 3,-1-3,1-4,54-7,562-61,-499 52,-66 28,-36-9,-57-2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2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410 1,'-1'34,"-11"-8,-2 0,-1-1,-1-1,-2 0,0-1,-1-1,-1-1,-1-1,-23 18,-150 102,176-127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60 706,'-11'27,"0"0,2 0,1 0,2 1,0 0,2 1,1-1,2 1,0 0,2-1,2 8,-3-32,0 1,0-1,1 1,0-1,0 1,0-1,1 0,0 0,-1 1,1-1,1 0,-1-1,0 1,1 0,0-1,0 1,0-1,0 0,1 0,-1 0,1 0,0-1,0 1,0-1,0 0,0 0,0-1,0 1,1-1,-1 0,0 0,1-1,-1 1,1-1,-1 0,1 0,0 0,-1-1,1 1,-1-1,0 0,4-2,23-12,0-1,-1-2,-1-1,-1-1,-1-1,-1-2,0-1,15-19,0 3,34-39,-75 79,1 0,0 0,0 0,0 0,0 0,0 0,0 0,-1 0,1 0,0 0,0 0,0 0,0 1,0-1,0 0,-1 1,1-1,0 1,0-1,-1 1,1-1,0 1,-1-1,1 1,0 0,-1-1,1 1,-1 0,1-1,-1 1,1 0,-1 0,0 0,1 0,-1-1,0 1,0 0,1 0,-1 0,0 0,0 0,0 0,0-1,0 1,0 0,-1 0,1 0,0 0,0 0,-1 0,1-1,0 1,-1 0,1 0,-1 0,1-1,-1 1,1 0,-1 0,0 3,0 27,9 101,-7-128,1 0,-1 0,1 0,0 0,0 0,0-1,0 1,1-1,0 1,-1-1,1 0,0 0,1 0,-1-1,0 1,1-1,-1 1,1-1,0 0,0-1,0 1,0-1,0 0,0 1,0-2,0 1,1 0,-1-1,2 0,9-2,0 0,0-1,0 0,-1-1,0-1,1 0,-2-1,1-1,-1 0,0-1,0 0,-1-1,0 0,-1-1,0 0,0-1,-1 0,2-5,-1 5,-2 0,1 0,-1-1,-1-1,0 1,-1-1,0-1,-1 1,0-1,-1 0,-1 0,2-10,-4 0</inkml:trace>
  <inkml:trace contextRef="#ctx0" brushRef="#br0" timeOffset="760.516">1274 0,'-1'440,"-53"-63,41-241,14-135,-1 0,0 0,0 0,1 0,-1 0,1 0,-1 1,1-1,-1-1,1 1,0 0,-1 0,1 0,0 0,0 0,0 0,0-1,0 1,0 0,0-1,0 1,0-1,0 1,0-1,0 0,0 1,0-1,0 0,0 0,1 0,-1 1,0-1,0 0,0-1,0 1,0 0,1 0,-1 0,0-1,0 1,0-1,0 1,0-1,0 1,50-30,-44 25,226-193,-232 196,-1 1,1 0,0 0,-1 0,1 0,0 0,0 1,0-1,0 0,-1 0,1 0,0 1,1-1,-1 0,0 1,0-1,0 1,0 0,0-1,0 1,1 0,-1 0,0-1,0 1,1 0,-1 0,0 0,0 1,0-1,1 0,-1 0,0 1,0-1,0 0,0 1,0 0,1-1,-1 1,0-1,0 1,0 0,-1 0,1 0,0-1,0 1,0 0,0 0,-1 0,1 0,0 1,44 162,-11-71,-33-91,0 1,1-1,-1 1,0-1,1 1,0-1,-1 0,1 0,0 0,0 0,1 0,-1 0,0 0,0-1,1 1,-1-1,1 0,0 1,-1-1,1 0,0-1,-1 1,1 0,0-1,0 0,0 0,0 1,-1-2,1 1,0 0,0 0,0-1,59-37,-63 33</inkml:trace>
  <inkml:trace contextRef="#ctx0" brushRef="#br0" timeOffset="1982.18">1782 933,'27'5,"0"-1,0 0,0-3,1 0,-1-1,9-3,-26 2,0 0,0-1,0-1,0 0,0 0,-1-1,1 0,-1-1,0 0,0 0,-1-1,0 0,0 0,0-1,-1 0,1-1,-2 1,3-4,-2 1,0-1,0-1,-1 1,0-1,-1 0,0 0,-1-1,0 1,0-5,-3 13,-1-1,1 0,-1 0,0 0,0 0,0 0,-1 0,0 1,1-1,-2 0,1 0,-1 1,1-1,-1 1,-1-1,1 1,0 0,-1 0,0 0,0 0,0 0,-1 1,1-1,-1 1,0 0,0 0,1 1,-1 0,1 1,-1 0,1-1,-1 1,1 0,-1 1,0-1,0 1,1 0,-1-1,0 2,0-1,1 0,-1 1,0 0,1-1,-1 1,0 1,1-1,-1 1,1-1,0 1,0 0,-1 0,1 0,0 1,0 0,-79 76,72-66,0 1,1 0,0 0,2 0,-1 1,2 0,0 1,1-1,-1 7,4-16,1-1,0 1,0 0,0-1,1 1,0 0,0 0,0-1,1 1,0 0,0-1,0 1,1-1,0 1,0-1,0 0,1 0,-1 1,1-2,1 1,-1 0,1-1,-1 1,1-1,1 0,-1-1,0 1,1 0,5 1,0 1,0-1,0-1,1 0,0 0,-1-1,1-1,0 0,0 0,1-1,-1 0,0-1,0 0,0-1,1 0,-1-1,0 0,0-1,-1 0,1-1,9-5,22-10,0-3,-2-1,-1-2,25-21,-54 38,19-15,-2-2,0-1,-2-1,-1-1,-1-1,-2-2,-1 0,1-3,41-107,-57 127,4-35,-9 48,0 0,-1-1,1 1,-1 0,1 0,-1 0,1 0,-1 0,0 0,1 0,-1 0,0 0,0 1,0-1,0 0,0 0,0 1,0-1,0 1,0-1,0 1,0-1,0 1,-1-1,1 1,0 0,0 0,0 0,0 0,-1 0,1 0,0 0,0 0,0 0,-1 0,1 1,0-1,0 0,0 1,0-1,-7 1,-1 1,1 0,0 0,0 0,1 1,-1 0,0 1,1 0,0 0,0 0,0 1,1 0,-1 1,1-1,0 1,1 0,0 0,-1 1,2 0,-1 0,1 0,0 0,1 1,0 0,0-1,0 1,1 0,1 0,-1 5,2-10,1 1,0 0,0 0,0 0,1 0,-1-1,1 1,0-1,0 1,0-1,0 0,1 0,-1 0,1 0,0 0,0 0,0-1,0 1,0-1,1 0,-1 0,1 0,-1-1,1 1,0-1,-1 0,3 1,114 11,-89-13,-27 0,0 0,-1 0,1 0,0 0,0 0,0 1,-1-1,1 1,0 0,0 1,-1-1,1 0,-1 1,0 0,1 0,-1 0,0 0,0 1,0-1,0 1,0-1,-1 1,1 0,-1 0,0 1,0-1,0 0,0 1,-1-1,1 1,-1-1,0 1,0 0,0-1,-1 1,1 0,-1 0,0 0,0-1,0 1,0 0,-1 0,0 0,1-1,-3 5,-73 116,75-123,0 0,0 1,1-1,-1 0,0 0,1 0,-1 1,1-1,-1 0,1 0,0 1,0-1,-1 0,1 1,0-1,0 0,0 1,0-1,1 0,-1 1,0-1,0 0,1 1,-1-1,1 0,-1 0,1 1,0-1,-1 0,1 0,0 0,0 0,0 0,0 0,0 0,0 0,0 0,0 0,0-1,0 1,0 0,1-1,-1 1,59 0,160-82,-211 77,5 1,1-1,-2-1,1-1,0 0,-1 0,0-2,-1 1,0-2,0 1,0-2,-1 0,-1 0,0-1,0 0,-1 0,0-1,-1-1,-1 1,0-1,0-1,2-8,-11-94,2 113,-1-1,1 1,-1-1,-1 1,1 0,0-1,-1 1,1 0,-1 0,0 0,0 0,0 0,-1 1,1-1,0 1,-1-1,0 1,0 0,0 0,0 0,0 0,0 1,0-1,0 1,-1 0,1-1,0 2,-1-1,1 0,-1 1,0 0,-4 2,-1 0,1 1,0 0,0 0,0 1,0 0,1 1,0-1,0 1,0 1,0-1,1 1,0 1,0-1,0 1,1 0,0 0,1 1,0-1,-2 5,-8 10,2 1,0 0,2 1,1 0,0 1,2 0,1 0,-2 18,6-31,1 1,0-1,1 1,0-1,1 1,1-1,-1 0,2 1,0-1,0 0,1 0,1-1,0 1,1-1,0 0,0-1,1 1,0-1,1 0,4 0,0-1,0 1,1-2,0 0,0 0,1-2,0 1,0-2,0 0,1 0,0-2,0 0,0 0,0-1,0-1,1-1,-1 0,0-1,0-1,6-1,7-2,-4-2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5,'-4'-5,"-8"8,-5 4,0 5,2 5,0 1,2 1,3 2,-2 3,2 2,3-4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0,'-9'34,"-14"25,-2 7,-1-7,2-9,2-13,4-8,0-9,4-3,3 1,0-4,6-8,4-5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1,'15'74,"0"-6,-3 1,-3 0,-1 47,-10 325,2-429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74,'-12'18,"0"2,2 0,1 0,0 1,1 0,2 1,0-1,1 1,1 0,1 1,1 0,3-18,0 1,0 0,0-1,0 1,1-1,0 0,0 1,1-1,-1 0,1 0,0 0,1-1,-1 1,1-1,0 0,0 0,0 0,1 0,-1-1,1 0,0 0,0 0,0 0,0-1,0 0,1 0,-1 0,1-1,-1 0,1 0,-1 0,1 0,0-1,0 0,-1-1,1 1,0-1,-1 0,1 0,-1-1,1 0,-1 0,0 0,0 0,0-1,0 0,0 0,1-1,19-14,0-2,-2 0,0-2,-2 0,20-25,-8 0,-2-1,-2-2,-2 0,-2-4,-21 46,15-7,-15 52,-7 593,1-566,-2 0,-3 0,-3 0,-14 45,23-100,-1-1,0 0,0 1,-1-1,0 0,0 0,-1 0,0-1,0 1,-1-1,0 0,0 0,-1-1,0 1,0-1,-3 1,8-6,-1 0,1 0,-1-1,1 1,-1-1,0 1,1-1,-1 0,0 1,0-1,1 0,-1 0,0 0,1-1,-1 1,0 0,1-1,-1 1,0-1,1 1,-1-1,1 0,-1 0,1 1,-1-1,1 0,0 0,-1-1,1 1,0 0,0 0,0-1,0 1,0 0,0-1,0 1,0-1,0-1,-21-64,17 9,2 0,3 0,5-42,-2 65,2 0,1-1,1 2,12-33,-12 47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1,'0'4,"-5"12,-6 8,-7 4,1 3,-3 0,-1 0,1 0,1-1,2-1,5-5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0,'-15'39,"-13"26,-8 8,-2-5,0-8,3-15,6-14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1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17,'0'0,"0"-1,0 0,-1 0,1 0,0 0,-1 1,1-1,-1 0,1 0,-1 1,1-1,-1 0,0 1,1-1,-1 0,0 1,0-1,1 1,-1-1,0 1,0 0,0-1,1 1,-1 0,0-1,0 1,0 0,0 0,0 0,0 0,0 0,0 0,1 0,-1 0,0 0,0 1,0-1,0 0,0 0,0 1,1-1,-1 1,0-1,0 0,1 1,-1 0,0-1,0 1,1-1,-1 1,1 0,-1 0,1-1,-1 1,-33 49,29-42,-92 184,-40 64,-10-59,146-196,1 0,0 0,0 0,-1 0,1 0,0 0,-1 0,1 0,-1 0,0 0,1 0,-1 0,0 0,1-1,-1 1,0 0,0-1,0 1,0 0,1-1,-1 1,0-1,0 1,0-1,0 0,0 1,0-1,0 0,0 0,-1 1,1-1,0 0,0 0,0 0,0-1,0 1,0 0,0 0,0 0,0-1,0 1,0-1,0 1,0-1,0 1,0-1,0 1,0-1,1 0,-1 1,0-1,0 0,1 0,-1 0,0 0,1 1,-1-1,1-1,-4-18,2-1</inkml:trace>
  <inkml:trace contextRef="#ctx0" brushRef="#br0" timeOffset="372.198">0 17,'23'12,"47"74,81 127,-112-155,-17-23,1-2,1 0,2-1,1-2,13 10,-29-40,-20-20,-16-11,14 15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211 1,'-29'33,"-14"21,0 7,3-4,7-5,11-13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41,'42'-11,"1"1,0 3,0 2,0 1,35 2,-76 2,1-1,0 1,-1 0,1 0,-1 0,1 0,0 0,-1 0,1 1,-1-1,1 1,-1 0,1 0,-1 0,1 0,-1 0,0 0,1 1,-1-1,0 1,0-1,0 1,0 0,-1 0,1 0,0 0,-1 0,1 0,-1 1,0-1,0 0,0 1,0-1,0 1,0-1,-1 1,1 0,-1-1,0 1,0-1,0 1,0 1,-5 13,-2 0,0 0,-1-1,0 0,-1 0,-1-1,-1 0,-7 8,2-2,-30 37,32-43,1 1,1 0,0 1,1 0,1 1,1 0,0 1,-4 14,12-28,0 0,0 0,0 0,1 0,0 0,0 0,1-1,-1 1,1 0,0 0,0 0,1 0,-1-1,1 1,0 0,0-1,1 0,-1 1,1-1,0 0,0-1,0 1,1 0,-1-1,1 0,0 0,0 0,0 0,0 0,1-1,-1 0,1 0,-1 0,1 0,0-1,0 0,0 0,-1 0,1-1,2 1,17-1,0 0,0-1,0-1,0-2,0 0,-1-2,9-3,9-12,-29 7</inkml:trace>
  <inkml:trace contextRef="#ctx0" brushRef="#br0" timeOffset="217.376">0 296,'39'-10,"26"-3,8-4,-5 1,-3 3,-8 3,-10 0,-7 0,-11 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1,'0'1107,"4"-1061,-4-46,0 1,1 0,-1-1,0 1,0-1,0 1,1 0,-1-1,0 1,0-1,1 1,-1 0,1-1,-1 1,1-1,-1 0,0 1,1-1,0 1,-1-1,1 0,-1 1,1-1,-1 0,1 1,0-1,-1 0,1 0,0 0,-1 0,1 0,-1 0,1 1,0-1,-1-1,1 1,0 0,-1 0,1 0,0 0,-1 0,1-1,-1 1,1 0,0 0,-1-1,1 1,-1-1,1 1,-1 0,1-1,-1 1,1-1,-1 1,1-1,-1 1,0-1,1 1,-1-1,0 0,0 1,1-1,-1 0,112-165,-63 108,3 1,2 3,13-7,-66 59,1-1,-1 1,1 0,0 0,0 0,0 0,0 0,0 1,0-1,1 0,-1 1,0 0,1-1,-1 1,1 0,0 0,-1 1,1-1,0 0,-1 1,1 0,0-1,0 1,-1 0,1 1,0-1,0 0,-1 1,1-1,0 1,-1 0,1 0,-1 0,1 0,-1 1,1-1,-1 1,0-1,0 1,0 0,0 0,0 0,0 0,0 0,-1 0,1 1,6 18,-1 0,-1 1,-2 0,0 0,-1 0,-1 0,-1 1,-1-1,-1 0,-1 6,2 98,0-124,0 0,0-1,0 1,0 0,0-1,1 1,-1 0,0-1,1 1,-1 0,1-1,0 1,-1-1,1 1,0-1,0 1,0-1,0 0,0 1,0-1,0 0,1 0,-1 0,0 0,1 0,-1 0,2 0,8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288 170,'-28'8,"0"2,1 0,0 2,1 1,1 1,0 1,1 1,-6 6,26-18,0-1,0 1,1 0,-1 0,1 0,0 0,0 1,0-1,0 1,1 0,0-1,0 1,0 0,0 1,1-1,0 0,0 0,1 1,-1-1,1 0,0 1,1-1,-1 0,1 0,0 1,0-1,1 0,-1 0,1 0,0 0,1 0,-1-1,1 1,0 0,0-1,0 0,1 0,0 0,0 0,0-1,0 1,0-1,0 0,1-1,0 1,-1-1,1 1,5 0,4-4,-1 0,1-1,-1 0,1-1,-1-1,0 0,0-1,0 0,-1-1,1 0,-2-1,1 0,-1-1,0-1,0 0,-1 0,0-1,1-3,90-90,-101 103,0-1,0 1,0 0,0-1,0 1,0-1,0 1,0-1,0 1,1-1,-1 1,0-1,0 1,0 0,1-1,-1 1,0 0,1-1,-1 1,0 0,1-1,-1 1,1 0,-1-1,0 1,1 0,-1 0,1 0,-1-1,1 1,-1 0,0 0,1 0,-1 0,1 0,-1 0,1 0,-1 0,1 0,-1 0,1 0,-1 0,1 0,-1 0,1 1,-1-1,0 0,1 0,-1 1,1-1,-1 0,0 0,1 1,-1-1,0 0,1 1,-1-1,0 0,1 1,-1-1,0 1,0-1,1 0,-3 34,0-22,1-7,-1 0,1 0,0 0,1 0,-1 0,1 1,0-1,0 0,1 0,-1 0,1 0,0 0,1 0,-1 0,1 0,0 0,0-1,0 1,1-1,0 1,0-1,0 0,0 0,0 0,1 0,0-1,0 0,0 1,0-1,0-1,4 2,1-1,1-1,0 0,-1-1,1 0,0-1,0 0,0 0,0-1,0 0,-1-1,1 0,4-2,11-3</inkml:trace>
  <inkml:trace contextRef="#ctx0" brushRef="#br0" timeOffset="362.128">1134 1,'-26'18,"8"-6,0 0,0 1,2 0,-1 2,2 0,0 1,1 0,0 1,-3 7,16-20,-1-1,1 1,1 0,-1-1,0 1,1-1,0 1,0 0,0-1,0 1,0 0,1-1,0 1,0 0,0-1,0 1,0-1,1 0,-1 1,1-1,0 0,0 0,0 0,1 0,-1 0,1-1,-1 1,1-1,0 1,0-1,0 0,0 0,2 0,44 60,-48-57,0-1,-1 0,1 0,-1 1,0-1,0 0,0 0,-1 1,0-1,0 0,0 0,0 0,0 0,-1 0,0 0,0 0,0 0,0-1,0 1,-1-1,0 1,0-1,0 0,0 0,0 0,0-1,-1 1,1-1,-4 2,1 0,-1 0,1-1,-1 0,0 0,0 0,0-1,-1 0,1 0,0-1,-1 0,1 0,-1 0,1-1,-1-1,1 1,-6-2,-6-4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1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8,'-22'-3,"0"0,-1 2,1 1,0 0,-1 2,1 0,0 2,0 0,0 2,1 0,0 1,0 2,1 0,0 1,0 1,1 0,-5 6,18-12,0 0,1 1,-1-1,1 1,0 0,1 1,0-1,0 1,0 0,1 0,-1 0,2 0,-1 1,1-1,0 1,1 0,0-1,0 1,1 0,0 0,0-1,1 1,-1 0,2 0,-1-1,1 1,1 1,1 3,0 0,1-1,0 0,0 0,1 0,1-1,0 0,0 0,1-1,0 0,1 0,0 0,0-1,1-1,0 0,0 0,1-1,-2 1,1-1,0-1,-1 0,2-1,-1 1,1-2,-1 0,1 0,0-1,0 0,0-1,0 0,0-1,0 0,0 0,0-2,0 1,0-1,0-1,0 0,-1-1,1 0,-1 0,0-1,1-1,7-10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647 44,'-12'-7,"0"1,-1 0,0 1,0 1,0 0,-1 0,1 2,-1-1,0 2,1 0,-1 0,0 1,0 1,0 1,1 0,-1 0,0 1,1 1,0 0,0 1,0 1,1 0,0 0,0 1,0 1,1 0,0 1,0 0,1 0,-7 10,-25 38,3 2,2 1,-10 27,34-62,1 1,1 0,1 1,1 0,2 1,1 0,1 0,-2 25,7-42,-1 1,2 0,-1-1,2 1,-1-1,2 1,-1-1,2 1,-1-1,2 0,-1-1,1 1,1-1,0 0,1 0,0-1,0 0,1 0,0 0,0-1,1-1,7 6,1-2,-1-2,1 0,1-1,-1-1,1-1,1 0,-1-1,1-1,0-1,0 0,0-2,0 0,0-1,0-1,0-1,0 0,0-2,13-4,-18 5,-2-1,1-1,0 0,-1-1,0 0,0-1,-1 0,0-1,0-1,0 1,-1-1,-1-1,0 0,0-1,-1 1,0-1,-1-1,0 0,-1 0,0 0,-1-1,0 1,2-13,-4 6,0 0,-2 0,0 0,-2 0,0 1,0-1,-2 0,-1-4,2 17,0-1,0 1,0-1,-1 1,0 0,0 0,0 0,-1 0,0 1,0-1,0 1,-1 0,0 0,0 1,0-1,-1 1,1 0,-1 1,0-1,0 1,0 0,0 1,-1-1,0 1,-8-2,-1 0,1 2,-1-1,0 2,0 0,0 1,0 0,1 2,-1 0,0 0,1 2,-1 0,1 0,-12 6,26-9,0 0,-1-1,1 1,0 0,0 0,0 0,0-1,0 1,0 0,0 1,1-1,-1 0,0 0,1 0,-1 0,0 1,1-1,0 0,-1 0,1 1,0-1,-1 0,1 1,0-1,0 0,0 1,0-1,0 0,1 1,-1-1,0 0,0 1,1-1,-1 0,1 1,0-1,-1 0,1 0,0 0,-1 0,1 0,0 0,0 0,0 0,0 0,0 0,0 0,0 0,1-1,-1 1,0 0,0-1,0 1,1-1,-1 0,0 1,1-1,-1 0,0 0,1 0,-1 0,0 0,1 0,-1 0,1 0,169 8,-125-9,183-27,-105 3,-100 21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1 161,'38'-14,"23"-10,10-1,-2 4,-8 6,-10 0,-8 3,-7 3,-5 4,-3 2,-6-3,-2 0,-4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411 811,'-37'12,"2"1,-1 2,2 2,0 1,1 1,-18 16,47-32,-8 3,0 0,1 2,0-1,1 1,-1 1,2 0,-1 0,1 1,1 0,-1 1,2-1,0 2,0-1,1 1,0 1,5-11,1 0,0 0,0 0,-1 0,1 0,1 0,-1 0,0 0,0 0,1 0,-1 0,1 0,0 0,0 0,0 0,-1 0,2 0,-1 0,0-1,0 1,1 0,-1-1,0 1,1-1,0 0,-1 1,1-1,0 0,0 0,-1 0,1 0,0 0,0-1,0 1,0 0,0-1,0 0,1 1,-1-1,0 0,89-2,-48-12,-1-1,-1-2,0-2,-2-2,0-1,0-3,15-7,-51 30,-1 0,1 0,0 1,-1-1,1 1,0-1,0 1,0 0,1 0,-1 1,0-1,0 1,0-1,0 1,1 0,-1 0,0 0,0 1,1-1,-1 1,0 0,0-1,0 2,0-1,0 0,0 1,0-1,-1 1,1 0,0 0,-1 0,1 0,-1 0,0 0,0 1,0-1,0 1,1 1,23 37,-23-35,-1 1,1-1,1 0,-1 0,1 0,1 0,-1-1,1 1,-1-1,2 0,-1-1,0 1,1-1,0 0,0-1,0 1,0-1,1 0,-1-1,1 1,0-1,0-1,0 1,6-1,3-4,0 0,0-2,-1 0,0 0,0-2,0 0,-1 0,0-2,0 1,-1-2,0 0,-1-1,0 0,0 0,1-5,31-28,-1 2,-1-2,-3-2,19-30,-37 44,-2-1,-1 0,-1-2,-2 0,-2 0,4-18,-5 16,-2 0,-1 0,-2-1,-1 0,-3-1,-1 1,-1-1,-3 1,-1-1,-3-12,-22-12,27 62,1 0,-1 0,1-1,-1 1,0 0,0 0,0 0,0 0,0 0,0 0,0 0,0 0,0 0,0 0,0 1,0-1,-1 0,1 1,0-1,-1 1,1-1,0 1,-1 0,1 0,0-1,-1 1,1 0,-1 0,1 0,0 1,-1-1,1 0,-1 0,1 1,0-1,-1 1,1-1,0 1,0 0,-1-1,1 1,0 0,0 0,0 0,0 0,-6 9,1-1,1 1,0 0,0 1,1 0,0-1,1 1,1 0,-1 1,2-1,-1 0,1 8,-2 300,16-188,6-1,24 84,19 34,-68-264,0-3</inkml:trace>
  <inkml:trace contextRef="#ctx0" brushRef="#br0" timeOffset="245.038">862 500,'43'-4,"39"-3,14 1,6 2,-6 0,-8 2,-10 1,-9 1,-7 0,-13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2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11 989,'36'-2,"0"-1,-1-2,0-2,0-1,0-1,-1-2,23-11,-47 19,0-1,0 0,0 0,0-1,-1 0,0-1,0 0,0-1,-1 0,0 0,0 0,0-1,-1 0,-1-1,1 0,-1 0,-1 0,0-1,0 1,-1-1,0 0,0-5,-4 10,-1-1,0 1,0-1,-1 1,0 0,0-1,0 1,-1 0,1 0,-1 1,0-1,-1 0,1 1,-1 0,0 0,0 0,0 0,0 1,-1-1,0 1,1 0,-1 1,0-1,-1 1,1 0,0 0,0 1,-1-1,1 1,-1 0,1 1,-1-1,0 1,1 1,-1-1,-4 1,-9 2,0 1,0 1,0 0,1 1,0 2,0-1,1 2,0 0,0 1,1 1,-14 12,20-14,1 0,0 0,0 0,1 1,0 1,1-1,0 1,1 0,0 1,1 0,0 0,1 0,0 0,1 1,0-1,1 1,0 0,1 12,2-19,0 0,0 0,1 0,0-1,0 1,1-1,-1 1,1-1,0 0,1 0,-1 0,1 0,0-1,0 1,0-1,1 0,0 0,0-1,0 1,0-1,0 0,0-1,1 1,-1-1,7 1,8 4,1-1,0-1,1-1,-1-1,1-1,13-1,-3-2,-1-2,1-1,-1-1,0-2,-1-1,6-3,-8 2</inkml:trace>
  <inkml:trace contextRef="#ctx0" brushRef="#br0" timeOffset="413.722">632 1101,'45'-41,"-1"-3,-3-1,-1-2,-3-2,-1-1,2-11,12-4,-40 98,-11-25,1-1,-1 1,1 0,1 0,-1 0,1-1,1 1,-1 0,1-1,1 1,-1-1,1 0,1 0,-1 0,1 0,0 0,1-1,0 0,0 0,0 0,1 0,-1-1,1 0,1 0,-1-1,2 1,2 0,0-1,0-1,0 0,0 0,1-1,-1 0,1-1,0 0,-1-1,1 0,0-1,-1 0,1 0,-1-1,1-1,-1 0,0 0,0-1,0 0,0-1,-1 0,0 0,0-1,0 0,-1-1,0 0,0 0,-1-1,1 0,3-7,88-162,-91 161</inkml:trace>
  <inkml:trace contextRef="#ctx0" brushRef="#br0" timeOffset="754.206">1902 0,'-29'366,"29"146,-11-483,5-34</inkml:trace>
  <inkml:trace contextRef="#ctx0" brushRef="#br0" timeOffset="1004.209">1592 509,'38'0,"32"0,9 0,-4 0,-10 0,-12 0,-9 0,-8 0,-5 0,-3 0,-2 5,-5 1</inkml:trace>
  <inkml:trace contextRef="#ctx0" brushRef="#br0" timeOffset="1619.243">2269 566,'17'3,"1"-1,0-1,-1 0,1-1,0-1,-1-1,1-1,-1 0,1-1,-1 0,0-2,-1 0,1-1,-2-1,1 0,12-9,-25 15,0 0,-1 0,1 0,0 0,-1 0,0-1,1 1,-1-1,0 1,0-1,-1 0,1 0,0 0,-1 0,0 0,0 0,0 0,0-1,0 1,-1 0,1 0,-1-1,0 1,0 0,0-1,0 1,-1 0,0-1,1 1,-1 0,0 0,0 0,-1 0,1 0,-1 0,1 0,-1 0,0 0,0 1,0-1,-1 1,1-1,-1 1,1 0,-2-1,-9 0,1 1,-1 0,0 1,0 1,0 0,0 0,0 1,0 1,1 0,-1 1,1 1,-1-1,1 2,0 0,1 0,-1 1,1 1,0 0,1 0,-1 1,1 0,-6 7,5-4,0 0,1 1,0 0,1 1,1-1,-1 2,2-1,0 1,1 0,0 1,-3 14,7-22,0 0,1 1,-1-1,2 1,-1-1,1 1,0-1,1 0,0 1,0-1,0 1,1-1,0 0,1 0,-1 0,2 0,-1-1,0 1,1-1,1 1,-1-1,1-1,0 1,0-1,2 2,11 4,0 0,1-1,0-1,0-1,1-1,0 0,0-2,1 0,-1-2,1 0,0-1,0-1,0-1,0-1,0 0,0-2,0-1,-1 0,4-2,0 0,-1 0,1-2,-1 0,-1-1,0-2,0 0,-1-1,-1-2,0 0,0-1,-2 0,0-2,8-10,-7 8,-1-2,0 0,-2-1,-1-1,0 0,-2-1,-1-1,-1 0,-1 0,6-22,-16 45,1-1,0 1,-1-1,1 0,-1 1,0-1,0 0,0 1,0-1,0 1,-1-1,1 0,-1 1,0-1,0 1,1-1,-2 1,1-1,0 1,0 0,-1 0,1 0,-1-1,0 1,0 1,0-1,0 0,0 0,0 1,0-1,0 1,-1 0,1 0,0-1,-1 2,1-1,-1 0,0 0,1 1,-1-1,1 1,-1 0,0 0,1 0,-1 0,0 0,1 1,-1-1,1 1,-1 0,1 0,-89 48,89-47,0-1,0 1,0 0,1 0,-1 0,1 0,-1 0,1 0,0 0,0 0,0 0,0 1,0-1,0 0,0 1,1-1,0 1,-1-1,1 1,0-1,0 0,0 1,0-1,1 1,-1-1,1 1,-1-1,1 0,0 1,0-1,0 0,0 0,0 1,1-1,-1 0,1 0,-1 0,1-1,1 2,6 4,-1-1,1 0,1 0,-1-1,1 0,0-1,0 0,0-1,1 0,9 1,37 14,-48-14,1 1,-1 1,0-1,0 1,-1 1,1 0,-2 0,1 0,-1 1,0 0,0 1,-1 0,-1 0,1 0,-1 0,-1 1,0 0,0 0,-1 0,0 0,-1 1,0-1,0 1,-1-1,-1 1,0 0,0 2,3 95,2-89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48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54 790,'30'-9,"1"-2,-2-1,1-2,-2 0,0-2,-1-1,22-19,3-34,-51 67,0 1,-1 0,1 0,-1-1,1 1,-1 0,1-1,-1 1,0 0,0-1,0 1,-1 0,1-1,-1 1,1 0,-1 0,0-1,1 1,-1 0,0 0,-1 0,1 0,0 0,0 0,-1 0,0 0,1 1,-1-1,0 0,1 1,-1 0,0-1,0 1,0 0,-2-1,-2 0,1 0,-1 0,1 1,-1 0,0 0,1 0,-1 0,0 1,0 0,0 0,0 1,1 0,-1 0,0 0,1 1,-1-1,1 1,-1 1,1-1,0 1,0 0,-1 1,-103 81,102-79,-1-1,1 1,1 1,-1-1,1 1,0 1,1-1,-1 1,2 0,-1 0,1 0,0 1,1-1,0 1,0 0,1 0,0 0,0 0,1 0,1 1,0-1,0 0,0 0,1 1,2 8,2-12,1 0,-1-1,1 1,0-1,1 0,-1-1,1 0,0 0,0 0,0 0,0-1,1-1,-1 1,1-1,0 0,0-1,0 0,0 0,0-1,0 0,5 0,15-3,0-2,-1 0,1-2,-1-1,0-1,-1-1,11-6,-13 6</inkml:trace>
  <inkml:trace contextRef="#ctx0" brushRef="#br0" timeOffset="494.779">534 790,'46'-48,"-2"-3,-2-1,-3-3,4-9,-46 76,0 1,1 0,1 0,0 1,1-1,0 0,1 0,1 0,0 0,3 10,-1-17,1-1,-1 1,1-1,0 0,1-1,-1 1,1-1,0 0,0-1,0 1,1-1,-1 0,1-1,0 0,-1 0,1 0,0-1,0 0,0 0,1-1,-1 0,0 0,0 0,0-1,0 0,0-1,0 1,-1-2,1 1,0 0,-1-1,0-1,1 1,-1-1,0 0,5-4,-1 0,-1 0,0 0,0-1,0 0,-1 0,-1-1,1 0,-2 0,1-1,-1 0,-1 0,0-1,-1 1,0-1,1-4,-1-10</inkml:trace>
  <inkml:trace contextRef="#ctx0" brushRef="#br0" timeOffset="911.114">1493 0,'-1'301,"-26"-119,-3 9,30-191</inkml:trace>
  <inkml:trace contextRef="#ctx0" brushRef="#br0" timeOffset="1160.418">1295 396,'39'-5,"26"-2,8 1,-5 1,-8 2,-10 0,-8 2,-8 1,-8 0</inkml:trace>
  <inkml:trace contextRef="#ctx0" brushRef="#br0" timeOffset="1580.067">1944 508,'14'-9,"1"-1,-2 0,1 0,-1-2,-1 1,0-2,-1 0,0 0,0-2,-10 15,0-1,0 0,0 0,-1 0,1 0,0 0,0 0,-1 0,1 0,0 0,-1-1,1 1,-1 0,1 0,-1 0,0-1,0 1,0 0,1-1,-1 1,0 0,0 0,-1-1,1 1,0 0,0 0,-1-1,1 1,0 0,-1 0,1 0,-1-1,0 1,1 0,-1 0,0 0,0 0,0 0,0 0,0 0,0 1,0-1,0 0,0 0,0 1,0-1,0 1,0-1,-1 1,1-1,0 1,0 0,-1 0,0-1,-70 12,61-6,1 1,0 0,0 1,1 0,0 1,0 0,0 0,1 1,1 0,-1 0,2 1,-1 0,1 0,1 1,0-1,0 1,1 0,0 1,1-1,1 1,-1-1,2 1,0 0,0 0,1-1,1 1,0 0,2 11,-1-18,0 0,0 0,1 0,0 0,0-1,0 1,0-1,1 0,0 0,-1 0,2 0,-1-1,0 0,1 1,-1-2,1 1,0 0,0-1,0 0,0 0,0-1,1 1,-1-1,0 0,2 0,9 1,0 0,0-1,0-1,0 0,0-1,0-1,0-1,1 0,57-24,-56 18</inkml:trace>
  <inkml:trace contextRef="#ctx0" brushRef="#br0" timeOffset="1943.379">2283 734,'9'-11,"0"-1,-1 0,-1 0,0 0,-1-1,0 0,-1-1,0 1,-1-1,2-13,47-103,-51 126,0 0,0-1,0 1,0 0,1 1,-1-1,1 0,0 1,0 0,0-1,1 1,-1 0,1 1,0-1,-1 1,1-1,0 1,1 0,-1 1,0-1,0 1,1 0,-1 0,1 0,-1 0,1 1,-1 0,1 0,-1 0,1 0,-1 1,1 0,-1 0,1 0,-1 0,0 1,1 0,-1 0,13 13,-4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4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28,'-16'-6,"0"1,-1 0,0 1,0 1,0 1,0 1,0 0,0 1,0 0,0 2,0 0,0 1,0 1,1 0,-1 1,1 1,0 0,1 2,-1 0,1 0,1 1,0 1,7-5,1 0,0 0,0 1,0 0,1 0,0 0,0 1,1 0,0 0,0 0,0 0,1 1,0-1,1 1,-1 0,1-1,0 4,-20 158,5 57,-2-28,-6-58,20-120,4-18,0-1,0 0,0 1,0 0,0-1,0 1,1-1,-1 1,1 0,-1 0,1-1,0 1,-1 0,1 0,0-1,0 1,0 0,1 0,-1 0,0-1,1 1,-1 0,1-1,-1 1,1 0,0-1,0 1,0-1,0 1,0-1,0 1,0-1,0 0,0 1,1-1,-1 0,1 0,-1 0,2 0,117 5,-80-9,245 1,-262-2,-5-2</inkml:trace>
  <inkml:trace contextRef="#ctx0" brushRef="#br0" timeOffset="570.858">720 451,'-5'-2,"0"1,1-1,-1 1,0 0,0 0,0 1,0-1,0 1,0 0,0 0,0 1,0-1,0 1,0 0,1 1,-1-1,0 1,1 0,-1 0,1 1,-1-1,1 1,0 0,0 0,1 0,-1 0,0 1,-1 2,-8 5,0 1,0 1,1 0,1 0,0 1,1 1,-5 8,12-18,1-1,0 1,0-1,0 1,1 0,0 0,0 0,0-1,0 1,1 0,-1 0,1 1,1-1,-1 0,1 0,0-1,0 1,0 0,1 0,-1 0,1-1,0 1,1-1,-1 1,1-1,0 0,0 0,1 1,1 1,0 1,1-1,0-1,0 1,0-1,1 0,0 0,-1-1,2 0,-1 0,0-1,1 0,0 0,0 0,-1-1,1-1,1 1,-1-1,0 0,0-1,0 0,0-1,1 1,-1-2,0 1,0-1,0 0,5-2,11-8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60 499,'-8'11,"1"0,0 1,1 0,0 0,1 1,1-1,0 1,0 0,1 0,1 0,0 1,1-1,1 1,0-1,0 2,0-11,1 0,-1-1,1 1,0 0,0-1,0 1,0-1,0 1,1-1,-1 0,1 0,0 1,0-1,1 0,-1-1,0 1,1 0,0-1,-1 1,1-1,0 0,0 0,1 0,-1 0,0-1,1 1,-1-1,1 0,-1 0,1 0,-1 0,4-1,0 1,1-1,0 0,0 0,0-1,-1 0,1-1,0 0,-1 0,1 0,-1-1,0 0,0 0,0-1,0 0,0-1,6-4,1 0,-2-1,1-1,-1 0,-1-1,0 0,-1-1,0 0,-1 0,0-1,-1 0,-1-1,0 0,-1 0,-1 0,0-1,-1 0,1-9,-6 17,1 1,-1-1,-1 1,1-1,-1 1,-1 0,1 0,-1 0,0 0,-1 0,0 1,0-1,0 1,-1 0,0 0,0 1,0-1,-1 1,0 0,0 1,0-1,0 1,-1 1,0-1,1 1,-1 0,-1 1,1-1,0 1,-1 1,1-1,-1 1,-2 1,8-1,1 1,-1 0,0-1,0 1,0 0,1 0,-1 0,0 1,0-1,0 0,1 1,-1-1,0 1,0-1,1 1,-1 0,1 0,-1 0,1 0,-1 0,1 0,-1 0,1 0,0 1,0-1,0 1,-1-1,1 1,1-1,-1 1,0-1,0 1,1 0,-1-1,0 1,1 0,0 0,-1-1,1 1,0 0,0 0,0 0,0-1,0 1,1 0,-1 0,0-1,1 1,0 0,-1 0,1-1,0 1,0-1,0 1,0-1,0 1,0-1,0 1,0-1,1 0,-1 0,0 1,1-1,-1 0,2 0,11 3,1 0,0-1,0 0,0-1,1-1,-1-1,0 0,0-1,1-1,-1 0,0-1,0 0,4-3,-3 2,1-2,-1 0,0 0,0-2,-1 0,0-1,-1 0,1-1,-2-1,0 0,0-1,-1 0,0-1,-1-1,-1 0,0 0,-1 0,0-2,0-2,62-152,-61 152,-4 23,-3 34,-5 819,3-821,-1 0,-2 1,-2-1,-1 0,-2 0,-1-1,-2 0,-2 0,-1-1,-18 32,28-60,-1-1,0 0,0-1,0 1,-1-1,1 0,-2 0,1 0,0-1,-1 1,0-1,0-1,0 1,0-1,-1 0,1 0,-1-1,0 0,1 0,-1-1,0 0,0 0,0 0,0-1,0 0,0-1,0 1,0-1,0-1,0 1,0-1,0 0,1-1,-1 0,1 0,0 0,0-1,0 0,0 0,0 0,1-1,0 1,0-1,0-1,1 1,0-1,-3-3,5 4,0 1,0-1,1 1,-1-1,1 0,0 1,0-1,1 0,-1 0,1 0,0 0,0 1,1-1,-1 0,1 0,0 0,1 1,-1-1,1 0,0 1,0-1,0 1,1 0,-1 0,1 0,0 0,0 0,3-2,110-90,-19 35,3 4,53-19,-114 59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1 125,'13'-14,"2"1,-1 0,1 1,1 1,0 1,1 0,0 1,1 0,-1 2,1 0,6-1,-19 8,0-1,0 1,0 0,0 0,0 0,0 0,0 1,0 0,0 0,0 1,0-1,-1 1,1 0,0 0,-1 1,0 0,1-1,-1 1,0 0,0 1,-1-1,1 1,-1 0,0 0,0 0,0 0,0 0,-1 1,1-1,-1 1,0 0,-1-1,1 1,-1 0,0 0,0 0,-1 0,1 0,-1 0,0 1,4 34,-2 0,-1 0,-2 0,-2 0,-3 12,2-25,-2 1,0-1,-2 0,-1-1,-1 0,-1 0,-1-1,-9 13,6-29,19-35,8-4,2 0,1 1,1 1,2 0,1 2,1 0,9-8,14-21,-31 35,2 0,1 1,0 1,1 1,1 0,1 1,0 1,1 0,1 1,0 2,1 0,2 0,-22 11,1 1,-1-1,1 0,-1 1,1 0,-1-1,1 1,0 0,-1-1,1 1,0 0,-1 0,1 1,0-1,-1 0,1 0,-1 1,1-1,0 1,-1-1,1 1,-1 0,0 0,1 0,-1 0,1 0,-1 0,0 0,0 0,0 0,0 0,0 1,0-1,0 0,0 1,0-1,0 1,-1-1,1 1,-1-1,1 1,-1 0,1 0,3 78,-4-69,-22 165,17-107,5-68,0 0,1 0,-1 0,0 0,1 1,-1-1,0 0,1 0,0 0,-1 0,1-1,-1 1,1 0,0 0,0 0,0 0,-1-1,1 1,0 0,0-1,0 1,0 0,0-1,0 0,0 1,0-1,0 1,0-1,1 0,-1 0,0 0,0 0,0 0,0 0,0 0,0 0,1 0,-1 0,0-1,0 1,0 0,0-1,0 1,0-1,0 1,0-1,0 1,0-1,0 0,-1 0,1 1,0-1,0 0,0 0,-1 0,1 0,-1 0,157-125,-125 96,1 2,2 1,0 1,2 2,4 0,-39 23,-1-1,1 1,-1-1,1 1,0 0,-1 0,1 0,0 0,0 0,0 1,0-1,0 0,0 1,0-1,0 1,0 0,0 0,0 0,0 0,0 0,0 0,0 1,0-1,0 0,0 1,0 0,0-1,0 1,0 0,-1 0,1 0,0 0,0 1,-1-1,1 0,-1 1,1-1,-1 1,0-1,0 1,2 1,-4 11,0-1,0 0,-1 0,-1 0,0 0,-1 0,0 0,-1-1,0 0,-2 1,-3 11,8-17,-3 2,1-1,1 1,-1 1,2-1,-1 0,1 1,1-1,0 1,0 0,1-1,0 1,0 0,1 0,26 19,-9-23</inkml:trace>
  <inkml:trace contextRef="#ctx0" brushRef="#br0" timeOffset="471.998">1721 182,'-22'12,"1"1,0 1,1 1,0 1,1 0,1 2,1 0,0 1,1 1,1 0,-6 13,19-30,-1-1,1 1,0-1,1 1,-1 0,0 0,1 0,-1 0,1 0,0 0,0 0,0 0,1 0,-1 0,1 0,0 1,-1-1,1 0,1 0,-1 1,0-1,1 0,0 0,0 0,0 1,0-1,0 0,0 0,1-1,0 1,-1 0,1 0,0-1,0 1,1-1,-1 0,0 0,1 1,-1-1,1-1,0 1,0 0,0-1,0 0,3 1,0-1,0 0,0 0,0-1,0 1,0-1,0-1,1 1,-1-1,0 0,0-1,0 1,0-1,-1 0,1-1,0 0,-1 1,0-2,0 1,0-1,2-1,93-96,-94 93,112-152,-118 159,0 1,0-1,0 1,0-1,0 1,0-1,0 1,0-1,1 1,-1-1,0 1,0-1,0 1,1-1,-1 1,0 0,0-1,1 1,-1 0,0-1,1 1,-1 0,0-1,1 1,-1 0,1-1,-1 1,1 0,-1 0,0 0,1-1,-1 1,1 0,-1 0,1 0,-1 0,1 0,-1 0,1 0,-1 0,1 0,-1 0,1 0,-1 0,1 0,-1 1,1-1,-1 0,0 0,1 0,-1 1,1-1,-1 0,0 1,1-1,-1 0,1 1,-1-1,0 0,0 1,1-1,-1 1,0-1,0 0,1 1,-1-1,0 1,0-1,3 38,-3-34,0 10,-2-5,1 1,0-1,1 0,0 0,0 1,1-1,1 0,-1 0,1 0,1 0,0 0,0 0,1-1,0 1,0-1,1 0,0 0,0-1,1 1,0-1,0 0,5 3,10 2,-2-3</inkml:trace>
  <inkml:trace contextRef="#ctx0" brushRef="#br0" timeOffset="850.953">2625 40,'-39'32,"20"-19,0 2,1 0,1 1,1 1,0 1,1 0,1 1,1 1,12-18,-1 0,1 0,0 1,0-1,1 0,-1 1,0-1,1 1,-1 0,1-1,0 1,0-1,0 1,0-1,0 1,1-1,-1 1,1-1,0 1,-1-1,1 1,0-1,0 0,1 1,-1-1,1 0,-1 0,1 0,-1 0,1 0,0 0,0-1,0 1,0-1,0 1,0-1,1 0,-1 1,0-1,3 0,15 10,-17-11,0 1,1 0,-1 0,0 0,1 0,-1 1,0-1,0 1,0-1,0 1,0 0,-1 1,1-1,-1 0,1 1,-1-1,0 1,0 0,0 0,0 0,0 0,-1 0,1 0,-1 0,0 0,0 1,0-1,0 0,-1 1,1-1,-1 1,0-1,0 1,0-1,-1 1,1-1,-1 0,0 1,0 0,-5 5,-2 0,1 0,-1 0,-1-1,1 0,-1-1,-1 0,1 0,-1-1,0 0,-1-1,1 0,-1 0,0-1,0-1,-1 0,1 0,-3-1,-20-4,28-3</inkml:trace>
  <inkml:trace contextRef="#ctx0" brushRef="#br0" timeOffset="1267.203">3133 40,'-55'25,"37"-18,0 1,1 1,0 0,0 1,1 0,0 2,1 0,1 1,-3 2,16-14,0 0,0 1,0-1,0 0,0 1,1-1,-1 0,0 1,1-1,-1 1,1-1,-1 1,1-1,0 1,-1 0,1-1,0 1,0-1,0 1,1 0,-1-1,0 1,0-1,1 1,-1-1,1 1,0-1,-1 1,1-1,0 1,0-1,0 0,0 1,0-1,0 0,0 0,0 0,1 1,59 35,-37-25,-20-10,-1 0,0 0,0 1,0-1,-1 1,1-1,0 1,-1 0,0 0,0 0,0 1,0-1,0 0,-1 1,1-1,-1 1,0-1,0 1,0 0,0-1,-1 1,0 0,0 0,0-1,0 1,0 0,-1 0,1-1,-1 1,0 0,-1-1,1 1,0-1,-1 1,0-1,-1 2,-1 4,-2 0,1 0,-2-1,1 0,-1 0,0 0,0-1,-1 0,0-1,0 1,-1-2,0 1,-1 0,-68 13,53-17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5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374 791,'-22'-5,"-1"2,0 0,0 1,0 2,0 0,0 1,0 1,-19 5,39-6,1-1,-1 1,1-1,-1 1,1 0,-1 0,1 0,-1 0,1 0,0 0,0 1,-1-1,1 1,0 0,1 0,-1-1,0 1,0 0,1 1,-1-1,1 0,0 0,-1 1,1-1,0 1,0-1,1 1,-1-1,0 1,1-1,0 1,0 0,-1-1,2 1,-1-1,0 1,0 0,1-1,-1 1,1-1,0 1,0-1,0 1,0-1,0 0,1 1,-1-1,160 178,-160-179,0 1,0 0,0 0,0 0,-1 0,1 0,0 0,-1 0,0 0,1 0,-1 0,0 0,0 0,0 0,0 1,-1-1,1 0,-1 0,1 0,-1 0,0 0,1 0,-1-1,0 1,0 0,0 0,-1 0,1-1,0 1,-1-1,1 1,-1-1,1 1,-1-1,0 0,0 0,0 1,-75 35,72-36,-143 42,137-46,5-2</inkml:trace>
  <inkml:trace contextRef="#ctx0" brushRef="#br0" timeOffset="849.441">684 762,'-32'74,"27"-64,1 1,0-1,1 1,0 0,0 0,2 0,-1 1,1-1,1 0,0 1,1-1,0 0,0 0,2 0,-1 0,1 0,3 7,-5-16,1-1,-1 1,1 0,0 0,-1-1,1 1,0-1,0 0,0 1,0-1,0 0,0 0,0 0,0 0,0-1,1 1,-1-1,0 1,0-1,1 0,-1 0,0 0,1 0,-1 0,0 0,1 0,-1-1,0 0,0 1,1-1,-1 0,0 0,0 0,0 0,0 0,0-1,0 1,0-1,67-64,58-95,-127 160,1 0,-1 0,1 0,-1 0,1 0,-1 0,1 0,-1 1,1-1,0 0,0 0,-1 1,1-1,0 0,0 1,0-1,0 1,0-1,0 1,0 0,0-1,0 1,0 0,0 0,0-1,0 1,0 0,0 0,0 0,0 0,0 0,0 0,0 1,0-1,0 0,0 1,0-1,0 0,0 1,0-1,-1 1,1-1,0 1,0 0,0-1,-1 1,1 0,0 0,0-1,-1 1,1 0,-1 0,1 0,-1 0,1 0,-1 0,6 14,0 0,-2 0,0 1,0-1,-2 1,0 0,-1 0,0 0,-1 0,-1 0,-1 0,0-1,-2 5,-71 366,64-350,-2 0,-2-1,-1-1,-1 0,-2-1,-3-7,22-26,0-1,0 1,0 0,0-1,0 1,0-1,0 1,0 0,0-1,0 1,-1-1,1 1,0 0,0-1,0 1,0-1,-1 1,1 0,0-1,0 1,-1 0,1-1,0 1,0 0,-1 0,1-1,0 1,-1 0,1 0,-1 0,1-1,0 1,-1 0,1 0,-1 0,1 0,0 0,-1 0,1 0,-1 0,1 0,0 0,-1 0,1 0,-1 0,1 0,0 0,-1 0,1 0,-1 0,1 1,0-1,-1 0,1 0,0 0,-1 1,1-1,0 0,-1 1,1-1,0 0,0 1,-1-1,1 0,0 1,0-1,-1 1,5-30,1 0,2 0,0 0,2 1,1 1,1-1,2 2,0 0,9-12,2-8,112-295,-60 207,-66 120</inkml:trace>
  <inkml:trace contextRef="#ctx0" brushRef="#br0" timeOffset="1467.885">1503 678,'-12'0,"0"1,0 1,0 0,1 0,-1 1,1 0,0 1,0 1,0 0,1 0,-1 1,1 0,0 1,-6 6,15-12,0 0,0 0,0 0,0 0,0 0,0 1,0-1,1 0,-1 1,0-1,1 1,-1-1,1 1,0-1,-1 1,1-1,0 1,0-1,0 1,0-1,0 1,1-1,-1 1,0-1,1 1,-1-1,1 0,-1 1,1-1,0 1,-1-1,1 0,0 0,0 1,0-1,0 0,0 0,0 0,1 1,56 36,-45-30,66 64,-78-69,1 0,0 0,-1 0,0 0,0 0,0 1,0-1,0 0,-1 1,0-1,1 1,-1-1,0 1,-1-1,1 0,-1 1,1-1,-1 1,0-1,0 0,-1 0,1 0,-1 1,1-1,-1 0,0-1,0 1,0 0,-1 0,-6 4,1 0,-1-1,0 0,0-1,0 0,-1 0,0-1,0 0,0-1,-1 0,1 0,-1-1,1-1,-1 0,-9 0,16 0,0-1,0 0,0 1,-1-1,1-1,0 1,0-1,0 1,0-1,1 0,-1 0,0-1,0 1,0-1,1 0,-1 0,1 0,-9-11</inkml:trace>
  <inkml:trace contextRef="#ctx0" brushRef="#br0" timeOffset="1915.709">1926 395,'7'19,"-2"-1,0 1,0 0,-2 0,-1 0,0 0,-1 1,-2 14,1-14,-2 31,-2 0,-3-1,-2 0,-10 29,7-28,-19 80,29-125,1-6</inkml:trace>
  <inkml:trace contextRef="#ctx0" brushRef="#br0" timeOffset="2150.332">1729 762,'38'0,"23"0,5 0,-3 0,-8 0,-9 0,-7 0,-5 5,-4 2,-2-1,-6-1</inkml:trace>
  <inkml:trace contextRef="#ctx0" brushRef="#br0" timeOffset="2503.514">2293 875,'12'-3,"-2"3,-1-1,1-1,-1 0,0 0,1-1,-1 0,0 0,0-1,-1 0,1-1,-1 0,0 0,0-1,-1 0,1-1,-1 1,-1-1,1 0,-1-1,-1 0,1 0,0-2,-6 7,1 1,-1-1,0 1,0-1,0 0,0 1,-1-1,1 1,-1-1,1 1,-1-1,0 1,0 0,0-1,0 1,-1 0,1 0,0-1,-1 1,0 0,1 1,-1-1,0 0,0 0,0 1,0-1,0 1,-1 0,1-1,0 1,-1 0,1 0,0 1,-86-13,80 16,0-1,-1 1,1 0,1 1,-1 0,0 0,1 0,0 1,0 0,0 1,1 0,0 0,0 0,0 0,1 1,0 0,0 0,1 1,0-1,0 1,1 0,-1 0,2 0,-1 1,1-1,1 1,0-1,0 1,0-1,1 1,1 0,-1-1,1 1,1-1,-1 1,1-1,1 0,0 1,0-1,1-1,0 1,0 0,3 3,2-4,0 1,0-2,1 1,0-1,0-1,0 0,1 0,0-1,0 0,0-1,0-1,0 1,1-2,-1 0,1 0,-1-1,1 0,-1-1,9-1,4 1</inkml:trace>
  <inkml:trace contextRef="#ctx0" brushRef="#br0" timeOffset="3020.32">2632 1045,'157'-266,"-110"210,-46 56,1 0,-1 1,0-1,1 1,-1-1,1 1,-1-1,1 1,-1 0,0-1,0 1,1 0,-1 0,0 0,0 0,0 0,0 0,0 1,0-1,0 0,0 0,-1 1,1-1,0 1,-1-1,1 0,-1 1,0-1,1 1,-1-1,0 1,0-1,0 1,0-1,0 1,0-1,0 1,-1-1,1 1,0-1,-1 1,1-1,-1 1,0 0,1 0,0 15,7 60,-7-75,1 0,-1-1,1 1,0 0,-1-1,1 1,0-1,0 1,0-1,1 0,-1 1,0-1,0 0,1 0,-1 0,0 0,1 0,-1 0,1 0,0 0,-1-1,1 1,-1-1,1 1,0-1,0 1,-1-1,1 0,0 0,0 0,-1 0,1 0,0 0,0-1,-1 1,1-1,0 1,-1-1,1 1,1-2,101-78,-86 65,-14 11,0-1,1 1,-1 0,1 1,0-1,1 1,-1 0,1 0,-1 0,1 1,0 0,0 0,0 0,2 1,-5 3,0 0,1 0,-1 0,0 1,-1 0,1 0,0 0,-1 0,0 0,1 0,-1 0,0 1,-1-1,1 1,-1 0,1-1,-1 1,0 0,-1 0,1 0,-1-1,1 1,-1 0,0 0,-1 0,1 0,-1 0,1 0,-1 0,-1 0,2 5,15 91,-10-80</inkml:trace>
  <inkml:trace contextRef="#ctx0" brushRef="#br0" timeOffset="3801.847">3224 1,'220'25,"-216"-26,-1 1,1-1,-1 1,1 0,-1 0,1 1,-1-1,1 1,-1-1,1 1,-1 0,1 1,-1-1,0 0,0 1,0 0,0 0,0 0,0 0,0 0,-1 1,1-1,-1 1,0-1,1 1,-1 0,0 0,-1 0,1 0,-1 0,1 1,-1-1,1 4,-6 213,3 164,-27-110,27-244,14 124,-12-151,1 0,-1 0,0 0,0 0,0 0,0 0,0 0,-1 0,1 1,-1-1,0 0,0 0,0 0,-1 1,1-1,-1 0,1 0,-1 0,0 0,0 0,-1 0,1 0,-1 0,1 0,-1-1,0 1,0 0,0-1,0 0,-1 1,1-1,0 0,-1 0,0-1,1 1,-1 0,0-1,0 0,0 1,-127 28,42-5,71-18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6:1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1185,'0'1698,"-29"-1253,31-64,24-161,3 3,0 1,0 58,-30 57,0-335,1 0,-1 0,1 1,0-1,0 0,1 0,-1 1,1-1,0 0,0 0,0 0,0 0,1 0,0 0,0 0,0-1,0 1,0-1,1 1,-1-1,1 0,0 0,0 0,0 0,1-1,-1 1,1-1,-1 0,1 0,0 0,0 0,20 1,1 0,-1-2,0-1,0 0,1-2,-1-1,0-1,19-6,32-3,103-16,83-2,787 32,-816-2,-34-26,338 27,-339-28,283 28,-198-29,255 30,-424 15,-99-18</inkml:trace>
  <inkml:trace contextRef="#ctx0" brushRef="#br0" timeOffset="3507.296">1 959,'11'227,"1"-150,-11-59,1 0,1-1,0 1,2-1,0 0,1 0,2 4,-7-20,-1 0,0-1,0 1,1 0,-1 0,1-1,-1 1,1 0,-1-1,1 1,-1-1,1 1,0-1,-1 1,1-1,0 1,-1-1,1 0,0 1,-1-1,1 0,0 1,0-1,0 0,-1 0,1 0,0 0,0 0,0 0,-1 0,1 0,0 0,0 0,-1 0,1-1,0 1,0 0,0-1,-1 1,1 0,0-1,-1 1,1-1,0 1,-1-1,1 1,-1-1,1 1,-1-1,1 0,-1 1,1-1,-1 0,28-41,-27 38,157-316,-158 320,0 1,0 0,1-1,-1 1,0 0,1-1,-1 1,0 0,1-1,-1 1,1-1,-1 1,1-1,-1 1,1-1,0 1,-1-1,1 1,0-1,-1 0,1 1,0-1,-1 0,1 0,0 0,0 1,-1-1,1 0,0 0,0 0,-1 0,1 0,0 0,0-1,-1 1,1 0,0 0,-1 0,1-1,0 1,-1 0,1-1,0 1,-1 0,1-1,0 1,-1-1,1 1,-1-1,1 0,-1 1,1-1,-1 1,0-1,1 0,-1 1,0-1,1 0,-1 1,0-1,0 0,0 0,6 224,25-33,-17-120,-2 0,-4 0,-3 1,-2 0,-6 44,0-86,-2 1,0-1,-2 0,-2 0,0-1,-2 0,-9 17,16-37,0 0,-1 0,0 0,0-1,-1 0,0 0,0 0,0-1,-1 0,0 0,0-1,-1 0,1 0,-1 0,0-1,-1-1,1 1,-1-1,1-1,-1 1,0-1,0-1,0 0,0 0,0-1,-8 0,12-1,0 1,1-1,-1 0,0 0,1 0,-1-1,1 0,-1 0,1 0,0 0,0 0,0-1,0 0,0 0,1 0,-1 0,1-1,0 1,0-1,0 0,0 0,1 0,0 0,0 0,0-1,0 1,0-1,1 1,-1-5,0-3,0 0,1 1,0-1,1 0,0 0,1 0,0 0,1 0,0 1,1-1,3-6,7-11,1 1,2 1,1 1,1 0,1 1,1 1,2 1,0 1,1 0,1 2,1 1,10-5,10-12,-24 18</inkml:trace>
  <inkml:trace contextRef="#ctx0" brushRef="#br0" timeOffset="4436.605">6239 4656,'-3'29,"-2"-1,0 1,-2-1,0 0,-3-1,0 0,-1-1,-3 3,-6 17,4-13,-2-1,-1 0,-2-2,-1 0,-14 14,-47 65,55-73,15-26</inkml:trace>
  <inkml:trace contextRef="#ctx0" brushRef="#br0" timeOffset="4927.902">5899 4685,'3'10,"0"1,0-1,1 0,0-1,1 1,0-1,0 0,1 0,0 0,1-1,0 0,0 0,1-1,0 0,0 0,1-1,5 3,2 5,6 3,-1 2,0 1,-1 0,-1 2,-1 0,-1 1,-1 0,-2 2,0 0,6 15,67 150,-74-172</inkml:trace>
  <inkml:trace contextRef="#ctx0" brushRef="#br0" timeOffset="27126.395">4742 847,'0'481,"28"-283,-26 83,24-138,-25 222,27-222,-27-120,-1 1,-1 0,-1 0,0 0,-2-1,-5 14,4-17,1 0,1 0,1 0,1 1,0-1,2 0,0 1,1-1,3 8,-5-26,1 1,-1-1,1 0,0 1,0-1,0 0,0 1,0-1,1 0,-1 0,1 0,-1 0,1 0,0 0,0 0,0-1,0 1,0-1,0 1,0-1,0 0,1 0,-1 0,0 0,1 0,-1 0,1-1,-1 1,1-1,-1 0,1 0,-1 0,1 0,-1 0,1 0,-1-1,1 1,-1-1,1 1,1-2,99-30,51-6,325 39,621-1,-1049-6,-33 0</inkml:trace>
  <inkml:trace contextRef="#ctx0" brushRef="#br0" timeOffset="34409.589">5279 3246,'-3'-5,"1"0,0 1,-1-1,0 1,0-1,0 1,-1 0,1 0,-1 1,0-1,0 1,0-1,-1 1,1 1,-1-1,1 1,-1-1,0 1,0 1,0-1,0 1,0 0,-1 0,1 0,0 1,0-1,-1 1,1 1,-2-1,-10 4,0 0,0 2,1-1,-1 2,2 0,-1 1,1 1,0 0,0 1,1 1,1 0,0 1,0 0,1 1,1 0,0 1,1 0,1 1,0 0,-1 4,3-5,1 1,0 0,1 1,1-1,0 1,1 0,1 0,0 0,1 14,1-25,-1 8,-1-1,2 0,0 1,1-1,0 0,0 1,1-1,1 0,0 0,1 0,0-1,1 1,0-1,1 0,0 0,1-1,0 0,3 2,-1-1,2-2,-1 0,1 0,0-1,1 0,0-1,0 0,1-1,0-1,13 5,-14-6,0 0,0-1,0-1,0 0,0 0,1-1,-1-1,0 0,1 0,-1-1,0-1,1 0,-1-1,0 0,-1-1,1-1,-1 1,1-2,-1 1,-1-2,1 1,-1-2,0 1,-1-1,1-2,-7 8,-1 0,0 0,0 0,-1 0,1-1,0 1,-1-1,0 1,1-1,-1 1,0-1,0 0,0 1,-1-1,1 0,-1 0,1 0,-1 0,0 0,0 1,0-1,-1 0,1 0,-1 0,0 0,1 1,-1-1,0 0,0 1,-1-1,1 1,-1-1,1 0,-71-67,62 62,-41-37,40 33,-1 1,0 1,-1 0,0 0,-1 1,1 1,-13-5,150 50,109-33,-209-4</inkml:trace>
  <inkml:trace contextRef="#ctx0" brushRef="#br0" timeOffset="35199.736">7677 2681,'-190'192,"-50"88,185-235,35-35</inkml:trace>
  <inkml:trace contextRef="#ctx0" brushRef="#br0" timeOffset="35593.547">7197 2681,'197'169,"31"38,-215-195,-1-2,0 1,0 0,-2 0,1 1,-2 1,1 0,-2 0,0 0,6 15,-12-19</inkml:trace>
  <inkml:trace contextRef="#ctx0" brushRef="#br0" timeOffset="36016.278">8411 2399,'-9'10,"-9"12,-5 8,0 3,1-4,3-2,0-5,3-3,5 2,-1-4,2 0,2-2</inkml:trace>
  <inkml:trace contextRef="#ctx0" brushRef="#br0" timeOffset="40934.172">4996 480,'11'165,"-4"-132,-4-12,1 0,1 1,2-1,0-1,1 1,7 12,-14-31,0-1,0 1,0-1,0 1,0-1,0 1,0-1,1 0,-1 0,1 0,-1 0,1 0,-1 0,1 0,-1 0,1 0,0-1,0 1,-1-1,1 1,0-1,0 0,-1 0,1 1,0-1,0 0,0-1,-1 1,1 0,0-1,0 1,0-1,-1 1,1-1,0 0,-1 1,1-1,-1 0,1 0,-1 0,1-1,-1 1,0 0,0 0,1-1,-1 1,0-1,58-71,50-150,-92 261,10 151,-17-110,-4-1,-4 1,-3 21,0-23,1-61,0-1,-1 0,0 0,-1 0,-1 0,-1 0,0-1,-1 1,0-1,-1 0,0-1,-2 1,1-1,-2-1,0 1,-9 10,16-21,0-1,0 1,1 0,-1-1,0 1,0-1,-1 0,1 1,0-1,0 0,-1 0,1-1,0 1,-1 0,1-1,-1 0,1 1,-1-1,1 0,0 0,-1 0,1-1,-1 1,1 0,-1-1,1 0,0 1,-1-1,1 0,0 0,0-1,-1 1,1 0,0-1,0 1,1-1,-1 0,0 0,0 1,1-1,-1 0,1 0,0-1,0 1,-1 0,1 0,0-3,-2-9,1 0,1-1,0 1,1-1,0 1,1-1,1 1,1-1,0 1,0 0,1 0,1 0,1 1,0 0,0 0,1 0,1 1,0 0,10-10,3-15,8-15,-15 28</inkml:trace>
  <inkml:trace contextRef="#ctx0" brushRef="#br0" timeOffset="41333.784">5645 198,'5'0,"-3"0,-3 4,0 7,-5 2,-2 3,1 3,-3 4,-1 3,3 1,-3-4,1 0,2 0,2-4</inkml:trace>
  <inkml:trace contextRef="#ctx0" brushRef="#br0" timeOffset="48383.804">3303 4459,'18'73,"20"54,-28-100,-10-27,0-1,0 1,0 0,0-1,0 1,0 0,0-1,0 1,0 0,0-1,0 1,0 0,0-1,0 1,1 0,-1-1,0 1,0 0,0 0,1-1,-1 1,0 0,0 0,1-1,-1 1,0 0,0 0,1 0,-1-1,0 1,1 0,-1 0,0 0,1 0,-1 0,0 0,1 0,-1 0,0 0,1 0,-1 0,0 0,1 0,-1 0,0 0,1 0,-1 0,0 0,0 0,1 1,-1-1,0 0,1 0,-1 0,0 0,0 1,1-1,-1 0,0 0,0 1,1-1,-1 0,10-47,-8 32,0 0,1 0,1 1,0-1,1 1,0 0,1 0,1 0,0 1,1 0,0 1,1 0,5-5,-10 15,0 0,0 0,0 0,1 1,-1-1,1 1,-1 0,1 1,-1-1,1 1,-1 0,1 0,0 0,-1 0,1 1,-1 0,1 0,-1 0,1 1,-1-1,0 1,0 0,0 0,0 1,0-1,0 1,-1 0,1 0,-1 0,0 0,0 1,0-1,0 1,0 0,0 1,8 11</inkml:trace>
  <inkml:trace contextRef="#ctx0" brushRef="#br0" timeOffset="49149.6">3247 4262,'90'-18,"133"-23,-168 37,-82-13,-117-45,129 52</inkml:trace>
  <inkml:trace contextRef="#ctx0" brushRef="#br0" timeOffset="49800.698">3218 4008,'33'0,"-9"1,-1 0,1-2,-1-1,0-1,0 0,0-2,0-1,8-4,98-37,-61 42,-51 10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73 0,'-14'19,"-5"12,0 4,4 2,10-6,9-8,10-7,7-8,5-4,-7-3,-12-2,-11 0,-10 4,-8 2,0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79 33,'10'-9,"-2"-4,-3 6,-6 3,-8 8,-3-2,-3-1,-5 4,-3 1,2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1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1,'-57'472,"56"-452,1-1,0 1,1-1,2 1,0-1,0 0,2 0,1 0,0-1,8 17,-13-32,1 0,-1 0,1 0,-1 0,1 0,0 0,0 0,0-1,1 1,-1-1,1 0,-1 1,1-1,0 0,0 0,0-1,0 1,0-1,0 1,0-1,0 0,1 0,-1-1,0 1,1-1,-1 1,1-1,-1 0,0 0,1-1,-1 1,1-1,-1 1,0-1,0 0,1 0,-1-1,3-1,127-79,-130 80,0-1,1 1,-1-1,1 1,0 0,0 0,-1 1,1-1,0 1,0 0,1 0,-1 0,0 0,0 1,0 0,0 0,1 0,-1 0,0 1,0-1,0 1,0 0,0 1,0-1,0 1,0-1,0 1,0 0,-1 0,1 1,-1 0,6 7,-1 1,-1 0,0 0,0 1,-1 0,-1 0,0 0,2 8,25 53,-19-51,-3-4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95 80,'-11'39,"29"-43,58-94,-76 97,0 1,1 0,-1-1,0 1,0-1,0 1,0-1,1 1,-1 0,0-1,0 1,0-1,0 1,0-1,0 1,0-1,0 1,0-1,-1 1,1 0,0-1,0 1,0-1,0 1,-1 0,1-1,0 1,0-1,-1 1,1 0,0-1,-1 1,1 0,0-1,-1 1,1 0,0 0,-1-1,1 1,-1 0,1 0,0 0,-1 0,1-1,-1 1,1 0,-1 0,1 0,-1 0,1 0,0 0,-1 0,1 0,-1 0,1 1,-1-1,1 0,-1 0,1 0,0 0,-1 1,1-1,-1 0,1 0,0 1,-33 10,19-3,0 1,1 1,0 0,0 0,1 1,1 1,-1 0,2 1,-5 7,13 1,10-20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6 10,'1'1,"0"0,0 0,1 0,-1 0,0 0,1 0,-1 0,1 0,-1-1,1 1,-1-1,1 1,-1-1,1 1,0-1,-1 0,1 0,-1 0,1 0,0 0,-1 0,1-1,0 1,-1 0,1-1,-1 1,1-1,-1 0,1 1,-1-1,1 0,-1 0,0 0,0 0,1 0,-1 0,29-9,-29 10,-1 0,1 0,-1 0,1 0,-1 0,1 0,-1 0,0 0,1 0,-1 0,1 0,-1 1,1-1,-1 0,0 0,1 0,-1 1,1-1,-1 0,0 0,1 1,-1-1,0 0,1 1,-1-1,0 0,0 1,1-1,-1 1,0-1,0 0,0 1,0-1,1 1,-1-1,0 1,0-1,0 1,0-1,0 0,0 1,0-1,0 1,0-1,0 1,-1-1,1 1,0-1,0 0,0 1,0-1,-1 1,1-1,0 0,-1 1,1-1,0 0,0 1,-1-1,1 0,0 1,-1-1,1 0,-1 0,1 1,0-1,-1 0,1 0,-91 143,90-142,1-1,-1 0,1 1,0-1,0 1,-1-1,1 1,0-1,0 1,-1-1,1 1,0-1,0 1,0-1,0 1,0-1,0 1,0-1,0 1,0 0,0-1,0 1,0-1,0 1,1-1,-1 1,0-1,0 1,1-1,-1 1,0-1,0 1,1-1,-1 0,1 1,-1-1,0 0,1 1,-1-1,1 0,-1 1,1-1,-1 0,1 0,-1 1,1-1,-1 0,1 0,-1 0,1 0,12-3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7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38,'5'0,"1"5,5 1,0-5,4-2,3-7,4-6,3 0,-3 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4207 1129,'0'-10,"-5"-3,-7 6,-5 4,0 7,7 3,6-5,8-2,3-6,6-3,0-3,-6-1,-10 3,-4 7,-6 4,0 7,6 2,5 0</inkml:trace>
  <inkml:trace contextRef="#ctx0" brushRef="#br0" timeOffset="1">2739 2173,'-12'8,"4"-4,0 0,1 1,-1 1,1-1,0 1,0 0,1 1,0 0,0 0,0 0,1 1,-1 1,6-8,1 0,-1-1,0 1,1-1,-1 1,1 0,-1-1,1 1,-1-1,1 1,0-1,-1 1,1-1,-1 1,1-1,0 0,0 1,-1-1,1 0,0 0,-1 1,1-1,0 0,0 0,-1 0,1 0,0 0,0 0,-1 0,1 0,0 0,0-1,-1 1,1 0,0 0,0-1,-1 1,1 0,0-1,-1 1,1-1,-1 1,1-1,0 1,-1-1,1 1,-1-1,31-16,-82 43,-16 17,68-43,-1 0,0 0,1 0,-1 0,1 0,-1 0,0 0,1 1,-1-1,0 0,1 0,-1 0,1 0,-1 0,0 1,1-1,-1 0,0 0,1 1,-1-1,0 0,0 0,1 1,-1-1,0 0,0 1,1-1,-1 0,0 1,0-1,0 0,0 1,0-1,0 1,1-1,-1 0,0 1,0-1,0 1,0-1,0 0,0 1,-1-1,1 1,0-1,0 0,0 1,0-1,0 0,0 1,-1-1,1 1,0-1,0 0,-1 0,1 1,0-1,0 0,-1 1,1-1,0 0,-1 0,1 0,0 1,-1-1,1 0,-1 0,1 0,31-3,-9-2</inkml:trace>
  <inkml:trace contextRef="#ctx0" brushRef="#br0" timeOffset="2">3473 1835,'-29'29,"-9"14,6-1,13-6,11-15,11-11,9-7,4-9,3-3,3-1,-2-2,1-1,-4-1,-9 0,-11 9,-5 4</inkml:trace>
  <inkml:trace contextRef="#ctx0" brushRef="#br0" timeOffset="3">5645 1129,'109'-32,"-128"65,-40 22,59-54,0-1,0 0,-1 1,1-1,0 1,0-1,0 0,0 1,0-1,0 1,0-1,0 0,0 1,0-1,0 1,0-1,0 0,0 1,0-1,0 1,0-1,1 0,-1 1,0-1,0 0,0 1,1-1,-1 0,0 1,0-1,1 0,-1 1,0-1,1 0,-1 0,0 1,1-1,-1 0,1 0,-1 0,0 0,1 1,-1-1,0 0,1 0,-1 0,1 0,-1 0,0 0,1 0,-1 0,1 0,-1 0,1 0,-1-1,0 1,1 0,-1 0,0 0,1 0,-1-1,0 1,1 0,-1 0,0-1,1 1,31-7,-21 3,0 0,0 0,0-1,0-1,-1 0,0 0,0-1,0 0,-1-1,0 0,2-3,-6 3</inkml:trace>
  <inkml:trace contextRef="#ctx0" brushRef="#br0" timeOffset="4">5673 2879,'-27'56,"58"-61,46-50,-134 76,-128 82,155-83</inkml:trace>
  <inkml:trace contextRef="#ctx0" brushRef="#br0" timeOffset="5">3218 3867,'-5'5,"-6"1,-1 5,-4 0,6-1,5-8,3-4</inkml:trace>
  <inkml:trace contextRef="#ctx0" brushRef="#br0" timeOffset="6">3387 3020,'168'-185,"-192"211,-45 28,69-54,0 0,1 0,-1 1,0-1,1 0,-1 0,0 0,1 0,-1 0,0 0,1 1,-1-1,0 0,1 0,-1 1,0-1,0 0,1 0,-1 1,0-1,0 0,0 1,1-1,-1 0,0 1,0-1,0 0,0 1,0-1,0 0,0 1,0-1,0 0,0 1,0-1,0 1,0-1,0 0,0 1,0-1,0 0,0 1,0-1,0 0,-1 1,1-1,0 0,0 1,0-1,-1 0,1 0,0 1,0-1,-1 0,1 0,0 1,-1-1,1 0,0 0,-1 0,1 0,0 0,-1 1,32-6,65-32,-70 23</inkml:trace>
  <inkml:trace contextRef="#ctx0" brushRef="#br0" timeOffset="7">5025 3923,'1'2,"0"-1,0 0,1 0,-1 0,1 0,-1-1,0 1,1 0,0-1,-1 1,1 0,-1-1,1 0,0 1,-1-1,1 0,0 0,-1 0,1 0,-1 0,1-1,0 1,-1 0,1-1,0 1,-1-1,1 1,-1-1,1 0,-1 0,0 0,1 0,-1 0,0 0,1 0,6-4,13-6,-25 20,-44 39,49-48,0 1,0-1,0 0,0 1,1-1,-1 0,0 0,0 0,1 0,-1 0,0 0,0 0,0 0,1 0,-1-1,0 1,0 0,0-1,0 1,0-1,1 1,-1-1,0 0,0 1,0-1,-1 0,1 0,0 0,0 0,0 0,0 0,-1 0,1 0,15-14,-3 0</inkml:trace>
  <inkml:trace contextRef="#ctx0" brushRef="#br0" timeOffset="8">4742 451,'-10'-4,"-2"2,-1-2,-1-6,-4-1,1-4,-1 1,-3 4,3 6,9 6,6 1</inkml:trace>
  <inkml:trace contextRef="#ctx0" brushRef="#br0" timeOffset="9">4855 2230,'-10'9,"-2"9,4 0,10-2,8-4,3-9,4-5,-5-2,-6 4,-8 3,-8 5,-8 1,-5 4,-4 0,8-7,11-9,13-10,5-2</inkml:trace>
  <inkml:trace contextRef="#ctx0" brushRef="#br0" timeOffset="10">3840 4092,'-20'14,"-10"6,4-2,11-3,14-4,6-10,7-4,7-6,0-3</inkml:trace>
  <inkml:trace contextRef="#ctx0" brushRef="#br0" timeOffset="11">2569 988,'5'0,"-4"0,-1 5,-6 6,3 1,7-1,2-7,1-10,-6-3,-8 0,-3 6,-4 3,0 7,-2 2,1 5,4-1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3:1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3582 58,'-2'-1,"1"0,-1 0,1 0,-1 0,1 0,-1 1,0-1,1 0,-1 1,0-1,1 1,-1 0,0 0,0-1,1 1,-1 0,0 1,0-1,1 0,-1 0,0 1,1-1,-1 1,0-1,1 1,-1 0,1 0,-1 0,1 0,-1 0,1 0,-1 0,1 0,0 0,-1 1,1-1,-178 97,-75 77,-72 27,191-106,-181 111,40-48,-213 105,265-155,-30 36,3-8,-57 36,142-69,-21 42,44-60,128-77,17-7</inkml:trace>
  <inkml:trace contextRef="#ctx0" brushRef="#br0" timeOffset="1451.6">3554 30,'-88'22,"68"-20,-1-1,1 0,-1-2,1 0,-1-1,1-2,0 0,0 0,0-2,1-1,-1 0,19 6,-1 0,1 0,-1 0,0 0,0 0,1 1,-1-1,0 1,0 0,0-1,0 1,1 0,-1 0,0 0,0 0,0 0,0 1,0-1,1 0,-1 1,0-1,0 1,0 0,1 0,-1 0,1 0,-1 0,0 0,1 0,0 0,-1 0,1 1,0-1,-1 1,1-1,0 1,0-1,0 1,1 0,-1-1,0 1,1 0,-1 0,1 0,-1-1,1 1,0 0,0 0,0 1,1 255,-1-6,3-232,5-25,8-30,9-21,1 2,3 1,35-47,71-67,-67 64,-50 90,-14 17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3:52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0,'-45'92,"-13"53,58-141,1 1,-1-1,1 0,0 1,0-1,0 0,0 0,1 0,0 0,0 0,0 0,0 0,0 0,1-1,0 0,0 1,0-1,0 0,0 0,1-1,-1 1,1 0,-1-1,1 0,0 0,0 0,0-1,0 1,1-1,-1 0,0 0,2-1,6 5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3:53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1,'-5'0,"-1"5,5 2,2-6,6-7,2 1,-5 3,-4 6,-6 2,-2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3:49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1383 59,'-17'56,"-47"171,32-111,5-3,-55 138,50-110,4-24,-32 134,-5-92,-75 235,109-281,-41 123,6-74,-15 42,6-27,-32 127,94-254,-2-1,-3-1,-20 41,-76 182,-53 124,132-313,31-74</inkml:trace>
  <inkml:trace contextRef="#ctx0" brushRef="#br0" timeOffset="1303.141">1355 32,'-15'12,"0"-1,0 0,-1 0,-1-2,1 0,-2-1,-6 2,-7 4,28-13,0 0,0 0,0 1,1-1,-1 1,0-1,1 1,-1 0,1 0,0 1,0-1,0 0,0 1,0-1,0 1,0 0,1-1,0 1,-1 0,1 0,0 0,0 0,1 0,-1 0,1 0,-1 0,1 1,0-1,0 0,0 0,1 0,-1 0,1 0,0 0,-1 0,1 0,1 0,0 2,8 16,1-1,1-1,0 1,2-2,0 0,1 0,1-2,0 0,1 0,14 8,-13-9,68 44,-85-58,-1 0,1-1,0 1,0 0,-1 0,1 0,0 0,0-1,0 1,0 0,0-1,0 1,1-1,-1 1,0-1,0 0,0 0,0 1,0-1,1 0,-1 0,0 0,0 0,0 0,1 0,-1 0,0-1,0 1,0 0,0-1,0 1,1-1,-1 1,0-1,0 1,0-1,0 0,-1 1,1-1,0 0,0 0,0 0,0 0,-1 0,1 0,0 0,-1 0,1 0,-1 0,0 0,1 0,-1 0,0-1,1 1,-1 0,0 0,0 0,0 0,0-1,0 1,0 0,0 0,-1 0,1-2,-24-138,-35-88,44 134,17 76</inkml:trace>
  <inkml:trace contextRef="#ctx0" brushRef="#br0" timeOffset="6479.592">395 1244,'57'299,"-62"-421,-1 93,1 10,1-1,0 0,2 1,0-1,1 0,1 0,1 0,1 0,0 0,3-5,5-30,-9 46,0 1,0-1,0 1,1 0,0 0,1 0,0 0,0 0,1 1,0-1,3-3,-5 10,0 0,1 1,-1-1,0 0,1 1,-1 0,1-1,-1 1,1 0,-1 0,0 1,1-1,-1 0,1 1,-1-1,0 1,1 0,-1 0,0 0,0 0,1 0,-1 1,0-1,0 1,-1-1,1 1,0-1,0 1,-1 0,1 0,-1 0,0 0,1 0,-1 0,0 1,0-1,0 0,-1 1,1 0,7 15</inkml:trace>
  <inkml:trace contextRef="#ctx0" brushRef="#br0" timeOffset="7417.393">621 1386,'0'5,"5"1,1 5,0 5,-1 5,-6-2,-4 2,1 1,4-3,8-5,2-4</inkml:trace>
  <inkml:trace contextRef="#ctx0" brushRef="#br0" timeOffset="7818.607">733 1076,'0'9,"-5"9,4 0,1-7,1-6</inkml:trace>
  <inkml:trace contextRef="#ctx0" brushRef="#br0" timeOffset="9385.932">311 793,'-1'0,"1"-1,0 1,0 0,-1-1,1 1,0-1,0 1,0-1,0 1,-1-1,1 1,0 0,0-1,0 1,0-1,0 1,0-1,0 1,0-1,1 1,-1-1,0 1,0-1,0 1,0-1,1 1,-1 0,0-1,0 1,1-1,-1 1,0 0,1-1,-1 1,0 0,1-1,-1 1,1 0,-1 0,0-1,1 1,-1 0,1 0,-1 0,1 0,-1 0,1-1,-1 1,1 0,-1 0,0 0,1 0,-1 0,1 0,-1 1,1-1,-1 0,1 0,-1 0,1 0,200-50,-140 33,-60 16,0 0,0-1,0 1,-1-1,1 0,0 1,-1-1,1 1,-1-1,0 0,0 1,1-1,-1 0,0 0,0 1,-1-1,1 0,0 1,-1-1,1 0,-1 1,1-1,-1 0,0 1,1-1,-1 1,0-1,0 1,0 0,0-1,0 1,-2-1,0-4,-88-131,77 120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11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0 554,'62'47,"71"69,35 20,63 84,-67-72,-113-105,-2 2,-2 3,21 29,126 109,32 12,-114-114,128 155,-119-145,-115-99,-7-5</inkml:trace>
  <inkml:trace contextRef="#ctx0" brushRef="#br0" timeOffset="2454.951">29 554,'0'-1,"-1"1,1-1,0 1,-1 0,1-1,-1 1,1 0,-1-1,1 1,-1 0,1 0,-1 0,0 0,1-1,-1 1,1 0,-1 0,1 0,-1 0,0 0,1 0,-1 0,1 1,-1-1,1 0,-1 0,1 0,-1 1,1-1,-1 0,1 0,-1 1,1-1,-1 0,1 1,-1-1,1 1,0-1,-1 0,1 1,-1-1,1 1,0-1,0 1,-1-1,1 1,0 0,0-1,0 1,0-1,0 1,-1-1,1 1,0-1,0 1,1 0,-1-1,0 1,0 0,-6 39,6-39,3 65,-2-65,0 1,-1-1,1 1,0-1,0 1,0-1,0 1,0-1,0 0,0 0,1 1,-1-1,0 0,1 0,-1 0,0-1,1 1,0 0,-1 0,1-1,-1 1,1-1,0 1,-1-1,1 0,0 0,-1 0,1 0,0 0,0 0,-1 0,1 0,0-1,-1 1,1-1,0 1,198-77,-149 48,-95 7,-124-56,167 77,1 0,-1 0,0 0,1 0,-1 0,0 0,0 1,1-1,-1 0,0 1,0-1,0 0,0 1,0-1,0 1,0-1,0 1,-1 0,1-1,0 1,0 0,0 0,0 0,0 0,-1 0,1 0,0 0,0 0,0 0,0 0,0 1,0-1,-1 1,1-1,0 0,0 1,0 0,0-1,0 1,1 0,-1-1,0 1,0 0,0 0,1 0,-1 0,0 0,1 0,-1 0,1 0,-1 0,1 0,-1 0,1 0,0 0,-1 0,1 0,0 1,0-1,0 0,0 1,13 216,-6-165,-7-52,0-1,1 1,-1 0,1 0,-1 0,1 0,-1-1,1 1,0 0,-1-1,1 1,0 0,0-1,0 1,-1-1,1 1,0-1,0 1,0-1,0 0,0 0,0 1,0-1,0 0,0 0,-1 0,1 0,0 0,0 0,0 0,0 0,0 0,0-1,0 1,0 0,0-1,0 1,0 0,-1-1,1 1,0-1,0 1,0-1,-1 0,1 1,0-1,-1 0,1 1,0-1,-1 0,1-1,161-161,-101 91,-53 54</inkml:trace>
  <inkml:trace contextRef="#ctx0" brushRef="#br0" timeOffset="4238.42">1751 2106,'5'0,"1"4,5 2,0 5,-1 5,2 0,3 2,5 3,-1 3,0-4,-2 1,0-4,-2 0,-5-7,-3-6</inkml:trace>
  <inkml:trace contextRef="#ctx0" brushRef="#br0" timeOffset="6050.702">734 468,'41'184,"-36"-166,-1 1,0 0,-1 0,-2-1,1 2,-2-1,-1 0,-1 4,2-24,0 1,0-1,0 1,0-1,0 1,0 0,0-1,0 1,-1-1,1 1,0 0,0-1,0 1,-1-1,1 1,0 0,-1-1,1 1,0 0,-1 0,1-1,0 1,-1 0,1 0,0-1,-1 1,1 0,-1 0,1 0,0 0,-1 0,1 0,-1 0,1 0,-1 0,1 0,0 0,-1 0,1 0,-1 0,1 0,-1 0,1 0,0 0,-1 1,1-1,-1 0,1 0,0 0,-1 1,1-1,0 0,-1 1,1-1,0 0,-1 0,1 1,0-1,0 1,0-1,-1 0,1 1,0-1,-17-37,12 14,2 0,1 0,1 0,0-1,2 1,1 0,1 0,0 0,2 0,1 0,1 1,1 0,0 0,2 1,8-13,33-50,-49 84,0 0,0 0,0 0,0 0,0 0,0 1,0-1,0 1,0 0,0 0,-1-1,1 1,0 0,0 0,-1 1,1-1,-1 0,1 1,-1-1,1 0,-1 1,0 0,0-1,1 1,-1 0,-1 0,1-1,0 1,0 0,-1 0,1 0,-1 0,1 0,-1 0,0 0,0 0,0 0,0 1,1 0,51 160,-43-144</inkml:trace>
  <inkml:trace contextRef="#ctx0" brushRef="#br0" timeOffset="6454.333">1045 864,'5'10,"1"12,0 8,-1 3,-1 1,-2-10,-1-9</inkml:trace>
  <inkml:trace contextRef="#ctx0" brushRef="#br0" timeOffset="6940.153">1158 581,'0'5,"0"6,0 7,-5 4,-1-6,0-6</inkml:trace>
  <inkml:trace contextRef="#ctx0" brushRef="#br0" timeOffset="7640.53">707 130,'-1'0,"1"-1,0 1,0-1,-1 1,1 0,0-1,0 1,0-1,-1 1,1-1,0 1,0-1,0 1,0-1,0 1,0-1,0 1,0-1,0 1,0-1,1 1,-1-1,0 1,0-1,0 1,1 0,-1-1,0 1,0-1,1 1,-1 0,0-1,1 1,-1-1,0 1,1 0,-1 0,1-1,-1 1,0 0,1 0,-1-1,1 1,-1 0,1 0,-1 0,1 0,-1 0,1 0,-1 0,1 0,-1 0,1 0,-1 0,1 0,-1 0,1 0,-1 0,1 1,19-6,0 1,0 1,0 1,0 0,1 2,-1 0,7 2,18-1,96-1,-142 0,1 0,-1-1,1 1,-1 0,1-1,-1 1,1-1,0 1,-1-1,1 1,0-1,-1 0,1 1,0-1,0 1,0-1,-1 1,1-1,0 0,0 1,0-1,0 0,0 1,0-1,0 1,0-1,1 0,-1 1,0-1,0 1,0-1,1 1,-1-1,0 0,1 1,-1-1,0 1,1-1,-1 1,0 0,1-1,-1 1,1-1,-1 1,1 0,-1-1,1 1,0 0,-1 0,1-1,-1 1,1 0,-1 0,1 0,0 0,-1 0,1 0,0 0,-1 0,1 0,-1 0,1 0,0 0,-1 0,1 0,-1 0,1 1,-1-1,1 0,0 1,-45-33,36 27,-40-23,25 17</inkml:trace>
  <inkml:trace contextRef="#ctx0" brushRef="#br0" timeOffset="8271.452">1440 101,'-39'21,"-45"69,98-92,91-84,-116 94,-2 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1,'0'0,"0"0,0 1,0-1,0 0,0 1,0-1,0 0,0 1,0-1,0 0,0 1,-1-1,1 0,0 1,0-1,0 0,0 1,-1-1,1 0,0 0,0 1,-1-1,1 0,0 0,0 0,-1 1,1-1,0 0,-1 0,1 0,0 0,-1 0,1 0,0 0,-1 0,1 1,0-1,-1 0,1 0,0 0,-1-1,1 1,0 0,-1 0,1 0,0 0,-1 0,1 0,0 0,0 0,-1-1,1 1,0 0,-1 0,1 0,0-1,0 1,-1 0,1 0,0-1,0 1,0 0,0-1,-1 1,5 31,-3-29,-12 168,4-119,2 0,3 1,2 0,2 0,2-1,3 1,2-1,2-1,2 0,2-1,22 47,-34-90,0 0,1 0,0-1,-1 1,2-1,-1 0,1 0,0 0,0-1,0 0,0 0,1 0,0 0,-1-1,1 0,1 0,-1-1,0 0,1 0,-1 0,1-1,-1 0,1 0,0 0,0-1,-1 0,1-1,0 1,-1-1,1-1,6-1,0-6,-1-1,0 0,0 0,-1-2,0 1,-1-1,0-1,-1 0,-1 0,0-1,0 0,-2 0,0 0,0-1,-1 0,0-8,26-53,42-76,-73 151,0 0,0 0,1 0,-1 0,0 1,1-1,-1 0,1 0,-1 1,1-1,-1 0,1 1,-1-1,1 0,0 1,-1-1,1 1,0-1,0 1,-1 0,1-1,0 1,0 0,0-1,-1 1,1 0,0 0,0 0,0 0,0 0,0 0,0 0,-1 0,1 0,0 0,0 0,0 0,0 1,-1-1,1 0,0 1,0-1,0 1,-1-1,1 1,0-1,-1 1,1-1,0 1,-1 0,1-1,-1 1,1 0,-1-1,1 1,-1 0,19 48,-10-7,36 98,-42-135,-1 0,1 0,1-1,-1 0,1 1,-1-1,1 0,0-1,1 1,-1-1,0 0,1 0,0 0,0-1,0 1,0-1,0-1,0 1,1-1,-1 1,0-2,1 1,-1 0,1-1,-1 0,8-4,-1 1,0-2,-1 0,1 0,-1-1,0 0,0-1,-1-1,0 1,0-1,-1-1,0 0,-1 0,1-1,-2 0,0-1,0 1,0-1,-2-1,4-7,-9 18,31-56,-2-1,-3-1,-3-2,-3 0,1-14,-16 62,0-1,-1 0,-1 1,-1-1,0 0,-1-1,0 1,-1 0,0 0,-1 0,-1 0,-1 0,0 0,-1-2,3 15,0-1,0 1,0-1,0 1,0 0,0 0,-1-1,1 1,0 0,-1 0,1 0,-1 1,1-1,-1 0,1 0,-1 1,0-1,1 1,-1 0,0-1,0 1,1 0,-1 0,0 0,1 0,-1 0,0 1,0-1,1 0,-1 1,0-1,1 1,-1 0,1-1,-1 1,1 0,-1 0,1 0,-1 0,1 0,0 0,0 1,-1-1,1 0,0 1,0-1,0 1,1-1,-1 1,0-1,0 1,1-1,-1 1,1 0,0-1,-1 1,1 0,0 1,-11 17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2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1 536,'6'-32,"1"0,1 0,2 0,2 1,0 1,2 0,2 1,0 0,2 1,1 1,1 1,1 1,2 0,0 2,1 1,2 1,13-9,33 1,-70 28,0 1,0-1,0 1,1 0,-1 0,0 0,0 0,0 0,1 0,-1 0,0 1,0-1,0 1,0-1,0 1,0 0,0 0,0 0,0 0,0 0,0 1,0-1,-1 1,1-1,0 1,-1-1,0 1,1 0,-1 0,0 0,0-1,1 3,0 5,0 0,0 1,-1-1,-1 0,1 1,-1-1,-1 1,0-1,0 0,-1 1,0-1,-1 0,-2 6,-8 45,11-51,1-4,0-1,0 1,0 0,1 0,0-1,0 1,0 0,0 0,1-1,-1 1,1 0,0-1,1 1,-1-1,1 1,2 3,0-7,-1-1,0 0,1 1,-1-1,1-1,-1 1,1 0,-1-1,1 0,-1 0,0 0,0 0,1 0,-1-1,0 1,0-1,0 0,0 0,-1 0,1 0,0-1,-1 1,266-187,-261 185,94-38,-98 42,-1-1,1 1,-1 0,1 0,0 0,-1 0,1 0,0 0,-1 0,1 1,-1 0,1-1,-1 1,1 0,-1 0,0 0,1 1,-1-1,0 1,0-1,0 1,0 0,0-1,0 1,0 0,-1 0,1 0,-1 1,1-1,-1 0,0 0,0 1,0-1,0 1,-1-1,1 1,0-1,-1 3,2 9,-1 0,0 1,-1-1,-1 0,0 0,-1 0,-1 0,0 0,-1 2,-11 68,14-73,0-6,0 0,1-1,-1 1,1 0,0 0,0-1,1 1,-1 0,1-1,0 1,0 0,1-1,-1 1,1-1,0 0,1 2,7-1,1-5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114 383,'4'-2,"27"-13,0-2,-1-1,-1-1,-1-1,-1-2,0-1,-2-1,-1-1,6-9,-27 31,0-1,-1 1,1 0,-1-1,1 1,-1-1,-1 1,1-1,0 0,-1 0,0 0,0 0,0 0,0 0,0 0,-1 0,0-1,0 1,0 0,-1 0,1 0,-1 0,0 0,0 0,0 0,-1 0,1 0,-1 0,0 0,0 1,0-1,-1 1,1 0,-1-1,0 1,0 0,0 1,0-1,-1 0,1 1,-1 0,1 0,-1 0,-2-1,-2 1,1 1,-1 0,0 0,0 1,1 0,-1 0,0 0,0 1,1 1,-1-1,1 1,-1 1,1-1,0 1,0 0,0 1,0 0,0 0,1 0,-5 5,-7 5,0 1,2 0,0 2,0-1,2 2,-7 11,9-11,0 0,2 1,0 0,1 1,2 0,0 0,0 0,2 1,1 0,-1 12,4-23,0 1,1-1,0 0,1 1,0-1,0 1,1-1,1 0,-1 0,2 0,-1 0,2-1,-1 0,1 1,0-1,1-1,0 1,1-1,0 0,0-1,0 1,5 1,4 3,0-2,1 0,1-1,0 0,0-2,0 0,1-1,0-1,1 0,-1-2,0 0,1-1,0-1,0-1,-1-1,1-1,-1 0,11-4,80-39,-93 31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8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564 786,'-6'-4,"0"-1,0 1,-1 1,0-1,1 1,-1 0,0 1,0-1,-1 1,1 1,0-1,-1 1,1 1,-1-1,1 1,-1 1,1-1,-1 1,1 1,0-1,-1 1,1 1,-2 0,-15 4,0 2,1 0,1 2,0 0,0 1,1 2,0 0,2 1,-1 1,2 1,0 0,1 1,1 1,1 1,1 1,0-1,2 2,0 0,-7 20,17-38,-1 0,1 0,0 0,0 1,1-1,-1 1,1-1,0 1,0 0,0-1,1 1,0 0,0 0,0-1,0 1,1 0,0-1,0 1,0 0,0-1,1 1,0-1,0 0,0 1,0-1,1 0,-1 0,1 0,0-1,0 1,1-1,-1 0,1 0,0 0,0 0,-1 0,2-1,-1 0,0 0,0 0,1 0,1 0,10-1,0-1,0-1,0 0,0-1,-1 0,1-2,0 0,-1 0,0-2,0 0,-1 0,1-1,-1-1,-1-1,0 0,5-4,30-16,-1-2,-1-2,-2-2,-2-2,-1-2,24-31,-13-20,-52 90,0 0,-1 0,1 1,0-1,-1 0,1 0,0 0,0 0,-1 0,1 0,0 0,-1 0,1 0,0 0,-1 0,1 0,0 0,-1 0,1 0,0 0,-1 0,1-1,0 1,-1 0,1 0,0 0,0 0,-1-1,1 1,0 0,0 0,-1-1,1 1,0 0,0 0,0-1,0 1,-1 0,1-1,0 1,0 0,0-1,0 1,0 0,0 0,0-1,0 1,0 0,0-1,0 1,0-1,-22 27,22-26,-11 14,1 1,0-1,1 2,1-1,0 1,1 1,1-1,1 1,0 0,1 1,1-1,0 1,1 3,3-16,0 1,0-1,0 0,0 1,1-1,0 0,0 0,0 0,1 0,-1 0,1-1,1 1,-1-1,0 0,1 0,0 0,0 0,0 0,1-1,-1 0,1 0,0 0,-1-1,1 1,0-1,1 0,-1-1,0 1,0-1,1 0,-1-1,1 1,-1-1,1 0,-1 0,1-1,-1 1,25-5,0-1,-1-2,0-1,-1-1,0-1,0-1,-1-2,-1-1,0-1,-2-1,1-1,14-15,3-1,0-3,-3 0,-1-3,-2-1,-1-2,-3-1,-1-2,-3-1,-1-1,-3-1,-2-1,-2-1,0-10,-12 37,-1-1,-2 0,0-1,-2 1,0-1,-2 1,-1-1,-1 0,-1 1,-3-9,5 29,-1 1,0 0,0 0,0-1,0 1,0 0,-1 0,0 0,0 0,0 0,0 1,-1-1,1 1,-1-1,0 1,0 0,0 0,-1 0,1 1,-1-1,1 1,-1 0,0 0,0 0,0 0,0 0,0 1,0 0,-1 0,1 0,0 1,-1-1,1 1,0 0,-1 0,1 1,0-1,-1 1,1 0,0 0,0 0,-2 1,-12 10,0 1,0 0,1 1,1 1,1 0,0 2,1-1,0 2,2 0,0 0,-9 20,2-3,1 1,2 1,1 0,3 1,0 0,3 1,1 1,2-1,1 1,3 0,1 0,2 0,4 26,-4-55,0 1,1-1,1 1,0-1,0 0,1 0,1 0,-1-1,2 1,0-1,0 0,0-1,1 0,1 0,0 0,0-1,1 0,-1-1,2 1,-1-2,1 1,0-1,135 56,-105-67,-28-5</inkml:trace>
  <inkml:trace contextRef="#ctx0" brushRef="#br0" timeOffset="4099.428">2117 560,'-5'-3,"0"0,-1 0,0 1,1 0,-1 0,0 0,0 1,0-1,0 1,0 1,0-1,0 1,0 0,0 1,-6 0,-6 2,0 1,0 0,0 1,1 1,-1 1,1 0,1 2,0-1,0 2,-13 10,28-19,-1 0,0 0,1 1,-1-1,0 0,1 1,0-1,-1 1,1-1,0 1,0 0,0 0,0-1,0 1,0 0,1 0,-1 0,0 0,1 0,0 0,-1 0,1 0,0 0,0 0,0 0,0 0,1 0,-1 0,0 0,1 0,0 0,-1 0,1 0,0 0,0 0,0 0,0-1,0 1,0 0,1-1,-1 1,1-1,-1 0,1 1,0-1,213 148,-213-146,0-1,1 0,-1 1,0-1,0 1,-1 0,1-1,0 1,-1 0,0 0,0 0,0 0,0 0,0 0,-1 1,1-1,-1 0,0 0,0 1,0-1,0 0,0 0,-1 0,0 1,1-1,-1 0,0 0,-1 0,1 0,0 0,-1-1,0 1,0 0,0-1,0 1,0-1,0 1,0-1,-1 0,1 0,-1 0,0-1,0 1,1 0,-1-1,0 0,0 0,0 0,-1 0,1 0,0 0,0-1,0 0,-1 0,1 1,-1-2,-218 4,154-14,62 5</inkml:trace>
  <inkml:trace contextRef="#ctx0" brushRef="#br0" timeOffset="4450.527">2681 646,'-23'17,"1"1,0 1,1 1,2 1,0 1,1 1,1 0,1 1,-7 15,20-35,1-1,-1 1,1 0,0 0,0 0,0 0,0 0,1 0,0 1,0-1,0 1,0-1,1 0,-1 1,1-1,0 1,1-1,-1 1,1-1,0 1,0-1,0 0,1 1,-1-1,1 0,0 0,0 0,1 0,-1-1,1 1,0-1,0 1,0-1,0 0,0 0,1 0,2 1,8 0,-1 0,1-1,0-1,0-1,0 0,0 0,0-1,1-1,-1-1,0 0,0 0,-1-1,1-1,-1-1,1 0,-2 0,1-1,0-1,-1 0,0-1,-1 0,0-1,0 0,-1-1,0 0,-1-1,0 0,2-3,-7 9,0 0,0 0,-1-1,0 1,0-1,-1 1,1-1,-1 0,0 0,-1 0,1 0,-1 0,-1 0,1-1,-1 1,0 0,0 0,-1 0,1-1,-2 1,1 0,-1 0,0 0,0 0,0 1,-1-1,0 0,0 1,0 0,-1 0,0 0,0 0,0 0,0 1,-1 0,-1-1,-3-2,-1 1,0 1,-1 0,1 0,-1 1,0 0,0 1,0 0,-1 1,-3-1,-16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0 548,'52'-23,"-1"-2,-2-2,-1-2,23-19,-37 20,-1-1,-1-1,-2-2,8-13,36-37,-69 77,13-15,2 0,0 1,1 1,0 1,2 1,16-9,-36 24,0-1,1 1,-1 0,0 0,0 0,1 0,-1 1,1-1,-1 1,0 0,1 0,-1 0,1 0,-1 1,0-1,1 1,-1 0,0 0,1 0,-1 1,0-1,0 1,0-1,0 1,0 0,-1 0,1 1,-1-1,1 0,-1 1,0-1,0 1,0 0,0 0,0 0,-1 0,2 2,41 124,-40-117,-1 1,-1-1,0 1,0 0,-2 0,1-1,-2 1,0 0,0 0,-1-1,-1 1,0-1,-1 1,0-1,0 0,-2-1,1 1,-2-1,1 0,-1 0,-1-1,0 0,-1-1,-1 2,-5 3,-1-1,0 0,0-2,-1 1,-1-2,0-1,0 0,-1-1,0-1,-1-1,1 0,-1-2,0 0,0-1,-1-1,1-1,0-1,-14-2,28 2,1-1,0 0,0-1,-1 1,1-1,0 0,0 0,1 0,-1-1,0 1,1-1,-1-1,1 1,0 0,0-1,1 0,-1 0,1 0,-1-1,1 1,1-1,-1 1,1-1,-1 0,2 0,-1 0,0 0,1 0,0-1,0-3,-2-16</inkml:trace>
  <inkml:trace contextRef="#ctx0" brushRef="#br0" timeOffset="1016.702">1524 96,'-54'18,"1"3,1 1,1 3,1 2,1 2,-22 19,61-40,1 1,-1 0,2 1,-1-1,1 2,1-1,0 1,0 0,1 1,1-1,0 1,0 1,3-9,1 1,-1-1,1 1,0-1,0 1,1 0,-1 0,1-1,0 1,0 0,1-1,0 1,-1 0,2-1,-1 1,0-1,1 1,0-1,0 0,0 1,0-1,1 0,0 0,0-1,0 1,0-1,0 1,1-1,0 0,-1 0,1-1,0 1,2 0,0 0,0-1,0 1,1-1,-1-1,1 1,-1-1,1 0,0-1,-1 1,1-1,-1-1,1 1,0-1,-1 0,1-1,-1 0,1 0,-1 0,0 0,0-1,0 0,0-1,-1 1,4-4,11-7,0-2,-1 0,-1-1,-1-1,15-19,144-199,-176 235,1 0,-1 0,0 0,0 0,1 0,-1 0,1 0,-1 0,1 0,-1 0,1 1,-1-1,1 0,0 0,0 1,-1-1,1 0,0 1,0-1,0 0,0 1,0 0,-1-1,1 1,0-1,0 1,0 0,0 0,0-1,0 1,0 0,1 0,-1 0,0 0,0 0,0 1,0-1,0 0,0 0,0 1,0-1,0 0,-1 1,1-1,0 1,0-1,0 1,0 0,0-1,-1 1,1 0,0 0,-1-1,1 1,0 0,-1 0,1 0,-1 0,1 0,5 135,-4-19,-2-113,1 1,0 0,0 0,0-1,0 1,1 0,0-1,0 0,0 1,1-1,-1 0,1 0,0 0,0-1,0 1,1-1,-1 1,1-1,0 0,0-1,0 1,0-1,0 1,1-1,-1 0,1-1,-1 1,1-1,0 0,-1 0,1-1,0 1,0-1,0 0,-1 0,1-1,0 1,0-1,-1 0,1 0,0-1,-1 1,3-2,9-8,0 0,-1-1,0-1,0 0,-1-1,-1-1,-1 0,0 0,-1-1,0-1,-2 0,0-1,0 1,-2-2,0 1,-2-1,2-9,5-4,0 11,-6 31,-5 41,-1-45,-1 5,0 0,1 0,0 0,0-1,1 1,0 0,1 0,1-1,-1 1,2-1,-1 0,1 0,1 0,0 0,0-1,1 0,1 0,-1 0,1-1,5 4,-10-10,1 0,1 0,-1-1,0 0,0 1,0-1,1 0,-1-1,1 1,-1-1,0 1,1-1,-1 0,1 0,-1-1,1 1,-1-1,0 1,1-1,-1 0,0-1,0 1,1 0,-1-1,0 0,0 0,-1 0,1 0,1-1,75-73,-78 75,74-110,-75 110,0 1,0 0,0-1,0 1,0 0,0-1,0 1,0 0,0-1,0 1,0 0,0-1,0 1,0 0,0-1,1 1,-1 0,0-1,0 1,0 0,1 0,-1-1,0 1,0 0,1 0,-1-1,0 1,0 0,1 0,-1 0,0 0,1-1,-1 1,0 0,1 0,-1 0,0 0,1 0,-1 0,0 0,1 0,-1 0,0 0,1 0,-1 0,0 0,1 0,-1 0,0 0,1 1,-1-1,0 0,1 0,-1 0,0 0,0 1,1-1,-1 0,0 0,0 1,1-1,-1 0,0 0,0 1,0-1,1 0,-1 1,0-1,0 0,0 1,5 30,-3-18,-2-3,1-1,0 0,0 0,1 0,0 0,0 0,1 0,0-1,1 1,0-1,0 0,1 0,0 0,0-1,1 0,0 0,0 0,1-1,0 0,0 0,0 0,1-1,0 0,0-1,0 0,0 0,1-1,0 0,4 1,-5-3,-1-2,0 1,1-1,-1 0,0-1,1 1,-1-1,0-1,0 0,0 0,-1 0,1 0,-1-1,0-1,0 1,0-1,0 0,-1 0,0 0,0-1,0 0,-1 0,0 0,0 0,2-4,9-20,-1-1,-1 0,-1-1,6-33,-17 64,15-101,-20 90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368 203,'0'0,"0"-1,1 1,-1 0,1-1,-1 1,1 0,-1-1,1 1,-1 0,1 0,-1 0,1-1,-1 1,1 0,-1 0,1 0,-1 0,1 0,0 0,-1 0,1 0,-1 0,1 0,-1 1,1-1,-1 0,1 0,-1 0,1 1,-1-1,1 0,-1 0,1 1,-1-1,1 1,-1-1,0 0,1 1,-1-1,1 1,-1-1,0 1,0-1,1 1,-1-1,0 1,0-1,0 1,0-1,1 1,-1-1,0 1,0-1,0 1,0 0,0-1,0 1,0-1,-1 1,1 0,6 39,-6-39,0 460,0-407,12 144,-9-185,0-2,0 0,-1 0,0 1,-1-1,0 0,-1 1,0-1,-1 0,0 6,-11-8,8-31,8 4,0 0</inkml:trace>
  <inkml:trace contextRef="#ctx0" brushRef="#br0" timeOffset="232.292">1 711,'43'-5,"38"-11,20-3,2-2,-6 1,-16 0,-11 3,-13 0,-7 2,-7 0,-6 2,-9-2,-4 2,-7-2,-2 2,-2-2,-4 2</inkml:trace>
  <inkml:trace contextRef="#ctx0" brushRef="#br0" timeOffset="666.036">1016 90,'0'852,"-1"-851,0 1,1 0,-1 0,1 0,-1 0,1 0,0 0,0 0,-1 1,1-1,1 0,-1 0,0 0,0 0,1 0,-1 0,1 0,0 0,0 0,0-1,0 1,0 0,0 0,0-1,0 1,1 0,-1-1,0 1,1-1,0 0,-1 0,1 1,0-1,-1 0,1 0,0 0,0-1,0 1,0 0,0-1,0 1,0-1,0 0,0 0,0 0,0 0,0 0,0 0,0 0,1-1,0 0,114-84,-75 49,-10 9,117-78,-147 104,-1-1,1 1,0 0,0-1,0 1,0 0,0 0,1 1,-1-1,0 0,0 1,0-1,1 1,-1 0,0 0,1 0,-1 0,0 0,1 0,-1 1,0-1,0 1,0-1,1 1,-1 0,0 0,0 0,0 0,0 0,0 1,0-1,-1 0,1 1,0 0,-1-1,1 1,-1 0,1 0,-1 0,0 0,0 0,0 0,0 0,0 0,-1 0,1 0,0 1,-1-1,0 0,1 1,0 16,0 0,-1 0,-1 0,-1 0,-1 0,-1 0,-1 3,-10 84,15-105,-1 1,1-1,0 1,0 0,0-1,0 1,0-1,0 1,0-1,0 1,1-1,-1 1,0-1,1 1,0-1,-1 1,1-1,0 0,0 1,-1-1,1 0,0 0,0 0,1 0,-1 1,0-2,0 1,0 0,1 0,-1 0,0 0,1-1,-1 1,1-1,-1 1,1-1,-1 1,1-1,-1 0,1 0,-1 0,1 0,-1 0,1 0,-1 0,1 0,-1-1,1 1,-1-1,1 1,-1-1,1 1,19-10</inkml:trace>
  <inkml:trace contextRef="#ctx0" brushRef="#br0" timeOffset="1354.323">2004 739,'-26'9,"0"2,1 0,1 2,0 1,0 1,2 0,0 2,0 1,2 1,-2 3,21-21,0 0,-1 0,1 0,0 0,0 0,0 0,0 1,1-1,-1 0,0 1,0-1,1 1,-1-1,1 0,-1 1,1 0,0-1,0 1,-1-1,1 1,0-1,0 1,0-1,1 1,-1-1,0 1,1 0,-1-1,1 0,-1 1,1-1,0 1,-1-1,1 0,0 1,0-1,0 0,0 0,0 0,0 0,1 0,-1 0,0 0,0 0,1 0,-1 0,1-1,-1 1,0-1,1 1,-1-1,1 1,-1-1,1 0,0 0,0 0,12 1,0-2,0 0,0-1,0 0,0-1,0-1,-1 0,1 0,-1-2,0 0,-1 0,1-1,-1 0,-1-1,0-1,0 0,0 0,6-8,51-55,-67 71,0 1,0 0,1-1,-1 1,0 0,1 0,-1 0,0 0,1 0,-1 1,0-1,1 0,-1 1,0-1,0 1,0-1,1 1,-1-1,0 1,0 0,0 0,0-1,0 1,0 0,0 0,0 0,0 0,0 0,-1 0,1 0,0 1,-1-1,1 0,-1 0,1 1,-1-1,0 0,1 0,-1 1,0-1,0 0,0 1,0-1,0 0,0 1,0-1,-1 0,1 1,0-1,-1 0,1 0,-1 0,1 1,-2 0,3 7,-1-3,0 1,0-1,1 0,-1 0,1 1,1-1,-1 0,1 0,0 0,0 0,1 0,0-1,0 1,0-1,1 0,0 0,0 0,0 0,0-1,1 1,0-1,0 0,0-1,0 1,0-1,1 0,0 0,-1-1,1 0,0 0,2 0,11-3,0 0,0-2,0 0,0-2,-1 0,1 0,-1-2,-1 0,1-2,-1 0,-1 0,0-2,0 0,-1 0,0-2,-1 0,-1 0,0-1,8-12,8-9,-2-1,-1 0,-2-3,-1 0,-2-1,-2 0,-2-2,-2 0,-1-1,-2-1,-3 0,-1 0,-2-1,-1-10,-4 34,1 12,-1-1,0 1,-1-1,0 1,0-1,-1 1,0-1,0 1,-1-1,-1 1,0 0,0 0,-1 0,0 0,-3-6,4 13,1 0,0 1,0-1,-1 0,1 1,-1-1,0 1,1 0,-1 0,0 0,0 0,0 0,0 1,1-1,-1 1,0 0,0 0,0 0,0 0,0 0,0 1,0-1,0 1,0 0,1 0,-1 0,0 0,1 1,-1-1,1 1,-1-1,0 1,-67 67,61-53,2 0,0 1,0 0,2 0,0 1,1-1,1 1,0 0,1 0,1 0,1 0,1 1,0-1,4 14,5 21,2 0,2 0,2-2,10 17,4 3,-19-50,-2-1,0 1,-1 0,-2 1,0 0,-1 0,-1 1,-1-1,-1 12,-1-33,-1 0,0 0,1 0,-1 0,0 1,0-1,0 0,0 0,0 0,0 0,0 0,0 1,0-1,-1 0,1 0,0 0,-1 0,1 0,-1 0,1 0,-1 0,0 0,1 0,-1 0,0 0,0 0,1-1,-1 1,0 0,0-1,0 1,0 0,0-1,0 1,0-1,0 1,0-1,0 0,0 0,-1 1,1-1,0 0,0 0,0 0,0 0,0 0,0 0,-1 0,1-1,0 1,0 0,0-1,0 1,0 0,0-1,0 1,0-1,0 0,0 1,0-1,0 0,0 0,1 0,-1 1,0-1,1 0,-1 0,0 0,0-1,-47-88,39 70</inkml:trace>
  <inkml:trace contextRef="#ctx0" brushRef="#br0" timeOffset="1600.019">2343 428,'43'-9,"39"-9,14 0,1 2,-7 4,-9 0,-13 1,-9 3,-9 2,-4 3,-5 2,-5 1,-8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0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31,'19'0,"16"0,7 0,1 0,-2-5,-3-1,-3-1,-3 2,-2 2,-2 1,0 0,0 2,0 0,-1 0,1 0,-5 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9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253 251,'0'-1,"1"-1,-1 1,0 0,0-1,0 1,0-1,0 1,0 0,0-1,0 1,-1-1,1 1,-1 0,1-1,-1 1,1 0,-1-1,0 1,1 0,-1 0,0 0,0 0,0-1,0 1,0 0,0 1,0-1,0 0,-1 0,1 0,0 1,0-1,-1 1,1-1,0 1,-1-1,1 1,-1 0,1 0,0 0,-1-1,1 1,-1 1,1-1,-1 0,1 0,0 0,-1 1,1-1,0 1,-1-1,-65 40,52-26,1 1,1 1,0 0,1 1,1 0,1 1,0 0,1 1,1 0,1 0,1 1,0-1,0 9,6-22,-1 0,2 1,-1-1,1 0,-1 1,2-1,-1 0,1 0,0 0,0 0,1 0,-1 0,1 0,1-1,-1 0,1 1,0-1,0-1,0 1,1-1,0 1,0-1,0 0,0-1,0 0,1 1,0-2,0 1,-1-1,1 1,1-2,-1 1,0-1,0 0,6 0,2 2,0-1,1 0,-1-1,0-1,0 0,1-1,-1-1,5-1,-14 3,-1-1,1 0,-1 0,0 0,1-1,-1 1,0-1,0 0,0 0,0-1,0 1,-1-1,1 0,-1 0,0 0,1 0,-1-1,-1 1,1-1,0 0,-1 1,0-1,0 0,0-1,-1 1,1 0,0-5,-2 5,-1 0,1 0,-1 0,0 0,-1 0,1 0,-1 0,1 0,-1 0,0 1,-1-1,1 1,-1-1,1 1,-1 0,0 0,0 0,0 0,-1 1,1-1,-1 1,1 0,-1 0,0 0,0 1,1-1,-1 1,-1 0,1 0,0 0,0 1,0-1,0 1,0 0,-1 0,1 1,0-1,0 1,0 0,-2 0,127-2,113-40,-206 36,-4 1</inkml:trace>
  <inkml:trace contextRef="#ctx0" brushRef="#br0" timeOffset="1612.459">675 54,'44'-5,"37"-6,11-2,-6 2,-13 3,-19 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6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590 409,'110'-33,"-99"17,-40 14,-61 19,1 5,-80 30,56-16,100-32,8-3,1 0,-1 0,0 0,0 0,1 1,-1 0,1 0,-1 0,1 1,0-1,0 1,0 0,0 0,1 1,-1-1,1 1,-3 3,6-4,1 0,-1 0,1 0,0 0,0 0,0-1,0 1,1 0,-1 0,1-1,-1 1,1-1,0 0,0 0,0 1,1-1,-1 0,0-1,1 1,-1 0,1-1,-1 1,1-1,0 0,0 0,0 0,0 0,1 0,26 9,-1-1,1-1,1-2,-1-1,1-2,0 0,0-3,0 0,12-3,18 2,6 11,-66-9,1-1,-1 0,0 0,1 1,-1-1,0 1,1-1,-1 1,0 0,0-1,0 1,0 0,0 0,1 0,-1 0,-1 0,1 0,0 0,0 0,0 0,0 0,-1 0,1 0,-1 1,1-1,-1 0,1 1,-1-1,0 0,0 1,1-1,-1 0,0 1,0-1,0 1,-1-1,1 0,0 1,0-1,-1 0,1 1,-1-1,1 0,-1 0,1 1,-2-1,-3 6,-1 0,-1-1,1 0,-1-1,0 1,0-1,0 0,-1-1,0 0,0 0,-6 1,-12 8,-71 35,29-15,1 3,2 2,-10 12,55-36,9-7,0-1,1 1,0 1,0 0,0 0,1 1,0 0,1 0,0 1,1 0,0 1,0 0,1 0,1 0,0 1,0 0,-2 10,7-19,0 0,0 0,0 0,0 1,0-1,1 0,0 0,0-1,0 1,0 0,0 0,0 0,1 0,-1-1,1 1,0-1,0 1,0-1,0 0,0 0,0 0,0 0,1 0,-1 0,1 0,0-1,-1 0,1 1,0-1,0 0,0 0,0 0,1-1,102 12,269-44,-242 10,-138 16,-7 5</inkml:trace>
  <inkml:trace contextRef="#ctx0" brushRef="#br0" timeOffset="2670.193">1070 1171,'37'-70,"41"-36,35-63,-19-51,-93 215,1 0,0 1,0 0,0-1,0 1,1 0,-1 0,1 0,0 0,0 1,1-1,-1 1,1 0,0 0,1-1,-4 5,1-1,0 1,0 0,-1-1,1 1,-1 0,1 0,-1 0,1 0,-1 1,1-1,-1 0,0 1,0-1,1 0,-1 1,0 0,-1-1,1 1,0-1,0 1,-1 0,1 0,-1-1,1 1,-1 0,0 0,0 0,1 0,-1-1,-1 1,1 0,0 0,0 0,-1 0,1 0,0-1,11 148,6 22,1-121,-17-49,0 0,-1 0,1-1,0 1,0-1,0 1,0 0,0-1,0 0,0 1,-1-1,1 1,1-1,-1 0,0 0,0 0,0 0,0 1,0-1,0-1,0 1,0 0,0 0,0 0,0 0,0-1,0 1,0 0,0-1,0 1,0-1,0 1,0-1,-1 0,1 1,0-1,0 0,-1 0,1 1,0-1,-1 0,1 0,-1 0,1 0,-1 0,1 0,-1 0,77-143,-33 50,121-209,-166 302,1 1,0-1,0 1,0-1,1 1,-1-1,0 1,0 0,0-1,0 1,0-1,0 1,1-1,-1 1,0-1,0 1,1 0,-1-1,0 1,0 0,1-1,-1 1,1 0,-1-1,0 1,1 0,-1 0,1-1,-1 1,0 0,1 0,-1 0,1 0,-1 0,1 0,-1-1,1 1,-1 0,1 0,-1 0,0 0,1 1,-1-1,1 0,-1 0,1 0,-1 0,1 0,-1 1,0-1,1 0,-1 0,1 1,-1-1,0 0,1 0,-1 1,0-1,1 1,-1-1,0 0,0 1,1-1,-1 1,4 33,-4-23,52 253,-24-124,3 58,-38-63,-21-106,11-23</inkml:trace>
  <inkml:trace contextRef="#ctx0" brushRef="#br0" timeOffset="4366.853">1324 211,'166'-25,"166"23,-352-17,5 12,0 0,1-1,0-1,1 0,0-1,1-1,0 0,0 0,1-2,-3-3,0-22,16 24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1,'-11'259,"-8"6,-5-87,1-62,27-101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1,'18'178,"-10"-140,24 169,-4 20,-24-147,-8-93,0-1,-1 1,0 0,-1 0,-1 0,0 1,-1 0,0 0,-1 1,0 0,0 1,-1 0,-1 0,0 1,0 0,-1 1,1 0,-2 1,1 1,-1 0,0 0,-1 2,1-1,-1 2,0 0,0 0,0 1,0 1,0 0,0 1,0 1,-1 0,-6 2,-75 38,77-28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0,'-14'7,"0"1,1 0,0 1,1 0,0 1,0 0,1 1,0 1,1-1,-9 14,17-22,-7 7,1 1,0 0,0 0,1 0,1 1,0 0,0 1,1-1,1 1,0 0,1 0,0 0,1 1,0-1,1 1,1-1,0 1,1-1,1 1,0-1,0 0,1 1,1-1,1-1,-1 1,4 5,-1-12,1-1,-1 0,1 0,0-1,0 0,0 0,1-1,-1 0,1 0,0-1,-1 0,1-1,0 0,0 0,0-1,0 0,0-1,0 1,0-2,0 0,6-1,-4 2,0 0,-1 0,1-1,0 0,-1-1,0 0,1-1,-1 0,-1 0,1-1,-1 0,1-1,-2 0,1-1,-1 0,0 0,0-1,-1 1,0-2,0 1,2-6,-7 11,-1 0,0-1,-1 1,1-1,0 1,-1-1,0 1,0-1,0 1,0-1,-1 1,1-1,-1 1,0-1,0 1,0 0,0-1,-1 1,1 0,-1 0,0 0,0 0,0 0,0 0,0 1,-1-1,1 1,-1 0,0-1,0 1,0 0,0 1,0-1,0 0,0 1,-1 0,1 0,0 0,-1 0,1 0,-1 1,1-1,-1 1,1 0,-1 0,0 0,-75 13,170-44,88-10,-154 39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2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319 137,'-43'26,"1"2,2 2,1 2,1 1,-19 23,51-51,1 0,0 1,0 0,0 0,1 0,0 1,0-1,1 1,-1 0,1 0,1 0,-1 1,1-1,1 1,0-1,0 1,0-1,1 1,0 0,0-1,1 1,0 2,2-8,0 0,0 0,0 0,0 0,0-1,1 1,-1-1,0 0,1 0,-1 0,1-1,-1 1,1-1,-1 0,1 0,0 0,-1 0,1-1,-1 1,1-1,-1 0,0 0,1 0,-1-1,0 1,1-1,-1 1,0-1,0 0,-1-1,1 1,0 0,-1-1,1 0,148-127,-58 42,-93 86,1 1,0-1,0 1,-1-1,1 1,0-1,0 1,0 0,0 0,1-1,-1 1,0 0,0 0,1 0,-1 0,1 1,-1-1,1 0,-1 0,1 1,-1-1,1 1,0-1,-1 1,1 0,0 0,-1 0,1 0,0 0,-1 0,1 0,0 0,-1 1,1-1,-1 1,1-1,0 1,-1 0,1-1,-1 1,0 0,1 0,-1 0,0 0,1 0,-1 0,0 1,0-1,0 0,0 1,0-1,0 1,0-1,-1 1,1-1,0 1,5 56,-6-51,-1 0,1 0,0 0,1 1,0-1,0 0,0 0,1 0,0 0,0 0,1-1,0 1,0 0,0-1,1 0,0 0,0 0,1-1,0 1,0-1,0 0,0 0,1-1,0 1,2 0,16 3,0-4</inkml:trace>
  <inkml:trace contextRef="#ctx0" brushRef="#br0" timeOffset="387.799">1193 24,'-202'89,"199"-89,1 1,-1-1,1 1,-1 0,1 0,0 1,0-1,-1 0,1 1,0-1,0 1,0 0,0-1,1 1,-1 0,0 0,1 0,-1 1,1-1,0 0,0 0,0 1,0-1,0 1,0-1,1 1,-1-1,1 1,0-1,0 1,0-1,0 1,0 0,0-1,1 1,-1-1,1 1,0-1,-1 1,1-1,0 0,1 1,-1-1,0 0,1 0,-1 0,1 0,0 0,-1 0,3 2,32 18,-32-20,1-1,-1 1,1 1,-1-1,0 0,1 1,-1 0,-1 0,1 0,0 1,-1-1,1 1,-1 0,0 0,-1 0,1 0,-1 0,1 1,-1-1,0 1,-1-1,1 1,-1 0,0 0,0-1,-1 1,1 0,-1 0,0 0,-1 1,-4 4,-1 1,-1-1,0 0,0-1,-1 0,0 0,0-1,-1 0,0 0,-1-1,0 0,0 0,0-1,-1-1,1 0,-2 0,-6 1,-19 2,30-13</inkml:trace>
  <inkml:trace contextRef="#ctx0" brushRef="#br0" timeOffset="4416.322">1758 52,'0'-3,"-1"1,1 0,-1-1,1 1,-1 0,0-1,1 1,-1 0,0 0,-1 0,1 0,0 0,-1 0,1 0,-1 1,1-1,-1 0,0 1,0-1,0 1,0 0,0-1,0 1,0 0,0 0,0 0,0 1,-1-1,1 0,0 1,-1 0,1-1,0 1,-1 0,1 0,0 1,-1-1,1 0,0 1,-1-1,1 1,0 0,0 0,0 0,-1 0,-1-1,0 1,0 0,0 0,0 1,0-1,0 1,0 0,0 0,1 0,-1 1,1-1,0 1,-1 0,1 0,0 0,1 0,-1 0,0 1,1-1,0 1,0-1,0 1,0 0,1 0,0 0,-1 0,4 4,0 0,0 0,1 0,0 0,1-1,-1 1,1-1,1 0,-1-1,1 1,0-1,1 1,0-2,0 1,0-1,3 3,15 16,-5-6,-15-15,1 0,-1 1,0-1,0 1,0-1,-1 1,1 0,-1 0,0 1,0-1,-1 1,1 0,-1-1,0 1,0 0,0 0,-1 0,0 1,0-1,0 0,-1 0,1 1,-1-1,0 0,-1 1,0 3,-5-2,1 0,-1 0,0 0,-1-1,1 0,-1 0,-1-1,1 0,-1 0,0 0,0-1,0-1,0 1,-1-1,0-1,1 1,-1-2,0 1,0-1,0 0,0-1,0 0,0-1,0 1,0-2,0 1,0-1,0-1,1 0,-9-3,-1-1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11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0 367,'678'0,"-679"0,1-1,-1 1,1-1,-1 1,0-1,1 0,0 1,-1-1,1 0,-1 1,1-1,0 0,-1 1,1-1,0 0,0 0,-1 0,1 1,0-1,0 0,0 0,0 0,0 1,0-1,0 0,0 0,1 0,-1 1,0-1,0 0,1 0,-1 1,0-1,1 0,-1 1,1-1,-1 0,1 1,-1-1,1 1,-1-1,1 1,0-1,-1 1,1-1,0 1,0-1,-1 1,1 0,0 0,0-1,-1 1,1 0,0 0,0 0,-1 0,1 0,0 0,0 0,0 0,0 0,-107-101,95 87</inkml:trace>
  <inkml:trace contextRef="#ctx0" brushRef="#br0" timeOffset="1234.212">283 0,'-1'4,"1"0,-1 0,1 1,0-1,0 0,1 0,-1 0,1 0,0 0,0 0,0 0,0 0,1 0,0-1,-1 1,1 0,1-1,-1 0,0 1,1-1,0 0,0 0,0 0,0-1,0 1,0-1,1 0,-1 0,1 0,0 0,-1 0,1-1,0 0,0 0,0 0,0 0,2 0,-5-1,0 1,0-1,1 0,-1 0,0 1,1-1,-1 0,1 0,-1-1,0 1,1 0,-1 0,0-1,1 1,-1 0,0-1,0 0,0 1,1-1,-1 0,0 1,0-1,0 0,0 0,0 0,0 0,0 0,0 0,-1 0,1 0,0 0,0-1,-1 1,1 0,-1 0,1-1,-1 1,0 0,0-1,1 1,-1 0,0-1,0 1,0 0,0-1,0 1,-1-1,-2 1,0-1,0 1,0 0,0 0,-1 1,1-1,0 1,0-1,-1 1,1 0,0 0,-1 0,1 1,0-1,0 1,-1 0,1 0,0 0,0 0,0 1,0-1,0 1,0-1,1 1,-1 0,1 0,-1 1,1-1,-1 0,1 1,0 0,0-1,1 1,-1 0,0 0,1 0,0 0,-1 2,1-1,1 0,0 0,0 0,1 0,-1 0,1 0,0 0,0 0,0 0,0 0,1 0,-1 0,1-1,0 1,0-1,1 1,-1-1,1 0,0 0,0 0,-1 0,2 0,-1-1,0 1,1-1,-1 0,1 0,-1 0,1-1,0 1,0-1,0 0,0 0,0 0,0-1,0 1,0-1,0 0,0 0,0-1,1 1,-1-1,0 0,-1 0,-1 0,0 0,0 0,0 0,0-1,0 1,0 0,-1-1,1 0,0 1,-1-1,1 0,-1 0,0 0,1 0,-1 0,0 0,0-1,0 1,-1 0,1 0,0-1,-1 1,0 0,1-1,-1 1,0-1,0 1,-1 0,1-1,0 1,-1 0,1-1,-1 1,0 0,0 0,0-1,0 1,0 0,0 0,0 0,-1 0,1 1,-1-1,0 0,1 0,-1 1,-2-2,1 3,0 0,0 0,0 0,0 0,0 1,0-1,0 1,0 0,0 0,0 0,0 0,0 0,0 1,1-1,-1 1,1 0,-1-1,1 1,0 0,-1 1,1-1,0 0,0 1,1-1,-1 1,0 0,1-1,0 1,-1-1,1 0,0 0,0 0,0 0,0 0,0 0,0 0,0 0,1 0,-1 0,1 1,0-1,-1 0,1 0,0 0,0 1,1-1,-1 0,0 0,1 0,-1 1,1-1,0 0,-1 0,1 0,0 0,1 0,-1 0,0-1,0 1,1 0,-1-1,1 1,-1 0,1-1,0 0,0 1,0-1,0 0,0 0,1 0,-1-1,1 1,0-1,-1 1,1-1,-1 0,1 0,-1 0,1 0,0-1,-1 1,1-1,-1 0,1 1,-1-1,0 0,1 0,-1-1,0 1,0 0,0-1,0 0,0 1,0-1,0 0,0 0,-1 0,1 0,-1 0,1 0,-1 0,0-1,0 1,0-1,0 1,0 0,-1-1,1 1,-1-1,1 0,-1 1,0-1,0 1,0-1,0 1,-1-1,1 0,-1 1,0-1,1 1,-1 0,0-1,-1 1,1 0,0-1,0 1,-1 0,0 0,1 0,-1 0,0 0,0 1,0-1,0 1,-1-2,-35-9,26 12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1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626 706,'142'-106,"-141"105,1-1,-1 1,0 0,1-1,-1 1,0-1,0 1,0-1,0 0,0 1,0-1,-1 0,1 0,0 1,-1-1,0 0,1 0,-1 0,0 0,0 0,0 0,0 0,0 1,0-1,-1 0,1 0,-1 0,1 0,-1 1,0-1,0 0,0 0,0 1,0-1,0 1,0-1,0 1,0-1,-1 1,1 0,-1-1,1 1,-1 0,1 0,-1 0,0 0,0 0,-91-35,-123 4,183 31,0 1,0 2,0 1,0 2,0 1,-8 4,-50 32,89-40,1-1,-1 1,0-1,1 1,-1-1,1 1,0 0,-1 0,1 0,0 0,0 0,0 0,0 0,1 0,-1 0,0 0,1 0,0 1,-1-1,1 0,0 0,0 1,0-1,0 0,1 0,-1 0,1 1,-1-1,1 0,0 0,0 0,0 0,0 0,0 0,0 0,0 0,1-1,-1 1,1 0,-1-1,1 1,1 0,8 6,1 0,0 0,0-1,1-1,0 0,0-1,1 0,-1-1,1-1,0 0,0-1,0 0,7-1,-2 1,108 28,-125-29,-1-1,0 1,1 0,-1 0,0 0,0 0,1 0,-1 0,0 0,0 0,0 0,0 0,0 0,-1 1,1-1,0 0,-1 1,1-1,-1 1,1-1,-1 0,1 1,-1-1,0 1,0-1,0 1,0 0,0-1,0 1,0-1,0 1,-1-1,1 0,-1 1,1-1,-1 1,1-1,-1 0,0 1,0-1,0 0,0 0,1 1,-2-1,1 0,0 0,0 0,0 0,-1 0,-68 50,66-48,-84 46,41-23,1 1,2 2,-41 34,18 30,66-90,0-1,0 1,-1 0,2 0,-1-1,0 1,0 0,1 0,0 0,-1 0,1 0,0 0,1-1,-1 1,0 0,1 0,0 0,-1 0,1 0,0-1,1 1,-1 0,0-1,1 1,-1-1,1 0,0 1,0-1,0 0,0 0,0 0,0 0,1 0,-1-1,1 1,-1-1,2 1,11 4,0 0,1-2,0 1,0-2,0 0,0-1,1 0,-1-2,1 0,-1-1,0 0,1-1,-1-1,0-1,0 0,-1-1,1-1,1-1,-13 6,-1-1,1 0,-1 0,1 0,-1 0,0 0,0-1,0 1,0-1,0 0,-1 0,1 0,-1 0,0-1,0 1,0-1,1-1,3-15</inkml:trace>
  <inkml:trace contextRef="#ctx0" brushRef="#br0" timeOffset="372.012">344 0,'-5'11,"1"0,0 1,1-1,0 1,0 0,2 0,-1 0,2 0,-1 0,2 0,-1 0,2 0,1 10,-1-4,10 93,-5 0,-5 0,-5 0,-5 0,-4-1,-16 53,-72 171,66-217,33-114,0-1,1 1,-1 0,1-1,-1 1,1 0,0 0,0-1,0 1,1 0,-1 0,1-1,0 1,-1 0,1-1,0 1,0-1,1 1,-1-1,0 1,1-1,0 0,-1 0,1 0,0 0,0 0,2 2,12 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3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395 109,'0'956,"0"-956</inkml:trace>
  <inkml:trace contextRef="#ctx0" brushRef="#br0" timeOffset="266.623">0 673,'466'-140,"-427"127,0-1,-1-3,-1 0,0-2,22-17,-50 28,0 0,-1-1,0 0,-1 0,0-1,0 1,-1-2,0 1,-1-1,0 1,0-4,1 2,1-4</inkml:trace>
  <inkml:trace contextRef="#ctx0" brushRef="#br0" timeOffset="629.227">846 23,'0'688,"15"-587,-14-98,0 0,0 0,0 0,0-1,0 1,1 0,-1-1,1 1,0-1,0 1,0-1,0 0,0 0,0 1,1-2,-1 1,1 0,-1 0,1-1,0 0,-1 1,1-1,0 0,0 0,0-1,0 1,0-1,0 1,0-1,3 0,9-3,-1-1,1-1,-1 0,1-1,-2 0,1-1,-1-1,0 0,0-1,-1 0,7-7,37-24,24 10,-78 29,1 1,-1 0,0 0,1 1,-1-1,0 0,1 1,-1-1,0 1,0 0,0 0,0 0,1 0,-1 0,0 0,-1 1,1-1,0 0,0 1,0 0,-1-1,1 1,-1 0,0 0,1 0,-1 0,0 0,0 0,0 0,0 0,-1 1,1-1,-1 0,1 2,9 130,-9-131,0-1,1 1,-1-1,1 0,0 1,0-1,-1 0,1 0,1 0,-1-1,0 1,0 0,1-1,-1 0,1 1,-1-1,1 0,-1 0,1 0,0-1,-1 1,1-1,0 1,0-1,0 0,-1 0,1 0,0-1,0 1,-1 0,1-1,0 0,-1 0,1 0,0 0,0-1,16-5</inkml:trace>
  <inkml:trace contextRef="#ctx0" brushRef="#br0" timeOffset="1280.598">1722 617,'-16'12,"0"1,1 1,0 1,1 0,1 1,0 0,2 1,-1 1,2-1,1 2,0-1,-1 6,10-22,-1-1,0 1,1 0,-1 0,1 0,-1 0,1 0,0 0,0 0,0 0,0 0,0 0,0 0,1 0,-1 0,1 0,-1 0,1 0,0 0,0 0,0-1,0 1,0 0,0 0,0-1,1 1,-1-1,0 1,1-1,-1 0,1 0,0 1,-1-1,1 0,0 0,0-1,0 1,0 0,0 0,-1-1,1 0,0 1,0-1,0 0,0 0,1 0,-1 0,0 0,0 0,0-1,0 1,-1-1,3 0,14-4,-1-2,0 0,0 0,-1-2,0 0,0-1,1-2,38-22,-37 24,74-32,-89 42,0-1,0 1,0 0,0-1,0 1,0 0,-1 1,1-1,0 1,0-1,0 1,0 0,-1 0,1 0,0 0,-1 0,1 1,-1-1,1 1,-1 0,0 0,1 0,-1 0,0 0,-1 0,1 0,0 1,0-1,-1 1,0-1,2 3,10 24,-12-24,0-1,1 1,0 0,0-1,0 1,0-1,1 0,-1 1,1-1,0 0,0-1,1 1,-1 0,1-1,0 0,0 0,0 0,0-1,0 1,1-1,-1 0,1 0,0 0,-1-1,1 1,0-1,0-1,0 1,2 0,7-4,0-1,0 0,-1-1,1 0,-1-1,0 0,-1-1,1-1,-1 0,-1 0,0-1,0-1,-1 0,0 0,5-7,125-161,-119 141,-1 0,-2-2,-1 0,-3 0,-1-2,-2 0,-1 0,-3-1,-1 0,-1-17,-8-26,3 82,0 0,-1 0,1 0,-1 0,0 0,0 1,0-1,0 0,0 1,-1-1,1 1,-1-1,0 1,0-1,1 1,-2 0,1 0,0 0,0 0,-1 1,1-1,0 1,-1-1,0 1,1 0,-1 0,-1-1,-1 3,1 0,-1 1,1-1,0 1,-1 0,1 0,0 0,0 0,0 1,0-1,1 1,-1 0,1 0,0 1,0-1,0 1,0 0,0-1,1 1,0 0,0 1,0-1,0 0,0 0,1 1,0-1,0 1,0 0,1-1,-1 1,1 3,-7 242,10-154,-2-46,2 1,2-1,3 0,2-1,1 0,3 0,2-1,21 42,-18-68,-13-42,-28-48,13 44</inkml:trace>
  <inkml:trace contextRef="#ctx0" brushRef="#br0" timeOffset="1534.852">2144 419,'44'5,"52"1,19 0,0-6,-14-3,-21 0,-13-1,-14 1,-11 1,-7 0,-11 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8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310 572,'-5'2,"0"0,0 1,0 0,1 0,-1 0,1 1,-1-1,1 1,0 0,1 0,-1 0,1 1,-1 0,1-1,1 1,-1 0,1 0,0 0,0 1,0-1,1 0,0 1,0-1,0 1,1 0,-1 0,1-6,-34 222,28-167,-3 0,-3-1,-1 0,-10 18,-14 61,37-130,0-1,-1 0,1 0,0 0,0 0,0 0,0 0,1 0,-1 0,1 0,-1 0,1 1,-1-2,1 1,0 0,0 0,0 0,0 0,1-1,-1 1,0 0,1-1,-1 1,1-1,-1 1,1-1,0 0,0 0,-1 0,1 0,0 0,0 0,0-1,0 1,0 0,0-1,0 0,0 1,1-1,-1 0,0 0,0 0,0 0,2-1,95-17,159-52,-214 58,49 1,-77 16</inkml:trace>
  <inkml:trace contextRef="#ctx0" brushRef="#br0" timeOffset="501.049">960 374,'-5'-9,"-6"1,-6 7,-1 9,-1 2,2 5,-1 4,3 5,-1-3,3 0,-2 1,-3 2,1 2,9-4,6-5</inkml:trace>
  <inkml:trace contextRef="#ctx0" brushRef="#br0" timeOffset="1135.993">0 261,'19'-12,"1"1,0 0,1 2,0 0,1 1,0 1,0 1,0 1,0 1,1 1,0 1,0 1,11 2,-17 0,-12 0,-1 0,1-1,-1 0,1 0,-1 0,0 0,1 0,-1-1,1 0,-1 0,0 0,0 0,1-1,-1 0,3-2,-7 2,0-1,0 0,-1 0,1 0,-1 0,0 0,1 1,-1-1,0 0,-1 1,1-1,0 1,-1-1,0 1,1-1,-1 1,0 0,0 0,0 0,-1 0,1 0,0 1,-1-1,1 1,-1-1,1 1,-1 0,-112-86,103 73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0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1,0-1,-1 1,1-1,0 0,1 0,-1 0,0 0,0 0,0-1,0 1,1 0,-1-1,0 0,1 1,-1-1,0 0,1 0,0-1,0 2,338 1,-233-2,-109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28,'5'0,"6"0,7 0,4 0,4 0,1 0,2 0,1 0,-1 0,0 0,0 0,0-5,0-1,-1 0,0 1,0 2,-4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2 574,'-1'-24,"1"-1,0 1,2 0,1-1,1 1,1 1,1-1,1 1,1 0,1 0,0 1,7-8,-3 10,1 0,1 1,1 1,0 0,1 1,1 1,1 1,11-7,-9 7,-8 4,1 1,1 0,-1 1,1 1,1 0,0 1,0 1,10-2,-24 7,0 1,0-1,0 1,0 0,0-1,0 1,0 0,0 1,0-1,0 0,0 1,0-1,0 1,0-1,0 1,0 0,0 0,0 0,-1 0,1 0,0 0,-1 0,1 1,-1-1,1 1,-1-1,0 1,0-1,0 1,0 0,0 0,0-1,0 1,0 0,0 0,-1 0,1 0,-1 0,0 0,0 0,1 1,-10 87,7-80,0 0,0 0,1 0,0 0,1 0,0 0,1 0,0 0,0 0,1 0,1 0,-1 0,1-1,2 2,-4-9,0 0,0 0,1-1,-1 1,1-1,-1 1,1-1,-1 0,1 1,0-1,0 0,0 0,-1 0,1-1,0 1,0 0,0-1,0 1,1-1,-1 1,0-1,0 0,0 0,0 0,0 0,0-1,0 1,0 0,0-1,0 0,0 1,0-1,0 0,0 0,1-1,66-40,104-103,-158 135,-5 2,1 1,0-1,0 1,0 1,1 0,0 1,1 0,-1 1,1 1,0 0,0 0,0 1,0 1,1 0,-12 1,0 0,1 0,-1 0,0 0,0 1,0-1,0 1,0-1,0 1,1 0,-1 0,-1 0,1 0,0 0,0 0,0 1,-1-1,1 0,0 1,-1 0,1-1,-1 1,0 0,0 0,1-1,-1 1,0 0,-1 0,1 0,0 1,-1-1,1 0,-1 0,1 0,-1 0,0 1,0-1,0 0,0 0,-1 1,-23 94,19-83,4-13,-2 6,-1 0,1 1,1-1,-1 1,1 0,1 0,-1-1,1 1,1 0,-1 0,1 0,1 0,0 0,0 0,0 0,1 0,0 0,1-1,0 1,9 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4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1 791,'0'-2,"0"1,0 0,0 0,0 0,0-1,0 1,0 0,0 0,1 0,-1 0,0-1,1 1,-1 0,1 0,0 0,-1 0,1 0,0 0,-1 0,1 0,0 1,0-1,0 0,0 0,0 1,0-1,0 0,0 1,0-1,0 1,0-1,0 1,0 0,0 0,1-1,-1 1,0 0,0 0,0 0,1 0,-1 0,0 0,0 0,0 1,0-1,1 1,10-5,164-42,-174 45,-1 0,1 0,-1 1,1-1,-1 0,1 1,-1-1,1 1,0 0,-1-1,1 1,-1 0,1 0,0 0,-1 0,1 0,0 1,-1-1,1 0,-1 1,1-1,0 1,-1-1,1 1,-1 0,0 0,1 0,-1 0,0 0,1 0,-1 0,0 0,0 0,0 1,0-1,0 0,0 1,0-1,-1 1,1-1,0 1,-1-1,1 1,-1 1,37 165,-6-36,13 12,-44-143,0 0,1 0,-1-1,1 1,-1 0,0-1,1 1,0 0,-1-1,1 1,-1-1,1 1,0-1,-1 1,1-1,0 1,-1-1,1 0,0 1,0-1,-1 0,1 0,0 1,0-1,0 0,-1 0,1 0,0 0,0 0,0 0,-1 0,1-1,0 1,0 0,0 0,-1 0,1-1,0 1,0-1,-1 1,1 0,0-1,-1 1,1-1,-1 1,1-1,0 0,-1 1,1-1,-1 0,30-38,-26 32,62-98,-4-3,21-55,-39 73,-44 82,-1 6</inkml:trace>
  <inkml:trace contextRef="#ctx0" brushRef="#br0" timeOffset="320.707">1157 508,'-4'9,"-8"9,-5 6,-5 3,-3-3,2-1,0-3,5-2,-1-3,4 1,0-3,6-3,6-4</inkml:trace>
  <inkml:trace contextRef="#ctx0" brushRef="#br0" timeOffset="1121.821">113 367,'611'0,"-632"-17,-163-45,172 58</inkml:trace>
  <inkml:trace contextRef="#ctx0" brushRef="#br0" timeOffset="1966.712">198 0,'143'25,"252"-22,-322 8,-55-5</inkml:trace>
  <inkml:trace contextRef="#ctx0" brushRef="#br0" timeOffset="3918.544">678 254,'-10'-1,"0"0,0-1,1-1,-1 1,0-2,1 1,0-1,0-1,0 1,0-1,1-1,0 0,0 0,0-1,1 0,0 0,0 0,1-1,-2-2,1 2,-10-6,23 22,110 104,-99-98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30,'173'-11,"-90"1,0 4,0 3,19 5,-8-1,-95-1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9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19,'19'5,"21"1,8 0,1-1,-3-2,-5-6,-4-2,-4 0,-2 0,-3 1,0 2,0 1,-1-5,0 0,-4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5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892 249,'10'20,"2"5</inkml:trace>
  <inkml:trace contextRef="#ctx0" brushRef="#br0" timeOffset="365.141">1062 1096,'157'-280,"-110"216,-46 63,-1 0,1 1,0-1,0 1,0-1,0 1,0-1,-1 1,1-1,0 1,0 0,0 0,0-1,0 1,0 0,0 0,0 0,0 0,0 0,0 0,0 1,0-1,0 0,0 0,0 1,0-1,0 1,0-1,0 1,0-1,0 1,0-1,-1 1,1 0,0-1,-1 1,1 0,0 0,-1 0,1 0,-1-1,1 1,-1 0,1 0,-1 0,0 0,1 0,-1 0,0 1,13 54,-12-49,-1 2,1 0,0 0,1 0,0 0,0 0,0-1,2 1,-1-1,1 0,0 0,0 0,1 0,0-1,1 0,-1 0,2 0,0 0,-4-4,0-1,1 0,-1 1,1-1,0 0,-1-1,1 1,0-1,0 0,0 0,0 0,0 0,1-1,-1 1,0-1,0 0,0 0,0-1,0 1,1-1,-1 0,0 0,0-1,-1 1,1-1,0 0,0 0,-1 0,3-1,3-5,0 1,0-1,-1-1,0 0,0 0,-1-1,0 1,0-2,-1 1,-1-1,0 1,0-2,1-5,4-7,2 1,0 4</inkml:trace>
  <inkml:trace contextRef="#ctx0" brushRef="#br0" timeOffset="-367.06">553 475,'-35'7,"-185"53,219-60,-1 0,0 1,0-1,1 0,-1 1,0-1,1 1,-1 0,0 0,1-1,-1 1,1 0,-1 0,1 0,0 1,-1-1,1 0,0 0,0 1,0-1,0 1,0-1,0 1,0-1,1 1,-1 0,0-1,1 1,0 0,-1-1,1 1,0 0,0 0,0 0,0-1,0 1,0 0,0 0,1-1,-1 1,0 0,1-1,0 1,-1 0,1-1,0 1,0-1,0 1,0-1,1 2,29 31,-23-26,0 0,0 0,-1 1,0 0,0 0,-1 1,0-1,-1 2,0-1,-1 0,0 1,-1 0,3 10,-5-14,1-1,-1 0,0 0,-1 0,1 1,-1-1,0 0,-1 1,0-1,0 0,0 1,-1-1,0 0,0 0,0 0,-1-1,0 1,0-1,0 1,-1-1,1 0,-1 0,-1 0,1-1,-3 3,-10 3,-1 0,1-1,-2-1,1-1,-1-1,0 0,0-1,-1-1,1-1,-1-1,-14 0,-37-13,69 11,1 0,0-1,-1 1,1 0,0-1,-1 1,1-1,0 1,0-1,0 0,-1 1,1-1,0 0,0 0,0 0,0 0,0 0,1 0,-1 0,0 0,0 0,1 0,-1 0,0 0,1-1,-1 1,1 0,0-1,-1 1,1 0,0-1,0 1,0 0,0-1,0 1,0 0,0-1,0 1,1 0,-1 0,1-1,-1 1,1 0,-1 0,1-1,-1 1,1 0,0 0,0 0,0-1,13-13,2 1</inkml:trace>
  <inkml:trace contextRef="#ctx0" brushRef="#br0" timeOffset="-169.124">695 758,'4'38,"3"18,-1 4,-6-8,-3-14</inkml:trace>
  <inkml:trace contextRef="#ctx0" brushRef="#br0" timeOffset="1373.179">2021 561,'-5'-2,"1"0,-1 1,1 0,-1 0,1 0,-1 0,1 1,-1 0,0 0,1 0,-1 0,0 1,1 0,-1 0,1 0,-1 0,1 1,0 0,-1 0,1 0,0 0,0 1,0-1,1 1,-1 0,1 0,-1 0,1 1,-8 7,1 1,0 0,1 1,0 0,1 0,0 1,1 0,1 0,0 1,1 0,1 0,0 0,1 0,0 0,2 1,0 0,0-1,1 1,1 0,0-12,-1-1,0 1,1 0,0-1,0 1,0 0,0-1,0 1,1-1,0 1,-1-1,1 0,1 0,-1 0,0 0,1 0,-1-1,1 1,0-1,0 1,0-1,0 0,0 0,1 0,-1-1,0 1,1-1,0 0,-1 0,1 0,0 0,-1-1,1 1,0-1,0 0,-1 0,1 0,0-1,-1 1,1-1,3-1,8-5,0 0,0 0,-1-2,-1 1,1-2,-1 0,-1 0,0-2,-1 1,0-1,4-6,28-27,118-87,-160 131,0-1,0 1,0 0,0 0,0 0,0 0,1 0,-1 1,0-1,1 0,-1 1,0-1,1 0,-1 1,1 0,-1-1,1 1,-1 0,1 0,-1 0,1 0,-1 0,1 0,-1 0,1 0,-1 1,1-1,-1 1,1-1,-1 1,0-1,1 1,-1 0,0 0,1 0,-1 0,0 0,0 0,0 0,0 0,0 0,0 0,0 1,0-1,-1 0,1 1,0-1,-1 0,1 1,-1-1,1 2,3 21,-2-1,0 1,-2 0,0 0,-2 0,-1 4,1-4,-25 208,15-141,-5 0,-23 74,36-148,-1-2,-1 1,-1-1,0 1,0-2,-2 1,0-1,0-1,-1 1,-1-2,-1 1,1-2,-3 2,13-12,0 0,0 0,-1 0,1 0,-1 0,1 0,-1-1,1 1,-1 0,1-1,-1 1,0-1,1 0,-1 1,0-1,1 0,-1 0,0 0,0 0,1 0,-1 0,0-1,1 1,-1-1,1 1,-1-1,0 0,1 1,-1-1,1 0,0 0,-1 0,1 0,0 0,-1 0,1 0,0-1,0 1,0 0,0-1,0 1,0-1,1 1,-1-1,0 1,1-1,-1 0,1 1,-1-1,1 0,0 1,0-1,0 0,0 1,0-1,0 0,1-11,0 0,1 1,1-1,0 1,0-1,1 1,1 0,0 0,1 1,0-1,0 1,1 0,1 1,0 0,0 0,1 1,5-4,-5 2,246-256,-229 240,47-45,-3-3,58-82,-83 92,-2-2,-3-1,-4-2,-2-2,-4-1,-2-1,-2-10,-24 75,18-112,-20 117,0 1,1-1,-2 1,1-1,0 1,-1 0,1-1,-1 1,0-1,0 1,0 0,-1 0,1 0,-1-1,0 1,0 1,0-1,0 0,0 0,-1 1,1-1,-1 1,1 0,-1 0,0 0,0 0,0 0,0 1,0-1,-1 1,-2-1,-4 2,-1 1,1 0,0 1,-1 0,1 0,0 1,0 1,1 0,-1 0,1 1,0 0,0 0,0 1,1 0,0 1,0 0,0 0,1 0,0 1,1 0,0 1,0-1,1 1,0 1,-3 6,-4 7,1 0,1 2,2-1,0 1,1 0,2 0,0 1,2 0,1 0,1 0,1 0,3 23,-1-34,0 1,2-1,-1 0,2 0,0-1,1 1,0-1,1 0,0 0,2-1,-1 0,2-1,-1 0,2 0,0-1,0 0,1-1,0 0,0-1,1-1,1 0,-1 0,1-1,1-1,-1-1,1 0,0-1,0 0,0-1,10 0,-14-1,1 0,-1-1,1 0,-1-1,1-1,-1 0,1 0,-1-1,0 0,0-1,0-1,0 0,0 0,0-1,-1 0,0-1,0 0,-1 0,0-1,0-1,0 1,-1-2,5-5,-8 8,0 0,0-1,-1 0,0 0,0 0,-1 0,1-1,-2 1,1-1,-1 0,0 1,-1-1,0 0,0 0,-1 0,1 0,-2 0,1 0,-1 0,-1 0,1 0,-2 0,1 0,-1 0,2 6,-1 1,1 0,-1-1,1 1,-1 0,0 0,0 0,1 0,-1 0,0 1,0-1,0 0,0 1,0 0,0-1,0 1,0 0,0 0,0 0,0 0,0 0,0 1,0-1,0 0,0 1,1 0,-1-1,0 1,0 0,0 0,1 0,-1 0,-1 1,-53 45,45-35,1 1,0 1,1 0,1 0,0 0,1 1,0 1,1-1,1 1,0 0,1 0,1 0,1 1,0-1,1 1,1-1,0 1,2 3,0-9,2-1,-1 1,2-1,-1 0,1 0,1 0,0-1,0 1,1-1,0-1,0 0,1 0,0 0,1-1,-1 0,1 0,1-1,-1-1,1 1,0-2,0 1,1-1,-1-1,1 0,0 0,0-1,10 0,26-11,-29 3</inkml:trace>
  <inkml:trace contextRef="#ctx0" brushRef="#br0" timeOffset="23806.008">553 2197,'31'-76,"-16"37,-7 16,1 0,1 0,1 1,0 1,2 0,3-2,120-149,-135 171,0-1,0 1,0-1,0 1,0 0,1-1,-1 1,0 0,1 0,-1 0,0 0,1 0,-1 0,1 1,0-1,-1 0,1 1,-1-1,1 1,0 0,0-1,-1 1,1 0,0 0,-1 0,1 0,0 1,0-1,-1 0,1 1,0-1,-1 1,1-1,-1 1,1 0,-1 0,1 0,-1 0,1 0,-1 0,0 0,1 0,-1 0,0 1,0-1,0 0,0 1,9 15,-1 1,-1 0,-1 0,0 0,-1 1,-1 0,-1 0,-1 1,0 5,-1 0,14 42,-14-66,0-1,0 0,0 1,1-1,-1 0,0-1,0 1,0 0,0-1,0 1,0-1,0 1,0-1,0 0,0 0,0 0,0 0,0 0,-1 0,1-1,0 1,-1-1,1 1,-1-1,1 1,-1-1,0 0,0 0,0 0,0 0,1-1,0 0,1 0,17-24,2 1,1 0,1 2,1 0,1 2,1 1,0 1,2 2,11-5,-39 22,0 0,1 0,-1 1,1-1,-1 0,1 1,0 0,-1-1,1 1,0 0,-1 0,1 0,-1 0,1 0,0 0,-1 0,1 0,0 1,-1-1,1 1,-1-1,1 1,-1 0,1-1,-1 1,1 0,-1 0,0 0,1 0,-1 0,0 0,0 1,0-1,0 0,0 1,0-1,0 1,-1-1,1 0,0 1,-1 0,1-1,-1 1,1-1,-1 1,0 0,0 0,45 183,-44-175,-1 1,1-1,-2 0,1 1,-2-1,1 0,-1 0,-1 0,0 0,0 0,-1-1,0 0,-1 1,-3 3,-13 36,21-48,0-1,-1 1,1-1,-1 1,1 0,0-1,-1 1,1 0,0-1,-1 1,1 0,0-1,0 1,-1 0,1 0,0-1,0 1,0 0,0-1,0 1,0 0,0 0,1-1,-1 1,0 0,0 0,1-1,-1 1,0 0,0-1,1 1,-1-1,1 1,-1 0,1-1,-1 1,1-1,-1 1,1-1,-1 1,1-1,8-1</inkml:trace>
  <inkml:trace contextRef="#ctx0" brushRef="#br0" timeOffset="24393.271">1851 1830,'10'5,"7"-3,7-3,3 0,2 0,1-1,0 1,0 1,0-1,-1 1,-1-5,1-1,-1 0,0 1,0 2,1 1,-1 1,-5 0</inkml:trace>
  <inkml:trace contextRef="#ctx0" brushRef="#br0" timeOffset="24887.375">1880 2113,'226'-1,"-27"-28,-149 24,-32-1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0 547,'2'-16,"0"-1,1 1,1 0,1 0,0 0,1 0,7-13,6-16,-15 32,2-10,2 1,0-1,1 1,1 1,1 0,1 0,1 1,1 1,1 0,0 1,1 0,1 1,8-5,-23 20,0 1,-1-1,1 0,0 1,0 0,0-1,0 1,1 0,-1 0,0 0,0 0,1 0,-1 1,1-1,-1 1,0 0,1-1,-1 1,1 0,-1 0,1 1,-1-1,1 0,-1 1,0 0,1-1,-1 1,0 0,1 0,-1 0,0 1,0-1,0 0,0 1,0-1,0 1,-1 0,1 0,0 0,-1 0,2 2,5 20,-2 0,0 1,-1 0,-2 0,0 1,-1 19,1 13,-3-57,0 0,-1 0,1 0,-1 0,1 0,0 0,0 0,0 0,0 0,0 0,0 0,0-1,0 1,0 0,0 0,0 0,0 0,1 0,-1 0,0 0,1 0,-1 0,1-1,-1 1,1 0,-1 0,1 0,-1-1,1 1,0 0,0-1,-1 1,1-1,0 1,0-1,0 1,-1-1,1 1,0-1,0 0,0 1,0-1,0 0,0 0,0 0,0 0,0 0,0 0,0 0,0 0,-1 0,1 0,0-1,0 1,0 0,0 0,0-1,0 1,0-1,-1 1,1-1,0 1,0-1,-1 0,1 1,0-1,-1 0,1 0,127-121,-47 49,-54 46,2 1,1 1,0 2,30-17,-59 39,0 0,0 0,0 1,0-1,0 0,0 0,0 1,1-1,-1 1,0-1,0 1,0-1,1 1,-1 0,0-1,1 1,-1 0,0 0,1 0,-1 0,0 0,0 0,1 1,-1-1,0 0,0 1,1-1,-1 1,0-1,0 1,0 0,1-1,-1 1,0 0,0 0,0 0,-1-1,1 1,0 0,0 1,0-1,-1 0,1 0,0 0,-1 0,1 0,-1 1,1-1,-1 0,0 0,0 1,1-1,-1 0,0 1,0-1,0 0,0 1,-1-1,-44 197,34-164,8-23,-1-1,0 0,1 1,1 0,0 0,0 0,1 0,0 0,1 0,0 0,1 4,16 3,-6-17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22,'8'10,"-1"1,0 0,0 0,-1 0,-1 1,0 0,0 0,1 9,0-3,0-3,-2 0,0 0,0 0,-2 1,0 0,-1-1,0 1,-1 0,-1 0,0-1,-2 1,-2 10,-26 102,31-129,0 1,-1 0,1 0,0-1,0 1,-1 0,1 0,0-1,-1 1,1 0,0 0,-1 0,1-1,0 1,-1 0,1 0,0 0,-1 0,1 0,0 0,-1 0,1 0,0 0,-1 0,1 0,-1 0,1 0,0 0,-1 0,1 0,0 0,-1 0,1 1,0-1,-1 0,1 0,0 0,-1 1,1-1,0 0,0 0,-1 1,1-1,0 0,0 1,-1-1,1 0,-2-39,6 12,0 0,2 0,0 1,2 0,1 0,1 1,2 0,0 1,1 0,2 1,0 1,1 0,14-13,-25 28,0-1,1 2,0-1,0 1,1-1,-1 2,1-1,1 1,-1 0,1 1,0-1,0 1,0 1,0 0,1 0,-1 1,1 0,0 0,-1 1,1 0,0 0,0 1,0 1,5 0,-8 3,-1 0,0 0,0 1,0 0,0-1,-1 2,0-1,0 1,0-1,-1 1,0 0,0 0,0 0,-1 1,0-1,0 1,-1-1,0 1,0 0,0 4,1-1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13 227,'-1'0,"0"-1,0 0,0 1,0-1,1 0,-1 0,0 0,0 1,1-1,-1 0,1 0,-1 0,1 0,-1 0,1 0,0 0,-1-1,1 1,0 0,0 0,0 0,0 0,0 0,0 0,0 0,0 0,1 0,-1-1,0 1,0 0,1 0,-1 0,1 0,-1 0,1 0,0 0,-1 1,1-1,0 0,-1 0,1 0,0 1,0-1,0 0,0 1,0-1,0 1,0-1,0 1,0-1,0 1,64-22,-56 20,9-2,1 1,0 1,-1 0,1 1,0 1,0 1,0 1,0 1,16 4,189 6,-225-14,1 1,-1-1,1 1,-1-1,0 1,1-1,-1 0,1 1,-1-1,1 0,-1 1,1-1,0 0,-1 0,1 1,0-1,0 0,0 0,-1 0,1 1,0-1,0 0,0 0,0 0,0 0,0 1,1-1,-1 0,0 0,0 0,1 1,-1-1,0 0,1 0,-1 1,0-1,1 0,-1 1,1-1,0 0,-1 1,1-1,-1 1,1-1,0 1,-1-1,1 1,0 0,0-1,-1 1,1 0,0-1,0 1,0 0,-1 0,1 0,0 0,0 0,0 0,-1 0,1 0,1 0,-157-119,140 102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5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29,'0'0,"-1"-1,1 1,0-1,-1 1,1-1,0 1,0-1,-1 1,1-1,0 1,0-1,0 1,-1-1,1 1,0-1,0 0,0 1,0-1,0 1,0-1,0 1,0-1,1 0,-1 1,0-1,0 1,0-1,1 1,-1-1,0 1,0-1,1 1,-1-1,1 1,-1-1,0 1,1 0,-1-1,1 1,-1 0,1-1,-1 1,1 0,-1 0,1-1,-1 1,1 0,-1 0,1 0,-1 0,1-1,0 1,-1 0,1 0,-1 0,1 0,0 1,-1-1,1 0,39-6,-39 6,427-1,-344 1,-60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6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0,'-5'5,"-1"6,0 6,6 1,8-9,-3-4,-1 0,-3-4,5-4,1-4,-6-3,-3 6,-6 4,-2 6,6 3,-1-1,0-2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1,'4'0,"-2"5,-2 6,-6 1,-2 4,-5-1,1 2,-3 2,-4-1,2 0,-2-2,3 1,0-3,1 1,0-2,2 2,8-2,4-3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38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1 380,'288'-1,"-66"-27,-9 29,-228-1,-3 0</inkml:trace>
  <inkml:trace contextRef="#ctx0" brushRef="#br0" timeOffset="830.806">226 522,'-153'0,"154"0,-1 1,0-1,1 0,-1 0,0 0,0 0,0 0,1 1,-1-1,0 0,0 0,0 0,1 1,-1-1,0 0,0 0,0 1,0-1,0 0,1 0,-1 1,0-1,0 0,0 1,0-1,0 0,0 0,0 1,0-1,0 0,0 0,0 1,0-1,0 0,0 1,0-1,-1 0,1 0,0 1,0-1,0 0,0 0,0 1,-1-1,1 0,0 0,0 0,0 1,-1-1,31 9,-4-6,0-2,0-1,0-1,0-1,0-1,7-3,75-7,145-17,-99 5,-146 23,-8 1</inkml:trace>
  <inkml:trace contextRef="#ctx0" brushRef="#br0" timeOffset="2586.698">1947 42,'-5'-5,"-1"1,0-1,-1 1,1 1,-1 0,1-1,-1 2,0-1,0 1,0 0,0 1,-1 0,1 0,0 0,-1 1,1 0,0 0,-1 1,1 0,0 0,0 1,0 0,0 0,0 1,0 0,0 0,1 1,0-1,-1 1,2 1,-1-1,0 1,-26 30,2 1,2 1,1 1,-20 40,37-60,0 0,2 1,0-1,1 2,0-1,2 1,1 0,0 0,1 0,1 1,1-1,1 1,2 9,-1-23,0-1,0 1,1-1,-1 0,1 0,1 0,-1 0,1 0,0 0,1-1,-1 1,1-1,0 0,1 0,-1 0,1-1,0 0,0 0,0 0,0 0,1-1,0 0,-1 0,1 0,0-1,1 0,-1 0,0 0,0-1,7 0,12 3,1-2,-1-1,1-1,-1-1,1-2,-1 0,7-3,9-3,-1-1,-1-2,0-2,-1-1,0-2,-1-2,-2-2,0 0,0-3,-1-2,-19 14,-2-1,1 0,-1-1,-1 0,-1-1,0 0,-1-1,0-1,6-16,-12 25,-1-1,0 1,-1-1,1 0,-2 0,1 0,-1 0,-1 0,0 0,0 0,-1 0,0 0,0 0,-1 0,0 0,-1 0,0 0,0 1,-1-1,0 1,-2-3,-4 0,-1 0,1 1,-2 0,0 0,0 2,0-1,-1 2,0-1,-1 2,1 0,-1 0,-1 2,1 0,-1 0,1 1,-1 1,0 0,0 1,-12 1,-7 1,0 2,1 1,-1 1,0 2,1 1,1 2,-1 1,2 1,0 2,-29 18,14-7</inkml:trace>
  <inkml:trace contextRef="#ctx0" brushRef="#br0" timeOffset="3868.787">1073 380,'30'-6,"0"2,0 1,1 1,0 2,-1 1,7 2,30 3,-1-3,1-4,54-7,562-61,-499 52,-66 28,-36-9,-57-2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2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410 1,'-1'34,"-11"-8,-2 0,-1-1,-1-1,-2 0,0-1,-1-1,-1-1,-1-1,-23 18,-150 102,176-127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60 706,'-11'27,"0"0,2 0,1 0,2 1,0 0,2 1,1-1,2 1,0 0,2-1,2 8,-3-32,0 1,0-1,1 1,0-1,0 1,0-1,1 0,0 0,-1 1,1-1,1 0,-1-1,0 1,1 0,0-1,0 1,0-1,0 0,1 0,-1 0,1 0,0-1,0 1,0-1,0 0,0 0,0-1,0 1,1-1,-1 0,0 0,1-1,-1 1,1-1,-1 0,1 0,0 0,-1-1,1 1,-1-1,0 0,4-2,23-12,0-1,-1-2,-1-1,-1-1,-1-1,-1-2,0-1,15-19,0 3,34-39,-75 79,1 0,0 0,0 0,0 0,0 0,0 0,0 0,-1 0,1 0,0 0,0 0,0 0,0 1,0-1,0 0,-1 1,1-1,0 1,0-1,-1 1,1-1,0 1,-1-1,1 1,0 0,-1-1,1 1,-1 0,1-1,-1 1,1 0,-1 0,0 0,1 0,-1-1,0 1,0 0,1 0,-1 0,0 0,0 0,0 0,0-1,0 1,0 0,-1 0,1 0,0 0,0 0,-1 0,1-1,0 1,-1 0,1 0,-1 0,1-1,-1 1,1 0,-1 0,0 3,0 27,9 101,-7-128,1 0,-1 0,1 0,0 0,0 0,0-1,0 1,1-1,0 1,-1-1,1 0,0 0,1 0,-1-1,0 1,1-1,-1 1,1-1,0 0,0-1,0 1,0-1,0 0,0 1,0-2,0 1,1 0,-1-1,2 0,9-2,0 0,0-1,0 0,-1-1,0-1,1 0,-2-1,1-1,-1 0,0-1,0 0,-1-1,0 0,-1-1,0 0,0-1,-1 0,2-5,-1 5,-2 0,1 0,-1-1,-1-1,0 1,-1-1,0-1,-1 1,0-1,-1 0,-1 0,2-10,-4 0</inkml:trace>
  <inkml:trace contextRef="#ctx0" brushRef="#br0" timeOffset="760.516">1274 0,'-1'440,"-53"-63,41-241,14-135,-1 0,0 0,0 0,1 0,-1 0,1 0,-1 1,1-1,-1-1,1 1,0 0,-1 0,1 0,0 0,0 0,0 0,0-1,0 1,0 0,0-1,0 1,0-1,0 1,0-1,0 0,0 1,0-1,0 0,0 0,1 0,-1 1,0-1,0 0,0-1,0 1,0 0,1 0,-1 0,0-1,0 1,0-1,0 1,0-1,0 1,50-30,-44 25,226-193,-232 196,-1 1,1 0,0 0,-1 0,1 0,0 0,0 1,0-1,0 0,-1 0,1 0,0 1,1-1,-1 0,0 1,0-1,0 1,0 0,0-1,0 1,1 0,-1 0,0-1,0 1,1 0,-1 0,0 0,0 1,0-1,1 0,-1 0,0 1,0-1,0 0,0 1,0 0,1-1,-1 1,0-1,0 1,0 0,-1 0,1 0,0-1,0 1,0 0,0 0,-1 0,1 0,0 1,44 162,-11-71,-33-91,0 1,1-1,-1 1,0-1,1 1,0-1,-1 0,1 0,0 0,0 0,1 0,-1 0,0 0,0-1,1 1,-1-1,1 0,0 1,-1-1,1 0,0-1,-1 1,1 0,0-1,0 0,0 0,0 1,-1-2,1 1,0 0,0 0,0-1,59-37,-63 33</inkml:trace>
  <inkml:trace contextRef="#ctx0" brushRef="#br0" timeOffset="1982.18">1782 933,'27'5,"0"-1,0 0,0-3,1 0,-1-1,9-3,-26 2,0 0,0-1,0-1,0 0,0 0,-1-1,1 0,-1-1,0 0,0 0,-1-1,0 0,0 0,0-1,-1 0,1-1,-2 1,3-4,-2 1,0-1,0-1,-1 1,0-1,-1 0,0 0,-1-1,0 1,0-5,-3 13,-1-1,1 0,-1 0,0 0,0 0,0 0,-1 0,0 1,1-1,-2 0,1 0,-1 1,1-1,-1 1,-1-1,1 1,0 0,-1 0,0 0,0 0,0 0,-1 1,1-1,-1 1,0 0,0 0,1 1,-1 0,1 1,-1 0,1-1,-1 1,1 0,-1 1,0-1,0 1,1 0,-1-1,0 2,0-1,1 0,-1 1,0 0,1-1,-1 1,0 1,1-1,-1 1,1-1,0 1,0 0,-1 0,1 0,0 1,0 0,-79 76,72-66,0 1,1 0,0 0,2 0,-1 1,2 0,0 1,1-1,-1 7,4-16,1-1,0 1,0 0,0-1,1 1,0 0,0 0,0-1,1 1,0 0,0-1,0 1,1-1,0 1,0-1,0 0,1 0,-1 1,1-2,1 1,-1 0,1-1,-1 1,1-1,1 0,-1-1,0 1,1 0,5 1,0 1,0-1,0-1,1 0,0 0,-1-1,1-1,0 0,0 0,1-1,-1 0,0-1,0 0,0-1,1 0,-1-1,0 0,0-1,-1 0,1-1,9-5,22-10,0-3,-2-1,-1-2,25-21,-54 38,19-15,-2-2,0-1,-2-1,-1-1,-1-1,-2-2,-1 0,1-3,41-107,-57 127,4-35,-9 48,0 0,-1-1,1 1,-1 0,1 0,-1 0,1 0,-1 0,0 0,1 0,-1 0,0 0,0 1,0-1,0 0,0 0,0 1,0-1,0 1,0-1,0 1,0-1,0 1,-1-1,1 1,0 0,0 0,0 0,0 0,-1 0,1 0,0 0,0 0,0 0,-1 0,1 1,0-1,0 0,0 1,0-1,-7 1,-1 1,1 0,0 0,0 0,1 1,-1 0,0 1,1 0,0 0,0 0,0 1,1 0,-1 1,1-1,0 1,1 0,0 0,-1 1,2 0,-1 0,1 0,0 0,1 1,0 0,0-1,0 1,1 0,1 0,-1 5,2-10,1 1,0 0,0 0,0 0,1 0,-1-1,1 1,0-1,0 1,0-1,0 0,1 0,-1 0,1 0,0 0,0 0,0-1,0 1,0-1,1 0,-1 0,1 0,-1-1,1 1,0-1,-1 0,3 1,114 11,-89-13,-27 0,0 0,-1 0,1 0,0 0,0 0,0 1,-1-1,1 1,0 0,0 1,-1-1,1 0,-1 1,0 0,1 0,-1 0,0 0,0 1,0-1,0 1,0-1,-1 1,1 0,-1 0,0 1,0-1,0 0,0 1,-1-1,1 1,-1-1,0 1,0 0,0-1,-1 1,1 0,-1 0,0 0,0-1,0 1,0 0,-1 0,0 0,1-1,-3 5,-73 116,75-123,0 0,0 1,1-1,-1 0,0 0,1 0,-1 1,1-1,-1 0,1 0,0 1,0-1,-1 0,1 1,0-1,0 0,0 1,0-1,1 0,-1 1,0-1,0 0,1 1,-1-1,1 0,-1 0,1 1,0-1,-1 0,1 0,0 0,0 0,0 0,0 0,0 0,0 0,0 0,0 0,0-1,0 1,0 0,1-1,-1 1,59 0,160-82,-211 77,5 1,1-1,-2-1,1-1,0 0,-1 0,0-2,-1 1,0-2,0 1,0-2,-1 0,-1 0,0-1,0 0,-1 0,0-1,-1-1,-1 1,0-1,0-1,2-8,-11-94,2 113,-1-1,1 1,-1-1,-1 1,1 0,0-1,-1 1,1 0,-1 0,0 0,0 0,0 0,-1 1,1-1,0 1,-1-1,0 1,0 0,0 0,0 0,0 0,0 1,0-1,0 1,-1 0,1-1,0 2,-1-1,1 0,-1 1,0 0,-4 2,-1 0,1 1,0 0,0 0,0 1,0 0,1 1,0-1,0 1,0 1,0-1,1 1,0 1,0-1,0 1,1 0,0 0,1 1,0-1,-2 5,-8 10,2 1,0 0,2 1,1 0,0 1,2 0,1 0,-2 18,6-31,1 1,0-1,1 1,0-1,1 1,1-1,-1 0,2 1,0-1,0 0,1 0,1-1,0 1,1-1,0 0,0-1,1 1,0-1,1 0,4 0,0-1,0 1,1-2,0 0,0 0,1-2,0 1,0-2,0 0,1 0,0-2,0 0,0 0,0-1,0-1,1-1,-1 0,0-1,0-1,6-1,7-2,-4-2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5,'-4'-5,"-8"8,-5 4,0 5,2 5,0 1,2 1,3 2,-2 3,2 2,3-4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02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14,'16'-10,"-23"6,-28 8,-31 10,1 4,0 2,-15 10,42-16,30-11,3-3,1 1,-1 0,1 0,0 1,-1-1,1 1,0 0,0 0,0 1,0-1,0 1,1-1,-1 1,1 1,0-1,0 0,0 1,0-1,0 1,1 0,0 0,0 0,0 0,-1 4,5-5,0 1,0-1,1 0,-1 1,1-1,0 0,0 0,0-1,0 1,0-1,0 1,1-1,0 0,-1 0,1-1,0 1,0-1,0 0,0 0,0 0,0 0,0-1,3 1,2 1,195 14,-202-16,0 0,0 0,-1 0,1 0,0 0,-1 0,1 1,0-1,0 1,-1-1,1 1,-1-1,1 1,0 0,-1 0,1 0,-1 0,0 0,1 0,-1 0,0 0,0 1,0-1,1 0,-1 1,-1-1,1 1,0-1,0 1,-1 0,1-1,0 1,-1 0,0-1,1 1,-1 0,0 0,0-1,0 1,0 0,0-1,0 1,-1 0,1 0,-1-1,1 1,-1 0,1-1,-1 1,0-1,0 1,0-1,0 1,0-1,0 0,0 1,0-1,-1 0,1 0,0 0,-2 1,-164 130,76-66,-95 85,184-149,-1 0,1 0,-1 0,1 1,0-1,0 1,0 0,0-1,0 1,0 0,1 0,0 0,-1 0,1 1,0-1,1 0,-1 0,1 1,-1-1,1 0,0 1,0-1,0 0,1 1,-1-1,1 0,0 0,-1 1,2-1,-1 0,0 0,1 0,-1 0,1 0,0-1,0 1,0 0,0-1,0 1,1-1,-1 0,1 0,0 0,-1 0,1 0,0-1,0 1,0-1,0 0,1 1,135-21,33-15,-149 33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0,'-9'34,"-14"25,-2 7,-1-7,2-9,2-13,4-8,0-9,4-3,3 1,0-4,6-8,4-5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74,'-12'18,"0"2,2 0,1 0,0 1,1 0,2 1,0-1,1 1,1 0,1 1,1 0,3-18,0 1,0 0,0-1,0 1,1-1,0 0,0 1,1-1,-1 0,1 0,0 0,1-1,-1 1,1-1,0 0,0 0,0 0,1 0,-1-1,1 0,0 0,0 0,0 0,0-1,0 0,1 0,-1 0,1-1,-1 0,1 0,-1 0,1 0,0-1,0 0,-1-1,1 1,0-1,-1 0,1 0,-1-1,1 0,-1 0,0 0,0 0,0-1,0 0,0 0,1-1,19-14,0-2,-2 0,0-2,-2 0,20-25,-8 0,-2-1,-2-2,-2 0,-2-4,-21 46,15-7,-15 52,-7 593,1-566,-2 0,-3 0,-3 0,-14 45,23-100,-1-1,0 0,0 1,-1-1,0 0,0 0,-1 0,0-1,0 1,-1-1,0 0,0 0,-1-1,0 1,0-1,-3 1,8-6,-1 0,1 0,-1-1,1 1,-1-1,0 1,1-1,-1 0,0 1,0-1,1 0,-1 0,0 0,1-1,-1 1,0 0,1-1,-1 1,0-1,1 1,-1-1,1 0,-1 0,1 1,-1-1,1 0,0 0,-1-1,1 1,0 0,0 0,0-1,0 1,0 0,0-1,0 1,0-1,0-1,-21-64,17 9,2 0,3 0,5-42,-2 65,2 0,1-1,1 2,12-33,-12 47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1,'0'4,"-5"12,-6 8,-7 4,1 3,-3 0,-1 0,1 0,1-1,2-1,5-5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0,'-15'39,"-13"26,-8 8,-2-5,0-8,3-15,6-14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1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17,'0'0,"0"-1,0 0,-1 0,1 0,0 0,-1 1,1-1,-1 0,1 0,-1 1,1-1,-1 0,0 1,1-1,-1 0,0 1,0-1,1 1,-1-1,0 1,0 0,0-1,1 1,-1 0,0-1,0 1,0 0,0 0,0 0,0 0,0 0,0 0,1 0,-1 0,0 0,0 1,0-1,0 0,0 0,0 1,1-1,-1 1,0-1,0 0,1 1,-1 0,0-1,0 1,1-1,-1 1,1 0,-1 0,1-1,-1 1,-33 49,29-42,-92 184,-40 64,-10-59,146-196,1 0,0 0,0 0,-1 0,1 0,0 0,-1 0,1 0,-1 0,0 0,1 0,-1 0,0 0,1-1,-1 1,0 0,0-1,0 1,0 0,1-1,-1 1,0-1,0 1,0-1,0 0,0 1,0-1,0 0,0 0,-1 1,1-1,0 0,0 0,0 0,0-1,0 1,0 0,0 0,0 0,0-1,0 1,0-1,0 1,0-1,0 1,0-1,0 1,0-1,1 0,-1 1,0-1,0 0,1 0,-1 0,0 0,1 1,-1-1,1-1,-4-18,2-1</inkml:trace>
  <inkml:trace contextRef="#ctx0" brushRef="#br0" timeOffset="372.198">0 17,'23'12,"47"74,81 127,-112-155,-17-23,1-2,1 0,2-1,1-2,13 10,-29-40,-20-20,-16-11,14 15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211 1,'-29'33,"-14"21,0 7,3-4,7-5,11-13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41,'42'-11,"1"1,0 3,0 2,0 1,35 2,-76 2,1-1,0 1,-1 0,1 0,-1 0,1 0,0 0,-1 0,1 1,-1-1,1 1,-1 0,1 0,-1 0,1 0,-1 0,0 0,1 1,-1-1,0 1,0-1,0 1,0 0,-1 0,1 0,0 0,-1 0,1 0,-1 1,0-1,0 0,0 1,0-1,0 1,0-1,-1 1,1 0,-1-1,0 1,0-1,0 1,0 1,-5 13,-2 0,0 0,-1-1,0 0,-1 0,-1-1,-1 0,-7 8,2-2,-30 37,32-43,1 1,1 0,0 1,1 0,1 1,1 0,0 1,-4 14,12-28,0 0,0 0,0 0,1 0,0 0,0 0,1-1,-1 1,1 0,0 0,0 0,1 0,-1-1,1 1,0 0,0-1,1 0,-1 1,1-1,0 0,0-1,0 1,1 0,-1-1,1 0,0 0,0 0,0 0,0 0,1-1,-1 0,1 0,-1 0,1 0,0-1,0 0,0 0,-1 0,1-1,2 1,17-1,0 0,0-1,0-1,0-2,0 0,-1-2,9-3,9-12,-29 7</inkml:trace>
  <inkml:trace contextRef="#ctx0" brushRef="#br0" timeOffset="217.376">0 296,'39'-10,"26"-3,8-4,-5 1,-3 3,-8 3,-10 0,-7 0,-11 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1,'0'1107,"4"-1061,-4-46,0 1,1 0,-1-1,0 1,0-1,0 1,1 0,-1-1,0 1,0-1,1 1,-1 0,1-1,-1 1,1-1,-1 0,0 1,1-1,0 1,-1-1,1 0,-1 1,1-1,-1 0,1 1,0-1,-1 0,1 0,0 0,-1 0,1 0,-1 0,1 1,0-1,-1-1,1 1,0 0,-1 0,1 0,0 0,-1 0,1-1,-1 1,1 0,0 0,-1-1,1 1,-1-1,1 1,-1 0,1-1,-1 1,1-1,-1 1,1-1,-1 1,0-1,1 1,-1-1,0 0,0 1,1-1,-1 0,112-165,-63 108,3 1,2 3,13-7,-66 59,1-1,-1 1,1 0,0 0,0 0,0 0,0 0,0 1,0-1,1 0,-1 1,0 0,1-1,-1 1,1 0,0 0,-1 1,1-1,0 0,-1 1,1 0,0-1,0 1,-1 0,1 1,0-1,0 0,-1 1,1-1,0 1,-1 0,1 0,-1 0,1 0,-1 1,1-1,-1 1,0-1,0 1,0 0,0 0,0 0,0 0,0 0,-1 0,1 1,6 18,-1 0,-1 1,-2 0,0 0,-1 0,-1 0,-1 1,-1-1,-1 0,-1 6,2 98,0-124,0 0,0-1,0 1,0 0,0-1,1 1,-1 0,0-1,1 1,-1 0,1-1,0 1,-1-1,1 1,0-1,0 1,0-1,0 0,0 1,0-1,0 0,1 0,-1 0,0 0,1 0,-1 0,2 0,8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288 170,'-28'8,"0"2,1 0,0 2,1 1,1 1,0 1,1 1,-6 6,26-18,0-1,0 1,1 0,-1 0,1 0,0 0,0 1,0-1,0 1,1 0,0-1,0 1,0 0,0 1,1-1,0 0,0 0,1 1,-1-1,1 0,0 1,1-1,-1 0,1 0,0 1,0-1,1 0,-1 0,1 0,0 0,1 0,-1-1,1 1,0 0,0-1,0 0,1 0,0 0,0 0,0-1,0 1,0-1,0 0,1-1,0 1,-1-1,1 1,5 0,4-4,-1 0,1-1,-1 0,1-1,-1-1,0 0,0-1,0 0,-1-1,1 0,-2-1,1 0,-1-1,0-1,0 0,-1 0,0-1,1-3,90-90,-101 103,0-1,0 1,0 0,0-1,0 1,0-1,0 1,0-1,0 1,1-1,-1 1,0-1,0 1,0 0,1-1,-1 1,0 0,1-1,-1 1,0 0,1-1,-1 1,1 0,-1-1,0 1,1 0,-1 0,1 0,-1-1,1 1,-1 0,0 0,1 0,-1 0,1 0,-1 0,1 0,-1 0,1 0,-1 0,1 0,-1 0,1 0,-1 0,1 1,-1-1,0 0,1 0,-1 1,1-1,-1 0,0 0,1 1,-1-1,0 0,1 1,-1-1,0 0,1 1,-1-1,0 1,0-1,1 0,-3 34,0-22,1-7,-1 0,1 0,0 0,1 0,-1 0,1 1,0-1,0 0,1 0,-1 0,1 0,0 0,1 0,-1 0,1 0,0 0,0-1,0 1,1-1,0 1,0-1,0 0,0 0,0 0,1 0,0-1,0 0,0 1,0-1,0-1,4 2,1-1,1-1,0 0,-1-1,1 0,0-1,0 0,0 0,0-1,0 0,-1-1,1 0,4-2,11-3</inkml:trace>
  <inkml:trace contextRef="#ctx0" brushRef="#br0" timeOffset="362.128">1134 1,'-26'18,"8"-6,0 0,0 1,2 0,-1 2,2 0,0 1,1 0,0 1,-3 7,16-20,-1-1,1 1,1 0,-1-1,0 1,1-1,0 1,0 0,0-1,0 1,0 0,1-1,0 1,0 0,0-1,0 1,0-1,1 0,-1 1,1-1,0 0,0 0,0 0,1 0,-1 0,1-1,-1 1,1-1,0 1,0-1,0 0,0 0,2 0,44 60,-48-57,0-1,-1 0,1 0,-1 1,0-1,0 0,0 0,-1 1,0-1,0 0,0 0,0 0,0 0,-1 0,0 0,0 0,0 0,0-1,0 1,-1-1,0 1,0-1,0 0,0 0,0 0,0-1,-1 1,1-1,-4 2,1 0,-1 0,1-1,-1 0,0 0,0 0,0-1,-1 0,1 0,0-1,-1 0,1 0,-1 0,1-1,-1-1,1 1,-6-2,-6-4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1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8,'-22'-3,"0"0,-1 2,1 1,0 0,-1 2,1 0,0 2,0 0,0 2,1 0,0 1,0 2,1 0,0 1,0 1,1 0,-5 6,18-12,0 0,1 1,-1-1,1 1,0 0,1 1,0-1,0 1,0 0,1 0,-1 0,2 0,-1 1,1-1,0 1,1 0,0-1,0 1,1 0,0 0,0-1,1 1,-1 0,2 0,-1-1,1 1,1 1,1 3,0 0,1-1,0 0,0 0,1 0,1-1,0 0,0 0,1-1,0 0,1 0,0 0,0-1,1-1,0 0,0 0,1-1,-2 1,1-1,0-1,-1 0,2-1,-1 1,1-2,-1 0,1 0,0-1,0 0,0-1,0 0,0-1,0 0,0 0,0-2,0 1,0-1,0-1,0 0,-1-1,1 0,-1 0,0-1,1-1,7-10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03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0 646,'86'-93,"-5"-3,7-19,-42 55,80-88,-126 148,0-1,0-1,0 1,1 0,-1 0,0-1,1 1,-1 0,1 0,0 0,-1 0,1 0,0 0,0 0,-1 0,1 0,0 0,0 0,0 0,0 0,0 1,0-1,1 0,-1 1,0-1,0 1,0 0,1-1,-1 1,0 0,0-1,1 1,-1 0,0 0,0 0,1 0,-1 0,0 1,0-1,1 0,-1 1,0-1,0 0,1 1,-1 0,0-1,0 1,0 0,0-1,0 1,0 0,6 115,-5-16,0-87,21 60,-22-71,0-1,-1 0,1 1,0-1,0 0,0 1,0-1,0 0,0 0,1 0,-1 0,0 0,1 0,-1 0,0-1,1 1,-1 0,1-1,-1 1,1-1,-1 1,1-1,0 0,-1 0,1 0,-1 0,1 0,0 0,-1 0,1 0,-1-1,1 1,-1 0,1-1,-1 0,1 1,-1-1,1 0,-1 0,0 1,1-1,-1-1,86-80,84-109,-65 65,-66 96,-39 31,0 1,-1-1,1 1,0-1,0 1,-1 0,1-1,-1 1,1 0,-1-1,0 1,0 0,0 0,0-1,0 1,0 0,0 0,0-1,-1 1,1 0,-1-1,1 1,-1 0,0 1,-43 176,45 49,9-173,-4-31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647 44,'-12'-7,"0"1,-1 0,0 1,0 1,0 0,-1 0,1 2,-1-1,0 2,1 0,-1 0,0 1,0 1,0 1,1 0,-1 0,0 1,1 1,0 0,0 1,0 1,1 0,0 0,0 1,0 1,1 0,0 1,0 0,1 0,-7 10,-25 38,3 2,2 1,-10 27,34-62,1 1,1 0,1 1,1 0,2 1,1 0,1 0,-2 25,7-42,-1 1,2 0,-1-1,2 1,-1-1,2 1,-1-1,2 1,-1-1,2 0,-1-1,1 1,1-1,0 0,1 0,0-1,0 0,1 0,0 0,0-1,1-1,7 6,1-2,-1-2,1 0,1-1,-1-1,1-1,1 0,-1-1,1-1,0-1,0 0,0-2,0 0,0-1,0-1,0-1,0 0,0-2,13-4,-18 5,-2-1,1-1,0 0,-1-1,0 0,0-1,-1 0,0-1,0-1,0 1,-1-1,-1-1,0 0,0-1,-1 1,0-1,-1-1,0 0,-1 0,0 0,-1-1,0 1,2-13,-4 6,0 0,-2 0,0 0,-2 0,0 1,0-1,-2 0,-1-4,2 17,0-1,0 1,0-1,-1 1,0 0,0 0,0 0,-1 0,0 1,0-1,0 1,-1 0,0 0,0 1,0-1,-1 1,1 0,-1 1,0-1,0 1,0 0,0 1,-1-1,0 1,-8-2,-1 0,1 2,-1-1,0 2,0 0,0 1,0 0,1 2,-1 0,0 0,1 2,-1 0,1 0,-12 6,26-9,0 0,-1-1,1 1,0 0,0 0,0 0,0-1,0 1,0 0,0 1,1-1,-1 0,0 0,1 0,-1 0,0 1,1-1,0 0,-1 0,1 1,0-1,-1 0,1 1,0-1,0 0,0 1,0-1,0 0,1 1,-1-1,0 0,0 1,1-1,-1 0,1 1,0-1,-1 0,1 0,0 0,-1 0,1 0,0 0,0 0,0 0,0 0,0 0,0 0,0 0,1-1,-1 1,0 0,0-1,0 1,1-1,-1 0,0 1,1-1,-1 0,0 0,1 0,-1 0,0 0,1 0,-1 0,1 0,169 8,-125-9,183-27,-105 3,-100 21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411 811,'-37'12,"2"1,-1 2,2 2,0 1,1 1,-18 16,47-32,-8 3,0 0,1 2,0-1,1 1,-1 1,2 0,-1 0,1 1,1 0,-1 1,2-1,0 2,0-1,1 1,0 1,5-11,1 0,0 0,0 0,-1 0,1 0,1 0,-1 0,0 0,0 0,1 0,-1 0,1 0,0 0,0 0,0 0,-1 0,2 0,-1 0,0-1,0 1,1 0,-1-1,0 1,1-1,0 0,-1 1,1-1,0 0,0 0,-1 0,1 0,0 0,0-1,0 1,0 0,0-1,0 0,1 1,-1-1,0 0,89-2,-48-12,-1-1,-1-2,0-2,-2-2,0-1,0-3,15-7,-51 30,-1 0,1 0,0 1,-1-1,1 1,0-1,0 1,0 0,1 0,-1 1,0-1,0 1,0-1,0 1,1 0,-1 0,0 0,0 1,1-1,-1 1,0 0,0-1,0 2,0-1,0 0,0 1,0-1,-1 1,1 0,0 0,-1 0,1 0,-1 0,0 0,0 1,0-1,0 1,1 1,23 37,-23-35,-1 1,1-1,1 0,-1 0,1 0,1 0,-1-1,1 1,-1-1,2 0,-1-1,0 1,1-1,0 0,0-1,0 1,0-1,1 0,-1-1,1 1,0-1,0-1,0 1,6-1,3-4,0 0,0-2,-1 0,0 0,0-2,0 0,-1 0,0-2,0 1,-1-2,0 0,-1-1,0 0,0 0,1-5,31-28,-1 2,-1-2,-3-2,19-30,-37 44,-2-1,-1 0,-1-2,-2 0,-2 0,4-18,-5 16,-2 0,-1 0,-2-1,-1 0,-3-1,-1 1,-1-1,-3 1,-1-1,-3-12,-22-12,27 62,1 0,-1 0,1-1,-1 1,0 0,0 0,0 0,0 0,0 0,0 0,0 0,0 0,0 0,0 0,0 1,0-1,-1 0,1 1,0-1,-1 1,1-1,0 1,-1 0,1 0,0-1,-1 1,1 0,-1 0,1 0,0 1,-1-1,1 0,-1 0,1 1,0-1,-1 1,1-1,0 1,0 0,-1-1,1 1,0 0,0 0,0 0,0 0,-6 9,1-1,1 1,0 0,0 1,1 0,0-1,1 1,1 0,-1 1,2-1,-1 0,1 8,-2 300,16-188,6-1,24 84,19 34,-68-264,0-3</inkml:trace>
  <inkml:trace contextRef="#ctx0" brushRef="#br0" timeOffset="245.038">862 500,'43'-4,"39"-3,14 1,6 2,-6 0,-8 2,-10 1,-9 1,-7 0,-13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2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11 989,'36'-2,"0"-1,-1-2,0-2,0-1,0-1,-1-2,23-11,-47 19,0-1,0 0,0 0,0-1,-1 0,0-1,0 0,0-1,-1 0,0 0,0 0,0-1,-1 0,-1-1,1 0,-1 0,-1 0,0-1,0 1,-1-1,0 0,0-5,-4 10,-1-1,0 1,0-1,-1 1,0 0,0-1,0 1,-1 0,1 0,-1 1,0-1,-1 0,1 1,-1 0,0 0,0 0,0 0,0 1,-1-1,0 1,1 0,-1 1,0-1,-1 1,1 0,0 0,0 1,-1-1,1 1,-1 0,1 1,-1-1,0 1,1 1,-1-1,-4 1,-9 2,0 1,0 1,0 0,1 1,0 2,0-1,1 2,0 0,0 1,1 1,-14 12,20-14,1 0,0 0,0 0,1 1,0 1,1-1,0 1,1 0,0 1,1 0,0 0,1 0,0 0,1 1,0-1,1 1,0 0,1 12,2-19,0 0,0 0,1 0,0-1,0 1,1-1,-1 1,1-1,0 0,1 0,-1 0,1 0,0-1,0 1,0-1,1 0,0 0,0-1,0 1,0-1,0 0,0-1,1 1,-1-1,7 1,8 4,1-1,0-1,1-1,-1-1,1-1,13-1,-3-2,-1-2,1-1,-1-1,0-2,-1-1,6-3,-8 2</inkml:trace>
  <inkml:trace contextRef="#ctx0" brushRef="#br0" timeOffset="413.722">632 1101,'45'-41,"-1"-3,-3-1,-1-2,-3-2,-1-1,2-11,12-4,-40 98,-11-25,1-1,-1 1,1 0,1 0,-1 0,1-1,1 1,-1 0,1-1,1 1,-1-1,1 0,1 0,-1 0,1 0,0 0,1-1,0 0,0 0,0 0,1 0,-1-1,1 0,1 0,-1-1,2 1,2 0,0-1,0-1,0 0,0 0,1-1,-1 0,1-1,0 0,-1-1,1 0,0-1,-1 0,1 0,-1-1,1-1,-1 0,0 0,0-1,0 0,0-1,-1 0,0 0,0-1,0 0,-1-1,0 0,0 0,-1-1,1 0,3-7,88-162,-91 161</inkml:trace>
  <inkml:trace contextRef="#ctx0" brushRef="#br0" timeOffset="754.206">1902 0,'-29'366,"29"146,-11-483,5-34</inkml:trace>
  <inkml:trace contextRef="#ctx0" brushRef="#br0" timeOffset="1004.209">1592 509,'38'0,"32"0,9 0,-4 0,-10 0,-12 0,-9 0,-8 0,-5 0,-3 0,-2 5,-5 1</inkml:trace>
  <inkml:trace contextRef="#ctx0" brushRef="#br0" timeOffset="1619.243">2269 566,'17'3,"1"-1,0-1,-1 0,1-1,0-1,-1-1,1-1,-1 0,1-1,-1 0,0-2,-1 0,1-1,-2-1,1 0,12-9,-25 15,0 0,-1 0,1 0,0 0,-1 0,0-1,1 1,-1-1,0 1,0-1,-1 0,1 0,0 0,-1 0,0 0,0 0,0 0,0-1,0 1,-1 0,1 0,-1-1,0 1,0 0,0-1,0 1,-1 0,0-1,1 1,-1 0,0 0,0 0,-1 0,1 0,-1 0,1 0,-1 0,0 0,0 1,0-1,-1 1,1-1,-1 1,1 0,-2-1,-9 0,1 1,-1 0,0 1,0 1,0 0,0 0,0 1,0 1,1 0,-1 1,1 1,-1-1,1 2,0 0,1 0,-1 1,1 1,0 0,1 0,-1 1,1 0,-6 7,5-4,0 0,1 1,0 0,1 1,1-1,-1 2,2-1,0 1,1 0,0 1,-3 14,7-22,0 0,1 1,-1-1,2 1,-1-1,1 1,0-1,1 0,0 1,0-1,0 1,1-1,0 0,1 0,-1 0,2 0,-1-1,0 1,1-1,1 1,-1-1,1-1,0 1,0-1,2 2,11 4,0 0,1-1,0-1,0-1,1-1,0 0,0-2,1 0,-1-2,1 0,0-1,0-1,0-1,0-1,0 0,0-2,0-1,-1 0,4-2,0 0,-1 0,1-2,-1 0,-1-1,0-2,0 0,-1-1,-1-2,0 0,0-1,-2 0,0-2,8-10,-7 8,-1-2,0 0,-2-1,-1-1,0 0,-2-1,-1-1,-1 0,-1 0,6-22,-16 45,1-1,0 1,-1-1,1 0,-1 1,0-1,0 0,0 1,0-1,0 1,-1-1,1 0,-1 1,0-1,0 1,1-1,-2 1,1-1,0 1,0 0,-1 0,1 0,-1-1,0 1,0 1,0-1,0 0,0 0,0 1,0-1,0 1,-1 0,1 0,0-1,-1 2,1-1,-1 0,0 0,1 1,-1-1,1 1,-1 0,0 0,1 0,-1 0,0 0,1 1,-1-1,1 1,-1 0,1 0,-89 48,89-47,0-1,0 1,0 0,1 0,-1 0,1 0,-1 0,1 0,0 0,0 0,0 0,0 1,0-1,0 0,0 1,1-1,0 1,-1-1,1 1,0-1,0 0,0 1,0-1,1 1,-1-1,1 1,-1-1,1 0,0 1,0-1,0 0,0 0,0 1,1-1,-1 0,1 0,-1 0,1-1,1 2,6 4,-1-1,1 0,1 0,-1-1,1 0,0-1,0 0,0-1,1 0,9 1,37 14,-48-14,1 1,-1 1,0-1,0 1,-1 1,1 0,-2 0,1 0,-1 1,0 0,0 1,-1 0,-1 0,1 0,-1 0,-1 1,0 0,0 0,-1 0,0 0,-1 1,0-1,0 1,-1-1,-1 1,0 0,0 2,3 95,2-89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48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54 790,'30'-9,"1"-2,-2-1,1-2,-2 0,0-2,-1-1,22-19,3-34,-51 67,0 1,-1 0,1 0,-1-1,1 1,-1 0,1-1,-1 1,0 0,0-1,0 1,-1 0,1-1,-1 1,1 0,-1 0,0-1,1 1,-1 0,0 0,-1 0,1 0,0 0,0 0,-1 0,0 0,1 1,-1-1,0 0,1 1,-1 0,0-1,0 1,0 0,-2-1,-2 0,1 0,-1 0,1 1,-1 0,0 0,1 0,-1 0,0 1,0 0,0 0,0 1,1 0,-1 0,0 0,1 1,-1-1,1 1,-1 1,1-1,0 1,0 0,-1 1,-103 81,102-79,-1-1,1 1,1 1,-1-1,1 1,0 1,1-1,-1 1,2 0,-1 0,1 0,0 1,1-1,0 1,0 0,1 0,0 0,0 0,1 0,1 1,0-1,0 0,0 0,1 1,2 8,2-12,1 0,-1-1,1 1,0-1,1 0,-1-1,1 0,0 0,0 0,0 0,0-1,1-1,-1 1,1-1,0 0,0-1,0 0,0 0,0-1,0 0,5 0,15-3,0-2,-1 0,1-2,-1-1,0-1,-1-1,11-6,-13 6</inkml:trace>
  <inkml:trace contextRef="#ctx0" brushRef="#br0" timeOffset="494.779">534 790,'46'-48,"-2"-3,-2-1,-3-3,4-9,-46 76,0 1,1 0,1 0,0 1,1-1,0 0,1 0,1 0,0 0,3 10,-1-17,1-1,-1 1,1-1,0 0,1-1,-1 1,1-1,0 0,0-1,0 1,1-1,-1 0,1-1,0 0,-1 0,1 0,0-1,0 0,0 0,1-1,-1 0,0 0,0 0,0-1,0 0,0-1,0 1,-1-2,1 1,0 0,-1-1,0-1,1 1,-1-1,0 0,5-4,-1 0,-1 0,0 0,0-1,0 0,-1 0,-1-1,1 0,-2 0,1-1,-1 0,-1 0,0-1,-1 1,0-1,1-4,-1-10</inkml:trace>
  <inkml:trace contextRef="#ctx0" brushRef="#br0" timeOffset="911.114">1493 0,'-1'301,"-26"-119,-3 9,30-191</inkml:trace>
  <inkml:trace contextRef="#ctx0" brushRef="#br0" timeOffset="1160.418">1295 396,'39'-5,"26"-2,8 1,-5 1,-8 2,-10 0,-8 2,-8 1,-8 0</inkml:trace>
  <inkml:trace contextRef="#ctx0" brushRef="#br0" timeOffset="1580.067">1944 508,'14'-9,"1"-1,-2 0,1 0,-1-2,-1 1,0-2,-1 0,0 0,0-2,-10 15,0-1,0 0,0 0,-1 0,1 0,0 0,0 0,-1 0,1 0,0 0,-1-1,1 1,-1 0,1 0,-1 0,0-1,0 1,0 0,1-1,-1 1,0 0,0 0,-1-1,1 1,0 0,0 0,-1-1,1 1,0 0,-1 0,1 0,-1-1,0 1,1 0,-1 0,0 0,0 0,0 0,0 0,0 0,0 1,0-1,0 0,0 0,0 1,0-1,0 1,0-1,-1 1,1-1,0 1,0 0,-1 0,0-1,-70 12,61-6,1 1,0 0,0 1,1 0,0 1,0 0,0 0,1 1,1 0,-1 0,2 1,-1 0,1 0,1 1,0-1,0 1,1 0,0 1,1-1,1 1,-1-1,2 1,0 0,0 0,1-1,1 1,0 0,2 11,-1-18,0 0,0 0,1 0,0 0,0-1,0 1,0-1,1 0,0 0,-1 0,2 0,-1-1,0 0,1 1,-1-2,1 1,0 0,0-1,0 0,0 0,0-1,1 1,-1-1,0 0,2 0,9 1,0 0,0-1,0-1,0 0,0-1,0-1,0-1,1 0,57-24,-56 18</inkml:trace>
  <inkml:trace contextRef="#ctx0" brushRef="#br0" timeOffset="1943.379">2283 734,'9'-11,"0"-1,-1 0,-1 0,0 0,-1-1,0 0,-1-1,0 1,-1-1,2-13,47-103,-51 126,0 0,0-1,0 1,0 0,1 1,-1-1,1 0,0 1,0 0,0-1,1 1,-1 0,1 1,0-1,-1 1,1-1,0 1,1 0,-1 1,0-1,0 1,1 0,-1 0,1 0,-1 0,1 1,-1 0,1 0,-1 0,1 0,-1 1,1 0,-1 0,1 0,-1 0,0 1,1 0,-1 0,13 13,-4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4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28,'-16'-6,"0"1,-1 0,0 1,0 1,0 1,0 1,0 0,0 1,0 0,0 2,0 0,0 1,0 1,1 0,-1 1,1 1,0 0,1 2,-1 0,1 0,1 1,0 1,7-5,1 0,0 0,0 1,0 0,1 0,0 0,0 1,1 0,0 0,0 0,0 0,1 1,0-1,1 1,-1 0,1-1,0 4,-20 158,5 57,-2-28,-6-58,20-120,4-18,0-1,0 0,0 1,0 0,0-1,0 1,1-1,-1 1,1 0,-1 0,1-1,0 1,-1 0,1 0,0-1,0 1,0 0,1 0,-1 0,0-1,1 1,-1 0,1-1,-1 1,1 0,0-1,0 1,0-1,0 1,0-1,0 1,0-1,0 0,0 1,1-1,-1 0,1 0,-1 0,2 0,117 5,-80-9,245 1,-262-2,-5-2</inkml:trace>
  <inkml:trace contextRef="#ctx0" brushRef="#br0" timeOffset="570.858">720 451,'-5'-2,"0"1,1-1,-1 1,0 0,0 0,0 1,0-1,0 1,0 0,0 0,0 1,0-1,0 1,0 0,1 1,-1-1,0 1,1 0,-1 0,1 1,-1-1,1 1,0 0,0 0,1 0,-1 0,0 1,-1 2,-8 5,0 1,0 1,1 0,1 0,0 1,1 1,-5 8,12-18,1-1,0 1,0-1,0 1,1 0,0 0,0 0,0-1,0 1,1 0,-1 0,1 1,1-1,-1 0,1 0,0-1,0 1,0 0,1 0,-1 0,1-1,0 1,1-1,-1 1,1-1,0 0,0 0,1 1,1 1,0 1,1-1,0-1,0 1,0-1,1 0,0 0,-1-1,2 0,-1 0,0-1,1 0,0 0,0 0,-1-1,1-1,1 1,-1-1,0 0,0-1,0 0,0-1,1 1,-1-2,0 1,0-1,0 0,5-2,11-8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60 499,'-8'11,"1"0,0 1,1 0,0 0,1 1,1-1,0 1,0 0,1 0,1 0,0 1,1-1,1 1,0-1,0 2,0-11,1 0,-1-1,1 1,0 0,0-1,0 1,0-1,0 1,1-1,-1 0,1 0,0 1,0-1,1 0,-1-1,0 1,1 0,0-1,-1 1,1-1,0 0,0 0,1 0,-1 0,0-1,1 1,-1-1,1 0,-1 0,1 0,-1 0,4-1,0 1,1-1,0 0,0 0,0-1,-1 0,1-1,0 0,-1 0,1 0,-1-1,0 0,0 0,0-1,0 0,0-1,6-4,1 0,-2-1,1-1,-1 0,-1-1,0 0,-1-1,0 0,-1 0,0-1,-1 0,-1-1,0 0,-1 0,-1 0,0-1,-1 0,1-9,-6 17,1 1,-1-1,-1 1,1-1,-1 1,-1 0,1 0,-1 0,0 0,-1 0,0 1,0-1,0 1,-1 0,0 0,0 1,0-1,-1 1,0 0,0 1,0-1,0 1,-1 1,0-1,1 1,-1 0,-1 1,1-1,0 1,-1 1,1-1,-1 1,-2 1,8-1,1 1,-1 0,0-1,0 1,0 0,1 0,-1 0,0 1,0-1,0 0,1 1,-1-1,0 1,0-1,1 1,-1 0,1 0,-1 0,1 0,-1 0,1 0,-1 0,1 0,0 1,0-1,0 1,-1-1,1 1,1-1,-1 1,0-1,0 1,1 0,-1-1,0 1,1 0,0 0,-1-1,1 1,0 0,0 0,0 0,0-1,0 1,1 0,-1 0,0-1,1 1,0 0,-1 0,1-1,0 1,0-1,0 1,0-1,0 1,0-1,0 1,0-1,1 0,-1 0,0 1,1-1,-1 0,2 0,11 3,1 0,0-1,0 0,0-1,1-1,-1-1,0 0,0-1,1-1,-1 0,0-1,0 0,4-3,-3 2,1-2,-1 0,0 0,0-2,-1 0,0-1,-1 0,1-1,-2-1,0 0,0-1,-1 0,0-1,-1-1,-1 0,0 0,-1 0,0-2,0-2,62-152,-61 152,-4 23,-3 34,-5 819,3-821,-1 0,-2 1,-2-1,-1 0,-2 0,-1-1,-2 0,-2 0,-1-1,-18 32,28-60,-1-1,0 0,0-1,0 1,-1-1,1 0,-2 0,1 0,0-1,-1 1,0-1,0-1,0 1,0-1,-1 0,1 0,-1-1,0 0,1 0,-1-1,0 0,0 0,0 0,0-1,0 0,0-1,0 1,0-1,0-1,0 1,0-1,0 0,1-1,-1 0,1 0,0 0,0-1,0 0,0 0,0 0,1-1,0 1,0-1,0-1,1 1,0-1,-3-3,5 4,0 1,0-1,1 1,-1-1,1 0,0 1,0-1,1 0,-1 0,1 0,0 0,0 1,1-1,-1 0,1 0,0 0,1 1,-1-1,1 0,0 1,0-1,0 1,1 0,-1 0,1 0,0 0,0 0,3-2,110-90,-19 35,3 4,53-19,-114 59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1 125,'13'-14,"2"1,-1 0,1 1,1 1,0 1,1 0,0 1,1 0,-1 2,1 0,6-1,-19 8,0-1,0 1,0 0,0 0,0 0,0 0,0 1,0 0,0 0,0 1,0-1,-1 1,1 0,0 0,-1 1,0 0,1-1,-1 1,0 0,0 1,-1-1,1 1,-1 0,0 0,0 0,0 0,0 0,-1 1,1-1,-1 1,0 0,-1-1,1 1,-1 0,0 0,0 0,-1 0,1 0,-1 0,0 1,4 34,-2 0,-1 0,-2 0,-2 0,-3 12,2-25,-2 1,0-1,-2 0,-1-1,-1 0,-1 0,-1-1,-9 13,6-29,19-35,8-4,2 0,1 1,1 1,2 0,1 2,1 0,9-8,14-21,-31 35,2 0,1 1,0 1,1 1,1 0,1 1,0 1,1 0,1 1,0 2,1 0,2 0,-22 11,1 1,-1-1,1 0,-1 1,1 0,-1-1,1 1,0 0,-1-1,1 1,0 0,-1 0,1 1,0-1,-1 0,1 0,-1 1,1-1,0 1,-1-1,1 1,-1 0,0 0,1 0,-1 0,1 0,-1 0,0 0,0 0,0 0,0 0,0 1,0-1,0 0,0 1,0-1,0 1,-1-1,1 1,-1-1,1 1,-1 0,1 0,3 78,-4-69,-22 165,17-107,5-68,0 0,1 0,-1 0,0 0,1 1,-1-1,0 0,1 0,0 0,-1 0,1-1,-1 1,1 0,0 0,0 0,0 0,-1-1,1 1,0 0,0-1,0 1,0 0,0-1,0 0,0 1,0-1,0 1,0-1,1 0,-1 0,0 0,0 0,0 0,0 0,0 0,0 0,1 0,-1 0,0-1,0 1,0 0,0-1,0 1,0-1,0 1,0-1,0 1,0-1,0 0,-1 0,1 1,0-1,0 0,0 0,-1 0,1 0,-1 0,157-125,-125 96,1 2,2 1,0 1,2 2,4 0,-39 23,-1-1,1 1,-1-1,1 1,0 0,-1 0,1 0,0 0,0 0,0 1,0-1,0 0,0 1,0-1,0 1,0 0,0 0,0 0,0 0,0 0,0 0,0 1,0-1,0 0,0 1,0 0,0-1,0 1,0 0,-1 0,1 0,0 0,0 1,-1-1,1 0,-1 1,1-1,-1 1,0-1,0 1,2 1,-4 11,0-1,0 0,-1 0,-1 0,0 0,-1 0,0 0,-1-1,0 0,-2 1,-3 11,8-17,-3 2,1-1,1 1,-1 1,2-1,-1 0,1 1,1-1,0 1,0 0,1-1,0 1,0 0,1 0,26 19,-9-23</inkml:trace>
  <inkml:trace contextRef="#ctx0" brushRef="#br0" timeOffset="471.998">1721 182,'-22'12,"1"1,0 1,1 1,0 1,1 0,1 2,1 0,0 1,1 1,1 0,-6 13,19-30,-1-1,1 1,0-1,1 1,-1 0,0 0,1 0,-1 0,1 0,0 0,0 0,0 0,1 0,-1 0,1 0,0 1,-1-1,1 0,1 0,-1 1,0-1,1 0,0 0,0 0,0 1,0-1,0 0,0 0,1-1,0 1,-1 0,1 0,0-1,0 1,1-1,-1 0,0 0,1 1,-1-1,1-1,0 1,0 0,0-1,0 0,3 1,0-1,0 0,0 0,0-1,0 1,0-1,0-1,1 1,-1-1,0 0,0-1,0 1,0-1,-1 0,1-1,0 0,-1 1,0-2,0 1,0-1,2-1,93-96,-94 93,112-152,-118 159,0 1,0-1,0 1,0-1,0 1,0-1,0 1,0-1,1 1,-1-1,0 1,0-1,0 1,1-1,-1 1,0 0,0-1,1 1,-1 0,0-1,1 1,-1 0,0-1,1 1,-1 0,1-1,-1 1,1 0,-1 0,0 0,1-1,-1 1,1 0,-1 0,1 0,-1 0,1 0,-1 0,1 0,-1 0,1 0,-1 0,1 0,-1 0,1 0,-1 1,1-1,-1 0,0 0,1 0,-1 1,1-1,-1 0,0 1,1-1,-1 0,1 1,-1-1,0 0,0 1,1-1,-1 1,0-1,0 0,1 1,-1-1,0 1,0-1,3 38,-3-34,0 10,-2-5,1 1,0-1,1 0,0 0,0 1,1-1,1 0,-1 0,1 0,1 0,0 0,0 0,1-1,0 1,0-1,1 0,0 0,0-1,1 1,0-1,0 0,5 3,10 2,-2-3</inkml:trace>
  <inkml:trace contextRef="#ctx0" brushRef="#br0" timeOffset="850.953">2625 40,'-39'32,"20"-19,0 2,1 0,1 1,1 1,0 1,1 0,1 1,1 1,12-18,-1 0,1 0,0 1,0-1,1 0,-1 1,0-1,1 1,-1 0,1-1,0 1,0-1,0 1,0-1,0 1,1-1,-1 1,1-1,0 1,-1-1,1 1,0-1,0 0,1 1,-1-1,1 0,-1 0,1 0,-1 0,1 0,0 0,0-1,0 1,0-1,0 1,0-1,1 0,-1 1,0-1,3 0,15 10,-17-11,0 1,1 0,-1 0,0 0,1 0,-1 1,0-1,0 1,0-1,0 1,0 0,-1 1,1-1,-1 0,1 1,-1-1,0 1,0 0,0 0,0 0,0 0,-1 0,1 0,-1 0,0 0,0 1,0-1,0 0,-1 1,1-1,-1 1,0-1,0 1,0-1,-1 1,1-1,-1 0,0 1,0 0,-5 5,-2 0,1 0,-1 0,-1-1,1 0,-1-1,-1 0,1 0,-1-1,0 0,-1-1,1 0,-1 0,0-1,0-1,-1 0,1 0,-3-1,-20-4,28-3</inkml:trace>
  <inkml:trace contextRef="#ctx0" brushRef="#br0" timeOffset="1267.203">3133 40,'-55'25,"37"-18,0 1,1 1,0 0,0 1,1 0,0 2,1 0,1 1,-3 2,16-14,0 0,0 1,0-1,0 0,0 1,1-1,-1 0,0 1,1-1,-1 1,1-1,-1 1,1-1,0 1,-1 0,1-1,0 1,0-1,0 1,1 0,-1-1,0 1,0-1,1 1,-1-1,1 1,0-1,-1 1,1-1,0 1,0-1,0 0,0 1,0-1,0 0,0 0,0 0,1 1,59 35,-37-25,-20-10,-1 0,0 0,0 1,0-1,-1 1,1-1,0 1,-1 0,0 0,0 0,0 1,0-1,0 0,-1 1,1-1,-1 1,0-1,0 1,0 0,0-1,-1 1,0 0,0 0,0-1,0 1,0 0,-1 0,1-1,-1 1,0 0,-1-1,1 1,0-1,-1 1,0-1,-1 2,-1 4,-2 0,1 0,-2-1,1 0,-1 0,0 0,0-1,-1 0,0-1,0 1,-1-2,0 1,-1 0,-68 13,53-17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5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374 791,'-22'-5,"-1"2,0 0,0 1,0 2,0 0,0 1,0 1,-19 5,39-6,1-1,-1 1,1-1,-1 1,1 0,-1 0,1 0,-1 0,1 0,0 0,0 1,-1-1,1 1,0 0,1 0,-1-1,0 1,0 0,1 1,-1-1,1 0,0 0,-1 1,1-1,0 1,0-1,1 1,-1-1,0 1,1-1,0 1,0 0,-1-1,2 1,-1-1,0 1,0 0,1-1,-1 1,1-1,0 1,0-1,0 1,0-1,0 0,1 1,-1-1,160 178,-160-179,0 1,0 0,0 0,0 0,-1 0,1 0,0 0,-1 0,0 0,1 0,-1 0,0 0,0 0,0 0,0 1,-1-1,1 0,-1 0,1 0,-1 0,0 0,1 0,-1-1,0 1,0 0,0 0,-1 0,1-1,0 1,-1-1,1 1,-1-1,1 1,-1-1,0 0,0 0,0 1,-75 35,72-36,-143 42,137-46,5-2</inkml:trace>
  <inkml:trace contextRef="#ctx0" brushRef="#br0" timeOffset="849.441">684 762,'-32'74,"27"-64,1 1,0-1,1 1,0 0,0 0,2 0,-1 1,1-1,1 0,0 1,1-1,0 0,0 0,2 0,-1 0,1 0,3 7,-5-16,1-1,-1 1,1 0,0 0,-1-1,1 1,0-1,0 0,0 1,0-1,0 0,0 0,0 0,0 0,0-1,1 1,-1-1,0 1,0-1,1 0,-1 0,0 0,1 0,-1 0,0 0,1 0,-1-1,0 0,0 1,1-1,-1 0,0 0,0 0,0 0,0 0,0-1,0 1,0-1,67-64,58-95,-127 160,1 0,-1 0,1 0,-1 0,1 0,-1 0,1 0,-1 1,1-1,0 0,0 0,-1 1,1-1,0 0,0 1,0-1,0 1,0-1,0 1,0 0,0-1,0 1,0 0,0 0,0-1,0 1,0 0,0 0,0 0,0 0,0 0,0 0,0 1,0-1,0 0,0 1,0-1,0 0,0 1,0-1,-1 1,1-1,0 1,0 0,0-1,-1 1,1 0,0 0,0-1,-1 1,1 0,-1 0,1 0,-1 0,1 0,-1 0,6 14,0 0,-2 0,0 1,0-1,-2 1,0 0,-1 0,0 0,-1 0,-1 0,-1 0,0-1,-2 5,-71 366,64-350,-2 0,-2-1,-1-1,-1 0,-2-1,-3-7,22-26,0-1,0 1,0 0,0-1,0 1,0-1,0 1,0 0,0-1,0 1,-1-1,1 1,0 0,0-1,0 1,0-1,-1 1,1 0,0-1,0 1,-1 0,1-1,0 1,0 0,-1 0,1-1,0 1,-1 0,1 0,-1 0,1-1,0 1,-1 0,1 0,-1 0,1 0,0 0,-1 0,1 0,-1 0,1 0,0 0,-1 0,1 0,-1 0,1 0,0 0,-1 0,1 0,-1 0,1 1,0-1,-1 0,1 0,0 0,-1 1,1-1,0 0,-1 1,1-1,0 0,0 1,-1-1,1 0,0 1,0-1,-1 1,5-30,1 0,2 0,0 0,2 1,1 1,1-1,2 2,0 0,9-12,2-8,112-295,-60 207,-66 120</inkml:trace>
  <inkml:trace contextRef="#ctx0" brushRef="#br0" timeOffset="1467.885">1503 678,'-12'0,"0"1,0 1,0 0,1 0,-1 1,1 0,0 1,0 1,0 0,1 0,-1 1,1 0,0 1,-6 6,15-12,0 0,0 0,0 0,0 0,0 0,0 1,0-1,1 0,-1 1,0-1,1 1,-1-1,1 1,0-1,-1 1,1-1,0 1,0-1,0 1,0-1,0 1,1-1,-1 1,0-1,1 1,-1-1,1 0,-1 1,1-1,0 1,-1-1,1 0,0 0,0 1,0-1,0 0,0 0,0 0,1 1,56 36,-45-30,66 64,-78-69,1 0,0 0,-1 0,0 0,0 0,0 1,0-1,0 0,-1 1,0-1,1 1,-1-1,0 1,-1-1,1 0,-1 1,1-1,-1 1,0-1,0 0,-1 0,1 0,-1 1,1-1,-1 0,0-1,0 1,0 0,-1 0,-6 4,1 0,-1-1,0 0,0-1,0 0,-1 0,0-1,0 0,0-1,-1 0,1 0,-1-1,1-1,-1 0,-9 0,16 0,0-1,0 0,0 1,-1-1,1-1,0 1,0-1,0 1,0-1,1 0,-1 0,0-1,0 1,0-1,1 0,-1 0,1 0,-9-11</inkml:trace>
  <inkml:trace contextRef="#ctx0" brushRef="#br0" timeOffset="1915.709">1926 395,'7'19,"-2"-1,0 1,0 0,-2 0,-1 0,0 0,-1 1,-2 14,1-14,-2 31,-2 0,-3-1,-2 0,-10 29,7-28,-19 80,29-125,1-6</inkml:trace>
  <inkml:trace contextRef="#ctx0" brushRef="#br0" timeOffset="2150.332">1729 762,'38'0,"23"0,5 0,-3 0,-8 0,-9 0,-7 0,-5 5,-4 2,-2-1,-6-1</inkml:trace>
  <inkml:trace contextRef="#ctx0" brushRef="#br0" timeOffset="2503.514">2293 875,'12'-3,"-2"3,-1-1,1-1,-1 0,0 0,1-1,-1 0,0 0,0-1,-1 0,1-1,-1 0,0 0,0-1,-1 0,1-1,-1 1,-1-1,1 0,-1-1,-1 0,1 0,0-2,-6 7,1 1,-1-1,0 1,0-1,0 0,0 1,-1-1,1 1,-1-1,1 1,-1-1,0 1,0 0,0-1,0 1,-1 0,1 0,0-1,-1 1,0 0,1 1,-1-1,0 0,0 0,0 1,0-1,0 1,-1 0,1-1,0 1,-1 0,1 0,0 1,-86-13,80 16,0-1,-1 1,1 0,1 1,-1 0,0 0,1 0,0 1,0 0,0 1,1 0,0 0,0 0,0 0,1 1,0 0,0 0,1 1,0-1,0 1,1 0,-1 0,2 0,-1 1,1-1,1 1,0-1,0 1,0-1,1 1,1 0,-1-1,1 1,1-1,-1 1,1-1,1 0,0 1,0-1,1-1,0 1,0 0,3 3,2-4,0 1,0-2,1 1,0-1,0-1,0 0,1 0,0-1,0 0,0-1,0-1,0 1,1-2,-1 0,1 0,-1-1,1 0,-1-1,9-1,4 1</inkml:trace>
  <inkml:trace contextRef="#ctx0" brushRef="#br0" timeOffset="3020.32">2632 1045,'157'-266,"-110"210,-46 56,1 0,-1 1,0-1,1 1,-1-1,1 1,-1-1,1 1,-1 0,0-1,0 1,1 0,-1 0,0 0,0 0,0 0,0 0,0 1,0-1,0 0,0 0,-1 1,1-1,0 1,-1-1,1 0,-1 1,0-1,1 1,-1-1,0 1,0-1,0 1,0-1,0 1,0-1,0 1,-1-1,1 1,0-1,-1 1,1-1,-1 1,0 0,1 0,0 15,7 60,-7-75,1 0,-1-1,1 1,0 0,-1-1,1 1,0-1,0 1,0-1,1 0,-1 1,0-1,0 0,1 0,-1 0,0 0,1 0,-1 0,1 0,0 0,-1-1,1 1,-1-1,1 1,0-1,0 1,-1-1,1 0,0 0,0 0,-1 0,1 0,0 0,0-1,-1 1,1-1,0 1,-1-1,1 1,1-2,101-78,-86 65,-14 11,0-1,1 1,-1 0,1 1,0-1,1 1,-1 0,1 0,-1 0,1 1,0 0,0 0,0 0,2 1,-5 3,0 0,1 0,-1 0,0 1,-1 0,1 0,0 0,-1 0,0 0,1 0,-1 0,0 1,-1-1,1 1,-1 0,1-1,-1 1,0 0,-1 0,1 0,-1-1,1 1,-1 0,0 0,-1 0,1 0,-1 0,1 0,-1 0,-1 0,2 5,15 91,-10-80</inkml:trace>
  <inkml:trace contextRef="#ctx0" brushRef="#br0" timeOffset="3801.847">3224 1,'220'25,"-216"-26,-1 1,1-1,-1 1,1 0,-1 0,1 1,-1-1,1 1,-1-1,1 1,-1 0,1 1,-1-1,0 0,0 1,0 0,0 0,0 0,0 0,0 0,-1 1,1-1,-1 1,0-1,1 1,-1 0,0 0,-1 0,1 0,-1 0,1 1,-1-1,1 4,-6 213,3 164,-27-110,27-244,14 124,-12-151,1 0,-1 0,0 0,0 0,0 0,0 0,0 0,-1 0,1 1,-1-1,0 0,0 0,0 0,-1 1,1-1,-1 0,1 0,-1 0,0 0,0 0,-1 0,1 0,-1 0,1 0,-1-1,0 1,0 0,0-1,0 0,-1 1,1-1,0 0,-1 0,0-1,1 1,-1 0,0-1,0 0,0 1,-127 28,42-5,71-18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6:1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1185,'0'1698,"-29"-1253,31-64,24-161,3 3,0 1,0 58,-30 57,0-335,1 0,-1 0,1 1,0-1,0 0,1 0,-1 1,1-1,0 0,0 0,0 0,0 0,1 0,0 0,0 0,0-1,0 1,0-1,1 1,-1-1,1 0,0 0,0 0,0 0,1-1,-1 1,1-1,-1 0,1 0,0 0,0 0,20 1,1 0,-1-2,0-1,0 0,1-2,-1-1,0-1,19-6,32-3,103-16,83-2,787 32,-816-2,-34-26,338 27,-339-28,283 28,-198-29,255 30,-424 15,-99-18</inkml:trace>
  <inkml:trace contextRef="#ctx0" brushRef="#br0" timeOffset="3507.296">1 959,'11'227,"1"-150,-11-59,1 0,1-1,0 1,2-1,0 0,1 0,2 4,-7-20,-1 0,0-1,0 1,1 0,-1 0,1-1,-1 1,1 0,-1-1,1 1,-1-1,1 1,0-1,-1 1,1-1,0 1,-1-1,1 0,0 1,-1-1,1 0,0 1,0-1,0 0,-1 0,1 0,0 0,0 0,0 0,-1 0,1 0,0 0,0 0,-1 0,1-1,0 1,0 0,0-1,-1 1,1 0,0-1,-1 1,1-1,0 1,-1-1,1 1,-1-1,1 1,-1-1,1 0,-1 1,1-1,-1 0,28-41,-27 38,157-316,-158 320,0 1,0 0,1-1,-1 1,0 0,1-1,-1 1,0 0,1-1,-1 1,1-1,-1 1,1-1,-1 1,1-1,0 1,-1-1,1 1,0-1,-1 0,1 1,0-1,-1 0,1 0,0 0,0 1,-1-1,1 0,0 0,0 0,-1 0,1 0,0 0,0-1,-1 1,1 0,0 0,-1 0,1-1,0 1,-1 0,1-1,0 1,-1 0,1-1,0 1,-1-1,1 1,-1-1,1 0,-1 1,1-1,-1 1,0-1,1 0,-1 1,0-1,1 0,-1 1,0-1,0 0,0 0,6 224,25-33,-17-120,-2 0,-4 0,-3 1,-2 0,-6 44,0-86,-2 1,0-1,-2 0,-2 0,0-1,-2 0,-9 17,16-37,0 0,-1 0,0 0,0-1,-1 0,0 0,0 0,0-1,-1 0,0 0,0-1,-1 0,1 0,-1 0,0-1,-1-1,1 1,-1-1,1-1,-1 1,0-1,0-1,0 0,0 0,0-1,-8 0,12-1,0 1,1-1,-1 0,0 0,1 0,-1-1,1 0,-1 0,1 0,0 0,0 0,0-1,0 0,0 0,1 0,-1 0,1-1,0 1,0-1,0 0,0 0,1 0,0 0,0 0,0-1,0 1,0-1,1 1,-1-5,0-3,0 0,1 1,0-1,1 0,0 0,1 0,0 0,1 0,0 1,1-1,3-6,7-11,1 1,2 1,1 1,1 0,1 1,1 1,2 1,0 1,1 0,1 2,1 1,10-5,10-12,-24 18</inkml:trace>
  <inkml:trace contextRef="#ctx0" brushRef="#br0" timeOffset="4436.605">6239 4656,'-3'29,"-2"-1,0 1,-2-1,0 0,-3-1,0 0,-1-1,-3 3,-6 17,4-13,-2-1,-1 0,-2-2,-1 0,-14 14,-47 65,55-73,15-26</inkml:trace>
  <inkml:trace contextRef="#ctx0" brushRef="#br0" timeOffset="4927.902">5899 4685,'3'10,"0"1,0-1,1 0,0-1,1 1,0-1,0 0,1 0,0 0,1-1,0 0,0 0,1-1,0 0,0 0,1-1,5 3,2 5,6 3,-1 2,0 1,-1 0,-1 2,-1 0,-1 1,-1 0,-2 2,0 0,6 15,67 150,-74-172</inkml:trace>
  <inkml:trace contextRef="#ctx0" brushRef="#br0" timeOffset="27126.395">4742 847,'0'481,"28"-283,-26 83,24-138,-25 222,27-222,-27-120,-1 1,-1 0,-1 0,0 0,-2-1,-5 14,4-17,1 0,1 0,1 0,1 1,0-1,2 0,0 1,1-1,3 8,-5-26,1 1,-1-1,1 0,0 1,0-1,0 0,0 1,0-1,1 0,-1 0,1 0,-1 0,1 0,0 0,0 0,0-1,0 1,0-1,0 1,0-1,0 0,1 0,-1 0,0 0,1 0,-1 0,1-1,-1 1,1-1,-1 0,1 0,-1 0,1 0,-1 0,1 0,-1-1,1 1,-1-1,1 1,1-2,99-30,51-6,325 39,621-1,-1049-6,-33 0</inkml:trace>
  <inkml:trace contextRef="#ctx0" brushRef="#br0" timeOffset="34409.589">5279 3246,'-3'-5,"1"0,0 1,-1-1,0 1,0-1,0 1,-1 0,1 0,-1 1,0-1,0 1,0-1,-1 1,1 1,-1-1,1 1,-1-1,0 1,0 1,0-1,0 1,0 0,-1 0,1 0,0 1,0-1,-1 1,1 1,-2-1,-10 4,0 0,0 2,1-1,-1 2,2 0,-1 1,1 1,0 0,0 1,1 1,1 0,0 1,0 0,1 1,1 0,0 1,1 0,1 1,0 0,-1 4,3-5,1 1,0 0,1 1,1-1,0 1,1 0,1 0,0 0,1 14,1-25,-1 8,-1-1,2 0,0 1,1-1,0 0,0 1,1-1,1 0,0 0,1 0,0-1,1 1,0-1,1 0,0 0,1-1,0 0,3 2,-1-1,2-2,-1 0,1 0,0-1,1 0,0-1,0 0,1-1,0-1,13 5,-14-6,0 0,0-1,0-1,0 0,0 0,1-1,-1-1,0 0,1 0,-1-1,0-1,1 0,-1-1,0 0,-1-1,1-1,-1 1,1-2,-1 1,-1-2,1 1,-1-2,0 1,-1-1,1-2,-7 8,-1 0,0 0,0 0,-1 0,1-1,0 1,-1-1,0 1,1-1,-1 1,0-1,0 0,0 1,-1-1,1 0,-1 0,1 0,-1 0,0 0,0 1,0-1,-1 0,1 0,-1 0,0 0,1 1,-1-1,0 0,0 1,-1-1,1 1,-1-1,1 0,-71-67,62 62,-41-37,40 33,-1 1,0 1,-1 0,0 0,-1 1,1 1,-13-5,150 50,109-33,-209-4</inkml:trace>
  <inkml:trace contextRef="#ctx0" brushRef="#br0" timeOffset="35199.736">7677 2681,'-190'192,"-50"88,185-235,35-35</inkml:trace>
  <inkml:trace contextRef="#ctx0" brushRef="#br0" timeOffset="35593.547">7197 2681,'197'169,"31"38,-215-195,-1-2,0 1,0 0,-2 0,1 1,-2 1,1 0,-2 0,0 0,6 15,-12-19</inkml:trace>
  <inkml:trace contextRef="#ctx0" brushRef="#br0" timeOffset="36016.278">8411 2399,'-9'10,"-9"12,-5 8,0 3,1-4,3-2,0-5,3-3,5 2,-1-4,2 0,2-2</inkml:trace>
  <inkml:trace contextRef="#ctx0" brushRef="#br0" timeOffset="40934.172">4996 480,'11'165,"-4"-132,-4-12,1 0,1 1,2-1,0-1,1 1,7 12,-14-31,0-1,0 1,0-1,0 1,0-1,0 1,0-1,1 0,-1 0,1 0,-1 0,1 0,-1 0,1 0,-1 0,1 0,0-1,0 1,-1-1,1 1,0-1,0 0,-1 0,1 1,0-1,0 0,0-1,-1 1,1 0,0-1,0 1,0-1,-1 1,1-1,0 0,-1 1,1-1,-1 0,1 0,-1 0,1-1,-1 1,0 0,0 0,1-1,-1 1,0-1,58-71,50-150,-92 261,10 151,-17-110,-4-1,-4 1,-3 21,0-23,1-61,0-1,-1 0,0 0,-1 0,-1 0,-1 0,0-1,-1 1,0-1,-1 0,0-1,-2 1,1-1,-2-1,0 1,-9 10,16-21,0-1,0 1,1 0,-1-1,0 1,0-1,-1 0,1 1,0-1,0 0,-1 0,1-1,0 1,-1 0,1-1,-1 0,1 1,-1-1,1 0,0 0,-1 0,1-1,-1 1,1 0,-1-1,1 0,0 1,-1-1,1 0,0 0,0-1,-1 1,1 0,0-1,0 1,1-1,-1 0,0 0,0 1,1-1,-1 0,1 0,0-1,0 1,-1 0,1 0,0-3,-2-9,1 0,1-1,0 1,1-1,0 1,1-1,1 1,1-1,0 1,0 0,1 0,1 0,1 1,0 0,0 0,1 0,1 1,0 0,10-10,3-15,8-15,-15 28</inkml:trace>
  <inkml:trace contextRef="#ctx0" brushRef="#br0" timeOffset="41333.784">5645 198,'5'0,"-3"0,-3 4,0 7,-5 2,-2 3,1 3,-3 4,-1 3,3 1,-3-4,1 0,2 0,2-4</inkml:trace>
  <inkml:trace contextRef="#ctx0" brushRef="#br0" timeOffset="48383.804">3303 4459,'18'73,"20"54,-28-100,-10-27,0-1,0 1,0 0,0-1,0 1,0 0,0-1,0 1,0 0,0-1,0 1,0 0,0-1,0 1,1 0,-1-1,0 1,0 0,0 0,1-1,-1 1,0 0,0 0,1-1,-1 1,0 0,0 0,1 0,-1-1,0 1,1 0,-1 0,0 0,1 0,-1 0,0 0,1 0,-1 0,0 0,1 0,-1 0,0 0,1 0,-1 0,0 0,1 0,-1 0,0 0,0 0,1 1,-1-1,0 0,1 0,-1 0,0 0,0 1,1-1,-1 0,0 0,0 1,1-1,-1 0,10-47,-8 32,0 0,1 0,1 1,0-1,1 1,0 0,1 0,1 0,0 1,1 0,0 1,1 0,5-5,-10 15,0 0,0 0,0 0,1 1,-1-1,1 1,-1 0,1 1,-1-1,1 1,-1 0,1 0,0 0,-1 0,1 1,-1 0,1 0,-1 0,1 1,-1-1,0 1,0 0,0 0,0 1,0-1,0 1,-1 0,1 0,-1 0,0 0,0 1,0-1,0 1,0 0,0 1,8 11</inkml:trace>
  <inkml:trace contextRef="#ctx0" brushRef="#br0" timeOffset="49149.6">3247 4262,'90'-18,"133"-23,-168 37,-82-13,-117-45,129 52</inkml:trace>
  <inkml:trace contextRef="#ctx0" brushRef="#br0" timeOffset="49800.698">3218 4008,'33'0,"-9"1,-1 0,1-2,-1-1,0-1,0 0,0-2,0-1,8-4,98-37,-61 42,-51 10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73 0,'-14'19,"-5"12,0 4,4 2,10-6,9-8,10-7,7-8,5-4,-7-3,-12-2,-11 0,-10 4,-8 2,0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10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0,'0'5,"-5"6,-6 6,-2 5,-3-1,1 0,4 2,-3 2,3 1,2 1,8 1,9-5,8-5,5-7,5-5,-2-8,-11-4,-6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79 33,'10'-9,"-2"-4,-3 6,-6 3,-8 8,-3-2,-3-1,-5 4,-3 1,2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95 80,'-11'39,"29"-43,58-94,-76 97,0 1,1 0,-1-1,0 1,0-1,0 1,0-1,1 1,-1 0,0-1,0 1,0-1,0 1,0-1,0 1,0-1,0 1,0-1,-1 1,1 0,0-1,0 1,0-1,0 1,-1 0,1-1,0 1,0-1,-1 1,1 0,0-1,-1 1,1 0,0-1,-1 1,1 0,0 0,-1-1,1 1,-1 0,1 0,0 0,-1 0,1-1,-1 1,1 0,-1 0,1 0,-1 0,1 0,0 0,-1 0,1 0,-1 0,1 1,-1-1,1 0,-1 0,1 0,0 0,-1 1,1-1,-1 0,1 0,0 1,-33 10,19-3,0 1,1 1,0 0,0 0,1 1,1 1,-1 0,2 1,-5 7,13 1,10-20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6 10,'1'1,"0"0,0 0,1 0,-1 0,0 0,1 0,-1 0,1 0,-1-1,1 1,-1-1,1 1,-1-1,1 1,0-1,-1 0,1 0,-1 0,1 0,0 0,-1 0,1-1,0 1,-1 0,1-1,-1 1,1-1,-1 0,1 1,-1-1,1 0,-1 0,0 0,0 0,1 0,-1 0,29-9,-29 10,-1 0,1 0,-1 0,1 0,-1 0,1 0,-1 0,0 0,1 0,-1 0,1 0,-1 1,1-1,-1 0,0 0,1 0,-1 1,1-1,-1 0,0 0,1 1,-1-1,0 0,1 1,-1-1,0 0,0 1,1-1,-1 1,0-1,0 0,0 1,0-1,1 1,-1-1,0 1,0-1,0 1,0-1,0 0,0 1,0-1,0 1,0-1,0 1,-1-1,1 1,0-1,0 0,0 1,0-1,-1 1,1-1,0 0,-1 1,1-1,0 0,0 1,-1-1,1 0,0 1,-1-1,1 0,-1 0,1 1,0-1,-1 0,1 0,-91 143,90-142,1-1,-1 0,1 1,0-1,0 1,-1-1,1 1,0-1,0 1,-1-1,1 1,0-1,0 1,0-1,0 1,0-1,0 1,0-1,0 1,0 0,0-1,0 1,0-1,0 1,1-1,-1 1,0-1,0 1,1-1,-1 1,0-1,0 1,1-1,-1 0,1 1,-1-1,0 0,1 1,-1-1,1 0,-1 1,1-1,-1 0,1 0,-1 1,1-1,-1 0,1 0,-1 0,1 0,12-3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7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38,'5'0,"1"5,5 1,0-5,4-2,3-7,4-6,3 0,-3 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4207 1129,'0'-10,"-5"-3,-7 6,-5 4,0 7,7 3,6-5,8-2,3-6,6-3,0-3,-6-1,-10 3,-4 7,-6 4,0 7,6 2,5 0</inkml:trace>
  <inkml:trace contextRef="#ctx0" brushRef="#br0" timeOffset="1">2739 2173,'-12'8,"4"-4,0 0,1 1,-1 1,1-1,0 1,0 0,1 1,0 0,0 0,0 0,1 1,-1 1,6-8,1 0,-1-1,0 1,1-1,-1 1,1 0,-1-1,1 1,-1-1,1 1,0-1,-1 1,1-1,-1 1,1-1,0 0,0 1,-1-1,1 0,0 0,-1 1,1-1,0 0,0 0,-1 0,1 0,0 0,0 0,-1 0,1 0,0 0,0-1,-1 1,1 0,0 0,0-1,-1 1,1 0,0-1,-1 1,1-1,-1 1,1-1,0 1,-1-1,1 1,-1-1,31-16,-82 43,-16 17,68-43,-1 0,0 0,1 0,-1 0,1 0,-1 0,0 0,1 1,-1-1,0 0,1 0,-1 0,1 0,-1 0,0 1,1-1,-1 0,0 0,1 1,-1-1,0 0,0 0,1 1,-1-1,0 0,0 1,1-1,-1 0,0 1,0-1,0 0,0 1,0-1,0 1,1-1,-1 0,0 1,0-1,0 1,0-1,0 0,0 1,-1-1,1 1,0-1,0 0,0 1,0-1,0 0,0 1,-1-1,1 1,0-1,0 0,-1 0,1 1,0-1,0 0,-1 1,1-1,0 0,-1 0,1 0,0 1,-1-1,1 0,-1 0,1 0,31-3,-9-2</inkml:trace>
  <inkml:trace contextRef="#ctx0" brushRef="#br0" timeOffset="2">3473 1835,'-29'29,"-9"14,6-1,13-6,11-15,11-11,9-7,4-9,3-3,3-1,-2-2,1-1,-4-1,-9 0,-11 9,-5 4</inkml:trace>
  <inkml:trace contextRef="#ctx0" brushRef="#br0" timeOffset="3">5645 1129,'109'-32,"-128"65,-40 22,59-54,0-1,0 0,-1 1,1-1,0 1,0-1,0 0,0 1,0-1,0 1,0-1,0 0,0 1,0-1,0 1,0-1,0 0,0 1,0-1,0 1,0-1,1 0,-1 1,0-1,0 0,0 1,1-1,-1 0,0 1,0-1,1 0,-1 1,0-1,1 0,-1 0,0 1,1-1,-1 0,1 0,-1 0,0 0,1 1,-1-1,0 0,1 0,-1 0,1 0,-1 0,0 0,1 0,-1 0,1 0,-1 0,1 0,-1-1,0 1,1 0,-1 0,0 0,1 0,-1-1,0 1,1 0,-1 0,0-1,1 1,31-7,-21 3,0 0,0 0,0-1,0-1,-1 0,0 0,0-1,0 0,-1-1,0 0,2-3,-6 3</inkml:trace>
  <inkml:trace contextRef="#ctx0" brushRef="#br0" timeOffset="4">5673 2879,'-27'56,"58"-61,46-50,-134 76,-128 82,155-83</inkml:trace>
  <inkml:trace contextRef="#ctx0" brushRef="#br0" timeOffset="5">3218 3867,'-5'5,"-6"1,-1 5,-4 0,6-1,5-8,3-4</inkml:trace>
  <inkml:trace contextRef="#ctx0" brushRef="#br0" timeOffset="6">3387 3020,'168'-185,"-192"211,-45 28,69-54,0 0,1 0,-1 1,0-1,1 0,-1 0,0 0,1 0,-1 0,0 0,1 1,-1-1,0 0,1 0,-1 1,0-1,0 0,1 0,-1 1,0-1,0 0,0 1,1-1,-1 0,0 1,0-1,0 0,0 1,0-1,0 0,0 1,0-1,0 0,0 1,0-1,0 1,0-1,0 0,0 1,0-1,0 0,0 1,0-1,0 0,-1 1,1-1,0 0,0 1,0-1,-1 0,1 0,0 1,0-1,-1 0,1 0,0 1,-1-1,1 0,0 0,-1 0,1 0,0 0,-1 1,32-6,65-32,-70 23</inkml:trace>
  <inkml:trace contextRef="#ctx0" brushRef="#br0" timeOffset="7">5025 3923,'1'2,"0"-1,0 0,1 0,-1 0,1 0,-1-1,0 1,1 0,0-1,-1 1,1 0,-1-1,1 0,0 1,-1-1,1 0,0 0,-1 0,1 0,-1 0,1-1,0 1,-1 0,1-1,0 1,-1-1,1 1,-1-1,1 0,-1 0,0 0,1 0,-1 0,0 0,1 0,6-4,13-6,-25 20,-44 39,49-48,0 1,0-1,0 0,0 1,1-1,-1 0,0 0,0 0,1 0,-1 0,0 0,0 0,0 0,1 0,-1-1,0 1,0 0,0-1,0 1,0-1,1 1,-1-1,0 0,0 1,0-1,-1 0,1 0,0 0,0 0,0 0,0 0,-1 0,1 0,15-14,-3 0</inkml:trace>
  <inkml:trace contextRef="#ctx0" brushRef="#br0" timeOffset="8">4742 451,'-10'-4,"-2"2,-1-2,-1-6,-4-1,1-4,-1 1,-3 4,3 6,9 6,6 1</inkml:trace>
  <inkml:trace contextRef="#ctx0" brushRef="#br0" timeOffset="9">4855 2230,'-10'9,"-2"9,4 0,10-2,8-4,3-9,4-5,-5-2,-6 4,-8 3,-8 5,-8 1,-5 4,-4 0,8-7,11-9,13-10,5-2</inkml:trace>
  <inkml:trace contextRef="#ctx0" brushRef="#br0" timeOffset="10">3840 4092,'-20'14,"-10"6,4-2,11-3,14-4,6-10,7-4,7-6,0-3</inkml:trace>
  <inkml:trace contextRef="#ctx0" brushRef="#br0" timeOffset="11">2569 988,'5'0,"-4"0,-1 5,-6 6,3 1,7-1,2-7,1-10,-6-3,-8 0,-3 6,-4 3,0 7,-2 2,1 5,4-1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3:1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3582 58,'-2'-1,"1"0,-1 0,1 0,-1 0,1 0,-1 1,0-1,1 0,-1 1,0-1,1 1,-1 0,0 0,0-1,1 1,-1 0,0 1,0-1,1 0,-1 0,0 1,1-1,-1 1,0-1,1 1,-1 0,1 0,-1 0,1 0,-1 0,1 0,-1 0,1 0,0 0,-1 1,1-1,-178 97,-75 77,-72 27,191-106,-181 111,40-48,-213 105,265-155,-30 36,3-8,-57 36,142-69,-21 42,44-60,128-77,17-7</inkml:trace>
  <inkml:trace contextRef="#ctx0" brushRef="#br0" timeOffset="1451.6">3554 30,'-88'22,"68"-20,-1-1,1 0,-1-2,1 0,-1-1,1-2,0 0,0 0,0-2,1-1,-1 0,19 6,-1 0,1 0,-1 0,0 0,0 0,1 1,-1-1,0 1,0 0,0-1,0 1,1 0,-1 0,0 0,0 0,0 0,0 1,0-1,1 0,-1 1,0-1,0 1,0 0,1 0,-1 0,1 0,-1 0,0 0,1 0,0 0,-1 0,1 1,0-1,-1 1,1-1,0 1,0-1,0 1,1 0,-1-1,0 1,1 0,-1 0,1 0,-1-1,1 1,0 0,0 0,0 1,1 255,-1-6,3-232,5-25,8-30,9-21,1 2,3 1,35-47,71-67,-67 64,-50 90,-14 17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3:52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0,'-45'92,"-13"53,58-141,1 1,-1-1,1 0,0 1,0-1,0 0,0 0,1 0,0 0,0 0,0 0,0 0,0 0,1-1,0 0,0 1,0-1,0 0,0 0,1-1,-1 1,1 0,-1-1,1 0,0 0,0 0,0-1,0 1,1-1,-1 0,0 0,2-1,6 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3:53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1,'-5'0,"-1"5,5 2,2-6,6-7,2 1,-5 3,-4 6,-6 2,-2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3:49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1383 59,'-17'56,"-47"171,32-111,5-3,-55 138,50-110,4-24,-32 134,-5-92,-75 235,109-281,-41 123,6-74,-15 42,6-27,-32 127,94-254,-2-1,-3-1,-20 41,-76 182,-53 124,132-313,31-74</inkml:trace>
  <inkml:trace contextRef="#ctx0" brushRef="#br0" timeOffset="1303.141">1355 32,'-15'12,"0"-1,0 0,-1 0,-1-2,1 0,-2-1,-6 2,-7 4,28-13,0 0,0 0,0 1,1-1,-1 1,0-1,1 1,-1 0,1 0,0 1,0-1,0 0,0 1,0-1,0 1,0 0,1-1,0 1,-1 0,1 0,0 0,0 0,1 0,-1 0,1 0,-1 0,1 1,0-1,0 0,0 0,1 0,-1 0,1 0,0 0,-1 0,1 0,1 0,0 2,8 16,1-1,1-1,0 1,2-2,0 0,1 0,1-2,0 0,1 0,14 8,-13-9,68 44,-85-58,-1 0,1-1,0 1,0 0,-1 0,1 0,0 0,0-1,0 1,0 0,0-1,0 1,1-1,-1 1,0-1,0 0,0 0,0 1,0-1,1 0,-1 0,0 0,0 0,0 0,1 0,-1 0,0-1,0 1,0 0,0-1,0 1,1-1,-1 1,0-1,0 1,0-1,0 0,-1 1,1-1,0 0,0 0,0 0,0 0,-1 0,1 0,0 0,-1 0,1 0,-1 0,0 0,1 0,-1 0,0-1,1 1,-1 0,0 0,0 0,0 0,0-1,0 1,0 0,0 0,-1 0,1-2,-24-138,-35-88,44 134,17 76</inkml:trace>
  <inkml:trace contextRef="#ctx0" brushRef="#br0" timeOffset="6479.592">395 1244,'57'299,"-62"-421,-1 93,1 10,1-1,0 0,2 1,0-1,1 0,1 0,1 0,1 0,0 0,3-5,5-30,-9 46,0 1,0-1,0 1,1 0,0 0,1 0,0 0,0 0,1 1,0-1,3-3,-5 10,0 0,1 1,-1-1,0 0,1 1,-1 0,1-1,-1 1,1 0,-1 0,0 1,1-1,-1 0,1 1,-1-1,0 1,1 0,-1 0,0 0,0 0,1 0,-1 1,0-1,0 1,-1-1,1 1,0-1,0 1,-1 0,1 0,-1 0,0 0,1 0,-1 0,0 1,0-1,0 0,-1 1,1 0,7 15</inkml:trace>
  <inkml:trace contextRef="#ctx0" brushRef="#br0" timeOffset="7417.393">621 1386,'0'5,"5"1,1 5,0 5,-1 5,-6-2,-4 2,1 1,4-3,8-5,2-4</inkml:trace>
  <inkml:trace contextRef="#ctx0" brushRef="#br0" timeOffset="7818.607">733 1076,'0'9,"-5"9,4 0,1-7,1-6</inkml:trace>
  <inkml:trace contextRef="#ctx0" brushRef="#br0" timeOffset="9385.932">311 793,'-1'0,"1"-1,0 1,0 0,-1-1,1 1,0-1,0 1,0-1,0 1,-1-1,1 1,0 0,0-1,0 1,0-1,0 1,0-1,0 1,0-1,1 1,-1-1,0 1,0-1,0 1,0-1,1 1,-1 0,0-1,0 1,1-1,-1 1,0 0,1-1,-1 1,0 0,1-1,-1 1,1 0,-1 0,0-1,1 1,-1 0,1 0,-1 0,1 0,-1 0,1-1,-1 1,1 0,-1 0,0 0,1 0,-1 0,1 0,-1 1,1-1,-1 0,1 0,-1 0,1 0,200-50,-140 33,-60 16,0 0,0-1,0 1,-1-1,1 0,0 1,-1-1,1 1,-1-1,0 0,0 1,1-1,-1 0,0 0,0 1,-1-1,1 0,0 1,-1-1,1 0,-1 1,1-1,-1 0,0 1,1-1,-1 1,0-1,0 1,0 0,0-1,0 1,-2-1,0-4,-88-131,77 120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11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0 554,'62'47,"71"69,35 20,63 84,-67-72,-113-105,-2 2,-2 3,21 29,126 109,32 12,-114-114,128 155,-119-145,-115-99,-7-5</inkml:trace>
  <inkml:trace contextRef="#ctx0" brushRef="#br0" timeOffset="2454.951">29 554,'0'-1,"-1"1,1-1,0 1,-1 0,1-1,-1 1,1 0,-1-1,1 1,-1 0,1 0,-1 0,0 0,1-1,-1 1,1 0,-1 0,1 0,-1 0,0 0,1 0,-1 0,1 1,-1-1,1 0,-1 0,1 0,-1 1,1-1,-1 0,1 0,-1 1,1-1,-1 0,1 1,-1-1,1 1,0-1,-1 0,1 1,-1-1,1 1,0-1,0 1,-1-1,1 1,0 0,0-1,0 1,0-1,0 1,-1-1,1 1,0-1,0 1,1 0,-1-1,0 1,0 0,-6 39,6-39,3 65,-2-65,0 1,-1-1,1 1,0-1,0 1,0-1,0 1,0-1,0 0,0 0,1 1,-1-1,0 0,1 0,-1 0,0-1,1 1,0 0,-1 0,1-1,-1 1,1-1,0 1,-1-1,1 0,0 0,-1 0,1 0,0 0,0 0,-1 0,1 0,0-1,-1 1,1-1,0 1,198-77,-149 48,-95 7,-124-56,167 77,1 0,-1 0,0 0,1 0,-1 0,0 0,0 1,1-1,-1 0,0 1,0-1,0 0,0 1,0-1,0 1,0-1,0 1,-1 0,1-1,0 1,0 0,0 0,0 0,0 0,-1 0,1 0,0 0,0 0,0 0,0 0,0 1,0-1,-1 1,1-1,0 0,0 1,0 0,0-1,0 1,1 0,-1-1,0 1,0 0,0 0,1 0,-1 0,0 0,1 0,-1 0,1 0,-1 0,1 0,-1 0,1 0,0 0,-1 0,1 0,0 1,0-1,0 0,0 1,13 216,-6-165,-7-52,0-1,1 1,-1 0,1 0,-1 0,1 0,-1-1,1 1,0 0,-1-1,1 1,0 0,0-1,0 1,-1-1,1 1,0-1,0 1,0-1,0 0,0 0,0 1,0-1,0 0,0 0,-1 0,1 0,0 0,0 0,0 0,0 0,0 0,0-1,0 1,0 0,0-1,0 1,0 0,-1-1,1 1,0-1,0 1,0-1,-1 0,1 1,0-1,-1 0,1 1,0-1,-1 0,1-1,161-161,-101 91,-53 54</inkml:trace>
  <inkml:trace contextRef="#ctx0" brushRef="#br0" timeOffset="4238.42">1751 2106,'5'0,"1"4,5 2,0 5,-1 5,2 0,3 2,5 3,-1 3,0-4,-2 1,0-4,-2 0,-5-7,-3-6</inkml:trace>
  <inkml:trace contextRef="#ctx0" brushRef="#br0" timeOffset="6050.702">734 468,'41'184,"-36"-166,-1 1,0 0,-1 0,-2-1,1 2,-2-1,-1 0,-1 4,2-24,0 1,0-1,0 1,0-1,0 1,0 0,0-1,0 1,-1-1,1 1,0 0,0-1,0 1,-1-1,1 1,0 0,-1-1,1 1,0 0,-1 0,1-1,0 1,-1 0,1 0,0-1,-1 1,1 0,-1 0,1 0,0 0,-1 0,1 0,-1 0,1 0,-1 0,1 0,0 0,-1 0,1 0,-1 0,1 0,-1 0,1 0,0 0,-1 1,1-1,-1 0,1 0,0 0,-1 1,1-1,0 0,-1 1,1-1,0 0,-1 0,1 1,0-1,0 1,0-1,-1 0,1 1,0-1,-17-37,12 14,2 0,1 0,1 0,0-1,2 1,1 0,1 0,0 0,2 0,1 0,1 1,1 0,0 0,2 1,8-13,33-50,-49 84,0 0,0 0,0 0,0 0,0 0,0 1,0-1,0 1,0 0,0 0,-1-1,1 1,0 0,0 0,-1 1,1-1,-1 0,1 1,-1-1,1 0,-1 1,0 0,0-1,1 1,-1 0,-1 0,1-1,0 1,0 0,-1 0,1 0,-1 0,1 0,-1 0,0 0,0 0,0 0,0 1,1 0,51 160,-43-144</inkml:trace>
  <inkml:trace contextRef="#ctx0" brushRef="#br0" timeOffset="6454.333">1045 864,'5'10,"1"12,0 8,-1 3,-1 1,-2-10,-1-9</inkml:trace>
  <inkml:trace contextRef="#ctx0" brushRef="#br0" timeOffset="6940.153">1158 581,'0'5,"0"6,0 7,-5 4,-1-6,0-6</inkml:trace>
  <inkml:trace contextRef="#ctx0" brushRef="#br0" timeOffset="7640.53">707 130,'-1'0,"1"-1,0 1,0-1,-1 1,1 0,0-1,0 1,0-1,-1 1,1-1,0 1,0-1,0 1,0-1,0 1,0-1,0 1,0-1,0 1,0-1,1 1,-1-1,0 1,0-1,0 1,1 0,-1-1,0 1,0-1,1 1,-1 0,0-1,1 1,-1-1,0 1,1 0,-1 0,1-1,-1 1,0 0,1 0,-1-1,1 1,-1 0,1 0,-1 0,1 0,-1 0,1 0,-1 0,1 0,-1 0,1 0,-1 0,1 0,-1 0,1 0,-1 0,1 1,19-6,0 1,0 1,0 1,0 0,1 2,-1 0,7 2,18-1,96-1,-142 0,1 0,-1-1,1 1,-1 0,1-1,-1 1,1-1,0 1,-1-1,1 1,0-1,-1 0,1 1,0-1,0 1,0-1,-1 1,1-1,0 0,0 1,0-1,0 0,0 1,0-1,0 1,0-1,1 0,-1 1,0-1,0 1,0-1,1 1,-1-1,0 0,1 1,-1-1,0 1,1-1,-1 1,0 0,1-1,-1 1,1-1,-1 1,1 0,-1-1,1 1,0 0,-1 0,1-1,-1 1,1 0,-1 0,1 0,0 0,-1 0,1 0,0 0,-1 0,1 0,-1 0,1 0,0 0,-1 0,1 0,-1 0,1 1,-1-1,1 0,0 1,-45-33,36 27,-40-23,25 17</inkml:trace>
  <inkml:trace contextRef="#ctx0" brushRef="#br0" timeOffset="8271.452">1440 101,'-39'21,"-45"69,98-92,91-84,-116 94,-2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3:20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87,'26'-14,"1"1,1 2,0 0,1 2,0 1,0 2,1 0,0 2,27 0,-54 4,1 0,0 1,0-1,0 1,-1 0,1 0,0 1,-1-1,1 1,-1-1,0 1,1 0,-1 0,0 1,0-1,-1 1,1-1,0 1,-1 0,1 0,-1 0,0 0,0 1,0-1,-1 0,1 1,-1-1,0 1,0 0,0-1,0 1,0 0,-1 0,0 0,0-1,0 1,0 0,-1 0,1 0,-1-1,0 1,-1 1,-7 22,-1 1,-1-1,-2-1,-1 0,-1-1,-1 0,-1-1,-14 14,19-22,-67 81,49-62,2 0,1 2,2 0,-7 17,29-51,1 0,0 0,0 0,1 1,-1-1,1 0,-1 1,1-1,0 1,1 0,-1-1,0 1,1 0,0-1,0 1,0 0,0 0,1-1,-1 1,1-1,0 1,0 0,1-1,-1 1,1-1,-1 0,1 0,0 1,0-1,1 0,-1-1,0 1,1 0,0-1,0 1,0-1,0 0,0 0,0 0,2 1,19 3,0-1,0-1,1 0,-1-2,1-1,0-1,-1-2,1 0,-1-1,0-1,19-7,73-19,-92 24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14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1,'0'5,"0"1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41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442 307,'-2'31,"-130"206,-92 144,160-302,64-78,-1-1,1 0,0 1,0-1,0 0,-1 1,1-1,0 0,-1 1,1-1,0 0,-1 1,1-1,0 0,-1 0,1 1,-1-1,1 0,0 0,-1 0,1 0,-1 0,1 0,-1 1,1-1,0 0,-1 0,1 0,-1 0,1-1,-1 1,1 0,-1 0,1 0,0 0,-1 0,1 0,-1-1,1 1,0 0,-1 0,1-1,0 1,-1 0,1-1,0 1,-1 0,1-1,0 1,0 0,-1-1,1 1,0-1,0 1,0 0,0-1,-1 1,1-1,0 1,0 0,0-1,0 1,0-1,0 1,0-1,0 1,0-1,0 1,1 0,-1-1,9-34,56-116,6 2,7 4,57-76,-122 200,0 1,2 0,1 1,0 1,1 1,1 0,10-6,-27 22,1 0,-1 0,1 0,-1 0,1 0,-1 0,1 1,0-1,0 1,-1-1,1 1,0 0,-1 0,1-1,0 1,0 0,0 1,-1-1,1 0,0 0,-1 1,1-1,0 1,-1 0,1-1,0 1,-1 0,1 0,-1 0,1 0,-1 0,0 0,0 0,1 1,-1-1,0 0,0 1,0-1,0 1,0-1,-1 1,1 0,0-1,-1 1,22 80,-8 154,21-34,-13-11,-20-128,-4-63,0 1,1-1,-1 0,0 0,1 0,-1 0,0 0,1 0,-1-1,0 1,1 0,-1-1,0 0,1 1,-1-1,1 0,-1 0,1 0,-1 1,1-2,0 1,0 0,-1 0,1 0,0-1,0 1,0 0,0-1,0 0,-2 0,-246-263,230 248,13 10,0 1,0 0,-1 0,0 0,0 1,-1 0,1 0,-1 1,0 0,0 0,0 1,-1 0,1 0,-1 1,0 0,0 1,1 0,-5 0,-27 16,28-2</inkml:trace>
  <inkml:trace contextRef="#ctx0" brushRef="#br0" timeOffset="652.413">893 984,'37'-128,"-34"116,5-23,2 2,1-1,1 2,2-1,11-16,-25 49,0 1,1-1,-1 1,0-1,0 0,0 1,1-1,-1 0,0 1,0-1,1 0,-1 1,0-1,1 0,-1 1,0-1,1 0,-1 0,1 0,-1 1,0-1,1 0,-1 0,1 0,-1 0,1 0,-1 0,1 0,-1 0,0 0,1 0,-1 0,1 0,-1 0,1 0,-1 0,0 0,1 0,-1-1,1 1,-1 0,0 0,1 0,-1-1,1 1,-1 0,0-1,1 1,-1 0,0-1,0 1,1 0,-1-1,0 1,0-1,0 1,1 0,-1-1,0 1,0-1,0 1,0-1,0 1,0 0,0-1,3 40,-3-36,0 34,8 84,-7-117,0 1,0 0,1-1,-1 0,1 1,0-1,1 0,-1 0,1 0,-1 0,1-1,0 1,1-1,-1 0,1 0,-1 0,1 0,0 0,0-1,0 0,0 0,0 0,4 1,-4-2,0 0,0-1,0 1,0-1,1 0,-1 0,0 0,0-1,0 1,0-1,0 0,0 0,0-1,0 1,0-1,0 0,-1 0,1 0,-1 0,1-1,-1 1,0-1,0 0,0 0,0 0,-1 0,1-2,61-99,-63 101,57-171,-54 150</inkml:trace>
  <inkml:trace contextRef="#ctx0" brushRef="#br0" timeOffset="1122.949">1881 561,'-21'12,"1"0,0 1,1 2,1 0,0 1,1 0,1 1,0 2,2-1,0 1,1 1,-5 12,15-30,1 1,0 0,1-1,-1 1,0 0,1 0,0 1,0-1,0 0,0 0,0 1,0-1,1 0,0 1,-1-1,1 0,1 1,-1-1,0 0,1 1,0-1,-1 0,2 0,-1 1,0-1,0 0,1 0,0 0,-1 0,1-1,0 1,1 0,-1-1,0 0,1 1,-1-1,1 0,1 0,7 0,0 0,1-2,-1 1,1-1,-1-1,1 0,-1-1,1 0,-1-1,0 0,0 0,0-1,-1-1,1 0,-1 0,0-1,0-1,-1 1,0-1,0-1,-1 0,0 0,6-8,13-18,-1-2,-2-1,-2-1,-1-1,-2-1,-2 0,-1-2,7-33,-12 43,-9 26,46-177,-46 175,-1-1,-1 1,1-1,-1 1,-1-1,0 1,0-1,0 1,-1-1,0 1,-1 0,0 0,0 0,-1 0,0 1,0-1,-1 1,0 0,0 0,-4-2,6 5,-1 1,0 0,-1 0,1 0,0 1,-1-1,1 1,-1 0,0 1,0-1,0 1,0 0,0 0,0 0,0 1,0 0,0 0,0 0,0 1,0-1,0 1,0 0,0 1,0-1,0 1,0 0,1 0,-1 1,1-1,0 1,0 0,0 0,0 0,0 1,0 0,0 0,-13 14,0 1,1 0,1 1,1 0,1 1,0 1,2 0,1 1,0 0,2 0,0 1,2 0,1 1,1-1,1 1,1 0,1 0,1-1,1 1,2 4,4-8,0 0,1-1,1 0,1 0,1-1,1-1,1 0,0 0,1-1,1-1,0-1,1 0,1 0,0-2,1 0,1-1,0-1,0-1,1-1,0 0,13 2,182 47,-181-53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44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102 663,'21'265,"-15"-154,-6 0,-4 0,-8 18,11-121,-2 33,-2 0,-2 0,-2-1,-2 0,-1 0,-15 31,0-17,16-30</inkml:trace>
  <inkml:trace contextRef="#ctx0" brushRef="#br0" timeOffset="470.002">637 522,'-20'262,"12"245,9-343,-1-151,-1 0,0 1,0-1,-1 0,-1 0,0 0,-1-1,0 1,-4 5,8-17,-1 0,1 0,-1 0,1 0,-1 0,0 0,1 0,-1 0,0-1,1 1,-1 0,0 0,0-1,0 1,0-1,0 1,0-1,0 1,0-1,0 1,0-1,0 0,0 0,0 1,0-1,0 0,0 0,0 0,0 0,0 0,0 0,0-1,0 1,0 0,0 0,0-1,0 1,0-1,0 1,0-1,0 1,0-1,0 0,0 1,1-1,-1 0,0 0,0 1,1-1,-1 0,0-1,-32-47,32 48,-46-92,36 66,0 1,-3 0,0 1,-1 0,-2 1,0 1,-1 1,-2 0,0 1,-20-15,36 33,0 0,0 0,-1 1,1-1,0 1,-1 0,1 0,-1 1,0-1,0 1,1 0,-1 0,0 1,0-1,0 1,0 0,0 0,0 1,0 0,0 0,1 0,-1 0,0 1,-1 0,-13 10</inkml:trace>
  <inkml:trace contextRef="#ctx0" brushRef="#br0" timeOffset="1117.319">1203 1172,'-56'28,"34"-11,1 0,1 1,1 1,0 1,2 1,0 0,1 1,-10 20,20-35,1 1,0 0,0 0,1 1,0-1,0 1,1 0,0 0,1 0,-1 0,2 1,0-1,0 1,0-1,1 0,1 1,0-1,0 1,1-1,0 0,0 0,1 0,0 0,1 0,0 0,0-1,3 3,-1-4,0 0,0 0,1 0,0-1,1 0,-1 0,1-1,1 0,-1 0,0-1,1 0,0-1,0 0,0 0,0-1,1 0,-1 0,0-1,1-1,-1 1,1-2,0 1,-1-1,0-1,1 1,-1-2,0 1,0-1,0-1,0 0,-1 0,1 0,-1-1,0 0,-1-1,1 0,-1 0,0-1,0 0,-1 0,0 0,0-1,-1 0,0 0,-1 0,1-1,1-6,-5 11,0-1,0 1,0-1,-1 0,0 1,0-1,0 0,0 1,-1-1,0 0,0 1,0-1,0 1,-1-1,0 1,0 0,0-1,0 1,-1 0,0 1,1-1,-1 0,-1 1,1 0,0-1,-1 1,0 0,0 1,0-1,0 1,0 0,0 0,0 0,-1 0,1 1,-1 0,1 0,-1 0,0 0,1 1,-1 0,0 0,0 0,1 0,-2 1,6-1,-1 0,0 0,1-1,-1 1,1 0,-1 0,0 0,1 0,-1 0,0 0,1 0,-1 1,1-1,-1 0,0 0,1 0,-1 1,1-1,-1 0,1 0,-1 1,1-1,-1 0,1 1,-1-1,1 1,-1-1,1 1,0-1,-1 1,1-1,0 1,-1-1,1 1,0-1,0 1,0 0,-1-1,1 1,0-1,0 1,0 0,0-1,0 1,0 0,0-1,0 1,0-1,1 1,-1 0,0-1,0 1,0-1,1 1,-1-1,0 1,1-1,-1 1,0-1,1 1,31 21,-15-19,0-1,0-1,0 0,1-1,-1-1,0 0,0-1,0-1,0-1,0-1,-1 0,1-1,7-4,-5 2</inkml:trace>
  <inkml:trace contextRef="#ctx0" brushRef="#br0" timeOffset="1633.545">1315 353,'-10'9,"-12"14,-8 6,-3 5,4 0,2-6,6-2,1-1,-1 0,4-4</inkml:trace>
  <inkml:trace contextRef="#ctx0" brushRef="#br0" timeOffset="2283.071">102 240,'35'-20,"0"2,2 1,0 2,0 2,35-7,-51 15,-1 2,1 0,0 2,0 0,0 2,0 0,0 1,0 1,8 3,-29-7,0 1,-1-1,1 1,0-1,0 1,0-1,0 1,0-1,1 1,-1-1,0 1,0-1,0 1,0-1,0 1,1-1,-1 1,0 0,0-1,1 1,-1-1,0 1,1 0,-1-1,1 1,-1 0,0-1,1 1,-1 0,1 0,-1-1,1 1,-1 0,0 0,1 0,-1 0,1-1,-1 1,1 0,-1 0,1 0,0 0,-1 0,1 0,-1 0,1 1,-1-1,0 0,1 0,-1 0,1 0,-1 1,1-1,-35-29,-70-51,87 66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49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259 1,'-29'26,"1"1,1 1,2 1,1 1,1 2,2 0,1 1,2 1,-3 10,17-37,1 0,0 1,0-1,1 0,0 1,0 0,1-1,0 1,0 0,1-1,0 1,0 0,1 0,0 0,0-1,1 1,0-1,0 1,1-1,0 0,0 0,1 0,0 0,0 0,1-1,-1 0,1 0,1 0,-1-1,1 1,0-1,1 0,-1 0,1 0,-1-1,1 0,0 0,0-1,0 0,0 0,1-1,-1 1,1-2,-1 1,1-1,0 0,0-1,-1 0,1 0,0 0,0-1,-1-1,1 1,0-1,-1 0,1-1,-1 0,0 0,0 0,0-1,-1 0,1-1,-1 1,0-1,5-5,-5 4,-1-1,1 1,-1-1,0 0,0-1,-1 1,0-1,-1 0,1 0,-1 0,-1-1,0 1,0-1,-1 1,1-9,-2 13,1 1,-1-1,0 1,0-1,-1 0,1 1,-1-1,0 1,0-1,0 1,0-1,0 1,-1 0,0-1,0 1,1 0,-2 0,1 1,0-1,-1 0,1 1,-1-1,0 1,0 0,0 0,0 0,0 0,0 0,0 1,-1-1,1 1,-1 0,1 0,-1 0,1 1,-1-1,1 1,-3 0,4-1,0 1,0-1,0 1,0 0,0 0,0 0,0 0,-1 0,1 0,0 0,0 1,0-1,0 1,0-1,0 1,0 0,1 0,-1 0,0 0,0 0,1 0,-1 1,0-1,1 0,-1 1,1-1,0 1,0 0,-1-1,1 1,0 0,0 0,1 0,-1 0,0 0,4 1,-1-1,1 1,0-1,0 0,0 0,1 0,-1 0,0 0,1-1,-1 1,1-1,0 0,-1 0,1-1,0 1,-1-1,1 1,0-1,0 0,2-1,-3 1,26 2,0-2,0-1,1-1,-1-2,0 0,-1-3,1 0,20-9,-5 4,-24 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50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1 194,'426'-29,"-122"57,-191-10,-112-18,0-1,-1 0,1 0,0 1,-1-1,1 0,-1 0,1 0,-1 0,1 0,-1 1,0-1,1 0,-1 0,0 0,0 0,1 0,-1 0,0 0,0 0,0 0,-1 0,1 0,0 0,0 0,0 0,-1 0,1 0,0 0,-1 0,1 0,-1 0,1 0,-1 1,0-1,1 0,-1 0,0 1,1-1,-1 0,0 1,0-1,0 1,0-1,1 1,-1-1,0 1,0 0,0-1,0 1,0 0,0 0,0 0,0-1,0 1,-1 0,0-2,-10-7,-7-6,1 0,0-1,1-1,1-1,0 0,-11-20,13 16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48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0 649,'471'0,"-459"0</inkml:trace>
  <inkml:trace contextRef="#ctx0" brushRef="#br0" timeOffset="264.041">29 1045,'38'0,"28"0,6 0,-3-5,-9-2,-15 1</inkml:trace>
  <inkml:trace contextRef="#ctx0" brushRef="#br0" timeOffset="641.63">847 0,'-3'197,"-8"-1,-8-1,-10 0,-15 32,6 39,23-165,18-91</inkml:trace>
  <inkml:trace contextRef="#ctx0" brushRef="#br0" timeOffset="1076.633">1270 198,'-39'392,"26"-231,8 160,17-243,-11-79,0 1,1-1,-1 0,0 0,0 0,0 0,0 0,0 0,0 0,0 0,-1 0,1 0,0 0,-1-1,1 1,0 0,-1 0,0-1,1 1,-1-1,0 1,0 0,1-1,-1 1,0 0,0-1,-1 1,1-1,0 1,0 0,-1-1,0 0,-1-27,-2 1,-1 0,-1 0,-1 1,-2 0,-6-12,12 26,-1 0,-1 1,0 0,-1 0,0 0,-1 0,0 1,-1 0,0 1,-1-1,0 2,0-1,-1 1,0 1,-1 0,0 0,0 1,-1 0,0 1,0 1,0 0,-1 0,0 1,0 1,0 0,-7 0,11 5,0 0,0 1,1 0,-1 0,1 1,0 0,0 1,0-1,1 2,-1-1,1 1,0 0,1 0,0 1,0 0,0 0,1 1,0-1,0 1,1 0,0 0,0 1,0 4,-4 12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53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15,'-1'0,"1"1,0-1,-1 0,1 0,-1 1,1-1,-1 0,1 0,-1 1,1-1,-1 0,1 0,-1 0,1 0,-1 0,1 0,-1 0,1 0,-1 0,1 0,-1 0,1 0,-1 0,0 0,1-1,0 1,-1 0,1 0,-1-1,1 1,-1 0,1 0,-1-1,1 1,0-1,-1 1,1 0,0-1,-1 1,1-1,0 1,0-1,-1 1,1 0,0-1,0 1,0-1,-1 0,1 1,0-1,0 1,0-1,0 1,0-1,0 1,0-1,0 1,1-1,-1 1,0-1,0 1,0-1,-28 40,28-38,-16 29,1 1,1 0,3 1,0 1,2 0,1 0,2 1,1-1,2 1,1 1,2-1,1 0,4 23,-4-52,-1 0,0-1,1 1,0 0,0-1,0 1,1-1,0 1,0-1,0 0,0 1,0-1,1 0,0-1,0 1,0 0,0-1,1 0,-1 0,1 0,0 0,0 0,0-1,0 1,0-1,0 0,1-1,-1 1,1-1,0 0,-1 0,1 0,0 0,-1-1,1 0,0 0,-1 0,1-1,0 0,0 0,-1 0,1 0,-1-1,1 1,2-3,7-5,-1-1,0 0,0-1,-1-1,0 0,-1 0,-1-1,0-1,5-8,50-60,-64 80,0 1,0 0,0 0,0 0,0 0,0-1,0 2,0-1,0 0,0 0,1 0,-1 0,0 1,1-1,-1 1,0-1,1 1,-1-1,1 1,-1 0,1 0,-1 0,1 0,-1 0,0 0,1 0,-1 0,1 0,-1 1,1-1,-1 1,1-1,-1 1,0-1,0 1,1 0,-1 0,0 0,0 0,0 0,0 0,1 0,-2 0,1 0,0 0,0 1,57 84,-54-76,0 0,1 0,0 0,1-1,0 0,0 0,1-1,0 1,0-1,1-1,0 0,1 0,-1 0,1-1,1-1,-1 1,1-1,0-1,0 0,0 0,0-1,1-1,-1 1,1-2,5 1,-8-3,1 0,-1-1,1 1,-1-2,0 1,0-1,0-1,0 1,0-1,-1-1,0 1,0-1,0-1,0 1,-1-1,0 0,0-1,-1 1,1-1,-1 0,2-6,8-13,-1 0,-1-1,-1 0,-2-1,6-23,40-174,-49 200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57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1,'-11'301,"-24"67,2-56,32-193,1-118,1-1,0 1,0 0,0 0,0-1,-1 1,1-1,0 1,0-1,0 1,0-1,0 0,0 1,0-1,0 0,0 0,1 0,-1 0,0 0,0 0,0 0,0 0,0 0,0 0,0-1,0 1,0 0,0-1,0 1,0-1,0 1,0-1,0 1,-1-1,1 0,0 1,0-1,0 0,-1 0,1 0,0 1,-1-1,1 0,-1 0,1 0,-1 0,0 0,1 0,-1 0,0 0,0 0,1 0,-1 0,6-7,248-310,-253 316,0 1,-1-1,0 1,1-1,-1 1,1-1,0 1,-1-1,1 1,0 0,0-1,0 1,0 0,0 0,0 0,0 0,0 0,1 0,-1 0,0 0,1 0,-1 1,0-1,1 0,-1 1,1-1,-1 1,1 0,0-1,-1 1,1 0,-1 0,1 0,-1 0,1 0,-1 0,1 1,0-1,-1 0,1 1,-1-1,0 1,1 0,-1-1,1 1,-1 0,1 0,4 109,-5-25,2-62,-2-15,-1 0,1 1,1-1,0 0,0 0,0 0,1 0,1-1,-1 1,1-1,0 0,2 3,8 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58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1 449,'23'-3,"-1"0,0-2,1 0,-1-2,-1 0,0-1,0-2,0 0,-1-1,-1-1,0-1,-1 0,15-14,-31 24,1 1,-1 0,1-1,-1 0,0 0,0 0,0 0,0 0,-1 0,1 0,-1 0,0-1,0 1,0-1,0 1,-1-1,1 1,-1-1,0 1,0-1,0 1,0-1,-1 1,0-1,1 1,-1-1,0 1,-1 0,1 0,-1-1,1 1,-1 0,0 0,0 0,0 1,-1-1,1 0,-1 1,1 0,-1-1,0 1,0 0,0 0,0 1,0-1,-4-1,3 2,-1 0,0 1,0-1,0 1,0 0,0 0,0 1,0-1,0 1,0 0,1 0,-1 1,0 0,1 0,-1 0,1 0,-1 0,1 1,0 0,0 0,0 0,1 0,-2 2,-72 91,16 34,60-125,-1 0,1 1,0-1,1 1,-1-1,1 1,0 0,0-1,1 1,0-1,0 1,0-1,0 0,1 1,0-1,0 0,1 0,-1 0,1 0,0 0,0-1,1 1,-1-1,3 1,2 2,0-1,1 0,0 0,0-1,1 0,-1-1,1 0,0 0,0-1,1 0,-1-1,1 0,-1-1,1 0,-1-1,1 0,0 0,-1-1,7-2,14-2,-1-2,1-1,-1-1,-1-1,0-2,2-2,216-126,-228 127,-1 0,0-1,-1-1,-1 0,-1-1,0-1,-1-1,0 0,-2-1,0 0,-1 0,-1-1,-1-1,-1 0,0 0,-2-1,2-11,-7 31,0 0,0-1,-1 1,1 0,0-1,-1 1,0-1,1 1,-1 0,0-1,0 1,-1-1,1 1,0-1,-1 1,0 0,1-1,-1 1,0 0,0 0,0 0,0-1,-1 1,1 0,-1 0,1 1,-1-1,1 0,-1 0,0 1,0-1,0 1,0 0,0-1,0 1,-1 0,1 0,0 0,0 1,-1-1,1 1,-1-1,1 1,0 0,-1-1,0 1,-11 5,-1 0,1 1,-1 0,2 1,-1 1,1 0,0 1,1 0,0 1,0 0,1 1,-2 4,11-14,-1 0,1 1,0-1,-1 1,1 0,0 0,0 0,0 0,1 0,-1 0,0 1,1-1,0 0,-1 1,1-1,0 1,0-1,0 1,1 0,-1-1,1 1,-1 0,1 0,0-1,0 1,0 0,0 0,1-1,-1 1,1 0,0 0,0-1,0 1,0-1,0 1,0-1,1 1,-1-1,1 0,-1 0,1 1,0-1,0 0,0-1,0 1,0 0,1-1,8 3,1-1,0-1,0 0,0-1,0 0,0-1,0 0,0-1,8-1,-8 0,0 1,1 1,-1 0,0 0,0 1,1 1,-1 0,0 1,1 0,-10-1,0-1,-1 1,1 0,0 0,-1 0,1 0,-1 0,1 1,-1-1,0 1,0-1,0 1,0 0,-1 0,1 0,-1 0,0 0,0 0,0 0,0 0,0 1,-1-1,1 0,-1 1,0-1,0 0,0 1,-1-1,1 2,-25 95,-30 71,54-169,1 0,0 0,-1 0,1 0,0 0,0 0,0 0,1 0,-1 0,0 0,1 0,-1 0,1 0,0-1,-1 1,1 0,0 0,0-1,0 1,0 0,1-1,-1 1,0-1,1 0,-1 1,1-1,-1 0,1 0,1 1,14 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5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4 340,'44'-5,"0"-3,-1-1,0-2,-1-2,-1-2,32-16,-62 25,-1 0,0-1,0-1,-1 0,1 0,-2-1,1 0,-1 0,-1-1,2-2,-7 9,1-1,-1 1,0-1,0 1,-1-1,1 0,-1 1,0-1,0 0,0 0,0 0,-1 0,0 0,1 0,-2 0,1 0,0 0,-1 0,0 0,1 0,-2 0,1 0,0 0,-1 1,0-1,0 1,0-1,0 1,0-1,-1 1,1 0,-1 0,-1-1,0 1,0 0,-1 0,1 0,-1 0,0 1,1 0,-1 0,0 0,0 0,0 1,-1 0,1 0,0 0,0 1,-1-1,1 1,0 1,0-1,-1 1,1 0,0 0,0 0,0 1,0 0,0 0,0 0,0 1,-13 6,0 0,1 1,0 2,1-1,0 2,-12 12,13-9,0 0,1 2,0-1,2 2,0-1,1 2,1 0,0 0,2 0,1 1,0 0,1 1,2 0,0 0,1 0,2 0,0 13,4-23,0 0,1 0,0-1,1 1,0-1,1 0,1-1,-1 1,1-1,1-1,0 1,1-1,-1-1,2 1,-1-1,1-1,0 0,1-1,0 0,0 0,0-1,0 0,1-1,0-1,0 0,0 0,0-1,0 0,3-1,12 1,0-1,0 0,0-2,0-2,0 0,0-1,2-3,-25 6,21-3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5:12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0 541,'148'-255,"-8"11,-140 242,1 0,-1 1,1-1,-1 0,1 1,0-1,-1 1,1-1,0 1,0 0,0-1,0 1,0 0,1 0,-1-1,0 1,0 0,1 0,-1 0,1 1,-1-1,1 0,-1 0,1 1,-1-1,1 1,0 0,-1-1,1 1,0 0,-1 0,1 0,0 0,0 0,-1 0,1 1,-1-1,1 0,0 1,-1 0,1-1,-1 1,1 0,-1 0,1-1,-1 1,0 0,1 1,-1-1,0 0,0 0,0 0,0 1,0-1,0 1,0-1,0 1,6 117,-8-109,0 1,0-1,1 0,0 0,0 0,1 0,1 0,0 0,0 0,1 0,0 0,0-1,6 10,-6-15,0-1,1 1,0-1,0 0,0 0,0-1,0 1,0-1,1 0,-1 0,1 0,-1 0,1-1,0 0,0 0,0 0,-1-1,1 1,0-1,0 0,0-1,0 1,0-1,0 0,-1 0,1-1,0 1,-1-1,1 0,-1 0,1-1,-1 1,0-1,0 0,0 0,-1 0,1-1,-1 1,0-1,0 0,2-3,18-23,-1 0,-2-2,-2-1,0 0,0-6,34-42,-52 81,0 0,0-1,0 1,0-1,0 1,1-1,-1 1,0 0,0-1,0 1,1-1,-1 1,0 0,1-1,-1 1,0 0,1 0,-1-1,1 1,-1 0,0 0,1-1,-1 1,1 0,-1 0,1 0,-1 0,0 0,1 0,-1 0,1 0,-1 0,1 0,-1 0,1 0,-1 0,1 0,-1 0,0 0,1 0,-1 0,1 1,-1-1,1 0,-1 0,0 1,1-1,-1 0,0 1,1-1,-1 0,0 1,1-1,-1 0,0 1,0-1,0 0,1 1,-1-1,0 1,0-1,0 1,0-1,0 1,1-1,-1 0,0 1,0 0,2 37,-2-33,-2 257,24-178,-11-60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5:54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85 395,'33'-29,"1"1,2 2,0 1,2 2,1 1,5 0,-42 21,1-1,0 0,0 1,0-1,0 1,0 0,0 0,0 0,1 0,-1 1,0-1,0 1,1 0,-1 0,0 0,1 0,-1 0,0 1,0 0,0-1,1 1,-1 1,0-1,0 0,0 1,0-1,-1 1,1 0,0 0,-1 0,1 0,-1 1,0-1,0 1,1-1,-2 1,1 0,0-1,0 2,9 22,-1 0,-1 1,-2 0,0 0,-2 1,-1 0,-1-1,-2 1,0 0,-2 0,-3 17,2 16,-1-8,-3 0,-2 0,-3-1,-1 0,-3-1,-3-1,-1 0,-5 4,167-356,74-36,-209 326,0 1,1 0,0 0,1 1,0 0,1 1,0 0,0 1,8-4,-18 11,1 1,0-1,0 1,0 0,-1-1,1 1,0 0,0 0,0 0,-1 0,1 0,0 1,0-1,0 1,-1-1,1 1,0-1,-1 1,1 0,0 0,-1 0,1 0,-1 0,1 0,-1 0,0 1,1-1,-1 0,0 1,0-1,0 1,0-1,0 1,0 0,-1-1,1 1,0 1,17 68,-18-39,-1 0,-2 0,-1 0,-1 0,-10 28,-4 34,3-19,-6 77,21-152,1 1,0-1,0 1,-1-1,1 1,0-1,0 1,0 0,0-1,0 1,0-1,0 1,0 0,0-1,0 1,0-1,0 1,0 0,0-1,0 1,1-1,-1 1,0-1,0 1,1-1,-1 1,0-1,1 1,-1-1,1 1,-1-1,1 1,-1-1,0 0,1 1,0-1,-1 0,1 0,-1 1,1-1,-1 0,1 0,-1 0,1 1,0-1,-1 0,1 0,-1 0,1 0,0 0,-1 0,1 0,-1-1,1 1,0 0,-1 0,1 0,-1-1,1 1,-1 0,1 0,-1-1,1 1,-1-1,1 1,32-35,-29 30,239-358,-28 104,-215 259,0-1,0 1,0-1,0 1,0-1,0 1,0-1,1 1,-1-1,0 1,0-1,1 1,-1-1,0 1,0 0,1-1,-1 1,0-1,1 1,-1 0,1-1,-1 1,1 0,-1 0,0-1,1 1,-1 0,1 0,-1 0,1 0,-1 0,1-1,-1 1,1 0,-1 0,1 0,-1 0,1 0,-1 1,1-1,-1 0,1 0,-1 0,1 0,-1 0,1 1,-1-1,1 0,-1 0,0 1,1-1,-1 0,1 1,-1-1,0 1,1-1,-1 0,0 1,0-1,1 1,-1-1,0 1,0-1,1 1,0 37,-1-31,-62 340,63-177,15-146,-4-25</inkml:trace>
  <inkml:trace contextRef="#ctx0" brushRef="#br0" timeOffset="511.452">2117 536,'-6'-7,"1"0,-1 0,0 1,-1 0,0 0,0 0,0 1,-1 0,1 0,-1 1,0 0,-1 0,1 1,-1 0,1 1,-1 0,0 0,0 1,0 0,0 0,0 1,0 0,0 1,0 0,0 0,0 1,1 0,-1 1,1 0,-1 0,1 1,0 0,0 0,0 1,1 0,0 0,0 1,-4 4,-2 3,0 0,0 1,1 1,1 0,1 0,0 1,1 1,1-1,0 1,1 1,1 0,1 0,1 0,0 0,1 0,0 8,4-21,-1 0,1 0,0 0,0 0,0 0,1-1,0 1,0 0,0-1,0 1,1-1,0 1,0-1,0 0,0-1,1 1,-1 0,1-1,0 0,0 0,0 0,0 0,1-1,-1 1,1-1,0 0,0-1,-1 1,1-1,0 0,0 0,0 0,0-1,0 0,1 0,-1 0,0-1,0 1,2-2,17-6,0-1,-1-1,-1-1,0-1,0-1,-1-1,-1-1,0 0,-1-2,-1 0,-1-1,0-1,-1-1,7-12,-19 27,113-118,-117 123,0 1,0-1,0 1,0 0,0-1,0 1,1-1,-1 1,0-1,0 1,0-1,1 1,-1-1,0 0,0 1,1-1,-1 1,0-1,1 0,-1 1,1-1,-1 0,1 1,-1-1,0 0,1 0,-1 1,1-1,-1 0,1 0,-1 0,1 0,-1 1,1-1,-1 0,1 0,-1 0,1 0,0 0,-1 0,1-1,-1 1,1 0,-1 0,1 0,-1 0,1-1,-1 1,0 0,1 0,-1-1,1 1,-1 0,1-1,-1 1,0 0,1-1,-1 1,0-1,1 1,-1-1,0 1,0-1,0 1,1-1,-1 1,0-1,0 1,0-1,0 1,-3 40,-34 70,28-88,1 0,0 1,2-1,1 2,0-1,0 23,4-43,1 0,0 0,1 0,-1 0,1 0,-1 0,1 0,0 0,0 0,0 0,0-1,0 1,1 0,-1-1,1 1,0-1,0 1,0-1,0 0,0 0,1 0,-1 0,0 0,1 0,0-1,-1 1,1-1,0 0,0 0,-1 0,1 0,0 0,0 0,0-1,0 0,0 0,0 1,0-2,1 1,-1 0,0-1,0 1,0-1,-1 0,1 0,0 0,0 0,0 0,1-2,21-8</inkml:trace>
  <inkml:trace contextRef="#ctx0" brushRef="#br0" timeOffset="931.287">2936 480,'-26'0,"0"2,0 1,1 0,-1 2,1 2,0 0,0 1,1 1,-9 6,30-14,0 0,1 0,-1 0,0 0,1 0,-1 1,1-1,0 1,0 0,-1 0,1-1,0 1,0 1,1-1,-1 0,0 0,1 1,-1-1,1 1,0-1,0 1,0 0,0-1,0 1,1 0,-1-1,1 1,-1 0,1 0,0 0,0 0,1-1,-1 1,1 0,-1 0,1 0,0-1,0 1,0-1,0 1,0 0,1-1,-1 0,1 1,0-1,-1 0,1 0,0 0,0 0,1 0,-1 0,41 27,-38-27,0 0,0 0,0 0,0 0,-1 1,1 0,-1 0,0 0,0 0,0 1,0-1,0 1,-1 0,0 0,0 0,0 1,0-1,-1 1,1 0,-1 0,0 0,-1 0,1 0,-1 0,0 0,0 0,-1 0,0 1,0-1,0 0,0 0,-1 1,0-1,0 1,-6 8,0-1,-1 0,0 0,-1-1,-1 0,0 0,0-1,-1-1,-1 0,0 0,0-1,-1-1,0 0,0-1,-6 3,-41-1,58-10,1 1,0 0,0-1,0 1,-1-1,1 0,0 1,0-1,0 0,0 1,0-1,0 0,0 0,1 0,-1 0,0 0,0 0,1 0,-1 0,0 0,1 0,-1-1,1 1,0 0,-1 0,1-1,0 1,0 0,-1 0,1-1,0 1,1 0,-1 0,0-1,0 1,0 0,1 0,-1-1,1 1,-1 0,1 0,-1 0,1 0,0 0,-1 0,1-1,12-23,3 1</inkml:trace>
  <inkml:trace contextRef="#ctx0" brushRef="#br0" timeOffset="1347.31">3444 480,'-4'-3,"1"1,0 0,-1 0,0 0,1 0,-1 1,0-1,0 1,0 0,0 0,0 0,0 1,0 0,0-1,0 1,0 1,0-1,0 1,0-1,0 1,0 0,-1 1,0-2,0 1,0-1,1 1,-1 0,1 1,-1-1,1 1,-1 0,1 0,0 0,0 0,0 1,0 0,0 0,1 0,-1 0,1 0,0 1,0-1,0 1,0 0,1 0,0 0,-1 0,1 1,1-1,-1 1,1-1,0 1,-1 1,5-2,-1 0,1 0,0 0,0 0,0 0,0-1,1 0,-1 1,1-1,0 0,0-1,0 1,1-1,-1 0,0 0,1 0,-1-1,1 1,0-1,0 0,0 0,12 5,-12-6,0 1,1 1,-1-1,0 1,0-1,0 2,0-1,-1 0,1 1,-1 0,1 0,-1 0,0 1,0-1,0 1,-1 0,1 0,-1 1,0-1,0 0,-1 1,1 0,-1 0,0 0,0 0,-1 0,1 0,-1 0,0 1,-1-1,1 0,-1 0,0 1,0-1,-1 0,0 1,-5 6,-1 0,-1 0,0 0,0-1,-1 0,-1-1,1 0,-2-1,1 0,-2 0,1-1,-1-1,0 0,0 0,-1-1,-3 0,-46 29,-84 19,123-49</inkml:trace>
  <inkml:trace contextRef="#ctx0" brushRef="#br0" timeOffset="2233.358">4545 565,'1'-2,"0"0,0 1,0-1,-1 0,1 0,0 0,-1 0,1 0,-1 0,0-1,1 1,-1 0,0 0,0 0,-1 0,1 0,0 0,-1 0,1 0,-1 0,0 0,1 0,-1 0,0 0,0 0,0 0,-1 1,1-1,0 0,-1 1,1-1,-1 1,1 0,-1-1,0 1,1 0,-1 0,0 0,0 0,0 0,-85-10,69 15,1 1,0 0,0 1,0 1,1 1,-1 0,2 2,0-1,0 2,0 0,-3 5,13-12,0 1,1 0,0 0,0 0,0 1,1-1,-1 1,1 0,0 0,1 0,0 0,0 1,0-1,1 0,0 1,0-1,0 1,1 0,0-1,0 1,1-1,0 1,0-1,1 1,-1-1,1 1,1-1,-1 0,1 0,0 0,1-1,-1 1,1-1,0 0,0 1,1-2,-1 1,1-1,0 1,1-1,-1-1,3 2,13 7,1 0,0-2,1 0,0-2,1 0,0-2,0-1,0 0,1-2,-1-1,1-1,0-1,-1-1,2-1,54-16,-60 13</inkml:trace>
  <inkml:trace contextRef="#ctx0" brushRef="#br0" timeOffset="2649.082">4968 762,'43'-11,"0"-3,0-2,-2-1,0-2,-1-2,11-10,28-43,-77 72,-1-1,1 1,-1 0,1-1,-1 1,0-1,0 0,0 1,0-1,-1 0,1 0,-1 1,0-1,1 0,-1 0,-1 0,1 1,0-1,-1 0,1 0,-1 1,0-1,0 0,0 1,0-1,0 1,-1-1,1 1,-1-1,1 1,-1 0,0 0,0 0,0 0,0 0,-2-1,-3-2,0 1,0 0,0 0,-1 0,0 1,0 0,0 1,0 0,0 0,0 0,0 1,-1 0,1 1,0 0,-1 0,1 1,0 0,-1 1,1-1,0 1,-7 4,0-1,1 0,0 1,0 1,1 1,0 0,0 0,1 1,0 1,1 0,0 0,-7 10,8-7,0 0,1 1,1 0,0 0,0 1,2 0,0 0,1 1,0-1,1 1,1 2,2-12,0 0,0 0,1 1,0-1,0 0,1 0,0 1,0-1,0 0,1 0,-1 0,2 0,-1 0,1-1,-1 1,2-1,-1 0,0 1,1-1,0-1,0 1,1-1,-1 1,1-1,0-1,0 1,1-1,-1 1,6 1,7 1,0-1,0 0,0-1,1-2,-1 0,1 0,-1-2,1 0,17-3,3 1,-18 2,1-2,-1-1,0 0,1-2,-2 0,12-6,-7 1</inkml:trace>
  <inkml:trace contextRef="#ctx0" brushRef="#br0" timeOffset="3133.42">5532 932,'58'-109,"-37"66,1 2,2 0,2 2,2 1,20-22,-48 59,0-1,1 1,-1 0,1 0,-1 0,1-1,-1 1,1 0,0 0,0 0,-1 0,1 0,0 0,0 0,0 0,0 1,0-1,0 0,0 1,0-1,1 0,-1 1,0-1,0 1,0 0,1-1,-1 1,0 0,0 0,1 0,-1 0,0 0,1 0,-1 0,0 0,0 0,1 1,-1-1,0 1,0-1,0 1,1-1,-1 1,0-1,0 1,0 0,0 0,0 0,0-1,0 1,0 0,-1 0,1 0,0 1,-1-1,1 0,0 0,-1 0,1 0,-1 2,2 95,-3-89,-1 0,1 1,1-1,0 0,0 0,1 1,0-1,0 0,1 0,1 0,-1 0,1-1,1 1,0-1,0 1,0-1,5 5,-6-9,-1 0,1-1,0 1,1-1,-1 0,0 0,1 0,0 0,0-1,-1 1,2-1,-1 0,0 0,0-1,0 1,1-1,-1 0,1 0,-1 0,1-1,0 0,-1 0,1 0,-1 0,1-1,-1 1,1-1,-1 0,1-1,-1 1,0-1,1 0,-1 0,0 0,19-15,-1 0,0-1,-1-1,-1-1,-1-1,-1-1,-1 0,-1-1,-1-1,-1-1,4-10,40-82,-49 96</inkml:trace>
  <inkml:trace contextRef="#ctx0" brushRef="#br0" timeOffset="3483.9">6774 1,'0'18,"1"54,-4 0,-3 0,-4 7,-12 225,4-112,18-180</inkml:trace>
  <inkml:trace contextRef="#ctx0" brushRef="#br0" timeOffset="3728.463">6379 452,'43'-5,"29"-1,12 0,-5 1,-5 2,-10 1,-12 0,-10 2,-6 0,-6 0,-2 0,-2 1,0-1,-5 0</inkml:trace>
  <inkml:trace contextRef="#ctx0" brushRef="#br0" timeOffset="4482.321">7225 536,'16'-11,"0"0,-1-1,-1-1,0 0,-1-1,0 0,-1-1,0-1,-2 0,0 0,0-1,1-8,-10 24,0-1,0 0,-1 1,1-1,0 0,-1 0,0 0,1 0,-1 0,0 1,0-1,0 0,0 0,0 0,0 0,-1 0,1 0,-1 0,1 1,-1-1,0 0,0 0,0 1,1-1,-2 1,1-1,0 0,0 1,0 0,-1-1,1 1,-1 0,1 0,-1 0,1 0,-1 0,0 0,0 0,1 0,-1 1,0-1,0 1,0-1,1 1,-1 0,0 0,-1 0,-91 10,77-3,1 1,0 1,0 0,0 1,1 0,1 2,0-1,1 2,0 0,1 0,0 2,1-1,0 1,2 1,0-1,0 2,2-1,0 1,1 0,0 3,4-14,1 1,0-1,0 0,0 0,1 0,0 1,0-1,1 0,0 0,0 1,0-1,1 0,0 0,0 0,1-1,-1 1,1 0,0-1,1 0,0 0,-1 0,1 0,1 0,-1-1,1 0,0 0,0 0,0 0,1-1,8 6,0 0,1-2,0 0,0 0,1-2,-1 0,1 0,1-2,-1 0,12 0,4-3,1-1,0-1,-1-2,0-2,0-1,0-1,-1-2,0-1,-1-1,0-2,-1-1,-1-1,0-1,0-3,1 1,-2-1,0-1,-2-1,0-2,-2 0,0-2,-2 0,-1-2,-1 0,-1-1,5-15,-21 40,0 0,-1 0,0 0,0 0,0 0,0 0,0-1,-1 1,0 0,0 0,0-1,-1 1,1 0,-1-1,0 1,0 0,-1 0,1 0,-1 0,0 0,0 1,0-1,0 0,-1 1,0-1,1 1,-1 0,0 0,-1 0,1 0,0 1,-1-1,0 1,1 0,-1 0,0 0,0 1,0-1,0 1,0 0,-1 0,1 1,0-1,0 1,-1 0,0 0,-13 1,1 0,-1 2,1 0,0 1,0 0,1 2,-1 0,1 1,0 0,1 1,0 1,0 1,1 0,-5 4,15-11,0 0,-1-1,1 1,1 1,-1-1,0 1,1-1,0 1,-1 0,2 0,-1 0,0 1,1-1,0 1,0-1,0 1,1 0,-1 0,1 0,0 0,1 0,-1 0,1 0,0 0,0 0,0 0,1 0,0 0,0 0,0 0,1-1,-1 1,1 0,0-1,1 1,-1-1,1 1,2 2,10 5,0-1,1-1,0 0,1-1,0-1,0 0,1-2,0 0,0 0,9 0,36 13,-51-17,0 1,0 0,0 1,0 1,-1 0,1 0,-1 1,-1 0,1 1,-1 0,0 1,-1 0,0 1,0 0,-1 0,0 1,0 0,-1 0,-1 1,1-1,-2 2,0-1,3 8,-8-8,0 1,0 0,-1-1,0 1,-1-1,0 1,-1-1,0 0,-1 0,-3 7,-7 22,14-38,-1-1,0 1,1-1,0 1,-1 0,1-1,0 1,0 0,0-1,0 1,0 0,0-1,0 1,1 0,-1-1,1 1,-1 0,1-1,0 1,-1-1,1 1,0-1,0 0,0 1,0-1,0 0,0 1,1-1,-1 0,0 0,1 0,-1 0,0 0,1-1,-1 1,1 0,0-1,-1 1,1-1,-1 1,1-1,0 0,0 0,18 4</inkml:trace>
  <inkml:trace contextRef="#ctx0" brushRef="#br0" timeOffset="9251.708">1 1383,'1'-1,"0"0,0 0,1 0,-1 0,0 0,1 0,-1 0,1 1,-1-1,1 1,0-1,-1 1,1-1,-1 1,1 0,0 0,-1 0,1 0,0 0,-1 0,1 0,0 0,-1 1,1-1,-1 1,1-1,0 1,-1 0,1-1,-1 1,0 0,1 0,-1 0,0 0,1 1,123 45,-95-42,1-1,-1-1,0-2,1-1,-1-1,0-2,1-1,8-3,99-9,-136 16,35-2,-1 1,0 2,0 1,0 2,4 3,21 2,0-2,0-3,0-2,44-5,7 1,255 1,-124-27,399 29,-317-31,-118 31,-80 2,0-6,19-8,233-4,-159 12,154-25,-3 18,41-5,-141 12,20-24,57 15,-257 3,0 3,67 6,66-2,69-27,10 1,449 29,-555-29,-113 26,-60 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5:11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488 0,'-275'449,"254"-415,-1-2,-1 0,-2-1,-1-1,-2-2,-26 22,40-40</inkml:trace>
  <inkml:trace contextRef="#ctx0" brushRef="#br0" timeOffset="249.903">37 141,'9'29,"23"33,6 11,1-2,-1-8,-3-10,-1-15,-8-8,-3-4,0-8,-5-1,0-4,-3 1,-5-2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5:0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0 661,'17'154,"-7"0,-7 16,7-339,-2 131,3 0,0 2,3-1,0 1,3 1,1 1,1 1,2 0,1 1,2 2,1 0,14-12,-12 13,-22 21,0 0,1 1,0-1,0 1,0 1,1-1,0 1,1 0,-1 1,1 0,0 0,0 1,1 0,-1 0,1 1,0 0,0 0,0 1,0 1,1-1,0 1,-4 5,0-1,0 1,0 0,0 0,-1 1,0 0,0 0,0 0,0 0,-1 1,0 0,0 0,0 0,-1 0,0 1,0-1,-1 1,0 0,0-1,-1 1,1 0,-1 0,-1 0,1 0,-1 1,-1-1,1 0,-2 3,4 9,13 17,-4-30</inkml:trace>
  <inkml:trace contextRef="#ctx0" brushRef="#br0" timeOffset="515.977">29 210,'207'-26,"97"-6,-248 28,-84-25,-145-79,158 97</inkml:trace>
  <inkml:trace contextRef="#ctx0" brushRef="#br0" timeOffset="870.078">1186 40,'-19'24,"-11"17,-1 8,0-6,6-5,2-9,5-4,5-3,1-4,2-5</inkml:trace>
  <inkml:trace contextRef="#ctx0" brushRef="#br0" timeOffset="2316.881">904 1084,'0'5,"-5"7,-1 5,-5 0,0 2,-4 3,2 2,2 2,-1 1,1 1,2 1,8-5,9-11,7-13,2-6</inkml:trace>
  <inkml:trace contextRef="#ctx0" brushRef="#br0" timeOffset="2655.202">1073 803,'-9'4,"1"3,-3-1,1 3,2 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5:13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1120,'-5'38,"-1"13</inkml:trace>
  <inkml:trace contextRef="#ctx0" brushRef="#br0" timeOffset="152.772">68 724,'0'0</inkml:trace>
  <inkml:trace contextRef="#ctx0" brushRef="#br0" timeOffset="1418.014">238 611,'21'167,"-2"57,-2 38,-11-214,-6-47,1 0,-1 0,1 0,-1 0,0-1,1 1,-1 0,1 0,0-1,-1 1,1 0,-1-1,1 1,0-1,0 1,-1-1,1 1,0-1,0 1,0-1,0 0,-1 1,1-1,0 0,0 0,0 0,0 0,0 0,0 0,0 0,0 0,-1 0,1 0,0 0,0 0,0-1,0 1,0 0,0-1,-1 1,1-1,0 1,0-1,-1 1,1-1,0 1,-1-1,1 0,0 1,-1-1,7-6,0 0,-1-1,0 0,-1 0,0 0,0-1,-1 1,0-1,0 0,-1 0,1-5,1 2,100-243,82-186,-167 384,-14 54,-5 14</inkml:trace>
  <inkml:trace contextRef="#ctx0" brushRef="#br0" timeOffset="1756.873">830 1260,'-10'34,"-2"16,0-6,7-10,4-16,3-10</inkml:trace>
  <inkml:trace contextRef="#ctx0" brushRef="#br0" timeOffset="2001.783">1028 866,'-9'9,"-4"9,1 0</inkml:trace>
  <inkml:trace contextRef="#ctx0" brushRef="#br0" timeOffset="2484.773">238 300,'71'-17,"1"2,0 4,1 3,65 1,30 8,-167 0,0-1,0 0,0 0,1 1,-1-1,0 0,0 0,0 0,0 0,1-1,-1 1,0 0,0 0,0-1,0 1,0 0,0-1,1 1,-1-1,0 0,0 1,-1-1,1 0,0 1,0-1,0 0,0 0,-1 0,1 0,0 0,-1 0,1 0,-1 0,1 0,-1 0,1 0,-1 0,0-1,1 1,-1 0,0 0,0 0,0 0,0-1,0 1,0 0,0 0,-1 0,1 0,0-1,-1 1,1 0,-1 0,1 0,-1 0,1 0,-1 0,0 0,1 0,-1 0,0 0,0 1,-1-2,-14-17,-1 0,-1 1,-1 1,0 1,-22-13,4 1,-8-8,26 23</inkml:trace>
  <inkml:trace contextRef="#ctx0" brushRef="#br0" timeOffset="2817.265">1395 47,'-19'28,"-12"15,1 5,4-6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5:03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171 357,'-19'72,"4"1,3 1,4 0,2 0,4 1,6 47,-8-49,-3-1,-3 0,-18 67,26-129,-6 21,-1-5</inkml:trace>
  <inkml:trace contextRef="#ctx0" brushRef="#br0" timeOffset="498.895">565 386,'55'469,"-1"-200,-53-166,-2-102,0 0,-1 0,1 0,0 0,0-1,0 1,-1-1,1 1,0-1,-1 1,1-1,-1 0,1 1,0-1,-1 0,1 0,-1 0,1 0,-1-1,1 1,0 0,-1 0,1-1,0 1,-1-1,1 1,0-1,-1 0,1 0,0 1,0-1,0 0,0 0,0 0,0 0,0 0,0 0,0 0,0-1,0 1,1 0,-1 0,1-1,-1 1,1 0,-1-2,0 2,-84-101,66 75,-1 1,-1 1,-2 1,0 1,-2 1,0 1,-1 1,-2 1,-14-7,25 18,14 5,-1 0,1 1,-1-1,0 1,0 0,0 0,0 1,0-1,-1 1,1 0,0 0,-1 0,1 1,-1-1,1 1,0 0,-1 1,1-1,-1 1,1 0,0 0,-1 0,1 0,0 1,-1 0,-6 10</inkml:trace>
  <inkml:trace contextRef="#ctx0" brushRef="#br0" timeOffset="1564.179">1 160,'389'0,"-155"29,-133-30,-100 1,0-1,-1 0,1 1,-1-1,1 0,-1 1,1-1,-1 0,0 0,1 1,-1-1,0 0,0 0,0 0,1 0,-1 0,0 1,0-1,0 0,0 0,0 0,-1 0,1 0,0 1,0-1,0 0,-1 0,1 0,0 1,-1-1,1 0,-1 0,1 1,-1-1,1 0,-1 1,0-1,1 1,-1-1,0 1,1-1,-1 1,0-1,0 1,1-1,-1 1,0 0,0 0,0-1,0 1,1 0,-1 0,0 0,0 0,0 0,0 0,0 0,0 0,-191-120,160 96,24 14</inkml:trace>
  <inkml:trace contextRef="#ctx0" brushRef="#br0" timeOffset="1892.167">1383 47,'-33'19,"-17"11,-3 6,6 1,12-1,11-2,10-1,8-7</inkml:trace>
  <inkml:trace contextRef="#ctx0" brushRef="#br0" timeOffset="2747.852">1215 950,'-11'2,"0"0,0 1,0 1,0 0,1 0,-1 1,1 0,0 1,1 0,-1 0,1 1,1 1,-1-1,1 1,1 1,-1-1,1 1,1 1,0-1,0 1,1 0,0 1,1-1,0 1,0 0,1 0,1 0,-1 8,-7 22,6-31,1 0,0 0,0 0,1 0,1 1,-1-1,2 0,-1 1,1-1,1 1,0-1,1 1,0-1,0 0,1 0,0 0,1 0,0 0,4 5,-1-8,0 0,1-1,-1 0,1-1,1 1,-1-2,1 1,-1-1,1 0,1-1,-1 0,0-1,1 0,-1 0,1-1,0 0,-1 0,1-1,0-1,-1 0,1 0,-1-1,1 0,-1 0,1-1,-1-1,0 1,-1-2,1 1,5-4,-9 6,-1-1,1 0,0 1,-1-1,0-1,1 1,-1-1,-1 0,1 0,0 0,-1 0,0 0,0-1,0 1,-1-1,1 0,-1 0,0 0,-1 0,1 0,-1-1,0 1,0 0,-1-1,0 1,0 0,0-1,0 1,-1-1,0 1,0 0,0 0,-1-1,0 1,0 0,0 0,0 1,-1-1,0 0,0 1,0 0,-1-1,1 1,-3-1,-63-39,94 35,202 11,-202-2</inkml:trace>
  <inkml:trace contextRef="#ctx0" brushRef="#br0" timeOffset="22417.921">3105 357,'-7'-4,"0"1,0 0,-1 0,1 1,-1 0,0 1,1-1,-1 1,0 1,0-1,0 1,1 1,-1 0,0 0,0 0,1 1,-1 0,1 0,-1 1,1 0,-1 1,-232 73,237-74,0-1,-1 1,1 0,0-1,1 1,-1 0,0 1,1-1,0 0,0 1,0-1,0 1,1 0,-1 0,1 0,0-1,0 1,0 0,0 0,1 1,0-1,0 0,0 0,0 0,1 0,-1 0,1 0,0 0,0 0,1 0,-1-1,1 1,0 0,0-1,0 1,0-1,1 0,-1 0,1 1,0-2,0 1,0 0,0-1,0 1,1-1,-1 0,1 0,0 0,25 17,0-2,1 0,1-2,1-2,0-1,2 0,-24-9,101 31,-110-34,1 0,-1 1,0-1,1 1,-1 0,0-1,0 1,0 0,0 0,0 0,0 0,0 0,0 0,0 0,0 0,0 0,-1 0,1 0,0 0,-1 1,1-1,-1 0,1 1,-1-1,0 0,1 1,-1-1,0 0,0 1,0-1,0 0,0 1,0-1,-1 1,1-1,0 0,-1 1,1-1,-1 0,1 0,-1 1,0-1,1 0,-1 0,0 0,0 0,0 0,0 0,0 0,0 0,-1 0,-60 52,59-51,-180 94,154-77,1 1,1 1,0 2,2 0,1 2,-10 14,20-23,0 1,2 1,0 1,1-1,1 2,0-1,-2 11,11-26,0 0,0 0,0 1,1-1,-1 0,1 0,0 0,1 0,-1 0,1 0,-1 0,1 0,1 0,-1 0,0 0,1 0,0 0,0-1,0 1,0-1,1 1,-1-1,1 0,0 0,0 0,0 0,0-1,0 1,4 1,3 2,0 0,0 0,1-1,0-1,0 1,1-2,-1 0,1 0,0-1,0 0,295 29,-171-37,-123-6,-19 7</inkml:trace>
  <inkml:trace contextRef="#ctx0" brushRef="#br0" timeOffset="23169.85">1750 696,'484'0,"-434"5,-32 1</inkml:trace>
  <inkml:trace contextRef="#ctx0" brushRef="#br0" timeOffset="23620.773">1836 922,'44'37,"-27"-32,-1 1,1-2,0 0,0-2,0 1,1-2,-1 0,0-2,1 1,5-3,21 2,240 0,-260 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1,'0'0,"0"0,0 1,0-1,0 0,0 1,0-1,0 0,0 1,0-1,0 0,0 1,-1-1,1 0,0 1,0-1,0 0,0 1,-1-1,1 0,0 0,0 1,-1-1,1 0,0 0,0 0,-1 1,1-1,0 0,-1 0,1 0,0 0,-1 0,1 0,0 0,-1 0,1 1,0-1,-1 0,1 0,0 0,-1-1,1 1,0 0,-1 0,1 0,0 0,-1 0,1 0,0 0,0 0,-1-1,1 1,0 0,-1 0,1 0,0-1,0 1,-1 0,1 0,0-1,0 1,0 0,0-1,-1 1,5 31,-3-29,-12 168,4-119,2 0,3 1,2 0,2 0,2-1,3 1,2-1,2-1,2 0,2-1,22 47,-34-90,0 0,1 0,0-1,-1 1,2-1,-1 0,1 0,0 0,0-1,0 0,0 0,1 0,0 0,-1-1,1 0,1 0,-1-1,0 0,1 0,-1 0,1-1,-1 0,1 0,0 0,0-1,-1 0,1-1,0 1,-1-1,1-1,6-1,0-6,-1-1,0 0,0 0,-1-2,0 1,-1-1,0-1,-1 0,-1 0,0-1,0 0,-2 0,0 0,0-1,-1 0,0-8,26-53,42-76,-73 151,0 0,0 0,1 0,-1 0,0 1,1-1,-1 0,1 0,-1 1,1-1,-1 0,1 1,-1-1,1 0,0 1,-1-1,1 1,0-1,0 1,-1 0,1-1,0 1,0 0,0-1,-1 1,1 0,0 0,0 0,0 0,0 0,0 0,0 0,-1 0,1 0,0 0,0 0,0 0,0 1,-1-1,1 0,0 1,0-1,0 1,-1-1,1 1,0-1,-1 1,1-1,0 1,-1 0,1-1,-1 1,1 0,-1-1,1 1,-1 0,19 48,-10-7,36 98,-42-135,-1 0,1 0,1-1,-1 0,1 1,-1-1,1 0,0-1,1 1,-1-1,0 0,1 0,0 0,0-1,0 1,0-1,0-1,0 1,1-1,-1 1,0-2,1 1,-1 0,1-1,-1 0,8-4,-1 1,0-2,-1 0,1 0,-1-1,0 0,0-1,-1-1,0 1,0-1,-1-1,0 0,-1 0,1-1,-2 0,0-1,0 1,0-1,-2-1,4-7,-9 18,31-56,-2-1,-3-1,-3-2,-3 0,1-14,-16 62,0-1,-1 0,-1 1,-1-1,0 0,-1-1,0 1,-1 0,0 0,-1 0,-1 0,-1 0,0 0,-1-2,3 15,0-1,0 1,0-1,0 1,0 0,0 0,-1-1,1 1,0 0,-1 0,1 0,-1 1,1-1,-1 0,1 0,-1 1,0-1,1 1,-1 0,0-1,0 1,1 0,-1 0,0 0,1 0,-1 0,0 1,0-1,1 0,-1 1,0-1,1 1,-1 0,1-1,-1 1,1 0,-1 0,1 0,-1 0,1 0,0 0,0 1,-1-1,1 0,0 1,0-1,0 1,1-1,-1 1,0-1,0 1,1-1,-1 1,1 0,0-1,-1 1,1 0,0 1,-11 17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114 383,'4'-2,"27"-13,0-2,-1-1,-1-1,-1-1,-1-2,0-1,-2-1,-1-1,6-9,-27 31,0-1,-1 1,1 0,-1-1,1 1,-1-1,-1 1,1-1,0 0,-1 0,0 0,0 0,0 0,0 0,0 0,-1 0,0-1,0 1,0 0,-1 0,1 0,-1 0,0 0,0 0,0 0,-1 0,1 0,-1 0,0 0,0 1,0-1,-1 1,1 0,-1-1,0 1,0 0,0 1,0-1,-1 0,1 1,-1 0,1 0,-1 0,-2-1,-2 1,1 1,-1 0,0 0,0 1,1 0,-1 0,0 0,0 1,1 1,-1-1,1 1,-1 1,1-1,0 1,0 0,0 1,0 0,0 0,1 0,-5 5,-7 5,0 1,2 0,0 2,0-1,2 2,-7 11,9-11,0 0,2 1,0 0,1 1,2 0,0 0,0 0,2 1,1 0,-1 12,4-23,0 1,1-1,0 0,1 1,0-1,0 1,1-1,1 0,-1 0,2 0,-1 0,2-1,-1 0,1 1,0-1,1-1,0 1,1-1,0 0,0-1,0 1,5 1,4 3,0-2,1 0,1-1,0 0,0-2,0 0,1-1,0-1,1 0,-1-2,0 0,1-1,0-1,0-1,-1-1,1-1,-1 0,11-4,80-39,-93 31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8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564 786,'-6'-4,"0"-1,0 1,-1 1,0-1,1 1,-1 0,0 1,0-1,-1 1,1 1,0-1,-1 1,1 1,-1-1,1 1,-1 1,1-1,-1 1,1 1,0-1,-1 1,1 1,-2 0,-15 4,0 2,1 0,1 2,0 0,0 1,1 2,0 0,2 1,-1 1,2 1,0 0,1 1,1 1,1 1,1 1,0-1,2 2,0 0,-7 20,17-38,-1 0,1 0,0 0,0 1,1-1,-1 1,1-1,0 1,0 0,0-1,1 1,0 0,0 0,0-1,0 1,1 0,0-1,0 1,0 0,0-1,1 1,0-1,0 0,0 1,0-1,1 0,-1 0,1 0,0-1,0 1,1-1,-1 0,1 0,0 0,0 0,-1 0,2-1,-1 0,0 0,0 0,1 0,1 0,10-1,0-1,0-1,0 0,0-1,-1 0,1-2,0 0,-1 0,0-2,0 0,-1 0,1-1,-1-1,-1-1,0 0,5-4,30-16,-1-2,-1-2,-2-2,-2-2,-1-2,24-31,-13-20,-52 90,0 0,-1 0,1 1,0-1,-1 0,1 0,0 0,0 0,-1 0,1 0,0 0,-1 0,1 0,0 0,-1 0,1 0,0 0,-1 0,1 0,0 0,-1 0,1-1,0 1,-1 0,1 0,0 0,0 0,-1-1,1 1,0 0,0 0,-1-1,1 1,0 0,0 0,0-1,0 1,-1 0,1-1,0 1,0 0,0-1,0 1,0 0,0 0,0-1,0 1,0 0,0-1,0 1,0-1,-22 27,22-26,-11 14,1 1,0-1,1 2,1-1,0 1,1 1,1-1,1 1,0 0,1 1,1-1,0 1,1 3,3-16,0 1,0-1,0 0,0 1,1-1,0 0,0 0,0 0,1 0,-1 0,1-1,1 1,-1-1,0 0,1 0,0 0,0 0,0 0,1-1,-1 0,1 0,0 0,-1-1,1 1,0-1,1 0,-1-1,0 1,0-1,1 0,-1-1,1 1,-1-1,1 0,-1 0,1-1,-1 1,25-5,0-1,-1-2,0-1,-1-1,0-1,0-1,-1-2,-1-1,0-1,-2-1,1-1,14-15,3-1,0-3,-3 0,-1-3,-2-1,-1-2,-3-1,-1-2,-3-1,-1-1,-3-1,-2-1,-2-1,0-10,-12 37,-1-1,-2 0,0-1,-2 1,0-1,-2 1,-1-1,-1 0,-1 1,-3-9,5 29,-1 1,0 0,0 0,0-1,0 1,0 0,-1 0,0 0,0 0,0 0,0 1,-1-1,1 1,-1-1,0 1,0 0,0 0,-1 0,1 1,-1-1,1 1,-1 0,0 0,0 0,0 0,0 0,0 1,0 0,-1 0,1 0,0 1,-1-1,1 1,0 0,-1 0,1 1,0-1,-1 1,1 0,0 0,0 0,-2 1,-12 10,0 1,0 0,1 1,1 1,1 0,0 2,1-1,0 2,2 0,0 0,-9 20,2-3,1 1,2 1,1 0,3 1,0 0,3 1,1 1,2-1,1 1,3 0,1 0,2 0,4 26,-4-55,0 1,1-1,1 1,0-1,0 0,1 0,1 0,-1-1,2 1,0-1,0 0,0-1,1 0,1 0,0 0,0-1,1 0,-1-1,2 1,-1-2,1 1,0-1,135 56,-105-67,-28-5</inkml:trace>
  <inkml:trace contextRef="#ctx0" brushRef="#br0" timeOffset="4099.428">2117 560,'-5'-3,"0"0,-1 0,0 1,1 0,-1 0,0 0,0 1,0-1,0 1,0 1,0-1,0 1,0 0,0 1,-6 0,-6 2,0 1,0 0,0 1,1 1,-1 1,1 0,1 2,0-1,0 2,-13 10,28-19,-1 0,0 0,1 1,-1-1,0 0,1 1,0-1,-1 1,1-1,0 1,0 0,0 0,0-1,0 1,0 0,1 0,-1 0,0 0,1 0,0 0,-1 0,1 0,0 0,0 0,0 0,0 0,1 0,-1 0,0 0,1 0,0 0,-1 0,1 0,0 0,0 0,0 0,0-1,0 1,0 0,1-1,-1 1,1-1,-1 0,1 1,0-1,213 148,-213-146,0-1,1 0,-1 1,0-1,0 1,-1 0,1-1,0 1,-1 0,0 0,0 0,0 0,0 0,0 0,-1 1,1-1,-1 0,0 0,0 1,0-1,0 0,0 0,-1 0,0 1,1-1,-1 0,0 0,-1 0,1 0,0 0,-1-1,0 1,0 0,0-1,0 1,0-1,0 1,0-1,-1 0,1 0,-1 0,0-1,0 1,1 0,-1-1,0 0,0 0,0 0,-1 0,1 0,0 0,0-1,0 0,-1 0,1 1,-1-2,-218 4,154-14,62 5</inkml:trace>
  <inkml:trace contextRef="#ctx0" brushRef="#br0" timeOffset="4450.527">2681 646,'-23'17,"1"1,0 1,1 1,2 1,0 1,1 1,1 0,1 1,-7 15,20-35,1-1,-1 1,1 0,0 0,0 0,0 0,0 0,1 0,0 1,0-1,0 1,0-1,1 0,-1 1,1-1,0 1,1-1,-1 1,1-1,0 1,0-1,0 0,1 1,-1-1,1 0,0 0,0 0,1 0,-1-1,1 1,0-1,0 1,0-1,0 0,0 0,1 0,2 1,8 0,-1 0,1-1,0-1,0-1,0 0,0 0,0-1,1-1,-1-1,0 0,0 0,-1-1,1-1,-1-1,1 0,-2 0,1-1,0-1,-1 0,0-1,-1 0,0-1,0 0,-1-1,0 0,-1-1,0 0,2-3,-7 9,0 0,0 0,-1-1,0 1,0-1,-1 1,1-1,-1 0,0 0,-1 0,1 0,-1 0,-1 0,1-1,-1 1,0 0,0 0,-1 0,1-1,-2 1,1 0,-1 0,0 0,0 0,0 1,-1-1,0 0,0 1,0 0,-1 0,0 0,0 0,0 0,0 1,-1 0,-1-1,-3-2,-1 1,0 1,-1 0,1 0,-1 1,0 0,0 1,0 0,-1 1,-3-1,-16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0 548,'52'-23,"-1"-2,-2-2,-1-2,23-19,-37 20,-1-1,-1-1,-2-2,8-13,36-37,-69 77,13-15,2 0,0 1,1 1,0 1,2 1,16-9,-36 24,0-1,1 1,-1 0,0 0,0 0,1 0,-1 1,1-1,-1 1,0 0,1 0,-1 0,1 0,-1 1,0-1,1 1,-1 0,0 0,1 0,-1 1,0-1,0 1,0-1,0 1,0 0,-1 0,1 1,-1-1,1 0,-1 1,0-1,0 1,0 0,0 0,0 0,-1 0,2 2,41 124,-40-117,-1 1,-1-1,0 1,0 0,-2 0,1-1,-2 1,0 0,0 0,-1-1,-1 1,0-1,-1 1,0-1,0 0,-2-1,1 1,-2-1,1 0,-1 0,-1-1,0 0,-1-1,-1 2,-5 3,-1-1,0 0,0-2,-1 1,-1-2,0-1,0 0,-1-1,0-1,-1-1,1 0,-1-2,0 0,0-1,-1-1,1-1,0-1,-14-2,28 2,1-1,0 0,0-1,-1 1,1-1,0 0,0 0,1 0,-1-1,0 1,1-1,-1-1,1 1,0 0,0-1,1 0,-1 0,1 0,-1-1,1 1,1-1,-1 1,1-1,-1 0,2 0,-1 0,0 0,1 0,0-1,0-3,-2-16</inkml:trace>
  <inkml:trace contextRef="#ctx0" brushRef="#br0" timeOffset="1016.702">1524 96,'-54'18,"1"3,1 1,1 3,1 2,1 2,-22 19,61-40,1 1,-1 0,2 1,-1-1,1 2,1-1,0 1,0 0,1 1,1-1,0 1,0 1,3-9,1 1,-1-1,1 1,0-1,0 1,1 0,-1 0,1-1,0 1,0 0,1-1,0 1,-1 0,2-1,-1 1,0-1,1 1,0-1,0 0,0 1,0-1,1 0,0 0,0-1,0 1,0-1,0 1,1-1,0 0,-1 0,1-1,0 1,2 0,0 0,0-1,0 1,1-1,-1-1,1 1,-1-1,1 0,0-1,-1 1,1-1,-1-1,1 1,0-1,-1 0,1-1,-1 0,1 0,-1 0,0 0,0-1,0 0,0-1,-1 1,4-4,11-7,0-2,-1 0,-1-1,-1-1,15-19,144-199,-176 235,1 0,-1 0,0 0,0 0,1 0,-1 0,1 0,-1 0,1 0,-1 0,1 1,-1-1,1 0,0 0,0 1,-1-1,1 0,0 1,0-1,0 0,0 1,0 0,-1-1,1 1,0-1,0 1,0 0,0 0,0-1,0 1,0 0,1 0,-1 0,0 0,0 0,0 1,0-1,0 0,0 0,0 1,0-1,0 0,-1 1,1-1,0 1,0-1,0 1,0 0,0-1,-1 1,1 0,0 0,-1-1,1 1,0 0,-1 0,1 0,-1 0,1 0,5 135,-4-19,-2-113,1 1,0 0,0 0,0-1,0 1,1 0,0-1,0 0,0 1,1-1,-1 0,1 0,0 0,0-1,0 1,1-1,-1 1,1-1,0 0,0-1,0 1,0-1,0 1,1-1,-1 0,1-1,-1 1,1-1,0 0,-1 0,1-1,0 1,0-1,0 0,-1 0,1-1,0 1,0-1,-1 0,1 0,0-1,-1 1,3-2,9-8,0 0,-1-1,0-1,0 0,-1-1,-1-1,-1 0,0 0,-1-1,0-1,-2 0,0-1,0 1,-2-2,0 1,-2-1,2-9,5-4,0 11,-6 31,-5 41,-1-45,-1 5,0 0,1 0,0 0,0-1,1 1,0 0,1 0,1-1,-1 1,2-1,-1 0,1 0,1 0,0 0,0-1,1 0,1 0,-1 0,1-1,5 4,-10-10,1 0,1 0,-1-1,0 0,0 1,0-1,1 0,-1-1,1 1,-1-1,0 1,1-1,-1 0,1 0,-1-1,1 1,-1-1,0 1,1-1,-1 0,0-1,0 1,1 0,-1-1,0 0,0 0,-1 0,1 0,1-1,75-73,-78 75,74-110,-75 110,0 1,0 0,0-1,0 1,0 0,0-1,0 1,0 0,0-1,0 1,0 0,0-1,0 1,0 0,0-1,1 1,-1 0,0-1,0 1,0 0,1 0,-1-1,0 1,0 0,1 0,-1-1,0 1,0 0,1 0,-1 0,0 0,1-1,-1 1,0 0,1 0,-1 0,0 0,1 0,-1 0,0 0,1 0,-1 0,0 0,1 0,-1 0,0 0,1 0,-1 0,0 0,1 1,-1-1,0 0,1 0,-1 0,0 0,0 1,1-1,-1 0,0 0,0 1,1-1,-1 0,0 0,0 1,0-1,1 0,-1 1,0-1,0 0,0 1,5 30,-3-18,-2-3,1-1,0 0,0 0,1 0,0 0,0 0,1 0,0-1,1 1,0-1,0 0,1 0,0 0,0-1,1 0,0 0,0 0,1-1,0 0,0 0,0 0,1-1,0 0,0-1,0 0,0 0,1-1,0 0,4 1,-5-3,-1-2,0 1,1-1,-1 0,0-1,1 1,-1-1,0-1,0 0,0 0,-1 0,1 0,-1-1,0-1,0 1,0-1,0 0,-1 0,0 0,0-1,0 0,-1 0,0 0,0 0,2-4,9-20,-1-1,-1 0,-1-1,6-33,-17 64,15-101,-20 90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368 203,'0'0,"0"-1,1 1,-1 0,1-1,-1 1,1 0,-1-1,1 1,-1 0,1 0,-1 0,1-1,-1 1,1 0,-1 0,1 0,-1 0,1 0,0 0,-1 0,1 0,-1 0,1 0,-1 1,1-1,-1 0,1 0,-1 0,1 1,-1-1,1 0,-1 0,1 1,-1-1,1 1,-1-1,0 0,1 1,-1-1,1 1,-1-1,0 1,0-1,1 1,-1-1,0 1,0-1,0 1,0-1,1 1,-1-1,0 1,0-1,0 1,0 0,0-1,0 1,0-1,-1 1,1 0,6 39,-6-39,0 460,0-407,12 144,-9-185,0-2,0 0,-1 0,0 1,-1-1,0 0,-1 1,0-1,-1 0,0 6,-11-8,8-31,8 4,0 0</inkml:trace>
  <inkml:trace contextRef="#ctx0" brushRef="#br0" timeOffset="232.292">1 711,'43'-5,"38"-11,20-3,2-2,-6 1,-16 0,-11 3,-13 0,-7 2,-7 0,-6 2,-9-2,-4 2,-7-2,-2 2,-2-2,-4 2</inkml:trace>
  <inkml:trace contextRef="#ctx0" brushRef="#br0" timeOffset="666.036">1016 90,'0'852,"-1"-851,0 1,1 0,-1 0,1 0,-1 0,1 0,0 0,0 0,-1 1,1-1,1 0,-1 0,0 0,0 0,1 0,-1 0,1 0,0 0,0 0,0-1,0 1,0 0,0 0,0-1,0 1,1 0,-1-1,0 1,1-1,0 0,-1 0,1 1,0-1,-1 0,1 0,0 0,0-1,0 1,0 0,0-1,0 1,0-1,0 0,0 0,0 0,0 0,0 0,0 0,0 0,1-1,0 0,114-84,-75 49,-10 9,117-78,-147 104,-1-1,1 1,0 0,0-1,0 1,0 0,0 0,1 1,-1-1,0 0,0 1,0-1,1 1,-1 0,0 0,1 0,-1 0,0 0,1 0,-1 1,0-1,0 1,0-1,1 1,-1 0,0 0,0 0,0 0,0 0,0 1,0-1,-1 0,1 1,0 0,-1-1,1 1,-1 0,1 0,-1 0,0 0,0 0,0 0,0 0,0 0,-1 0,1 0,0 1,-1-1,0 0,1 1,0 16,0 0,-1 0,-1 0,-1 0,-1 0,-1 0,-1 3,-10 84,15-105,-1 1,1-1,0 1,0 0,0-1,0 1,0-1,0 1,0-1,0 1,1-1,-1 1,0-1,1 1,0-1,-1 1,1-1,0 0,0 1,-1-1,1 0,0 0,0 0,1 0,-1 1,0-2,0 1,0 0,1 0,-1 0,0 0,1-1,-1 1,1-1,-1 1,1-1,-1 1,1-1,-1 0,1 0,-1 0,1 0,-1 0,1 0,-1 0,1 0,-1-1,1 1,-1-1,1 1,-1-1,1 1,19-10</inkml:trace>
  <inkml:trace contextRef="#ctx0" brushRef="#br0" timeOffset="1354.323">2004 739,'-26'9,"0"2,1 0,1 2,0 1,0 1,2 0,0 2,0 1,2 1,-2 3,21-21,0 0,-1 0,1 0,0 0,0 0,0 0,0 1,1-1,-1 0,0 1,0-1,1 1,-1-1,1 0,-1 1,1 0,0-1,0 1,-1-1,1 1,0-1,0 1,0-1,1 1,-1-1,0 1,1 0,-1-1,1 0,-1 1,1-1,0 1,-1-1,1 0,0 1,0-1,0 0,0 0,0 0,0 0,1 0,-1 0,0 0,0 0,1 0,-1 0,1-1,-1 1,0-1,1 1,-1-1,1 1,-1-1,1 0,0 0,0 0,12 1,0-2,0 0,0-1,0 0,0-1,0-1,-1 0,1 0,-1-2,0 0,-1 0,1-1,-1 0,-1-1,0-1,0 0,0 0,6-8,51-55,-67 71,0 1,0 0,1-1,-1 1,0 0,1 0,-1 0,0 0,1 0,-1 1,0-1,1 0,-1 1,0-1,0 1,0-1,1 1,-1-1,0 1,0 0,0 0,0-1,0 1,0 0,0 0,0 0,0 0,0 0,-1 0,1 0,0 1,-1-1,1 0,-1 0,1 1,-1-1,0 0,1 0,-1 1,0-1,0 0,0 1,0-1,0 0,0 1,0-1,-1 0,1 1,0-1,-1 0,1 0,-1 0,1 1,-2 0,3 7,-1-3,0 1,0-1,1 0,-1 0,1 1,1-1,-1 0,1 0,0 0,0 0,1 0,0-1,0 1,0-1,1 0,0 0,0 0,0 0,0-1,1 1,0-1,0 0,0-1,0 1,0-1,1 0,0 0,-1-1,1 0,0 0,2 0,11-3,0 0,0-2,0 0,0-2,-1 0,1 0,-1-2,-1 0,1-2,-1 0,-1 0,0-2,0 0,-1 0,0-2,-1 0,-1 0,0-1,8-12,8-9,-2-1,-1 0,-2-3,-1 0,-2-1,-2 0,-2-2,-2 0,-1-1,-2-1,-3 0,-1 0,-2-1,-1-10,-4 34,1 12,-1-1,0 1,-1-1,0 1,0-1,-1 1,0-1,0 1,-1-1,-1 1,0 0,0 0,-1 0,0 0,-3-6,4 13,1 0,0 1,0-1,-1 0,1 1,-1-1,0 1,1 0,-1 0,0 0,0 0,0 0,0 1,1-1,-1 1,0 0,0 0,0 0,0 0,0 0,0 1,0-1,0 1,0 0,1 0,-1 0,0 0,1 1,-1-1,1 1,-1-1,0 1,-67 67,61-53,2 0,0 1,0 0,2 0,0 1,1-1,1 1,0 0,1 0,1 0,1 0,1 1,0-1,4 14,5 21,2 0,2 0,2-2,10 17,4 3,-19-50,-2-1,0 1,-1 0,-2 1,0 0,-1 0,-1 1,-1-1,-1 12,-1-33,-1 0,0 0,1 0,-1 0,0 1,0-1,0 0,0 0,0 0,0 0,0 0,0 1,0-1,-1 0,1 0,0 0,-1 0,1 0,-1 0,1 0,-1 0,0 0,1 0,-1 0,0 0,0 0,1-1,-1 1,0 0,0-1,0 1,0 0,0-1,0 1,0-1,0 1,0-1,0 0,0 0,-1 1,1-1,0 0,0 0,0 0,0 0,0 0,0 0,-1 0,1-1,0 1,0 0,0-1,0 1,0 0,0-1,0 1,0-1,0 0,0 1,0-1,0 0,0 0,1 0,-1 1,0-1,1 0,-1 0,0 0,0-1,-47-88,39 70</inkml:trace>
  <inkml:trace contextRef="#ctx0" brushRef="#br0" timeOffset="1600.019">2343 428,'43'-9,"39"-9,14 0,1 2,-7 4,-9 0,-13 1,-9 3,-9 2,-4 3,-5 2,-5 1,-8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0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31,'19'0,"16"0,7 0,1 0,-2-5,-3-1,-3-1,-3 2,-2 2,-2 1,0 0,0 2,0 0,-1 0,1 0,-5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5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1 340,'482'0,"-339"25,-45-5,-97-21,0-1,0 1,0 0,0-1,-1 1,1-1,0 1,-1-1,1 0,-1 1,1-1,-1 1,0-1,0 0,0 1,0-1,0 0,0 1,0-1,-1 0,1 1,0-1,-1 1,0-1,1 1,-1-1,0 1,1-1,-1 1,0 0,0-1,0 1,-1 0,1 0,0 0,0-1,-1 1,1 1,0-1,-1 0,1 0,-1 0,-1-3,-143-113,138 104,5 2</inkml:trace>
  <inkml:trace contextRef="#ctx0" brushRef="#br0" timeOffset="839.482">1 0,'7'5,"0"-1,0-1,0 1,1-1,-1-1,1 1,0-1,0 0,0-1,0 0,0-1,0 1,0-1,8-1,-1 1,554-1,-563 1,-4 0,1-1,-1 1,1-1,-1 1,1 0,-1 0,1 0,-1 1,1-1,-1 0,1 1,-1 0,0 0,1-1,-1 1,0 1,1-1,-1 0,0 1,0-1,0 1,0-1,0 1,-1 0,1 0,1 1,-3 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9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253 251,'0'-1,"1"-1,-1 1,0 0,0-1,0 1,0-1,0 1,0 0,0-1,0 1,-1-1,1 1,-1 0,1-1,-1 1,1 0,-1-1,0 1,1 0,-1 0,0 0,0 0,0-1,0 1,0 0,0 1,0-1,0 0,-1 0,1 0,0 1,0-1,-1 1,1-1,0 1,-1-1,1 1,-1 0,1 0,0 0,-1-1,1 1,-1 1,1-1,-1 0,1 0,0 0,-1 1,1-1,0 1,-1-1,-65 40,52-26,1 1,1 1,0 0,1 1,1 0,1 1,0 0,1 1,1 0,1 0,1 1,0-1,0 9,6-22,-1 0,2 1,-1-1,1 0,-1 1,2-1,-1 0,1 0,0 0,0 0,1 0,-1 0,1 0,1-1,-1 0,1 1,0-1,0-1,0 1,1-1,0 1,0-1,0 0,0-1,0 0,1 1,0-2,0 1,-1-1,1 1,1-2,-1 1,0-1,0 0,6 0,2 2,0-1,1 0,-1-1,0-1,0 0,1-1,-1-1,5-1,-14 3,-1-1,1 0,-1 0,0 0,1-1,-1 1,0-1,0 0,0 0,0-1,0 1,-1-1,1 0,-1 0,0 0,1 0,-1-1,-1 1,1-1,0 0,-1 1,0-1,0 0,0-1,-1 1,1 0,0-5,-2 5,-1 0,1 0,-1 0,0 0,-1 0,1 0,-1 0,1 0,-1 0,0 1,-1-1,1 1,-1-1,1 1,-1 0,0 0,0 0,0 0,-1 1,1-1,-1 1,1 0,-1 0,0 0,0 1,1-1,-1 1,-1 0,1 0,0 0,0 1,0-1,0 1,0 0,-1 0,1 1,0-1,0 1,0 0,-2 0,127-2,113-40,-206 36,-4 1</inkml:trace>
  <inkml:trace contextRef="#ctx0" brushRef="#br0" timeOffset="1612.459">675 54,'44'-5,"37"-6,11-2,-6 2,-13 3,-19 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6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590 409,'110'-33,"-99"17,-40 14,-61 19,1 5,-80 30,56-16,100-32,8-3,1 0,-1 0,0 0,0 0,1 1,-1 0,1 0,-1 0,1 1,0-1,0 1,0 0,0 0,1 1,-1-1,1 1,-3 3,6-4,1 0,-1 0,1 0,0 0,0 0,0-1,0 1,1 0,-1 0,1-1,-1 1,1-1,0 0,0 0,0 1,1-1,-1 0,0-1,1 1,-1 0,1-1,-1 1,1-1,0 0,0 0,0 0,0 0,1 0,26 9,-1-1,1-1,1-2,-1-1,1-2,0 0,0-3,0 0,12-3,18 2,6 11,-66-9,1-1,-1 0,0 0,1 1,-1-1,0 1,1-1,-1 1,0 0,0-1,0 1,0 0,0 0,1 0,-1 0,-1 0,1 0,0 0,0 0,0 0,0 0,-1 0,1 0,-1 1,1-1,-1 0,1 1,-1-1,0 0,0 1,1-1,-1 0,0 1,0-1,0 1,-1-1,1 0,0 1,0-1,-1 0,1 1,-1-1,1 0,-1 0,1 1,-2-1,-3 6,-1 0,-1-1,1 0,-1-1,0 1,0-1,0 0,-1-1,0 0,0 0,-6 1,-12 8,-71 35,29-15,1 3,2 2,-10 12,55-36,9-7,0-1,1 1,0 1,0 0,0 0,1 1,0 0,1 0,0 1,1 0,0 1,0 0,1 0,1 0,0 1,0 0,-2 10,7-19,0 0,0 0,0 0,0 1,0-1,1 0,0 0,0-1,0 1,0 0,0 0,0 0,1 0,-1-1,1 1,0-1,0 1,0-1,0 0,0 0,0 0,0 0,1 0,-1 0,1 0,0-1,-1 0,1 1,0-1,0 0,0 0,0 0,1-1,102 12,269-44,-242 10,-138 16,-7 5</inkml:trace>
  <inkml:trace contextRef="#ctx0" brushRef="#br0" timeOffset="2670.193">1070 1171,'37'-70,"41"-36,35-63,-19-51,-93 215,1 0,0 1,0 0,0-1,0 1,1 0,-1 0,1 0,0 0,0 1,1-1,-1 1,1 0,0 0,1-1,-4 5,1-1,0 1,0 0,-1-1,1 1,-1 0,1 0,-1 0,1 0,-1 1,1-1,-1 0,0 1,0-1,1 0,-1 1,0 0,-1-1,1 1,0-1,0 1,-1 0,1 0,-1-1,1 1,-1 0,0 0,0 0,1 0,-1-1,-1 1,1 0,0 0,0 0,-1 0,1 0,0-1,11 148,6 22,1-121,-17-49,0 0,-1 0,1-1,0 1,0-1,0 1,0 0,0-1,0 0,0 1,-1-1,1 1,1-1,-1 0,0 0,0 0,0 0,0 1,0-1,0-1,0 1,0 0,0 0,0 0,0 0,0-1,0 1,0 0,0-1,0 1,0-1,0 1,0-1,-1 0,1 1,0-1,0 0,-1 0,1 1,0-1,-1 0,1 0,-1 0,1 0,-1 0,1 0,-1 0,77-143,-33 50,121-209,-166 302,1 1,0-1,0 1,0-1,1 1,-1-1,0 1,0 0,0-1,0 1,0-1,0 1,1-1,-1 1,0-1,0 1,1 0,-1-1,0 1,0 0,1-1,-1 1,1 0,-1-1,0 1,1 0,-1 0,1-1,-1 1,0 0,1 0,-1 0,1 0,-1 0,1 0,-1-1,1 1,-1 0,1 0,-1 0,0 0,1 1,-1-1,1 0,-1 0,1 0,-1 0,1 0,-1 1,0-1,1 0,-1 0,1 1,-1-1,0 0,1 0,-1 1,0-1,1 1,-1-1,0 0,0 1,1-1,-1 1,4 33,-4-23,52 253,-24-124,3 58,-38-63,-21-106,11-23</inkml:trace>
  <inkml:trace contextRef="#ctx0" brushRef="#br0" timeOffset="4366.853">1324 211,'166'-25,"166"23,-352-17,5 12,0 0,1-1,0-1,1 0,0-1,1-1,0 0,0 0,1-2,-3-3,0-22,16 24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1,'-11'259,"-8"6,-5-87,1-62,27-101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1,'18'178,"-10"-140,24 169,-4 20,-24-147,-8-93,0-1,-1 1,0 0,-1 0,-1 0,0 1,-1 0,0 0,-1 1,0 0,0 1,-1 0,-1 0,0 1,0 0,-1 1,1 0,-2 1,1 1,-1 0,0 0,-1 2,1-1,-1 2,0 0,0 0,0 1,0 1,0 0,0 1,0 1,-1 0,-6 2,-75 38,77-28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0,'-14'7,"0"1,1 0,0 1,1 0,0 1,0 0,1 1,0 1,1-1,-9 14,17-22,-7 7,1 1,0 0,0 0,1 0,1 1,0 0,0 1,1-1,1 1,0 0,1 0,0 0,1 1,0-1,1 1,1-1,0 1,1-1,1 1,0-1,0 0,1 1,1-1,1-1,-1 1,4 5,-1-12,1-1,-1 0,1 0,0-1,0 0,0 0,1-1,-1 0,1 0,0-1,-1 0,1-1,0 0,0 0,0-1,0 0,0-1,0 1,0-2,0 0,6-1,-4 2,0 0,-1 0,1-1,0 0,-1-1,0 0,1-1,-1 0,-1 0,1-1,-1 0,1-1,-2 0,1-1,-1 0,0 0,0-1,-1 1,0-2,0 1,2-6,-7 11,-1 0,0-1,-1 1,1-1,0 1,-1-1,0 1,0-1,0 1,0-1,-1 1,1-1,-1 1,0-1,0 1,0 0,0-1,-1 1,1 0,-1 0,0 0,0 0,0 0,0 0,0 1,-1-1,1 1,-1 0,0-1,0 1,0 0,0 1,0-1,0 0,0 1,-1 0,1 0,0 0,-1 0,1 0,-1 1,1-1,-1 1,1 0,-1 0,0 0,-75 13,170-44,88-10,-154 39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11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0 367,'678'0,"-679"0,1-1,-1 1,1-1,-1 1,0-1,1 0,0 1,-1-1,1 0,-1 1,1-1,0 0,-1 1,1-1,0 0,0 0,-1 0,1 1,0-1,0 0,0 0,0 0,0 1,0-1,0 0,0 0,1 0,-1 1,0-1,0 0,1 0,-1 1,0-1,1 0,-1 1,1-1,-1 0,1 1,-1-1,1 1,-1-1,1 1,0-1,-1 1,1-1,0 1,0-1,-1 1,1 0,0 0,0-1,-1 1,1 0,0 0,0 0,-1 0,1 0,0 0,0 0,0 0,0 0,-107-101,95 87</inkml:trace>
  <inkml:trace contextRef="#ctx0" brushRef="#br0" timeOffset="1234.212">283 0,'-1'4,"1"0,-1 0,1 1,0-1,0 0,1 0,-1 0,1 0,0 0,0 0,0 0,0 0,1 0,0-1,-1 1,1 0,1-1,-1 0,0 1,1-1,0 0,0 0,0 0,0-1,0 1,0-1,1 0,-1 0,1 0,0 0,-1 0,1-1,0 0,0 0,0 0,0 0,2 0,-5-1,0 1,0-1,1 0,-1 0,0 1,1-1,-1 0,1 0,-1-1,0 1,1 0,-1 0,0-1,1 1,-1 0,0-1,0 0,0 1,1-1,-1 0,0 1,0-1,0 0,0 0,0 0,0 0,0 0,0 0,-1 0,1 0,0 0,0-1,-1 1,1 0,-1 0,1-1,-1 1,0 0,0-1,1 1,-1 0,0-1,0 1,0 0,0-1,0 1,-1-1,-2 1,0-1,0 1,0 0,0 0,-1 1,1-1,0 1,0-1,-1 1,1 0,0 0,-1 0,1 1,0-1,0 1,-1 0,1 0,0 0,0 0,0 1,0-1,0 1,0-1,1 1,-1 0,1 0,-1 1,1-1,-1 0,1 1,0 0,0-1,1 1,-1 0,0 0,1 0,0 0,-1 2,1-1,1 0,0 0,0 0,1 0,-1 0,1 0,0 0,0 0,0 0,0 0,1 0,-1 0,1-1,0 1,0-1,1 1,-1-1,1 0,0 0,0 0,-1 0,2 0,-1-1,0 1,1-1,-1 0,1 0,-1 0,1-1,0 1,0-1,0 0,0 0,0 0,0-1,0 1,0-1,0 0,0 0,0-1,1 1,-1-1,0 0,-1 0,-1 0,0 0,0 0,0 0,0-1,0 1,0 0,-1-1,1 0,0 1,-1-1,1 0,-1 0,0 0,1 0,-1 0,0 0,0-1,0 1,-1 0,1 0,0-1,-1 1,0 0,1-1,-1 1,0-1,0 1,-1 0,1-1,0 1,-1 0,1-1,-1 1,0 0,0 0,0-1,0 1,0 0,0 0,0 0,-1 0,1 1,-1-1,0 0,1 0,-1 1,-2-2,1 3,0 0,0 0,0 0,0 0,0 1,0-1,0 1,0 0,0 0,0 0,0 0,0 0,0 1,1-1,-1 1,1 0,-1-1,1 1,0 0,-1 1,1-1,0 0,0 1,1-1,-1 1,0 0,1-1,0 1,-1-1,1 0,0 0,0 0,0 0,0 0,0 0,0 0,0 0,1 0,-1 0,1 1,0-1,-1 0,1 0,0 0,0 1,1-1,-1 0,0 0,1 0,-1 1,1-1,0 0,-1 0,1 0,0 0,1 0,-1 0,0-1,0 1,1 0,-1-1,1 1,-1 0,1-1,0 0,0 1,0-1,0 0,0 0,1 0,-1-1,1 1,0-1,-1 1,1-1,-1 0,1 0,-1 0,1 0,0-1,-1 1,1-1,-1 0,1 1,-1-1,0 0,1 0,-1-1,0 1,0 0,0-1,0 0,0 1,0-1,0 0,0 0,-1 0,1 0,-1 0,1 0,-1 0,0-1,0 1,0-1,0 1,0 0,-1-1,1 1,-1-1,1 0,-1 1,0-1,0 1,0-1,0 1,-1-1,1 0,-1 1,0-1,1 1,-1 0,0-1,-1 1,1 0,0-1,0 1,-1 0,0 0,1 0,-1 0,0 0,0 1,0-1,0 1,-1-2,-35-9,26 12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1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626 706,'142'-106,"-141"105,1-1,-1 1,0 0,1-1,-1 1,0-1,0 1,0-1,0 0,0 1,0-1,-1 0,1 0,0 1,-1-1,0 0,1 0,-1 0,0 0,0 0,0 0,0 0,0 1,0-1,-1 0,1 0,-1 0,1 0,-1 1,0-1,0 0,0 0,0 1,0-1,0 1,0-1,0 1,0-1,-1 1,1 0,-1-1,1 1,-1 0,1 0,-1 0,0 0,0 0,-91-35,-123 4,183 31,0 1,0 2,0 1,0 2,0 1,-8 4,-50 32,89-40,1-1,-1 1,0-1,1 1,-1-1,1 1,0 0,-1 0,1 0,0 0,0 0,0 0,0 0,1 0,-1 0,0 0,1 0,0 1,-1-1,1 0,0 0,0 1,0-1,0 0,1 0,-1 0,1 1,-1-1,1 0,0 0,0 0,0 0,0 0,0 0,0 0,0 0,1-1,-1 1,1 0,-1-1,1 1,1 0,8 6,1 0,0 0,0-1,1-1,0 0,0-1,1 0,-1-1,1-1,0 0,0-1,0 0,7-1,-2 1,108 28,-125-29,-1-1,0 1,1 0,-1 0,0 0,0 0,1 0,-1 0,0 0,0 0,0 0,0 0,0 0,-1 1,1-1,0 0,-1 1,1-1,-1 1,1-1,-1 0,1 1,-1-1,0 1,0-1,0 1,0 0,0-1,0 1,0-1,0 1,-1-1,1 0,-1 1,1-1,-1 1,1-1,-1 0,0 1,0-1,0 0,0 0,1 1,-2-1,1 0,0 0,0 0,0 0,-1 0,-68 50,66-48,-84 46,41-23,1 1,2 2,-41 34,18 30,66-90,0-1,0 1,-1 0,2 0,-1-1,0 1,0 0,1 0,0 0,-1 0,1 0,0 0,1-1,-1 1,0 0,1 0,0 0,-1 0,1 0,0-1,1 1,-1 0,0-1,1 1,-1-1,1 0,0 1,0-1,0 0,0 0,0 0,0 0,1 0,-1-1,1 1,-1-1,2 1,11 4,0 0,1-2,0 1,0-2,0 0,0-1,1 0,-1-2,1 0,-1-1,0 0,1-1,-1-1,0-1,0 0,-1-1,1-1,1-1,-13 6,-1-1,1 0,-1 0,1 0,-1 0,0 0,0-1,0 1,0-1,0 0,-1 0,1 0,-1 0,0-1,0 1,0-1,1-1,3-15</inkml:trace>
  <inkml:trace contextRef="#ctx0" brushRef="#br0" timeOffset="372.012">344 0,'-5'11,"1"0,0 1,1-1,0 1,0 0,2 0,-1 0,2 0,-1 0,2 0,-1 0,2 0,1 10,-1-4,10 93,-5 0,-5 0,-5 0,-5 0,-4-1,-16 53,-72 171,66-217,33-114,0-1,1 1,-1 0,1-1,-1 1,1 0,0 0,0-1,0 1,1 0,-1 0,1-1,0 1,-1 0,1-1,0 1,0-1,1 1,-1-1,0 1,1-1,0 0,-1 0,1 0,0 0,0 0,2 2,12 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3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395 109,'0'956,"0"-956</inkml:trace>
  <inkml:trace contextRef="#ctx0" brushRef="#br0" timeOffset="266.623">0 673,'466'-140,"-427"127,0-1,-1-3,-1 0,0-2,22-17,-50 28,0 0,-1-1,0 0,-1 0,0-1,0 1,-1-2,0 1,-1-1,0 1,0-4,1 2,1-4</inkml:trace>
  <inkml:trace contextRef="#ctx0" brushRef="#br0" timeOffset="629.227">846 23,'0'688,"15"-587,-14-98,0 0,0 0,0 0,0-1,0 1,1 0,-1-1,1 1,0-1,0 1,0-1,0 0,0 0,0 1,1-2,-1 1,1 0,-1 0,1-1,0 0,-1 1,1-1,0 0,0 0,0-1,0 1,0-1,0 1,0-1,3 0,9-3,-1-1,1-1,-1 0,1-1,-2 0,1-1,-1-1,0 0,0-1,-1 0,7-7,37-24,24 10,-78 29,1 1,-1 0,0 0,1 1,-1-1,0 0,1 1,-1-1,0 1,0 0,0 0,0 0,1 0,-1 0,0 0,-1 1,1-1,0 0,0 1,0 0,-1-1,1 1,-1 0,0 0,1 0,-1 0,0 0,0 0,0 0,0 0,-1 1,1-1,-1 0,1 2,9 130,-9-131,0-1,1 1,-1-1,1 0,0 1,0-1,-1 0,1 0,1 0,-1-1,0 1,0 0,1-1,-1 0,1 1,-1-1,1 0,-1 0,1 0,0-1,-1 1,1-1,0 1,0-1,0 0,-1 0,1 0,0-1,0 1,-1 0,1-1,0 0,-1 0,1 0,0 0,0-1,16-5</inkml:trace>
  <inkml:trace contextRef="#ctx0" brushRef="#br0" timeOffset="1280.598">1722 617,'-16'12,"0"1,1 1,0 1,1 0,1 1,0 0,2 1,-1 1,2-1,1 2,0-1,-1 6,10-22,-1-1,0 1,1 0,-1 0,1 0,-1 0,1 0,0 0,0 0,0 0,0 0,0 0,0 0,1 0,-1 0,1 0,-1 0,1 0,0 0,0 0,0-1,0 1,0 0,0 0,0-1,1 1,-1-1,0 1,1-1,-1 0,1 0,0 1,-1-1,1 0,0 0,0-1,0 1,0 0,0 0,-1-1,1 0,0 1,0-1,0 0,0 0,1 0,-1 0,0 0,0 0,0-1,0 1,-1-1,3 0,14-4,-1-2,0 0,0 0,-1-2,0 0,0-1,1-2,38-22,-37 24,74-32,-89 42,0-1,0 1,0 0,0-1,0 1,0 0,-1 1,1-1,0 1,0-1,0 1,0 0,-1 0,1 0,0 0,-1 0,1 1,-1-1,1 1,-1 0,0 0,1 0,-1 0,0 0,-1 0,1 0,0 1,0-1,-1 1,0-1,2 3,10 24,-12-24,0-1,1 1,0 0,0-1,0 1,0-1,1 0,-1 1,1-1,0 0,0-1,1 1,-1 0,1-1,0 0,0 0,0 0,0-1,0 1,1-1,-1 0,1 0,0 0,-1-1,1 1,0-1,0-1,0 1,2 0,7-4,0-1,0 0,-1-1,1 0,-1-1,0 0,-1-1,1-1,-1 0,-1 0,0-1,0-1,-1 0,0 0,5-7,125-161,-119 141,-1 0,-2-2,-1 0,-3 0,-1-2,-2 0,-1 0,-3-1,-1 0,-1-17,-8-26,3 82,0 0,-1 0,1 0,-1 0,0 0,0 1,0-1,0 0,0 1,-1-1,1 1,-1-1,0 1,0-1,1 1,-2 0,1 0,0 0,0 0,-1 1,1-1,0 1,-1-1,0 1,1 0,-1 0,-1-1,-1 3,1 0,-1 1,1-1,0 1,-1 0,1 0,0 0,0 0,0 1,0-1,1 1,-1 0,1 0,0 1,0-1,0 1,0 0,0-1,1 1,0 0,0 1,0-1,0 0,0 0,1 1,0-1,0 1,0 0,1-1,-1 1,1 3,-7 242,10-154,-2-46,2 1,2-1,3 0,2-1,1 0,3 0,2-1,21 42,-18-68,-13-42,-28-48,13 44</inkml:trace>
  <inkml:trace contextRef="#ctx0" brushRef="#br0" timeOffset="1534.852">2144 419,'44'5,"52"1,19 0,0-6,-14-3,-21 0,-13-1,-14 1,-11 1,-7 0,-11 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8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310 572,'-5'2,"0"0,0 1,0 0,1 0,-1 0,1 1,-1-1,1 1,0 0,1 0,-1 0,1 1,-1 0,1-1,1 1,-1 0,1 0,0 0,0 1,0-1,1 0,0 1,0-1,0 1,1 0,-1 0,1-6,-34 222,28-167,-3 0,-3-1,-1 0,-10 18,-14 61,37-130,0-1,-1 0,1 0,0 0,0 0,0 0,0 0,1 0,-1 0,1 0,-1 0,1 1,-1-2,1 1,0 0,0 0,0 0,0 0,1-1,-1 1,0 0,1-1,-1 1,1-1,-1 1,1-1,0 0,0 0,-1 0,1 0,0 0,0 0,0-1,0 1,0 0,0-1,0 0,0 1,1-1,-1 0,0 0,0 0,0 0,2-1,95-17,159-52,-214 58,49 1,-77 16</inkml:trace>
  <inkml:trace contextRef="#ctx0" brushRef="#br0" timeOffset="501.049">960 374,'-5'-9,"-6"1,-6 7,-1 9,-1 2,2 5,-1 4,3 5,-1-3,3 0,-2 1,-3 2,1 2,9-4,6-5</inkml:trace>
  <inkml:trace contextRef="#ctx0" brushRef="#br0" timeOffset="1135.993">0 261,'19'-12,"1"1,0 0,1 2,0 0,1 1,0 1,0 1,0 1,0 1,1 1,0 1,0 1,11 2,-17 0,-12 0,-1 0,1-1,-1 0,1 0,-1 0,0 0,1 0,-1-1,1 0,-1 0,0 0,0 0,1-1,-1 0,3-2,-7 2,0-1,0 0,-1 0,1 0,-1 0,0 0,1 1,-1-1,0 0,-1 1,1-1,0 1,-1-1,0 1,1-1,-1 1,0 0,0 0,0 0,-1 0,1 0,0 1,-1-1,1 1,-1-1,1 1,-1 0,-112-86,103 73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0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1,0-1,-1 1,1-1,0 0,1 0,-1 0,0 0,0 0,0-1,0 1,1 0,-1-1,0 0,1 1,-1-1,0 0,1 0,0-1,0 2,338 1,-233-2,-109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1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37,'4'-3,"1"-1,-1 0,1 1,0 0,-1 0,1 0,1 1,-1 0,0 0,1 0,-1 0,1 1,-1 0,1 0,-1 1,1-1,0 1,-1 0,1 1,0-1,-1 1,1 1,0-1,-1 1,0-1,1 2,-1-1,0 0,0 1,0 0,-1 0,1 1,-1-1,1 1,2 4,2 12,-1 1,-1 0,-1 0,-1 1,-1-1,-1 1,0 0,-2 0,-1 0,0 1,-2-1,-2 13,-2 10,-1-1,-3 1,-1-2,-3 0,-1 0,-2-1,-2-1,-1-1,-12 15,5-24,23-65,84-156,-38 113,2 2,4 2,3 2,18-16,-63 78,1 0,0 1,1 0,0 0,0 0,1 1,0 1,0-1,0 1,1 1,0 0,0 0,1 1,-1 0,1 1,0 0,0 1,10-1,-18 3,0 1,0-1,0 1,0-1,0 1,-1 0,1 1,0-1,0 0,-1 1,1-1,-1 1,1 0,-1 0,1 0,-1 0,0 0,0 0,0 1,-1-1,1 1,0-1,-1 1,0 0,1 0,-1-1,0 3,18 83,-35 74,9-124,-23 107,11-72,49-114,19-47,9-18,4 3,17-15,-70 106,0 0,0 1,1 0,0 1,1 0,0 1,1 0,0 1,0 0,1 1,4-2,-15 9,0-1,1 0,-1 0,0 1,1 0,-1-1,1 1,-1 0,1 0,-1 0,0 0,1 1,-1-1,1 1,-1-1,0 1,1 0,-1 0,0 0,0 0,0 1,0-1,0 0,0 1,0-1,0 1,0 0,-1 0,1 0,-1 0,1 0,-1 0,0 0,0 0,0 0,0 1,0-1,0 0,-1 1,1-1,-1 3,12 103,-34 123,20-222,0 2,-1-1,1 1,1-1,0 1,0 0,1 0,1 0,-1-1,2 1,1 7,20-5,-12-18</inkml:trace>
  <inkml:trace contextRef="#ctx0" brushRef="#br0" timeOffset="2902.252">1552 94,'-29'283,"31"-224,0-42,-1 0,-1 0,0-1,-1 1,-1 0,0-1,-2 1,0-1,0 0,-5 8,95-235,-67 178,6-12,2 1,1 2,3 0,1 2,19-17,-48 52,0 1,0 0,1-1,0 1,0 1,0-1,0 0,0 1,1 0,0 0,-1 0,1 1,0-1,0 1,1 0,-1 1,0-1,1 1,-1 0,0 1,1-1,-1 1,1 0,-1 0,1 1,-1 0,1 0,-1 0,1 0,-1 1,0 0,3 1,1 5,0-1,-1 1,0 0,0 1,-1 0,0 0,-1 1,1 0,-2 0,0 0,0 1,-1 0,2 6,-3-8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28,'5'0,"6"0,7 0,4 0,4 0,1 0,2 0,1 0,-1 0,0 0,0 0,0-5,0-1,-1 0,0 1,0 2,-4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2 574,'-1'-24,"1"-1,0 1,2 0,1-1,1 1,1 1,1-1,1 1,1 0,1 0,0 1,7-8,-3 10,1 0,1 1,1 1,0 0,1 1,1 1,1 1,11-7,-9 7,-8 4,1 1,1 0,-1 1,1 1,1 0,0 1,0 1,10-2,-24 7,0 1,0-1,0 1,0 0,0-1,0 1,0 0,0 1,0-1,0 0,0 1,0-1,0 1,0-1,0 1,0 0,0 0,0 0,-1 0,1 0,0 0,-1 0,1 1,-1-1,1 1,-1-1,0 1,0-1,0 1,0 0,0 0,0-1,0 1,0 0,0 0,-1 0,1 0,-1 0,0 0,0 0,1 1,-10 87,7-80,0 0,0 0,1 0,0 0,1 0,0 0,1 0,0 0,0 0,1 0,1 0,-1 0,1-1,2 2,-4-9,0 0,0 0,1-1,-1 1,1-1,-1 1,1-1,-1 0,1 1,0-1,0 0,0 0,-1 0,1-1,0 1,0 0,0-1,0 1,1-1,-1 1,0-1,0 0,0 0,0 0,0 0,0-1,0 1,0 0,0-1,0 0,0 1,0-1,0 0,0 0,1-1,66-40,104-103,-158 135,-5 2,1 1,0-1,0 1,0 1,1 0,0 1,1 0,-1 1,1 1,0 0,0 0,0 1,0 1,1 0,-12 1,0 0,1 0,-1 0,0 0,0 1,0-1,0 1,0-1,0 1,1 0,-1 0,-1 0,1 0,0 0,0 0,0 1,-1-1,1 0,0 1,-1 0,1-1,-1 1,0 0,0 0,1-1,-1 1,0 0,-1 0,1 0,0 1,-1-1,1 0,-1 0,1 0,-1 0,0 1,0-1,0 0,0 0,-1 1,-23 94,19-83,4-13,-2 6,-1 0,1 1,1-1,-1 1,1 0,1 0,-1-1,1 1,1 0,-1 0,1 0,1 0,0 0,0 0,0 0,1 0,0 0,1-1,0 1,9 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4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1 791,'0'-2,"0"1,0 0,0 0,0 0,0-1,0 1,0 0,0 0,1 0,-1 0,0-1,1 1,-1 0,1 0,0 0,-1 0,1 0,0 0,-1 0,1 0,0 1,0-1,0 0,0 0,0 1,0-1,0 0,0 1,0-1,0 1,0-1,0 1,0 0,0 0,1-1,-1 1,0 0,0 0,0 0,1 0,-1 0,0 0,0 0,0 1,0-1,1 1,10-5,164-42,-174 45,-1 0,1 0,-1 1,1-1,-1 0,1 1,-1-1,1 1,0 0,-1-1,1 1,-1 0,1 0,0 0,-1 0,1 0,0 1,-1-1,1 0,-1 1,1-1,0 1,-1-1,1 1,-1 0,0 0,1 0,-1 0,0 0,1 0,-1 0,0 0,0 0,0 1,0-1,0 0,0 1,0-1,-1 1,1-1,0 1,-1-1,1 1,-1 1,37 165,-6-36,13 12,-44-143,0 0,1 0,-1-1,1 1,-1 0,0-1,1 1,0 0,-1-1,1 1,-1-1,1 1,0-1,-1 1,1-1,0 1,-1-1,1 0,0 1,0-1,-1 0,1 0,0 1,0-1,0 0,-1 0,1 0,0 0,0 0,0 0,-1 0,1-1,0 1,0 0,0 0,-1 0,1-1,0 1,0-1,-1 1,1 0,0-1,-1 1,1-1,-1 1,1-1,0 0,-1 1,1-1,-1 0,30-38,-26 32,62-98,-4-3,21-55,-39 73,-44 82,-1 6</inkml:trace>
  <inkml:trace contextRef="#ctx0" brushRef="#br0" timeOffset="320.707">1157 508,'-4'9,"-8"9,-5 6,-5 3,-3-3,2-1,0-3,5-2,-1-3,4 1,0-3,6-3,6-4</inkml:trace>
  <inkml:trace contextRef="#ctx0" brushRef="#br0" timeOffset="1121.821">113 367,'611'0,"-632"-17,-163-45,172 58</inkml:trace>
  <inkml:trace contextRef="#ctx0" brushRef="#br0" timeOffset="1966.712">198 0,'143'25,"252"-22,-322 8,-55-5</inkml:trace>
  <inkml:trace contextRef="#ctx0" brushRef="#br0" timeOffset="3918.544">678 254,'-10'-1,"0"0,0-1,1-1,-1 1,0-2,1 1,0-1,0-1,0 1,0-1,1-1,0 0,0 0,0-1,1 0,0 0,0 0,1-1,-2-2,1 2,-10-6,23 22,110 104,-99-98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30,'173'-11,"-90"1,0 4,0 3,19 5,-8-1,-95-1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9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19,'19'5,"21"1,8 0,1-1,-3-2,-5-6,-4-2,-4 0,-2 0,-3 1,0 2,0 1,-1-5,0 0,-4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0 547,'2'-16,"0"-1,1 1,1 0,1 0,0 0,1 0,7-13,6-16,-15 32,2-10,2 1,0-1,1 1,1 1,1 0,1 0,1 1,1 1,1 0,0 1,1 0,1 1,8-5,-23 20,0 1,-1-1,1 0,0 1,0 0,0-1,0 1,1 0,-1 0,0 0,0 0,1 0,-1 1,1-1,-1 1,0 0,1-1,-1 1,1 0,-1 0,1 1,-1-1,1 0,-1 1,0 0,1-1,-1 1,0 0,1 0,-1 0,0 1,0-1,0 0,0 1,0-1,0 1,-1 0,1 0,0 0,-1 0,2 2,5 20,-2 0,0 1,-1 0,-2 0,0 1,-1 19,1 13,-3-57,0 0,-1 0,1 0,-1 0,1 0,0 0,0 0,0 0,0 0,0 0,0 0,0-1,0 1,0 0,0 0,0 0,0 0,1 0,-1 0,0 0,1 0,-1 0,1-1,-1 1,1 0,-1 0,1 0,-1-1,1 1,0 0,0-1,-1 1,1-1,0 1,0-1,0 1,-1-1,1 1,0-1,0 0,0 1,0-1,0 0,0 0,0 0,0 0,0 0,0 0,0 0,0 0,-1 0,1 0,0-1,0 1,0 0,0 0,0-1,0 1,0-1,-1 1,1-1,0 1,0-1,-1 0,1 1,0-1,-1 0,1 0,127-121,-47 49,-54 46,2 1,1 1,0 2,30-17,-59 39,0 0,0 0,0 1,0-1,0 0,0 0,0 1,1-1,-1 1,0-1,0 1,0-1,1 1,-1 0,0-1,1 1,-1 0,0 0,1 0,-1 0,0 0,0 0,1 1,-1-1,0 0,0 1,1-1,-1 1,0-1,0 1,0 0,1-1,-1 1,0 0,0 0,0 0,-1-1,1 1,0 0,0 1,0-1,-1 0,1 0,0 0,-1 0,1 0,-1 1,1-1,-1 0,0 0,0 1,1-1,-1 0,0 1,0-1,0 0,0 1,-1-1,-44 197,34-164,8-23,-1-1,0 0,1 1,1 0,0 0,0 0,1 0,0 0,1 0,0 0,1 4,16 3,-6-17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22,'8'10,"-1"1,0 0,0 0,-1 0,-1 1,0 0,0 0,1 9,0-3,0-3,-2 0,0 0,0 0,-2 1,0 0,-1-1,0 1,-1 0,-1 0,0-1,-2 1,-2 10,-26 102,31-129,0 1,-1 0,1 0,0-1,0 1,-1 0,1 0,0-1,-1 1,1 0,0 0,-1 0,1-1,0 1,-1 0,1 0,0 0,-1 0,1 0,0 0,-1 0,1 0,0 0,-1 0,1 0,-1 0,1 0,0 0,-1 0,1 0,0 0,-1 0,1 1,0-1,-1 0,1 0,0 0,-1 1,1-1,0 0,0 0,-1 1,1-1,0 0,0 1,-1-1,1 0,-2-39,6 12,0 0,2 0,0 1,2 0,1 0,1 1,2 0,0 1,1 0,2 1,0 1,1 0,14-13,-25 28,0-1,1 2,0-1,0 1,1-1,-1 2,1-1,1 1,-1 0,1 1,0-1,0 1,0 1,0 0,1 0,-1 1,1 0,0 0,-1 1,1 0,0 0,0 1,0 1,5 0,-8 3,-1 0,0 0,0 1,0 0,0-1,-1 2,0-1,0 1,0-1,-1 1,0 0,0 0,0 0,-1 1,0-1,0 1,-1-1,0 1,0 0,0 4,1-1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13 227,'-1'0,"0"-1,0 0,0 1,0-1,1 0,-1 0,0 0,0 1,1-1,-1 0,1 0,-1 0,1 0,-1 0,1 0,0 0,-1-1,1 1,0 0,0 0,0 0,0 0,0 0,0 0,0 0,0 0,1 0,-1-1,0 1,0 0,1 0,-1 0,1 0,-1 0,1 0,0 0,-1 1,1-1,0 0,-1 0,1 0,0 1,0-1,0 0,0 1,0-1,0 1,0-1,0 1,0-1,0 1,64-22,-56 20,9-2,1 1,0 1,-1 0,1 1,0 1,0 1,0 1,0 1,16 4,189 6,-225-14,1 1,-1-1,1 1,-1-1,0 1,1-1,-1 0,1 1,-1-1,1 0,-1 1,1-1,0 0,-1 0,1 1,0-1,0 0,0 0,-1 0,1 1,0-1,0 0,0 0,0 0,0 0,0 1,1-1,-1 0,0 0,0 0,1 1,-1-1,0 0,1 0,-1 1,0-1,1 0,-1 1,1-1,0 0,-1 1,1-1,-1 1,1-1,0 1,-1-1,1 1,0 0,0-1,-1 1,1 0,0-1,0 1,0 0,-1 0,1 0,0 0,0 0,0 0,-1 0,1 0,1 0,-157-119,140 102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5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29,'0'0,"-1"-1,1 1,0-1,-1 1,1-1,0 1,0-1,-1 1,1-1,0 1,0-1,0 1,-1-1,1 1,0-1,0 0,0 1,0-1,0 1,0-1,0 1,0-1,1 0,-1 1,0-1,0 1,0-1,1 1,-1-1,0 1,0-1,1 1,-1-1,1 1,-1-1,0 1,1 0,-1-1,1 1,-1 0,1-1,-1 1,1 0,-1 0,1-1,-1 1,1 0,-1 0,1 0,-1 0,1-1,0 1,-1 0,1 0,-1 0,1 0,0 1,-1-1,1 0,39-6,-39 6,427-1,-344 1,-60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6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0,'-5'5,"-1"6,0 6,6 1,8-9,-3-4,-1 0,-3-4,5-4,1-4,-6-3,-3 6,-6 4,-2 6,6 3,-1-1,0-2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0,'731'0,"-732"0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1,'4'0,"-2"5,-2 6,-6 1,-2 4,-5-1,1 2,-3 2,-4-1,2 0,-2-2,3 1,0-3,1 1,0-2,2 2,8-2,4-3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38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1 380,'288'-1,"-66"-27,-9 29,-228-1,-3 0</inkml:trace>
  <inkml:trace contextRef="#ctx0" brushRef="#br0" timeOffset="830.806">226 522,'-153'0,"154"0,-1 1,0-1,1 0,-1 0,0 0,0 0,0 0,1 1,-1-1,0 0,0 0,0 0,1 1,-1-1,0 0,0 0,0 1,0-1,0 0,1 0,-1 1,0-1,0 0,0 1,0-1,0 0,0 0,0 1,0-1,0 0,0 0,0 1,0-1,0 0,0 1,0-1,-1 0,1 0,0 1,0-1,0 0,0 0,0 1,-1-1,1 0,0 0,0 0,0 1,-1-1,31 9,-4-6,0-2,0-1,0-1,0-1,0-1,7-3,75-7,145-17,-99 5,-146 23,-8 1</inkml:trace>
  <inkml:trace contextRef="#ctx0" brushRef="#br0" timeOffset="2586.698">1947 42,'-5'-5,"-1"1,0-1,-1 1,1 1,-1 0,1-1,-1 2,0-1,0 1,0 0,0 1,-1 0,1 0,0 0,-1 1,1 0,0 0,-1 1,1 0,0 0,0 1,0 0,0 0,0 1,0 0,0 0,1 1,0-1,-1 1,2 1,-1-1,0 1,-26 30,2 1,2 1,1 1,-20 40,37-60,0 0,2 1,0-1,1 2,0-1,2 1,1 0,0 0,1 0,1 1,1-1,1 1,2 9,-1-23,0-1,0 1,1-1,-1 0,1 0,1 0,-1 0,1 0,0 0,1-1,-1 1,1-1,0 0,1 0,-1 0,1-1,0 0,0 0,0 0,0 0,1-1,0 0,-1 0,1 0,0-1,1 0,-1 0,0 0,0-1,7 0,12 3,1-2,-1-1,1-1,-1-1,1-2,-1 0,7-3,9-3,-1-1,-1-2,0-2,-1-1,0-2,-1-2,-2-2,0 0,0-3,-1-2,-19 14,-2-1,1 0,-1-1,-1 0,-1-1,0 0,-1-1,0-1,6-16,-12 25,-1-1,0 1,-1-1,1 0,-2 0,1 0,-1 0,-1 0,0 0,0 0,-1 0,0 0,0 0,-1 0,0 0,-1 0,0 0,0 1,-1-1,0 1,-2-3,-4 0,-1 0,1 1,-2 0,0 0,0 2,0-1,-1 2,0-1,-1 2,1 0,-1 0,-1 2,1 0,-1 0,1 1,-1 1,0 0,0 1,-12 1,-7 1,0 2,1 1,-1 1,0 2,1 1,1 2,-1 1,2 1,0 2,-29 18,14-7</inkml:trace>
  <inkml:trace contextRef="#ctx0" brushRef="#br0" timeOffset="3868.787">1073 380,'30'-6,"0"2,0 1,1 1,0 2,-1 1,7 2,30 3,-1-3,1-4,54-7,562-61,-499 52,-66 28,-36-9,-57-2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2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410 1,'-1'34,"-11"-8,-2 0,-1-1,-1-1,-2 0,0-1,-1-1,-1-1,-1-1,-23 18,-150 102,176-127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60 706,'-11'27,"0"0,2 0,1 0,2 1,0 0,2 1,1-1,2 1,0 0,2-1,2 8,-3-32,0 1,0-1,1 1,0-1,0 1,0-1,1 0,0 0,-1 1,1-1,1 0,-1-1,0 1,1 0,0-1,0 1,0-1,0 0,1 0,-1 0,1 0,0-1,0 1,0-1,0 0,0 0,0-1,0 1,1-1,-1 0,0 0,1-1,-1 1,1-1,-1 0,1 0,0 0,-1-1,1 1,-1-1,0 0,4-2,23-12,0-1,-1-2,-1-1,-1-1,-1-1,-1-2,0-1,15-19,0 3,34-39,-75 79,1 0,0 0,0 0,0 0,0 0,0 0,0 0,-1 0,1 0,0 0,0 0,0 0,0 1,0-1,0 0,-1 1,1-1,0 1,0-1,-1 1,1-1,0 1,-1-1,1 1,0 0,-1-1,1 1,-1 0,1-1,-1 1,1 0,-1 0,0 0,1 0,-1-1,0 1,0 0,1 0,-1 0,0 0,0 0,0 0,0-1,0 1,0 0,-1 0,1 0,0 0,0 0,-1 0,1-1,0 1,-1 0,1 0,-1 0,1-1,-1 1,1 0,-1 0,0 3,0 27,9 101,-7-128,1 0,-1 0,1 0,0 0,0 0,0-1,0 1,1-1,0 1,-1-1,1 0,0 0,1 0,-1-1,0 1,1-1,-1 1,1-1,0 0,0-1,0 1,0-1,0 0,0 1,0-2,0 1,1 0,-1-1,2 0,9-2,0 0,0-1,0 0,-1-1,0-1,1 0,-2-1,1-1,-1 0,0-1,0 0,-1-1,0 0,-1-1,0 0,0-1,-1 0,2-5,-1 5,-2 0,1 0,-1-1,-1-1,0 1,-1-1,0-1,-1 1,0-1,-1 0,-1 0,2-10,-4 0</inkml:trace>
  <inkml:trace contextRef="#ctx0" brushRef="#br0" timeOffset="760.516">1274 0,'-1'440,"-53"-63,41-241,14-135,-1 0,0 0,0 0,1 0,-1 0,1 0,-1 1,1-1,-1-1,1 1,0 0,-1 0,1 0,0 0,0 0,0 0,0-1,0 1,0 0,0-1,0 1,0-1,0 1,0-1,0 0,0 1,0-1,0 0,0 0,1 0,-1 1,0-1,0 0,0-1,0 1,0 0,1 0,-1 0,0-1,0 1,0-1,0 1,0-1,0 1,50-30,-44 25,226-193,-232 196,-1 1,1 0,0 0,-1 0,1 0,0 0,0 1,0-1,0 0,-1 0,1 0,0 1,1-1,-1 0,0 1,0-1,0 1,0 0,0-1,0 1,1 0,-1 0,0-1,0 1,1 0,-1 0,0 0,0 1,0-1,1 0,-1 0,0 1,0-1,0 0,0 1,0 0,1-1,-1 1,0-1,0 1,0 0,-1 0,1 0,0-1,0 1,0 0,0 0,-1 0,1 0,0 1,44 162,-11-71,-33-91,0 1,1-1,-1 1,0-1,1 1,0-1,-1 0,1 0,0 0,0 0,1 0,-1 0,0 0,0-1,1 1,-1-1,1 0,0 1,-1-1,1 0,0-1,-1 1,1 0,0-1,0 0,0 0,0 1,-1-2,1 1,0 0,0 0,0-1,59-37,-63 33</inkml:trace>
  <inkml:trace contextRef="#ctx0" brushRef="#br0" timeOffset="1982.18">1782 933,'27'5,"0"-1,0 0,0-3,1 0,-1-1,9-3,-26 2,0 0,0-1,0-1,0 0,0 0,-1-1,1 0,-1-1,0 0,0 0,-1-1,0 0,0 0,0-1,-1 0,1-1,-2 1,3-4,-2 1,0-1,0-1,-1 1,0-1,-1 0,0 0,-1-1,0 1,0-5,-3 13,-1-1,1 0,-1 0,0 0,0 0,0 0,-1 0,0 1,1-1,-2 0,1 0,-1 1,1-1,-1 1,-1-1,1 1,0 0,-1 0,0 0,0 0,0 0,-1 1,1-1,-1 1,0 0,0 0,1 1,-1 0,1 1,-1 0,1-1,-1 1,1 0,-1 1,0-1,0 1,1 0,-1-1,0 2,0-1,1 0,-1 1,0 0,1-1,-1 1,0 1,1-1,-1 1,1-1,0 1,0 0,-1 0,1 0,0 1,0 0,-79 76,72-66,0 1,1 0,0 0,2 0,-1 1,2 0,0 1,1-1,-1 7,4-16,1-1,0 1,0 0,0-1,1 1,0 0,0 0,0-1,1 1,0 0,0-1,0 1,1-1,0 1,0-1,0 0,1 0,-1 1,1-2,1 1,-1 0,1-1,-1 1,1-1,1 0,-1-1,0 1,1 0,5 1,0 1,0-1,0-1,1 0,0 0,-1-1,1-1,0 0,0 0,1-1,-1 0,0-1,0 0,0-1,1 0,-1-1,0 0,0-1,-1 0,1-1,9-5,22-10,0-3,-2-1,-1-2,25-21,-54 38,19-15,-2-2,0-1,-2-1,-1-1,-1-1,-2-2,-1 0,1-3,41-107,-57 127,4-35,-9 48,0 0,-1-1,1 1,-1 0,1 0,-1 0,1 0,-1 0,0 0,1 0,-1 0,0 0,0 1,0-1,0 0,0 0,0 1,0-1,0 1,0-1,0 1,0-1,0 1,-1-1,1 1,0 0,0 0,0 0,0 0,-1 0,1 0,0 0,0 0,0 0,-1 0,1 1,0-1,0 0,0 1,0-1,-7 1,-1 1,1 0,0 0,0 0,1 1,-1 0,0 1,1 0,0 0,0 0,0 1,1 0,-1 1,1-1,0 1,1 0,0 0,-1 1,2 0,-1 0,1 0,0 0,1 1,0 0,0-1,0 1,1 0,1 0,-1 5,2-10,1 1,0 0,0 0,0 0,1 0,-1-1,1 1,0-1,0 1,0-1,0 0,1 0,-1 0,1 0,0 0,0 0,0-1,0 1,0-1,1 0,-1 0,1 0,-1-1,1 1,0-1,-1 0,3 1,114 11,-89-13,-27 0,0 0,-1 0,1 0,0 0,0 0,0 1,-1-1,1 1,0 0,0 1,-1-1,1 0,-1 1,0 0,1 0,-1 0,0 0,0 1,0-1,0 1,0-1,-1 1,1 0,-1 0,0 1,0-1,0 0,0 1,-1-1,1 1,-1-1,0 1,0 0,0-1,-1 1,1 0,-1 0,0 0,0-1,0 1,0 0,-1 0,0 0,1-1,-3 5,-73 116,75-123,0 0,0 1,1-1,-1 0,0 0,1 0,-1 1,1-1,-1 0,1 0,0 1,0-1,-1 0,1 1,0-1,0 0,0 1,0-1,1 0,-1 1,0-1,0 0,1 1,-1-1,1 0,-1 0,1 1,0-1,-1 0,1 0,0 0,0 0,0 0,0 0,0 0,0 0,0 0,0 0,0-1,0 1,0 0,1-1,-1 1,59 0,160-82,-211 77,5 1,1-1,-2-1,1-1,0 0,-1 0,0-2,-1 1,0-2,0 1,0-2,-1 0,-1 0,0-1,0 0,-1 0,0-1,-1-1,-1 1,0-1,0-1,2-8,-11-94,2 113,-1-1,1 1,-1-1,-1 1,1 0,0-1,-1 1,1 0,-1 0,0 0,0 0,0 0,-1 1,1-1,0 1,-1-1,0 1,0 0,0 0,0 0,0 0,0 1,0-1,0 1,-1 0,1-1,0 2,-1-1,1 0,-1 1,0 0,-4 2,-1 0,1 1,0 0,0 0,0 1,0 0,1 1,0-1,0 1,0 1,0-1,1 1,0 1,0-1,0 1,1 0,0 0,1 1,0-1,-2 5,-8 10,2 1,0 0,2 1,1 0,0 1,2 0,1 0,-2 18,6-31,1 1,0-1,1 1,0-1,1 1,1-1,-1 0,2 1,0-1,0 0,1 0,1-1,0 1,1-1,0 0,0-1,1 1,0-1,1 0,4 0,0-1,0 1,1-2,0 0,0 0,1-2,0 1,0-2,0 0,1 0,0-2,0 0,0 0,0-1,0-1,1-1,-1 0,0-1,0-1,6-1,7-2,-4-2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5,'-4'-5,"-8"8,-5 4,0 5,2 5,0 1,2 1,3 2,-2 3,2 2,3-4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0,'-9'34,"-14"25,-2 7,-1-7,2-9,2-13,4-8,0-9,4-3,3 1,0-4,6-8,4-5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74,'-12'18,"0"2,2 0,1 0,0 1,1 0,2 1,0-1,1 1,1 0,1 1,1 0,3-18,0 1,0 0,0-1,0 1,1-1,0 0,0 1,1-1,-1 0,1 0,0 0,1-1,-1 1,1-1,0 0,0 0,0 0,1 0,-1-1,1 0,0 0,0 0,0 0,0-1,0 0,1 0,-1 0,1-1,-1 0,1 0,-1 0,1 0,0-1,0 0,-1-1,1 1,0-1,-1 0,1 0,-1-1,1 0,-1 0,0 0,0 0,0-1,0 0,0 0,1-1,19-14,0-2,-2 0,0-2,-2 0,20-25,-8 0,-2-1,-2-2,-2 0,-2-4,-21 46,15-7,-15 52,-7 593,1-566,-2 0,-3 0,-3 0,-14 45,23-100,-1-1,0 0,0 1,-1-1,0 0,0 0,-1 0,0-1,0 1,-1-1,0 0,0 0,-1-1,0 1,0-1,-3 1,8-6,-1 0,1 0,-1-1,1 1,-1-1,0 1,1-1,-1 0,0 1,0-1,1 0,-1 0,0 0,1-1,-1 1,0 0,1-1,-1 1,0-1,1 1,-1-1,1 0,-1 0,1 1,-1-1,1 0,0 0,-1-1,1 1,0 0,0 0,0-1,0 1,0 0,0-1,0 1,0-1,0-1,-21-64,17 9,2 0,3 0,5-42,-2 65,2 0,1-1,1 2,12-33,-12 47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1,'0'4,"-5"12,-6 8,-7 4,1 3,-3 0,-1 0,1 0,1-1,2-1,5-5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0,'-15'39,"-13"26,-8 8,-2-5,0-8,3-15,6-14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1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17,'0'0,"0"-1,0 0,-1 0,1 0,0 0,-1 1,1-1,-1 0,1 0,-1 1,1-1,-1 0,0 1,1-1,-1 0,0 1,0-1,1 1,-1-1,0 1,0 0,0-1,1 1,-1 0,0-1,0 1,0 0,0 0,0 0,0 0,0 0,0 0,1 0,-1 0,0 0,0 1,0-1,0 0,0 0,0 1,1-1,-1 1,0-1,0 0,1 1,-1 0,0-1,0 1,1-1,-1 1,1 0,-1 0,1-1,-1 1,-33 49,29-42,-92 184,-40 64,-10-59,146-196,1 0,0 0,0 0,-1 0,1 0,0 0,-1 0,1 0,-1 0,0 0,1 0,-1 0,0 0,1-1,-1 1,0 0,0-1,0 1,0 0,1-1,-1 1,0-1,0 1,0-1,0 0,0 1,0-1,0 0,0 0,-1 1,1-1,0 0,0 0,0 0,0-1,0 1,0 0,0 0,0 0,0-1,0 1,0-1,0 1,0-1,0 1,0-1,0 1,0-1,1 0,-1 1,0-1,0 0,1 0,-1 0,0 0,1 1,-1-1,1-1,-4-18,2-1</inkml:trace>
  <inkml:trace contextRef="#ctx0" brushRef="#br0" timeOffset="372.198">0 17,'23'12,"47"74,81 127,-112-155,-17-23,1-2,1 0,2-1,1-2,13 10,-29-40,-20-20,-16-11,14 15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59,'315'-47,"-77"36,-179 12,-47-1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211 1,'-29'33,"-14"21,0 7,3-4,7-5,11-13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41,'42'-11,"1"1,0 3,0 2,0 1,35 2,-76 2,1-1,0 1,-1 0,1 0,-1 0,1 0,0 0,-1 0,1 1,-1-1,1 1,-1 0,1 0,-1 0,1 0,-1 0,0 0,1 1,-1-1,0 1,0-1,0 1,0 0,-1 0,1 0,0 0,-1 0,1 0,-1 1,0-1,0 0,0 1,0-1,0 1,0-1,-1 1,1 0,-1-1,0 1,0-1,0 1,0 1,-5 13,-2 0,0 0,-1-1,0 0,-1 0,-1-1,-1 0,-7 8,2-2,-30 37,32-43,1 1,1 0,0 1,1 0,1 1,1 0,0 1,-4 14,12-28,0 0,0 0,0 0,1 0,0 0,0 0,1-1,-1 1,1 0,0 0,0 0,1 0,-1-1,1 1,0 0,0-1,1 0,-1 1,1-1,0 0,0-1,0 1,1 0,-1-1,1 0,0 0,0 0,0 0,0 0,1-1,-1 0,1 0,-1 0,1 0,0-1,0 0,0 0,-1 0,1-1,2 1,17-1,0 0,0-1,0-1,0-2,0 0,-1-2,9-3,9-12,-29 7</inkml:trace>
  <inkml:trace contextRef="#ctx0" brushRef="#br0" timeOffset="217.376">0 296,'39'-10,"26"-3,8-4,-5 1,-3 3,-8 3,-10 0,-7 0,-11 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1,'0'1107,"4"-1061,-4-46,0 1,1 0,-1-1,0 1,0-1,0 1,1 0,-1-1,0 1,0-1,1 1,-1 0,1-1,-1 1,1-1,-1 0,0 1,1-1,0 1,-1-1,1 0,-1 1,1-1,-1 0,1 1,0-1,-1 0,1 0,0 0,-1 0,1 0,-1 0,1 1,0-1,-1-1,1 1,0 0,-1 0,1 0,0 0,-1 0,1-1,-1 1,1 0,0 0,-1-1,1 1,-1-1,1 1,-1 0,1-1,-1 1,1-1,-1 1,1-1,-1 1,0-1,1 1,-1-1,0 0,0 1,1-1,-1 0,112-165,-63 108,3 1,2 3,13-7,-66 59,1-1,-1 1,1 0,0 0,0 0,0 0,0 0,0 1,0-1,1 0,-1 1,0 0,1-1,-1 1,1 0,0 0,-1 1,1-1,0 0,-1 1,1 0,0-1,0 1,-1 0,1 1,0-1,0 0,-1 1,1-1,0 1,-1 0,1 0,-1 0,1 0,-1 1,1-1,-1 1,0-1,0 1,0 0,0 0,0 0,0 0,0 0,-1 0,1 1,6 18,-1 0,-1 1,-2 0,0 0,-1 0,-1 0,-1 1,-1-1,-1 0,-1 6,2 98,0-124,0 0,0-1,0 1,0 0,0-1,1 1,-1 0,0-1,1 1,-1 0,1-1,0 1,-1-1,1 1,0-1,0 1,0-1,0 0,0 1,0-1,0 0,1 0,-1 0,0 0,1 0,-1 0,2 0,8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288 170,'-28'8,"0"2,1 0,0 2,1 1,1 1,0 1,1 1,-6 6,26-18,0-1,0 1,1 0,-1 0,1 0,0 0,0 1,0-1,0 1,1 0,0-1,0 1,0 0,0 1,1-1,0 0,0 0,1 1,-1-1,1 0,0 1,1-1,-1 0,1 0,0 1,0-1,1 0,-1 0,1 0,0 0,1 0,-1-1,1 1,0 0,0-1,0 0,1 0,0 0,0 0,0-1,0 1,0-1,0 0,1-1,0 1,-1-1,1 1,5 0,4-4,-1 0,1-1,-1 0,1-1,-1-1,0 0,0-1,0 0,-1-1,1 0,-2-1,1 0,-1-1,0-1,0 0,-1 0,0-1,1-3,90-90,-101 103,0-1,0 1,0 0,0-1,0 1,0-1,0 1,0-1,0 1,1-1,-1 1,0-1,0 1,0 0,1-1,-1 1,0 0,1-1,-1 1,0 0,1-1,-1 1,1 0,-1-1,0 1,1 0,-1 0,1 0,-1-1,1 1,-1 0,0 0,1 0,-1 0,1 0,-1 0,1 0,-1 0,1 0,-1 0,1 0,-1 0,1 0,-1 0,1 1,-1-1,0 0,1 0,-1 1,1-1,-1 0,0 0,1 1,-1-1,0 0,1 1,-1-1,0 0,1 1,-1-1,0 1,0-1,1 0,-3 34,0-22,1-7,-1 0,1 0,0 0,1 0,-1 0,1 1,0-1,0 0,1 0,-1 0,1 0,0 0,1 0,-1 0,1 0,0 0,0-1,0 1,1-1,0 1,0-1,0 0,0 0,0 0,1 0,0-1,0 0,0 1,0-1,0-1,4 2,1-1,1-1,0 0,-1-1,1 0,0-1,0 0,0 0,0-1,0 0,-1-1,1 0,4-2,11-3</inkml:trace>
  <inkml:trace contextRef="#ctx0" brushRef="#br0" timeOffset="362.128">1134 1,'-26'18,"8"-6,0 0,0 1,2 0,-1 2,2 0,0 1,1 0,0 1,-3 7,16-20,-1-1,1 1,1 0,-1-1,0 1,1-1,0 1,0 0,0-1,0 1,0 0,1-1,0 1,0 0,0-1,0 1,0-1,1 0,-1 1,1-1,0 0,0 0,0 0,1 0,-1 0,1-1,-1 1,1-1,0 1,0-1,0 0,0 0,2 0,44 60,-48-57,0-1,-1 0,1 0,-1 1,0-1,0 0,0 0,-1 1,0-1,0 0,0 0,0 0,0 0,-1 0,0 0,0 0,0 0,0-1,0 1,-1-1,0 1,0-1,0 0,0 0,0 0,0-1,-1 1,1-1,-4 2,1 0,-1 0,1-1,-1 0,0 0,0 0,0-1,-1 0,1 0,0-1,-1 0,1 0,-1 0,1-1,-1-1,1 1,-6-2,-6-4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1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8,'-22'-3,"0"0,-1 2,1 1,0 0,-1 2,1 0,0 2,0 0,0 2,1 0,0 1,0 2,1 0,0 1,0 1,1 0,-5 6,18-12,0 0,1 1,-1-1,1 1,0 0,1 1,0-1,0 1,0 0,1 0,-1 0,2 0,-1 1,1-1,0 1,1 0,0-1,0 1,1 0,0 0,0-1,1 1,-1 0,2 0,-1-1,1 1,1 1,1 3,0 0,1-1,0 0,0 0,1 0,1-1,0 0,0 0,1-1,0 0,1 0,0 0,0-1,1-1,0 0,0 0,1-1,-2 1,1-1,0-1,-1 0,2-1,-1 1,1-2,-1 0,1 0,0-1,0 0,0-1,0 0,0-1,0 0,0 0,0-2,0 1,0-1,0-1,0 0,-1-1,1 0,-1 0,0-1,1-1,7-10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647 44,'-12'-7,"0"1,-1 0,0 1,0 1,0 0,-1 0,1 2,-1-1,0 2,1 0,-1 0,0 1,0 1,0 1,1 0,-1 0,0 1,1 1,0 0,0 1,0 1,1 0,0 0,0 1,0 1,1 0,0 1,0 0,1 0,-7 10,-25 38,3 2,2 1,-10 27,34-62,1 1,1 0,1 1,1 0,2 1,1 0,1 0,-2 25,7-42,-1 1,2 0,-1-1,2 1,-1-1,2 1,-1-1,2 1,-1-1,2 0,-1-1,1 1,1-1,0 0,1 0,0-1,0 0,1 0,0 0,0-1,1-1,7 6,1-2,-1-2,1 0,1-1,-1-1,1-1,1 0,-1-1,1-1,0-1,0 0,0-2,0 0,0-1,0-1,0-1,0 0,0-2,13-4,-18 5,-2-1,1-1,0 0,-1-1,0 0,0-1,-1 0,0-1,0-1,0 1,-1-1,-1-1,0 0,0-1,-1 1,0-1,-1-1,0 0,-1 0,0 0,-1-1,0 1,2-13,-4 6,0 0,-2 0,0 0,-2 0,0 1,0-1,-2 0,-1-4,2 17,0-1,0 1,0-1,-1 1,0 0,0 0,0 0,-1 0,0 1,0-1,0 1,-1 0,0 0,0 1,0-1,-1 1,1 0,-1 1,0-1,0 1,0 0,0 1,-1-1,0 1,-8-2,-1 0,1 2,-1-1,0 2,0 0,0 1,0 0,1 2,-1 0,0 0,1 2,-1 0,1 0,-12 6,26-9,0 0,-1-1,1 1,0 0,0 0,0 0,0-1,0 1,0 0,0 1,1-1,-1 0,0 0,1 0,-1 0,0 1,1-1,0 0,-1 0,1 1,0-1,-1 0,1 1,0-1,0 0,0 1,0-1,0 0,1 1,-1-1,0 0,0 1,1-1,-1 0,1 1,0-1,-1 0,1 0,0 0,-1 0,1 0,0 0,0 0,0 0,0 0,0 0,0 0,0 0,1-1,-1 1,0 0,0-1,0 1,1-1,-1 0,0 1,1-1,-1 0,0 0,1 0,-1 0,0 0,1 0,-1 0,1 0,169 8,-125-9,183-27,-105 3,-100 21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411 811,'-37'12,"2"1,-1 2,2 2,0 1,1 1,-18 16,47-32,-8 3,0 0,1 2,0-1,1 1,-1 1,2 0,-1 0,1 1,1 0,-1 1,2-1,0 2,0-1,1 1,0 1,5-11,1 0,0 0,0 0,-1 0,1 0,1 0,-1 0,0 0,0 0,1 0,-1 0,1 0,0 0,0 0,0 0,-1 0,2 0,-1 0,0-1,0 1,1 0,-1-1,0 1,1-1,0 0,-1 1,1-1,0 0,0 0,-1 0,1 0,0 0,0-1,0 1,0 0,0-1,0 0,1 1,-1-1,0 0,89-2,-48-12,-1-1,-1-2,0-2,-2-2,0-1,0-3,15-7,-51 30,-1 0,1 0,0 1,-1-1,1 1,0-1,0 1,0 0,1 0,-1 1,0-1,0 1,0-1,0 1,1 0,-1 0,0 0,0 1,1-1,-1 1,0 0,0-1,0 2,0-1,0 0,0 1,0-1,-1 1,1 0,0 0,-1 0,1 0,-1 0,0 0,0 1,0-1,0 1,1 1,23 37,-23-35,-1 1,1-1,1 0,-1 0,1 0,1 0,-1-1,1 1,-1-1,2 0,-1-1,0 1,1-1,0 0,0-1,0 1,0-1,1 0,-1-1,1 1,0-1,0-1,0 1,6-1,3-4,0 0,0-2,-1 0,0 0,0-2,0 0,-1 0,0-2,0 1,-1-2,0 0,-1-1,0 0,0 0,1-5,31-28,-1 2,-1-2,-3-2,19-30,-37 44,-2-1,-1 0,-1-2,-2 0,-2 0,4-18,-5 16,-2 0,-1 0,-2-1,-1 0,-3-1,-1 1,-1-1,-3 1,-1-1,-3-12,-22-12,27 62,1 0,-1 0,1-1,-1 1,0 0,0 0,0 0,0 0,0 0,0 0,0 0,0 0,0 0,0 0,0 1,0-1,-1 0,1 1,0-1,-1 1,1-1,0 1,-1 0,1 0,0-1,-1 1,1 0,-1 0,1 0,0 1,-1-1,1 0,-1 0,1 1,0-1,-1 1,1-1,0 1,0 0,-1-1,1 1,0 0,0 0,0 0,0 0,-6 9,1-1,1 1,0 0,0 1,1 0,0-1,1 1,1 0,-1 1,2-1,-1 0,1 8,-2 300,16-188,6-1,24 84,19 34,-68-264,0-3</inkml:trace>
  <inkml:trace contextRef="#ctx0" brushRef="#br0" timeOffset="245.038">862 500,'43'-4,"39"-3,14 1,6 2,-6 0,-8 2,-10 1,-9 1,-7 0,-13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2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11 989,'36'-2,"0"-1,-1-2,0-2,0-1,0-1,-1-2,23-11,-47 19,0-1,0 0,0 0,0-1,-1 0,0-1,0 0,0-1,-1 0,0 0,0 0,0-1,-1 0,-1-1,1 0,-1 0,-1 0,0-1,0 1,-1-1,0 0,0-5,-4 10,-1-1,0 1,0-1,-1 1,0 0,0-1,0 1,-1 0,1 0,-1 1,0-1,-1 0,1 1,-1 0,0 0,0 0,0 0,0 1,-1-1,0 1,1 0,-1 1,0-1,-1 1,1 0,0 0,0 1,-1-1,1 1,-1 0,1 1,-1-1,0 1,1 1,-1-1,-4 1,-9 2,0 1,0 1,0 0,1 1,0 2,0-1,1 2,0 0,0 1,1 1,-14 12,20-14,1 0,0 0,0 0,1 1,0 1,1-1,0 1,1 0,0 1,1 0,0 0,1 0,0 0,1 1,0-1,1 1,0 0,1 12,2-19,0 0,0 0,1 0,0-1,0 1,1-1,-1 1,1-1,0 0,1 0,-1 0,1 0,0-1,0 1,0-1,1 0,0 0,0-1,0 1,0-1,0 0,0-1,1 1,-1-1,7 1,8 4,1-1,0-1,1-1,-1-1,1-1,13-1,-3-2,-1-2,1-1,-1-1,0-2,-1-1,6-3,-8 2</inkml:trace>
  <inkml:trace contextRef="#ctx0" brushRef="#br0" timeOffset="413.722">632 1101,'45'-41,"-1"-3,-3-1,-1-2,-3-2,-1-1,2-11,12-4,-40 98,-11-25,1-1,-1 1,1 0,1 0,-1 0,1-1,1 1,-1 0,1-1,1 1,-1-1,1 0,1 0,-1 0,1 0,0 0,1-1,0 0,0 0,0 0,1 0,-1-1,1 0,1 0,-1-1,2 1,2 0,0-1,0-1,0 0,0 0,1-1,-1 0,1-1,0 0,-1-1,1 0,0-1,-1 0,1 0,-1-1,1-1,-1 0,0 0,0-1,0 0,0-1,-1 0,0 0,0-1,0 0,-1-1,0 0,0 0,-1-1,1 0,3-7,88-162,-91 161</inkml:trace>
  <inkml:trace contextRef="#ctx0" brushRef="#br0" timeOffset="754.206">1902 0,'-29'366,"29"146,-11-483,5-34</inkml:trace>
  <inkml:trace contextRef="#ctx0" brushRef="#br0" timeOffset="1004.209">1592 509,'38'0,"32"0,9 0,-4 0,-10 0,-12 0,-9 0,-8 0,-5 0,-3 0,-2 5,-5 1</inkml:trace>
  <inkml:trace contextRef="#ctx0" brushRef="#br0" timeOffset="1619.243">2269 566,'17'3,"1"-1,0-1,-1 0,1-1,0-1,-1-1,1-1,-1 0,1-1,-1 0,0-2,-1 0,1-1,-2-1,1 0,12-9,-25 15,0 0,-1 0,1 0,0 0,-1 0,0-1,1 1,-1-1,0 1,0-1,-1 0,1 0,0 0,-1 0,0 0,0 0,0 0,0-1,0 1,-1 0,1 0,-1-1,0 1,0 0,0-1,0 1,-1 0,0-1,1 1,-1 0,0 0,0 0,-1 0,1 0,-1 0,1 0,-1 0,0 0,0 1,0-1,-1 1,1-1,-1 1,1 0,-2-1,-9 0,1 1,-1 0,0 1,0 1,0 0,0 0,0 1,0 1,1 0,-1 1,1 1,-1-1,1 2,0 0,1 0,-1 1,1 1,0 0,1 0,-1 1,1 0,-6 7,5-4,0 0,1 1,0 0,1 1,1-1,-1 2,2-1,0 1,1 0,0 1,-3 14,7-22,0 0,1 1,-1-1,2 1,-1-1,1 1,0-1,1 0,0 1,0-1,0 1,1-1,0 0,1 0,-1 0,2 0,-1-1,0 1,1-1,1 1,-1-1,1-1,0 1,0-1,2 2,11 4,0 0,1-1,0-1,0-1,1-1,0 0,0-2,1 0,-1-2,1 0,0-1,0-1,0-1,0-1,0 0,0-2,0-1,-1 0,4-2,0 0,-1 0,1-2,-1 0,-1-1,0-2,0 0,-1-1,-1-2,0 0,0-1,-2 0,0-2,8-10,-7 8,-1-2,0 0,-2-1,-1-1,0 0,-2-1,-1-1,-1 0,-1 0,6-22,-16 45,1-1,0 1,-1-1,1 0,-1 1,0-1,0 0,0 1,0-1,0 1,-1-1,1 0,-1 1,0-1,0 1,1-1,-2 1,1-1,0 1,0 0,-1 0,1 0,-1-1,0 1,0 1,0-1,0 0,0 0,0 1,0-1,0 1,-1 0,1 0,0-1,-1 2,1-1,-1 0,0 0,1 1,-1-1,1 1,-1 0,0 0,1 0,-1 0,0 0,1 1,-1-1,1 1,-1 0,1 0,-89 48,89-47,0-1,0 1,0 0,1 0,-1 0,1 0,-1 0,1 0,0 0,0 0,0 0,0 1,0-1,0 0,0 1,1-1,0 1,-1-1,1 1,0-1,0 0,0 1,0-1,1 1,-1-1,1 1,-1-1,1 0,0 1,0-1,0 0,0 0,0 1,1-1,-1 0,1 0,-1 0,1-1,1 2,6 4,-1-1,1 0,1 0,-1-1,1 0,0-1,0 0,0-1,1 0,9 1,37 14,-48-14,1 1,-1 1,0-1,0 1,-1 1,1 0,-2 0,1 0,-1 1,0 0,0 1,-1 0,-1 0,1 0,-1 0,-1 1,0 0,0 0,-1 0,0 0,-1 1,0-1,0 1,-1-1,-1 1,0 0,0 2,3 95,2-89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48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54 790,'30'-9,"1"-2,-2-1,1-2,-2 0,0-2,-1-1,22-19,3-34,-51 67,0 1,-1 0,1 0,-1-1,1 1,-1 0,1-1,-1 1,0 0,0-1,0 1,-1 0,1-1,-1 1,1 0,-1 0,0-1,1 1,-1 0,0 0,-1 0,1 0,0 0,0 0,-1 0,0 0,1 1,-1-1,0 0,1 1,-1 0,0-1,0 1,0 0,-2-1,-2 0,1 0,-1 0,1 1,-1 0,0 0,1 0,-1 0,0 1,0 0,0 0,0 1,1 0,-1 0,0 0,1 1,-1-1,1 1,-1 1,1-1,0 1,0 0,-1 1,-103 81,102-79,-1-1,1 1,1 1,-1-1,1 1,0 1,1-1,-1 1,2 0,-1 0,1 0,0 1,1-1,0 1,0 0,1 0,0 0,0 0,1 0,1 1,0-1,0 0,0 0,1 1,2 8,2-12,1 0,-1-1,1 1,0-1,1 0,-1-1,1 0,0 0,0 0,0 0,0-1,1-1,-1 1,1-1,0 0,0-1,0 0,0 0,0-1,0 0,5 0,15-3,0-2,-1 0,1-2,-1-1,0-1,-1-1,11-6,-13 6</inkml:trace>
  <inkml:trace contextRef="#ctx0" brushRef="#br0" timeOffset="494.779">534 790,'46'-48,"-2"-3,-2-1,-3-3,4-9,-46 76,0 1,1 0,1 0,0 1,1-1,0 0,1 0,1 0,0 0,3 10,-1-17,1-1,-1 1,1-1,0 0,1-1,-1 1,1-1,0 0,0-1,0 1,1-1,-1 0,1-1,0 0,-1 0,1 0,0-1,0 0,0 0,1-1,-1 0,0 0,0 0,0-1,0 0,0-1,0 1,-1-2,1 1,0 0,-1-1,0-1,1 1,-1-1,0 0,5-4,-1 0,-1 0,0 0,0-1,0 0,-1 0,-1-1,1 0,-2 0,1-1,-1 0,-1 0,0-1,-1 1,0-1,1-4,-1-10</inkml:trace>
  <inkml:trace contextRef="#ctx0" brushRef="#br0" timeOffset="911.114">1493 0,'-1'301,"-26"-119,-3 9,30-191</inkml:trace>
  <inkml:trace contextRef="#ctx0" brushRef="#br0" timeOffset="1160.418">1295 396,'39'-5,"26"-2,8 1,-5 1,-8 2,-10 0,-8 2,-8 1,-8 0</inkml:trace>
  <inkml:trace contextRef="#ctx0" brushRef="#br0" timeOffset="1580.067">1944 508,'14'-9,"1"-1,-2 0,1 0,-1-2,-1 1,0-2,-1 0,0 0,0-2,-10 15,0-1,0 0,0 0,-1 0,1 0,0 0,0 0,-1 0,1 0,0 0,-1-1,1 1,-1 0,1 0,-1 0,0-1,0 1,0 0,1-1,-1 1,0 0,0 0,-1-1,1 1,0 0,0 0,-1-1,1 1,0 0,-1 0,1 0,-1-1,0 1,1 0,-1 0,0 0,0 0,0 0,0 0,0 0,0 1,0-1,0 0,0 0,0 1,0-1,0 1,0-1,-1 1,1-1,0 1,0 0,-1 0,0-1,-70 12,61-6,1 1,0 0,0 1,1 0,0 1,0 0,0 0,1 1,1 0,-1 0,2 1,-1 0,1 0,1 1,0-1,0 1,1 0,0 1,1-1,1 1,-1-1,2 1,0 0,0 0,1-1,1 1,0 0,2 11,-1-18,0 0,0 0,1 0,0 0,0-1,0 1,0-1,1 0,0 0,-1 0,2 0,-1-1,0 0,1 1,-1-2,1 1,0 0,0-1,0 0,0 0,0-1,1 1,-1-1,0 0,2 0,9 1,0 0,0-1,0-1,0 0,0-1,0-1,0-1,1 0,57-24,-56 18</inkml:trace>
  <inkml:trace contextRef="#ctx0" brushRef="#br0" timeOffset="1943.379">2283 734,'9'-11,"0"-1,-1 0,-1 0,0 0,-1-1,0 0,-1-1,0 1,-1-1,2-13,47-103,-51 126,0 0,0-1,0 1,0 0,1 1,-1-1,1 0,0 1,0 0,0-1,1 1,-1 0,1 1,0-1,-1 1,1-1,0 1,1 0,-1 1,0-1,0 1,1 0,-1 0,1 0,-1 0,1 1,-1 0,1 0,-1 0,1 0,-1 1,1 0,-1 0,1 0,-1 0,0 1,1 0,-1 0,13 13,-4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4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28,'-16'-6,"0"1,-1 0,0 1,0 1,0 1,0 1,0 0,0 1,0 0,0 2,0 0,0 1,0 1,1 0,-1 1,1 1,0 0,1 2,-1 0,1 0,1 1,0 1,7-5,1 0,0 0,0 1,0 0,1 0,0 0,0 1,1 0,0 0,0 0,0 0,1 1,0-1,1 1,-1 0,1-1,0 4,-20 158,5 57,-2-28,-6-58,20-120,4-18,0-1,0 0,0 1,0 0,0-1,0 1,1-1,-1 1,1 0,-1 0,1-1,0 1,-1 0,1 0,0-1,0 1,0 0,1 0,-1 0,0-1,1 1,-1 0,1-1,-1 1,1 0,0-1,0 1,0-1,0 1,0-1,0 1,0-1,0 0,0 1,1-1,-1 0,1 0,-1 0,2 0,117 5,-80-9,245 1,-262-2,-5-2</inkml:trace>
  <inkml:trace contextRef="#ctx0" brushRef="#br0" timeOffset="570.858">720 451,'-5'-2,"0"1,1-1,-1 1,0 0,0 0,0 1,0-1,0 1,0 0,0 0,0 1,0-1,0 1,0 0,1 1,-1-1,0 1,1 0,-1 0,1 1,-1-1,1 1,0 0,0 0,1 0,-1 0,0 1,-1 2,-8 5,0 1,0 1,1 0,1 0,0 1,1 1,-5 8,12-18,1-1,0 1,0-1,0 1,1 0,0 0,0 0,0-1,0 1,1 0,-1 0,1 1,1-1,-1 0,1 0,0-1,0 1,0 0,1 0,-1 0,1-1,0 1,1-1,-1 1,1-1,0 0,0 0,1 1,1 1,0 1,1-1,0-1,0 1,0-1,1 0,0 0,-1-1,2 0,-1 0,0-1,1 0,0 0,0 0,-1-1,1-1,1 1,-1-1,0 0,0-1,0 0,0-1,1 1,-1-2,0 1,0-1,0 0,5-2,11-8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20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814 152,'0'0,"-1"-1,1 1,-1 0,1 0,0-1,-1 1,1 0,-1-1,1 1,-1 0,1-1,0 1,-1-1,1 1,0-1,0 1,-1-1,1 1,0-1,0 1,0-1,-1 1,1-1,0 1,0-1,0 1,0-1,0 1,0-1,0 0,0 1,0-1,1 1,-1-1,0 1,0-1,0 1,1-1,-1 1,0-1,0 1,1-1,-1 1,0 0,1-1,-1 1,1 0,-1-1,0 1,1 0,-1-1,1 1,-1 0,1 0,0-1,-54-3,7 10,1 1,-1 3,2 1,-32 13,-86 21,130-39,-82 28,113-34,0 1,0-1,0 1,0 0,0-1,1 1,-1 0,0 0,0-1,1 1,-1 0,1 0,-1 0,1 0,-1 0,1 0,0 0,-1 0,1 0,0 0,0 0,0 0,-1 0,1 0,0 0,0 0,1 0,-1 0,0 0,0 0,0 0,1 0,-1 0,1 0,-1 0,1 0,-1 0,1 0,-1 0,1 0,0-1,-1 1,1 0,0 0,0-1,0 1,0 0,46 27,139-1,168-12,-348-15,49 8,-54-8,0 0,0 1,-1-1,1 1,0-1,0 1,-1-1,1 1,0-1,-1 1,1-1,-1 1,1 0,-1 0,1-1,-1 1,1 0,-1 0,0-1,1 1,-1 0,0 0,0 0,0 0,0 0,0-1,0 1,0 0,0 0,0 0,0 0,0 0,0-1,0 1,-1 0,1 0,0 0,-1-1,1 1,-1 0,1 0,-1-1,1 1,-1 0,1-1,-1 1,0 0,1-1,-1 1,0-1,1 1,-1-1,0 0,0 1,0-1,1 0,-1 1,0-1,0 0,0 0,0 0,-29 20,-1-1,0-2,-1-1,-1-1,-21 5,-14 7,-33 16,1 3,3 5,-59 43,149-91,0 1,0-1,1 1,0 1,0-1,0 1,0 0,1 0,0 1,0-1,0 1,1 1,0-1,0 0,1 1,-1 0,1 0,1 0,-1 0,1 0,1 1,-1-1,1 1,1-1,-1 1,1-1,0 1,1-1,0 1,1 2,2-4,1-1,-1 1,1-1,0 0,1-1,-1 1,1-1,0 0,0 0,0-1,1 0,-1 0,1-1,0 1,0-1,0-1,0 1,0-1,0-1,0 1,0-1,0 0,0-1,0 0,4-1,379-75,-364 74</inkml:trace>
  <inkml:trace contextRef="#ctx0" brushRef="#br0" timeOffset="795.561">955 1055,'18'-49,"3"1,1 1,2 1,2 0,3 3,1 0,2 2,2 1,1 1,35-28,-30 34,-31 24,1 1,0-1,0 2,1 0,0 0,0 0,0 2,9-4,-18 9,-1-1,1 1,0-1,-1 1,1 0,0 0,-1 0,1 0,0 0,0 0,-1 0,1 1,0-1,-1 1,1-1,0 1,-1-1,1 1,-1 0,1 0,-1 0,0 0,1 0,-1 0,0 0,0 0,1 1,-1-1,0 0,0 1,-1-1,1 1,0-1,0 1,-1 0,1-1,-1 1,1-1,-1 1,0 0,1 1,3 78,-4-71,-3 166,2-174,1 1,0 0,0-1,0 1,0 0,1-1,-1 1,1 0,-1-1,1 1,0-1,0 1,0-1,0 1,1-1,-1 0,1 0,-1 1,1-1,0 0,0 0,0-1,0 1,0 0,0-1,0 1,1-1,-1 0,1 0,-1 0,1 0,-1 0,1 0,-1-1,1 1,0-1,-1 0,1 1,0-1,-1-1,1 1,0 0,-1-1,1 1,0-1,-1 0,1 0,0 0,68-76,-47 44,132-150,-47 64,-109 118,0 1,0-1,0 1,1-1,-1 1,0-1,0 1,1-1,-1 1,0 0,1-1,-1 1,1 0,-1-1,0 1,1 0,-1-1,1 1,-1 0,1-1,-1 1,1 0,-1 0,1 0,-1 0,1 0,-1 0,1-1,-1 1,1 0,-1 0,1 1,-1-1,1 0,0 0,-1 0,1 0,-1 0,1 0,-1 1,1-1,-1 0,0 0,1 1,-1-1,1 0,-1 1,0-1,1 1,-1-1,0 0,1 1,-1-1,0 1,1-1,-1 1,0-1,0 1,0-1,1 1,-1-1,0 1,0-1,0 1,0-1,0 1,0-1,0 1,0-1,0 1,-8 45,6-36,-37 219,57-60,-1-84,-10-79</inkml:trace>
  <inkml:trace contextRef="#ctx0" brushRef="#br0" timeOffset="1028.246">2282 999,'-5'19,"-1"6</inkml:trace>
  <inkml:trace contextRef="#ctx0" brushRef="#br0" timeOffset="1193.539">2366 378,'0'10,"0"12,0 3</inkml:trace>
  <inkml:trace contextRef="#ctx0" brushRef="#br0" timeOffset="1711.347">2649 858,'0'163,"30"-307,-15 93,-5 14,1 1,1 0,2 1,1 1,2 0,2 1,1 1,9-11,-26 38,0 1,1-1,-1 0,1 1,0 0,0 0,1 0,-1 0,1 1,-1-1,1 1,0 0,1 1,-1-1,0 1,1 0,-1 1,1-1,0 1,-1 0,1 0,5 1,-8 2,1 1,-1 0,0 0,0 0,-1 1,1-1,-1 0,0 1,0 0,0 0,0-1,0 1,-1 0,0 0,0 0,0 1,0-1,-1 0,1 0,-1 0,0 1,-1-1,1 0,-1 0,0 1,1 0,0 17,-1-17,1 1,-1-1,1 1,1-1,-1 0,1 1,0-1,0 0,0 1,1-1,0 0,0 0,0 0,1 1,9 7</inkml:trace>
  <inkml:trace contextRef="#ctx0" brushRef="#br0" timeOffset="2250.175">2846 152,'41'10,"0"-2,1-2,-1-1,1-2,0-2,31-4,-26 2,-48 1,1-1,-1 1,0-1,1 1,-1-1,1 1,-1-1,0 0,1 1,0-1,-1 0,1 1,-1-1,1 0,0 0,-1 1,1-1,0 0,0 0,0 0,0 1,0-1,0 0,0 0,0 0,0 1,0-1,0 0,0 0,0 0,1 1,-1-1,0 0,1 0,-1 1,0-1,1 0,-1 1,1-1,-1 0,1 1,0-1,-1 1,1-1,-1 1,1-1,0 1,0-1,-1 1,1 0,0-1,0 1,-1 0,1 0,0 0,0-1,0 1,-1 0,1 0,0 0,0 0,-27-21,18 16,1 0,0-1,0 1,0-1,1-1,0 1,0-1,1 0,0-1,0 1,0-1,1 0,1 0,-3-5,4-6</inkml:trace>
  <inkml:trace contextRef="#ctx0" brushRef="#br0" timeOffset="2912.936">3241 914,'-4'2,"0"0,-1 0,1 1,0-1,1 1,-1 0,0 0,1 0,-1 0,1 1,0-1,0 1,1 0,-1 0,1 0,-2 4,2-5,-4 5,0 1,1 0,-1 0,2 0,-1 1,2 0,-1 0,1 0,1 0,-1 0,2 1,0-1,0 1,0-1,2 1,-1-1,1 1,1-1,0 0,1 4,-2-12,1 1,0-1,-1 1,1-1,0 0,0 0,0 0,0 0,1 0,-1 0,1 0,-1-1,1 1,-1-1,1 0,0 1,0-1,-1-1,1 1,0 0,0-1,0 1,0-1,0 0,0 0,0 0,0-1,0 1,0-1,0 1,0-1,-1 0,1 0,0 0,0 0,-1-1,1 1,-1-1,1 0,-1 0,0 1,0-1,1-1,-1 1,-1 0,1-1,1-1,6-13</inkml:trace>
  <inkml:trace contextRef="#ctx0" brushRef="#br0" timeOffset="3367.221">3439 604,'-4'0,"-3"0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60 499,'-8'11,"1"0,0 1,1 0,0 0,1 1,1-1,0 1,0 0,1 0,1 0,0 1,1-1,1 1,0-1,0 2,0-11,1 0,-1-1,1 1,0 0,0-1,0 1,0-1,0 1,1-1,-1 0,1 0,0 1,0-1,1 0,-1-1,0 1,1 0,0-1,-1 1,1-1,0 0,0 0,1 0,-1 0,0-1,1 1,-1-1,1 0,-1 0,1 0,-1 0,4-1,0 1,1-1,0 0,0 0,0-1,-1 0,1-1,0 0,-1 0,1 0,-1-1,0 0,0 0,0-1,0 0,0-1,6-4,1 0,-2-1,1-1,-1 0,-1-1,0 0,-1-1,0 0,-1 0,0-1,-1 0,-1-1,0 0,-1 0,-1 0,0-1,-1 0,1-9,-6 17,1 1,-1-1,-1 1,1-1,-1 1,-1 0,1 0,-1 0,0 0,-1 0,0 1,0-1,0 1,-1 0,0 0,0 1,0-1,-1 1,0 0,0 1,0-1,0 1,-1 1,0-1,1 1,-1 0,-1 1,1-1,0 1,-1 1,1-1,-1 1,-2 1,8-1,1 1,-1 0,0-1,0 1,0 0,1 0,-1 0,0 1,0-1,0 0,1 1,-1-1,0 1,0-1,1 1,-1 0,1 0,-1 0,1 0,-1 0,1 0,-1 0,1 0,0 1,0-1,0 1,-1-1,1 1,1-1,-1 1,0-1,0 1,1 0,-1-1,0 1,1 0,0 0,-1-1,1 1,0 0,0 0,0 0,0-1,0 1,1 0,-1 0,0-1,1 1,0 0,-1 0,1-1,0 1,0-1,0 1,0-1,0 1,0-1,0 1,0-1,1 0,-1 0,0 1,1-1,-1 0,2 0,11 3,1 0,0-1,0 0,0-1,1-1,-1-1,0 0,0-1,1-1,-1 0,0-1,0 0,4-3,-3 2,1-2,-1 0,0 0,0-2,-1 0,0-1,-1 0,1-1,-2-1,0 0,0-1,-1 0,0-1,-1-1,-1 0,0 0,-1 0,0-2,0-2,62-152,-61 152,-4 23,-3 34,-5 819,3-821,-1 0,-2 1,-2-1,-1 0,-2 0,-1-1,-2 0,-2 0,-1-1,-18 32,28-60,-1-1,0 0,0-1,0 1,-1-1,1 0,-2 0,1 0,0-1,-1 1,0-1,0-1,0 1,0-1,-1 0,1 0,-1-1,0 0,1 0,-1-1,0 0,0 0,0 0,0-1,0 0,0-1,0 1,0-1,0-1,0 1,0-1,0 0,1-1,-1 0,1 0,0 0,0-1,0 0,0 0,0 0,1-1,0 1,0-1,0-1,1 1,0-1,-3-3,5 4,0 1,0-1,1 1,-1-1,1 0,0 1,0-1,1 0,-1 0,1 0,0 0,0 1,1-1,-1 0,1 0,0 0,1 1,-1-1,1 0,0 1,0-1,0 1,1 0,-1 0,1 0,0 0,0 0,3-2,110-90,-19 35,3 4,53-19,-114 59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1 125,'13'-14,"2"1,-1 0,1 1,1 1,0 1,1 0,0 1,1 0,-1 2,1 0,6-1,-19 8,0-1,0 1,0 0,0 0,0 0,0 0,0 1,0 0,0 0,0 1,0-1,-1 1,1 0,0 0,-1 1,0 0,1-1,-1 1,0 0,0 1,-1-1,1 1,-1 0,0 0,0 0,0 0,0 0,-1 1,1-1,-1 1,0 0,-1-1,1 1,-1 0,0 0,0 0,-1 0,1 0,-1 0,0 1,4 34,-2 0,-1 0,-2 0,-2 0,-3 12,2-25,-2 1,0-1,-2 0,-1-1,-1 0,-1 0,-1-1,-9 13,6-29,19-35,8-4,2 0,1 1,1 1,2 0,1 2,1 0,9-8,14-21,-31 35,2 0,1 1,0 1,1 1,1 0,1 1,0 1,1 0,1 1,0 2,1 0,2 0,-22 11,1 1,-1-1,1 0,-1 1,1 0,-1-1,1 1,0 0,-1-1,1 1,0 0,-1 0,1 1,0-1,-1 0,1 0,-1 1,1-1,0 1,-1-1,1 1,-1 0,0 0,1 0,-1 0,1 0,-1 0,0 0,0 0,0 0,0 0,0 1,0-1,0 0,0 1,0-1,0 1,-1-1,1 1,-1-1,1 1,-1 0,1 0,3 78,-4-69,-22 165,17-107,5-68,0 0,1 0,-1 0,0 0,1 1,-1-1,0 0,1 0,0 0,-1 0,1-1,-1 1,1 0,0 0,0 0,0 0,-1-1,1 1,0 0,0-1,0 1,0 0,0-1,0 0,0 1,0-1,0 1,0-1,1 0,-1 0,0 0,0 0,0 0,0 0,0 0,0 0,1 0,-1 0,0-1,0 1,0 0,0-1,0 1,0-1,0 1,0-1,0 1,0-1,0 0,-1 0,1 1,0-1,0 0,0 0,-1 0,1 0,-1 0,157-125,-125 96,1 2,2 1,0 1,2 2,4 0,-39 23,-1-1,1 1,-1-1,1 1,0 0,-1 0,1 0,0 0,0 0,0 1,0-1,0 0,0 1,0-1,0 1,0 0,0 0,0 0,0 0,0 0,0 0,0 1,0-1,0 0,0 1,0 0,0-1,0 1,0 0,-1 0,1 0,0 0,0 1,-1-1,1 0,-1 1,1-1,-1 1,0-1,0 1,2 1,-4 11,0-1,0 0,-1 0,-1 0,0 0,-1 0,0 0,-1-1,0 0,-2 1,-3 11,8-17,-3 2,1-1,1 1,-1 1,2-1,-1 0,1 1,1-1,0 1,0 0,1-1,0 1,0 0,1 0,26 19,-9-23</inkml:trace>
  <inkml:trace contextRef="#ctx0" brushRef="#br0" timeOffset="471.998">1721 182,'-22'12,"1"1,0 1,1 1,0 1,1 0,1 2,1 0,0 1,1 1,1 0,-6 13,19-30,-1-1,1 1,0-1,1 1,-1 0,0 0,1 0,-1 0,1 0,0 0,0 0,0 0,1 0,-1 0,1 0,0 1,-1-1,1 0,1 0,-1 1,0-1,1 0,0 0,0 0,0 1,0-1,0 0,0 0,1-1,0 1,-1 0,1 0,0-1,0 1,1-1,-1 0,0 0,1 1,-1-1,1-1,0 1,0 0,0-1,0 0,3 1,0-1,0 0,0 0,0-1,0 1,0-1,0-1,1 1,-1-1,0 0,0-1,0 1,0-1,-1 0,1-1,0 0,-1 1,0-2,0 1,0-1,2-1,93-96,-94 93,112-152,-118 159,0 1,0-1,0 1,0-1,0 1,0-1,0 1,0-1,1 1,-1-1,0 1,0-1,0 1,1-1,-1 1,0 0,0-1,1 1,-1 0,0-1,1 1,-1 0,0-1,1 1,-1 0,1-1,-1 1,1 0,-1 0,0 0,1-1,-1 1,1 0,-1 0,1 0,-1 0,1 0,-1 0,1 0,-1 0,1 0,-1 0,1 0,-1 0,1 0,-1 1,1-1,-1 0,0 0,1 0,-1 1,1-1,-1 0,0 1,1-1,-1 0,1 1,-1-1,0 0,0 1,1-1,-1 1,0-1,0 0,1 1,-1-1,0 1,0-1,3 38,-3-34,0 10,-2-5,1 1,0-1,1 0,0 0,0 1,1-1,1 0,-1 0,1 0,1 0,0 0,0 0,1-1,0 1,0-1,1 0,0 0,0-1,1 1,0-1,0 0,5 3,10 2,-2-3</inkml:trace>
  <inkml:trace contextRef="#ctx0" brushRef="#br0" timeOffset="850.953">2625 40,'-39'32,"20"-19,0 2,1 0,1 1,1 1,0 1,1 0,1 1,1 1,12-18,-1 0,1 0,0 1,0-1,1 0,-1 1,0-1,1 1,-1 0,1-1,0 1,0-1,0 1,0-1,0 1,1-1,-1 1,1-1,0 1,-1-1,1 1,0-1,0 0,1 1,-1-1,1 0,-1 0,1 0,-1 0,1 0,0 0,0-1,0 1,0-1,0 1,0-1,1 0,-1 1,0-1,3 0,15 10,-17-11,0 1,1 0,-1 0,0 0,1 0,-1 1,0-1,0 1,0-1,0 1,0 0,-1 1,1-1,-1 0,1 1,-1-1,0 1,0 0,0 0,0 0,0 0,-1 0,1 0,-1 0,0 0,0 1,0-1,0 0,-1 1,1-1,-1 1,0-1,0 1,0-1,-1 1,1-1,-1 0,0 1,0 0,-5 5,-2 0,1 0,-1 0,-1-1,1 0,-1-1,-1 0,1 0,-1-1,0 0,-1-1,1 0,-1 0,0-1,0-1,-1 0,1 0,-3-1,-20-4,28-3</inkml:trace>
  <inkml:trace contextRef="#ctx0" brushRef="#br0" timeOffset="1267.203">3133 40,'-55'25,"37"-18,0 1,1 1,0 0,0 1,1 0,0 2,1 0,1 1,-3 2,16-14,0 0,0 1,0-1,0 0,0 1,1-1,-1 0,0 1,1-1,-1 1,1-1,-1 1,1-1,0 1,-1 0,1-1,0 1,0-1,0 1,1 0,-1-1,0 1,0-1,1 1,-1-1,1 1,0-1,-1 1,1-1,0 1,0-1,0 0,0 1,0-1,0 0,0 0,0 0,1 1,59 35,-37-25,-20-10,-1 0,0 0,0 1,0-1,-1 1,1-1,0 1,-1 0,0 0,0 0,0 1,0-1,0 0,-1 1,1-1,-1 1,0-1,0 1,0 0,0-1,-1 1,0 0,0 0,0-1,0 1,0 0,-1 0,1-1,-1 1,0 0,-1-1,1 1,0-1,-1 1,0-1,-1 2,-1 4,-2 0,1 0,-2-1,1 0,-1 0,0 0,0-1,-1 0,0-1,0 1,-1-2,0 1,-1 0,-68 13,53-17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5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374 791,'-22'-5,"-1"2,0 0,0 1,0 2,0 0,0 1,0 1,-19 5,39-6,1-1,-1 1,1-1,-1 1,1 0,-1 0,1 0,-1 0,1 0,0 0,0 1,-1-1,1 1,0 0,1 0,-1-1,0 1,0 0,1 1,-1-1,1 0,0 0,-1 1,1-1,0 1,0-1,1 1,-1-1,0 1,1-1,0 1,0 0,-1-1,2 1,-1-1,0 1,0 0,1-1,-1 1,1-1,0 1,0-1,0 1,0-1,0 0,1 1,-1-1,160 178,-160-179,0 1,0 0,0 0,0 0,-1 0,1 0,0 0,-1 0,0 0,1 0,-1 0,0 0,0 0,0 0,0 1,-1-1,1 0,-1 0,1 0,-1 0,0 0,1 0,-1-1,0 1,0 0,0 0,-1 0,1-1,0 1,-1-1,1 1,-1-1,1 1,-1-1,0 0,0 0,0 1,-75 35,72-36,-143 42,137-46,5-2</inkml:trace>
  <inkml:trace contextRef="#ctx0" brushRef="#br0" timeOffset="849.441">684 762,'-32'74,"27"-64,1 1,0-1,1 1,0 0,0 0,2 0,-1 1,1-1,1 0,0 1,1-1,0 0,0 0,2 0,-1 0,1 0,3 7,-5-16,1-1,-1 1,1 0,0 0,-1-1,1 1,0-1,0 0,0 1,0-1,0 0,0 0,0 0,0 0,0-1,1 1,-1-1,0 1,0-1,1 0,-1 0,0 0,1 0,-1 0,0 0,1 0,-1-1,0 0,0 1,1-1,-1 0,0 0,0 0,0 0,0 0,0-1,0 1,0-1,67-64,58-95,-127 160,1 0,-1 0,1 0,-1 0,1 0,-1 0,1 0,-1 1,1-1,0 0,0 0,-1 1,1-1,0 0,0 1,0-1,0 1,0-1,0 1,0 0,0-1,0 1,0 0,0 0,0-1,0 1,0 0,0 0,0 0,0 0,0 0,0 0,0 1,0-1,0 0,0 1,0-1,0 0,0 1,0-1,-1 1,1-1,0 1,0 0,0-1,-1 1,1 0,0 0,0-1,-1 1,1 0,-1 0,1 0,-1 0,1 0,-1 0,6 14,0 0,-2 0,0 1,0-1,-2 1,0 0,-1 0,0 0,-1 0,-1 0,-1 0,0-1,-2 5,-71 366,64-350,-2 0,-2-1,-1-1,-1 0,-2-1,-3-7,22-26,0-1,0 1,0 0,0-1,0 1,0-1,0 1,0 0,0-1,0 1,-1-1,1 1,0 0,0-1,0 1,0-1,-1 1,1 0,0-1,0 1,-1 0,1-1,0 1,0 0,-1 0,1-1,0 1,-1 0,1 0,-1 0,1-1,0 1,-1 0,1 0,-1 0,1 0,0 0,-1 0,1 0,-1 0,1 0,0 0,-1 0,1 0,-1 0,1 0,0 0,-1 0,1 0,-1 0,1 1,0-1,-1 0,1 0,0 0,-1 1,1-1,0 0,-1 1,1-1,0 0,0 1,-1-1,1 0,0 1,0-1,-1 1,5-30,1 0,2 0,0 0,2 1,1 1,1-1,2 2,0 0,9-12,2-8,112-295,-60 207,-66 120</inkml:trace>
  <inkml:trace contextRef="#ctx0" brushRef="#br0" timeOffset="1467.885">1503 678,'-12'0,"0"1,0 1,0 0,1 0,-1 1,1 0,0 1,0 1,0 0,1 0,-1 1,1 0,0 1,-6 6,15-12,0 0,0 0,0 0,0 0,0 0,0 1,0-1,1 0,-1 1,0-1,1 1,-1-1,1 1,0-1,-1 1,1-1,0 1,0-1,0 1,0-1,0 1,1-1,-1 1,0-1,1 1,-1-1,1 0,-1 1,1-1,0 1,-1-1,1 0,0 0,0 1,0-1,0 0,0 0,0 0,1 1,56 36,-45-30,66 64,-78-69,1 0,0 0,-1 0,0 0,0 0,0 1,0-1,0 0,-1 1,0-1,1 1,-1-1,0 1,-1-1,1 0,-1 1,1-1,-1 1,0-1,0 0,-1 0,1 0,-1 1,1-1,-1 0,0-1,0 1,0 0,-1 0,-6 4,1 0,-1-1,0 0,0-1,0 0,-1 0,0-1,0 0,0-1,-1 0,1 0,-1-1,1-1,-1 0,-9 0,16 0,0-1,0 0,0 1,-1-1,1-1,0 1,0-1,0 1,0-1,1 0,-1 0,0-1,0 1,0-1,1 0,-1 0,1 0,-9-11</inkml:trace>
  <inkml:trace contextRef="#ctx0" brushRef="#br0" timeOffset="1915.709">1926 395,'7'19,"-2"-1,0 1,0 0,-2 0,-1 0,0 0,-1 1,-2 14,1-14,-2 31,-2 0,-3-1,-2 0,-10 29,7-28,-19 80,29-125,1-6</inkml:trace>
  <inkml:trace contextRef="#ctx0" brushRef="#br0" timeOffset="2150.332">1729 762,'38'0,"23"0,5 0,-3 0,-8 0,-9 0,-7 0,-5 5,-4 2,-2-1,-6-1</inkml:trace>
  <inkml:trace contextRef="#ctx0" brushRef="#br0" timeOffset="2503.514">2293 875,'12'-3,"-2"3,-1-1,1-1,-1 0,0 0,1-1,-1 0,0 0,0-1,-1 0,1-1,-1 0,0 0,0-1,-1 0,1-1,-1 1,-1-1,1 0,-1-1,-1 0,1 0,0-2,-6 7,1 1,-1-1,0 1,0-1,0 0,0 1,-1-1,1 1,-1-1,1 1,-1-1,0 1,0 0,0-1,0 1,-1 0,1 0,0-1,-1 1,0 0,1 1,-1-1,0 0,0 0,0 1,0-1,0 1,-1 0,1-1,0 1,-1 0,1 0,0 1,-86-13,80 16,0-1,-1 1,1 0,1 1,-1 0,0 0,1 0,0 1,0 0,0 1,1 0,0 0,0 0,0 0,1 1,0 0,0 0,1 1,0-1,0 1,1 0,-1 0,2 0,-1 1,1-1,1 1,0-1,0 1,0-1,1 1,1 0,-1-1,1 1,1-1,-1 1,1-1,1 0,0 1,0-1,1-1,0 1,0 0,3 3,2-4,0 1,0-2,1 1,0-1,0-1,0 0,1 0,0-1,0 0,0-1,0-1,0 1,1-2,-1 0,1 0,-1-1,1 0,-1-1,9-1,4 1</inkml:trace>
  <inkml:trace contextRef="#ctx0" brushRef="#br0" timeOffset="3020.32">2632 1045,'157'-266,"-110"210,-46 56,1 0,-1 1,0-1,1 1,-1-1,1 1,-1-1,1 1,-1 0,0-1,0 1,1 0,-1 0,0 0,0 0,0 0,0 0,0 1,0-1,0 0,0 0,-1 1,1-1,0 1,-1-1,1 0,-1 1,0-1,1 1,-1-1,0 1,0-1,0 1,0-1,0 1,0-1,0 1,-1-1,1 1,0-1,-1 1,1-1,-1 1,0 0,1 0,0 15,7 60,-7-75,1 0,-1-1,1 1,0 0,-1-1,1 1,0-1,0 1,0-1,1 0,-1 1,0-1,0 0,1 0,-1 0,0 0,1 0,-1 0,1 0,0 0,-1-1,1 1,-1-1,1 1,0-1,0 1,-1-1,1 0,0 0,0 0,-1 0,1 0,0 0,0-1,-1 1,1-1,0 1,-1-1,1 1,1-2,101-78,-86 65,-14 11,0-1,1 1,-1 0,1 1,0-1,1 1,-1 0,1 0,-1 0,1 1,0 0,0 0,0 0,2 1,-5 3,0 0,1 0,-1 0,0 1,-1 0,1 0,0 0,-1 0,0 0,1 0,-1 0,0 1,-1-1,1 1,-1 0,1-1,-1 1,0 0,-1 0,1 0,-1-1,1 1,-1 0,0 0,-1 0,1 0,-1 0,1 0,-1 0,-1 0,2 5,15 91,-10-80</inkml:trace>
  <inkml:trace contextRef="#ctx0" brushRef="#br0" timeOffset="3801.847">3224 1,'220'25,"-216"-26,-1 1,1-1,-1 1,1 0,-1 0,1 1,-1-1,1 1,-1-1,1 1,-1 0,1 1,-1-1,0 0,0 1,0 0,0 0,0 0,0 0,0 0,-1 1,1-1,-1 1,0-1,1 1,-1 0,0 0,-1 0,1 0,-1 0,1 1,-1-1,1 4,-6 213,3 164,-27-110,27-244,14 124,-12-151,1 0,-1 0,0 0,0 0,0 0,0 0,0 0,-1 0,1 1,-1-1,0 0,0 0,0 0,-1 1,1-1,-1 0,1 0,-1 0,0 0,0 0,-1 0,1 0,-1 0,1 0,-1-1,0 1,0 0,0-1,0 0,-1 1,1-1,0 0,-1 0,0-1,1 1,-1 0,0-1,0 0,0 1,-127 28,42-5,71-18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6:1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1185,'0'1698,"-29"-1253,31-64,24-161,3 3,0 1,0 58,-30 57,0-335,1 0,-1 0,1 1,0-1,0 0,1 0,-1 1,1-1,0 0,0 0,0 0,0 0,1 0,0 0,0 0,0-1,0 1,0-1,1 1,-1-1,1 0,0 0,0 0,0 0,1-1,-1 1,1-1,-1 0,1 0,0 0,0 0,20 1,1 0,-1-2,0-1,0 0,1-2,-1-1,0-1,19-6,32-3,103-16,83-2,787 32,-816-2,-34-26,338 27,-339-28,283 28,-198-29,255 30,-424 15,-99-18</inkml:trace>
  <inkml:trace contextRef="#ctx0" brushRef="#br0" timeOffset="3507.296">1 959,'11'227,"1"-150,-11-59,1 0,1-1,0 1,2-1,0 0,1 0,2 4,-7-20,-1 0,0-1,0 1,1 0,-1 0,1-1,-1 1,1 0,-1-1,1 1,-1-1,1 1,0-1,-1 1,1-1,0 1,-1-1,1 0,0 1,-1-1,1 0,0 1,0-1,0 0,-1 0,1 0,0 0,0 0,0 0,-1 0,1 0,0 0,0 0,-1 0,1-1,0 1,0 0,0-1,-1 1,1 0,0-1,-1 1,1-1,0 1,-1-1,1 1,-1-1,1 1,-1-1,1 0,-1 1,1-1,-1 0,28-41,-27 38,157-316,-158 320,0 1,0 0,1-1,-1 1,0 0,1-1,-1 1,0 0,1-1,-1 1,1-1,-1 1,1-1,-1 1,1-1,0 1,-1-1,1 1,0-1,-1 0,1 1,0-1,-1 0,1 0,0 0,0 1,-1-1,1 0,0 0,0 0,-1 0,1 0,0 0,0-1,-1 1,1 0,0 0,-1 0,1-1,0 1,-1 0,1-1,0 1,-1 0,1-1,0 1,-1-1,1 1,-1-1,1 0,-1 1,1-1,-1 1,0-1,1 0,-1 1,0-1,1 0,-1 1,0-1,0 0,0 0,6 224,25-33,-17-120,-2 0,-4 0,-3 1,-2 0,-6 44,0-86,-2 1,0-1,-2 0,-2 0,0-1,-2 0,-9 17,16-37,0 0,-1 0,0 0,0-1,-1 0,0 0,0 0,0-1,-1 0,0 0,0-1,-1 0,1 0,-1 0,0-1,-1-1,1 1,-1-1,1-1,-1 1,0-1,0-1,0 0,0 0,0-1,-8 0,12-1,0 1,1-1,-1 0,0 0,1 0,-1-1,1 0,-1 0,1 0,0 0,0 0,0-1,0 0,0 0,1 0,-1 0,1-1,0 1,0-1,0 0,0 0,1 0,0 0,0 0,0-1,0 1,0-1,1 1,-1-5,0-3,0 0,1 1,0-1,1 0,0 0,1 0,0 0,1 0,0 1,1-1,3-6,7-11,1 1,2 1,1 1,1 0,1 1,1 1,2 1,0 1,1 0,1 2,1 1,10-5,10-12,-24 18</inkml:trace>
  <inkml:trace contextRef="#ctx0" brushRef="#br0" timeOffset="4436.605">6239 4656,'-3'29,"-2"-1,0 1,-2-1,0 0,-3-1,0 0,-1-1,-3 3,-6 17,4-13,-2-1,-1 0,-2-2,-1 0,-14 14,-47 65,55-73,15-26</inkml:trace>
  <inkml:trace contextRef="#ctx0" brushRef="#br0" timeOffset="4927.902">5899 4685,'3'10,"0"1,0-1,1 0,0-1,1 1,0-1,0 0,1 0,0 0,1-1,0 0,0 0,1-1,0 0,0 0,1-1,5 3,2 5,6 3,-1 2,0 1,-1 0,-1 2,-1 0,-1 1,-1 0,-2 2,0 0,6 15,67 150,-74-172</inkml:trace>
  <inkml:trace contextRef="#ctx0" brushRef="#br0" timeOffset="27126.395">4742 847,'0'481,"28"-283,-26 83,24-138,-25 222,27-222,-27-120,-1 1,-1 0,-1 0,0 0,-2-1,-5 14,4-17,1 0,1 0,1 0,1 1,0-1,2 0,0 1,1-1,3 8,-5-26,1 1,-1-1,1 0,0 1,0-1,0 0,0 1,0-1,1 0,-1 0,1 0,-1 0,1 0,0 0,0 0,0-1,0 1,0-1,0 1,0-1,0 0,1 0,-1 0,0 0,1 0,-1 0,1-1,-1 1,1-1,-1 0,1 0,-1 0,1 0,-1 0,1 0,-1-1,1 1,-1-1,1 1,1-2,99-30,51-6,325 39,621-1,-1049-6,-33 0</inkml:trace>
  <inkml:trace contextRef="#ctx0" brushRef="#br0" timeOffset="34409.589">5279 3246,'-3'-5,"1"0,0 1,-1-1,0 1,0-1,0 1,-1 0,1 0,-1 1,0-1,0 1,0-1,-1 1,1 1,-1-1,1 1,-1-1,0 1,0 1,0-1,0 1,0 0,-1 0,1 0,0 1,0-1,-1 1,1 1,-2-1,-10 4,0 0,0 2,1-1,-1 2,2 0,-1 1,1 1,0 0,0 1,1 1,1 0,0 1,0 0,1 1,1 0,0 1,1 0,1 1,0 0,-1 4,3-5,1 1,0 0,1 1,1-1,0 1,1 0,1 0,0 0,1 14,1-25,-1 8,-1-1,2 0,0 1,1-1,0 0,0 1,1-1,1 0,0 0,1 0,0-1,1 1,0-1,1 0,0 0,1-1,0 0,3 2,-1-1,2-2,-1 0,1 0,0-1,1 0,0-1,0 0,1-1,0-1,13 5,-14-6,0 0,0-1,0-1,0 0,0 0,1-1,-1-1,0 0,1 0,-1-1,0-1,1 0,-1-1,0 0,-1-1,1-1,-1 1,1-2,-1 1,-1-2,1 1,-1-2,0 1,-1-1,1-2,-7 8,-1 0,0 0,0 0,-1 0,1-1,0 1,-1-1,0 1,1-1,-1 1,0-1,0 0,0 1,-1-1,1 0,-1 0,1 0,-1 0,0 0,0 1,0-1,-1 0,1 0,-1 0,0 0,1 1,-1-1,0 0,0 1,-1-1,1 1,-1-1,1 0,-71-67,62 62,-41-37,40 33,-1 1,0 1,-1 0,0 0,-1 1,1 1,-13-5,150 50,109-33,-209-4</inkml:trace>
  <inkml:trace contextRef="#ctx0" brushRef="#br0" timeOffset="35199.736">7677 2681,'-190'192,"-50"88,185-235,35-35</inkml:trace>
  <inkml:trace contextRef="#ctx0" brushRef="#br0" timeOffset="35593.547">7197 2681,'197'169,"31"38,-215-195,-1-2,0 1,0 0,-2 0,1 1,-2 1,1 0,-2 0,0 0,6 15,-12-19</inkml:trace>
  <inkml:trace contextRef="#ctx0" brushRef="#br0" timeOffset="36016.278">8411 2399,'-9'10,"-9"12,-5 8,0 3,1-4,3-2,0-5,3-3,5 2,-1-4,2 0,2-2</inkml:trace>
  <inkml:trace contextRef="#ctx0" brushRef="#br0" timeOffset="40934.172">4996 480,'11'165,"-4"-132,-4-12,1 0,1 1,2-1,0-1,1 1,7 12,-14-31,0-1,0 1,0-1,0 1,0-1,0 1,0-1,1 0,-1 0,1 0,-1 0,1 0,-1 0,1 0,-1 0,1 0,0-1,0 1,-1-1,1 1,0-1,0 0,-1 0,1 1,0-1,0 0,0-1,-1 1,1 0,0-1,0 1,0-1,-1 1,1-1,0 0,-1 1,1-1,-1 0,1 0,-1 0,1-1,-1 1,0 0,0 0,1-1,-1 1,0-1,58-71,50-150,-92 261,10 151,-17-110,-4-1,-4 1,-3 21,0-23,1-61,0-1,-1 0,0 0,-1 0,-1 0,-1 0,0-1,-1 1,0-1,-1 0,0-1,-2 1,1-1,-2-1,0 1,-9 10,16-21,0-1,0 1,1 0,-1-1,0 1,0-1,-1 0,1 1,0-1,0 0,-1 0,1-1,0 1,-1 0,1-1,-1 0,1 1,-1-1,1 0,0 0,-1 0,1-1,-1 1,1 0,-1-1,1 0,0 1,-1-1,1 0,0 0,0-1,-1 1,1 0,0-1,0 1,1-1,-1 0,0 0,0 1,1-1,-1 0,1 0,0-1,0 1,-1 0,1 0,0-3,-2-9,1 0,1-1,0 1,1-1,0 1,1-1,1 1,1-1,0 1,0 0,1 0,1 0,1 1,0 0,0 0,1 0,1 1,0 0,10-10,3-15,8-15,-15 28</inkml:trace>
  <inkml:trace contextRef="#ctx0" brushRef="#br0" timeOffset="41333.784">5645 198,'5'0,"-3"0,-3 4,0 7,-5 2,-2 3,1 3,-3 4,-1 3,3 1,-3-4,1 0,2 0,2-4</inkml:trace>
  <inkml:trace contextRef="#ctx0" brushRef="#br0" timeOffset="48383.804">3303 4459,'18'73,"20"54,-28-100,-10-27,0-1,0 1,0 0,0-1,0 1,0 0,0-1,0 1,0 0,0-1,0 1,0 0,0-1,0 1,1 0,-1-1,0 1,0 0,0 0,1-1,-1 1,0 0,0 0,1-1,-1 1,0 0,0 0,1 0,-1-1,0 1,1 0,-1 0,0 0,1 0,-1 0,0 0,1 0,-1 0,0 0,1 0,-1 0,0 0,1 0,-1 0,0 0,1 0,-1 0,0 0,0 0,1 1,-1-1,0 0,1 0,-1 0,0 0,0 1,1-1,-1 0,0 0,0 1,1-1,-1 0,10-47,-8 32,0 0,1 0,1 1,0-1,1 1,0 0,1 0,1 0,0 1,1 0,0 1,1 0,5-5,-10 15,0 0,0 0,0 0,1 1,-1-1,1 1,-1 0,1 1,-1-1,1 1,-1 0,1 0,0 0,-1 0,1 1,-1 0,1 0,-1 0,1 1,-1-1,0 1,0 0,0 0,0 1,0-1,0 1,-1 0,1 0,-1 0,0 0,0 1,0-1,0 1,0 0,0 1,8 11</inkml:trace>
  <inkml:trace contextRef="#ctx0" brushRef="#br0" timeOffset="49149.6">3247 4262,'90'-18,"133"-23,-168 37,-82-13,-117-45,129 52</inkml:trace>
  <inkml:trace contextRef="#ctx0" brushRef="#br0" timeOffset="49800.698">3218 4008,'33'0,"-9"1,-1 0,1-2,-1-1,0-1,0 0,0-2,0-1,8-4,98-37,-61 42,-51 10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73 0,'-14'19,"-5"12,0 4,4 2,10-6,9-8,10-7,7-8,5-4,-7-3,-12-2,-11 0,-10 4,-8 2,0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79 33,'10'-9,"-2"-4,-3 6,-6 3,-8 8,-3-2,-3-1,-5 4,-3 1,2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95 80,'-11'39,"29"-43,58-94,-76 97,0 1,1 0,-1-1,0 1,0-1,0 1,0-1,1 1,-1 0,0-1,0 1,0-1,0 1,0-1,0 1,0-1,0 1,0-1,-1 1,1 0,0-1,0 1,0-1,0 1,-1 0,1-1,0 1,0-1,-1 1,1 0,0-1,-1 1,1 0,0-1,-1 1,1 0,0 0,-1-1,1 1,-1 0,1 0,0 0,-1 0,1-1,-1 1,1 0,-1 0,1 0,-1 0,1 0,0 0,-1 0,1 0,-1 0,1 1,-1-1,1 0,-1 0,1 0,0 0,-1 1,1-1,-1 0,1 0,0 1,-33 10,19-3,0 1,1 1,0 0,0 0,1 1,1 1,-1 0,2 1,-5 7,13 1,10-20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6 10,'1'1,"0"0,0 0,1 0,-1 0,0 0,1 0,-1 0,1 0,-1-1,1 1,-1-1,1 1,-1-1,1 1,0-1,-1 0,1 0,-1 0,1 0,0 0,-1 0,1-1,0 1,-1 0,1-1,-1 1,1-1,-1 0,1 1,-1-1,1 0,-1 0,0 0,0 0,1 0,-1 0,29-9,-29 10,-1 0,1 0,-1 0,1 0,-1 0,1 0,-1 0,0 0,1 0,-1 0,1 0,-1 1,1-1,-1 0,0 0,1 0,-1 1,1-1,-1 0,0 0,1 1,-1-1,0 0,1 1,-1-1,0 0,0 1,1-1,-1 1,0-1,0 0,0 1,0-1,1 1,-1-1,0 1,0-1,0 1,0-1,0 0,0 1,0-1,0 1,0-1,0 1,-1-1,1 1,0-1,0 0,0 1,0-1,-1 1,1-1,0 0,-1 1,1-1,0 0,0 1,-1-1,1 0,0 1,-1-1,1 0,-1 0,1 1,0-1,-1 0,1 0,-91 143,90-142,1-1,-1 0,1 1,0-1,0 1,-1-1,1 1,0-1,0 1,-1-1,1 1,0-1,0 1,0-1,0 1,0-1,0 1,0-1,0 1,0 0,0-1,0 1,0-1,0 1,1-1,-1 1,0-1,0 1,1-1,-1 1,0-1,0 1,1-1,-1 0,1 1,-1-1,0 0,1 1,-1-1,1 0,-1 1,1-1,-1 0,1 0,-1 1,1-1,-1 0,1 0,-1 0,1 0,12-3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7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38,'5'0,"1"5,5 1,0-5,4-2,3-7,4-6,3 0,-3 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4207 1129,'0'-10,"-5"-3,-7 6,-5 4,0 7,7 3,6-5,8-2,3-6,6-3,0-3,-6-1,-10 3,-4 7,-6 4,0 7,6 2,5 0</inkml:trace>
  <inkml:trace contextRef="#ctx0" brushRef="#br0" timeOffset="1">2739 2173,'-12'8,"4"-4,0 0,1 1,-1 1,1-1,0 1,0 0,1 1,0 0,0 0,0 0,1 1,-1 1,6-8,1 0,-1-1,0 1,1-1,-1 1,1 0,-1-1,1 1,-1-1,1 1,0-1,-1 1,1-1,-1 1,1-1,0 0,0 1,-1-1,1 0,0 0,-1 1,1-1,0 0,0 0,-1 0,1 0,0 0,0 0,-1 0,1 0,0 0,0-1,-1 1,1 0,0 0,0-1,-1 1,1 0,0-1,-1 1,1-1,-1 1,1-1,0 1,-1-1,1 1,-1-1,31-16,-82 43,-16 17,68-43,-1 0,0 0,1 0,-1 0,1 0,-1 0,0 0,1 1,-1-1,0 0,1 0,-1 0,1 0,-1 0,0 1,1-1,-1 0,0 0,1 1,-1-1,0 0,0 0,1 1,-1-1,0 0,0 1,1-1,-1 0,0 1,0-1,0 0,0 1,0-1,0 1,1-1,-1 0,0 1,0-1,0 1,0-1,0 0,0 1,-1-1,1 1,0-1,0 0,0 1,0-1,0 0,0 1,-1-1,1 1,0-1,0 0,-1 0,1 1,0-1,0 0,-1 1,1-1,0 0,-1 0,1 0,0 1,-1-1,1 0,-1 0,1 0,31-3,-9-2</inkml:trace>
  <inkml:trace contextRef="#ctx0" brushRef="#br0" timeOffset="2">3473 1835,'-29'29,"-9"14,6-1,13-6,11-15,11-11,9-7,4-9,3-3,3-1,-2-2,1-1,-4-1,-9 0,-11 9,-5 4</inkml:trace>
  <inkml:trace contextRef="#ctx0" brushRef="#br0" timeOffset="3">5645 1129,'109'-32,"-128"65,-40 22,59-54,0-1,0 0,-1 1,1-1,0 1,0-1,0 0,0 1,0-1,0 1,0-1,0 0,0 1,0-1,0 1,0-1,0 0,0 1,0-1,0 1,0-1,1 0,-1 1,0-1,0 0,0 1,1-1,-1 0,0 1,0-1,1 0,-1 1,0-1,1 0,-1 0,0 1,1-1,-1 0,1 0,-1 0,0 0,1 1,-1-1,0 0,1 0,-1 0,1 0,-1 0,0 0,1 0,-1 0,1 0,-1 0,1 0,-1-1,0 1,1 0,-1 0,0 0,1 0,-1-1,0 1,1 0,-1 0,0-1,1 1,31-7,-21 3,0 0,0 0,0-1,0-1,-1 0,0 0,0-1,0 0,-1-1,0 0,2-3,-6 3</inkml:trace>
  <inkml:trace contextRef="#ctx0" brushRef="#br0" timeOffset="4">5673 2879,'-27'56,"58"-61,46-50,-134 76,-128 82,155-83</inkml:trace>
  <inkml:trace contextRef="#ctx0" brushRef="#br0" timeOffset="5">3218 3867,'-5'5,"-6"1,-1 5,-4 0,6-1,5-8,3-4</inkml:trace>
  <inkml:trace contextRef="#ctx0" brushRef="#br0" timeOffset="6">3387 3020,'168'-185,"-192"211,-45 28,69-54,0 0,1 0,-1 1,0-1,1 0,-1 0,0 0,1 0,-1 0,0 0,1 1,-1-1,0 0,1 0,-1 1,0-1,0 0,1 0,-1 1,0-1,0 0,0 1,1-1,-1 0,0 1,0-1,0 0,0 1,0-1,0 0,0 1,0-1,0 0,0 1,0-1,0 1,0-1,0 0,0 1,0-1,0 0,0 1,0-1,0 0,-1 1,1-1,0 0,0 1,0-1,-1 0,1 0,0 1,0-1,-1 0,1 0,0 1,-1-1,1 0,0 0,-1 0,1 0,0 0,-1 1,32-6,65-32,-70 23</inkml:trace>
  <inkml:trace contextRef="#ctx0" brushRef="#br0" timeOffset="7">5025 3923,'1'2,"0"-1,0 0,1 0,-1 0,1 0,-1-1,0 1,1 0,0-1,-1 1,1 0,-1-1,1 0,0 1,-1-1,1 0,0 0,-1 0,1 0,-1 0,1-1,0 1,-1 0,1-1,0 1,-1-1,1 1,-1-1,1 0,-1 0,0 0,1 0,-1 0,0 0,1 0,6-4,13-6,-25 20,-44 39,49-48,0 1,0-1,0 0,0 1,1-1,-1 0,0 0,0 0,1 0,-1 0,0 0,0 0,0 0,1 0,-1-1,0 1,0 0,0-1,0 1,0-1,1 1,-1-1,0 0,0 1,0-1,-1 0,1 0,0 0,0 0,0 0,0 0,-1 0,1 0,15-14,-3 0</inkml:trace>
  <inkml:trace contextRef="#ctx0" brushRef="#br0" timeOffset="8">4742 451,'-10'-4,"-2"2,-1-2,-1-6,-4-1,1-4,-1 1,-3 4,3 6,9 6,6 1</inkml:trace>
  <inkml:trace contextRef="#ctx0" brushRef="#br0" timeOffset="9">4855 2230,'-10'9,"-2"9,4 0,10-2,8-4,3-9,4-5,-5-2,-6 4,-8 3,-8 5,-8 1,-5 4,-4 0,8-7,11-9,13-10,5-2</inkml:trace>
  <inkml:trace contextRef="#ctx0" brushRef="#br0" timeOffset="10">3840 4092,'-20'14,"-10"6,4-2,11-3,14-4,6-10,7-4,7-6,0-3</inkml:trace>
  <inkml:trace contextRef="#ctx0" brushRef="#br0" timeOffset="11">2569 988,'5'0,"-4"0,-1 5,-6 6,3 1,7-1,2-7,1-10,-6-3,-8 0,-3 6,-4 3,0 7,-2 2,1 5,4-1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0,'-10'24,"-7"13,-2 5,-2-5,-2-4,3-3,0-6,3-2,0-6,3 0,3-8,9-5,10-8,7-8,2-1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3:1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3582 58,'-2'-1,"1"0,-1 0,1 0,-1 0,1 0,-1 1,0-1,1 0,-1 1,0-1,1 1,-1 0,0 0,0-1,1 1,-1 0,0 1,0-1,1 0,-1 0,0 1,1-1,-1 1,0-1,1 1,-1 0,1 0,-1 0,1 0,-1 0,1 0,-1 0,1 0,0 0,-1 1,1-1,-178 97,-75 77,-72 27,191-106,-181 111,40-48,-213 105,265-155,-30 36,3-8,-57 36,142-69,-21 42,44-60,128-77,17-7</inkml:trace>
  <inkml:trace contextRef="#ctx0" brushRef="#br0" timeOffset="1451.6">3554 30,'-88'22,"68"-20,-1-1,1 0,-1-2,1 0,-1-1,1-2,0 0,0 0,0-2,1-1,-1 0,19 6,-1 0,1 0,-1 0,0 0,0 0,1 1,-1-1,0 1,0 0,0-1,0 1,1 0,-1 0,0 0,0 0,0 0,0 1,0-1,1 0,-1 1,0-1,0 1,0 0,1 0,-1 0,1 0,-1 0,0 0,1 0,0 0,-1 0,1 1,0-1,-1 1,1-1,0 1,0-1,0 1,1 0,-1-1,0 1,1 0,-1 0,1 0,-1-1,1 1,0 0,0 0,0 1,1 255,-1-6,3-232,5-25,8-30,9-21,1 2,3 1,35-47,71-67,-67 64,-50 90,-14 17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3:52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0,'-45'92,"-13"53,58-141,1 1,-1-1,1 0,0 1,0-1,0 0,0 0,1 0,0 0,0 0,0 0,0 0,0 0,1-1,0 0,0 1,0-1,0 0,0 0,1-1,-1 1,1 0,-1-1,1 0,0 0,0 0,0-1,0 1,1-1,-1 0,0 0,2-1,6 5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3:53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1,'-5'0,"-1"5,5 2,2-6,6-7,2 1,-5 3,-4 6,-6 2,-2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3:49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1383 59,'-17'56,"-47"171,32-111,5-3,-55 138,50-110,4-24,-32 134,-5-92,-75 235,109-281,-41 123,6-74,-15 42,6-27,-32 127,94-254,-2-1,-3-1,-20 41,-76 182,-53 124,132-313,31-74</inkml:trace>
  <inkml:trace contextRef="#ctx0" brushRef="#br0" timeOffset="1303.141">1355 32,'-15'12,"0"-1,0 0,-1 0,-1-2,1 0,-2-1,-6 2,-7 4,28-13,0 0,0 0,0 1,1-1,-1 1,0-1,1 1,-1 0,1 0,0 1,0-1,0 0,0 1,0-1,0 1,0 0,1-1,0 1,-1 0,1 0,0 0,0 0,1 0,-1 0,1 0,-1 0,1 1,0-1,0 0,0 0,1 0,-1 0,1 0,0 0,-1 0,1 0,1 0,0 2,8 16,1-1,1-1,0 1,2-2,0 0,1 0,1-2,0 0,1 0,14 8,-13-9,68 44,-85-58,-1 0,1-1,0 1,0 0,-1 0,1 0,0 0,0-1,0 1,0 0,0-1,0 1,1-1,-1 1,0-1,0 0,0 0,0 1,0-1,1 0,-1 0,0 0,0 0,0 0,1 0,-1 0,0-1,0 1,0 0,0-1,0 1,1-1,-1 1,0-1,0 1,0-1,0 0,-1 1,1-1,0 0,0 0,0 0,0 0,-1 0,1 0,0 0,-1 0,1 0,-1 0,0 0,1 0,-1 0,0-1,1 1,-1 0,0 0,0 0,0 0,0-1,0 1,0 0,0 0,-1 0,1-2,-24-138,-35-88,44 134,17 76</inkml:trace>
  <inkml:trace contextRef="#ctx0" brushRef="#br0" timeOffset="6479.592">395 1244,'57'299,"-62"-421,-1 93,1 10,1-1,0 0,2 1,0-1,1 0,1 0,1 0,1 0,0 0,3-5,5-30,-9 46,0 1,0-1,0 1,1 0,0 0,1 0,0 0,0 0,1 1,0-1,3-3,-5 10,0 0,1 1,-1-1,0 0,1 1,-1 0,1-1,-1 1,1 0,-1 0,0 1,1-1,-1 0,1 1,-1-1,0 1,1 0,-1 0,0 0,0 0,1 0,-1 1,0-1,0 1,-1-1,1 1,0-1,0 1,-1 0,1 0,-1 0,0 0,1 0,-1 0,0 1,0-1,0 0,-1 1,1 0,7 15</inkml:trace>
  <inkml:trace contextRef="#ctx0" brushRef="#br0" timeOffset="7417.393">621 1386,'0'5,"5"1,1 5,0 5,-1 5,-6-2,-4 2,1 1,4-3,8-5,2-4</inkml:trace>
  <inkml:trace contextRef="#ctx0" brushRef="#br0" timeOffset="7818.607">733 1076,'0'9,"-5"9,4 0,1-7,1-6</inkml:trace>
  <inkml:trace contextRef="#ctx0" brushRef="#br0" timeOffset="9385.932">311 793,'-1'0,"1"-1,0 1,0 0,-1-1,1 1,0-1,0 1,0-1,0 1,-1-1,1 1,0 0,0-1,0 1,0-1,0 1,0-1,0 1,0-1,1 1,-1-1,0 1,0-1,0 1,0-1,1 1,-1 0,0-1,0 1,1-1,-1 1,0 0,1-1,-1 1,0 0,1-1,-1 1,1 0,-1 0,0-1,1 1,-1 0,1 0,-1 0,1 0,-1 0,1-1,-1 1,1 0,-1 0,0 0,1 0,-1 0,1 0,-1 1,1-1,-1 0,1 0,-1 0,1 0,200-50,-140 33,-60 16,0 0,0-1,0 1,-1-1,1 0,0 1,-1-1,1 1,-1-1,0 0,0 1,1-1,-1 0,0 0,0 1,-1-1,1 0,0 1,-1-1,1 0,-1 1,1-1,-1 0,0 1,1-1,-1 1,0-1,0 1,0 0,0-1,0 1,-2-1,0-4,-88-131,77 120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11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0 554,'62'47,"71"69,35 20,63 84,-67-72,-113-105,-2 2,-2 3,21 29,126 109,32 12,-114-114,128 155,-119-145,-115-99,-7-5</inkml:trace>
  <inkml:trace contextRef="#ctx0" brushRef="#br0" timeOffset="2454.951">29 554,'0'-1,"-1"1,1-1,0 1,-1 0,1-1,-1 1,1 0,-1-1,1 1,-1 0,1 0,-1 0,0 0,1-1,-1 1,1 0,-1 0,1 0,-1 0,0 0,1 0,-1 0,1 1,-1-1,1 0,-1 0,1 0,-1 1,1-1,-1 0,1 0,-1 1,1-1,-1 0,1 1,-1-1,1 1,0-1,-1 0,1 1,-1-1,1 1,0-1,0 1,-1-1,1 1,0 0,0-1,0 1,0-1,0 1,-1-1,1 1,0-1,0 1,1 0,-1-1,0 1,0 0,-6 39,6-39,3 65,-2-65,0 1,-1-1,1 1,0-1,0 1,0-1,0 1,0-1,0 0,0 0,1 1,-1-1,0 0,1 0,-1 0,0-1,1 1,0 0,-1 0,1-1,-1 1,1-1,0 1,-1-1,1 0,0 0,-1 0,1 0,0 0,0 0,-1 0,1 0,0-1,-1 1,1-1,0 1,198-77,-149 48,-95 7,-124-56,167 77,1 0,-1 0,0 0,1 0,-1 0,0 0,0 1,1-1,-1 0,0 1,0-1,0 0,0 1,0-1,0 1,0-1,0 1,-1 0,1-1,0 1,0 0,0 0,0 0,0 0,-1 0,1 0,0 0,0 0,0 0,0 0,0 1,0-1,-1 1,1-1,0 0,0 1,0 0,0-1,0 1,1 0,-1-1,0 1,0 0,0 0,1 0,-1 0,0 0,1 0,-1 0,1 0,-1 0,1 0,-1 0,1 0,0 0,-1 0,1 0,0 1,0-1,0 0,0 1,13 216,-6-165,-7-52,0-1,1 1,-1 0,1 0,-1 0,1 0,-1-1,1 1,0 0,-1-1,1 1,0 0,0-1,0 1,-1-1,1 1,0-1,0 1,0-1,0 0,0 0,0 1,0-1,0 0,0 0,-1 0,1 0,0 0,0 0,0 0,0 0,0 0,0-1,0 1,0 0,0-1,0 1,0 0,-1-1,1 1,0-1,0 1,0-1,-1 0,1 1,0-1,-1 0,1 1,0-1,-1 0,1-1,161-161,-101 91,-53 54</inkml:trace>
  <inkml:trace contextRef="#ctx0" brushRef="#br0" timeOffset="4238.42">1751 2106,'5'0,"1"4,5 2,0 5,-1 5,2 0,3 2,5 3,-1 3,0-4,-2 1,0-4,-2 0,-5-7,-3-6</inkml:trace>
  <inkml:trace contextRef="#ctx0" brushRef="#br0" timeOffset="6050.702">734 468,'41'184,"-36"-166,-1 1,0 0,-1 0,-2-1,1 2,-2-1,-1 0,-1 4,2-24,0 1,0-1,0 1,0-1,0 1,0 0,0-1,0 1,-1-1,1 1,0 0,0-1,0 1,-1-1,1 1,0 0,-1-1,1 1,0 0,-1 0,1-1,0 1,-1 0,1 0,0-1,-1 1,1 0,-1 0,1 0,0 0,-1 0,1 0,-1 0,1 0,-1 0,1 0,0 0,-1 0,1 0,-1 0,1 0,-1 0,1 0,0 0,-1 1,1-1,-1 0,1 0,0 0,-1 1,1-1,0 0,-1 1,1-1,0 0,-1 0,1 1,0-1,0 1,0-1,-1 0,1 1,0-1,-17-37,12 14,2 0,1 0,1 0,0-1,2 1,1 0,1 0,0 0,2 0,1 0,1 1,1 0,0 0,2 1,8-13,33-50,-49 84,0 0,0 0,0 0,0 0,0 0,0 1,0-1,0 1,0 0,0 0,-1-1,1 1,0 0,0 0,-1 1,1-1,-1 0,1 1,-1-1,1 0,-1 1,0 0,0-1,1 1,-1 0,-1 0,1-1,0 1,0 0,-1 0,1 0,-1 0,1 0,-1 0,0 0,0 0,0 0,0 1,1 0,51 160,-43-144</inkml:trace>
  <inkml:trace contextRef="#ctx0" brushRef="#br0" timeOffset="6454.333">1045 864,'5'10,"1"12,0 8,-1 3,-1 1,-2-10,-1-9</inkml:trace>
  <inkml:trace contextRef="#ctx0" brushRef="#br0" timeOffset="6940.153">1158 581,'0'5,"0"6,0 7,-5 4,-1-6,0-6</inkml:trace>
  <inkml:trace contextRef="#ctx0" brushRef="#br0" timeOffset="7640.53">707 130,'-1'0,"1"-1,0 1,0-1,-1 1,1 0,0-1,0 1,0-1,-1 1,1-1,0 1,0-1,0 1,0-1,0 1,0-1,0 1,0-1,0 1,0-1,1 1,-1-1,0 1,0-1,0 1,1 0,-1-1,0 1,0-1,1 1,-1 0,0-1,1 1,-1-1,0 1,1 0,-1 0,1-1,-1 1,0 0,1 0,-1-1,1 1,-1 0,1 0,-1 0,1 0,-1 0,1 0,-1 0,1 0,-1 0,1 0,-1 0,1 0,-1 0,1 0,-1 0,1 1,19-6,0 1,0 1,0 1,0 0,1 2,-1 0,7 2,18-1,96-1,-142 0,1 0,-1-1,1 1,-1 0,1-1,-1 1,1-1,0 1,-1-1,1 1,0-1,-1 0,1 1,0-1,0 1,0-1,-1 1,1-1,0 0,0 1,0-1,0 0,0 1,0-1,0 1,0-1,1 0,-1 1,0-1,0 1,0-1,1 1,-1-1,0 0,1 1,-1-1,0 1,1-1,-1 1,0 0,1-1,-1 1,1-1,-1 1,1 0,-1-1,1 1,0 0,-1 0,1-1,-1 1,1 0,-1 0,1 0,0 0,-1 0,1 0,0 0,-1 0,1 0,-1 0,1 0,0 0,-1 0,1 0,-1 0,1 1,-1-1,1 0,0 1,-45-33,36 27,-40-23,25 17</inkml:trace>
  <inkml:trace contextRef="#ctx0" brushRef="#br0" timeOffset="8271.452">1440 101,'-39'21,"-45"69,98-92,91-84,-116 94,-2 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41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442 307,'-2'31,"-130"206,-92 144,160-302,64-78,-1-1,1 0,0 1,0-1,0 0,-1 1,1-1,0 0,-1 1,1-1,0 0,-1 1,1-1,0 0,-1 0,1 1,-1-1,1 0,0 0,-1 0,1 0,-1 0,1 0,-1 1,1-1,0 0,-1 0,1 0,-1 0,1-1,-1 1,1 0,-1 0,1 0,0 0,-1 0,1 0,-1-1,1 1,0 0,-1 0,1-1,0 1,-1 0,1-1,0 1,-1 0,1-1,0 1,0 0,-1-1,1 1,0-1,0 1,0 0,0-1,-1 1,1-1,0 1,0 0,0-1,0 1,0-1,0 1,0-1,0 1,0-1,0 1,1 0,-1-1,9-34,56-116,6 2,7 4,57-76,-122 200,0 1,2 0,1 1,0 1,1 1,1 0,10-6,-27 22,1 0,-1 0,1 0,-1 0,1 0,-1 0,1 1,0-1,0 1,-1-1,1 1,0 0,-1 0,1-1,0 1,0 0,0 1,-1-1,1 0,0 0,-1 1,1-1,0 1,-1 0,1-1,0 1,-1 0,1 0,-1 0,1 0,-1 0,0 0,0 0,1 1,-1-1,0 0,0 1,0-1,0 1,0-1,-1 1,1 0,0-1,-1 1,22 80,-8 154,21-34,-13-11,-20-128,-4-63,0 1,1-1,-1 0,0 0,1 0,-1 0,0 0,1 0,-1-1,0 1,1 0,-1-1,0 0,1 1,-1-1,1 0,-1 0,1 0,-1 1,1-2,0 1,0 0,-1 0,1 0,0-1,0 1,0 0,0-1,0 0,-2 0,-246-263,230 248,13 10,0 1,0 0,-1 0,0 0,0 1,-1 0,1 0,-1 1,0 0,0 0,0 1,-1 0,1 0,-1 1,0 0,0 1,1 0,-5 0,-27 16,28-2</inkml:trace>
  <inkml:trace contextRef="#ctx0" brushRef="#br0" timeOffset="652.413">893 984,'37'-128,"-34"116,5-23,2 2,1-1,1 2,2-1,11-16,-25 49,0 1,1-1,-1 1,0-1,0 0,0 1,1-1,-1 0,0 1,0-1,1 0,-1 1,0-1,1 0,-1 1,0-1,1 0,-1 0,1 0,-1 1,0-1,1 0,-1 0,1 0,-1 0,1 0,-1 0,1 0,-1 0,0 0,1 0,-1 0,1 0,-1 0,1 0,-1 0,0 0,1 0,-1-1,1 1,-1 0,0 0,1 0,-1-1,1 1,-1 0,0-1,1 1,-1 0,0-1,0 1,1 0,-1-1,0 1,0-1,0 1,1 0,-1-1,0 1,0-1,0 1,0-1,0 1,0 0,0-1,3 40,-3-36,0 34,8 84,-7-117,0 1,0 0,1-1,-1 0,1 1,0-1,1 0,-1 0,1 0,-1 0,1-1,0 1,1-1,-1 0,1 0,-1 0,1 0,0 0,0-1,0 0,0 0,0 0,4 1,-4-2,0 0,0-1,0 1,0-1,1 0,-1 0,0 0,0-1,0 1,0-1,0 0,0 0,0-1,0 1,0-1,0 0,-1 0,1 0,-1 0,1-1,-1 1,0-1,0 0,0 0,0 0,-1 0,1-2,61-99,-63 101,57-171,-54 150</inkml:trace>
  <inkml:trace contextRef="#ctx0" brushRef="#br0" timeOffset="1122.949">1881 561,'-21'12,"1"0,0 1,1 2,1 0,0 1,1 0,1 1,0 2,2-1,0 1,1 1,-5 12,15-30,1 1,0 0,1-1,-1 1,0 0,1 0,0 1,0-1,0 0,0 0,0 1,0-1,1 0,0 1,-1-1,1 0,1 1,-1-1,0 0,1 1,0-1,-1 0,2 0,-1 1,0-1,0 0,1 0,0 0,-1 0,1-1,0 1,1 0,-1-1,0 0,1 1,-1-1,1 0,1 0,7 0,0 0,1-2,-1 1,1-1,-1-1,1 0,-1-1,1 0,-1-1,0 0,0 0,0-1,-1-1,1 0,-1 0,0-1,0-1,-1 1,0-1,0-1,-1 0,0 0,6-8,13-18,-1-2,-2-1,-2-1,-1-1,-2-1,-2 0,-1-2,7-33,-12 43,-9 26,46-177,-46 175,-1-1,-1 1,1-1,-1 1,-1-1,0 1,0-1,0 1,-1-1,0 1,-1 0,0 0,0 0,-1 0,0 1,0-1,-1 1,0 0,0 0,-4-2,6 5,-1 1,0 0,-1 0,1 0,0 1,-1-1,1 1,-1 0,0 1,0-1,0 1,0 0,0 0,0 0,0 1,0 0,0 0,0 0,0 1,0-1,0 1,0 0,0 1,0-1,0 1,0 0,1 0,-1 1,1-1,0 1,0 0,0 0,0 0,0 1,0 0,0 0,-13 14,0 1,1 0,1 1,1 0,1 1,0 1,2 0,1 1,0 0,2 0,0 1,2 0,1 1,1-1,1 1,1 0,1 0,1-1,1 1,2 4,4-8,0 0,1-1,1 0,1 0,1-1,1-1,1 0,0 0,1-1,1-1,0-1,1 0,1 0,0-2,1 0,1-1,0-1,0-1,1-1,0 0,13 2,182 47,-181-53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44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102 663,'21'265,"-15"-154,-6 0,-4 0,-8 18,11-121,-2 33,-2 0,-2 0,-2-1,-2 0,-1 0,-15 31,0-17,16-30</inkml:trace>
  <inkml:trace contextRef="#ctx0" brushRef="#br0" timeOffset="470.002">637 522,'-20'262,"12"245,9-343,-1-151,-1 0,0 1,0-1,-1 0,-1 0,0 0,-1-1,0 1,-4 5,8-17,-1 0,1 0,-1 0,1 0,-1 0,0 0,1 0,-1 0,0-1,1 1,-1 0,0 0,0-1,0 1,0-1,0 1,0-1,0 1,0-1,0 1,0-1,0 0,0 0,0 1,0-1,0 0,0 0,0 0,0 0,0 0,0 0,0-1,0 1,0 0,0 0,0-1,0 1,0-1,0 1,0-1,0 1,0-1,0 0,0 1,1-1,-1 0,0 0,0 1,1-1,-1 0,0-1,-32-47,32 48,-46-92,36 66,0 1,-3 0,0 1,-1 0,-2 1,0 1,-1 1,-2 0,0 1,-20-15,36 33,0 0,0 0,-1 1,1-1,0 1,-1 0,1 0,-1 1,0-1,0 1,1 0,-1 0,0 1,0-1,0 1,0 0,0 0,0 1,0 0,0 0,1 0,-1 0,0 1,-1 0,-13 10</inkml:trace>
  <inkml:trace contextRef="#ctx0" brushRef="#br0" timeOffset="1117.319">1203 1172,'-56'28,"34"-11,1 0,1 1,1 1,0 1,2 1,0 0,1 1,-10 20,20-35,1 1,0 0,0 0,1 1,0-1,0 1,1 0,0 0,1 0,-1 0,2 1,0-1,0 1,0-1,1 0,1 1,0-1,0 1,1-1,0 0,0 0,1 0,0 0,1 0,0 0,0-1,3 3,-1-4,0 0,0 0,1 0,0-1,1 0,-1 0,1-1,1 0,-1 0,0-1,1 0,0-1,0 0,0 0,0-1,1 0,-1 0,0-1,1-1,-1 1,1-2,0 1,-1-1,0-1,1 1,-1-2,0 1,0-1,0-1,0 0,-1 0,1 0,-1-1,0 0,-1-1,1 0,-1 0,0-1,0 0,-1 0,0 0,0-1,-1 0,0 0,-1 0,1-1,1-6,-5 11,0-1,0 1,0-1,-1 0,0 1,0-1,0 0,0 1,-1-1,0 0,0 1,0-1,0 1,-1-1,0 1,0 0,0-1,0 1,-1 0,0 1,1-1,-1 0,-1 1,1 0,0-1,-1 1,0 0,0 1,0-1,0 1,0 0,0 0,0 0,-1 0,1 1,-1 0,1 0,-1 0,0 0,1 1,-1 0,0 0,0 0,1 0,-2 1,6-1,-1 0,0 0,1-1,-1 1,1 0,-1 0,0 0,1 0,-1 0,0 0,1 0,-1 1,1-1,-1 0,0 0,1 0,-1 1,1-1,-1 0,1 0,-1 1,1-1,-1 0,1 1,-1-1,1 1,-1-1,1 1,0-1,-1 1,1-1,0 1,-1-1,1 1,0-1,0 1,0 0,-1-1,1 1,0-1,0 1,0 0,0-1,0 1,0 0,0-1,0 1,0-1,1 1,-1 0,0-1,0 1,0-1,1 1,-1-1,0 1,1-1,-1 1,0-1,1 1,31 21,-15-19,0-1,0-1,0 0,1-1,-1-1,0 0,0-1,0-1,0-1,0-1,-1 0,1-1,7-4,-5 2</inkml:trace>
  <inkml:trace contextRef="#ctx0" brushRef="#br0" timeOffset="1633.545">1315 353,'-10'9,"-12"14,-8 6,-3 5,4 0,2-6,6-2,1-1,-1 0,4-4</inkml:trace>
  <inkml:trace contextRef="#ctx0" brushRef="#br0" timeOffset="2283.071">102 240,'35'-20,"0"2,2 1,0 2,0 2,35-7,-51 15,-1 2,1 0,0 2,0 0,0 2,0 0,0 1,0 1,8 3,-29-7,0 1,-1-1,1 1,0-1,0 1,0-1,0 1,0-1,1 1,-1-1,0 1,0-1,0 1,0-1,0 1,1-1,-1 1,0 0,0-1,1 1,-1-1,0 1,1 0,-1-1,1 1,-1 0,0-1,1 1,-1 0,1 0,-1-1,1 1,-1 0,0 0,1 0,-1 0,1-1,-1 1,1 0,-1 0,1 0,0 0,-1 0,1 0,-1 0,1 1,-1-1,0 0,1 0,-1 0,1 0,-1 1,1-1,-35-29,-70-51,87 66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49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259 1,'-29'26,"1"1,1 1,2 1,1 1,1 2,2 0,1 1,2 1,-3 10,17-37,1 0,0 1,0-1,1 0,0 1,0 0,1-1,0 1,0 0,1-1,0 1,0 0,1 0,0 0,0-1,1 1,0-1,0 1,1-1,0 0,0 0,1 0,0 0,0 0,1-1,-1 0,1 0,1 0,-1-1,1 1,0-1,1 0,-1 0,1 0,-1-1,1 0,0 0,0-1,0 0,0 0,1-1,-1 1,1-2,-1 1,1-1,0 0,0-1,-1 0,1 0,0 0,0-1,-1-1,1 1,0-1,-1 0,1-1,-1 0,0 0,0 0,0-1,-1 0,1-1,-1 1,0-1,5-5,-5 4,-1-1,1 1,-1-1,0 0,0-1,-1 1,0-1,-1 0,1 0,-1 0,-1-1,0 1,0-1,-1 1,1-9,-2 13,1 1,-1-1,0 1,0-1,-1 0,1 1,-1-1,0 1,0-1,0 1,0-1,0 1,-1 0,0-1,0 1,1 0,-2 0,1 1,0-1,-1 0,1 1,-1-1,0 1,0 0,0 0,0 0,0 0,0 0,0 1,-1-1,1 1,-1 0,1 0,-1 0,1 1,-1-1,1 1,-3 0,4-1,0 1,0-1,0 1,0 0,0 0,0 0,0 0,-1 0,1 0,0 0,0 1,0-1,0 1,0-1,0 1,0 0,1 0,-1 0,0 0,0 0,1 0,-1 1,0-1,1 0,-1 1,1-1,0 1,0 0,-1-1,1 1,0 0,0 0,1 0,-1 0,0 0,4 1,-1-1,1 1,0-1,0 0,0 0,1 0,-1 0,0 0,1-1,-1 1,1-1,0 0,-1 0,1-1,0 1,-1-1,1 1,0-1,0 0,2-1,-3 1,26 2,0-2,0-1,1-1,-1-2,0 0,-1-3,1 0,20-9,-5 4,-24 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50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1 194,'426'-29,"-122"57,-191-10,-112-18,0-1,-1 0,1 0,0 1,-1-1,1 0,-1 0,1 0,-1 0,1 0,-1 1,0-1,1 0,-1 0,0 0,0 0,1 0,-1 0,0 0,0 0,0 0,-1 0,1 0,0 0,0 0,0 0,-1 0,1 0,0 0,-1 0,1 0,-1 0,1 0,-1 1,0-1,1 0,-1 0,0 1,1-1,-1 0,0 1,0-1,0 1,0-1,1 1,-1-1,0 1,0 0,0-1,0 1,0 0,0 0,0 0,0-1,0 1,-1 0,0-2,-10-7,-7-6,1 0,0-1,1-1,1-1,0 0,-11-20,13 16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48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0 649,'471'0,"-459"0</inkml:trace>
  <inkml:trace contextRef="#ctx0" brushRef="#br0" timeOffset="264.041">29 1045,'38'0,"28"0,6 0,-3-5,-9-2,-15 1</inkml:trace>
  <inkml:trace contextRef="#ctx0" brushRef="#br0" timeOffset="641.63">847 0,'-3'197,"-8"-1,-8-1,-10 0,-15 32,6 39,23-165,18-91</inkml:trace>
  <inkml:trace contextRef="#ctx0" brushRef="#br0" timeOffset="1076.633">1270 198,'-39'392,"26"-231,8 160,17-243,-11-79,0 1,1-1,-1 0,0 0,0 0,0 0,0 0,0 0,0 0,0 0,-1 0,1 0,0 0,-1-1,1 1,0 0,-1 0,0-1,1 1,-1-1,0 1,0 0,1-1,-1 1,0 0,0-1,-1 1,1-1,0 1,0 0,-1-1,0 0,-1-27,-2 1,-1 0,-1 0,-1 1,-2 0,-6-12,12 26,-1 0,-1 1,0 0,-1 0,0 0,-1 0,0 1,-1 0,0 1,-1-1,0 2,0-1,-1 1,0 1,-1 0,0 0,0 1,-1 0,0 1,0 1,0 0,-1 0,0 1,0 1,0 0,-7 0,11 5,0 0,0 1,1 0,-1 0,1 1,0 0,0 1,0-1,1 2,-1-1,1 1,0 0,1 0,0 1,0 0,0 0,1 1,0-1,0 1,1 0,0 0,0 1,0 4,-4 12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1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20 537,'-4'28,"-2"-3,2-1,2 1,0 0,1 0,1 0,2 0,0 0,2-1,1 3,-3-21,0-1,0 0,1 0,-1 0,1 0,0 0,1-1,-1 1,1-1,0 0,0 0,0 0,1-1,-1 1,1-1,0 0,0 0,0-1,0 0,1 0,-1 0,0 0,1-1,0 0,-1 0,1 0,-1-1,1 0,0 0,-1 0,1-1,0 0,-1 0,1 0,-1-1,1 0,-1 0,0 0,0-1,0 1,0-1,0-1,0 1,21-12,0-1,-1-1,-1-1,-1-1,0-1,-1-1,15-19,-10 13,-27 27,1 0,0-1,-1 1,1 0,0 0,-1 0,1 0,0 0,-1 0,1 0,0 0,-1 0,1 0,0 0,-1 0,1 1,0-1,-1 0,1 0,-1 1,1-1,0 0,-1 1,1-1,-1 1,1-1,-1 1,1-1,-1 1,1-1,-1 1,0-1,1 1,-1 0,0-1,1 1,-1-1,0 1,0 0,0-1,0 1,0 0,1-1,-1 1,0 0,0-1,-1 1,1 0,0-1,0 1,0 0,0-1,-1 1,1 6,1-1,-1 0,1 0,0 0,0-1,1 1,0 0,0 0,0-1,1 1,-1-1,1 0,1 1,-1-2,1 1,0 0,0-1,0 1,1-1,-1 0,1-1,0 1,0-1,0 0,1 0,-1-1,1 1,-1-1,1 0,4 0,-2 0,-1-1,1 0,-1-1,1 0,-1 0,1-1,-1 1,1-2,-1 1,0-1,0 0,1 0,-1-1,-1 0,1-1,0 1,-1-1,0 0,0-1,0 0,0 1,-1-2,1 1,-2-1,1 0,0 0,-1 0,0 0,1-4,53-94,-45 82</inkml:trace>
  <inkml:trace contextRef="#ctx0" brushRef="#br0" timeOffset="1255.142">1205 1,'0'17,"0"357,-29-114,29-258,0-1,0 1,-1 0,1-1,1 1,-1-1,0 1,0 0,1-1,-1 1,0-1,1 1,0-1,-1 1,1-1,0 0,0 1,0-1,0 0,0 1,0-1,0 0,0 0,0 0,0 0,1 0,-1 0,0 0,1-1,-1 1,1 0,-1-1,1 1,-1-1,1 0,0 1,-1-1,1 0,-1 0,1 0,0 0,-1 0,1 0,-1-1,1 1,-1 0,1-1,-1 1,1-1,-1 0,1 1,-1-1,1 0,-1 0,0 0,0 0,1 0,-1 0,0-1,110-91,-26 32,-83 62,0-1,-1 1,1 0,0 0,-1 0,1 0,-1 0,1 1,-1-1,0 0,1 1,-1-1,0 1,0-1,0 1,0 0,0 0,-1-1,1 1,0 0,-1 0,1 0,-1-1,0 1,1 0,-1 0,0 0,0 0,0 0,-1 0,1 0,0-1,-1 1,1 0,0 2,-1 1,0 1,1 0,0 0,0 0,1 0,-1-1,1 1,0 0,1-1,0 1,-1-1,2 1,-1-1,1 0,0 0,0 0,0 0,0 0,1-1,0 1,0-1,0 0,1 0,-1-1,1 0,0 1,0-1,0-1,0 1,3 0,6-2,1-1,-1-1,0 0,1-1,-1 0,0-1,0-1,-1 0,1-1,-1 0,0-1,0-1,0 0,-1-1,0 0,-1 0,0-2,0 1,-1-1,0-1,-1 0,1-2,35-87,-44 97,-1 1,1 0,-1-1,0 1,1-1,-1 1,0-1,0 1,-1-1,1 1,0 0,-1-1,0 1,1-1,-1 1,0 0,0-1,0 1,-1 0,1 0,0 0,-1 0,1 0,-1 0,0 1,0-1,0 0,0 1,0-1,0 1,0 0,0 0,0 0,-1 0,1 0,0 0,-1 1,1-1,-1 1,1-1,-3 1,-2 1,0 0,1 0,-1 0,0 1,1 0,-1 1,1 0,-1 0,1 0,0 0,0 1,1 0,-1 0,1 1,0 0,0-1,0 2,1-1,0 0,0 1,0 0,1 0,0 0,0 1,0-1,1 1,0-1,0 1,1 0,0-1,0 1,0 0,1 0,0 6,1-7,0 1,0-1,1 0,0 0,0 1,0-1,1 0,-1-1,2 1,-1 0,1-1,-1 0,1 0,1 0,-1 0,1-1,0 1,0-1,0 0,1-1,-1 1,1-1,0 0,0-1,0 1,0-1,0 0,5 0,4 2,0-1,0-1,1 0,-1-1,1 0,-1-1,1-1,-1-1,0 0,0-1,11-4,-2-1,-1-1,-1-1,1-2,-2 0,0-1,0-1,-1-1,-1-1,-1 0,0-1,-1-2,-1 1,0-2,-2 0,3-6,8-58,-24 82,-1 0,0-1,0 1,-1 0,1 0,0 0,-1 0,1-1,-1 1,0 0,0 0,0 0,0 0,0 0,0 0,0 1,-1-1,1 0,0 1,-1-1,0 1,1-1,-1 1,0 0,0-1,0 1,0 0,0 0,0 0,0 1,0-1,0 1,0-1,0 1,-1-1,1 1,-2 0,0 0,0-1,0 1,1 1,-1-1,0 0,0 1,0 0,0 0,0 0,1 0,-1 0,0 1,1 0,-1 0,1 0,0 0,0 0,0 1,0-1,0 1,0 0,1 0,-1 0,1 0,0 0,0 1,0-1,0 1,1-1,-1 1,1 0,0 0,0-1,0 1,1 0,-1 0,1 0,0 0,0 0,0 0,1 0,-1 0,1-1,1 3,4 0,1-1,1 0,-1-1,1 1,0-1,0-1,0 1,0-2,0 1,1-1,-1 0,1-1,6 1,-14-2,28 4,-25-5,0 1,0-1,0 1,0 0,0 0,0 0,0 0,0 1,0 0,0 0,0 0,0 0,0 1,0-1,-1 1,1 0,0 0,-1 0,0 1,1-1,-1 1,0 0,-1 0,1 0,0 0,-1 0,1 1,-1-1,0 1,0-1,-1 1,1 0,-1 0,0 0,0 0,0 0,0 0,-1 0,0 0,-11 56,8-51,0-1,0 1,1 0,1 1,-1-1,1 0,1 0,0 1,0-1,1 0,0 0,0 1,1-1,1 0,-1 0,1-1,1 1,1 1,6 4</inkml:trace>
  <inkml:trace contextRef="#ctx0" brushRef="#br0" timeOffset="2251.873">2644 650,'24'1,"-1"-2,1 0,0-2,-1 0,1-2,5-3,-22 6,-1 0,0 0,1-1,-1 0,-1 0,1-1,0 0,-1 0,0 0,0 0,0-1,0 0,-1 0,0 0,0-1,0 1,-1-1,1 0,-2 0,1 0,0-1,-1 1,-1 0,2-5,-2 9,1-1,-1 1,0-1,0 0,0 1,0-1,0 0,0 0,-1 0,0 0,1 0,-1 1,0-1,0 0,-1 0,1 0,-1 0,1 0,-1 0,0 1,0-1,0 0,0 0,-1 1,1-1,-1 1,0 0,1-1,-1 1,0 0,0 0,0 0,-1 0,1 0,0 1,-1-1,1 1,-1-1,0 1,1 0,-1 0,0 0,0 0,0 1,0-1,0 1,-1-1,-8 5,0 0,0 1,0 1,1-1,0 2,0-1,0 2,1-1,0 1,1 1,0 0,0 0,-6 9,11-14,0 0,0 1,0-1,0 1,1 0,0 0,0 0,0 0,1 0,0 1,0-1,0 1,0 0,1-1,0 1,1 0,-1 0,1 0,0 0,0 0,1-1,0 1,0 0,0 0,0-1,1 1,0 0,1-1,-1 0,1 1,0-1,0 0,0-1,1 1,0-1,0 1,0-1,0 0,1 0,0-1,4 3,8 1,0 0,0-2,1 0,-1-1,1-1,0 0,1-1,16-1,6 1,50 17,-70-15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53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15,'-1'0,"1"1,0-1,-1 0,1 0,-1 1,1-1,-1 0,1 0,-1 1,1-1,-1 0,1 0,-1 0,1 0,-1 0,1 0,-1 0,1 0,-1 0,1 0,-1 0,1 0,-1 0,0 0,1-1,0 1,-1 0,1 0,-1-1,1 1,-1 0,1 0,-1-1,1 1,0-1,-1 1,1 0,0-1,-1 1,1-1,0 1,0-1,-1 1,1 0,0-1,0 1,0-1,-1 0,1 1,0-1,0 1,0-1,0 1,0-1,0 1,0-1,0 1,1-1,-1 1,0-1,0 1,0-1,-28 40,28-38,-16 29,1 1,1 0,3 1,0 1,2 0,1 0,2 1,1-1,2 1,1 1,2-1,1 0,4 23,-4-52,-1 0,0-1,1 1,0 0,0-1,0 1,1-1,0 1,0-1,0 0,0 1,0-1,1 0,0-1,0 1,0 0,0-1,1 0,-1 0,1 0,0 0,0 0,0-1,0 1,0-1,0 0,1-1,-1 1,1-1,0 0,-1 0,1 0,0 0,-1-1,1 0,0 0,-1 0,1-1,0 0,0 0,-1 0,1 0,-1-1,1 1,2-3,7-5,-1-1,0 0,0-1,-1-1,0 0,-1 0,-1-1,0-1,5-8,50-60,-64 80,0 1,0 0,0 0,0 0,0 0,0-1,0 2,0-1,0 0,0 0,1 0,-1 0,0 1,1-1,-1 1,0-1,1 1,-1-1,1 1,-1 0,1 0,-1 0,1 0,-1 0,0 0,1 0,-1 0,1 0,-1 1,1-1,-1 1,1-1,-1 1,0-1,0 1,1 0,-1 0,0 0,0 0,0 0,0 0,1 0,-2 0,1 0,0 0,0 1,57 84,-54-76,0 0,1 0,0 0,1-1,0 0,0 0,1-1,0 1,0-1,1-1,0 0,1 0,-1 0,1-1,1-1,-1 1,1-1,0-1,0 0,0 0,0-1,1-1,-1 1,1-2,5 1,-8-3,1 0,-1-1,1 1,-1-2,0 1,0-1,0-1,0 1,0-1,-1-1,0 1,0-1,0-1,0 1,-1-1,0 0,0-1,-1 1,1-1,-1 0,2-6,8-13,-1 0,-1-1,-1 0,-2-1,6-23,40-174,-49 200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57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1,'-11'301,"-24"67,2-56,32-193,1-118,1-1,0 1,0 0,0 0,0-1,-1 1,1-1,0 1,0-1,0 1,0-1,0 0,0 1,0-1,0 0,0 0,1 0,-1 0,0 0,0 0,0 0,0 0,0 0,0 0,0-1,0 1,0 0,0-1,0 1,0-1,0 1,0-1,0 1,-1-1,1 0,0 1,0-1,0 0,-1 0,1 0,0 1,-1-1,1 0,-1 0,1 0,-1 0,0 0,1 0,-1 0,0 0,0 0,1 0,-1 0,6-7,248-310,-253 316,0 1,-1-1,0 1,1-1,-1 1,1-1,0 1,-1-1,1 1,0 0,0-1,0 1,0 0,0 0,0 0,0 0,0 0,1 0,-1 0,0 0,1 0,-1 1,0-1,1 0,-1 1,1-1,-1 1,1 0,0-1,-1 1,1 0,-1 0,1 0,-1 0,1 0,-1 0,1 1,0-1,-1 0,1 1,-1-1,0 1,1 0,-1-1,1 1,-1 0,1 0,4 109,-5-25,2-62,-2-15,-1 0,1 1,1-1,0 0,0 0,0 0,1 0,1-1,-1 1,1-1,0 0,2 3,8 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58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1 449,'23'-3,"-1"0,0-2,1 0,-1-2,-1 0,0-1,0-2,0 0,-1-1,-1-1,0-1,-1 0,15-14,-31 24,1 1,-1 0,1-1,-1 0,0 0,0 0,0 0,0 0,-1 0,1 0,-1 0,0-1,0 1,0-1,0 1,-1-1,1 1,-1-1,0 1,0-1,0 1,0-1,-1 1,0-1,1 1,-1-1,0 1,-1 0,1 0,-1-1,1 1,-1 0,0 0,0 0,0 1,-1-1,1 0,-1 1,1 0,-1-1,0 1,0 0,0 0,0 1,0-1,-4-1,3 2,-1 0,0 1,0-1,0 1,0 0,0 0,0 1,0-1,0 1,0 0,1 0,-1 1,0 0,1 0,-1 0,1 0,-1 0,1 1,0 0,0 0,0 0,1 0,-2 2,-72 91,16 34,60-125,-1 0,1 1,0-1,1 1,-1-1,1 1,0 0,0-1,1 1,0-1,0 1,0-1,0 0,1 1,0-1,0 0,1 0,-1 0,1 0,0 0,0-1,1 1,-1-1,3 1,2 2,0-1,1 0,0 0,0-1,1 0,-1-1,1 0,0 0,0-1,1 0,-1-1,1 0,-1-1,1 0,-1-1,1 0,0 0,-1-1,7-2,14-2,-1-2,1-1,-1-1,-1-1,0-2,2-2,216-126,-228 127,-1 0,0-1,-1-1,-1 0,-1-1,0-1,-1-1,0 0,-2-1,0 0,-1 0,-1-1,-1-1,-1 0,0 0,-2-1,2-11,-7 31,0 0,0-1,-1 1,1 0,0-1,-1 1,0-1,1 1,-1 0,0-1,0 1,-1-1,1 1,0-1,-1 1,0 0,1-1,-1 1,0 0,0 0,0 0,0-1,-1 1,1 0,-1 0,1 1,-1-1,1 0,-1 0,0 1,0-1,0 1,0 0,0-1,0 1,-1 0,1 0,0 0,0 1,-1-1,1 1,-1-1,1 1,0 0,-1-1,0 1,-11 5,-1 0,1 1,-1 0,2 1,-1 1,1 0,0 1,1 0,0 1,0 0,1 1,-2 4,11-14,-1 0,1 1,0-1,-1 1,1 0,0 0,0 0,0 0,1 0,-1 0,0 1,1-1,0 0,-1 1,1-1,0 1,0-1,0 1,1 0,-1-1,1 1,-1 0,1 0,0-1,0 1,0 0,0 0,1-1,-1 1,1 0,0 0,0-1,0 1,0-1,0 1,0-1,1 1,-1-1,1 0,-1 0,1 1,0-1,0 0,0-1,0 1,0 0,1-1,8 3,1-1,0-1,0 0,0-1,0 0,0-1,0 0,0-1,8-1,-8 0,0 1,1 1,-1 0,0 0,0 1,1 1,-1 0,0 1,1 0,-10-1,0-1,-1 1,1 0,0 0,-1 0,1 0,-1 0,1 1,-1-1,0 1,0-1,0 1,0 0,-1 0,1 0,-1 0,0 0,0 0,0 0,0 0,0 1,-1-1,1 0,-1 1,0-1,0 0,0 1,-1-1,1 2,-25 95,-30 71,54-169,1 0,0 0,-1 0,1 0,0 0,0 0,0 0,1 0,-1 0,0 0,1 0,-1 0,1 0,0-1,-1 1,1 0,0 0,0-1,0 1,0 0,1-1,-1 1,0-1,1 0,-1 1,1-1,-1 0,1 0,1 1,14 5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5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4 340,'44'-5,"0"-3,-1-1,0-2,-1-2,-1-2,32-16,-62 25,-1 0,0-1,0-1,-1 0,1 0,-2-1,1 0,-1 0,-1-1,2-2,-7 9,1-1,-1 1,0-1,0 1,-1-1,1 0,-1 1,0-1,0 0,0 0,0 0,-1 0,0 0,1 0,-2 0,1 0,0 0,-1 0,0 0,1 0,-2 0,1 0,0 0,-1 1,0-1,0 1,0-1,0 1,0-1,-1 1,1 0,-1 0,-1-1,0 1,0 0,-1 0,1 0,-1 0,0 1,1 0,-1 0,0 0,0 0,0 1,-1 0,1 0,0 0,0 1,-1-1,1 1,0 1,0-1,-1 1,1 0,0 0,0 0,0 1,0 0,0 0,0 0,0 1,-13 6,0 0,1 1,0 2,1-1,0 2,-12 12,13-9,0 0,1 2,0-1,2 2,0-1,1 2,1 0,0 0,2 0,1 1,0 0,1 1,2 0,0 0,1 0,2 0,0 13,4-23,0 0,1 0,0-1,1 1,0-1,1 0,1-1,-1 1,1-1,1-1,0 1,1-1,-1-1,2 1,-1-1,1-1,0 0,1-1,0 0,0 0,0-1,0 0,1-1,0-1,0 0,0 0,0-1,0 0,3-1,12 1,0-1,0 0,0-2,0-2,0 0,0-1,2-3,-25 6,21-3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5:12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0 541,'148'-255,"-8"11,-140 242,1 0,-1 1,1-1,-1 0,1 1,0-1,-1 1,1-1,0 1,0 0,0-1,0 1,0 0,1 0,-1-1,0 1,0 0,1 0,-1 0,1 1,-1-1,1 0,-1 0,1 1,-1-1,1 1,0 0,-1-1,1 1,0 0,-1 0,1 0,0 0,0 0,-1 0,1 1,-1-1,1 0,0 1,-1 0,1-1,-1 1,1 0,-1 0,1-1,-1 1,0 0,1 1,-1-1,0 0,0 0,0 0,0 1,0-1,0 1,0-1,0 1,6 117,-8-109,0 1,0-1,1 0,0 0,0 0,1 0,1 0,0 0,0 0,1 0,0 0,0-1,6 10,-6-15,0-1,1 1,0-1,0 0,0 0,0-1,0 1,0-1,1 0,-1 0,1 0,-1 0,1-1,0 0,0 0,0 0,-1-1,1 1,0-1,0 0,0-1,0 1,0-1,0 0,-1 0,1-1,0 1,-1-1,1 0,-1 0,1-1,-1 1,0-1,0 0,0 0,-1 0,1-1,-1 1,0-1,0 0,2-3,18-23,-1 0,-2-2,-2-1,0 0,0-6,34-42,-52 81,0 0,0-1,0 1,0-1,0 1,1-1,-1 1,0 0,0-1,0 1,1-1,-1 1,0 0,1-1,-1 1,0 0,1 0,-1-1,1 1,-1 0,0 0,1-1,-1 1,1 0,-1 0,1 0,-1 0,0 0,1 0,-1 0,1 0,-1 0,1 0,-1 0,1 0,-1 0,1 0,-1 0,0 0,1 0,-1 0,1 1,-1-1,1 0,-1 0,0 1,1-1,-1 0,0 1,1-1,-1 0,0 1,1-1,-1 0,0 1,0-1,0 0,1 1,-1-1,0 1,0-1,0 1,0-1,0 1,1-1,-1 0,0 1,0 0,2 37,-2-33,-2 257,24-178,-11-60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5:11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488 0,'-275'449,"254"-415,-1-2,-1 0,-2-1,-1-1,-2-2,-26 22,40-40</inkml:trace>
  <inkml:trace contextRef="#ctx0" brushRef="#br0" timeOffset="249.903">37 141,'9'29,"23"33,6 11,1-2,-1-8,-3-10,-1-15,-8-8,-3-4,0-8,-5-1,0-4,-3 1,-5-2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5:0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0 661,'17'154,"-7"0,-7 16,7-339,-2 131,3 0,0 2,3-1,0 1,3 1,1 1,1 1,2 0,1 1,2 2,1 0,14-12,-12 13,-22 21,0 0,1 1,0-1,0 1,0 1,1-1,0 1,1 0,-1 1,1 0,0 0,0 1,1 0,-1 0,1 1,0 0,0 0,0 1,0 1,1-1,0 1,-4 5,0-1,0 1,0 0,0 0,-1 1,0 0,0 0,0 0,0 0,-1 1,0 0,0 0,0 0,-1 0,0 1,0-1,-1 1,0 0,0-1,-1 1,1 0,-1 0,-1 0,1 0,-1 1,-1-1,1 0,-2 3,4 9,13 17,-4-30</inkml:trace>
  <inkml:trace contextRef="#ctx0" brushRef="#br0" timeOffset="515.977">29 210,'207'-26,"97"-6,-248 28,-84-25,-145-79,158 97</inkml:trace>
  <inkml:trace contextRef="#ctx0" brushRef="#br0" timeOffset="870.078">1186 40,'-19'24,"-11"17,-1 8,0-6,6-5,2-9,5-4,5-3,1-4,2-5</inkml:trace>
  <inkml:trace contextRef="#ctx0" brushRef="#br0" timeOffset="2316.881">904 1084,'0'5,"-5"7,-1 5,-5 0,0 2,-4 3,2 2,2 2,-1 1,1 1,2 1,8-5,9-11,7-13,2-6</inkml:trace>
  <inkml:trace contextRef="#ctx0" brushRef="#br0" timeOffset="2655.202">1073 803,'-9'4,"1"3,-3-1,1 3,2 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5:13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1120,'-5'38,"-1"13</inkml:trace>
  <inkml:trace contextRef="#ctx0" brushRef="#br0" timeOffset="152.772">68 724,'0'0</inkml:trace>
  <inkml:trace contextRef="#ctx0" brushRef="#br0" timeOffset="1418.014">238 611,'21'167,"-2"57,-2 38,-11-214,-6-47,1 0,-1 0,1 0,-1 0,0-1,1 1,-1 0,1 0,0-1,-1 1,1 0,-1-1,1 1,0-1,0 1,-1-1,1 1,0-1,0 1,0-1,0 0,-1 1,1-1,0 0,0 0,0 0,0 0,0 0,0 0,0 0,0 0,-1 0,1 0,0 0,0 0,0-1,0 1,0 0,0-1,-1 1,1-1,0 1,0-1,-1 1,1-1,0 1,-1-1,1 0,0 1,-1-1,7-6,0 0,-1-1,0 0,-1 0,0 0,0-1,-1 1,0-1,0 0,-1 0,1-5,1 2,100-243,82-186,-167 384,-14 54,-5 14</inkml:trace>
  <inkml:trace contextRef="#ctx0" brushRef="#br0" timeOffset="1756.873">830 1260,'-10'34,"-2"16,0-6,7-10,4-16,3-10</inkml:trace>
  <inkml:trace contextRef="#ctx0" brushRef="#br0" timeOffset="2001.783">1028 866,'-9'9,"-4"9,1 0</inkml:trace>
  <inkml:trace contextRef="#ctx0" brushRef="#br0" timeOffset="2484.773">238 300,'71'-17,"1"2,0 4,1 3,65 1,30 8,-167 0,0-1,0 0,0 0,1 1,-1-1,0 0,0 0,0 0,0 0,1-1,-1 1,0 0,0 0,0-1,0 1,0 0,0-1,1 1,-1-1,0 0,0 1,-1-1,1 0,0 1,0-1,0 0,0 0,-1 0,1 0,0 0,-1 0,1 0,-1 0,1 0,-1 0,1 0,-1 0,0-1,1 1,-1 0,0 0,0 0,0 0,0-1,0 1,0 0,0 0,-1 0,1 0,0-1,-1 1,1 0,-1 0,1 0,-1 0,1 0,-1 0,0 0,1 0,-1 0,0 0,0 1,-1-2,-14-17,-1 0,-1 1,-1 1,0 1,-22-13,4 1,-8-8,26 23</inkml:trace>
  <inkml:trace contextRef="#ctx0" brushRef="#br0" timeOffset="2817.265">1395 47,'-19'28,"-12"15,1 5,4-6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5:03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171 357,'-19'72,"4"1,3 1,4 0,2 0,4 1,6 47,-8-49,-3-1,-3 0,-18 67,26-129,-6 21,-1-5</inkml:trace>
  <inkml:trace contextRef="#ctx0" brushRef="#br0" timeOffset="498.895">565 386,'55'469,"-1"-200,-53-166,-2-102,0 0,-1 0,1 0,0 0,0-1,0 1,-1-1,1 1,0-1,-1 1,1-1,-1 0,1 1,0-1,-1 0,1 0,-1 0,1 0,-1-1,1 1,0 0,-1 0,1-1,0 1,-1-1,1 1,0-1,-1 0,1 0,0 1,0-1,0 0,0 0,0 0,0 0,0 0,0 0,0 0,0-1,0 1,1 0,-1 0,1-1,-1 1,1 0,-1-2,0 2,-84-101,66 75,-1 1,-1 1,-2 1,0 1,-2 1,0 1,-1 1,-2 1,-14-7,25 18,14 5,-1 0,1 1,-1-1,0 1,0 0,0 0,0 1,0-1,-1 1,1 0,0 0,-1 0,1 1,-1-1,1 1,0 0,-1 1,1-1,-1 1,1 0,0 0,-1 0,1 0,0 1,-1 0,-6 10</inkml:trace>
  <inkml:trace contextRef="#ctx0" brushRef="#br0" timeOffset="1564.179">1 160,'389'0,"-155"29,-133-30,-100 1,0-1,-1 0,1 1,-1-1,1 0,-1 1,1-1,-1 0,0 0,1 1,-1-1,0 0,0 0,0 0,1 0,-1 0,0 1,0-1,0 0,0 0,0 0,-1 0,1 0,0 1,0-1,0 0,-1 0,1 0,0 1,-1-1,1 0,-1 0,1 1,-1-1,1 0,-1 1,0-1,1 1,-1-1,0 1,1-1,-1 1,0-1,0 1,1-1,-1 1,0 0,0 0,0-1,0 1,1 0,-1 0,0 0,0 0,0 0,0 0,0 0,0 0,-191-120,160 96,24 14</inkml:trace>
  <inkml:trace contextRef="#ctx0" brushRef="#br0" timeOffset="1892.167">1383 47,'-33'19,"-17"11,-3 6,6 1,12-1,11-2,10-1,8-7</inkml:trace>
  <inkml:trace contextRef="#ctx0" brushRef="#br0" timeOffset="2747.852">1215 950,'-11'2,"0"0,0 1,0 1,0 0,1 0,-1 1,1 0,0 1,1 0,-1 0,1 1,1 1,-1-1,1 1,1 1,-1-1,1 1,1 1,0-1,0 1,1 0,0 1,1-1,0 1,0 0,1 0,1 0,-1 8,-7 22,6-31,1 0,0 0,0 0,1 0,1 1,-1-1,2 0,-1 1,1-1,1 1,0-1,1 1,0-1,0 0,1 0,0 0,1 0,0 0,4 5,-1-8,0 0,1-1,-1 0,1-1,1 1,-1-2,1 1,-1-1,1 0,1-1,-1 0,0-1,1 0,-1 0,1-1,0 0,-1 0,1-1,0-1,-1 0,1 0,-1-1,1 0,-1 0,1-1,-1-1,0 1,-1-2,1 1,5-4,-9 6,-1-1,1 0,0 1,-1-1,0-1,1 1,-1-1,-1 0,1 0,0 0,-1 0,0 0,0-1,0 1,-1-1,1 0,-1 0,0 0,-1 0,1 0,-1-1,0 1,0 0,-1-1,0 1,0 0,0-1,0 1,-1-1,0 1,0 0,0 0,-1-1,0 1,0 0,0 0,0 1,-1-1,0 0,0 1,0 0,-1-1,1 1,-3-1,-63-39,94 35,202 11,-202-2</inkml:trace>
  <inkml:trace contextRef="#ctx0" brushRef="#br0" timeOffset="22417.921">3105 357,'-7'-4,"0"1,0 0,-1 0,1 1,-1 0,0 1,1-1,-1 1,0 1,0-1,0 1,1 1,-1 0,0 0,0 0,1 1,-1 0,1 0,-1 1,1 0,-1 1,-232 73,237-74,0-1,-1 1,1 0,0-1,1 1,-1 0,0 1,1-1,0 0,0 1,0-1,0 1,1 0,-1 0,1 0,0-1,0 1,0 0,0 0,1 1,0-1,0 0,0 0,0 0,1 0,-1 0,1 0,0 0,0 0,1 0,-1-1,1 1,0 0,0-1,0 1,0-1,1 0,-1 0,1 1,0-2,0 1,0 0,0-1,0 1,1-1,-1 0,1 0,0 0,25 17,0-2,1 0,1-2,1-2,0-1,2 0,-24-9,101 31,-110-34,1 0,-1 1,0-1,1 1,-1 0,0-1,0 1,0 0,0 0,0 0,0 0,0 0,0 0,0 0,0 0,0 0,-1 0,1 0,0 0,-1 1,1-1,-1 0,1 1,-1-1,0 0,1 1,-1-1,0 0,0 1,0-1,0 0,0 1,0-1,-1 1,1-1,0 0,-1 1,1-1,-1 0,1 0,-1 1,0-1,1 0,-1 0,0 0,0 0,0 0,0 0,0 0,0 0,-1 0,-60 52,59-51,-180 94,154-77,1 1,1 1,0 2,2 0,1 2,-10 14,20-23,0 1,2 1,0 1,1-1,1 2,0-1,-2 11,11-26,0 0,0 0,0 1,1-1,-1 0,1 0,0 0,1 0,-1 0,1 0,-1 0,1 0,1 0,-1 0,0 0,1 0,0 0,0-1,0 1,0-1,1 1,-1-1,1 0,0 0,0 0,0 0,0-1,0 1,4 1,3 2,0 0,0 0,1-1,0-1,0 1,1-2,-1 0,1 0,0-1,0 0,295 29,-171-37,-123-6,-19 7</inkml:trace>
  <inkml:trace contextRef="#ctx0" brushRef="#br0" timeOffset="23169.85">1750 696,'484'0,"-434"5,-32 1</inkml:trace>
  <inkml:trace contextRef="#ctx0" brushRef="#br0" timeOffset="23620.773">1836 922,'44'37,"-27"-32,-1 1,1-2,0 0,0-2,0 1,1-2,-1 0,0-2,1 1,5-3,21 2,240 0,-260 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5:54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811 19,'-32'-7,"0"2,-1 1,1 2,-1 1,0 2,1 0,-1 3,1 1,0 1,0 1,1 2,-1 2,-2 2,-112 31,145-45,1 1,-1 0,1 0,-1 0,0 0,1 0,-1 0,1 0,-1 0,1 0,-1 0,1 1,-1-1,1 0,-1 0,1 0,-1 1,1-1,-1 0,1 1,-1-1,1 0,-1 1,1-1,0 1,-1-1,1 0,0 1,-1-1,1 1,0-1,0 1,-1-1,1 1,0-1,0 1,0-1,0 1,0 0,0-1,0 1,0-1,0 1,0-1,0 1,0-1,0 1,0-1,0 1,0 0,1-1,-1 1,0-1,0 0,1 1,-1-1,0 1,1-1,-1 1,1-1,-1 0,0 1,1-1,-1 0,1 1,-1-1,1 0,36 18,4-6,52 23,-91-34,1 1,-1 0,1 0,-1 0,1 1,-1-1,0 0,0 1,0-1,-1 1,1 0,-1 0,1 0,-1 0,0-1,0 2,0-1,0 0,-1 0,0 0,1 0,-1 0,0 0,0 1,0-1,-1 0,1 0,-2 3,-2 4,-1 0,0 0,0-1,-1 0,0 0,-1 0,0-1,0 0,-1 0,0 0,-1-1,1-1,-4 2,-18 18,-40 34,50-46,0 2,2 1,0 0,1 1,0 1,2 0,0 1,-1 5,15-23,-46 105,46-103,0 0,0 0,0 1,1-1,-1 0,1 1,0-1,1 1,-1-1,1 0,-1 1,1-1,1 0,-1 0,0 0,1 0,0 0,0 0,0 0,1 0,-1-1,1 1,0-1,0 0,0 0,3 2,0 0,1 0,0-1,0 0,0 0,0-1,1 0,-1 0,1-1,0 1,-1-2,1 1,0-1,0-1,0 1,0-1,0-1,0 1,0-1,0-1,0 0,0 0,-1 0,1-1,-1 0,1 0,-1-1,0 0,-1 0,1-1,-1 0,1 0,-2 0,1-1,0 0,-1 0,0-1,-1 1,1-1,18-42,-12 30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42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0,'139'25,"-62"-20,-78-5,1 0,0 0,-1 1,1-1,0 0,-1 0,1 0,0 1,-1-1,1 0,0 0,0 1,-1-1,1 0,0 1,0-1,0 0,0 1,-1-1,1 0,0 1,0-1,0 1,0-1,0 0,0 1,0-1,0 0,0 1,0-1,0 1,0-1,0 0,0 1,1-1,-1 0,0 1,0-1,0 0,0 1,1-1,-1 0,0 1,0-1,1 0,-1 0,0 1,0-1,1 0,-1 0,1 1,-40 12,39-13,-260 86,-110 41,317-97,52-30,0 1,0 0,0-1,0 1,0 0,1 0,-1 0,0 0,0 0,1 0,-1 0,0 0,1 0,-1 0,1 0,0 0,-1 0,1 0,0 0,0 1,-1-1,1 0,0 0,0 0,0 1,1-1,-1 0,0 0,0 0,1 0,-1 0,0 1,1-1,-1 0,1 0,0 0,-1 0,1 0,0 0,-1 0,1-1,0 1,0 0,0 0,0-1,0 1,0 0,0 0,16 7,-1-1,1 0,0-1,0-1,1 0,0-1,0-1,0-1,0-1,0 0,0-1,8-2,163 11,-84 14,-104-23,0 1,0 0,0-1,0 1,0 0,-1 0,1 0,0 0,0-1,-1 1,1 0,0 0,-1 0,1 0,-1 1,0-1,1 0,-1 0,0 0,0 0,1 0,-1 0,0 1,0-1,0 0,0 0,-1 0,1 0,0 1,0-1,-1 0,1 0,-1 0,1 0,-1 0,1 0,-1 0,0 0,1 0,-1 0,0 0,0 0,-36 38,-154 56,-204 109,388-199,-1 1,1 0,0 0,0 0,0 0,1 1,0 0,1 1,-1 0,-2 4,7-9,0-1,-1 1,1-1,0 1,1 0,-1-1,0 1,1 0,-1-1,1 1,0 0,0 0,0 0,0-1,0 1,1 0,-1 0,1-1,0 1,0 0,0-1,0 1,0-1,0 1,1-1,-1 0,1 1,0-1,0 0,0 0,0 0,0 0,0-1,0 1,0 0,3 0,10 4,0 0,0-2,0 0,0 0,1-1,0-1,-1-1,1 0,0-1,0-1,0 0,-1-2,1 1,-1-2,1 0,-1-1,0 0,-1-1,1-1,-1-1,45-11,66-18,-101 33</inkml:trace>
  <inkml:trace contextRef="#ctx0" brushRef="#br0" timeOffset="844.599">932 988,'-2'-1,"1"-1,0 1,-1 0,1-1,0 1,-1-1,1 0,0 1,0-1,1 0,-1 0,0 1,0-1,1 0,-1 0,1 0,0 0,-1 0,1 0,0 0,0 0,0 0,1 0,-1 0,0 0,3-14,-1 0,2 1,0 0,1-1,1 2,0-1,0 1,2 0,0 0,0 1,2 0,-1 0,9-7,11-11,1 1,2 2,1 1,18-11,-38 29,-6 3,0 1,0 0,1 0,0 0,0 1,0 0,0 0,1 1,-1 1,9-3,-14 6,-1 1,0-1,1 0,-1 1,0-1,0 1,0 0,0 0,0 0,0 0,-1 0,1 0,-1 0,1 1,-1-1,0 0,0 1,0-1,0 1,-1-1,1 1,0 0,-1-1,0 1,0 0,0-1,0 1,0 0,0-1,-1 1,1 0,-1-1,0 1,0-1,0 1,0-1,0 1,0-1,-1 1,-4 20,3-15,0-1,0 1,0 0,1 0,0 0,1 0,0 1,0-1,1 0,0 1,0-1,1 0,0 0,0 1,1-1,0 0,1 0,0 0,0-1,0 1,1-1,0 0,4 5,-5-10,0 0,0 0,0-1,1 1,-1-1,1 0,-1 0,0 0,1 0,0-1,-1 1,1-1,-1 0,1 0,0 0,-1-1,1 1,-1-1,1 0,-1 0,1 0,-1 0,0-1,1 1,-1-1,0 0,1-1,78-69,-63 52,133-129,-24 28,-128 122,0 0,0-1,0 1,0 0,0-1,0 1,1 0,-1 0,0-1,0 1,1 0,-1-1,0 1,1-1,-1 1,0 0,1-1,-1 1,1-1,-1 1,1-1,-1 1,1-1,0 0,-1 1,1-1,-1 0,1 1,0-1,-1 0,1 0,0 1,0-1,-1 0,1 0,0 0,-1 0,1 0,0 0,-1 0,1 0,0 0,0-1,-1 1,1 0,0 0,-1-1,1 1,-1 0,1-1,0 1,-1 0,1-1,-1 1,1-1,-1 1,1-1,-1 1,1-1,-1 0,0 1,1-1,-6 315,11-208,11-88,-6-18</inkml:trace>
  <inkml:trace contextRef="#ctx0" brushRef="#br0" timeOffset="1096.994">2175 847,'-10'34,"-3"15,1 5,2-3,3-14,3-13</inkml:trace>
  <inkml:trace contextRef="#ctx0" brushRef="#br0" timeOffset="1463.843">2231 451,'0'10,"0"7,5 2,1-8,5-5,0-9,-6-4,-9 0,1 0,1 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5:55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1,'-6'28,"1"163,-88 559,59-499,-64 245,96-488,-10 100,17-96,1-7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5:55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203 518,'-21'226,"6"-92,-5-1,-7-1,-12 26,8-7,31-117,3-29</inkml:trace>
  <inkml:trace contextRef="#ctx0" brushRef="#br0" timeOffset="512.831">683 348,'-31'137,"7"2,-6 112,59 62,-27-278,-9 102,7-136,0 0,0 0,-1 0,1 0,0-1,-1 1,1 0,0 0,-1-1,1 1,-1 0,1-1,-1 1,1 0,-1-1,0 1,1-1,-1 1,0-1,1 1,-1-1,0 1,0-1,1 0,-1 1,0-1,0 0,0 0,0 0,1 0,-1 0,0 0,0 0,0 0,0 0,0 0,1 0,-1 0,0 0,0-1,0 1,1 0,-1-1,0 1,0-1,1 1,-1 0,0-1,1 0,-1 1,0-1,1 1,-1-1,1 0,-32-37,-75-155,73 138,30 44,0 0,-2 0,1 1,-1 0,-1 0,0 0,0 1,-1 0,0 1,0-1,-1 1,0 1,0 0,-1 0,0 1,-1 0,1 1,-1 0,0 1,0 0,0 1,-1 0,-5-1,8 5,0-1,0 2,0-1,1 1,-1 0,0 1,1 0,0 0,0 1,0 0,0 1,0-1,1 2,0-1,0 1,0 0,1 0,0 1,0 0,0 0,1 0,0 0,1 1,0 0,0 0,0 1,1-1,1 0,-1 1,0 8,0 9</inkml:trace>
  <inkml:trace contextRef="#ctx0" brushRef="#br0" timeOffset="8448.155">1247 998,'-8'-2,"0"0,0 0,-1 1,1 0,0 1,-1 0,1 0,-1 0,1 2,-1-1,1 1,0 0,0 0,0 1,0 0,0 1,1 0,0 0,-1 0,1 1,1 0,-1 0,1 1,-5 5,-7 7,0 0,2 2,0 0,1 1,1 0,-1 4,9-16,0-1,1 1,0 0,0 0,1 0,0 1,1 0,0-1,1 1,0 0,0 0,1 1,0-1,1 0,0 0,1 1,0-1,0 0,1 0,1 0,0 0,0 0,0-1,0-1,1 0,0 0,0 0,1 0,0-1,1 1,-1-1,1-1,1 1,-1-1,1 0,0 0,0-1,1 0,0 0,0-1,0 0,0-1,1 1,-1-2,1 1,0-1,0 0,8 0,8-1,1-2,-1 0,1-2,-1-1,0-1,18-6,-37 10,-2-1,1-1,0 1,0 0,-1-1,1 0,-1 0,0-1,0 1,0-1,0 1,-1-1,1-1,-1 1,0 0,-1-1,1 1,-1-1,1 0,-1 0,-1 0,1 0,-1 0,0 0,0-1,0 1,-1 0,0-1,0 1,0 0,-1 0,0-1,0 1,0 0,0 0,-1 0,0 0,0 0,-1 0,1 0,-1 1,0-1,0 1,0 0,-1 0,1 0,-1 0,0 1,-1-1,-4-2,0 0,-1 0,0 1,0 0,0 1,-1 0,1 1,-1 0,0 0,0 2,0-1,-6 1,172 15,-126-8,1-1,-1-1,1-1,0-2,24-2,-31-4,-5-1</inkml:trace>
  <inkml:trace contextRef="#ctx0" brushRef="#br0" timeOffset="9671.404">35 207,'-1'0,"1"0,0-1,-1 1,1-1,-1 1,1-1,0 1,0-1,-1 1,1-1,0 1,0-1,0 1,0-1,0 0,-1 1,1-1,0 1,0-1,0 1,1-1,-1 0,0 1,0-1,0 1,0-1,0 1,1-1,-1 1,0-1,1 1,-1-1,0 1,1-1,-1 1,0-1,1 1,-1 0,1-1,-1 1,1 0,-1-1,1 1,-1 0,1 0,-1-1,1 1,-1 0,1 0,-1 0,1 0,-1 0,1 0,0 0,-1 0,1 0,-1 0,1 0,0 0,39-6,-39 6,200 28,108-27,-120 26,-189-28,1 1,-1-1,1 1,-1-1,1 1,-1-1,0 1,1-1,-1 0,0 1,1-1,-1 0,0 1,0-1,0 0,0 1,0-1,1 0,-1 0,0 1,-1-1,1 0,0 1,0-1,0 0,0 0,0 1,-1-1,1 1,0-1,-1 0,1 1,0-1,-1 0,1 1,-1-1,1 1,-1-1,1 1,-1-1,0 1,1 0,-1-1,1 1,-1 0,0-1,-181-143,112 96,51 33</inkml:trace>
  <inkml:trace contextRef="#ctx0" brushRef="#br0" timeOffset="19751.975">1727 772,'539'0,"-371"27,-145-26,-23 0</inkml:trace>
  <inkml:trace contextRef="#ctx0" brushRef="#br0" timeOffset="20742.697">1812 1053,'0'0,"1"0,-1 0,1 0,-1 0,1 0,-1 0,1 0,-1 0,1 0,0 0,-1 0,1 1,-1-1,1 0,-1 0,1 0,-1 1,0-1,1 0,-1 1,1-1,-1 0,0 1,1-1,-1 0,0 1,1-1,-1 1,0-1,1 1,-1-1,0 1,0-1,0 1,0-1,1 1,-1-1,0 1,0-1,0 1,0-1,0 1,0-1,0 1,0-1,0 1,-1-1,1 1,0-1,0 1,0-1,-1 1,1-1,0 1,0-1,-1 1,1-1,0 0,-1 1,1-1,-1 1,1-1,-1 0,1 1,182 7,-117-10,274 2,-289 5,-32 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6:22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13,'51'-12,"-97"32,-216 64,232-74,19-7,-1 1,1 0,0 1,0 0,0 1,1 0,0 1,0 0,-8 7,17-13,0 1,0-1,0 0,0 1,0-1,1 1,-1-1,1 1,-1-1,1 1,-1-1,1 1,0-1,0 1,-1 0,1-1,1 1,-1-1,0 1,0 0,0-1,1 1,-1-1,1 1,-1-1,1 1,0-1,0 1,-1-1,1 0,0 1,0-1,0 0,1 0,-1 0,0 1,0-1,2 0,53 35,-30-25,0-1,0-2,1 0,0-2,0 0,1-2,-1-1,13-1,59 16,-96-17,-1 0,0-1,0 1,0 0,0 1,0-1,0 0,0 0,-1 1,1-1,0 1,-1 0,1 0,-1-1,0 1,1 0,-1 0,0 0,0 0,0 0,-1 0,1 1,0-1,-1 0,1 0,-1 1,0-1,0 0,0 0,0 1,0-1,0 0,-1 0,1 1,-1-1,1 0,-1 0,0 0,0 0,0 0,-1 2,-7 9,0-1,-1 0,0 0,0 0,-2-2,1 1,-1-2,-1 1,0-2,0 1,-7 2,-25 18,-257 156,293-180,3-2,0-1,0 1,0 0,0 1,0-1,1 1,0 0,0 1,0-1,0 1,1 0,-1 0,1 0,0 1,1 0,0-1,0 1,0 0,0 1,1-1,0 0,0 1,1-1,0 1,0 4,4-7,1 0,0 0,0 0,0-1,0 1,1-1,-1 0,1 0,0-1,0 1,0-1,0 0,0-1,0 1,1-1,-1 0,1 0,-1-1,1 0,-1 1,0-2,1 1,-1-1,1 0,2-1,6 2,191-21,-70-8,-62 19,-51 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6:23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57 735,'14'94,"-5"0,-4 0,-5 66,0-191,0-20,2 1,2-1,2 1,4-11,0 20,1 0,2 1,2 0,1 2,3-1,0 2,3 1,1 1,10-12,-32 46,-1 0,1 0,-1 1,0-1,1 0,-1 0,1 0,0 1,-1-1,1 0,0 1,-1-1,1 0,0 1,0-1,-1 1,1-1,0 1,0 0,0-1,0 1,0 0,0 0,0-1,0 1,0 0,-1 0,1 0,0 0,0 0,0 0,0 0,0 1,0-1,0 0,0 0,0 1,0-1,-1 1,1-1,0 1,0-1,0 1,-1-1,1 1,0 0,-1-1,1 1,0 0,0 0,19 51,-16-40,60 116,-50-112</inkml:trace>
  <inkml:trace contextRef="#ctx0" brushRef="#br0" timeOffset="319.661">594 989,'-10'34,"-8"15,0 5,2-3,4-4,9-11,5-11</inkml:trace>
  <inkml:trace contextRef="#ctx0" brushRef="#br0" timeOffset="571.128">791 706,'-19'15,"-7"9,2 1</inkml:trace>
  <inkml:trace contextRef="#ctx0" brushRef="#br0" timeOffset="850.073">1016 170,'-5'0,"-6"0,-1 5,1 6,-2 2,1 2,-2 5,-4 3,2 3,-2-4,2 0,0 1,2 1,-2-3,3-1,3-4</inkml:trace>
  <inkml:trace contextRef="#ctx0" brushRef="#br0" timeOffset="1376.715">1 255,'96'-14,"1"5,0 4,12 4,-58-6,-51 6,1 1,0-1,0 1,0-1,-1 1,1-1,0 0,0 1,-1-1,1 0,-1 0,1 1,-1-1,1 0,-1 0,1 0,-1 0,0 0,1 1,-1-1,0 0,0 0,0 0,0 0,0 0,0 0,0 0,0 0,0 0,0 0,0 0,-1 0,1 0,0 0,-1 1,1-1,0 0,-1 0,1 0,-1 1,0-1,1 0,-1 0,0 1,1-1,-1 0,0 1,0-1,1 1,-2-1,-66-58,59 53,1 0,-1 0,1 0,1-1,-1-1,1 1,1-1,-1 0,1-1,1 1,-1-1,0-4,-1-6</inkml:trace>
  <inkml:trace contextRef="#ctx0" brushRef="#br0" timeOffset="2149.389">1722 566,'-39'81,"-175"206,55-112,141-162</inkml:trace>
  <inkml:trace contextRef="#ctx0" brushRef="#br0" timeOffset="2412.839">1271 566,'9'2,"0"0,-1 1,1 0,-1 1,1-1,-1 2,0-1,-1 1,1 0,-1 1,0 0,0 0,-1 1,0-1,0 1,3 5,-4-6,256 325,-126-210,-121-109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6:28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1 113,'87'22,"154"-14,-151-10,20 1,-109 1,-1 0,1 0,-1-1,1 1,-1 0,1 0,-1-1,1 1,-1-1,1 1,-1 0,1-1,-1 1,1-1,-1 1,0-1,1 1,-1-1,0 1,1-1,-1 1,0-1,0 0,0 1,0-1,1 1,-1-1,0 0,0 1,0-1,0 1,0-1,0 0,-1 1,1-1,0 1,0-1,0 0,-1 1,1-1,0 1,0-1,-1 1,1-1,0 1,-1-1,1 1,-1-1,1 1,-1-1,1 1,-1 0,1-1,-1 1,-26-31,26 31,-58-63,46 44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6:26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1 586,'43'-62,"-1"-1,-4-2,-3-1,9-29,-43 90,0 0,0 1,0-1,1 0,0 1,0-1,0 1,0 0,0 0,1 0,0 0,0 0,0 0,0 1,1 0,-1-1,1 1,0 1,0-1,0 0,0 1,1 0,-1 0,1 0,-1 1,1-1,-1 1,1 0,0 0,3 0,-4 5,1-1,-1 1,0 0,0 0,0 0,-1 1,1-1,-1 1,0 0,0 0,-1 0,0 0,1 0,-2 1,1-1,-1 1,1 2,18 172,-19-178,-1 0,1-1,-1 1,1 0,0-1,-1 1,1-1,0 1,0-1,0 0,0 1,0-1,0 0,1 0,-1 1,0-1,1 0,-1 0,1 0,-1-1,1 1,-1 0,1-1,-1 1,1-1,0 1,-1-1,1 0,0 1,0-1,-1 0,1 0,0-1,-1 1,1 0,0 0,-1-1,1 1,1-1,50-44,71-148,-18-3,-106 196,1 1,-1-1,0 0,0 1,0-1,0 0,0 1,1-1,-1 0,0 1,0-1,0 0,1 1,-1-1,0 0,0 0,1 1,-1-1,0 0,1 0,-1 0,0 1,1-1,-1 0,0 0,1 0,-1 0,1 0,-1 0,0 0,1 0,-1 0,0 0,1 0,-1 0,1 0,-1 0,0 0,1 0,-1 0,0 0,1-1,-1 1,0 0,1 0,-1 0,0-1,1 1,-1 0,0 0,0-1,1 1,-1 0,0 0,0-1,1 1,-1 0,0-1,0 1,0 0,0-1,0 1,3 37,-3-33,-1 75,10 127,21-42,-24-146</inkml:trace>
  <inkml:trace contextRef="#ctx0" brushRef="#br0" timeOffset="245.948">1045 614,'5'19,"1"2,5-3,0-4</inkml:trace>
  <inkml:trace contextRef="#ctx0" brushRef="#br0" timeOffset="411.727">1073 135,'0'0</inkml:trace>
  <inkml:trace contextRef="#ctx0" brushRef="#br0" timeOffset="877.74">1299 49,'21'33,"-1"0,-2 2,-1 0,-2 0,-2 2,7 28,50 201,-34-156,-37-109,1 1,0-1,0 0,0 0,0 0,1 0,-1 0,0 0,0 0,1-1,-1 1,0 0,1 0,-1 0,1 0,-1 0,1 0,-1 0,1-1,0 1,-1 0,1 0,0-1,0 1,0-1,-1 1,1-1,0 1,0-1,0 1,0-1,0 0,0 1,0-1,0 0,0 0,0 0,0 0,0 0,0 0,0 0,0 0,0 0,0 0,0-1,0 1,0 0,0-1,0 1,0-1,0 1,-1-1,1 1,0-1,0 1,0-2,9-20,-1 0,0-1,-2 0,-1-1,-1 0,1-15,12-46,57-183,-70 244</inkml:trace>
  <inkml:trace contextRef="#ctx0" brushRef="#br0" timeOffset="2842.022">1920 727,'-34'60,"23"-37,5-14,1-1,1 1,0 0,0 0,0 1,1-1,1 1,-1-1,2 1,-1 0,1 0,1 0,0 0,0 0,1 0,1 4,-1-12,-1-1,1 1,0 0,0 0,0-1,0 1,0 0,0-1,1 1,-1-1,0 0,1 1,-1-1,1 0,0 0,-1 0,1 0,0 0,0 0,-1-1,1 1,0 0,0-1,0 0,0 1,0-1,0 0,0 0,0 0,0 0,0 0,-1-1,1 1,0 0,0-1,0 0,0 1,0-1,-1 0,3-1,66-44,-47 25</inkml:trace>
  <inkml:trace contextRef="#ctx0" brushRef="#br0" timeOffset="3316.306">2089 389,'0'4,"0"-2,0-2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1,'0'0,"0"0,0 1,0-1,0 0,0 1,0-1,0 0,0 1,0-1,0 0,0 1,-1-1,1 0,0 1,0-1,0 0,0 1,-1-1,1 0,0 0,0 1,-1-1,1 0,0 0,0 0,-1 1,1-1,0 0,-1 0,1 0,0 0,-1 0,1 0,0 0,-1 0,1 1,0-1,-1 0,1 0,0 0,-1-1,1 1,0 0,-1 0,1 0,0 0,-1 0,1 0,0 0,0 0,-1-1,1 1,0 0,-1 0,1 0,0-1,0 1,-1 0,1 0,0-1,0 1,0 0,0-1,-1 1,5 31,-3-29,-12 168,4-119,2 0,3 1,2 0,2 0,2-1,3 1,2-1,2-1,2 0,2-1,22 47,-34-90,0 0,1 0,0-1,-1 1,2-1,-1 0,1 0,0 0,0-1,0 0,0 0,1 0,0 0,-1-1,1 0,1 0,-1-1,0 0,1 0,-1 0,1-1,-1 0,1 0,0 0,0-1,-1 0,1-1,0 1,-1-1,1-1,6-1,0-6,-1-1,0 0,0 0,-1-2,0 1,-1-1,0-1,-1 0,-1 0,0-1,0 0,-2 0,0 0,0-1,-1 0,0-8,26-53,42-76,-73 151,0 0,0 0,1 0,-1 0,0 1,1-1,-1 0,1 0,-1 1,1-1,-1 0,1 1,-1-1,1 0,0 1,-1-1,1 1,0-1,0 1,-1 0,1-1,0 1,0 0,0-1,-1 1,1 0,0 0,0 0,0 0,0 0,0 0,0 0,-1 0,1 0,0 0,0 0,0 0,0 1,-1-1,1 0,0 1,0-1,0 1,-1-1,1 1,0-1,-1 1,1-1,0 1,-1 0,1-1,-1 1,1 0,-1-1,1 1,-1 0,19 48,-10-7,36 98,-42-135,-1 0,1 0,1-1,-1 0,1 1,-1-1,1 0,0-1,1 1,-1-1,0 0,1 0,0 0,0-1,0 1,0-1,0-1,0 1,1-1,-1 1,0-2,1 1,-1 0,1-1,-1 0,8-4,-1 1,0-2,-1 0,1 0,-1-1,0 0,0-1,-1-1,0 1,0-1,-1-1,0 0,-1 0,1-1,-2 0,0-1,0 1,0-1,-2-1,4-7,-9 18,31-56,-2-1,-3-1,-3-2,-3 0,1-14,-16 62,0-1,-1 0,-1 1,-1-1,0 0,-1-1,0 1,-1 0,0 0,-1 0,-1 0,-1 0,0 0,-1-2,3 15,0-1,0 1,0-1,0 1,0 0,0 0,-1-1,1 1,0 0,-1 0,1 0,-1 1,1-1,-1 0,1 0,-1 1,0-1,1 1,-1 0,0-1,0 1,1 0,-1 0,0 0,1 0,-1 0,0 1,0-1,1 0,-1 1,0-1,1 1,-1 0,1-1,-1 1,1 0,-1 0,1 0,-1 0,1 0,0 0,0 1,-1-1,1 0,0 1,0-1,0 1,1-1,-1 1,0-1,0 1,1-1,-1 1,1 0,0-1,-1 1,1 0,0 1,-11 17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114 383,'4'-2,"27"-13,0-2,-1-1,-1-1,-1-1,-1-2,0-1,-2-1,-1-1,6-9,-27 31,0-1,-1 1,1 0,-1-1,1 1,-1-1,-1 1,1-1,0 0,-1 0,0 0,0 0,0 0,0 0,0 0,-1 0,0-1,0 1,0 0,-1 0,1 0,-1 0,0 0,0 0,0 0,-1 0,1 0,-1 0,0 0,0 1,0-1,-1 1,1 0,-1-1,0 1,0 0,0 1,0-1,-1 0,1 1,-1 0,1 0,-1 0,-2-1,-2 1,1 1,-1 0,0 0,0 1,1 0,-1 0,0 0,0 1,1 1,-1-1,1 1,-1 1,1-1,0 1,0 0,0 1,0 0,0 0,1 0,-5 5,-7 5,0 1,2 0,0 2,0-1,2 2,-7 11,9-11,0 0,2 1,0 0,1 1,2 0,0 0,0 0,2 1,1 0,-1 12,4-23,0 1,1-1,0 0,1 1,0-1,0 1,1-1,1 0,-1 0,2 0,-1 0,2-1,-1 0,1 1,0-1,1-1,0 1,1-1,0 0,0-1,0 1,5 1,4 3,0-2,1 0,1-1,0 0,0-2,0 0,1-1,0-1,1 0,-1-2,0 0,1-1,0-1,0-1,-1-1,1-1,-1 0,11-4,80-39,-93 31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8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564 786,'-6'-4,"0"-1,0 1,-1 1,0-1,1 1,-1 0,0 1,0-1,-1 1,1 1,0-1,-1 1,1 1,-1-1,1 1,-1 1,1-1,-1 1,1 1,0-1,-1 1,1 1,-2 0,-15 4,0 2,1 0,1 2,0 0,0 1,1 2,0 0,2 1,-1 1,2 1,0 0,1 1,1 1,1 1,1 1,0-1,2 2,0 0,-7 20,17-38,-1 0,1 0,0 0,0 1,1-1,-1 1,1-1,0 1,0 0,0-1,1 1,0 0,0 0,0-1,0 1,1 0,0-1,0 1,0 0,0-1,1 1,0-1,0 0,0 1,0-1,1 0,-1 0,1 0,0-1,0 1,1-1,-1 0,1 0,0 0,0 0,-1 0,2-1,-1 0,0 0,0 0,1 0,1 0,10-1,0-1,0-1,0 0,0-1,-1 0,1-2,0 0,-1 0,0-2,0 0,-1 0,1-1,-1-1,-1-1,0 0,5-4,30-16,-1-2,-1-2,-2-2,-2-2,-1-2,24-31,-13-20,-52 90,0 0,-1 0,1 1,0-1,-1 0,1 0,0 0,0 0,-1 0,1 0,0 0,-1 0,1 0,0 0,-1 0,1 0,0 0,-1 0,1 0,0 0,-1 0,1-1,0 1,-1 0,1 0,0 0,0 0,-1-1,1 1,0 0,0 0,-1-1,1 1,0 0,0 0,0-1,0 1,-1 0,1-1,0 1,0 0,0-1,0 1,0 0,0 0,0-1,0 1,0 0,0-1,0 1,0-1,-22 27,22-26,-11 14,1 1,0-1,1 2,1-1,0 1,1 1,1-1,1 1,0 0,1 1,1-1,0 1,1 3,3-16,0 1,0-1,0 0,0 1,1-1,0 0,0 0,0 0,1 0,-1 0,1-1,1 1,-1-1,0 0,1 0,0 0,0 0,0 0,1-1,-1 0,1 0,0 0,-1-1,1 1,0-1,1 0,-1-1,0 1,0-1,1 0,-1-1,1 1,-1-1,1 0,-1 0,1-1,-1 1,25-5,0-1,-1-2,0-1,-1-1,0-1,0-1,-1-2,-1-1,0-1,-2-1,1-1,14-15,3-1,0-3,-3 0,-1-3,-2-1,-1-2,-3-1,-1-2,-3-1,-1-1,-3-1,-2-1,-2-1,0-10,-12 37,-1-1,-2 0,0-1,-2 1,0-1,-2 1,-1-1,-1 0,-1 1,-3-9,5 29,-1 1,0 0,0 0,0-1,0 1,0 0,-1 0,0 0,0 0,0 0,0 1,-1-1,1 1,-1-1,0 1,0 0,0 0,-1 0,1 1,-1-1,1 1,-1 0,0 0,0 0,0 0,0 0,0 1,0 0,-1 0,1 0,0 1,-1-1,1 1,0 0,-1 0,1 1,0-1,-1 1,1 0,0 0,0 0,-2 1,-12 10,0 1,0 0,1 1,1 1,1 0,0 2,1-1,0 2,2 0,0 0,-9 20,2-3,1 1,2 1,1 0,3 1,0 0,3 1,1 1,2-1,1 1,3 0,1 0,2 0,4 26,-4-55,0 1,1-1,1 1,0-1,0 0,1 0,1 0,-1-1,2 1,0-1,0 0,0-1,1 0,1 0,0 0,0-1,1 0,-1-1,2 1,-1-2,1 1,0-1,135 56,-105-67,-28-5</inkml:trace>
  <inkml:trace contextRef="#ctx0" brushRef="#br0" timeOffset="4099.428">2117 560,'-5'-3,"0"0,-1 0,0 1,1 0,-1 0,0 0,0 1,0-1,0 1,0 1,0-1,0 1,0 0,0 1,-6 0,-6 2,0 1,0 0,0 1,1 1,-1 1,1 0,1 2,0-1,0 2,-13 10,28-19,-1 0,0 0,1 1,-1-1,0 0,1 1,0-1,-1 1,1-1,0 1,0 0,0 0,0-1,0 1,0 0,1 0,-1 0,0 0,1 0,0 0,-1 0,1 0,0 0,0 0,0 0,0 0,1 0,-1 0,0 0,1 0,0 0,-1 0,1 0,0 0,0 0,0 0,0-1,0 1,0 0,1-1,-1 1,1-1,-1 0,1 1,0-1,213 148,-213-146,0-1,1 0,-1 1,0-1,0 1,-1 0,1-1,0 1,-1 0,0 0,0 0,0 0,0 0,0 0,-1 1,1-1,-1 0,0 0,0 1,0-1,0 0,0 0,-1 0,0 1,1-1,-1 0,0 0,-1 0,1 0,0 0,-1-1,0 1,0 0,0-1,0 1,0-1,0 1,0-1,-1 0,1 0,-1 0,0-1,0 1,1 0,-1-1,0 0,0 0,0 0,-1 0,1 0,0 0,0-1,0 0,-1 0,1 1,-1-2,-218 4,154-14,62 5</inkml:trace>
  <inkml:trace contextRef="#ctx0" brushRef="#br0" timeOffset="4450.527">2681 646,'-23'17,"1"1,0 1,1 1,2 1,0 1,1 1,1 0,1 1,-7 15,20-35,1-1,-1 1,1 0,0 0,0 0,0 0,0 0,1 0,0 1,0-1,0 1,0-1,1 0,-1 1,1-1,0 1,1-1,-1 1,1-1,0 1,0-1,0 0,1 1,-1-1,1 0,0 0,0 0,1 0,-1-1,1 1,0-1,0 1,0-1,0 0,0 0,1 0,2 1,8 0,-1 0,1-1,0-1,0-1,0 0,0 0,0-1,1-1,-1-1,0 0,0 0,-1-1,1-1,-1-1,1 0,-2 0,1-1,0-1,-1 0,0-1,-1 0,0-1,0 0,-1-1,0 0,-1-1,0 0,2-3,-7 9,0 0,0 0,-1-1,0 1,0-1,-1 1,1-1,-1 0,0 0,-1 0,1 0,-1 0,-1 0,1-1,-1 1,0 0,0 0,-1 0,1-1,-2 1,1 0,-1 0,0 0,0 0,0 1,-1-1,0 0,0 1,0 0,-1 0,0 0,0 0,0 0,0 1,-1 0,-1-1,-3-2,-1 1,0 1,-1 0,1 0,-1 1,0 0,0 1,0 0,-1 1,-3-1,-16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0 548,'52'-23,"-1"-2,-2-2,-1-2,23-19,-37 20,-1-1,-1-1,-2-2,8-13,36-37,-69 77,13-15,2 0,0 1,1 1,0 1,2 1,16-9,-36 24,0-1,1 1,-1 0,0 0,0 0,1 0,-1 1,1-1,-1 1,0 0,1 0,-1 0,1 0,-1 1,0-1,1 1,-1 0,0 0,1 0,-1 1,0-1,0 1,0-1,0 1,0 0,-1 0,1 1,-1-1,1 0,-1 1,0-1,0 1,0 0,0 0,0 0,-1 0,2 2,41 124,-40-117,-1 1,-1-1,0 1,0 0,-2 0,1-1,-2 1,0 0,0 0,-1-1,-1 1,0-1,-1 1,0-1,0 0,-2-1,1 1,-2-1,1 0,-1 0,-1-1,0 0,-1-1,-1 2,-5 3,-1-1,0 0,0-2,-1 1,-1-2,0-1,0 0,-1-1,0-1,-1-1,1 0,-1-2,0 0,0-1,-1-1,1-1,0-1,-14-2,28 2,1-1,0 0,0-1,-1 1,1-1,0 0,0 0,1 0,-1-1,0 1,1-1,-1-1,1 1,0 0,0-1,1 0,-1 0,1 0,-1-1,1 1,1-1,-1 1,1-1,-1 0,2 0,-1 0,0 0,1 0,0-1,0-3,-2-16</inkml:trace>
  <inkml:trace contextRef="#ctx0" brushRef="#br0" timeOffset="1016.702">1524 96,'-54'18,"1"3,1 1,1 3,1 2,1 2,-22 19,61-40,1 1,-1 0,2 1,-1-1,1 2,1-1,0 1,0 0,1 1,1-1,0 1,0 1,3-9,1 1,-1-1,1 1,0-1,0 1,1 0,-1 0,1-1,0 1,0 0,1-1,0 1,-1 0,2-1,-1 1,0-1,1 1,0-1,0 0,0 1,0-1,1 0,0 0,0-1,0 1,0-1,0 1,1-1,0 0,-1 0,1-1,0 1,2 0,0 0,0-1,0 1,1-1,-1-1,1 1,-1-1,1 0,0-1,-1 1,1-1,-1-1,1 1,0-1,-1 0,1-1,-1 0,1 0,-1 0,0 0,0-1,0 0,0-1,-1 1,4-4,11-7,0-2,-1 0,-1-1,-1-1,15-19,144-199,-176 235,1 0,-1 0,0 0,0 0,1 0,-1 0,1 0,-1 0,1 0,-1 0,1 1,-1-1,1 0,0 0,0 1,-1-1,1 0,0 1,0-1,0 0,0 1,0 0,-1-1,1 1,0-1,0 1,0 0,0 0,0-1,0 1,0 0,1 0,-1 0,0 0,0 0,0 1,0-1,0 0,0 0,0 1,0-1,0 0,-1 1,1-1,0 1,0-1,0 1,0 0,0-1,-1 1,1 0,0 0,-1-1,1 1,0 0,-1 0,1 0,-1 0,1 0,5 135,-4-19,-2-113,1 1,0 0,0 0,0-1,0 1,1 0,0-1,0 0,0 1,1-1,-1 0,1 0,0 0,0-1,0 1,1-1,-1 1,1-1,0 0,0-1,0 1,0-1,0 1,1-1,-1 0,1-1,-1 1,1-1,0 0,-1 0,1-1,0 1,0-1,0 0,-1 0,1-1,0 1,0-1,-1 0,1 0,0-1,-1 1,3-2,9-8,0 0,-1-1,0-1,0 0,-1-1,-1-1,-1 0,0 0,-1-1,0-1,-2 0,0-1,0 1,-2-2,0 1,-2-1,2-9,5-4,0 11,-6 31,-5 41,-1-45,-1 5,0 0,1 0,0 0,0-1,1 1,0 0,1 0,1-1,-1 1,2-1,-1 0,1 0,1 0,0 0,0-1,1 0,1 0,-1 0,1-1,5 4,-10-10,1 0,1 0,-1-1,0 0,0 1,0-1,1 0,-1-1,1 1,-1-1,0 1,1-1,-1 0,1 0,-1-1,1 1,-1-1,0 1,1-1,-1 0,0-1,0 1,1 0,-1-1,0 0,0 0,-1 0,1 0,1-1,75-73,-78 75,74-110,-75 110,0 1,0 0,0-1,0 1,0 0,0-1,0 1,0 0,0-1,0 1,0 0,0-1,0 1,0 0,0-1,1 1,-1 0,0-1,0 1,0 0,1 0,-1-1,0 1,0 0,1 0,-1-1,0 1,0 0,1 0,-1 0,0 0,1-1,-1 1,0 0,1 0,-1 0,0 0,1 0,-1 0,0 0,1 0,-1 0,0 0,1 0,-1 0,0 0,1 0,-1 0,0 0,1 1,-1-1,0 0,1 0,-1 0,0 0,0 1,1-1,-1 0,0 0,0 1,1-1,-1 0,0 0,0 1,0-1,1 0,-1 1,0-1,0 0,0 1,5 30,-3-18,-2-3,1-1,0 0,0 0,1 0,0 0,0 0,1 0,0-1,1 1,0-1,0 0,1 0,0 0,0-1,1 0,0 0,0 0,1-1,0 0,0 0,0 0,1-1,0 0,0-1,0 0,0 0,1-1,0 0,4 1,-5-3,-1-2,0 1,1-1,-1 0,0-1,1 1,-1-1,0-1,0 0,0 0,-1 0,1 0,-1-1,0-1,0 1,0-1,0 0,-1 0,0 0,0-1,0 0,-1 0,0 0,0 0,2-4,9-20,-1-1,-1 0,-1-1,6-33,-17 64,15-101,-20 90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3:18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86,'-13'31,"1"0,2 2,1-1,2 1,-3 21,3-13,-48 247,18-123,36-120,2-45,-1 1,0 0,0 0,1-1,-1 1,1 0,-1-1,1 1,-1-1,1 1,-1-1,1 1,0-1,-1 1,1-1,0 1,-1-1,1 0,0 1,0-1,-1 0,1 1,0-1,0 0,-1 0,1 0,0 0,0 0,0 0,-1 0,1 0,0 0,0 0,-1-1,1 1,0 0,0 0,-1-1,1 1,0 0,0-1,-1 1,1-1,-1 1,1-1,0 1,-1-1,1 0,-1 1,1-1,-1 0,0 1,1-1,-1 0,1 0,36-40,-22 18</inkml:trace>
  <inkml:trace contextRef="#ctx0" brushRef="#br0" timeOffset="380.827">528 57,'-15'15,"1"0,1 1,0 1,1 0,1 1,0 0,2 1,0 0,1 0,1 1,1 0,0 1,2-1,0 1,2 0,0-1,1 1,2 14,-1-30,0-1,1 1,0-1,0 1,1 0,-1-1,1 0,0 1,0-1,0 0,0 0,1 0,0 0,0-1,0 1,0-1,1 1,-1-1,1 0,0-1,0 1,0 0,0-1,0 0,0 0,1-1,-1 1,1-1,-1 0,1 0,0 0,-1 0,1-1,0 0,-1 0,1-1,0 1,-1-1,3 0,25-10,-1 0,0-2,-1-2,-1 0,24-18,-46 28,1 0,-1-1,0 0,-1 0,1-1,-1 0,0 0,-1 0,0-1,0 0,0-2,3-5</inkml:trace>
  <inkml:trace contextRef="#ctx0" brushRef="#br0" timeOffset="712.226">923 0,'-19'19,"2"0,0 1,1 1,1 1,2 0,0 1,1 0,1 1,1 0,1 1,2 0,0 0,2 1,-1 10,-15 140,-9 31,36-152,11-59,-5-3</inkml:trace>
  <inkml:trace contextRef="#ctx0" brushRef="#br0" timeOffset="976.263">1092 622,'-9'24,"-4"13,5-1,10-10,3-10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7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1 139,'5'-10,"0"0,1 0,0 0,1 1,0-1,1 2,-1-1,2 1,-1 1,1-1,0 1,1 1,0 0,0 0,0 1,8-3,-15 7,1 1,0-1,-1 1,1 0,0 0,-1 0,1 1,-1-1,1 1,0 0,-1 0,0 0,1 1,-1-1,0 1,1 0,-1 0,0 0,0 0,-1 0,1 1,0-1,-1 1,1 0,-1-1,0 1,0 0,0 1,0-1,-1 0,1 1,33 109,-30-78,-1 1,-2 0,-1-1,-2 1,-1 0,-2 0,-2-1,-3 10,1-20,-1-1,-1 0,-1-1,-1 0,-1-1,-1 0,-10 11,10-20,13-25,13-27,10-4,2 2,1 0,2 2,2 1,26-26,-2 0,-40 47,10-13,2 0,1 2,0 1,32-24,-57 50,0-1,1 0,-1 1,1-1,0 1,-1 0,1-1,0 1,0 0,-1 0,1 0,0 0,0 1,0-1,0 0,0 1,1-1,-1 1,0 0,0 0,0 0,0 0,0 0,0 0,1 0,-1 1,0-1,0 1,0 0,0 0,0-1,0 1,0 0,-1 0,1 1,0-1,-1 0,1 1,0-1,-1 1,1 0,2 10,-2-1,1 1,-2 0,1-1,-1 1,-1 0,0 0,-1 0,-1 5,0 15,-2 283,33-354,6-15,2 0,2 3,3 1,2 2,1 2,13-7,-23 20,-22 19,1 0,0 1,1 1,0 1,1 0,0 1,0 0,11-3,-26 12,1 1,-1-1,0 0,0 1,1-1,-1 1,1-1,-1 1,0 0,1 0,-1-1,1 1,-1 0,1 0,-1 0,0 1,1-1,-1 0,1 0,-1 1,1-1,-1 1,0-1,0 1,1 0,-1-1,0 1,0 0,0 0,1 0,-1 0,0 0,0 0,-1 0,1 0,0 1,0-1,0 0,-1 0,1 1,-1-1,1 0,-1 1,1 0,-4 65,-45 79,35-116,2 0,1 1,1 0,2 1,-1 15,11-2,3-33</inkml:trace>
  <inkml:trace contextRef="#ctx0" brushRef="#br0" timeOffset="531.81">1582 167,'66'1,"152"-13,-171 4,0 3,0 1,0 3,7 1,-42 1</inkml:trace>
  <inkml:trace contextRef="#ctx0" brushRef="#br0" timeOffset="981.391">1666 393,'0'0,"1"0,-1 0,1 0,-1 0,1 0,-1 0,1 0,-1 0,1 0,-1 0,1 1,-1-1,1 0,-1 0,1 0,-1 1,1-1,-1 0,0 1,1-1,-1 0,1 1,-1-1,0 0,1 1,-1-1,0 1,0-1,1 1,-1-1,0 1,0-1,0 1,0-1,0 1,1-1,-1 1,0-1,0 1,0-1,0 1,0-1,-1 1,1-1,0 1,0-1,0 1,0-1,0 1,-1-1,1 0,0 1,0-1,-1 1,1-1,0 1,-1-1,1 0,-1 1,1-1,0 0,-1 1,29 3,1-2,-1 0,1-2,-1-1,0-1,1-1,-1-2,9-3,31-3,125-19,-194 30</inkml:trace>
  <inkml:trace contextRef="#ctx0" brushRef="#br0" timeOffset="3616.134">1637 619,'195'-17,"92"4,-231 3,-32 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368 203,'0'0,"0"-1,1 1,-1 0,1-1,-1 1,1 0,-1-1,1 1,-1 0,1 0,-1 0,1-1,-1 1,1 0,-1 0,1 0,-1 0,1 0,0 0,-1 0,1 0,-1 0,1 0,-1 1,1-1,-1 0,1 0,-1 0,1 1,-1-1,1 0,-1 0,1 1,-1-1,1 1,-1-1,0 0,1 1,-1-1,1 1,-1-1,0 1,0-1,1 1,-1-1,0 1,0-1,0 1,0-1,1 1,-1-1,0 1,0-1,0 1,0 0,0-1,0 1,0-1,-1 1,1 0,6 39,-6-39,0 460,0-407,12 144,-9-185,0-2,0 0,-1 0,0 1,-1-1,0 0,-1 1,0-1,-1 0,0 6,-11-8,8-31,8 4,0 0</inkml:trace>
  <inkml:trace contextRef="#ctx0" brushRef="#br0" timeOffset="232.292">1 711,'43'-5,"38"-11,20-3,2-2,-6 1,-16 0,-11 3,-13 0,-7 2,-7 0,-6 2,-9-2,-4 2,-7-2,-2 2,-2-2,-4 2</inkml:trace>
  <inkml:trace contextRef="#ctx0" brushRef="#br0" timeOffset="666.036">1016 90,'0'852,"-1"-851,0 1,1 0,-1 0,1 0,-1 0,1 0,0 0,0 0,-1 1,1-1,1 0,-1 0,0 0,0 0,1 0,-1 0,1 0,0 0,0 0,0-1,0 1,0 0,0 0,0-1,0 1,1 0,-1-1,0 1,1-1,0 0,-1 0,1 1,0-1,-1 0,1 0,0 0,0-1,0 1,0 0,0-1,0 1,0-1,0 0,0 0,0 0,0 0,0 0,0 0,0 0,1-1,0 0,114-84,-75 49,-10 9,117-78,-147 104,-1-1,1 1,0 0,0-1,0 1,0 0,0 0,1 1,-1-1,0 0,0 1,0-1,1 1,-1 0,0 0,1 0,-1 0,0 0,1 0,-1 1,0-1,0 1,0-1,1 1,-1 0,0 0,0 0,0 0,0 0,0 1,0-1,-1 0,1 1,0 0,-1-1,1 1,-1 0,1 0,-1 0,0 0,0 0,0 0,0 0,0 0,-1 0,1 0,0 1,-1-1,0 0,1 1,0 16,0 0,-1 0,-1 0,-1 0,-1 0,-1 0,-1 3,-10 84,15-105,-1 1,1-1,0 1,0 0,0-1,0 1,0-1,0 1,0-1,0 1,1-1,-1 1,0-1,1 1,0-1,-1 1,1-1,0 0,0 1,-1-1,1 0,0 0,0 0,1 0,-1 1,0-2,0 1,0 0,1 0,-1 0,0 0,1-1,-1 1,1-1,-1 1,1-1,-1 1,1-1,-1 0,1 0,-1 0,1 0,-1 0,1 0,-1 0,1 0,-1-1,1 1,-1-1,1 1,-1-1,1 1,19-10</inkml:trace>
  <inkml:trace contextRef="#ctx0" brushRef="#br0" timeOffset="1354.323">2004 739,'-26'9,"0"2,1 0,1 2,0 1,0 1,2 0,0 2,0 1,2 1,-2 3,21-21,0 0,-1 0,1 0,0 0,0 0,0 0,0 1,1-1,-1 0,0 1,0-1,1 1,-1-1,1 0,-1 1,1 0,0-1,0 1,-1-1,1 1,0-1,0 1,0-1,1 1,-1-1,0 1,1 0,-1-1,1 0,-1 1,1-1,0 1,-1-1,1 0,0 1,0-1,0 0,0 0,0 0,0 0,1 0,-1 0,0 0,0 0,1 0,-1 0,1-1,-1 1,0-1,1 1,-1-1,1 1,-1-1,1 0,0 0,0 0,12 1,0-2,0 0,0-1,0 0,0-1,0-1,-1 0,1 0,-1-2,0 0,-1 0,1-1,-1 0,-1-1,0-1,0 0,0 0,6-8,51-55,-67 71,0 1,0 0,1-1,-1 1,0 0,1 0,-1 0,0 0,1 0,-1 1,0-1,1 0,-1 1,0-1,0 1,0-1,1 1,-1-1,0 1,0 0,0 0,0-1,0 1,0 0,0 0,0 0,0 0,0 0,-1 0,1 0,0 1,-1-1,1 0,-1 0,1 1,-1-1,0 0,1 0,-1 1,0-1,0 0,0 1,0-1,0 0,0 1,0-1,-1 0,1 1,0-1,-1 0,1 0,-1 0,1 1,-2 0,3 7,-1-3,0 1,0-1,1 0,-1 0,1 1,1-1,-1 0,1 0,0 0,0 0,1 0,0-1,0 1,0-1,1 0,0 0,0 0,0 0,0-1,1 1,0-1,0 0,0-1,0 1,0-1,1 0,0 0,-1-1,1 0,0 0,2 0,11-3,0 0,0-2,0 0,0-2,-1 0,1 0,-1-2,-1 0,1-2,-1 0,-1 0,0-2,0 0,-1 0,0-2,-1 0,-1 0,0-1,8-12,8-9,-2-1,-1 0,-2-3,-1 0,-2-1,-2 0,-2-2,-2 0,-1-1,-2-1,-3 0,-1 0,-2-1,-1-10,-4 34,1 12,-1-1,0 1,-1-1,0 1,0-1,-1 1,0-1,0 1,-1-1,-1 1,0 0,0 0,-1 0,0 0,-3-6,4 13,1 0,0 1,0-1,-1 0,1 1,-1-1,0 1,1 0,-1 0,0 0,0 0,0 0,0 1,1-1,-1 1,0 0,0 0,0 0,0 0,0 0,0 1,0-1,0 1,0 0,1 0,-1 0,0 0,1 1,-1-1,1 1,-1-1,0 1,-67 67,61-53,2 0,0 1,0 0,2 0,0 1,1-1,1 1,0 0,1 0,1 0,1 0,1 1,0-1,4 14,5 21,2 0,2 0,2-2,10 17,4 3,-19-50,-2-1,0 1,-1 0,-2 1,0 0,-1 0,-1 1,-1-1,-1 12,-1-33,-1 0,0 0,1 0,-1 0,0 1,0-1,0 0,0 0,0 0,0 0,0 0,0 1,0-1,-1 0,1 0,0 0,-1 0,1 0,-1 0,1 0,-1 0,0 0,1 0,-1 0,0 0,0 0,1-1,-1 1,0 0,0-1,0 1,0 0,0-1,0 1,0-1,0 1,0-1,0 0,0 0,-1 1,1-1,0 0,0 0,0 0,0 0,0 0,0 0,-1 0,1-1,0 1,0 0,0-1,0 1,0 0,0-1,0 1,0-1,0 0,0 1,0-1,0 0,0 0,1 0,-1 1,0-1,1 0,-1 0,0 0,0-1,-47-88,39 70</inkml:trace>
  <inkml:trace contextRef="#ctx0" brushRef="#br0" timeOffset="1600.019">2343 428,'43'-9,"39"-9,14 0,1 2,-7 4,-9 0,-13 1,-9 3,-9 2,-4 3,-5 2,-5 1,-8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0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31,'19'0,"16"0,7 0,1 0,-2-5,-3-1,-3-1,-3 2,-2 2,-2 1,0 0,0 2,0 0,-1 0,1 0,-5 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9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253 251,'0'-1,"1"-1,-1 1,0 0,0-1,0 1,0-1,0 1,0 0,0-1,0 1,-1-1,1 1,-1 0,1-1,-1 1,1 0,-1-1,0 1,1 0,-1 0,0 0,0 0,0-1,0 1,0 0,0 1,0-1,0 0,-1 0,1 0,0 1,0-1,-1 1,1-1,0 1,-1-1,1 1,-1 0,1 0,0 0,-1-1,1 1,-1 1,1-1,-1 0,1 0,0 0,-1 1,1-1,0 1,-1-1,-65 40,52-26,1 1,1 1,0 0,1 1,1 0,1 1,0 0,1 1,1 0,1 0,1 1,0-1,0 9,6-22,-1 0,2 1,-1-1,1 0,-1 1,2-1,-1 0,1 0,0 0,0 0,1 0,-1 0,1 0,1-1,-1 0,1 1,0-1,0-1,0 1,1-1,0 1,0-1,0 0,0-1,0 0,1 1,0-2,0 1,-1-1,1 1,1-2,-1 1,0-1,0 0,6 0,2 2,0-1,1 0,-1-1,0-1,0 0,1-1,-1-1,5-1,-14 3,-1-1,1 0,-1 0,0 0,1-1,-1 1,0-1,0 0,0 0,0-1,0 1,-1-1,1 0,-1 0,0 0,1 0,-1-1,-1 1,1-1,0 0,-1 1,0-1,0 0,0-1,-1 1,1 0,0-5,-2 5,-1 0,1 0,-1 0,0 0,-1 0,1 0,-1 0,1 0,-1 0,0 1,-1-1,1 1,-1-1,1 1,-1 0,0 0,0 0,0 0,-1 1,1-1,-1 1,1 0,-1 0,0 0,0 1,1-1,-1 1,-1 0,1 0,0 0,0 1,0-1,0 1,0 0,-1 0,1 1,0-1,0 1,0 0,-2 0,127-2,113-40,-206 36,-4 1</inkml:trace>
  <inkml:trace contextRef="#ctx0" brushRef="#br0" timeOffset="1612.459">675 54,'44'-5,"37"-6,11-2,-6 2,-13 3,-19 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6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590 409,'110'-33,"-99"17,-40 14,-61 19,1 5,-80 30,56-16,100-32,8-3,1 0,-1 0,0 0,0 0,1 1,-1 0,1 0,-1 0,1 1,0-1,0 1,0 0,0 0,1 1,-1-1,1 1,-3 3,6-4,1 0,-1 0,1 0,0 0,0 0,0-1,0 1,1 0,-1 0,1-1,-1 1,1-1,0 0,0 0,0 1,1-1,-1 0,0-1,1 1,-1 0,1-1,-1 1,1-1,0 0,0 0,0 0,0 0,1 0,26 9,-1-1,1-1,1-2,-1-1,1-2,0 0,0-3,0 0,12-3,18 2,6 11,-66-9,1-1,-1 0,0 0,1 1,-1-1,0 1,1-1,-1 1,0 0,0-1,0 1,0 0,0 0,1 0,-1 0,-1 0,1 0,0 0,0 0,0 0,0 0,-1 0,1 0,-1 1,1-1,-1 0,1 1,-1-1,0 0,0 1,1-1,-1 0,0 1,0-1,0 1,-1-1,1 0,0 1,0-1,-1 0,1 1,-1-1,1 0,-1 0,1 1,-2-1,-3 6,-1 0,-1-1,1 0,-1-1,0 1,0-1,0 0,-1-1,0 0,0 0,-6 1,-12 8,-71 35,29-15,1 3,2 2,-10 12,55-36,9-7,0-1,1 1,0 1,0 0,0 0,1 1,0 0,1 0,0 1,1 0,0 1,0 0,1 0,1 0,0 1,0 0,-2 10,7-19,0 0,0 0,0 0,0 1,0-1,1 0,0 0,0-1,0 1,0 0,0 0,0 0,1 0,-1-1,1 1,0-1,0 1,0-1,0 0,0 0,0 0,0 0,1 0,-1 0,1 0,0-1,-1 0,1 1,0-1,0 0,0 0,0 0,1-1,102 12,269-44,-242 10,-138 16,-7 5</inkml:trace>
  <inkml:trace contextRef="#ctx0" brushRef="#br0" timeOffset="2670.193">1070 1171,'37'-70,"41"-36,35-63,-19-51,-93 215,1 0,0 1,0 0,0-1,0 1,1 0,-1 0,1 0,0 0,0 1,1-1,-1 1,1 0,0 0,1-1,-4 5,1-1,0 1,0 0,-1-1,1 1,-1 0,1 0,-1 0,1 0,-1 1,1-1,-1 0,0 1,0-1,1 0,-1 1,0 0,-1-1,1 1,0-1,0 1,-1 0,1 0,-1-1,1 1,-1 0,0 0,0 0,1 0,-1-1,-1 1,1 0,0 0,0 0,-1 0,1 0,0-1,11 148,6 22,1-121,-17-49,0 0,-1 0,1-1,0 1,0-1,0 1,0 0,0-1,0 0,0 1,-1-1,1 1,1-1,-1 0,0 0,0 0,0 0,0 1,0-1,0-1,0 1,0 0,0 0,0 0,0 0,0-1,0 1,0 0,0-1,0 1,0-1,0 1,0-1,-1 0,1 1,0-1,0 0,-1 0,1 1,0-1,-1 0,1 0,-1 0,1 0,-1 0,1 0,-1 0,77-143,-33 50,121-209,-166 302,1 1,0-1,0 1,0-1,1 1,-1-1,0 1,0 0,0-1,0 1,0-1,0 1,1-1,-1 1,0-1,0 1,1 0,-1-1,0 1,0 0,1-1,-1 1,1 0,-1-1,0 1,1 0,-1 0,1-1,-1 1,0 0,1 0,-1 0,1 0,-1 0,1 0,-1-1,1 1,-1 0,1 0,-1 0,0 0,1 1,-1-1,1 0,-1 0,1 0,-1 0,1 0,-1 1,0-1,1 0,-1 0,1 1,-1-1,0 0,1 0,-1 1,0-1,1 1,-1-1,0 0,0 1,1-1,-1 1,4 33,-4-23,52 253,-24-124,3 58,-38-63,-21-106,11-23</inkml:trace>
  <inkml:trace contextRef="#ctx0" brushRef="#br0" timeOffset="4366.853">1324 211,'166'-25,"166"23,-352-17,5 12,0 0,1-1,0-1,1 0,0-1,1-1,0 0,0 0,1-2,-3-3,0-22,16 24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1,'-11'259,"-8"6,-5-87,1-62,27-101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1,'18'178,"-10"-140,24 169,-4 20,-24-147,-8-93,0-1,-1 1,0 0,-1 0,-1 0,0 1,-1 0,0 0,-1 1,0 0,0 1,-1 0,-1 0,0 1,0 0,-1 1,1 0,-2 1,1 1,-1 0,0 0,-1 2,1-1,-1 2,0 0,0 0,0 1,0 1,0 0,0 1,0 1,-1 0,-6 2,-75 38,77-28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0,'-14'7,"0"1,1 0,0 1,1 0,0 1,0 0,1 1,0 1,1-1,-9 14,17-22,-7 7,1 1,0 0,0 0,1 0,1 1,0 0,0 1,1-1,1 1,0 0,1 0,0 0,1 1,0-1,1 1,1-1,0 1,1-1,1 1,0-1,0 0,1 1,1-1,1-1,-1 1,4 5,-1-12,1-1,-1 0,1 0,0-1,0 0,0 0,1-1,-1 0,1 0,0-1,-1 0,1-1,0 0,0 0,0-1,0 0,0-1,0 1,0-2,0 0,6-1,-4 2,0 0,-1 0,1-1,0 0,-1-1,0 0,1-1,-1 0,-1 0,1-1,-1 0,1-1,-2 0,1-1,-1 0,0 0,0-1,-1 1,0-2,0 1,2-6,-7 11,-1 0,0-1,-1 1,1-1,0 1,-1-1,0 1,0-1,0 1,0-1,-1 1,1-1,-1 1,0-1,0 1,0 0,0-1,-1 1,1 0,-1 0,0 0,0 0,0 0,0 0,0 1,-1-1,1 1,-1 0,0-1,0 1,0 0,0 1,0-1,0 0,0 1,-1 0,1 0,0 0,-1 0,1 0,-1 1,1-1,-1 1,1 0,-1 0,0 0,-75 13,170-44,88-10,-154 39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11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0 367,'678'0,"-679"0,1-1,-1 1,1-1,-1 1,0-1,1 0,0 1,-1-1,1 0,-1 1,1-1,0 0,-1 1,1-1,0 0,0 0,-1 0,1 1,0-1,0 0,0 0,0 0,0 1,0-1,0 0,0 0,1 0,-1 1,0-1,0 0,1 0,-1 1,0-1,1 0,-1 1,1-1,-1 0,1 1,-1-1,1 1,-1-1,1 1,0-1,-1 1,1-1,0 1,0-1,-1 1,1 0,0 0,0-1,-1 1,1 0,0 0,0 0,-1 0,1 0,0 0,0 0,0 0,0 0,-107-101,95 87</inkml:trace>
  <inkml:trace contextRef="#ctx0" brushRef="#br0" timeOffset="1234.212">283 0,'-1'4,"1"0,-1 0,1 1,0-1,0 0,1 0,-1 0,1 0,0 0,0 0,0 0,0 0,1 0,0-1,-1 1,1 0,1-1,-1 0,0 1,1-1,0 0,0 0,0 0,0-1,0 1,0-1,1 0,-1 0,1 0,0 0,-1 0,1-1,0 0,0 0,0 0,0 0,2 0,-5-1,0 1,0-1,1 0,-1 0,0 1,1-1,-1 0,1 0,-1-1,0 1,1 0,-1 0,0-1,1 1,-1 0,0-1,0 0,0 1,1-1,-1 0,0 1,0-1,0 0,0 0,0 0,0 0,0 0,0 0,-1 0,1 0,0 0,0-1,-1 1,1 0,-1 0,1-1,-1 1,0 0,0-1,1 1,-1 0,0-1,0 1,0 0,0-1,0 1,-1-1,-2 1,0-1,0 1,0 0,0 0,-1 1,1-1,0 1,0-1,-1 1,1 0,0 0,-1 0,1 1,0-1,0 1,-1 0,1 0,0 0,0 0,0 1,0-1,0 1,0-1,1 1,-1 0,1 0,-1 1,1-1,-1 0,1 1,0 0,0-1,1 1,-1 0,0 0,1 0,0 0,-1 2,1-1,1 0,0 0,0 0,1 0,-1 0,1 0,0 0,0 0,0 0,0 0,1 0,-1 0,1-1,0 1,0-1,1 1,-1-1,1 0,0 0,0 0,-1 0,2 0,-1-1,0 1,1-1,-1 0,1 0,-1 0,1-1,0 1,0-1,0 0,0 0,0 0,0-1,0 1,0-1,0 0,0 0,0-1,1 1,-1-1,0 0,-1 0,-1 0,0 0,0 0,0 0,0-1,0 1,0 0,-1-1,1 0,0 1,-1-1,1 0,-1 0,0 0,1 0,-1 0,0 0,0-1,0 1,-1 0,1 0,0-1,-1 1,0 0,1-1,-1 1,0-1,0 1,-1 0,1-1,0 1,-1 0,1-1,-1 1,0 0,0 0,0-1,0 1,0 0,0 0,0 0,-1 0,1 1,-1-1,0 0,1 0,-1 1,-2-2,1 3,0 0,0 0,0 0,0 0,0 1,0-1,0 1,0 0,0 0,0 0,0 0,0 0,0 1,1-1,-1 1,1 0,-1-1,1 1,0 0,-1 1,1-1,0 0,0 1,1-1,-1 1,0 0,1-1,0 1,-1-1,1 0,0 0,0 0,0 0,0 0,0 0,0 0,0 0,1 0,-1 0,1 1,0-1,-1 0,1 0,0 0,0 1,1-1,-1 0,0 0,1 0,-1 1,1-1,0 0,-1 0,1 0,0 0,1 0,-1 0,0-1,0 1,1 0,-1-1,1 1,-1 0,1-1,0 0,0 1,0-1,0 0,0 0,1 0,-1-1,1 1,0-1,-1 1,1-1,-1 0,1 0,-1 0,1 0,0-1,-1 1,1-1,-1 0,1 1,-1-1,0 0,1 0,-1-1,0 1,0 0,0-1,0 0,0 1,0-1,0 0,0 0,-1 0,1 0,-1 0,1 0,-1 0,0-1,0 1,0-1,0 1,0 0,-1-1,1 1,-1-1,1 0,-1 1,0-1,0 1,0-1,0 1,-1-1,1 0,-1 1,0-1,1 1,-1 0,0-1,-1 1,1 0,0-1,0 1,-1 0,0 0,1 0,-1 0,0 0,0 1,0-1,0 1,-1-2,-35-9,26 12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1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626 706,'142'-106,"-141"105,1-1,-1 1,0 0,1-1,-1 1,0-1,0 1,0-1,0 0,0 1,0-1,-1 0,1 0,0 1,-1-1,0 0,1 0,-1 0,0 0,0 0,0 0,0 0,0 1,0-1,-1 0,1 0,-1 0,1 0,-1 1,0-1,0 0,0 0,0 1,0-1,0 1,0-1,0 1,0-1,-1 1,1 0,-1-1,1 1,-1 0,1 0,-1 0,0 0,0 0,-91-35,-123 4,183 31,0 1,0 2,0 1,0 2,0 1,-8 4,-50 32,89-40,1-1,-1 1,0-1,1 1,-1-1,1 1,0 0,-1 0,1 0,0 0,0 0,0 0,0 0,1 0,-1 0,0 0,1 0,0 1,-1-1,1 0,0 0,0 1,0-1,0 0,1 0,-1 0,1 1,-1-1,1 0,0 0,0 0,0 0,0 0,0 0,0 0,0 0,1-1,-1 1,1 0,-1-1,1 1,1 0,8 6,1 0,0 0,0-1,1-1,0 0,0-1,1 0,-1-1,1-1,0 0,0-1,0 0,7-1,-2 1,108 28,-125-29,-1-1,0 1,1 0,-1 0,0 0,0 0,1 0,-1 0,0 0,0 0,0 0,0 0,0 0,-1 1,1-1,0 0,-1 1,1-1,-1 1,1-1,-1 0,1 1,-1-1,0 1,0-1,0 1,0 0,0-1,0 1,0-1,0 1,-1-1,1 0,-1 1,1-1,-1 1,1-1,-1 0,0 1,0-1,0 0,0 0,1 1,-2-1,1 0,0 0,0 0,0 0,-1 0,-68 50,66-48,-84 46,41-23,1 1,2 2,-41 34,18 30,66-90,0-1,0 1,-1 0,2 0,-1-1,0 1,0 0,1 0,0 0,-1 0,1 0,0 0,1-1,-1 1,0 0,1 0,0 0,-1 0,1 0,0-1,1 1,-1 0,0-1,1 1,-1-1,1 0,0 1,0-1,0 0,0 0,0 0,0 0,1 0,-1-1,1 1,-1-1,2 1,11 4,0 0,1-2,0 1,0-2,0 0,0-1,1 0,-1-2,1 0,-1-1,0 0,1-1,-1-1,0-1,0 0,-1-1,1-1,1-1,-13 6,-1-1,1 0,-1 0,1 0,-1 0,0 0,0-1,0 1,0-1,0 0,-1 0,1 0,-1 0,0-1,0 1,0-1,1-1,3-15</inkml:trace>
  <inkml:trace contextRef="#ctx0" brushRef="#br0" timeOffset="372.012">344 0,'-5'11,"1"0,0 1,1-1,0 1,0 0,2 0,-1 0,2 0,-1 0,2 0,-1 0,2 0,1 10,-1-4,10 93,-5 0,-5 0,-5 0,-5 0,-4-1,-16 53,-72 171,66-217,33-114,0-1,1 1,-1 0,1-1,-1 1,1 0,0 0,0-1,0 1,1 0,-1 0,1-1,0 1,-1 0,1-1,0 1,0-1,1 1,-1-1,0 1,1-1,0 0,-1 0,1 0,0 0,0 0,2 2,12 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3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395 109,'0'956,"0"-956</inkml:trace>
  <inkml:trace contextRef="#ctx0" brushRef="#br0" timeOffset="266.623">0 673,'466'-140,"-427"127,0-1,-1-3,-1 0,0-2,22-17,-50 28,0 0,-1-1,0 0,-1 0,0-1,0 1,-1-2,0 1,-1-1,0 1,0-4,1 2,1-4</inkml:trace>
  <inkml:trace contextRef="#ctx0" brushRef="#br0" timeOffset="629.227">846 23,'0'688,"15"-587,-14-98,0 0,0 0,0 0,0-1,0 1,1 0,-1-1,1 1,0-1,0 1,0-1,0 0,0 0,0 1,1-2,-1 1,1 0,-1 0,1-1,0 0,-1 1,1-1,0 0,0 0,0-1,0 1,0-1,0 1,0-1,3 0,9-3,-1-1,1-1,-1 0,1-1,-2 0,1-1,-1-1,0 0,0-1,-1 0,7-7,37-24,24 10,-78 29,1 1,-1 0,0 0,1 1,-1-1,0 0,1 1,-1-1,0 1,0 0,0 0,0 0,1 0,-1 0,0 0,-1 1,1-1,0 0,0 1,0 0,-1-1,1 1,-1 0,0 0,1 0,-1 0,0 0,0 0,0 0,0 0,-1 1,1-1,-1 0,1 2,9 130,-9-131,0-1,1 1,-1-1,1 0,0 1,0-1,-1 0,1 0,1 0,-1-1,0 1,0 0,1-1,-1 0,1 1,-1-1,1 0,-1 0,1 0,0-1,-1 1,1-1,0 1,0-1,0 0,-1 0,1 0,0-1,0 1,-1 0,1-1,0 0,-1 0,1 0,0 0,0-1,16-5</inkml:trace>
  <inkml:trace contextRef="#ctx0" brushRef="#br0" timeOffset="1280.598">1722 617,'-16'12,"0"1,1 1,0 1,1 0,1 1,0 0,2 1,-1 1,2-1,1 2,0-1,-1 6,10-22,-1-1,0 1,1 0,-1 0,1 0,-1 0,1 0,0 0,0 0,0 0,0 0,0 0,0 0,1 0,-1 0,1 0,-1 0,1 0,0 0,0 0,0-1,0 1,0 0,0 0,0-1,1 1,-1-1,0 1,1-1,-1 0,1 0,0 1,-1-1,1 0,0 0,0-1,0 1,0 0,0 0,-1-1,1 0,0 1,0-1,0 0,0 0,1 0,-1 0,0 0,0 0,0-1,0 1,-1-1,3 0,14-4,-1-2,0 0,0 0,-1-2,0 0,0-1,1-2,38-22,-37 24,74-32,-89 42,0-1,0 1,0 0,0-1,0 1,0 0,-1 1,1-1,0 1,0-1,0 1,0 0,-1 0,1 0,0 0,-1 0,1 1,-1-1,1 1,-1 0,0 0,1 0,-1 0,0 0,-1 0,1 0,0 1,0-1,-1 1,0-1,2 3,10 24,-12-24,0-1,1 1,0 0,0-1,0 1,0-1,1 0,-1 1,1-1,0 0,0-1,1 1,-1 0,1-1,0 0,0 0,0 0,0-1,0 1,1-1,-1 0,1 0,0 0,-1-1,1 1,0-1,0-1,0 1,2 0,7-4,0-1,0 0,-1-1,1 0,-1-1,0 0,-1-1,1-1,-1 0,-1 0,0-1,0-1,-1 0,0 0,5-7,125-161,-119 141,-1 0,-2-2,-1 0,-3 0,-1-2,-2 0,-1 0,-3-1,-1 0,-1-17,-8-26,3 82,0 0,-1 0,1 0,-1 0,0 0,0 1,0-1,0 0,0 1,-1-1,1 1,-1-1,0 1,0-1,1 1,-2 0,1 0,0 0,0 0,-1 1,1-1,0 1,-1-1,0 1,1 0,-1 0,-1-1,-1 3,1 0,-1 1,1-1,0 1,-1 0,1 0,0 0,0 0,0 1,0-1,1 1,-1 0,1 0,0 1,0-1,0 1,0 0,0-1,1 1,0 0,0 1,0-1,0 0,0 0,1 1,0-1,0 1,0 0,1-1,-1 1,1 3,-7 242,10-154,-2-46,2 1,2-1,3 0,2-1,1 0,3 0,2-1,21 42,-18-68,-13-42,-28-48,13 44</inkml:trace>
  <inkml:trace contextRef="#ctx0" brushRef="#br0" timeOffset="1534.852">2144 419,'44'5,"52"1,19 0,0-6,-14-3,-21 0,-13-1,-14 1,-11 1,-7 0,-11 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4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457 453,'57'-55,"-56"54,0 0,0-1,-1 1,1 0,-1-1,1 1,-1-1,1 1,-1-1,0 1,0-1,0 1,0-1,0 1,0-1,0 1,0-1,-1 1,1-1,-1 1,1-1,-1 1,1-1,-1 1,0 0,0-1,0 1,0 0,1 0,-2 0,1 0,0 0,0 0,0 0,0 0,-1 0,1 0,0 1,-1-1,1 0,-1 1,1-1,0 1,-1 0,1-1,-1 1,1 0,-2 0,-12-3,0 1,1 0,-1 1,0 1,0 0,1 1,-1 1,0 0,1 1,-1 0,1 1,0 1,0 0,1 1,0 1,0 0,0 1,1 0,0 0,0 2,1-1,0 2,1-1,0 1,-4 8,11-16,1 0,0 0,0 1,0-1,1 0,-1 1,1-1,0 1,0 0,0-1,0 1,1 0,-1-1,1 1,0 0,0 0,1-1,-1 1,1 0,0 0,-1-1,2 1,-1-1,0 1,1-1,0 1,-1-1,1 0,1 0,-1 0,0 0,1 0,-1 0,1-1,0 1,1-1,5 5,0-1,0 0,1-1,-1 0,1 0,1-1,-1-1,1 0,-1 0,1-1,0 0,1-1,35 2,-47-2,1-1,-1 0,0 1,0-1,1 1,-1-1,0 1,0-1,0 1,0-1,1 1,-1-1,0 1,0-1,0 1,0 0,0-1,-1 1,1-1,0 1,0-1,0 1,0-1,-1 1,1-1,0 1,0-1,-1 0,1 1,0-1,-1 1,1-1,0 0,-1 1,1-1,-1 0,1 1,0-1,-1 0,1 0,-1 1,1-1,-1 0,1 0,-1 0,1 0,-1 0,1 1,-1-1,1 0,-1 0,0 0,1-1,-1 1,1 0,-1 0,1 0,-1 0,-43 23,20-12,0 0,1 2,1 0,0 2,0 0,2 1,0 1,1 2,1-1,-12 16,27-29,-1 0,1 0,0 0,0 1,1-1,-1 1,1-1,1 1,-1 0,1 0,0 0,0 0,0 0,1 0,0 0,0 0,1 0,0 0,0 0,0-1,1 1,-1 0,1 0,1-1,-1 1,1-1,0 0,0 0,1 0,-1 0,1 0,0-1,1 0,-1 1,1-2,-1 1,1 0,1-1,-1 0,0 0,3 0,4 1,0-1,-1 0,2 0,-1-2,0 1,0-2,0 1,1-2,-1 0,0 0,0-1,0-1,0 0,11-4,6-20,-20 10</inkml:trace>
  <inkml:trace contextRef="#ctx0" brushRef="#br0" timeOffset="996.993">287 0,'1'256,"23"-92,-22-115,-2 1,-3 0,-2-1,-2 1,-17 136,-11 8,7-71,16 37,10-50,0-87,2-5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8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310 572,'-5'2,"0"0,0 1,0 0,1 0,-1 0,1 1,-1-1,1 1,0 0,1 0,-1 0,1 1,-1 0,1-1,1 1,-1 0,1 0,0 0,0 1,0-1,1 0,0 1,0-1,0 1,1 0,-1 0,1-6,-34 222,28-167,-3 0,-3-1,-1 0,-10 18,-14 61,37-130,0-1,-1 0,1 0,0 0,0 0,0 0,0 0,1 0,-1 0,1 0,-1 0,1 1,-1-2,1 1,0 0,0 0,0 0,0 0,1-1,-1 1,0 0,1-1,-1 1,1-1,-1 1,1-1,0 0,0 0,-1 0,1 0,0 0,0 0,0-1,0 1,0 0,0-1,0 0,0 1,1-1,-1 0,0 0,0 0,0 0,2-1,95-17,159-52,-214 58,49 1,-77 16</inkml:trace>
  <inkml:trace contextRef="#ctx0" brushRef="#br0" timeOffset="501.049">960 374,'-5'-9,"-6"1,-6 7,-1 9,-1 2,2 5,-1 4,3 5,-1-3,3 0,-2 1,-3 2,1 2,9-4,6-5</inkml:trace>
  <inkml:trace contextRef="#ctx0" brushRef="#br0" timeOffset="1135.993">0 261,'19'-12,"1"1,0 0,1 2,0 0,1 1,0 1,0 1,0 1,0 1,1 1,0 1,0 1,11 2,-17 0,-12 0,-1 0,1-1,-1 0,1 0,-1 0,0 0,1 0,-1-1,1 0,-1 0,0 0,0 0,1-1,-1 0,3-2,-7 2,0-1,0 0,-1 0,1 0,-1 0,0 0,1 1,-1-1,0 0,-1 1,1-1,0 1,-1-1,0 1,1-1,-1 1,0 0,0 0,0 0,-1 0,1 0,0 1,-1-1,1 1,-1-1,1 1,-1 0,-112-86,103 73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0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1,0-1,-1 1,1-1,0 0,1 0,-1 0,0 0,0 0,0-1,0 1,1 0,-1-1,0 0,1 1,-1-1,0 0,1 0,0-1,0 2,338 1,-233-2,-109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28,'5'0,"6"0,7 0,4 0,4 0,1 0,2 0,1 0,-1 0,0 0,0 0,0-5,0-1,-1 0,0 1,0 2,-4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2 574,'-1'-24,"1"-1,0 1,2 0,1-1,1 1,1 1,1-1,1 1,1 0,1 0,0 1,7-8,-3 10,1 0,1 1,1 1,0 0,1 1,1 1,1 1,11-7,-9 7,-8 4,1 1,1 0,-1 1,1 1,1 0,0 1,0 1,10-2,-24 7,0 1,0-1,0 1,0 0,0-1,0 1,0 0,0 1,0-1,0 0,0 1,0-1,0 1,0-1,0 1,0 0,0 0,0 0,-1 0,1 0,0 0,-1 0,1 1,-1-1,1 1,-1-1,0 1,0-1,0 1,0 0,0 0,0-1,0 1,0 0,0 0,-1 0,1 0,-1 0,0 0,0 0,1 1,-10 87,7-80,0 0,0 0,1 0,0 0,1 0,0 0,1 0,0 0,0 0,1 0,1 0,-1 0,1-1,2 2,-4-9,0 0,0 0,1-1,-1 1,1-1,-1 1,1-1,-1 0,1 1,0-1,0 0,0 0,-1 0,1-1,0 1,0 0,0-1,0 1,1-1,-1 1,0-1,0 0,0 0,0 0,0 0,0-1,0 1,0 0,0-1,0 0,0 1,0-1,0 0,0 0,1-1,66-40,104-103,-158 135,-5 2,1 1,0-1,0 1,0 1,1 0,0 1,1 0,-1 1,1 1,0 0,0 0,0 1,0 1,1 0,-12 1,0 0,1 0,-1 0,0 0,0 1,0-1,0 1,0-1,0 1,1 0,-1 0,-1 0,1 0,0 0,0 0,0 1,-1-1,1 0,0 1,-1 0,1-1,-1 1,0 0,0 0,1-1,-1 1,0 0,-1 0,1 0,0 1,-1-1,1 0,-1 0,1 0,-1 0,0 1,0-1,0 0,0 0,-1 1,-23 94,19-83,4-13,-2 6,-1 0,1 1,1-1,-1 1,1 0,1 0,-1-1,1 1,1 0,-1 0,1 0,1 0,0 0,0 0,0 0,1 0,0 0,1-1,0 1,9 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4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1 791,'0'-2,"0"1,0 0,0 0,0 0,0-1,0 1,0 0,0 0,1 0,-1 0,0-1,1 1,-1 0,1 0,0 0,-1 0,1 0,0 0,-1 0,1 0,0 1,0-1,0 0,0 0,0 1,0-1,0 0,0 1,0-1,0 1,0-1,0 1,0 0,0 0,1-1,-1 1,0 0,0 0,0 0,1 0,-1 0,0 0,0 0,0 1,0-1,1 1,10-5,164-42,-174 45,-1 0,1 0,-1 1,1-1,-1 0,1 1,-1-1,1 1,0 0,-1-1,1 1,-1 0,1 0,0 0,-1 0,1 0,0 1,-1-1,1 0,-1 1,1-1,0 1,-1-1,1 1,-1 0,0 0,1 0,-1 0,0 0,1 0,-1 0,0 0,0 0,0 1,0-1,0 0,0 1,0-1,-1 1,1-1,0 1,-1-1,1 1,-1 1,37 165,-6-36,13 12,-44-143,0 0,1 0,-1-1,1 1,-1 0,0-1,1 1,0 0,-1-1,1 1,-1-1,1 1,0-1,-1 1,1-1,0 1,-1-1,1 0,0 1,0-1,-1 0,1 0,0 1,0-1,0 0,-1 0,1 0,0 0,0 0,0 0,-1 0,1-1,0 1,0 0,0 0,-1 0,1-1,0 1,0-1,-1 1,1 0,0-1,-1 1,1-1,-1 1,1-1,0 0,-1 1,1-1,-1 0,30-38,-26 32,62-98,-4-3,21-55,-39 73,-44 82,-1 6</inkml:trace>
  <inkml:trace contextRef="#ctx0" brushRef="#br0" timeOffset="320.707">1157 508,'-4'9,"-8"9,-5 6,-5 3,-3-3,2-1,0-3,5-2,-1-3,4 1,0-3,6-3,6-4</inkml:trace>
  <inkml:trace contextRef="#ctx0" brushRef="#br0" timeOffset="1121.821">113 367,'611'0,"-632"-17,-163-45,172 58</inkml:trace>
  <inkml:trace contextRef="#ctx0" brushRef="#br0" timeOffset="1966.712">198 0,'143'25,"252"-22,-322 8,-55-5</inkml:trace>
  <inkml:trace contextRef="#ctx0" brushRef="#br0" timeOffset="3918.544">678 254,'-10'-1,"0"0,0-1,1-1,-1 1,0-2,1 1,0-1,0-1,0 1,0-1,1-1,0 0,0 0,0-1,1 0,0 0,0 0,1-1,-2-2,1 2,-10-6,23 22,110 104,-99-98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30,'173'-11,"-90"1,0 4,0 3,19 5,-8-1,-95-1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9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19,'19'5,"21"1,8 0,1-1,-3-2,-5-6,-4-2,-4 0,-2 0,-3 1,0 2,0 1,-1-5,0 0,-4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0 547,'2'-16,"0"-1,1 1,1 0,1 0,0 0,1 0,7-13,6-16,-15 32,2-10,2 1,0-1,1 1,1 1,1 0,1 0,1 1,1 1,1 0,0 1,1 0,1 1,8-5,-23 20,0 1,-1-1,1 0,0 1,0 0,0-1,0 1,1 0,-1 0,0 0,0 0,1 0,-1 1,1-1,-1 1,0 0,1-1,-1 1,1 0,-1 0,1 1,-1-1,1 0,-1 1,0 0,1-1,-1 1,0 0,1 0,-1 0,0 1,0-1,0 0,0 1,0-1,0 1,-1 0,1 0,0 0,-1 0,2 2,5 20,-2 0,0 1,-1 0,-2 0,0 1,-1 19,1 13,-3-57,0 0,-1 0,1 0,-1 0,1 0,0 0,0 0,0 0,0 0,0 0,0 0,0-1,0 1,0 0,0 0,0 0,0 0,1 0,-1 0,0 0,1 0,-1 0,1-1,-1 1,1 0,-1 0,1 0,-1-1,1 1,0 0,0-1,-1 1,1-1,0 1,0-1,0 1,-1-1,1 1,0-1,0 0,0 1,0-1,0 0,0 0,0 0,0 0,0 0,0 0,0 0,0 0,-1 0,1 0,0-1,0 1,0 0,0 0,0-1,0 1,0-1,-1 1,1-1,0 1,0-1,-1 0,1 1,0-1,-1 0,1 0,127-121,-47 49,-54 46,2 1,1 1,0 2,30-17,-59 39,0 0,0 0,0 1,0-1,0 0,0 0,0 1,1-1,-1 1,0-1,0 1,0-1,1 1,-1 0,0-1,1 1,-1 0,0 0,1 0,-1 0,0 0,0 0,1 1,-1-1,0 0,0 1,1-1,-1 1,0-1,0 1,0 0,1-1,-1 1,0 0,0 0,0 0,-1-1,1 1,0 0,0 1,0-1,-1 0,1 0,0 0,-1 0,1 0,-1 1,1-1,-1 0,0 0,0 1,1-1,-1 0,0 1,0-1,0 0,0 1,-1-1,-44 197,34-164,8-23,-1-1,0 0,1 1,1 0,0 0,0 0,1 0,0 0,1 0,0 0,1 4,16 3,-6-17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22,'8'10,"-1"1,0 0,0 0,-1 0,-1 1,0 0,0 0,1 9,0-3,0-3,-2 0,0 0,0 0,-2 1,0 0,-1-1,0 1,-1 0,-1 0,0-1,-2 1,-2 10,-26 102,31-129,0 1,-1 0,1 0,0-1,0 1,-1 0,1 0,0-1,-1 1,1 0,0 0,-1 0,1-1,0 1,-1 0,1 0,0 0,-1 0,1 0,0 0,-1 0,1 0,0 0,-1 0,1 0,-1 0,1 0,0 0,-1 0,1 0,0 0,-1 0,1 1,0-1,-1 0,1 0,0 0,-1 1,1-1,0 0,0 0,-1 1,1-1,0 0,0 1,-1-1,1 0,-2-39,6 12,0 0,2 0,0 1,2 0,1 0,1 1,2 0,0 1,1 0,2 1,0 1,1 0,14-13,-25 28,0-1,1 2,0-1,0 1,1-1,-1 2,1-1,1 1,-1 0,1 1,0-1,0 1,0 1,0 0,1 0,-1 1,1 0,0 0,-1 1,1 0,0 0,0 1,0 1,5 0,-8 3,-1 0,0 0,0 1,0 0,0-1,-1 2,0-1,0 1,0-1,-1 1,0 0,0 0,0 0,-1 1,0-1,0 1,-1-1,0 1,0 0,0 4,1-1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13 227,'-1'0,"0"-1,0 0,0 1,0-1,1 0,-1 0,0 0,0 1,1-1,-1 0,1 0,-1 0,1 0,-1 0,1 0,0 0,-1-1,1 1,0 0,0 0,0 0,0 0,0 0,0 0,0 0,0 0,1 0,-1-1,0 1,0 0,1 0,-1 0,1 0,-1 0,1 0,0 0,-1 1,1-1,0 0,-1 0,1 0,0 1,0-1,0 0,0 1,0-1,0 1,0-1,0 1,0-1,0 1,64-22,-56 20,9-2,1 1,0 1,-1 0,1 1,0 1,0 1,0 1,0 1,16 4,189 6,-225-14,1 1,-1-1,1 1,-1-1,0 1,1-1,-1 0,1 1,-1-1,1 0,-1 1,1-1,0 0,-1 0,1 1,0-1,0 0,0 0,-1 0,1 1,0-1,0 0,0 0,0 0,0 0,0 1,1-1,-1 0,0 0,0 0,1 1,-1-1,0 0,1 0,-1 1,0-1,1 0,-1 1,1-1,0 0,-1 1,1-1,-1 1,1-1,0 1,-1-1,1 1,0 0,0-1,-1 1,1 0,0-1,0 1,0 0,-1 0,1 0,0 0,0 0,0 0,-1 0,1 0,1 0,-157-119,140 102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29 112,'-1'380,"-24"-234,22-211,9 22,1 0,3 1,1 0,2 1,7-14,-10 29,2 1,0 1,1 0,1 1,1 0,2 2,0-1,1 2,1 1,0 0,13-8,-29 24,-1 0,1 0,0 1,1-1,-1 1,0-1,1 1,-1 0,1 0,0 1,-1-1,1 1,0 0,0 0,0 0,0 0,0 1,0 0,0-1,0 1,0 1,0-1,0 1,0 0,0-1,0 2,0-1,0 0,0 1,-1 0,1 0,-1 0,1 0,-1 0,0 1,0 0,0-1,0 1,0 0,-1 1,1-1,-1 0,0 1,0-1,1 3,-1 5,-1 2,0-1,0 0,-1 0,-1 0,0 0,-1 0,0 0,-4 11,-5 42,10-63,1-1,0 1,-1-1,1 1,0-1,0 1,0-1,0 1,0-1,0 1,0-1,0 1,1-1,-1 1,0-1,1 1,0-1,-1 0,1 1,0-1,-1 0,1 1,0-1,0 0,0 0,0 0,1 0,-1 0,0 0,0 0,0 0,1 0,-1-1,0 1,1 0,-1-1,1 1,-1-1,1 0,-1 1,1-1,-1 0,1 0,0 0,13-3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5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29,'0'0,"-1"-1,1 1,0-1,-1 1,1-1,0 1,0-1,-1 1,1-1,0 1,0-1,0 1,-1-1,1 1,0-1,0 0,0 1,0-1,0 1,0-1,0 1,0-1,1 0,-1 1,0-1,0 1,0-1,1 1,-1-1,0 1,0-1,1 1,-1-1,1 1,-1-1,0 1,1 0,-1-1,1 1,-1 0,1-1,-1 1,1 0,-1 0,1-1,-1 1,1 0,-1 0,1 0,-1 0,1-1,0 1,-1 0,1 0,-1 0,1 0,0 1,-1-1,1 0,39-6,-39 6,427-1,-344 1,-60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6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0,'-5'5,"-1"6,0 6,6 1,8-9,-3-4,-1 0,-3-4,5-4,1-4,-6-3,-3 6,-6 4,-2 6,6 3,-1-1,0-2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1,'4'0,"-2"5,-2 6,-6 1,-2 4,-5-1,1 2,-3 2,-4-1,2 0,-2-2,3 1,0-3,1 1,0-2,2 2,8-2,4-3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38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1 380,'288'-1,"-66"-27,-9 29,-228-1,-3 0</inkml:trace>
  <inkml:trace contextRef="#ctx0" brushRef="#br0" timeOffset="830.806">226 522,'-153'0,"154"0,-1 1,0-1,1 0,-1 0,0 0,0 0,0 0,1 1,-1-1,0 0,0 0,0 0,1 1,-1-1,0 0,0 0,0 1,0-1,0 0,1 0,-1 1,0-1,0 0,0 1,0-1,0 0,0 0,0 1,0-1,0 0,0 0,0 1,0-1,0 0,0 1,0-1,-1 0,1 0,0 1,0-1,0 0,0 0,0 1,-1-1,1 0,0 0,0 0,0 1,-1-1,31 9,-4-6,0-2,0-1,0-1,0-1,0-1,7-3,75-7,145-17,-99 5,-146 23,-8 1</inkml:trace>
  <inkml:trace contextRef="#ctx0" brushRef="#br0" timeOffset="2586.698">1947 42,'-5'-5,"-1"1,0-1,-1 1,1 1,-1 0,1-1,-1 2,0-1,0 1,0 0,0 1,-1 0,1 0,0 0,-1 1,1 0,0 0,-1 1,1 0,0 0,0 1,0 0,0 0,0 1,0 0,0 0,1 1,0-1,-1 1,2 1,-1-1,0 1,-26 30,2 1,2 1,1 1,-20 40,37-60,0 0,2 1,0-1,1 2,0-1,2 1,1 0,0 0,1 0,1 1,1-1,1 1,2 9,-1-23,0-1,0 1,1-1,-1 0,1 0,1 0,-1 0,1 0,0 0,1-1,-1 1,1-1,0 0,1 0,-1 0,1-1,0 0,0 0,0 0,0 0,1-1,0 0,-1 0,1 0,0-1,1 0,-1 0,0 0,0-1,7 0,12 3,1-2,-1-1,1-1,-1-1,1-2,-1 0,7-3,9-3,-1-1,-1-2,0-2,-1-1,0-2,-1-2,-2-2,0 0,0-3,-1-2,-19 14,-2-1,1 0,-1-1,-1 0,-1-1,0 0,-1-1,0-1,6-16,-12 25,-1-1,0 1,-1-1,1 0,-2 0,1 0,-1 0,-1 0,0 0,0 0,-1 0,0 0,0 0,-1 0,0 0,-1 0,0 0,0 1,-1-1,0 1,-2-3,-4 0,-1 0,1 1,-2 0,0 0,0 2,0-1,-1 2,0-1,-1 2,1 0,-1 0,-1 2,1 0,-1 0,1 1,-1 1,0 0,0 1,-12 1,-7 1,0 2,1 1,-1 1,0 2,1 1,1 2,-1 1,2 1,0 2,-29 18,14-7</inkml:trace>
  <inkml:trace contextRef="#ctx0" brushRef="#br0" timeOffset="3868.787">1073 380,'30'-6,"0"2,0 1,1 1,0 2,-1 1,7 2,30 3,-1-3,1-4,54-7,562-61,-499 52,-66 28,-36-9,-57-2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2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410 1,'-1'34,"-11"-8,-2 0,-1-1,-1-1,-2 0,0-1,-1-1,-1-1,-1-1,-23 18,-150 102,176-127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60 706,'-11'27,"0"0,2 0,1 0,2 1,0 0,2 1,1-1,2 1,0 0,2-1,2 8,-3-32,0 1,0-1,1 1,0-1,0 1,0-1,1 0,0 0,-1 1,1-1,1 0,-1-1,0 1,1 0,0-1,0 1,0-1,0 0,1 0,-1 0,1 0,0-1,0 1,0-1,0 0,0 0,0-1,0 1,1-1,-1 0,0 0,1-1,-1 1,1-1,-1 0,1 0,0 0,-1-1,1 1,-1-1,0 0,4-2,23-12,0-1,-1-2,-1-1,-1-1,-1-1,-1-2,0-1,15-19,0 3,34-39,-75 79,1 0,0 0,0 0,0 0,0 0,0 0,0 0,-1 0,1 0,0 0,0 0,0 0,0 1,0-1,0 0,-1 1,1-1,0 1,0-1,-1 1,1-1,0 1,-1-1,1 1,0 0,-1-1,1 1,-1 0,1-1,-1 1,1 0,-1 0,0 0,1 0,-1-1,0 1,0 0,1 0,-1 0,0 0,0 0,0 0,0-1,0 1,0 0,-1 0,1 0,0 0,0 0,-1 0,1-1,0 1,-1 0,1 0,-1 0,1-1,-1 1,1 0,-1 0,0 3,0 27,9 101,-7-128,1 0,-1 0,1 0,0 0,0 0,0-1,0 1,1-1,0 1,-1-1,1 0,0 0,1 0,-1-1,0 1,1-1,-1 1,1-1,0 0,0-1,0 1,0-1,0 0,0 1,0-2,0 1,1 0,-1-1,2 0,9-2,0 0,0-1,0 0,-1-1,0-1,1 0,-2-1,1-1,-1 0,0-1,0 0,-1-1,0 0,-1-1,0 0,0-1,-1 0,2-5,-1 5,-2 0,1 0,-1-1,-1-1,0 1,-1-1,0-1,-1 1,0-1,-1 0,-1 0,2-10,-4 0</inkml:trace>
  <inkml:trace contextRef="#ctx0" brushRef="#br0" timeOffset="760.516">1274 0,'-1'440,"-53"-63,41-241,14-135,-1 0,0 0,0 0,1 0,-1 0,1 0,-1 1,1-1,-1-1,1 1,0 0,-1 0,1 0,0 0,0 0,0 0,0-1,0 1,0 0,0-1,0 1,0-1,0 1,0-1,0 0,0 1,0-1,0 0,0 0,1 0,-1 1,0-1,0 0,0-1,0 1,0 0,1 0,-1 0,0-1,0 1,0-1,0 1,0-1,0 1,50-30,-44 25,226-193,-232 196,-1 1,1 0,0 0,-1 0,1 0,0 0,0 1,0-1,0 0,-1 0,1 0,0 1,1-1,-1 0,0 1,0-1,0 1,0 0,0-1,0 1,1 0,-1 0,0-1,0 1,1 0,-1 0,0 0,0 1,0-1,1 0,-1 0,0 1,0-1,0 0,0 1,0 0,1-1,-1 1,0-1,0 1,0 0,-1 0,1 0,0-1,0 1,0 0,0 0,-1 0,1 0,0 1,44 162,-11-71,-33-91,0 1,1-1,-1 1,0-1,1 1,0-1,-1 0,1 0,0 0,0 0,1 0,-1 0,0 0,0-1,1 1,-1-1,1 0,0 1,-1-1,1 0,0-1,-1 1,1 0,0-1,0 0,0 0,0 1,-1-2,1 1,0 0,0 0,0-1,59-37,-63 33</inkml:trace>
  <inkml:trace contextRef="#ctx0" brushRef="#br0" timeOffset="1982.18">1782 933,'27'5,"0"-1,0 0,0-3,1 0,-1-1,9-3,-26 2,0 0,0-1,0-1,0 0,0 0,-1-1,1 0,-1-1,0 0,0 0,-1-1,0 0,0 0,0-1,-1 0,1-1,-2 1,3-4,-2 1,0-1,0-1,-1 1,0-1,-1 0,0 0,-1-1,0 1,0-5,-3 13,-1-1,1 0,-1 0,0 0,0 0,0 0,-1 0,0 1,1-1,-2 0,1 0,-1 1,1-1,-1 1,-1-1,1 1,0 0,-1 0,0 0,0 0,0 0,-1 1,1-1,-1 1,0 0,0 0,1 1,-1 0,1 1,-1 0,1-1,-1 1,1 0,-1 1,0-1,0 1,1 0,-1-1,0 2,0-1,1 0,-1 1,0 0,1-1,-1 1,0 1,1-1,-1 1,1-1,0 1,0 0,-1 0,1 0,0 1,0 0,-79 76,72-66,0 1,1 0,0 0,2 0,-1 1,2 0,0 1,1-1,-1 7,4-16,1-1,0 1,0 0,0-1,1 1,0 0,0 0,0-1,1 1,0 0,0-1,0 1,1-1,0 1,0-1,0 0,1 0,-1 1,1-2,1 1,-1 0,1-1,-1 1,1-1,1 0,-1-1,0 1,1 0,5 1,0 1,0-1,0-1,1 0,0 0,-1-1,1-1,0 0,0 0,1-1,-1 0,0-1,0 0,0-1,1 0,-1-1,0 0,0-1,-1 0,1-1,9-5,22-10,0-3,-2-1,-1-2,25-21,-54 38,19-15,-2-2,0-1,-2-1,-1-1,-1-1,-2-2,-1 0,1-3,41-107,-57 127,4-35,-9 48,0 0,-1-1,1 1,-1 0,1 0,-1 0,1 0,-1 0,0 0,1 0,-1 0,0 0,0 1,0-1,0 0,0 0,0 1,0-1,0 1,0-1,0 1,0-1,0 1,-1-1,1 1,0 0,0 0,0 0,0 0,-1 0,1 0,0 0,0 0,0 0,-1 0,1 1,0-1,0 0,0 1,0-1,-7 1,-1 1,1 0,0 0,0 0,1 1,-1 0,0 1,1 0,0 0,0 0,0 1,1 0,-1 1,1-1,0 1,1 0,0 0,-1 1,2 0,-1 0,1 0,0 0,1 1,0 0,0-1,0 1,1 0,1 0,-1 5,2-10,1 1,0 0,0 0,0 0,1 0,-1-1,1 1,0-1,0 1,0-1,0 0,1 0,-1 0,1 0,0 0,0 0,0-1,0 1,0-1,1 0,-1 0,1 0,-1-1,1 1,0-1,-1 0,3 1,114 11,-89-13,-27 0,0 0,-1 0,1 0,0 0,0 0,0 1,-1-1,1 1,0 0,0 1,-1-1,1 0,-1 1,0 0,1 0,-1 0,0 0,0 1,0-1,0 1,0-1,-1 1,1 0,-1 0,0 1,0-1,0 0,0 1,-1-1,1 1,-1-1,0 1,0 0,0-1,-1 1,1 0,-1 0,0 0,0-1,0 1,0 0,-1 0,0 0,1-1,-3 5,-73 116,75-123,0 0,0 1,1-1,-1 0,0 0,1 0,-1 1,1-1,-1 0,1 0,0 1,0-1,-1 0,1 1,0-1,0 0,0 1,0-1,1 0,-1 1,0-1,0 0,1 1,-1-1,1 0,-1 0,1 1,0-1,-1 0,1 0,0 0,0 0,0 0,0 0,0 0,0 0,0 0,0 0,0-1,0 1,0 0,1-1,-1 1,59 0,160-82,-211 77,5 1,1-1,-2-1,1-1,0 0,-1 0,0-2,-1 1,0-2,0 1,0-2,-1 0,-1 0,0-1,0 0,-1 0,0-1,-1-1,-1 1,0-1,0-1,2-8,-11-94,2 113,-1-1,1 1,-1-1,-1 1,1 0,0-1,-1 1,1 0,-1 0,0 0,0 0,0 0,-1 1,1-1,0 1,-1-1,0 1,0 0,0 0,0 0,0 0,0 1,0-1,0 1,-1 0,1-1,0 2,-1-1,1 0,-1 1,0 0,-4 2,-1 0,1 1,0 0,0 0,0 1,0 0,1 1,0-1,0 1,0 1,0-1,1 1,0 1,0-1,0 1,1 0,0 0,1 1,0-1,-2 5,-8 10,2 1,0 0,2 1,1 0,0 1,2 0,1 0,-2 18,6-31,1 1,0-1,1 1,0-1,1 1,1-1,-1 0,2 1,0-1,0 0,1 0,1-1,0 1,1-1,0 0,0-1,1 1,0-1,1 0,4 0,0-1,0 1,1-2,0 0,0 0,1-2,0 1,0-2,0 0,1 0,0-2,0 0,0 0,0-1,0-1,1-1,-1 0,0-1,0-1,6-1,7-2,-4-2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5,'-4'-5,"-8"8,-5 4,0 5,2 5,0 1,2 1,3 2,-2 3,2 2,3-4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0,'-9'34,"-14"25,-2 7,-1-7,2-9,2-13,4-8,0-9,4-3,3 1,0-4,6-8,4-5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74,'-12'18,"0"2,2 0,1 0,0 1,1 0,2 1,0-1,1 1,1 0,1 1,1 0,3-18,0 1,0 0,0-1,0 1,1-1,0 0,0 1,1-1,-1 0,1 0,0 0,1-1,-1 1,1-1,0 0,0 0,0 0,1 0,-1-1,1 0,0 0,0 0,0 0,0-1,0 0,1 0,-1 0,1-1,-1 0,1 0,-1 0,1 0,0-1,0 0,-1-1,1 1,0-1,-1 0,1 0,-1-1,1 0,-1 0,0 0,0 0,0-1,0 0,0 0,1-1,19-14,0-2,-2 0,0-2,-2 0,20-25,-8 0,-2-1,-2-2,-2 0,-2-4,-21 46,15-7,-15 52,-7 593,1-566,-2 0,-3 0,-3 0,-14 45,23-100,-1-1,0 0,0 1,-1-1,0 0,0 0,-1 0,0-1,0 1,-1-1,0 0,0 0,-1-1,0 1,0-1,-3 1,8-6,-1 0,1 0,-1-1,1 1,-1-1,0 1,1-1,-1 0,0 1,0-1,1 0,-1 0,0 0,1-1,-1 1,0 0,1-1,-1 1,0-1,1 1,-1-1,1 0,-1 0,1 1,-1-1,1 0,0 0,-1-1,1 1,0 0,0 0,0-1,0 1,0 0,0-1,0 1,0-1,0-1,-21-64,17 9,2 0,3 0,5-42,-2 65,2 0,1-1,1 2,12-33,-12 47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1,'0'4,"-5"12,-6 8,-7 4,1 3,-3 0,-1 0,1 0,1-1,2-1,5-5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9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1 205,'34'-13,"2"2,0 1,0 1,0 2,1 2,0 2,0 1,1 1,34 5,-17-3,-32 0,1 2,0 0,-1 2,0 0,0 2,-1 1,13 5,-66-47,-104-69,76 60,44 29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0,'-15'39,"-13"26,-8 8,-2-5,0-8,3-15,6-14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1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17,'0'0,"0"-1,0 0,-1 0,1 0,0 0,-1 1,1-1,-1 0,1 0,-1 1,1-1,-1 0,0 1,1-1,-1 0,0 1,0-1,1 1,-1-1,0 1,0 0,0-1,1 1,-1 0,0-1,0 1,0 0,0 0,0 0,0 0,0 0,0 0,1 0,-1 0,0 0,0 1,0-1,0 0,0 0,0 1,1-1,-1 1,0-1,0 0,1 1,-1 0,0-1,0 1,1-1,-1 1,1 0,-1 0,1-1,-1 1,-33 49,29-42,-92 184,-40 64,-10-59,146-196,1 0,0 0,0 0,-1 0,1 0,0 0,-1 0,1 0,-1 0,0 0,1 0,-1 0,0 0,1-1,-1 1,0 0,0-1,0 1,0 0,1-1,-1 1,0-1,0 1,0-1,0 0,0 1,0-1,0 0,0 0,-1 1,1-1,0 0,0 0,0 0,0-1,0 1,0 0,0 0,0 0,0-1,0 1,0-1,0 1,0-1,0 1,0-1,0 1,0-1,1 0,-1 1,0-1,0 0,1 0,-1 0,0 0,1 1,-1-1,1-1,-4-18,2-1</inkml:trace>
  <inkml:trace contextRef="#ctx0" brushRef="#br0" timeOffset="372.198">0 17,'23'12,"47"74,81 127,-112-155,-17-23,1-2,1 0,2-1,1-2,13 10,-29-40,-20-20,-16-11,14 15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211 1,'-29'33,"-14"21,0 7,3-4,7-5,11-13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41,'42'-11,"1"1,0 3,0 2,0 1,35 2,-76 2,1-1,0 1,-1 0,1 0,-1 0,1 0,0 0,-1 0,1 1,-1-1,1 1,-1 0,1 0,-1 0,1 0,-1 0,0 0,1 1,-1-1,0 1,0-1,0 1,0 0,-1 0,1 0,0 0,-1 0,1 0,-1 1,0-1,0 0,0 1,0-1,0 1,0-1,-1 1,1 0,-1-1,0 1,0-1,0 1,0 1,-5 13,-2 0,0 0,-1-1,0 0,-1 0,-1-1,-1 0,-7 8,2-2,-30 37,32-43,1 1,1 0,0 1,1 0,1 1,1 0,0 1,-4 14,12-28,0 0,0 0,0 0,1 0,0 0,0 0,1-1,-1 1,1 0,0 0,0 0,1 0,-1-1,1 1,0 0,0-1,1 0,-1 1,1-1,0 0,0-1,0 1,1 0,-1-1,1 0,0 0,0 0,0 0,0 0,1-1,-1 0,1 0,-1 0,1 0,0-1,0 0,0 0,-1 0,1-1,2 1,17-1,0 0,0-1,0-1,0-2,0 0,-1-2,9-3,9-12,-29 7</inkml:trace>
  <inkml:trace contextRef="#ctx0" brushRef="#br0" timeOffset="217.376">0 296,'39'-10,"26"-3,8-4,-5 1,-3 3,-8 3,-10 0,-7 0,-11 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1,'0'1107,"4"-1061,-4-46,0 1,1 0,-1-1,0 1,0-1,0 1,1 0,-1-1,0 1,0-1,1 1,-1 0,1-1,-1 1,1-1,-1 0,0 1,1-1,0 1,-1-1,1 0,-1 1,1-1,-1 0,1 1,0-1,-1 0,1 0,0 0,-1 0,1 0,-1 0,1 1,0-1,-1-1,1 1,0 0,-1 0,1 0,0 0,-1 0,1-1,-1 1,1 0,0 0,-1-1,1 1,-1-1,1 1,-1 0,1-1,-1 1,1-1,-1 1,1-1,-1 1,0-1,1 1,-1-1,0 0,0 1,1-1,-1 0,112-165,-63 108,3 1,2 3,13-7,-66 59,1-1,-1 1,1 0,0 0,0 0,0 0,0 0,0 1,0-1,1 0,-1 1,0 0,1-1,-1 1,1 0,0 0,-1 1,1-1,0 0,-1 1,1 0,0-1,0 1,-1 0,1 1,0-1,0 0,-1 1,1-1,0 1,-1 0,1 0,-1 0,1 0,-1 1,1-1,-1 1,0-1,0 1,0 0,0 0,0 0,0 0,0 0,-1 0,1 1,6 18,-1 0,-1 1,-2 0,0 0,-1 0,-1 0,-1 1,-1-1,-1 0,-1 6,2 98,0-124,0 0,0-1,0 1,0 0,0-1,1 1,-1 0,0-1,1 1,-1 0,1-1,0 1,-1-1,1 1,0-1,0 1,0-1,0 0,0 1,0-1,0 0,1 0,-1 0,0 0,1 0,-1 0,2 0,8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288 170,'-28'8,"0"2,1 0,0 2,1 1,1 1,0 1,1 1,-6 6,26-18,0-1,0 1,1 0,-1 0,1 0,0 0,0 1,0-1,0 1,1 0,0-1,0 1,0 0,0 1,1-1,0 0,0 0,1 1,-1-1,1 0,0 1,1-1,-1 0,1 0,0 1,0-1,1 0,-1 0,1 0,0 0,1 0,-1-1,1 1,0 0,0-1,0 0,1 0,0 0,0 0,0-1,0 1,0-1,0 0,1-1,0 1,-1-1,1 1,5 0,4-4,-1 0,1-1,-1 0,1-1,-1-1,0 0,0-1,0 0,-1-1,1 0,-2-1,1 0,-1-1,0-1,0 0,-1 0,0-1,1-3,90-90,-101 103,0-1,0 1,0 0,0-1,0 1,0-1,0 1,0-1,0 1,1-1,-1 1,0-1,0 1,0 0,1-1,-1 1,0 0,1-1,-1 1,0 0,1-1,-1 1,1 0,-1-1,0 1,1 0,-1 0,1 0,-1-1,1 1,-1 0,0 0,1 0,-1 0,1 0,-1 0,1 0,-1 0,1 0,-1 0,1 0,-1 0,1 0,-1 0,1 1,-1-1,0 0,1 0,-1 1,1-1,-1 0,0 0,1 1,-1-1,0 0,1 1,-1-1,0 0,1 1,-1-1,0 1,0-1,1 0,-3 34,0-22,1-7,-1 0,1 0,0 0,1 0,-1 0,1 1,0-1,0 0,1 0,-1 0,1 0,0 0,1 0,-1 0,1 0,0 0,0-1,0 1,1-1,0 1,0-1,0 0,0 0,0 0,1 0,0-1,0 0,0 1,0-1,0-1,4 2,1-1,1-1,0 0,-1-1,1 0,0-1,0 0,0 0,0-1,0 0,-1-1,1 0,4-2,11-3</inkml:trace>
  <inkml:trace contextRef="#ctx0" brushRef="#br0" timeOffset="362.128">1134 1,'-26'18,"8"-6,0 0,0 1,2 0,-1 2,2 0,0 1,1 0,0 1,-3 7,16-20,-1-1,1 1,1 0,-1-1,0 1,1-1,0 1,0 0,0-1,0 1,0 0,1-1,0 1,0 0,0-1,0 1,0-1,1 0,-1 1,1-1,0 0,0 0,0 0,1 0,-1 0,1-1,-1 1,1-1,0 1,0-1,0 0,0 0,2 0,44 60,-48-57,0-1,-1 0,1 0,-1 1,0-1,0 0,0 0,-1 1,0-1,0 0,0 0,0 0,0 0,-1 0,0 0,0 0,0 0,0-1,0 1,-1-1,0 1,0-1,0 0,0 0,0 0,0-1,-1 1,1-1,-4 2,1 0,-1 0,1-1,-1 0,0 0,0 0,0-1,-1 0,1 0,0-1,-1 0,1 0,-1 0,1-1,-1-1,1 1,-6-2,-6-4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1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8,'-22'-3,"0"0,-1 2,1 1,0 0,-1 2,1 0,0 2,0 0,0 2,1 0,0 1,0 2,1 0,0 1,0 1,1 0,-5 6,18-12,0 0,1 1,-1-1,1 1,0 0,1 1,0-1,0 1,0 0,1 0,-1 0,2 0,-1 1,1-1,0 1,1 0,0-1,0 1,1 0,0 0,0-1,1 1,-1 0,2 0,-1-1,1 1,1 1,1 3,0 0,1-1,0 0,0 0,1 0,1-1,0 0,0 0,1-1,0 0,1 0,0 0,0-1,1-1,0 0,0 0,1-1,-2 1,1-1,0-1,-1 0,2-1,-1 1,1-2,-1 0,1 0,0-1,0 0,0-1,0 0,0-1,0 0,0 0,0-2,0 1,0-1,0-1,0 0,-1-1,1 0,-1 0,0-1,1-1,7-10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647 44,'-12'-7,"0"1,-1 0,0 1,0 1,0 0,-1 0,1 2,-1-1,0 2,1 0,-1 0,0 1,0 1,0 1,1 0,-1 0,0 1,1 1,0 0,0 1,0 1,1 0,0 0,0 1,0 1,1 0,0 1,0 0,1 0,-7 10,-25 38,3 2,2 1,-10 27,34-62,1 1,1 0,1 1,1 0,2 1,1 0,1 0,-2 25,7-42,-1 1,2 0,-1-1,2 1,-1-1,2 1,-1-1,2 1,-1-1,2 0,-1-1,1 1,1-1,0 0,1 0,0-1,0 0,1 0,0 0,0-1,1-1,7 6,1-2,-1-2,1 0,1-1,-1-1,1-1,1 0,-1-1,1-1,0-1,0 0,0-2,0 0,0-1,0-1,0-1,0 0,0-2,13-4,-18 5,-2-1,1-1,0 0,-1-1,0 0,0-1,-1 0,0-1,0-1,0 1,-1-1,-1-1,0 0,0-1,-1 1,0-1,-1-1,0 0,-1 0,0 0,-1-1,0 1,2-13,-4 6,0 0,-2 0,0 0,-2 0,0 1,0-1,-2 0,-1-4,2 17,0-1,0 1,0-1,-1 1,0 0,0 0,0 0,-1 0,0 1,0-1,0 1,-1 0,0 0,0 1,0-1,-1 1,1 0,-1 1,0-1,0 1,0 0,0 1,-1-1,0 1,-8-2,-1 0,1 2,-1-1,0 2,0 0,0 1,0 0,1 2,-1 0,0 0,1 2,-1 0,1 0,-12 6,26-9,0 0,-1-1,1 1,0 0,0 0,0 0,0-1,0 1,0 0,0 1,1-1,-1 0,0 0,1 0,-1 0,0 1,1-1,0 0,-1 0,1 1,0-1,-1 0,1 1,0-1,0 0,0 1,0-1,0 0,1 1,-1-1,0 0,0 1,1-1,-1 0,1 1,0-1,-1 0,1 0,0 0,-1 0,1 0,0 0,0 0,0 0,0 0,0 0,0 0,0 0,1-1,-1 1,0 0,0-1,0 1,1-1,-1 0,0 1,1-1,-1 0,0 0,1 0,-1 0,0 0,1 0,-1 0,1 0,169 8,-125-9,183-27,-105 3,-100 21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411 811,'-37'12,"2"1,-1 2,2 2,0 1,1 1,-18 16,47-32,-8 3,0 0,1 2,0-1,1 1,-1 1,2 0,-1 0,1 1,1 0,-1 1,2-1,0 2,0-1,1 1,0 1,5-11,1 0,0 0,0 0,-1 0,1 0,1 0,-1 0,0 0,0 0,1 0,-1 0,1 0,0 0,0 0,0 0,-1 0,2 0,-1 0,0-1,0 1,1 0,-1-1,0 1,1-1,0 0,-1 1,1-1,0 0,0 0,-1 0,1 0,0 0,0-1,0 1,0 0,0-1,0 0,1 1,-1-1,0 0,89-2,-48-12,-1-1,-1-2,0-2,-2-2,0-1,0-3,15-7,-51 30,-1 0,1 0,0 1,-1-1,1 1,0-1,0 1,0 0,1 0,-1 1,0-1,0 1,0-1,0 1,1 0,-1 0,0 0,0 1,1-1,-1 1,0 0,0-1,0 2,0-1,0 0,0 1,0-1,-1 1,1 0,0 0,-1 0,1 0,-1 0,0 0,0 1,0-1,0 1,1 1,23 37,-23-35,-1 1,1-1,1 0,-1 0,1 0,1 0,-1-1,1 1,-1-1,2 0,-1-1,0 1,1-1,0 0,0-1,0 1,0-1,1 0,-1-1,1 1,0-1,0-1,0 1,6-1,3-4,0 0,0-2,-1 0,0 0,0-2,0 0,-1 0,0-2,0 1,-1-2,0 0,-1-1,0 0,0 0,1-5,31-28,-1 2,-1-2,-3-2,19-30,-37 44,-2-1,-1 0,-1-2,-2 0,-2 0,4-18,-5 16,-2 0,-1 0,-2-1,-1 0,-3-1,-1 1,-1-1,-3 1,-1-1,-3-12,-22-12,27 62,1 0,-1 0,1-1,-1 1,0 0,0 0,0 0,0 0,0 0,0 0,0 0,0 0,0 0,0 0,0 1,0-1,-1 0,1 1,0-1,-1 1,1-1,0 1,-1 0,1 0,0-1,-1 1,1 0,-1 0,1 0,0 1,-1-1,1 0,-1 0,1 1,0-1,-1 1,1-1,0 1,0 0,-1-1,1 1,0 0,0 0,0 0,0 0,-6 9,1-1,1 1,0 0,0 1,1 0,0-1,1 1,1 0,-1 1,2-1,-1 0,1 8,-2 300,16-188,6-1,24 84,19 34,-68-264,0-3</inkml:trace>
  <inkml:trace contextRef="#ctx0" brushRef="#br0" timeOffset="245.038">862 500,'43'-4,"39"-3,14 1,6 2,-6 0,-8 2,-10 1,-9 1,-7 0,-13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2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11 989,'36'-2,"0"-1,-1-2,0-2,0-1,0-1,-1-2,23-11,-47 19,0-1,0 0,0 0,0-1,-1 0,0-1,0 0,0-1,-1 0,0 0,0 0,0-1,-1 0,-1-1,1 0,-1 0,-1 0,0-1,0 1,-1-1,0 0,0-5,-4 10,-1-1,0 1,0-1,-1 1,0 0,0-1,0 1,-1 0,1 0,-1 1,0-1,-1 0,1 1,-1 0,0 0,0 0,0 0,0 1,-1-1,0 1,1 0,-1 1,0-1,-1 1,1 0,0 0,0 1,-1-1,1 1,-1 0,1 1,-1-1,0 1,1 1,-1-1,-4 1,-9 2,0 1,0 1,0 0,1 1,0 2,0-1,1 2,0 0,0 1,1 1,-14 12,20-14,1 0,0 0,0 0,1 1,0 1,1-1,0 1,1 0,0 1,1 0,0 0,1 0,0 0,1 1,0-1,1 1,0 0,1 12,2-19,0 0,0 0,1 0,0-1,0 1,1-1,-1 1,1-1,0 0,1 0,-1 0,1 0,0-1,0 1,0-1,1 0,0 0,0-1,0 1,0-1,0 0,0-1,1 1,-1-1,7 1,8 4,1-1,0-1,1-1,-1-1,1-1,13-1,-3-2,-1-2,1-1,-1-1,0-2,-1-1,6-3,-8 2</inkml:trace>
  <inkml:trace contextRef="#ctx0" brushRef="#br0" timeOffset="413.722">632 1101,'45'-41,"-1"-3,-3-1,-1-2,-3-2,-1-1,2-11,12-4,-40 98,-11-25,1-1,-1 1,1 0,1 0,-1 0,1-1,1 1,-1 0,1-1,1 1,-1-1,1 0,1 0,-1 0,1 0,0 0,1-1,0 0,0 0,0 0,1 0,-1-1,1 0,1 0,-1-1,2 1,2 0,0-1,0-1,0 0,0 0,1-1,-1 0,1-1,0 0,-1-1,1 0,0-1,-1 0,1 0,-1-1,1-1,-1 0,0 0,0-1,0 0,0-1,-1 0,0 0,0-1,0 0,-1-1,0 0,0 0,-1-1,1 0,3-7,88-162,-91 161</inkml:trace>
  <inkml:trace contextRef="#ctx0" brushRef="#br0" timeOffset="754.206">1902 0,'-29'366,"29"146,-11-483,5-34</inkml:trace>
  <inkml:trace contextRef="#ctx0" brushRef="#br0" timeOffset="1004.209">1592 509,'38'0,"32"0,9 0,-4 0,-10 0,-12 0,-9 0,-8 0,-5 0,-3 0,-2 5,-5 1</inkml:trace>
  <inkml:trace contextRef="#ctx0" brushRef="#br0" timeOffset="1619.243">2269 566,'17'3,"1"-1,0-1,-1 0,1-1,0-1,-1-1,1-1,-1 0,1-1,-1 0,0-2,-1 0,1-1,-2-1,1 0,12-9,-25 15,0 0,-1 0,1 0,0 0,-1 0,0-1,1 1,-1-1,0 1,0-1,-1 0,1 0,0 0,-1 0,0 0,0 0,0 0,0-1,0 1,-1 0,1 0,-1-1,0 1,0 0,0-1,0 1,-1 0,0-1,1 1,-1 0,0 0,0 0,-1 0,1 0,-1 0,1 0,-1 0,0 0,0 1,0-1,-1 1,1-1,-1 1,1 0,-2-1,-9 0,1 1,-1 0,0 1,0 1,0 0,0 0,0 1,0 1,1 0,-1 1,1 1,-1-1,1 2,0 0,1 0,-1 1,1 1,0 0,1 0,-1 1,1 0,-6 7,5-4,0 0,1 1,0 0,1 1,1-1,-1 2,2-1,0 1,1 0,0 1,-3 14,7-22,0 0,1 1,-1-1,2 1,-1-1,1 1,0-1,1 0,0 1,0-1,0 1,1-1,0 0,1 0,-1 0,2 0,-1-1,0 1,1-1,1 1,-1-1,1-1,0 1,0-1,2 2,11 4,0 0,1-1,0-1,0-1,1-1,0 0,0-2,1 0,-1-2,1 0,0-1,0-1,0-1,0-1,0 0,0-2,0-1,-1 0,4-2,0 0,-1 0,1-2,-1 0,-1-1,0-2,0 0,-1-1,-1-2,0 0,0-1,-2 0,0-2,8-10,-7 8,-1-2,0 0,-2-1,-1-1,0 0,-2-1,-1-1,-1 0,-1 0,6-22,-16 45,1-1,0 1,-1-1,1 0,-1 1,0-1,0 0,0 1,0-1,0 1,-1-1,1 0,-1 1,0-1,0 1,1-1,-2 1,1-1,0 1,0 0,-1 0,1 0,-1-1,0 1,0 1,0-1,0 0,0 0,0 1,0-1,0 1,-1 0,1 0,0-1,-1 2,1-1,-1 0,0 0,1 1,-1-1,1 1,-1 0,0 0,1 0,-1 0,0 0,1 1,-1-1,1 1,-1 0,1 0,-89 48,89-47,0-1,0 1,0 0,1 0,-1 0,1 0,-1 0,1 0,0 0,0 0,0 0,0 1,0-1,0 0,0 1,1-1,0 1,-1-1,1 1,0-1,0 0,0 1,0-1,1 1,-1-1,1 1,-1-1,1 0,0 1,0-1,0 0,0 0,0 1,1-1,-1 0,1 0,-1 0,1-1,1 2,6 4,-1-1,1 0,1 0,-1-1,1 0,0-1,0 0,0-1,1 0,9 1,37 14,-48-14,1 1,-1 1,0-1,0 1,-1 1,1 0,-2 0,1 0,-1 1,0 0,0 1,-1 0,-1 0,1 0,-1 0,-1 1,0 0,0 0,-1 0,0 0,-1 1,0-1,0 1,-1-1,-1 1,0 0,0 2,3 95,2-89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0,'284'29,"-233"-28,1-3,-1-1,48-11,-75 9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48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54 790,'30'-9,"1"-2,-2-1,1-2,-2 0,0-2,-1-1,22-19,3-34,-51 67,0 1,-1 0,1 0,-1-1,1 1,-1 0,1-1,-1 1,0 0,0-1,0 1,-1 0,1-1,-1 1,1 0,-1 0,0-1,1 1,-1 0,0 0,-1 0,1 0,0 0,0 0,-1 0,0 0,1 1,-1-1,0 0,1 1,-1 0,0-1,0 1,0 0,-2-1,-2 0,1 0,-1 0,1 1,-1 0,0 0,1 0,-1 0,0 1,0 0,0 0,0 1,1 0,-1 0,0 0,1 1,-1-1,1 1,-1 1,1-1,0 1,0 0,-1 1,-103 81,102-79,-1-1,1 1,1 1,-1-1,1 1,0 1,1-1,-1 1,2 0,-1 0,1 0,0 1,1-1,0 1,0 0,1 0,0 0,0 0,1 0,1 1,0-1,0 0,0 0,1 1,2 8,2-12,1 0,-1-1,1 1,0-1,1 0,-1-1,1 0,0 0,0 0,0 0,0-1,1-1,-1 1,1-1,0 0,0-1,0 0,0 0,0-1,0 0,5 0,15-3,0-2,-1 0,1-2,-1-1,0-1,-1-1,11-6,-13 6</inkml:trace>
  <inkml:trace contextRef="#ctx0" brushRef="#br0" timeOffset="494.779">534 790,'46'-48,"-2"-3,-2-1,-3-3,4-9,-46 76,0 1,1 0,1 0,0 1,1-1,0 0,1 0,1 0,0 0,3 10,-1-17,1-1,-1 1,1-1,0 0,1-1,-1 1,1-1,0 0,0-1,0 1,1-1,-1 0,1-1,0 0,-1 0,1 0,0-1,0 0,0 0,1-1,-1 0,0 0,0 0,0-1,0 0,0-1,0 1,-1-2,1 1,0 0,-1-1,0-1,1 1,-1-1,0 0,5-4,-1 0,-1 0,0 0,0-1,0 0,-1 0,-1-1,1 0,-2 0,1-1,-1 0,-1 0,0-1,-1 1,0-1,1-4,-1-10</inkml:trace>
  <inkml:trace contextRef="#ctx0" brushRef="#br0" timeOffset="911.114">1493 0,'-1'301,"-26"-119,-3 9,30-191</inkml:trace>
  <inkml:trace contextRef="#ctx0" brushRef="#br0" timeOffset="1160.418">1295 396,'39'-5,"26"-2,8 1,-5 1,-8 2,-10 0,-8 2,-8 1,-8 0</inkml:trace>
  <inkml:trace contextRef="#ctx0" brushRef="#br0" timeOffset="1580.067">1944 508,'14'-9,"1"-1,-2 0,1 0,-1-2,-1 1,0-2,-1 0,0 0,0-2,-10 15,0-1,0 0,0 0,-1 0,1 0,0 0,0 0,-1 0,1 0,0 0,-1-1,1 1,-1 0,1 0,-1 0,0-1,0 1,0 0,1-1,-1 1,0 0,0 0,-1-1,1 1,0 0,0 0,-1-1,1 1,0 0,-1 0,1 0,-1-1,0 1,1 0,-1 0,0 0,0 0,0 0,0 0,0 0,0 1,0-1,0 0,0 0,0 1,0-1,0 1,0-1,-1 1,1-1,0 1,0 0,-1 0,0-1,-70 12,61-6,1 1,0 0,0 1,1 0,0 1,0 0,0 0,1 1,1 0,-1 0,2 1,-1 0,1 0,1 1,0-1,0 1,1 0,0 1,1-1,1 1,-1-1,2 1,0 0,0 0,1-1,1 1,0 0,2 11,-1-18,0 0,0 0,1 0,0 0,0-1,0 1,0-1,1 0,0 0,-1 0,2 0,-1-1,0 0,1 1,-1-2,1 1,0 0,0-1,0 0,0 0,0-1,1 1,-1-1,0 0,2 0,9 1,0 0,0-1,0-1,0 0,0-1,0-1,0-1,1 0,57-24,-56 18</inkml:trace>
  <inkml:trace contextRef="#ctx0" brushRef="#br0" timeOffset="1943.379">2283 734,'9'-11,"0"-1,-1 0,-1 0,0 0,-1-1,0 0,-1-1,0 1,-1-1,2-13,47-103,-51 126,0 0,0-1,0 1,0 0,1 1,-1-1,1 0,0 1,0 0,0-1,1 1,-1 0,1 1,0-1,-1 1,1-1,0 1,1 0,-1 1,0-1,0 1,1 0,-1 0,1 0,-1 0,1 1,-1 0,1 0,-1 0,1 0,-1 1,1 0,-1 0,1 0,-1 0,0 1,1 0,-1 0,13 13,-4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4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28,'-16'-6,"0"1,-1 0,0 1,0 1,0 1,0 1,0 0,0 1,0 0,0 2,0 0,0 1,0 1,1 0,-1 1,1 1,0 0,1 2,-1 0,1 0,1 1,0 1,7-5,1 0,0 0,0 1,0 0,1 0,0 0,0 1,1 0,0 0,0 0,0 0,1 1,0-1,1 1,-1 0,1-1,0 4,-20 158,5 57,-2-28,-6-58,20-120,4-18,0-1,0 0,0 1,0 0,0-1,0 1,1-1,-1 1,1 0,-1 0,1-1,0 1,-1 0,1 0,0-1,0 1,0 0,1 0,-1 0,0-1,1 1,-1 0,1-1,-1 1,1 0,0-1,0 1,0-1,0 1,0-1,0 1,0-1,0 0,0 1,1-1,-1 0,1 0,-1 0,2 0,117 5,-80-9,245 1,-262-2,-5-2</inkml:trace>
  <inkml:trace contextRef="#ctx0" brushRef="#br0" timeOffset="570.858">720 451,'-5'-2,"0"1,1-1,-1 1,0 0,0 0,0 1,0-1,0 1,0 0,0 0,0 1,0-1,0 1,0 0,1 1,-1-1,0 1,1 0,-1 0,1 1,-1-1,1 1,0 0,0 0,1 0,-1 0,0 1,-1 2,-8 5,0 1,0 1,1 0,1 0,0 1,1 1,-5 8,12-18,1-1,0 1,0-1,0 1,1 0,0 0,0 0,0-1,0 1,1 0,-1 0,1 1,1-1,-1 0,1 0,0-1,0 1,0 0,1 0,-1 0,1-1,0 1,1-1,-1 1,1-1,0 0,0 0,1 1,1 1,0 1,1-1,0-1,0 1,0-1,1 0,0 0,-1-1,2 0,-1 0,0-1,1 0,0 0,0 0,-1-1,1-1,1 1,-1-1,0 0,0-1,0 0,0-1,1 1,-1-2,0 1,0-1,0 0,5-2,11-8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60 499,'-8'11,"1"0,0 1,1 0,0 0,1 1,1-1,0 1,0 0,1 0,1 0,0 1,1-1,1 1,0-1,0 2,0-11,1 0,-1-1,1 1,0 0,0-1,0 1,0-1,0 1,1-1,-1 0,1 0,0 1,0-1,1 0,-1-1,0 1,1 0,0-1,-1 1,1-1,0 0,0 0,1 0,-1 0,0-1,1 1,-1-1,1 0,-1 0,1 0,-1 0,4-1,0 1,1-1,0 0,0 0,0-1,-1 0,1-1,0 0,-1 0,1 0,-1-1,0 0,0 0,0-1,0 0,0-1,6-4,1 0,-2-1,1-1,-1 0,-1-1,0 0,-1-1,0 0,-1 0,0-1,-1 0,-1-1,0 0,-1 0,-1 0,0-1,-1 0,1-9,-6 17,1 1,-1-1,-1 1,1-1,-1 1,-1 0,1 0,-1 0,0 0,-1 0,0 1,0-1,0 1,-1 0,0 0,0 1,0-1,-1 1,0 0,0 1,0-1,0 1,-1 1,0-1,1 1,-1 0,-1 1,1-1,0 1,-1 1,1-1,-1 1,-2 1,8-1,1 1,-1 0,0-1,0 1,0 0,1 0,-1 0,0 1,0-1,0 0,1 1,-1-1,0 1,0-1,1 1,-1 0,1 0,-1 0,1 0,-1 0,1 0,-1 0,1 0,0 1,0-1,0 1,-1-1,1 1,1-1,-1 1,0-1,0 1,1 0,-1-1,0 1,1 0,0 0,-1-1,1 1,0 0,0 0,0 0,0-1,0 1,1 0,-1 0,0-1,1 1,0 0,-1 0,1-1,0 1,0-1,0 1,0-1,0 1,0-1,0 1,0-1,1 0,-1 0,0 1,1-1,-1 0,2 0,11 3,1 0,0-1,0 0,0-1,1-1,-1-1,0 0,0-1,1-1,-1 0,0-1,0 0,4-3,-3 2,1-2,-1 0,0 0,0-2,-1 0,0-1,-1 0,1-1,-2-1,0 0,0-1,-1 0,0-1,-1-1,-1 0,0 0,-1 0,0-2,0-2,62-152,-61 152,-4 23,-3 34,-5 819,3-821,-1 0,-2 1,-2-1,-1 0,-2 0,-1-1,-2 0,-2 0,-1-1,-18 32,28-60,-1-1,0 0,0-1,0 1,-1-1,1 0,-2 0,1 0,0-1,-1 1,0-1,0-1,0 1,0-1,-1 0,1 0,-1-1,0 0,1 0,-1-1,0 0,0 0,0 0,0-1,0 0,0-1,0 1,0-1,0-1,0 1,0-1,0 0,1-1,-1 0,1 0,0 0,0-1,0 0,0 0,0 0,1-1,0 1,0-1,0-1,1 1,0-1,-3-3,5 4,0 1,0-1,1 1,-1-1,1 0,0 1,0-1,1 0,-1 0,1 0,0 0,0 1,1-1,-1 0,1 0,0 0,1 1,-1-1,1 0,0 1,0-1,0 1,1 0,-1 0,1 0,0 0,0 0,3-2,110-90,-19 35,3 4,53-19,-114 59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1 125,'13'-14,"2"1,-1 0,1 1,1 1,0 1,1 0,0 1,1 0,-1 2,1 0,6-1,-19 8,0-1,0 1,0 0,0 0,0 0,0 0,0 1,0 0,0 0,0 1,0-1,-1 1,1 0,0 0,-1 1,0 0,1-1,-1 1,0 0,0 1,-1-1,1 1,-1 0,0 0,0 0,0 0,0 0,-1 1,1-1,-1 1,0 0,-1-1,1 1,-1 0,0 0,0 0,-1 0,1 0,-1 0,0 1,4 34,-2 0,-1 0,-2 0,-2 0,-3 12,2-25,-2 1,0-1,-2 0,-1-1,-1 0,-1 0,-1-1,-9 13,6-29,19-35,8-4,2 0,1 1,1 1,2 0,1 2,1 0,9-8,14-21,-31 35,2 0,1 1,0 1,1 1,1 0,1 1,0 1,1 0,1 1,0 2,1 0,2 0,-22 11,1 1,-1-1,1 0,-1 1,1 0,-1-1,1 1,0 0,-1-1,1 1,0 0,-1 0,1 1,0-1,-1 0,1 0,-1 1,1-1,0 1,-1-1,1 1,-1 0,0 0,1 0,-1 0,1 0,-1 0,0 0,0 0,0 0,0 0,0 1,0-1,0 0,0 1,0-1,0 1,-1-1,1 1,-1-1,1 1,-1 0,1 0,3 78,-4-69,-22 165,17-107,5-68,0 0,1 0,-1 0,0 0,1 1,-1-1,0 0,1 0,0 0,-1 0,1-1,-1 1,1 0,0 0,0 0,0 0,-1-1,1 1,0 0,0-1,0 1,0 0,0-1,0 0,0 1,0-1,0 1,0-1,1 0,-1 0,0 0,0 0,0 0,0 0,0 0,0 0,1 0,-1 0,0-1,0 1,0 0,0-1,0 1,0-1,0 1,0-1,0 1,0-1,0 0,-1 0,1 1,0-1,0 0,0 0,-1 0,1 0,-1 0,157-125,-125 96,1 2,2 1,0 1,2 2,4 0,-39 23,-1-1,1 1,-1-1,1 1,0 0,-1 0,1 0,0 0,0 0,0 1,0-1,0 0,0 1,0-1,0 1,0 0,0 0,0 0,0 0,0 0,0 0,0 1,0-1,0 0,0 1,0 0,0-1,0 1,0 0,-1 0,1 0,0 0,0 1,-1-1,1 0,-1 1,1-1,-1 1,0-1,0 1,2 1,-4 11,0-1,0 0,-1 0,-1 0,0 0,-1 0,0 0,-1-1,0 0,-2 1,-3 11,8-17,-3 2,1-1,1 1,-1 1,2-1,-1 0,1 1,1-1,0 1,0 0,1-1,0 1,0 0,1 0,26 19,-9-23</inkml:trace>
  <inkml:trace contextRef="#ctx0" brushRef="#br0" timeOffset="471.998">1721 182,'-22'12,"1"1,0 1,1 1,0 1,1 0,1 2,1 0,0 1,1 1,1 0,-6 13,19-30,-1-1,1 1,0-1,1 1,-1 0,0 0,1 0,-1 0,1 0,0 0,0 0,0 0,1 0,-1 0,1 0,0 1,-1-1,1 0,1 0,-1 1,0-1,1 0,0 0,0 0,0 1,0-1,0 0,0 0,1-1,0 1,-1 0,1 0,0-1,0 1,1-1,-1 0,0 0,1 1,-1-1,1-1,0 1,0 0,0-1,0 0,3 1,0-1,0 0,0 0,0-1,0 1,0-1,0-1,1 1,-1-1,0 0,0-1,0 1,0-1,-1 0,1-1,0 0,-1 1,0-2,0 1,0-1,2-1,93-96,-94 93,112-152,-118 159,0 1,0-1,0 1,0-1,0 1,0-1,0 1,0-1,1 1,-1-1,0 1,0-1,0 1,1-1,-1 1,0 0,0-1,1 1,-1 0,0-1,1 1,-1 0,0-1,1 1,-1 0,1-1,-1 1,1 0,-1 0,0 0,1-1,-1 1,1 0,-1 0,1 0,-1 0,1 0,-1 0,1 0,-1 0,1 0,-1 0,1 0,-1 0,1 0,-1 1,1-1,-1 0,0 0,1 0,-1 1,1-1,-1 0,0 1,1-1,-1 0,1 1,-1-1,0 0,0 1,1-1,-1 1,0-1,0 0,1 1,-1-1,0 1,0-1,3 38,-3-34,0 10,-2-5,1 1,0-1,1 0,0 0,0 1,1-1,1 0,-1 0,1 0,1 0,0 0,0 0,1-1,0 1,0-1,1 0,0 0,0-1,1 1,0-1,0 0,5 3,10 2,-2-3</inkml:trace>
  <inkml:trace contextRef="#ctx0" brushRef="#br0" timeOffset="850.953">2625 40,'-39'32,"20"-19,0 2,1 0,1 1,1 1,0 1,1 0,1 1,1 1,12-18,-1 0,1 0,0 1,0-1,1 0,-1 1,0-1,1 1,-1 0,1-1,0 1,0-1,0 1,0-1,0 1,1-1,-1 1,1-1,0 1,-1-1,1 1,0-1,0 0,1 1,-1-1,1 0,-1 0,1 0,-1 0,1 0,0 0,0-1,0 1,0-1,0 1,0-1,1 0,-1 1,0-1,3 0,15 10,-17-11,0 1,1 0,-1 0,0 0,1 0,-1 1,0-1,0 1,0-1,0 1,0 0,-1 1,1-1,-1 0,1 1,-1-1,0 1,0 0,0 0,0 0,0 0,-1 0,1 0,-1 0,0 0,0 1,0-1,0 0,-1 1,1-1,-1 1,0-1,0 1,0-1,-1 1,1-1,-1 0,0 1,0 0,-5 5,-2 0,1 0,-1 0,-1-1,1 0,-1-1,-1 0,1 0,-1-1,0 0,-1-1,1 0,-1 0,0-1,0-1,-1 0,1 0,-3-1,-20-4,28-3</inkml:trace>
  <inkml:trace contextRef="#ctx0" brushRef="#br0" timeOffset="1267.203">3133 40,'-55'25,"37"-18,0 1,1 1,0 0,0 1,1 0,0 2,1 0,1 1,-3 2,16-14,0 0,0 1,0-1,0 0,0 1,1-1,-1 0,0 1,1-1,-1 1,1-1,-1 1,1-1,0 1,-1 0,1-1,0 1,0-1,0 1,1 0,-1-1,0 1,0-1,1 1,-1-1,1 1,0-1,-1 1,1-1,0 1,0-1,0 0,0 1,0-1,0 0,0 0,0 0,1 1,59 35,-37-25,-20-10,-1 0,0 0,0 1,0-1,-1 1,1-1,0 1,-1 0,0 0,0 0,0 1,0-1,0 0,-1 1,1-1,-1 1,0-1,0 1,0 0,0-1,-1 1,0 0,0 0,0-1,0 1,0 0,-1 0,1-1,-1 1,0 0,-1-1,1 1,0-1,-1 1,0-1,-1 2,-1 4,-2 0,1 0,-2-1,1 0,-1 0,0 0,0-1,-1 0,0-1,0 1,-1-2,0 1,-1 0,-68 13,53-17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5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374 791,'-22'-5,"-1"2,0 0,0 1,0 2,0 0,0 1,0 1,-19 5,39-6,1-1,-1 1,1-1,-1 1,1 0,-1 0,1 0,-1 0,1 0,0 0,0 1,-1-1,1 1,0 0,1 0,-1-1,0 1,0 0,1 1,-1-1,1 0,0 0,-1 1,1-1,0 1,0-1,1 1,-1-1,0 1,1-1,0 1,0 0,-1-1,2 1,-1-1,0 1,0 0,1-1,-1 1,1-1,0 1,0-1,0 1,0-1,0 0,1 1,-1-1,160 178,-160-179,0 1,0 0,0 0,0 0,-1 0,1 0,0 0,-1 0,0 0,1 0,-1 0,0 0,0 0,0 0,0 1,-1-1,1 0,-1 0,1 0,-1 0,0 0,1 0,-1-1,0 1,0 0,0 0,-1 0,1-1,0 1,-1-1,1 1,-1-1,1 1,-1-1,0 0,0 0,0 1,-75 35,72-36,-143 42,137-46,5-2</inkml:trace>
  <inkml:trace contextRef="#ctx0" brushRef="#br0" timeOffset="849.441">684 762,'-32'74,"27"-64,1 1,0-1,1 1,0 0,0 0,2 0,-1 1,1-1,1 0,0 1,1-1,0 0,0 0,2 0,-1 0,1 0,3 7,-5-16,1-1,-1 1,1 0,0 0,-1-1,1 1,0-1,0 0,0 1,0-1,0 0,0 0,0 0,0 0,0-1,1 1,-1-1,0 1,0-1,1 0,-1 0,0 0,1 0,-1 0,0 0,1 0,-1-1,0 0,0 1,1-1,-1 0,0 0,0 0,0 0,0 0,0-1,0 1,0-1,67-64,58-95,-127 160,1 0,-1 0,1 0,-1 0,1 0,-1 0,1 0,-1 1,1-1,0 0,0 0,-1 1,1-1,0 0,0 1,0-1,0 1,0-1,0 1,0 0,0-1,0 1,0 0,0 0,0-1,0 1,0 0,0 0,0 0,0 0,0 0,0 0,0 1,0-1,0 0,0 1,0-1,0 0,0 1,0-1,-1 1,1-1,0 1,0 0,0-1,-1 1,1 0,0 0,0-1,-1 1,1 0,-1 0,1 0,-1 0,1 0,-1 0,6 14,0 0,-2 0,0 1,0-1,-2 1,0 0,-1 0,0 0,-1 0,-1 0,-1 0,0-1,-2 5,-71 366,64-350,-2 0,-2-1,-1-1,-1 0,-2-1,-3-7,22-26,0-1,0 1,0 0,0-1,0 1,0-1,0 1,0 0,0-1,0 1,-1-1,1 1,0 0,0-1,0 1,0-1,-1 1,1 0,0-1,0 1,-1 0,1-1,0 1,0 0,-1 0,1-1,0 1,-1 0,1 0,-1 0,1-1,0 1,-1 0,1 0,-1 0,1 0,0 0,-1 0,1 0,-1 0,1 0,0 0,-1 0,1 0,-1 0,1 0,0 0,-1 0,1 0,-1 0,1 1,0-1,-1 0,1 0,0 0,-1 1,1-1,0 0,-1 1,1-1,0 0,0 1,-1-1,1 0,0 1,0-1,-1 1,5-30,1 0,2 0,0 0,2 1,1 1,1-1,2 2,0 0,9-12,2-8,112-295,-60 207,-66 120</inkml:trace>
  <inkml:trace contextRef="#ctx0" brushRef="#br0" timeOffset="1467.885">1503 678,'-12'0,"0"1,0 1,0 0,1 0,-1 1,1 0,0 1,0 1,0 0,1 0,-1 1,1 0,0 1,-6 6,15-12,0 0,0 0,0 0,0 0,0 0,0 1,0-1,1 0,-1 1,0-1,1 1,-1-1,1 1,0-1,-1 1,1-1,0 1,0-1,0 1,0-1,0 1,1-1,-1 1,0-1,1 1,-1-1,1 0,-1 1,1-1,0 1,-1-1,1 0,0 0,0 1,0-1,0 0,0 0,0 0,1 1,56 36,-45-30,66 64,-78-69,1 0,0 0,-1 0,0 0,0 0,0 1,0-1,0 0,-1 1,0-1,1 1,-1-1,0 1,-1-1,1 0,-1 1,1-1,-1 1,0-1,0 0,-1 0,1 0,-1 1,1-1,-1 0,0-1,0 1,0 0,-1 0,-6 4,1 0,-1-1,0 0,0-1,0 0,-1 0,0-1,0 0,0-1,-1 0,1 0,-1-1,1-1,-1 0,-9 0,16 0,0-1,0 0,0 1,-1-1,1-1,0 1,0-1,0 1,0-1,1 0,-1 0,0-1,0 1,0-1,1 0,-1 0,1 0,-9-11</inkml:trace>
  <inkml:trace contextRef="#ctx0" brushRef="#br0" timeOffset="1915.709">1926 395,'7'19,"-2"-1,0 1,0 0,-2 0,-1 0,0 0,-1 1,-2 14,1-14,-2 31,-2 0,-3-1,-2 0,-10 29,7-28,-19 80,29-125,1-6</inkml:trace>
  <inkml:trace contextRef="#ctx0" brushRef="#br0" timeOffset="2150.332">1729 762,'38'0,"23"0,5 0,-3 0,-8 0,-9 0,-7 0,-5 5,-4 2,-2-1,-6-1</inkml:trace>
  <inkml:trace contextRef="#ctx0" brushRef="#br0" timeOffset="2503.514">2293 875,'12'-3,"-2"3,-1-1,1-1,-1 0,0 0,1-1,-1 0,0 0,0-1,-1 0,1-1,-1 0,0 0,0-1,-1 0,1-1,-1 1,-1-1,1 0,-1-1,-1 0,1 0,0-2,-6 7,1 1,-1-1,0 1,0-1,0 0,0 1,-1-1,1 1,-1-1,1 1,-1-1,0 1,0 0,0-1,0 1,-1 0,1 0,0-1,-1 1,0 0,1 1,-1-1,0 0,0 0,0 1,0-1,0 1,-1 0,1-1,0 1,-1 0,1 0,0 1,-86-13,80 16,0-1,-1 1,1 0,1 1,-1 0,0 0,1 0,0 1,0 0,0 1,1 0,0 0,0 0,0 0,1 1,0 0,0 0,1 1,0-1,0 1,1 0,-1 0,2 0,-1 1,1-1,1 1,0-1,0 1,0-1,1 1,1 0,-1-1,1 1,1-1,-1 1,1-1,1 0,0 1,0-1,1-1,0 1,0 0,3 3,2-4,0 1,0-2,1 1,0-1,0-1,0 0,1 0,0-1,0 0,0-1,0-1,0 1,1-2,-1 0,1 0,-1-1,1 0,-1-1,9-1,4 1</inkml:trace>
  <inkml:trace contextRef="#ctx0" brushRef="#br0" timeOffset="3020.32">2632 1045,'157'-266,"-110"210,-46 56,1 0,-1 1,0-1,1 1,-1-1,1 1,-1-1,1 1,-1 0,0-1,0 1,1 0,-1 0,0 0,0 0,0 0,0 0,0 1,0-1,0 0,0 0,-1 1,1-1,0 1,-1-1,1 0,-1 1,0-1,1 1,-1-1,0 1,0-1,0 1,0-1,0 1,0-1,0 1,-1-1,1 1,0-1,-1 1,1-1,-1 1,0 0,1 0,0 15,7 60,-7-75,1 0,-1-1,1 1,0 0,-1-1,1 1,0-1,0 1,0-1,1 0,-1 1,0-1,0 0,1 0,-1 0,0 0,1 0,-1 0,1 0,0 0,-1-1,1 1,-1-1,1 1,0-1,0 1,-1-1,1 0,0 0,0 0,-1 0,1 0,0 0,0-1,-1 1,1-1,0 1,-1-1,1 1,1-2,101-78,-86 65,-14 11,0-1,1 1,-1 0,1 1,0-1,1 1,-1 0,1 0,-1 0,1 1,0 0,0 0,0 0,2 1,-5 3,0 0,1 0,-1 0,0 1,-1 0,1 0,0 0,-1 0,0 0,1 0,-1 0,0 1,-1-1,1 1,-1 0,1-1,-1 1,0 0,-1 0,1 0,-1-1,1 1,-1 0,0 0,-1 0,1 0,-1 0,1 0,-1 0,-1 0,2 5,15 91,-10-80</inkml:trace>
  <inkml:trace contextRef="#ctx0" brushRef="#br0" timeOffset="3801.847">3224 1,'220'25,"-216"-26,-1 1,1-1,-1 1,1 0,-1 0,1 1,-1-1,1 1,-1-1,1 1,-1 0,1 1,-1-1,0 0,0 1,0 0,0 0,0 0,0 0,0 0,-1 1,1-1,-1 1,0-1,1 1,-1 0,0 0,-1 0,1 0,-1 0,1 1,-1-1,1 4,-6 213,3 164,-27-110,27-244,14 124,-12-151,1 0,-1 0,0 0,0 0,0 0,0 0,0 0,-1 0,1 1,-1-1,0 0,0 0,0 0,-1 1,1-1,-1 0,1 0,-1 0,0 0,0 0,-1 0,1 0,-1 0,1 0,-1-1,0 1,0 0,0-1,0 0,-1 1,1-1,0 0,-1 0,0-1,1 1,-1 0,0-1,0 0,0 1,-127 28,42-5,71-18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6:1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1185,'0'1698,"-29"-1253,31-64,24-161,3 3,0 1,0 58,-30 57,0-335,1 0,-1 0,1 1,0-1,0 0,1 0,-1 1,1-1,0 0,0 0,0 0,0 0,1 0,0 0,0 0,0-1,0 1,0-1,1 1,-1-1,1 0,0 0,0 0,0 0,1-1,-1 1,1-1,-1 0,1 0,0 0,0 0,20 1,1 0,-1-2,0-1,0 0,1-2,-1-1,0-1,19-6,32-3,103-16,83-2,787 32,-816-2,-34-26,338 27,-339-28,283 28,-198-29,255 30,-424 15,-99-18</inkml:trace>
  <inkml:trace contextRef="#ctx0" brushRef="#br0" timeOffset="3507.296">1 959,'11'227,"1"-150,-11-59,1 0,1-1,0 1,2-1,0 0,1 0,2 4,-7-20,-1 0,0-1,0 1,1 0,-1 0,1-1,-1 1,1 0,-1-1,1 1,-1-1,1 1,0-1,-1 1,1-1,0 1,-1-1,1 0,0 1,-1-1,1 0,0 1,0-1,0 0,-1 0,1 0,0 0,0 0,0 0,-1 0,1 0,0 0,0 0,-1 0,1-1,0 1,0 0,0-1,-1 1,1 0,0-1,-1 1,1-1,0 1,-1-1,1 1,-1-1,1 1,-1-1,1 0,-1 1,1-1,-1 0,28-41,-27 38,157-316,-158 320,0 1,0 0,1-1,-1 1,0 0,1-1,-1 1,0 0,1-1,-1 1,1-1,-1 1,1-1,-1 1,1-1,0 1,-1-1,1 1,0-1,-1 0,1 1,0-1,-1 0,1 0,0 0,0 1,-1-1,1 0,0 0,0 0,-1 0,1 0,0 0,0-1,-1 1,1 0,0 0,-1 0,1-1,0 1,-1 0,1-1,0 1,-1 0,1-1,0 1,-1-1,1 1,-1-1,1 0,-1 1,1-1,-1 1,0-1,1 0,-1 1,0-1,1 0,-1 1,0-1,0 0,0 0,6 224,25-33,-17-120,-2 0,-4 0,-3 1,-2 0,-6 44,0-86,-2 1,0-1,-2 0,-2 0,0-1,-2 0,-9 17,16-37,0 0,-1 0,0 0,0-1,-1 0,0 0,0 0,0-1,-1 0,0 0,0-1,-1 0,1 0,-1 0,0-1,-1-1,1 1,-1-1,1-1,-1 1,0-1,0-1,0 0,0 0,0-1,-8 0,12-1,0 1,1-1,-1 0,0 0,1 0,-1-1,1 0,-1 0,1 0,0 0,0 0,0-1,0 0,0 0,1 0,-1 0,1-1,0 1,0-1,0 0,0 0,1 0,0 0,0 0,0-1,0 1,0-1,1 1,-1-5,0-3,0 0,1 1,0-1,1 0,0 0,1 0,0 0,1 0,0 1,1-1,3-6,7-11,1 1,2 1,1 1,1 0,1 1,1 1,2 1,0 1,1 0,1 2,1 1,10-5,10-12,-24 18</inkml:trace>
  <inkml:trace contextRef="#ctx0" brushRef="#br0" timeOffset="4436.605">6239 4656,'-3'29,"-2"-1,0 1,-2-1,0 0,-3-1,0 0,-1-1,-3 3,-6 17,4-13,-2-1,-1 0,-2-2,-1 0,-14 14,-47 65,55-73,15-26</inkml:trace>
  <inkml:trace contextRef="#ctx0" brushRef="#br0" timeOffset="4927.902">5899 4685,'3'10,"0"1,0-1,1 0,0-1,1 1,0-1,0 0,1 0,0 0,1-1,0 0,0 0,1-1,0 0,0 0,1-1,5 3,2 5,6 3,-1 2,0 1,-1 0,-1 2,-1 0,-1 1,-1 0,-2 2,0 0,6 15,67 150,-74-172</inkml:trace>
  <inkml:trace contextRef="#ctx0" brushRef="#br0" timeOffset="27126.395">4742 847,'0'481,"28"-283,-26 83,24-138,-25 222,27-222,-27-120,-1 1,-1 0,-1 0,0 0,-2-1,-5 14,4-17,1 0,1 0,1 0,1 1,0-1,2 0,0 1,1-1,3 8,-5-26,1 1,-1-1,1 0,0 1,0-1,0 0,0 1,0-1,1 0,-1 0,1 0,-1 0,1 0,0 0,0 0,0-1,0 1,0-1,0 1,0-1,0 0,1 0,-1 0,0 0,1 0,-1 0,1-1,-1 1,1-1,-1 0,1 0,-1 0,1 0,-1 0,1 0,-1-1,1 1,-1-1,1 1,1-2,99-30,51-6,325 39,621-1,-1049-6,-33 0</inkml:trace>
  <inkml:trace contextRef="#ctx0" brushRef="#br0" timeOffset="34409.589">5279 3246,'-3'-5,"1"0,0 1,-1-1,0 1,0-1,0 1,-1 0,1 0,-1 1,0-1,0 1,0-1,-1 1,1 1,-1-1,1 1,-1-1,0 1,0 1,0-1,0 1,0 0,-1 0,1 0,0 1,0-1,-1 1,1 1,-2-1,-10 4,0 0,0 2,1-1,-1 2,2 0,-1 1,1 1,0 0,0 1,1 1,1 0,0 1,0 0,1 1,1 0,0 1,1 0,1 1,0 0,-1 4,3-5,1 1,0 0,1 1,1-1,0 1,1 0,1 0,0 0,1 14,1-25,-1 8,-1-1,2 0,0 1,1-1,0 0,0 1,1-1,1 0,0 0,1 0,0-1,1 1,0-1,1 0,0 0,1-1,0 0,3 2,-1-1,2-2,-1 0,1 0,0-1,1 0,0-1,0 0,1-1,0-1,13 5,-14-6,0 0,0-1,0-1,0 0,0 0,1-1,-1-1,0 0,1 0,-1-1,0-1,1 0,-1-1,0 0,-1-1,1-1,-1 1,1-2,-1 1,-1-2,1 1,-1-2,0 1,-1-1,1-2,-7 8,-1 0,0 0,0 0,-1 0,1-1,0 1,-1-1,0 1,1-1,-1 1,0-1,0 0,0 1,-1-1,1 0,-1 0,1 0,-1 0,0 0,0 1,0-1,-1 0,1 0,-1 0,0 0,1 1,-1-1,0 0,0 1,-1-1,1 1,-1-1,1 0,-71-67,62 62,-41-37,40 33,-1 1,0 1,-1 0,0 0,-1 1,1 1,-13-5,150 50,109-33,-209-4</inkml:trace>
  <inkml:trace contextRef="#ctx0" brushRef="#br0" timeOffset="35199.736">7677 2681,'-190'192,"-50"88,185-235,35-35</inkml:trace>
  <inkml:trace contextRef="#ctx0" brushRef="#br0" timeOffset="35593.547">7197 2681,'197'169,"31"38,-215-195,-1-2,0 1,0 0,-2 0,1 1,-2 1,1 0,-2 0,0 0,6 15,-12-19</inkml:trace>
  <inkml:trace contextRef="#ctx0" brushRef="#br0" timeOffset="36016.278">8411 2399,'-9'10,"-9"12,-5 8,0 3,1-4,3-2,0-5,3-3,5 2,-1-4,2 0,2-2</inkml:trace>
  <inkml:trace contextRef="#ctx0" brushRef="#br0" timeOffset="40934.172">4996 480,'11'165,"-4"-132,-4-12,1 0,1 1,2-1,0-1,1 1,7 12,-14-31,0-1,0 1,0-1,0 1,0-1,0 1,0-1,1 0,-1 0,1 0,-1 0,1 0,-1 0,1 0,-1 0,1 0,0-1,0 1,-1-1,1 1,0-1,0 0,-1 0,1 1,0-1,0 0,0-1,-1 1,1 0,0-1,0 1,0-1,-1 1,1-1,0 0,-1 1,1-1,-1 0,1 0,-1 0,1-1,-1 1,0 0,0 0,1-1,-1 1,0-1,58-71,50-150,-92 261,10 151,-17-110,-4-1,-4 1,-3 21,0-23,1-61,0-1,-1 0,0 0,-1 0,-1 0,-1 0,0-1,-1 1,0-1,-1 0,0-1,-2 1,1-1,-2-1,0 1,-9 10,16-21,0-1,0 1,1 0,-1-1,0 1,0-1,-1 0,1 1,0-1,0 0,-1 0,1-1,0 1,-1 0,1-1,-1 0,1 1,-1-1,1 0,0 0,-1 0,1-1,-1 1,1 0,-1-1,1 0,0 1,-1-1,1 0,0 0,0-1,-1 1,1 0,0-1,0 1,1-1,-1 0,0 0,0 1,1-1,-1 0,1 0,0-1,0 1,-1 0,1 0,0-3,-2-9,1 0,1-1,0 1,1-1,0 1,1-1,1 1,1-1,0 1,0 0,1 0,1 0,1 1,0 0,0 0,1 0,1 1,0 0,10-10,3-15,8-15,-15 28</inkml:trace>
  <inkml:trace contextRef="#ctx0" brushRef="#br0" timeOffset="41333.784">5645 198,'5'0,"-3"0,-3 4,0 7,-5 2,-2 3,1 3,-3 4,-1 3,3 1,-3-4,1 0,2 0,2-4</inkml:trace>
  <inkml:trace contextRef="#ctx0" brushRef="#br0" timeOffset="48383.804">3303 4459,'18'73,"20"54,-28-100,-10-27,0-1,0 1,0 0,0-1,0 1,0 0,0-1,0 1,0 0,0-1,0 1,0 0,0-1,0 1,1 0,-1-1,0 1,0 0,0 0,1-1,-1 1,0 0,0 0,1-1,-1 1,0 0,0 0,1 0,-1-1,0 1,1 0,-1 0,0 0,1 0,-1 0,0 0,1 0,-1 0,0 0,1 0,-1 0,0 0,1 0,-1 0,0 0,1 0,-1 0,0 0,0 0,1 1,-1-1,0 0,1 0,-1 0,0 0,0 1,1-1,-1 0,0 0,0 1,1-1,-1 0,10-47,-8 32,0 0,1 0,1 1,0-1,1 1,0 0,1 0,1 0,0 1,1 0,0 1,1 0,5-5,-10 15,0 0,0 0,0 0,1 1,-1-1,1 1,-1 0,1 1,-1-1,1 1,-1 0,1 0,0 0,-1 0,1 1,-1 0,1 0,-1 0,1 1,-1-1,0 1,0 0,0 0,0 1,0-1,0 1,-1 0,1 0,-1 0,0 0,0 1,0-1,0 1,0 0,0 1,8 11</inkml:trace>
  <inkml:trace contextRef="#ctx0" brushRef="#br0" timeOffset="49149.6">3247 4262,'90'-18,"133"-23,-168 37,-82-13,-117-45,129 52</inkml:trace>
  <inkml:trace contextRef="#ctx0" brushRef="#br0" timeOffset="49800.698">3218 4008,'33'0,"-9"1,-1 0,1-2,-1-1,0-1,0 0,0-2,0-1,8-4,98-37,-61 42,-51 10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73 0,'-14'19,"-5"12,0 4,4 2,10-6,9-8,10-7,7-8,5-4,-7-3,-12-2,-11 0,-10 4,-8 2,0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79 33,'10'-9,"-2"-4,-3 6,-6 3,-8 8,-3-2,-3-1,-5 4,-3 1,2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95 80,'-11'39,"29"-43,58-94,-76 97,0 1,1 0,-1-1,0 1,0-1,0 1,0-1,1 1,-1 0,0-1,0 1,0-1,0 1,0-1,0 1,0-1,0 1,0-1,-1 1,1 0,0-1,0 1,0-1,0 1,-1 0,1-1,0 1,0-1,-1 1,1 0,0-1,-1 1,1 0,0-1,-1 1,1 0,0 0,-1-1,1 1,-1 0,1 0,0 0,-1 0,1-1,-1 1,1 0,-1 0,1 0,-1 0,1 0,0 0,-1 0,1 0,-1 0,1 1,-1-1,1 0,-1 0,1 0,0 0,-1 1,1-1,-1 0,1 0,0 1,-33 10,19-3,0 1,1 1,0 0,0 0,1 1,1 1,-1 0,2 1,-5 7,13 1,10-20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6 10,'1'1,"0"0,0 0,1 0,-1 0,0 0,1 0,-1 0,1 0,-1-1,1 1,-1-1,1 1,-1-1,1 1,0-1,-1 0,1 0,-1 0,1 0,0 0,-1 0,1-1,0 1,-1 0,1-1,-1 1,1-1,-1 0,1 1,-1-1,1 0,-1 0,0 0,0 0,1 0,-1 0,29-9,-29 10,-1 0,1 0,-1 0,1 0,-1 0,1 0,-1 0,0 0,1 0,-1 0,1 0,-1 1,1-1,-1 0,0 0,1 0,-1 1,1-1,-1 0,0 0,1 1,-1-1,0 0,1 1,-1-1,0 0,0 1,1-1,-1 1,0-1,0 0,0 1,0-1,1 1,-1-1,0 1,0-1,0 1,0-1,0 0,0 1,0-1,0 1,0-1,0 1,-1-1,1 1,0-1,0 0,0 1,0-1,-1 1,1-1,0 0,-1 1,1-1,0 0,0 1,-1-1,1 0,0 1,-1-1,1 0,-1 0,1 1,0-1,-1 0,1 0,-91 143,90-142,1-1,-1 0,1 1,0-1,0 1,-1-1,1 1,0-1,0 1,-1-1,1 1,0-1,0 1,0-1,0 1,0-1,0 1,0-1,0 1,0 0,0-1,0 1,0-1,0 1,1-1,-1 1,0-1,0 1,1-1,-1 1,0-1,0 1,1-1,-1 0,1 1,-1-1,0 0,1 1,-1-1,1 0,-1 1,1-1,-1 0,1 0,-1 1,1-1,-1 0,1 0,-1 0,1 0,12-3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31,'24'0,"17"-5,8-2,-2 1,-2 1,-5 1,-4 2,-4 1,-2 0,-2 1,0 1,-1-1,1 0,-5 5,-7 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7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38,'5'0,"1"5,5 1,0-5,4-2,3-7,4-6,3 0,-3 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1:46.59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4207 1129,'0'-10,"-5"-3,-7 6,-5 4,0 7,7 3,6-5,8-2,3-6,6-3,0-3,-6-1,-10 3,-4 7,-6 4,0 7,6 2,5 0</inkml:trace>
  <inkml:trace contextRef="#ctx0" brushRef="#br0" timeOffset="1">2739 2173,'-12'8,"4"-4,0 0,1 1,-1 1,1-1,0 1,0 0,1 1,0 0,0 0,0 0,1 1,-1 1,6-8,1 0,-1-1,0 1,1-1,-1 1,1 0,-1-1,1 1,-1-1,1 1,0-1,-1 1,1-1,-1 1,1-1,0 0,0 1,-1-1,1 0,0 0,-1 1,1-1,0 0,0 0,-1 0,1 0,0 0,0 0,-1 0,1 0,0 0,0-1,-1 1,1 0,0 0,0-1,-1 1,1 0,0-1,-1 1,1-1,-1 1,1-1,0 1,-1-1,1 1,-1-1,31-16,-82 43,-16 17,68-43,-1 0,0 0,1 0,-1 0,1 0,-1 0,0 0,1 1,-1-1,0 0,1 0,-1 0,1 0,-1 0,0 1,1-1,-1 0,0 0,1 1,-1-1,0 0,0 0,1 1,-1-1,0 0,0 1,1-1,-1 0,0 1,0-1,0 0,0 1,0-1,0 1,1-1,-1 0,0 1,0-1,0 1,0-1,0 0,0 1,-1-1,1 1,0-1,0 0,0 1,0-1,0 0,0 1,-1-1,1 1,0-1,0 0,-1 0,1 1,0-1,0 0,-1 1,1-1,0 0,-1 0,1 0,0 1,-1-1,1 0,-1 0,1 0,31-3,-9-2</inkml:trace>
  <inkml:trace contextRef="#ctx0" brushRef="#br0" timeOffset="2">3473 1835,'-29'29,"-9"14,6-1,13-6,11-15,11-11,9-7,4-9,3-3,3-1,-2-2,1-1,-4-1,-9 0,-11 9,-5 4</inkml:trace>
  <inkml:trace contextRef="#ctx0" brushRef="#br0" timeOffset="3">5645 1129,'109'-32,"-128"65,-40 22,59-54,0-1,0 0,-1 1,1-1,0 1,0-1,0 0,0 1,0-1,0 1,0-1,0 0,0 1,0-1,0 1,0-1,0 0,0 1,0-1,0 1,0-1,1 0,-1 1,0-1,0 0,0 1,1-1,-1 0,0 1,0-1,1 0,-1 1,0-1,1 0,-1 0,0 1,1-1,-1 0,1 0,-1 0,0 0,1 1,-1-1,0 0,1 0,-1 0,1 0,-1 0,0 0,1 0,-1 0,1 0,-1 0,1 0,-1-1,0 1,1 0,-1 0,0 0,1 0,-1-1,0 1,1 0,-1 0,0-1,1 1,31-7,-21 3,0 0,0 0,0-1,0-1,-1 0,0 0,0-1,0 0,-1-1,0 0,2-3,-6 3</inkml:trace>
  <inkml:trace contextRef="#ctx0" brushRef="#br0" timeOffset="4">5673 2879,'-27'56,"58"-61,46-50,-134 76,-128 82,155-83</inkml:trace>
  <inkml:trace contextRef="#ctx0" brushRef="#br0" timeOffset="5">3218 3867,'-5'5,"-6"1,-1 5,-4 0,6-1,5-8,3-4</inkml:trace>
  <inkml:trace contextRef="#ctx0" brushRef="#br0" timeOffset="6">3387 3020,'168'-185,"-192"211,-45 28,69-54,0 0,1 0,-1 1,0-1,1 0,-1 0,0 0,1 0,-1 0,0 0,1 1,-1-1,0 0,1 0,-1 1,0-1,0 0,1 0,-1 1,0-1,0 0,0 1,1-1,-1 0,0 1,0-1,0 0,0 1,0-1,0 0,0 1,0-1,0 0,0 1,0-1,0 1,0-1,0 0,0 1,0-1,0 0,0 1,0-1,0 0,-1 1,1-1,0 0,0 1,0-1,-1 0,1 0,0 1,0-1,-1 0,1 0,0 1,-1-1,1 0,0 0,-1 0,1 0,0 0,-1 1,32-6,65-32,-70 23</inkml:trace>
  <inkml:trace contextRef="#ctx0" brushRef="#br0" timeOffset="7">5025 3923,'1'2,"0"-1,0 0,1 0,-1 0,1 0,-1-1,0 1,1 0,0-1,-1 1,1 0,-1-1,1 0,0 1,-1-1,1 0,0 0,-1 0,1 0,-1 0,1-1,0 1,-1 0,1-1,0 1,-1-1,1 1,-1-1,1 0,-1 0,0 0,1 0,-1 0,0 0,1 0,6-4,13-6,-25 20,-44 39,49-48,0 1,0-1,0 0,0 1,1-1,-1 0,0 0,0 0,1 0,-1 0,0 0,0 0,0 0,1 0,-1-1,0 1,0 0,0-1,0 1,0-1,1 1,-1-1,0 0,0 1,0-1,-1 0,1 0,0 0,0 0,0 0,0 0,-1 0,1 0,15-14,-3 0</inkml:trace>
  <inkml:trace contextRef="#ctx0" brushRef="#br0" timeOffset="8">4742 451,'-10'-4,"-2"2,-1-2,-1-6,-4-1,1-4,-1 1,-3 4,3 6,9 6,6 1</inkml:trace>
  <inkml:trace contextRef="#ctx0" brushRef="#br0" timeOffset="9">4855 2230,'-10'9,"-2"9,4 0,10-2,8-4,3-9,4-5,-5-2,-6 4,-8 3,-8 5,-8 1,-5 4,-4 0,8-7,11-9,13-10,5-2</inkml:trace>
  <inkml:trace contextRef="#ctx0" brushRef="#br0" timeOffset="10">3840 4092,'-20'14,"-10"6,4-2,11-3,14-4,6-10,7-4,7-6,0-3</inkml:trace>
  <inkml:trace contextRef="#ctx0" brushRef="#br0" timeOffset="11">2569 988,'5'0,"-4"0,-1 5,-6 6,3 1,7-1,2-7,1-10,-6-3,-8 0,-3 6,-4 3,0 7,-2 2,1 5,4-1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3:1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3582 58,'-2'-1,"1"0,-1 0,1 0,-1 0,1 0,-1 1,0-1,1 0,-1 1,0-1,1 1,-1 0,0 0,0-1,1 1,-1 0,0 1,0-1,1 0,-1 0,0 1,1-1,-1 1,0-1,1 1,-1 0,1 0,-1 0,1 0,-1 0,1 0,-1 0,1 0,0 0,-1 1,1-1,-178 97,-75 77,-72 27,191-106,-181 111,40-48,-213 105,265-155,-30 36,3-8,-57 36,142-69,-21 42,44-60,128-77,17-7</inkml:trace>
  <inkml:trace contextRef="#ctx0" brushRef="#br0" timeOffset="1451.6">3554 30,'-88'22,"68"-20,-1-1,1 0,-1-2,1 0,-1-1,1-2,0 0,0 0,0-2,1-1,-1 0,19 6,-1 0,1 0,-1 0,0 0,0 0,1 1,-1-1,0 1,0 0,0-1,0 1,1 0,-1 0,0 0,0 0,0 0,0 1,0-1,1 0,-1 1,0-1,0 1,0 0,1 0,-1 0,1 0,-1 0,0 0,1 0,0 0,-1 0,1 1,0-1,-1 1,1-1,0 1,0-1,0 1,1 0,-1-1,0 1,1 0,-1 0,1 0,-1-1,1 1,0 0,0 0,0 1,1 255,-1-6,3-232,5-25,8-30,9-21,1 2,3 1,35-47,71-67,-67 64,-50 90,-14 17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3:52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0,'-45'92,"-13"53,58-141,1 1,-1-1,1 0,0 1,0-1,0 0,0 0,1 0,0 0,0 0,0 0,0 0,0 0,1-1,0 0,0 1,0-1,0 0,0 0,1-1,-1 1,1 0,-1-1,1 0,0 0,0 0,0-1,0 1,1-1,-1 0,0 0,2-1,6 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3:53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1,'-5'0,"-1"5,5 2,2-6,6-7,2 1,-5 3,-4 6,-6 2,-2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3:49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1383 59,'-17'56,"-47"171,32-111,5-3,-55 138,50-110,4-24,-32 134,-5-92,-75 235,109-281,-41 123,6-74,-15 42,6-27,-32 127,94-254,-2-1,-3-1,-20 41,-76 182,-53 124,132-313,31-74</inkml:trace>
  <inkml:trace contextRef="#ctx0" brushRef="#br0" timeOffset="1303.141">1355 32,'-15'12,"0"-1,0 0,-1 0,-1-2,1 0,-2-1,-6 2,-7 4,28-13,0 0,0 0,0 1,1-1,-1 1,0-1,1 1,-1 0,1 0,0 1,0-1,0 0,0 1,0-1,0 1,0 0,1-1,0 1,-1 0,1 0,0 0,0 0,1 0,-1 0,1 0,-1 0,1 1,0-1,0 0,0 0,1 0,-1 0,1 0,0 0,-1 0,1 0,1 0,0 2,8 16,1-1,1-1,0 1,2-2,0 0,1 0,1-2,0 0,1 0,14 8,-13-9,68 44,-85-58,-1 0,1-1,0 1,0 0,-1 0,1 0,0 0,0-1,0 1,0 0,0-1,0 1,1-1,-1 1,0-1,0 0,0 0,0 1,0-1,1 0,-1 0,0 0,0 0,0 0,1 0,-1 0,0-1,0 1,0 0,0-1,0 1,1-1,-1 1,0-1,0 1,0-1,0 0,-1 1,1-1,0 0,0 0,0 0,0 0,-1 0,1 0,0 0,-1 0,1 0,-1 0,0 0,1 0,-1 0,0-1,1 1,-1 0,0 0,0 0,0 0,0-1,0 1,0 0,0 0,-1 0,1-2,-24-138,-35-88,44 134,17 76</inkml:trace>
  <inkml:trace contextRef="#ctx0" brushRef="#br0" timeOffset="6479.592">395 1244,'57'299,"-62"-421,-1 93,1 10,1-1,0 0,2 1,0-1,1 0,1 0,1 0,1 0,0 0,3-5,5-30,-9 46,0 1,0-1,0 1,1 0,0 0,1 0,0 0,0 0,1 1,0-1,3-3,-5 10,0 0,1 1,-1-1,0 0,1 1,-1 0,1-1,-1 1,1 0,-1 0,0 1,1-1,-1 0,1 1,-1-1,0 1,1 0,-1 0,0 0,0 0,1 0,-1 1,0-1,0 1,-1-1,1 1,0-1,0 1,-1 0,1 0,-1 0,0 0,1 0,-1 0,0 1,0-1,0 0,-1 1,1 0,7 15</inkml:trace>
  <inkml:trace contextRef="#ctx0" brushRef="#br0" timeOffset="7417.393">621 1386,'0'5,"5"1,1 5,0 5,-1 5,-6-2,-4 2,1 1,4-3,8-5,2-4</inkml:trace>
  <inkml:trace contextRef="#ctx0" brushRef="#br0" timeOffset="7818.607">733 1076,'0'9,"-5"9,4 0,1-7,1-6</inkml:trace>
  <inkml:trace contextRef="#ctx0" brushRef="#br0" timeOffset="9385.932">311 793,'-1'0,"1"-1,0 1,0 0,-1-1,1 1,0-1,0 1,0-1,0 1,-1-1,1 1,0 0,0-1,0 1,0-1,0 1,0-1,0 1,0-1,1 1,-1-1,0 1,0-1,0 1,0-1,1 1,-1 0,0-1,0 1,1-1,-1 1,0 0,1-1,-1 1,0 0,1-1,-1 1,1 0,-1 0,0-1,1 1,-1 0,1 0,-1 0,1 0,-1 0,1-1,-1 1,1 0,-1 0,0 0,1 0,-1 0,1 0,-1 1,1-1,-1 0,1 0,-1 0,1 0,200-50,-140 33,-60 16,0 0,0-1,0 1,-1-1,1 0,0 1,-1-1,1 1,-1-1,0 0,0 1,1-1,-1 0,0 0,0 1,-1-1,1 0,0 1,-1-1,1 0,-1 1,1-1,-1 0,0 1,1-1,-1 1,0-1,0 1,0 0,0-1,0 1,-2-1,0-4,-88-131,77 120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11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0 554,'62'47,"71"69,35 20,63 84,-67-72,-113-105,-2 2,-2 3,21 29,126 109,32 12,-114-114,128 155,-119-145,-115-99,-7-5</inkml:trace>
  <inkml:trace contextRef="#ctx0" brushRef="#br0" timeOffset="2454.951">29 554,'0'-1,"-1"1,1-1,0 1,-1 0,1-1,-1 1,1 0,-1-1,1 1,-1 0,1 0,-1 0,0 0,1-1,-1 1,1 0,-1 0,1 0,-1 0,0 0,1 0,-1 0,1 1,-1-1,1 0,-1 0,1 0,-1 1,1-1,-1 0,1 0,-1 1,1-1,-1 0,1 1,-1-1,1 1,0-1,-1 0,1 1,-1-1,1 1,0-1,0 1,-1-1,1 1,0 0,0-1,0 1,0-1,0 1,-1-1,1 1,0-1,0 1,1 0,-1-1,0 1,0 0,-6 39,6-39,3 65,-2-65,0 1,-1-1,1 1,0-1,0 1,0-1,0 1,0-1,0 0,0 0,1 1,-1-1,0 0,1 0,-1 0,0-1,1 1,0 0,-1 0,1-1,-1 1,1-1,0 1,-1-1,1 0,0 0,-1 0,1 0,0 0,0 0,-1 0,1 0,0-1,-1 1,1-1,0 1,198-77,-149 48,-95 7,-124-56,167 77,1 0,-1 0,0 0,1 0,-1 0,0 0,0 1,1-1,-1 0,0 1,0-1,0 0,0 1,0-1,0 1,0-1,0 1,-1 0,1-1,0 1,0 0,0 0,0 0,0 0,-1 0,1 0,0 0,0 0,0 0,0 0,0 1,0-1,-1 1,1-1,0 0,0 1,0 0,0-1,0 1,1 0,-1-1,0 1,0 0,0 0,1 0,-1 0,0 0,1 0,-1 0,1 0,-1 0,1 0,-1 0,1 0,0 0,-1 0,1 0,0 1,0-1,0 0,0 1,13 216,-6-165,-7-52,0-1,1 1,-1 0,1 0,-1 0,1 0,-1-1,1 1,0 0,-1-1,1 1,0 0,0-1,0 1,-1-1,1 1,0-1,0 1,0-1,0 0,0 0,0 1,0-1,0 0,0 0,-1 0,1 0,0 0,0 0,0 0,0 0,0 0,0-1,0 1,0 0,0-1,0 1,0 0,-1-1,1 1,0-1,0 1,0-1,-1 0,1 1,0-1,-1 0,1 1,0-1,-1 0,1-1,161-161,-101 91,-53 54</inkml:trace>
  <inkml:trace contextRef="#ctx0" brushRef="#br0" timeOffset="4238.42">1751 2106,'5'0,"1"4,5 2,0 5,-1 5,2 0,3 2,5 3,-1 3,0-4,-2 1,0-4,-2 0,-5-7,-3-6</inkml:trace>
  <inkml:trace contextRef="#ctx0" brushRef="#br0" timeOffset="6050.702">734 468,'41'184,"-36"-166,-1 1,0 0,-1 0,-2-1,1 2,-2-1,-1 0,-1 4,2-24,0 1,0-1,0 1,0-1,0 1,0 0,0-1,0 1,-1-1,1 1,0 0,0-1,0 1,-1-1,1 1,0 0,-1-1,1 1,0 0,-1 0,1-1,0 1,-1 0,1 0,0-1,-1 1,1 0,-1 0,1 0,0 0,-1 0,1 0,-1 0,1 0,-1 0,1 0,0 0,-1 0,1 0,-1 0,1 0,-1 0,1 0,0 0,-1 1,1-1,-1 0,1 0,0 0,-1 1,1-1,0 0,-1 1,1-1,0 0,-1 0,1 1,0-1,0 1,0-1,-1 0,1 1,0-1,-17-37,12 14,2 0,1 0,1 0,0-1,2 1,1 0,1 0,0 0,2 0,1 0,1 1,1 0,0 0,2 1,8-13,33-50,-49 84,0 0,0 0,0 0,0 0,0 0,0 1,0-1,0 1,0 0,0 0,-1-1,1 1,0 0,0 0,-1 1,1-1,-1 0,1 1,-1-1,1 0,-1 1,0 0,0-1,1 1,-1 0,-1 0,1-1,0 1,0 0,-1 0,1 0,-1 0,1 0,-1 0,0 0,0 0,0 0,0 1,1 0,51 160,-43-144</inkml:trace>
  <inkml:trace contextRef="#ctx0" brushRef="#br0" timeOffset="6454.333">1045 864,'5'10,"1"12,0 8,-1 3,-1 1,-2-10,-1-9</inkml:trace>
  <inkml:trace contextRef="#ctx0" brushRef="#br0" timeOffset="6940.153">1158 581,'0'5,"0"6,0 7,-5 4,-1-6,0-6</inkml:trace>
  <inkml:trace contextRef="#ctx0" brushRef="#br0" timeOffset="7640.53">707 130,'-1'0,"1"-1,0 1,0-1,-1 1,1 0,0-1,0 1,0-1,-1 1,1-1,0 1,0-1,0 1,0-1,0 1,0-1,0 1,0-1,0 1,0-1,1 1,-1-1,0 1,0-1,0 1,1 0,-1-1,0 1,0-1,1 1,-1 0,0-1,1 1,-1-1,0 1,1 0,-1 0,1-1,-1 1,0 0,1 0,-1-1,1 1,-1 0,1 0,-1 0,1 0,-1 0,1 0,-1 0,1 0,-1 0,1 0,-1 0,1 0,-1 0,1 0,-1 0,1 1,19-6,0 1,0 1,0 1,0 0,1 2,-1 0,7 2,18-1,96-1,-142 0,1 0,-1-1,1 1,-1 0,1-1,-1 1,1-1,0 1,-1-1,1 1,0-1,-1 0,1 1,0-1,0 1,0-1,-1 1,1-1,0 0,0 1,0-1,0 0,0 1,0-1,0 1,0-1,1 0,-1 1,0-1,0 1,0-1,1 1,-1-1,0 0,1 1,-1-1,0 1,1-1,-1 1,0 0,1-1,-1 1,1-1,-1 1,1 0,-1-1,1 1,0 0,-1 0,1-1,-1 1,1 0,-1 0,1 0,0 0,-1 0,1 0,0 0,-1 0,1 0,-1 0,1 0,0 0,-1 0,1 0,-1 0,1 1,-1-1,1 0,0 1,-45-33,36 27,-40-23,25 17</inkml:trace>
  <inkml:trace contextRef="#ctx0" brushRef="#br0" timeOffset="8271.452">1440 101,'-39'21,"-45"69,98-92,91-84,-116 94,-2 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41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442 307,'-2'31,"-130"206,-92 144,160-302,64-78,-1-1,1 0,0 1,0-1,0 0,-1 1,1-1,0 0,-1 1,1-1,0 0,-1 1,1-1,0 0,-1 0,1 1,-1-1,1 0,0 0,-1 0,1 0,-1 0,1 0,-1 1,1-1,0 0,-1 0,1 0,-1 0,1-1,-1 1,1 0,-1 0,1 0,0 0,-1 0,1 0,-1-1,1 1,0 0,-1 0,1-1,0 1,-1 0,1-1,0 1,-1 0,1-1,0 1,0 0,-1-1,1 1,0-1,0 1,0 0,0-1,-1 1,1-1,0 1,0 0,0-1,0 1,0-1,0 1,0-1,0 1,0-1,0 1,1 0,-1-1,9-34,56-116,6 2,7 4,57-76,-122 200,0 1,2 0,1 1,0 1,1 1,1 0,10-6,-27 22,1 0,-1 0,1 0,-1 0,1 0,-1 0,1 1,0-1,0 1,-1-1,1 1,0 0,-1 0,1-1,0 1,0 0,0 1,-1-1,1 0,0 0,-1 1,1-1,0 1,-1 0,1-1,0 1,-1 0,1 0,-1 0,1 0,-1 0,0 0,0 0,1 1,-1-1,0 0,0 1,0-1,0 1,0-1,-1 1,1 0,0-1,-1 1,22 80,-8 154,21-34,-13-11,-20-128,-4-63,0 1,1-1,-1 0,0 0,1 0,-1 0,0 0,1 0,-1-1,0 1,1 0,-1-1,0 0,1 1,-1-1,1 0,-1 0,1 0,-1 1,1-2,0 1,0 0,-1 0,1 0,0-1,0 1,0 0,0-1,0 0,-2 0,-246-263,230 248,13 10,0 1,0 0,-1 0,0 0,0 1,-1 0,1 0,-1 1,0 0,0 0,0 1,-1 0,1 0,-1 1,0 0,0 1,1 0,-5 0,-27 16,28-2</inkml:trace>
  <inkml:trace contextRef="#ctx0" brushRef="#br0" timeOffset="652.413">893 984,'37'-128,"-34"116,5-23,2 2,1-1,1 2,2-1,11-16,-25 49,0 1,1-1,-1 1,0-1,0 0,0 1,1-1,-1 0,0 1,0-1,1 0,-1 1,0-1,1 0,-1 1,0-1,1 0,-1 0,1 0,-1 1,0-1,1 0,-1 0,1 0,-1 0,1 0,-1 0,1 0,-1 0,0 0,1 0,-1 0,1 0,-1 0,1 0,-1 0,0 0,1 0,-1-1,1 1,-1 0,0 0,1 0,-1-1,1 1,-1 0,0-1,1 1,-1 0,0-1,0 1,1 0,-1-1,0 1,0-1,0 1,1 0,-1-1,0 1,0-1,0 1,0-1,0 1,0 0,0-1,3 40,-3-36,0 34,8 84,-7-117,0 1,0 0,1-1,-1 0,1 1,0-1,1 0,-1 0,1 0,-1 0,1-1,0 1,1-1,-1 0,1 0,-1 0,1 0,0 0,0-1,0 0,0 0,0 0,4 1,-4-2,0 0,0-1,0 1,0-1,1 0,-1 0,0 0,0-1,0 1,0-1,0 0,0 0,0-1,0 1,0-1,0 0,-1 0,1 0,-1 0,1-1,-1 1,0-1,0 0,0 0,0 0,-1 0,1-2,61-99,-63 101,57-171,-54 150</inkml:trace>
  <inkml:trace contextRef="#ctx0" brushRef="#br0" timeOffset="1122.949">1881 561,'-21'12,"1"0,0 1,1 2,1 0,0 1,1 0,1 1,0 2,2-1,0 1,1 1,-5 12,15-30,1 1,0 0,1-1,-1 1,0 0,1 0,0 1,0-1,0 0,0 0,0 1,0-1,1 0,0 1,-1-1,1 0,1 1,-1-1,0 0,1 1,0-1,-1 0,2 0,-1 1,0-1,0 0,1 0,0 0,-1 0,1-1,0 1,1 0,-1-1,0 0,1 1,-1-1,1 0,1 0,7 0,0 0,1-2,-1 1,1-1,-1-1,1 0,-1-1,1 0,-1-1,0 0,0 0,0-1,-1-1,1 0,-1 0,0-1,0-1,-1 1,0-1,0-1,-1 0,0 0,6-8,13-18,-1-2,-2-1,-2-1,-1-1,-2-1,-2 0,-1-2,7-33,-12 43,-9 26,46-177,-46 175,-1-1,-1 1,1-1,-1 1,-1-1,0 1,0-1,0 1,-1-1,0 1,-1 0,0 0,0 0,-1 0,0 1,0-1,-1 1,0 0,0 0,-4-2,6 5,-1 1,0 0,-1 0,1 0,0 1,-1-1,1 1,-1 0,0 1,0-1,0 1,0 0,0 0,0 0,0 1,0 0,0 0,0 0,0 1,0-1,0 1,0 0,0 1,0-1,0 1,0 0,1 0,-1 1,1-1,0 1,0 0,0 0,0 0,0 1,0 0,0 0,-13 14,0 1,1 0,1 1,1 0,1 1,0 1,2 0,1 1,0 0,2 0,0 1,2 0,1 1,1-1,1 1,1 0,1 0,1-1,1 1,2 4,4-8,0 0,1-1,1 0,1 0,1-1,1-1,1 0,0 0,1-1,1-1,0-1,1 0,1 0,0-2,1 0,1-1,0-1,0-1,1-1,0 0,13 2,182 47,-181-53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44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102 663,'21'265,"-15"-154,-6 0,-4 0,-8 18,11-121,-2 33,-2 0,-2 0,-2-1,-2 0,-1 0,-15 31,0-17,16-30</inkml:trace>
  <inkml:trace contextRef="#ctx0" brushRef="#br0" timeOffset="470.002">637 522,'-20'262,"12"245,9-343,-1-151,-1 0,0 1,0-1,-1 0,-1 0,0 0,-1-1,0 1,-4 5,8-17,-1 0,1 0,-1 0,1 0,-1 0,0 0,1 0,-1 0,0-1,1 1,-1 0,0 0,0-1,0 1,0-1,0 1,0-1,0 1,0-1,0 1,0-1,0 0,0 0,0 1,0-1,0 0,0 0,0 0,0 0,0 0,0 0,0-1,0 1,0 0,0 0,0-1,0 1,0-1,0 1,0-1,0 1,0-1,0 0,0 1,1-1,-1 0,0 0,0 1,1-1,-1 0,0-1,-32-47,32 48,-46-92,36 66,0 1,-3 0,0 1,-1 0,-2 1,0 1,-1 1,-2 0,0 1,-20-15,36 33,0 0,0 0,-1 1,1-1,0 1,-1 0,1 0,-1 1,0-1,0 1,1 0,-1 0,0 1,0-1,0 1,0 0,0 0,0 1,0 0,0 0,1 0,-1 0,0 1,-1 0,-13 10</inkml:trace>
  <inkml:trace contextRef="#ctx0" brushRef="#br0" timeOffset="1117.319">1203 1172,'-56'28,"34"-11,1 0,1 1,1 1,0 1,2 1,0 0,1 1,-10 20,20-35,1 1,0 0,0 0,1 1,0-1,0 1,1 0,0 0,1 0,-1 0,2 1,0-1,0 1,0-1,1 0,1 1,0-1,0 1,1-1,0 0,0 0,1 0,0 0,1 0,0 0,0-1,3 3,-1-4,0 0,0 0,1 0,0-1,1 0,-1 0,1-1,1 0,-1 0,0-1,1 0,0-1,0 0,0 0,0-1,1 0,-1 0,0-1,1-1,-1 1,1-2,0 1,-1-1,0-1,1 1,-1-2,0 1,0-1,0-1,0 0,-1 0,1 0,-1-1,0 0,-1-1,1 0,-1 0,0-1,0 0,-1 0,0 0,0-1,-1 0,0 0,-1 0,1-1,1-6,-5 11,0-1,0 1,0-1,-1 0,0 1,0-1,0 0,0 1,-1-1,0 0,0 1,0-1,0 1,-1-1,0 1,0 0,0-1,0 1,-1 0,0 1,1-1,-1 0,-1 1,1 0,0-1,-1 1,0 0,0 1,0-1,0 1,0 0,0 0,0 0,-1 0,1 1,-1 0,1 0,-1 0,0 0,1 1,-1 0,0 0,0 0,1 0,-2 1,6-1,-1 0,0 0,1-1,-1 1,1 0,-1 0,0 0,1 0,-1 0,0 0,1 0,-1 1,1-1,-1 0,0 0,1 0,-1 1,1-1,-1 0,1 0,-1 1,1-1,-1 0,1 1,-1-1,1 1,-1-1,1 1,0-1,-1 1,1-1,0 1,-1-1,1 1,0-1,0 1,0 0,-1-1,1 1,0-1,0 1,0 0,0-1,0 1,0 0,0-1,0 1,0-1,1 1,-1 0,0-1,0 1,0-1,1 1,-1-1,0 1,1-1,-1 1,0-1,1 1,31 21,-15-19,0-1,0-1,0 0,1-1,-1-1,0 0,0-1,0-1,0-1,0-1,-1 0,1-1,7-4,-5 2</inkml:trace>
  <inkml:trace contextRef="#ctx0" brushRef="#br0" timeOffset="1633.545">1315 353,'-10'9,"-12"14,-8 6,-3 5,4 0,2-6,6-2,1-1,-1 0,4-4</inkml:trace>
  <inkml:trace contextRef="#ctx0" brushRef="#br0" timeOffset="2283.071">102 240,'35'-20,"0"2,2 1,0 2,0 2,35-7,-51 15,-1 2,1 0,0 2,0 0,0 2,0 0,0 1,0 1,8 3,-29-7,0 1,-1-1,1 1,0-1,0 1,0-1,0 1,0-1,1 1,-1-1,0 1,0-1,0 1,0-1,0 1,1-1,-1 1,0 0,0-1,1 1,-1-1,0 1,1 0,-1-1,1 1,-1 0,0-1,1 1,-1 0,1 0,-1-1,1 1,-1 0,0 0,1 0,-1 0,1-1,-1 1,1 0,-1 0,1 0,0 0,-1 0,1 0,-1 0,1 1,-1-1,0 0,1 0,-1 0,1 0,-1 1,1-1,-35-29,-70-51,87 66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49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259 1,'-29'26,"1"1,1 1,2 1,1 1,1 2,2 0,1 1,2 1,-3 10,17-37,1 0,0 1,0-1,1 0,0 1,0 0,1-1,0 1,0 0,1-1,0 1,0 0,1 0,0 0,0-1,1 1,0-1,0 1,1-1,0 0,0 0,1 0,0 0,0 0,1-1,-1 0,1 0,1 0,-1-1,1 1,0-1,1 0,-1 0,1 0,-1-1,1 0,0 0,0-1,0 0,0 0,1-1,-1 1,1-2,-1 1,1-1,0 0,0-1,-1 0,1 0,0 0,0-1,-1-1,1 1,0-1,-1 0,1-1,-1 0,0 0,0 0,0-1,-1 0,1-1,-1 1,0-1,5-5,-5 4,-1-1,1 1,-1-1,0 0,0-1,-1 1,0-1,-1 0,1 0,-1 0,-1-1,0 1,0-1,-1 1,1-9,-2 13,1 1,-1-1,0 1,0-1,-1 0,1 1,-1-1,0 1,0-1,0 1,0-1,0 1,-1 0,0-1,0 1,1 0,-2 0,1 1,0-1,-1 0,1 1,-1-1,0 1,0 0,0 0,0 0,0 0,0 0,0 1,-1-1,1 1,-1 0,1 0,-1 0,1 1,-1-1,1 1,-3 0,4-1,0 1,0-1,0 1,0 0,0 0,0 0,0 0,-1 0,1 0,0 0,0 1,0-1,0 1,0-1,0 1,0 0,1 0,-1 0,0 0,0 0,1 0,-1 1,0-1,1 0,-1 1,1-1,0 1,0 0,-1-1,1 1,0 0,0 0,1 0,-1 0,0 0,4 1,-1-1,1 1,0-1,0 0,0 0,1 0,-1 0,0 0,1-1,-1 1,1-1,0 0,-1 0,1-1,0 1,-1-1,1 1,0-1,0 0,2-1,-3 1,26 2,0-2,0-1,1-1,-1-2,0 0,-1-3,1 0,20-9,-5 4,-24 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1,'29'5,"24"-3,7-3,-1 0,-6 0,-8-1,-6 1,-5 1,-3-1,-3 1,-5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50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1 194,'426'-29,"-122"57,-191-10,-112-18,0-1,-1 0,1 0,0 1,-1-1,1 0,-1 0,1 0,-1 0,1 0,-1 1,0-1,1 0,-1 0,0 0,0 0,1 0,-1 0,0 0,0 0,0 0,-1 0,1 0,0 0,0 0,0 0,-1 0,1 0,0 0,-1 0,1 0,-1 0,1 0,-1 1,0-1,1 0,-1 0,0 1,1-1,-1 0,0 1,0-1,0 1,0-1,1 1,-1-1,0 1,0 0,0-1,0 1,0 0,0 0,0 0,0-1,0 1,-1 0,0-2,-10-7,-7-6,1 0,0-1,1-1,1-1,0 0,-11-20,13 16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48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0 649,'471'0,"-459"0</inkml:trace>
  <inkml:trace contextRef="#ctx0" brushRef="#br0" timeOffset="264.041">29 1045,'38'0,"28"0,6 0,-3-5,-9-2,-15 1</inkml:trace>
  <inkml:trace contextRef="#ctx0" brushRef="#br0" timeOffset="641.63">847 0,'-3'197,"-8"-1,-8-1,-10 0,-15 32,6 39,23-165,18-91</inkml:trace>
  <inkml:trace contextRef="#ctx0" brushRef="#br0" timeOffset="1076.633">1270 198,'-39'392,"26"-231,8 160,17-243,-11-79,0 1,1-1,-1 0,0 0,0 0,0 0,0 0,0 0,0 0,0 0,-1 0,1 0,0 0,-1-1,1 1,0 0,-1 0,0-1,1 1,-1-1,0 1,0 0,1-1,-1 1,0 0,0-1,-1 1,1-1,0 1,0 0,-1-1,0 0,-1-27,-2 1,-1 0,-1 0,-1 1,-2 0,-6-12,12 26,-1 0,-1 1,0 0,-1 0,0 0,-1 0,0 1,-1 0,0 1,-1-1,0 2,0-1,-1 1,0 1,-1 0,0 0,0 1,-1 0,0 1,0 1,0 0,-1 0,0 1,0 1,0 0,-7 0,11 5,0 0,0 1,1 0,-1 0,1 1,0 0,0 1,0-1,1 2,-1-1,1 1,0 0,1 0,0 1,0 0,0 0,1 1,0-1,0 1,1 0,0 0,0 1,0 4,-4 12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53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15,'-1'0,"1"1,0-1,-1 0,1 0,-1 1,1-1,-1 0,1 0,-1 1,1-1,-1 0,1 0,-1 0,1 0,-1 0,1 0,-1 0,1 0,-1 0,1 0,-1 0,1 0,-1 0,0 0,1-1,0 1,-1 0,1 0,-1-1,1 1,-1 0,1 0,-1-1,1 1,0-1,-1 1,1 0,0-1,-1 1,1-1,0 1,0-1,-1 1,1 0,0-1,0 1,0-1,-1 0,1 1,0-1,0 1,0-1,0 1,0-1,0 1,0-1,0 1,1-1,-1 1,0-1,0 1,0-1,-28 40,28-38,-16 29,1 1,1 0,3 1,0 1,2 0,1 0,2 1,1-1,2 1,1 1,2-1,1 0,4 23,-4-52,-1 0,0-1,1 1,0 0,0-1,0 1,1-1,0 1,0-1,0 0,0 1,0-1,1 0,0-1,0 1,0 0,0-1,1 0,-1 0,1 0,0 0,0 0,0-1,0 1,0-1,0 0,1-1,-1 1,1-1,0 0,-1 0,1 0,0 0,-1-1,1 0,0 0,-1 0,1-1,0 0,0 0,-1 0,1 0,-1-1,1 1,2-3,7-5,-1-1,0 0,0-1,-1-1,0 0,-1 0,-1-1,0-1,5-8,50-60,-64 80,0 1,0 0,0 0,0 0,0 0,0-1,0 2,0-1,0 0,0 0,1 0,-1 0,0 1,1-1,-1 1,0-1,1 1,-1-1,1 1,-1 0,1 0,-1 0,1 0,-1 0,0 0,1 0,-1 0,1 0,-1 1,1-1,-1 1,1-1,-1 1,0-1,0 1,1 0,-1 0,0 0,0 0,0 0,0 0,1 0,-2 0,1 0,0 0,0 1,57 84,-54-76,0 0,1 0,0 0,1-1,0 0,0 0,1-1,0 1,0-1,1-1,0 0,1 0,-1 0,1-1,1-1,-1 1,1-1,0-1,0 0,0 0,0-1,1-1,-1 1,1-2,5 1,-8-3,1 0,-1-1,1 1,-1-2,0 1,0-1,0-1,0 1,0-1,-1-1,0 1,0-1,0-1,0 1,-1-1,0 0,0-1,-1 1,1-1,-1 0,2-6,8-13,-1 0,-1-1,-1 0,-2-1,6-23,40-174,-49 200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57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1,'-11'301,"-24"67,2-56,32-193,1-118,1-1,0 1,0 0,0 0,0-1,-1 1,1-1,0 1,0-1,0 1,0-1,0 0,0 1,0-1,0 0,0 0,1 0,-1 0,0 0,0 0,0 0,0 0,0 0,0 0,0-1,0 1,0 0,0-1,0 1,0-1,0 1,0-1,0 1,-1-1,1 0,0 1,0-1,0 0,-1 0,1 0,0 1,-1-1,1 0,-1 0,1 0,-1 0,0 0,1 0,-1 0,0 0,0 0,1 0,-1 0,6-7,248-310,-253 316,0 1,-1-1,0 1,1-1,-1 1,1-1,0 1,-1-1,1 1,0 0,0-1,0 1,0 0,0 0,0 0,0 0,0 0,1 0,-1 0,0 0,1 0,-1 1,0-1,1 0,-1 1,1-1,-1 1,1 0,0-1,-1 1,1 0,-1 0,1 0,-1 0,1 0,-1 0,1 1,0-1,-1 0,1 1,-1-1,0 1,1 0,-1-1,1 1,-1 0,1 0,4 109,-5-25,2-62,-2-15,-1 0,1 1,1-1,0 0,0 0,0 0,1 0,1-1,-1 1,1-1,0 0,2 3,8 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58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1 449,'23'-3,"-1"0,0-2,1 0,-1-2,-1 0,0-1,0-2,0 0,-1-1,-1-1,0-1,-1 0,15-14,-31 24,1 1,-1 0,1-1,-1 0,0 0,0 0,0 0,0 0,-1 0,1 0,-1 0,0-1,0 1,0-1,0 1,-1-1,1 1,-1-1,0 1,0-1,0 1,0-1,-1 1,0-1,1 1,-1-1,0 1,-1 0,1 0,-1-1,1 1,-1 0,0 0,0 0,0 1,-1-1,1 0,-1 1,1 0,-1-1,0 1,0 0,0 0,0 1,0-1,-4-1,3 2,-1 0,0 1,0-1,0 1,0 0,0 0,0 1,0-1,0 1,0 0,1 0,-1 1,0 0,1 0,-1 0,1 0,-1 0,1 1,0 0,0 0,0 0,1 0,-2 2,-72 91,16 34,60-125,-1 0,1 1,0-1,1 1,-1-1,1 1,0 0,0-1,1 1,0-1,0 1,0-1,0 0,1 1,0-1,0 0,1 0,-1 0,1 0,0 0,0-1,1 1,-1-1,3 1,2 2,0-1,1 0,0 0,0-1,1 0,-1-1,1 0,0 0,0-1,1 0,-1-1,1 0,-1-1,1 0,-1-1,1 0,0 0,-1-1,7-2,14-2,-1-2,1-1,-1-1,-1-1,0-2,2-2,216-126,-228 127,-1 0,0-1,-1-1,-1 0,-1-1,0-1,-1-1,0 0,-2-1,0 0,-1 0,-1-1,-1-1,-1 0,0 0,-2-1,2-11,-7 31,0 0,0-1,-1 1,1 0,0-1,-1 1,0-1,1 1,-1 0,0-1,0 1,-1-1,1 1,0-1,-1 1,0 0,1-1,-1 1,0 0,0 0,0 0,0-1,-1 1,1 0,-1 0,1 1,-1-1,1 0,-1 0,0 1,0-1,0 1,0 0,0-1,0 1,-1 0,1 0,0 0,0 1,-1-1,1 1,-1-1,1 1,0 0,-1-1,0 1,-11 5,-1 0,1 1,-1 0,2 1,-1 1,1 0,0 1,1 0,0 1,0 0,1 1,-2 4,11-14,-1 0,1 1,0-1,-1 1,1 0,0 0,0 0,0 0,1 0,-1 0,0 1,1-1,0 0,-1 1,1-1,0 1,0-1,0 1,1 0,-1-1,1 1,-1 0,1 0,0-1,0 1,0 0,0 0,1-1,-1 1,1 0,0 0,0-1,0 1,0-1,0 1,0-1,1 1,-1-1,1 0,-1 0,1 1,0-1,0 0,0-1,0 1,0 0,1-1,8 3,1-1,0-1,0 0,0-1,0 0,0-1,0 0,0-1,8-1,-8 0,0 1,1 1,-1 0,0 0,0 1,1 1,-1 0,0 1,1 0,-10-1,0-1,-1 1,1 0,0 0,-1 0,1 0,-1 0,1 1,-1-1,0 1,0-1,0 1,0 0,-1 0,1 0,-1 0,0 0,0 0,0 0,0 0,0 1,-1-1,1 0,-1 1,0-1,0 0,0 1,-1-1,1 2,-25 95,-30 71,54-169,1 0,0 0,-1 0,1 0,0 0,0 0,0 0,1 0,-1 0,0 0,1 0,-1 0,1 0,0-1,-1 1,1 0,0 0,0-1,0 1,0 0,1-1,-1 1,0-1,1 0,-1 1,1-1,-1 0,1 0,1 1,14 5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4:5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4 340,'44'-5,"0"-3,-1-1,0-2,-1-2,-1-2,32-16,-62 25,-1 0,0-1,0-1,-1 0,1 0,-2-1,1 0,-1 0,-1-1,2-2,-7 9,1-1,-1 1,0-1,0 1,-1-1,1 0,-1 1,0-1,0 0,0 0,0 0,-1 0,0 0,1 0,-2 0,1 0,0 0,-1 0,0 0,1 0,-2 0,1 0,0 0,-1 1,0-1,0 1,0-1,0 1,0-1,-1 1,1 0,-1 0,-1-1,0 1,0 0,-1 0,1 0,-1 0,0 1,1 0,-1 0,0 0,0 0,0 1,-1 0,1 0,0 0,0 1,-1-1,1 1,0 1,0-1,-1 1,1 0,0 0,0 0,0 1,0 0,0 0,0 0,0 1,-13 6,0 0,1 1,0 2,1-1,0 2,-12 12,13-9,0 0,1 2,0-1,2 2,0-1,1 2,1 0,0 0,2 0,1 1,0 0,1 1,2 0,0 0,1 0,2 0,0 13,4-23,0 0,1 0,0-1,1 1,0-1,1 0,1-1,-1 1,1-1,1-1,0 1,1-1,-1-1,2 1,-1-1,1-1,0 0,1-1,0 0,0 0,0-1,0 0,1-1,0-1,0 0,0 0,0-1,0 0,3-1,12 1,0-1,0 0,0-2,0-2,0 0,0-1,2-3,-25 6,21-3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5:12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0 541,'148'-255,"-8"11,-140 242,1 0,-1 1,1-1,-1 0,1 1,0-1,-1 1,1-1,0 1,0 0,0-1,0 1,0 0,1 0,-1-1,0 1,0 0,1 0,-1 0,1 1,-1-1,1 0,-1 0,1 1,-1-1,1 1,0 0,-1-1,1 1,0 0,-1 0,1 0,0 0,0 0,-1 0,1 1,-1-1,1 0,0 1,-1 0,1-1,-1 1,1 0,-1 0,1-1,-1 1,0 0,1 1,-1-1,0 0,0 0,0 0,0 1,0-1,0 1,0-1,0 1,6 117,-8-109,0 1,0-1,1 0,0 0,0 0,1 0,1 0,0 0,0 0,1 0,0 0,0-1,6 10,-6-15,0-1,1 1,0-1,0 0,0 0,0-1,0 1,0-1,1 0,-1 0,1 0,-1 0,1-1,0 0,0 0,0 0,-1-1,1 1,0-1,0 0,0-1,0 1,0-1,0 0,-1 0,1-1,0 1,-1-1,1 0,-1 0,1-1,-1 1,0-1,0 0,0 0,-1 0,1-1,-1 1,0-1,0 0,2-3,18-23,-1 0,-2-2,-2-1,0 0,0-6,34-42,-52 81,0 0,0-1,0 1,0-1,0 1,1-1,-1 1,0 0,0-1,0 1,1-1,-1 1,0 0,1-1,-1 1,0 0,1 0,-1-1,1 1,-1 0,0 0,1-1,-1 1,1 0,-1 0,1 0,-1 0,0 0,1 0,-1 0,1 0,-1 0,1 0,-1 0,1 0,-1 0,1 0,-1 0,0 0,1 0,-1 0,1 1,-1-1,1 0,-1 0,0 1,1-1,-1 0,0 1,1-1,-1 0,0 1,1-1,-1 0,0 1,0-1,0 0,1 1,-1-1,0 1,0-1,0 1,0-1,0 1,1-1,-1 0,0 1,0 0,2 37,-2-33,-2 257,24-178,-11-60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5:11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488 0,'-275'449,"254"-415,-1-2,-1 0,-2-1,-1-1,-2-2,-26 22,40-40</inkml:trace>
  <inkml:trace contextRef="#ctx0" brushRef="#br0" timeOffset="249.903">37 141,'9'29,"23"33,6 11,1-2,-1-8,-3-10,-1-15,-8-8,-3-4,0-8,-5-1,0-4,-3 1,-5-2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5:0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0 661,'17'154,"-7"0,-7 16,7-339,-2 131,3 0,0 2,3-1,0 1,3 1,1 1,1 1,2 0,1 1,2 2,1 0,14-12,-12 13,-22 21,0 0,1 1,0-1,0 1,0 1,1-1,0 1,1 0,-1 1,1 0,0 0,0 1,1 0,-1 0,1 1,0 0,0 0,0 1,0 1,1-1,0 1,-4 5,0-1,0 1,0 0,0 0,-1 1,0 0,0 0,0 0,0 0,-1 1,0 0,0 0,0 0,-1 0,0 1,0-1,-1 1,0 0,0-1,-1 1,1 0,-1 0,-1 0,1 0,-1 1,-1-1,1 0,-2 3,4 9,13 17,-4-30</inkml:trace>
  <inkml:trace contextRef="#ctx0" brushRef="#br0" timeOffset="515.977">29 210,'207'-26,"97"-6,-248 28,-84-25,-145-79,158 97</inkml:trace>
  <inkml:trace contextRef="#ctx0" brushRef="#br0" timeOffset="870.078">1186 40,'-19'24,"-11"17,-1 8,0-6,6-5,2-9,5-4,5-3,1-4,2-5</inkml:trace>
  <inkml:trace contextRef="#ctx0" brushRef="#br0" timeOffset="2316.881">904 1084,'0'5,"-5"7,-1 5,-5 0,0 2,-4 3,2 2,2 2,-1 1,1 1,2 1,8-5,9-11,7-13,2-6</inkml:trace>
  <inkml:trace contextRef="#ctx0" brushRef="#br0" timeOffset="2655.202">1073 803,'-9'4,"1"3,-3-1,1 3,2 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5:13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1120,'-5'38,"-1"13</inkml:trace>
  <inkml:trace contextRef="#ctx0" brushRef="#br0" timeOffset="152.772">68 724,'0'0</inkml:trace>
  <inkml:trace contextRef="#ctx0" brushRef="#br0" timeOffset="1418.014">238 611,'21'167,"-2"57,-2 38,-11-214,-6-47,1 0,-1 0,1 0,-1 0,0-1,1 1,-1 0,1 0,0-1,-1 1,1 0,-1-1,1 1,0-1,0 1,-1-1,1 1,0-1,0 1,0-1,0 0,-1 1,1-1,0 0,0 0,0 0,0 0,0 0,0 0,0 0,0 0,-1 0,1 0,0 0,0 0,0-1,0 1,0 0,0-1,-1 1,1-1,0 1,0-1,-1 1,1-1,0 1,-1-1,1 0,0 1,-1-1,7-6,0 0,-1-1,0 0,-1 0,0 0,0-1,-1 1,0-1,0 0,-1 0,1-5,1 2,100-243,82-186,-167 384,-14 54,-5 14</inkml:trace>
  <inkml:trace contextRef="#ctx0" brushRef="#br0" timeOffset="1756.873">830 1260,'-10'34,"-2"16,0-6,7-10,4-16,3-10</inkml:trace>
  <inkml:trace contextRef="#ctx0" brushRef="#br0" timeOffset="2001.783">1028 866,'-9'9,"-4"9,1 0</inkml:trace>
  <inkml:trace contextRef="#ctx0" brushRef="#br0" timeOffset="2484.773">238 300,'71'-17,"1"2,0 4,1 3,65 1,30 8,-167 0,0-1,0 0,0 0,1 1,-1-1,0 0,0 0,0 0,0 0,1-1,-1 1,0 0,0 0,0-1,0 1,0 0,0-1,1 1,-1-1,0 0,0 1,-1-1,1 0,0 1,0-1,0 0,0 0,-1 0,1 0,0 0,-1 0,1 0,-1 0,1 0,-1 0,1 0,-1 0,0-1,1 1,-1 0,0 0,0 0,0 0,0-1,0 1,0 0,0 0,-1 0,1 0,0-1,-1 1,1 0,-1 0,1 0,-1 0,1 0,-1 0,0 0,1 0,-1 0,0 0,0 1,-1-2,-14-17,-1 0,-1 1,-1 1,0 1,-22-13,4 1,-8-8,26 23</inkml:trace>
  <inkml:trace contextRef="#ctx0" brushRef="#br0" timeOffset="2817.265">1395 47,'-19'28,"-12"15,1 5,4-6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0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1,'453'0,"-283"28,-98-26,-60-3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5:03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171 357,'-19'72,"4"1,3 1,4 0,2 0,4 1,6 47,-8-49,-3-1,-3 0,-18 67,26-129,-6 21,-1-5</inkml:trace>
  <inkml:trace contextRef="#ctx0" brushRef="#br0" timeOffset="498.895">565 386,'55'469,"-1"-200,-53-166,-2-102,0 0,-1 0,1 0,0 0,0-1,0 1,-1-1,1 1,0-1,-1 1,1-1,-1 0,1 1,0-1,-1 0,1 0,-1 0,1 0,-1-1,1 1,0 0,-1 0,1-1,0 1,-1-1,1 1,0-1,-1 0,1 0,0 1,0-1,0 0,0 0,0 0,0 0,0 0,0 0,0 0,0-1,0 1,1 0,-1 0,1-1,-1 1,1 0,-1-2,0 2,-84-101,66 75,-1 1,-1 1,-2 1,0 1,-2 1,0 1,-1 1,-2 1,-14-7,25 18,14 5,-1 0,1 1,-1-1,0 1,0 0,0 0,0 1,0-1,-1 1,1 0,0 0,-1 0,1 1,-1-1,1 1,0 0,-1 1,1-1,-1 1,1 0,0 0,-1 0,1 0,0 1,-1 0,-6 10</inkml:trace>
  <inkml:trace contextRef="#ctx0" brushRef="#br0" timeOffset="1564.179">1 160,'389'0,"-155"29,-133-30,-100 1,0-1,-1 0,1 1,-1-1,1 0,-1 1,1-1,-1 0,0 0,1 1,-1-1,0 0,0 0,0 0,1 0,-1 0,0 1,0-1,0 0,0 0,0 0,-1 0,1 0,0 1,0-1,0 0,-1 0,1 0,0 1,-1-1,1 0,-1 0,1 1,-1-1,1 0,-1 1,0-1,1 1,-1-1,0 1,1-1,-1 1,0-1,0 1,1-1,-1 1,0 0,0 0,0-1,0 1,1 0,-1 0,0 0,0 0,0 0,0 0,0 0,0 0,-191-120,160 96,24 14</inkml:trace>
  <inkml:trace contextRef="#ctx0" brushRef="#br0" timeOffset="1892.167">1383 47,'-33'19,"-17"11,-3 6,6 1,12-1,11-2,10-1,8-7</inkml:trace>
  <inkml:trace contextRef="#ctx0" brushRef="#br0" timeOffset="2747.852">1215 950,'-11'2,"0"0,0 1,0 1,0 0,1 0,-1 1,1 0,0 1,1 0,-1 0,1 1,1 1,-1-1,1 1,1 1,-1-1,1 1,1 1,0-1,0 1,1 0,0 1,1-1,0 1,0 0,1 0,1 0,-1 8,-7 22,6-31,1 0,0 0,0 0,1 0,1 1,-1-1,2 0,-1 1,1-1,1 1,0-1,1 1,0-1,0 0,1 0,0 0,1 0,0 0,4 5,-1-8,0 0,1-1,-1 0,1-1,1 1,-1-2,1 1,-1-1,1 0,1-1,-1 0,0-1,1 0,-1 0,1-1,0 0,-1 0,1-1,0-1,-1 0,1 0,-1-1,1 0,-1 0,1-1,-1-1,0 1,-1-2,1 1,5-4,-9 6,-1-1,1 0,0 1,-1-1,0-1,1 1,-1-1,-1 0,1 0,0 0,-1 0,0 0,0-1,0 1,-1-1,1 0,-1 0,0 0,-1 0,1 0,-1-1,0 1,0 0,-1-1,0 1,0 0,0-1,0 1,-1-1,0 1,0 0,0 0,-1-1,0 1,0 0,0 0,0 1,-1-1,0 0,0 1,0 0,-1-1,1 1,-3-1,-63-39,94 35,202 11,-202-2</inkml:trace>
  <inkml:trace contextRef="#ctx0" brushRef="#br0" timeOffset="22417.921">3105 357,'-7'-4,"0"1,0 0,-1 0,1 1,-1 0,0 1,1-1,-1 1,0 1,0-1,0 1,1 1,-1 0,0 0,0 0,1 1,-1 0,1 0,-1 1,1 0,-1 1,-232 73,237-74,0-1,-1 1,1 0,0-1,1 1,-1 0,0 1,1-1,0 0,0 1,0-1,0 1,1 0,-1 0,1 0,0-1,0 1,0 0,0 0,1 1,0-1,0 0,0 0,0 0,1 0,-1 0,1 0,0 0,0 0,1 0,-1-1,1 1,0 0,0-1,0 1,0-1,1 0,-1 0,1 1,0-2,0 1,0 0,0-1,0 1,1-1,-1 0,1 0,0 0,25 17,0-2,1 0,1-2,1-2,0-1,2 0,-24-9,101 31,-110-34,1 0,-1 1,0-1,1 1,-1 0,0-1,0 1,0 0,0 0,0 0,0 0,0 0,0 0,0 0,0 0,0 0,-1 0,1 0,0 0,-1 1,1-1,-1 0,1 1,-1-1,0 0,1 1,-1-1,0 0,0 1,0-1,0 0,0 1,0-1,-1 1,1-1,0 0,-1 1,1-1,-1 0,1 0,-1 1,0-1,1 0,-1 0,0 0,0 0,0 0,0 0,0 0,0 0,-1 0,-60 52,59-51,-180 94,154-77,1 1,1 1,0 2,2 0,1 2,-10 14,20-23,0 1,2 1,0 1,1-1,1 2,0-1,-2 11,11-26,0 0,0 0,0 1,1-1,-1 0,1 0,0 0,1 0,-1 0,1 0,-1 0,1 0,1 0,-1 0,0 0,1 0,0 0,0-1,0 1,0-1,1 1,-1-1,1 0,0 0,0 0,0 0,0-1,0 1,4 1,3 2,0 0,0 0,1-1,0-1,0 1,1-2,-1 0,1 0,0-1,0 0,295 29,-171-37,-123-6,-19 7</inkml:trace>
  <inkml:trace contextRef="#ctx0" brushRef="#br0" timeOffset="23169.85">1750 696,'484'0,"-434"5,-32 1</inkml:trace>
  <inkml:trace contextRef="#ctx0" brushRef="#br0" timeOffset="23620.773">1836 922,'44'37,"-27"-32,-1 1,1-2,0 0,0-2,0 1,1-2,-1 0,0-2,1 1,5-3,21 2,240 0,-260 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5:54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811 19,'-32'-7,"0"2,-1 1,1 2,-1 1,0 2,1 0,-1 3,1 1,0 1,0 1,1 2,-1 2,-2 2,-112 31,145-45,1 1,-1 0,1 0,-1 0,0 0,1 0,-1 0,1 0,-1 0,1 0,-1 0,1 1,-1-1,1 0,-1 0,1 0,-1 1,1-1,-1 0,1 1,-1-1,1 0,-1 1,1-1,0 1,-1-1,1 0,0 1,-1-1,1 1,0-1,0 1,-1-1,1 1,0-1,0 1,0-1,0 1,0 0,0-1,0 1,0-1,0 1,0-1,0 1,0-1,0 1,0-1,0 1,0 0,1-1,-1 1,0-1,0 0,1 1,-1-1,0 1,1-1,-1 1,1-1,-1 0,0 1,1-1,-1 0,1 1,-1-1,1 0,36 18,4-6,52 23,-91-34,1 1,-1 0,1 0,-1 0,1 1,-1-1,0 0,0 1,0-1,-1 1,1 0,-1 0,1 0,-1 0,0-1,0 2,0-1,0 0,-1 0,0 0,1 0,-1 0,0 0,0 1,0-1,-1 0,1 0,-2 3,-2 4,-1 0,0 0,0-1,-1 0,0 0,-1 0,0-1,0 0,-1 0,0 0,-1-1,1-1,-4 2,-18 18,-40 34,50-46,0 2,2 1,0 0,1 1,0 1,2 0,0 1,-1 5,15-23,-46 105,46-103,0 0,0 0,0 1,1-1,-1 0,1 1,0-1,1 1,-1-1,1 0,-1 1,1-1,1 0,-1 0,0 0,1 0,0 0,0 0,0 0,1 0,-1-1,1 1,0-1,0 0,0 0,3 2,0 0,1 0,0-1,0 0,0 0,0-1,1 0,-1 0,1-1,0 1,-1-2,1 1,0-1,0-1,0 1,0-1,0-1,0 1,0-1,0-1,0 0,0 0,-1 0,1-1,-1 0,1 0,-1-1,0 0,-1 0,1-1,-1 0,1 0,-2 0,1-1,0 0,-1 0,0-1,-1 1,1-1,18-42,-12 30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5:55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1,'-6'28,"1"163,-88 559,59-499,-64 245,96-488,-10 100,17-96,1-7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5:55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203 518,'-21'226,"6"-92,-5-1,-7-1,-12 26,8-7,31-117,3-29</inkml:trace>
  <inkml:trace contextRef="#ctx0" brushRef="#br0" timeOffset="512.831">683 348,'-31'137,"7"2,-6 112,59 62,-27-278,-9 102,7-136,0 0,0 0,-1 0,1 0,0-1,-1 1,1 0,0 0,-1-1,1 1,-1 0,1-1,-1 1,1 0,-1-1,0 1,1-1,-1 1,0-1,1 1,-1-1,0 1,0-1,1 0,-1 1,0-1,0 0,0 0,0 0,1 0,-1 0,0 0,0 0,0 0,0 0,0 0,1 0,-1 0,0 0,0-1,0 1,1 0,-1-1,0 1,0-1,1 1,-1 0,0-1,1 0,-1 1,0-1,1 1,-1-1,1 0,-32-37,-75-155,73 138,30 44,0 0,-2 0,1 1,-1 0,-1 0,0 0,0 1,-1 0,0 1,0-1,-1 1,0 1,0 0,-1 0,0 1,-1 0,1 1,-1 0,0 1,0 0,0 1,-1 0,-5-1,8 5,0-1,0 2,0-1,1 1,-1 0,0 1,1 0,0 0,0 1,0 0,0 1,0-1,1 2,0-1,0 1,0 0,1 0,0 1,0 0,0 0,1 0,0 0,1 1,0 0,0 0,0 1,1-1,1 0,-1 1,0 8,0 9</inkml:trace>
  <inkml:trace contextRef="#ctx0" brushRef="#br0" timeOffset="8448.155">1247 998,'-8'-2,"0"0,0 0,-1 1,1 0,0 1,-1 0,1 0,-1 0,1 2,-1-1,1 1,0 0,0 0,0 1,0 0,0 1,1 0,0 0,-1 0,1 1,1 0,-1 0,1 1,-5 5,-7 7,0 0,2 2,0 0,1 1,1 0,-1 4,9-16,0-1,1 1,0 0,0 0,1 0,0 1,1 0,0-1,1 1,0 0,0 0,1 1,0-1,1 0,0 0,1 1,0-1,0 0,1 0,1 0,0 0,0 0,0-1,0-1,1 0,0 0,0 0,1 0,0-1,1 1,-1-1,1-1,1 1,-1-1,1 0,0 0,0-1,1 0,0 0,0-1,0 0,0-1,1 1,-1-2,1 1,0-1,0 0,8 0,8-1,1-2,-1 0,1-2,-1-1,0-1,18-6,-37 10,-2-1,1-1,0 1,0 0,-1-1,1 0,-1 0,0-1,0 1,0-1,0 1,-1-1,1-1,-1 1,0 0,-1-1,1 1,-1-1,1 0,-1 0,-1 0,1 0,-1 0,0 0,0-1,0 1,-1 0,0-1,0 1,0 0,-1 0,0-1,0 1,0 0,0 0,-1 0,0 0,0 0,-1 0,1 0,-1 1,0-1,0 1,0 0,-1 0,1 0,-1 0,0 1,-1-1,-4-2,0 0,-1 0,0 1,0 0,0 1,-1 0,1 1,-1 0,0 0,0 2,0-1,-6 1,172 15,-126-8,1-1,-1-1,1-1,0-2,24-2,-31-4,-5-1</inkml:trace>
  <inkml:trace contextRef="#ctx0" brushRef="#br0" timeOffset="9671.404">35 207,'-1'0,"1"0,0-1,-1 1,1-1,-1 1,1-1,0 1,0-1,-1 1,1-1,0 1,0-1,0 1,0-1,0 0,-1 1,1-1,0 1,0-1,0 1,1-1,-1 0,0 1,0-1,0 1,0-1,0 1,1-1,-1 1,0-1,1 1,-1-1,0 1,1-1,-1 1,0-1,1 1,-1 0,1-1,-1 1,1 0,-1-1,1 1,-1 0,1 0,-1-1,1 1,-1 0,1 0,-1 0,1 0,-1 0,1 0,0 0,-1 0,1 0,-1 0,1 0,0 0,39-6,-39 6,200 28,108-27,-120 26,-189-28,1 1,-1-1,1 1,-1-1,1 1,-1-1,0 1,1-1,-1 0,0 1,1-1,-1 0,0 1,0-1,0 0,0 1,0-1,1 0,-1 0,0 1,-1-1,1 0,0 1,0-1,0 0,0 0,0 1,-1-1,1 1,0-1,-1 0,1 1,0-1,-1 0,1 1,-1-1,1 1,-1-1,1 1,-1-1,0 1,1 0,-1-1,1 1,-1 0,0-1,-181-143,112 96,51 33</inkml:trace>
  <inkml:trace contextRef="#ctx0" brushRef="#br0" timeOffset="19751.975">1727 772,'539'0,"-371"27,-145-26,-23 0</inkml:trace>
  <inkml:trace contextRef="#ctx0" brushRef="#br0" timeOffset="20742.697">1812 1053,'0'0,"1"0,-1 0,1 0,-1 0,1 0,-1 0,1 0,-1 0,1 0,0 0,-1 0,1 1,-1-1,1 0,-1 0,1 0,-1 1,0-1,1 0,-1 1,1-1,-1 0,0 1,1-1,-1 0,0 1,1-1,-1 1,0-1,1 1,-1-1,0 1,0-1,0 1,0-1,1 1,-1-1,0 1,0-1,0 1,0-1,0 1,0-1,0 1,0-1,0 1,-1-1,1 1,0-1,0 1,0-1,-1 1,1-1,0 1,0-1,-1 1,1-1,0 0,-1 1,1-1,-1 1,1-1,-1 0,1 1,182 7,-117-10,274 2,-289 5,-32 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6:22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13,'51'-12,"-97"32,-216 64,232-74,19-7,-1 1,1 0,0 1,0 0,0 1,1 0,0 1,0 0,-8 7,17-13,0 1,0-1,0 0,0 1,0-1,1 1,-1-1,1 1,-1-1,1 1,-1-1,1 1,0-1,0 1,-1 0,1-1,1 1,-1-1,0 1,0 0,0-1,1 1,-1-1,1 1,-1-1,1 1,0-1,0 1,-1-1,1 0,0 1,0-1,0 0,1 0,-1 0,0 1,0-1,2 0,53 35,-30-25,0-1,0-2,1 0,0-2,0 0,1-2,-1-1,13-1,59 16,-96-17,-1 0,0-1,0 1,0 0,0 1,0-1,0 0,0 0,-1 1,1-1,0 1,-1 0,1 0,-1-1,0 1,1 0,-1 0,0 0,0 0,0 0,-1 0,1 1,0-1,-1 0,1 0,-1 1,0-1,0 0,0 0,0 1,0-1,0 0,-1 0,1 1,-1-1,1 0,-1 0,0 0,0 0,0 0,-1 2,-7 9,0-1,-1 0,0 0,0 0,-2-2,1 1,-1-2,-1 1,0-2,0 1,-7 2,-25 18,-257 156,293-180,3-2,0-1,0 1,0 0,0 1,0-1,1 1,0 0,0 1,0-1,0 1,1 0,-1 0,1 0,0 1,1 0,0-1,0 1,0 0,0 1,1-1,0 0,0 1,1-1,0 1,0 4,4-7,1 0,0 0,0 0,0-1,0 1,1-1,-1 0,1 0,0-1,0 1,0-1,0 0,0-1,0 1,1-1,-1 0,1 0,-1-1,1 0,-1 1,0-2,1 1,-1-1,1 0,2-1,6 2,191-21,-70-8,-62 19,-51 9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6:23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57 735,'14'94,"-5"0,-4 0,-5 66,0-191,0-20,2 1,2-1,2 1,4-11,0 20,1 0,2 1,2 0,1 2,3-1,0 2,3 1,1 1,10-12,-32 46,-1 0,1 0,-1 1,0-1,1 0,-1 0,1 0,0 1,-1-1,1 0,0 1,-1-1,1 0,0 1,0-1,-1 1,1-1,0 1,0 0,0-1,0 1,0 0,0 0,0-1,0 1,0 0,-1 0,1 0,0 0,0 0,0 0,0 0,0 1,0-1,0 0,0 0,0 1,0-1,-1 1,1-1,0 1,0-1,0 1,-1-1,1 1,0 0,-1-1,1 1,0 0,0 0,19 51,-16-40,60 116,-50-112</inkml:trace>
  <inkml:trace contextRef="#ctx0" brushRef="#br0" timeOffset="319.661">594 989,'-10'34,"-8"15,0 5,2-3,4-4,9-11,5-11</inkml:trace>
  <inkml:trace contextRef="#ctx0" brushRef="#br0" timeOffset="571.128">791 706,'-19'15,"-7"9,2 1</inkml:trace>
  <inkml:trace contextRef="#ctx0" brushRef="#br0" timeOffset="850.073">1016 170,'-5'0,"-6"0,-1 5,1 6,-2 2,1 2,-2 5,-4 3,2 3,-2-4,2 0,0 1,2 1,-2-3,3-1,3-4</inkml:trace>
  <inkml:trace contextRef="#ctx0" brushRef="#br0" timeOffset="1376.715">1 255,'96'-14,"1"5,0 4,12 4,-58-6,-51 6,1 1,0-1,0 1,0-1,-1 1,1-1,0 0,0 1,-1-1,1 0,-1 0,1 1,-1-1,1 0,-1 0,1 0,-1 0,0 0,1 1,-1-1,0 0,0 0,0 0,0 0,0 0,0 0,0 0,0 0,0 0,0 0,0 0,-1 0,1 0,0 0,-1 1,1-1,0 0,-1 0,1 0,-1 1,0-1,1 0,-1 0,0 1,1-1,-1 0,0 1,0-1,1 1,-2-1,-66-58,59 53,1 0,-1 0,1 0,1-1,-1-1,1 1,1-1,-1 0,1-1,1 1,-1-1,0-4,-1-6</inkml:trace>
  <inkml:trace contextRef="#ctx0" brushRef="#br0" timeOffset="2149.389">1722 566,'-39'81,"-175"206,55-112,141-162</inkml:trace>
  <inkml:trace contextRef="#ctx0" brushRef="#br0" timeOffset="2412.839">1271 566,'9'2,"0"0,-1 1,1 0,-1 1,1-1,-1 2,0-1,-1 1,1 0,-1 1,0 0,0 0,-1 1,0-1,0 1,3 5,-4-6,256 325,-126-210,-121-109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6:28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1 113,'87'22,"154"-14,-151-10,20 1,-109 1,-1 0,1 0,-1-1,1 1,-1 0,1 0,-1-1,1 1,-1-1,1 1,-1 0,1-1,-1 1,1-1,-1 1,0-1,1 1,-1-1,0 1,1-1,-1 1,0-1,0 0,0 1,0-1,1 1,-1-1,0 0,0 1,0-1,0 1,0-1,0 0,-1 1,1-1,0 1,0-1,0 0,-1 1,1-1,0 1,0-1,-1 1,1-1,0 1,-1-1,1 1,-1-1,1 1,-1-1,1 1,-1 0,1-1,-1 1,-26-31,26 31,-58-63,46 44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6:26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1 586,'43'-62,"-1"-1,-4-2,-3-1,9-29,-43 90,0 0,0 1,0-1,1 0,0 1,0-1,0 1,0 0,0 0,1 0,0 0,0 0,0 0,0 1,1 0,-1-1,1 1,0 1,0-1,0 0,0 1,1 0,-1 0,1 0,-1 1,1-1,-1 1,1 0,0 0,3 0,-4 5,1-1,-1 1,0 0,0 0,0 0,-1 1,1-1,-1 1,0 0,0 0,-1 0,0 0,1 0,-2 1,1-1,-1 1,1 2,18 172,-19-178,-1 0,1-1,-1 1,1 0,0-1,-1 1,1-1,0 1,0-1,0 0,0 1,0-1,0 0,1 0,-1 1,0-1,1 0,-1 0,1 0,-1-1,1 1,-1 0,1-1,-1 1,1-1,0 1,-1-1,1 0,0 1,0-1,-1 0,1 0,0-1,-1 1,1 0,0 0,-1-1,1 1,1-1,50-44,71-148,-18-3,-106 196,1 1,-1-1,0 0,0 1,0-1,0 0,0 1,1-1,-1 0,0 1,0-1,0 0,1 1,-1-1,0 0,0 0,1 1,-1-1,0 0,1 0,-1 0,0 1,1-1,-1 0,0 0,1 0,-1 0,1 0,-1 0,0 0,1 0,-1 0,0 0,1 0,-1 0,1 0,-1 0,0 0,1 0,-1 0,0 0,1-1,-1 1,0 0,1 0,-1 0,0-1,1 1,-1 0,0 0,0-1,1 1,-1 0,0 0,0-1,1 1,-1 0,0-1,0 1,0 0,0-1,0 1,3 37,-3-33,-1 75,10 127,21-42,-24-146</inkml:trace>
  <inkml:trace contextRef="#ctx0" brushRef="#br0" timeOffset="245.948">1045 614,'5'19,"1"2,5-3,0-4</inkml:trace>
  <inkml:trace contextRef="#ctx0" brushRef="#br0" timeOffset="411.727">1073 135,'0'0</inkml:trace>
  <inkml:trace contextRef="#ctx0" brushRef="#br0" timeOffset="877.74">1299 49,'21'33,"-1"0,-2 2,-1 0,-2 0,-2 2,7 28,50 201,-34-156,-37-109,1 1,0-1,0 0,0 0,0 0,1 0,-1 0,0 0,0 0,1-1,-1 1,0 0,1 0,-1 0,1 0,-1 0,1 0,-1 0,1-1,0 1,-1 0,1 0,0-1,0 1,0-1,-1 1,1-1,0 1,0-1,0 1,0-1,0 0,0 1,0-1,0 0,0 0,0 0,0 0,0 0,0 0,0 0,0 0,0 0,0 0,0-1,0 1,0 0,0-1,0 1,0-1,0 1,-1-1,1 1,0-1,0 1,0-2,9-20,-1 0,0-1,-2 0,-1-1,-1 0,1-15,12-46,57-183,-70 244</inkml:trace>
  <inkml:trace contextRef="#ctx0" brushRef="#br0" timeOffset="2842.022">1920 727,'-34'60,"23"-37,5-14,1-1,1 1,0 0,0 0,0 1,1-1,1 1,-1-1,2 1,-1 0,1 0,1 0,0 0,0 0,1 0,1 4,-1-12,-1-1,1 1,0 0,0 0,0-1,0 1,0 0,0-1,1 1,-1-1,0 0,1 1,-1-1,1 0,0 0,-1 0,1 0,0 0,0 0,-1-1,1 1,0 0,0-1,0 0,0 1,0-1,0 0,0 0,0 0,0 0,0 0,-1-1,1 1,0 0,0-1,0 0,0 1,0-1,-1 0,3-1,66-44,-47 25</inkml:trace>
  <inkml:trace contextRef="#ctx0" brushRef="#br0" timeOffset="3316.306">2089 389,'0'4,"0"-2,0-2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6:47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1055,'-1'-25,"2"0,1 0,1 1,1-1,1 1,2 0,0 0,1 1,1 0,2 0,0 1,1 0,1 1,1 1,1 0,1 1,1 0,0 2,1 0,18-13,-26 22,-4 3,0 0,-1 1,1-1,1 1,-1 1,0-1,1 1,0 0,0 0,0 1,0 0,0 0,7 0,-11 4,0-1,0 1,-1 0,1 0,-1 0,1 0,-1 1,0-1,0 1,0-1,0 1,0 0,-1-1,1 1,-1 0,0 0,0 0,0 0,0 1,-1-1,1 0,-1 0,1 0,-1 1,0-1,-1 0,1 0,0 0,-1 1,0-1,0 0,0 0,-1 3,-9 37,7-33,1 0,1 0,-1 0,1 1,1-1,0 1,1-1,0 1,0-1,1 1,1 4,-1-13,0 0,0 0,0 0,1 0,-1 0,0 0,1 0,-1 0,1 0,0-1,0 1,-1-1,1 1,0-1,0 0,1 0,-1 0,0 0,0 0,0 0,1 0,-1-1,0 1,1-1,-1 0,0 0,1 0,-1 0,1 0,-1 0,0 0,1-1,-1 0,80-23,-79 23,262-133,-248 126,62-15,-77 23,0-1,0 1,0 1,0-1,0 0,0 0,0 1,0-1,0 1,0 0,0-1,-1 1,1 0,0 0,0 0,-1 0,1 1,-1-1,1 0,-1 1,1-1,-1 1,0-1,0 1,0 0,0-1,0 1,0 0,0 0,0 0,-1 0,1 0,-1-1,0 1,1 0,-1 0,0 1,-2 255,6-235,2-5</inkml:trace>
  <inkml:trace contextRef="#ctx0" brushRef="#br0" timeOffset="988.651">1412 631,'-12'8,"-36"20,1 3,2 1,1 3,1 1,-9 14,47-45,0 0,0 0,1 0,0 1,0-1,0 1,1 0,-1 0,2 0,-1 1,1-1,0 1,0 0,0-1,1 1,0 0,1 0,-1 0,1-1,1 1,-1 0,2 3,1-7,0 0,0 0,1-1,-1 1,1-1,0 1,0-1,0 0,0-1,0 1,0-1,0 1,1-1,-1-1,0 1,1-1,-1 1,1-1,-1 0,1-1,-1 1,0-1,1 0,-1 0,0 0,0-1,0 1,0-1,0 0,0 0,0-1,0 1,-1-1,3-1,29-16,0-2,-1-1,-2-1,0-2,-2-2,7-7,-13 12,40-20,-63 43,0-1,1 1,-1-1,1 1,-1 0,1 0,-1-1,1 1,0 0,-1 0,1 1,-1-1,1 0,-1 0,1 1,-1-1,0 1,1-1,-1 1,1 0,-1 0,0-1,1 1,-1 0,0 0,0 0,0 0,0 0,0 1,0-1,0 0,0 0,-1 1,1-1,0 1,-1-1,1 0,-1 1,1-1,-1 1,0-1,1 1,-1-1,0 1,0-1,0 2,5 62,-6-57,0-1,1 0,0 1,1-1,0 1,0-1,0 0,1 0,0 1,0-1,1-1,0 1,0 0,1-1,0 1,0-1,0 0,1 0,0-1,4 4,-4-4,1-1,0 0,0 0,1 0,-1-1,1 0,0-1,-1 1,1-1,1 0,-1-1,0 0,0 0,0-1,1 1,-1-1,0-1,0 0,0 0,1 0,-1-1,0 0,-1 0,1-1,0 0,-1 0,1 0,-1-1,0 0,0 0,0-1,3-4,19-14,-1-2,-1-1,-1 0,-1-2,-2-1,-1-1,-1-1,-2-1,15-33,13-40,-5 16,-4-1,-4-1,7-45,-33 70,-8 65,1 0,0 1,-1-1,1 1,0-1,-1 1,1-1,0 1,-1-1,1 1,-1-1,1 1,-1-1,1 1,-1 0,0-1,1 1,-1 0,1 0,-1-1,0 1,1 0,-1 0,0 0,1 0,-1 0,0 0,1 0,-1 0,0 0,1 0,-1 0,1 0,-1 0,0 1,1-1,-1 0,0 0,1 1,-1-1,1 0,-1 1,1-1,-1 1,1-1,-1 1,1-1,0 1,-1-1,1 1,-1-1,1 1,0-1,0 1,-1 0,-27 32,27-33,-17 31,1 0,1 1,2 1,2 0,0 0,3 1,0 1,3 0,0 0,2 3,4-38,-3 25,1 0,2 0,0 1,1-1,2 0,0 0,2-1,0 1,2-1,1 0,1 0,1-1,0 0,2-1,1-1,12 16,-22-33,-1-1,1 1,1-1,-1 0,0 0,1 0,-1 0,1-1,0 0,0 0,0 0,0 0,0 0,1-1,-1 1,0-1,1-1,-1 1,1 0,-1-1,1 0,-1 0,1-1,-1 1,1-1,-1 0,0 0,1 0,-1-1,1 1,5-4,0 0,1 0,-2 0,1-1,-1-1,0 0,0 0,-1-1,0 0,0 0,4-6,52-73,-4-2,-4-3,27-63,-63 116,-2 0,-1-1,-3-1,-1-1,-2 0,-2 0,-1-1,-2-15,-5 57,-1-1,1 0,0 0,0-1,-1 1,1 0,-1 0,0 0,1-1,-1 1,0 0,0 0,-1-1,1 1,0 0,-1 0,1 0,-1 0,0 0,0-1,0 1,0 0,0 1,0-1,0 0,-1 0,1 0,-1 1,1-1,-1 1,0-1,1 1,-1 0,0-1,0 1,0 0,0 0,0 1,0-1,0 0,-1 0,-4 6,1 0,1 0,-1 0,1 1,0-1,0 1,1 1,0-1,0 0,0 1,1 0,0 0,0 0,1 0,-1 1,2-1,-1 4,-5 30,2-1,1 1,3 0,1 0,4 16,-2 31,0 219,23-135,-24-165,0 0,0 0,1 0,0-1,0 1,1 0,-1-1,2 0,-1 1,0-1,1-1,0 1,4 3,0-6</inkml:trace>
  <inkml:trace contextRef="#ctx0" brushRef="#br0" timeOffset="1236.606">1779 434,'590'1,"-40"54,-444-36,-81-14</inkml:trace>
  <inkml:trace contextRef="#ctx0" brushRef="#br0" timeOffset="1969.413">3161 631,'8'8,"0"-1,0 0,1-1,-1 0,1 0,1-1,-1 0,1-1,0 0,0 0,0-1,1-1,-1 1,1-2,-1 1,1-2,0 1,-1-1,1-1,0 0,-1-1,1 0,-1 0,0-1,1 0,-1-1,-1 0,4-2,-6 0,-1 1,1-2,-1 1,0-1,0 1,-1-2,0 1,0 0,-1-1,0 0,0 0,0-1,-1 1,0-4,-2 8,0 0,0 0,0 0,0 0,-1 0,0 0,0 0,0 0,0 0,-1 0,0 0,1 0,-1 0,-1 0,1 1,-1-1,1 0,-1 1,0-1,0 1,-1-1,1 1,-1 0,1 0,-1 0,0 1,0-1,0 1,-1-1,1 1,0 0,-4-1,-2 1,0 1,0 0,0 1,0-1,0 2,0 0,1 0,-1 0,0 1,0 0,1 1,-1 0,1 0,0 1,0 0,0 0,1 1,-1 0,1 1,0-1,1 1,-1 1,1-1,-2 4,-18 16,1 0,1 2,1 1,1 1,2 0,1 2,2 0,1 1,-8 24,23-50,0 0,0 0,0-1,1 1,0 0,0 0,0 0,1 0,0-1,1 1,0 0,0-1,0 1,1-1,0 0,0 0,0 0,1 0,0 0,0-1,0 1,1-1,0-1,0 1,0 0,0-1,1 0,0-1,0 1,0-1,0 0,0 0,3 0,14 6,0 0,0-2,1 0,0-2,1 0,-1-2,1-1,-1-1,1 0,0-2,-1-2,1 0,-1-1,0-1,0-1,0-2,-1 0,0-1,3-4,10-2,-2-1,0-3,-1 0,-1-2,-1-2,0 0,-2-2,-1-2,-1 0,-2-2,0 0,-2-2,-2-1,0-1,8-20,-25 46,-1-1,0 0,0 0,0-1,-1 1,-1 0,1-1,-1 1,0-1,-1 1,0-1,-1 1,0-1,0 0,-2-4,0 10,0 1,0 0,0 0,0 0,-1 0,1 1,-1-1,1 1,-1 0,0 0,0 0,1 0,-1 1,0 0,0-1,0 1,1 1,-1-1,0 0,0 1,0 0,1 0,-1 0,0 1,1-1,-1 1,1-1,0 1,-1 0,1 1,0-1,-2 3,-6 0,0 0,0 1,1 0,-1 1,1 1,1-1,0 1,0 1,0 0,1 0,1 1,-1 0,2 0,-1 0,1 1,1 0,0 0,1 1,0-1,-2 9,8-14,0 0,0 0,0 0,0-1,1 1,0-1,1 1,-1-1,1 0,0 0,0 0,0-1,1 1,-1-1,1 0,0-1,1 1,-1-1,0 0,1 0,0-1,0 1,0-1,0-1,0 1,0-1,0 0,0 0,1-1,-1 0,4 0,39 12,-41-11,0 1,-1 0,0 1,0-1,1 1,-1 1,-1-1,1 1,-1 1,1-1,-1 1,0 0,-1 0,1 1,-1-1,0 1,-1 1,1-1,-1 0,-1 1,1 0,-1 0,0 0,1 6,3 211,9-185,-4-26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6:45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13 847,'-1'-1,"0"0,-1 0,1-1,0 1,1 0,-1-1,0 1,0-1,1 1,-1-1,0 1,1-1,0 1,-1-1,1 0,0 1,0-1,0 1,0-1,0 0,0 1,0-1,1 0,-1 1,1-1,-1 1,1-1,-1 1,1-1,0 1,0-1,0 1,0 0,0 0,0-1,0 1,140-227,-50 120,-91 108,1-1,-1 1,0-1,1 1,-1-1,1 1,-1-1,1 1,-1 0,1-1,-1 1,1 0,-1-1,1 1,-1 0,1 0,-1-1,1 1,0 0,-1 0,1 0,-1 0,1 0,0 0,-1 0,1 0,-1 0,1 0,0 0,-1 1,1-1,-1 0,1 0,-1 0,1 1,-1-1,1 0,-1 1,1-1,-1 0,1 1,-1-1,1 1,-1-1,0 1,1-1,-1 1,0-1,1 1,-1-1,0 1,0 0,0-1,1 1,-1-1,0 1,0-1,0 1,0 0,0-1,0 1,0-1,0 1,0 0,0-1,-1 1,1-1,1 54,-1-46,0 4,0 0,1 0,1 0,0 0,1 0,0 0,1 0,0-1,0 0,1 0,4 5,-7-12,1 1,0-1,-1 0,2-1,-1 1,0 0,1-1,-1 0,1 0,0 0,0 0,1 0,-1-1,0 0,1 0,0 0,-1 0,1-1,0 0,0 0,-1 0,1-1,0 1,0-1,0 0,0-1,0 1,0-1,2 0,5-5,0-1,0 1,-1-2,0 0,0 0,0-1,-1 0,-1-1,0 0,0 0,-1-1,0 0,0-1,-2 1,1-1,-2-1,1 1,-2-1,1-4,39-117,-38 110</inkml:trace>
  <inkml:trace contextRef="#ctx0" brushRef="#br0" timeOffset="309.085">972 424,'-3'4,"-14"16,2 1,0 1,1 1,1 0,2 0,0 1,1 1,2-1,0 2,0 9,8-32,-1 1,2 0,-1-1,0 1,1-1,-1 1,1-1,0 0,0 1,1-1,-1 0,1 0,-1 0,1 0,0 0,0 0,0 0,1 0,-1-1,1 1,-1-1,1 0,0 0,0 0,0 0,0 0,0-1,0 1,1-1,-1 0,0 0,4 0,3 2,0-1,0 0,0-1,0 0,0-1,0 0,1-1,-1 0,0 0,0-1,1-1,-3 1,0 0,-1-1,1 0,-1 0,0-1,0 0,0 0,-1-1,1 0,-1 0,0-1,-1 1,1-1,-1 0,0-1,-1 1,1-1,-1 0,-1 0,1 0,-1-1,-1 1,1-1,-1 0,0 0,-1 0,0 1,0-1,-1-1,0 1,0 0,-1 0,0 1,-1-1,1 0,-1 0,-1 0,0 1,0-1,0 1,-1 0,0 0,0 0,-1 1,0 0,0-1,0 2,-1-1,0 0,0 1,-5-3,-15-4,1 3</inkml:trace>
  <inkml:trace contextRef="#ctx0" brushRef="#br0" timeOffset="583.523">1395 0,'10'34,"3"16,-1 4,-2 2,2-3,-2-1,-1-5,2-5,-2-1,-1-2,2-3,0-3,-2-2,-3-1,3-2,1 0,-2-5</inkml:trace>
  <inkml:trace contextRef="#ctx0" brushRef="#br0" timeOffset="826.824">1114 367,'38'-14,"18"-5,8 1,-1 3,-2 5,-2 3,-6 4,-7 1,-2 2,-4 1,-8 5,-10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2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393 622,'-6'-6,"-1"1,-1 0,1 1,0 0,-1 0,0 0,0 1,0 0,-1 1,1 0,0 0,-1 1,0 0,1 0,-1 1,1 0,-1 1,0 0,1 0,-1 1,1 0,0 0,0 1,0 0,0 1,-7 3,3-1,1 0,1 0,-1 1,1 0,1 0,-1 1,1 1,1 0,-1 0,1 0,1 1,0 0,1 1,-1 0,2 0,0 0,0 0,1 1,0 0,1 0,1 0,0 0,0 0,1 1,1-1,0 0,1 1,0-1,0 0,2 0,-1 0,2 0,1 4,-1-8,1-1,0 1,1-1,0 0,0 0,0 0,1-1,0 0,0 0,0-1,1 0,0 0,0-1,0 0,0 0,1-1,0 0,0 0,8 0,180 7,-145-12,-49 2,3 1,-1-1,1 0,-1 0,0 0,1-1,-1 0,1 0,-1 0,0 0,0-1,0 0,0 0,0-1,0 0,0 1,0-2,2-8</inkml:trace>
  <inkml:trace contextRef="#ctx0" brushRef="#br0" timeOffset="481.272">731 960,'34'-4,"-1"-1,0-1,-1-2,1-1,-2-2,1-1,-2-1,1-2,-2-1,16-12,-36 21,-1 0,0 0,0-1,-1 0,0-1,-1 0,0 0,0 0,-1 0,0-1,-1 0,3-8,-6 15,0-1,0 1,0-1,0 1,-1-1,1 0,-1 1,0-1,0 0,-1 1,1-1,-1 0,1 1,-1-1,0 1,-1-1,1 1,-1 0,1-1,-1 1,0 0,0 0,0 0,0 0,-1 1,1-1,-1 1,0-1,0 1,0 0,0 0,0 0,0 0,0 1,-1-1,1 1,-1 0,-2-1,-8 0,-1 1,1 0,-1 0,1 2,-1 0,0 0,1 2,0 0,0 0,0 1,0 1,0 0,1 1,0 1,0 0,1 1,-1 0,2 0,-1 2,1-1,-8 10,8-8,1 0,-1 0,2 1,-1 0,2 1,0 0,0 0,1 1,1 0,0 0,1 0,1 1,0 0,0 5,4-15,0 0,0 0,0 0,1 0,0 0,0 0,1 0,-1-1,1 1,0 0,0-1,0 0,1 1,0-1,-1 0,2 0,-1 0,0-1,1 1,-1-1,1 0,0 0,0 0,1 0,-1-1,0 1,1-1,130 41,-111-40,0-1,0 0,0-2,0-1,0-1,0 0,0-2,-1-1,0-1,0-1,0-1,-1-1,0-1,10-7,-7 3</inkml:trace>
  <inkml:trace contextRef="#ctx0" brushRef="#br0" timeOffset="934.23">1409 1016,'45'-30,"-1"-2,-2-2,-1-2,-2-1,-1-3,-2 0,14-24,-27 0,-46 85,18-11,1 0,0 1,0-1,1 1,0 0,1-1,1 1,-1 0,2 0,-1 0,2 1,-1-1,1 0,1-1,0 1,1 0,0 0,1-1,0 1,1-4,1 0,1 0,-1 0,1-1,0 0,1-1,0 1,-1-2,1 1,1-1,-1 0,1 0,-1-1,1-1,0 1,0-1,1-1,-1 0,0 0,0-1,1 0,-1 0,0-1,0-1,0 1,0-1,0-1,0 0,0 0,-1-1,1 0,-1 0,0-1,0 0,-1 0,3-3,10-10,0-1,-1-1,-1-1,-2 0,0-1,-1-1,-1 0,-1-1,-1-1,-1 0,-1 0,1-11,-9 30,11-39,-9 25</inkml:trace>
  <inkml:trace contextRef="#ctx0" brushRef="#br0" timeOffset="1363.211">2707 1,'2'1,"0"0,0 1,-1-1,1 1,0-1,-1 1,1 0,-1 0,1 0,-1 0,0 0,0 0,0 0,0 0,0 0,0 0,-1 1,1-1,-1 0,1 1,-1-1,0 0,0 1,0-1,-1 2,2-1,2 39,-2 1,-2 0,-2 0,-2 0,-5 16,-39 223,12-72,26-75,12-135</inkml:trace>
  <inkml:trace contextRef="#ctx0" brushRef="#br0" timeOffset="1617.166">2369 593,'38'0,"37"0,15 0,3-5,-11-1,-10 0,-11 1,-12 2,-10 0,-11-3,-5-1,-3 1,1 1,-3 2</inkml:trace>
  <inkml:trace contextRef="#ctx0" brushRef="#br0" timeOffset="2396.92">3216 649,'19'5,"0"0,0-2,1-1,-1 0,1-1,0-1,-1-1,1-1,0-1,-1 0,0-2,0 0,0-1,-1 0,0-2,0 0,0-2,-1 0,-14 8,0-1,1 0,-1 0,-1 0,1 0,0 0,-1-1,0 1,0-1,0 0,0 1,0-1,-1 0,1 0,-1 0,0 0,-1 0,1 0,-1-1,0 1,1 0,-2 0,1 0,-1-1,1 1,-1 0,0 0,0 0,-1 0,1 0,-1 1,0-1,0 0,0 1,-1-1,1 1,-1 0,0 0,0 0,0 0,0 0,0 0,-1 1,1 0,-1 0,0 0,1 0,-1 0,0 1,0 0,0-1,0 1,-4 0,-8 2,1 1,0 1,0 0,0 0,0 2,1 0,0 1,0 0,0 1,1 0,0 1,0 1,1 0,0 1,0 0,1 1,1 0,-7 9,5-8,1 1,0-1,1 2,1-1,0 2,1-1,0 1,1 0,1 1,0-1,1 1,-2 15,7-26,0 0,0-1,0 1,1 0,0 0,0-1,0 1,0-1,1 1,-1-1,1 1,1-1,-1 0,1 0,-1 0,1 0,0 0,0-1,1 0,-1 1,1-1,0 0,-1-1,1 1,0-1,1 1,-1-1,0 0,1-1,0 1,144 26,-104-30,0-1,0-3,-1-2,0-2,-1-1,0-3,-1-1,0-2,-2-2,12-8,-16 5,0-2,-1-2,-2-1,-1-1,-1-2,-1-1,12-19,-30 38,-1-1,0 0,-1 0,-1-1,0-1,0 1,-2-1,0-1,-1 1,0-1,-1-1,-1 1,-1 0,1-5,-4 19,0 0,0-1,-1 1,1 0,0-1,-1 1,1 0,-1 0,0-1,0 1,0 0,0 0,0 0,0 0,0 0,-1 0,1 0,-1 1,0-1,1 1,-1-1,0 1,0-1,0 1,0 0,0 0,0 0,0 0,0 0,-1 0,1 1,0-1,-1 1,1-1,0 1,0 0,-1 0,1 0,-2 1,-92 18,85-15,0-1,0 2,1-1,0 1,0 1,0 0,0 0,1 1,0 0,1 1,-1 0,1 0,1 1,0 0,0 0,1 1,0-1,0 1,1 1,1-1,0 1,-1 3,5-10,0 0,1 0,-1 0,1 0,0 0,0 0,0-1,0 1,1 0,0 0,-1-1,1 1,1-1,-1 0,0 0,1 0,0 0,-1 0,1 0,0-1,1 1,-1-1,0 0,1 0,2 1,97 42,-94-42,3 0,1 1,-1 0,0 1,0 0,0 0,-1 2,1-1,-2 2,1-1,-1 1,0 1,-1 0,0 0,0 1,-1 0,0 1,-1-1,0 1,-1 1,0-1,0 2,11 126,-16-78,-1-57,0 0,0 0,1 0,0 0,-1-1,1 1,1 0,-1 0,0-1,1 1,0 0,0-1,0 0,0 1,1-1,-1 0,1 0,-1 0,1-1,3 3,10 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6:51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1 629,'-1'39,"14"102,-12-139,-1 0,1 0,0 0,0 0,0-1,0 1,0 0,0 0,1-1,-1 1,1-1,-1 1,1-1,0 0,-1 0,1 1,0-1,0 0,0 0,-1-1,1 1,0 0,0-1,1 1,-1-1,0 0,0 1,0-1,0 0,0 0,0-1,0 1,0 0,0-1,0 1,0-1,0 0,0 1,0-1,0 0,0 0,0 0,-1-1,3 0,77-62,-43 21,-1-3,-3-1,-2-2,23-46,-28 42,-3-2,-2 0,-2-2,-3 0,4-30,-19 80,0-1,0 0,0-1,0 1,-1-1,-1 1,1-1,-1 0,-1 1,1-1,-2 1,-1-7,2 14,0 0,0 0,0 1,0-1,-1 0,1 1,0-1,-1 1,1-1,0 1,-1-1,1 1,-1 0,1 0,0 0,-1 0,1 0,-1 0,1 0,0 0,-1 1,1-1,-1 0,1 1,0-1,-1 1,1 0,0-1,0 1,-1 0,1 0,0 0,0 0,0 0,0 0,0 0,0 0,1 0,-1 0,0 1,0-1,1 0,-1 0,1 1,-1-1,1 1,0-1,-1 0,1 2,-13 30,1 1,2 1,2 0,1 0,1 1,2 0,2 0,1 0,2 0,4 24,44 282,-42-303,8 35,2 8,-4 0,2 76,-16 61,-23-129,23-88,-1 0,1 0,0 0,0 0,-1-1,1 1,-1 0,0 0,0-1,1 1,-1-1,0 0,0 0,0 1,0-1,0 0,-1-1,1 1,0 0,0-1,-1 1,1-1,0 0,-1 1,1-1,0 0,-1-1,1 1,0 0,-1-1,1 1,0-1,0 0,-1 1,1-1,-1-1,-5-4,0 0,1 0,0-1,1 0,-1 0,1 0,0-1,1 0,0 0,0-1,1 1,0-1,1 0,0 0,0 0,1-1,0 1,0-1,1 1,0-1,1-9,1-3,1 0,1 0,1 0,1 0,1 1,0 0,2 0,1 0,5-9,70-90,-72 99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6:5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7,'-5'-5,"-1"4,5 1,2 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6:54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0 178,'1'282,"-1"-276,0 0,1 0,-1 0,1-1,0 1,1 0,0-1,-1 1,2 0,-1-1,1 0,0 0,0 0,0 0,0 0,1-1,0 1,0-1,0 0,1 0,0 0,-1-1,1 0,0 0,0 0,1 0,-1-1,1 0,-1 0,1-1,0 1,-1-1,1 0,0-1,0 1,3-1,4-5,0 0,0-1,-1 0,0-1,0-1,-1 0,0 0,0-1,-1 0,0-1,0 0,-1-1,-1 0,0 0,1-3,6-6,-1 0,-1-1,-1-1,0 0,-2 0,-1-1,0 0,-2-1,1-10,-10-18,2 51,0 0,0 0,0 0,0 0,-1 0,1 0,0 0,-1 0,1 0,0 1,-1-1,1 0,-1 0,0 0,1 1,-1-1,1 0,-1 1,0-1,0 0,1 1,-1-1,0 1,0-1,0 1,0 0,0-1,1 1,-1 0,0 0,0-1,0 1,0 0,0 0,0 0,0 0,0 0,0 0,0 1,0-1,0 0,0 0,0 1,1-1,-1 0,0 1,0-1,0 1,0-1,1 1,-1 0,0-1,-14 14,2 3</inkml:trace>
  <inkml:trace contextRef="#ctx0" brushRef="#br0" timeOffset="436.892">819 149,'-30'18,"0"1,1 1,1 1,1 2,-23 25,48-46,1-1,-1 1,0-1,1 1,-1 0,1 0,0-1,-1 1,1 0,0 0,0 0,0 0,1 0,-1 1,0-1,1 0,-1 0,1 0,0 1,0-1,0 0,0 0,0 1,0-1,1 0,-1 0,1 1,-1-1,1 0,0 0,0 0,0 0,0 0,0 0,1 0,-1-1,0 1,1 0,0-1,-1 1,1-1,0 1,0-1,-1 0,1 1,0-1,0 0,1-1,-1 1,0 0,0-1,1 1,62 15,-57-15,1 1,0-1,0 1,-1 1,1-1,-1 2,0-1,1 1,-2 0,1 1,0 0,-1 0,2 2,-7-4,1 0,-1 1,1-1,-1 1,0 0,-1 0,1 0,-1-1,1 2,-1-1,0 0,-1 0,1 0,-1 0,0 1,0-1,0 0,0 0,-1 0,0 1,0-1,0 0,0 0,0 0,-1 0,0-1,0 1,0 0,0-1,-2 2,-3 7,-2 0,0-1,0 0,-1-1,0 0,-1 0,0-1,-6 3,9-6,-1-1,0 0,-1 0,1-1,-1 0,0-1,0 0,0 0,0-1,0 0,-1-1,1 0,-1-1,1 0,-1-1,1 0,0-1,-1 0,1 0,-9-4,17 5,0 0,0 0,0 0,0-1,0 1,0 0,1-1,-1 1,0-1,1 0,-1 0,1 1,0-1,0 0,0 0,0 0,0-1,0 1,0 0,0 0,1 0,0-1,-1 1,1 0,0 0,0-1,2-17</inkml:trace>
  <inkml:trace contextRef="#ctx0" brushRef="#br0" timeOffset="674.168">1073 375,'0'29,"0"14,0 5,0-2,-5-7,-1-7,0-9</inkml:trace>
  <inkml:trace contextRef="#ctx0" brushRef="#br0" timeOffset="850.461">960 36,'5'-15,"6"1,6 7,1 10,1 8,-2 4</inkml:trace>
  <inkml:trace contextRef="#ctx0" brushRef="#br0" timeOffset="1253.335">1271 742,'31'-37,"-2"-2,-1 0,-3-2,-1-1,-1-1,9-30,0-7,-27 104,-3-12,0 0,1 0,0 0,1-1,1 1,0-1,0 0,1 0,0-1,2 2,-6-9,0 0,0 0,1 0,-1 0,1 0,0-1,0 1,0-1,0 0,0 0,0 0,1 0,-1 0,1-1,-1 0,1 1,0-1,-1-1,1 1,0 0,0-1,-1 0,1 0,0 0,0 0,0-1,-1 1,1-1,0 0,-1 0,1 0,0-1,2-1,4-3,0-1,-1 0,0-1,0 0,0-1,-1 0,-1 0,1 0,-2-1,1 0,-1-1,-1 0,2-3,21-35,-14 30</inkml:trace>
  <inkml:trace contextRef="#ctx0" brushRef="#br0" timeOffset="1821.59">2118 205,'-5'-1,"1"-1,-1 1,1 0,-1 0,1 1,-1-1,0 1,1 0,-1 0,0 1,1-1,-1 1,1 0,-1 0,1 1,-1-1,1 1,0 0,0 0,0 1,0-1,0 1,0 0,1 0,-1 0,1 0,0 0,0 1,0 0,1 0,-1-1,1 1,0 1,-2 3,-3 7,1 1,1-1,0 1,1 0,1 0,1 1,0-1,1 1,0 5,1-16,7 64,-7-69,1 1,-1 0,1-1,-1 1,1-1,-1 1,1 0,0-1,0 1,0-1,0 0,0 1,0-1,0 0,0 0,0 1,1-1,-1 0,0 0,1-1,-1 1,1 0,-1 0,1-1,0 1,-1-1,1 1,-1-1,1 1,0-1,-1 0,1 0,0 0,0 0,-1 0,1-1,1 1,5-4,1 0,-1 0,0-1,0 0,0-1,-1 1,0-1,0-1,0 0,4-5,-8 8,214-294,-212 294,0-1,0 0,0 1,1 0,0 1,-1-1,1 1,1 0,-1 1,0-1,1 1,4-1,-8 3,-1-1,1 1,-1 0,0 0,1 0,-1 0,0 0,1 1,-1-1,0 1,1 0,-1-1,0 1,0 0,0 0,0 1,0-1,0 0,0 1,0-1,0 1,0-1,-1 1,1 0,-1 0,1 0,-1 0,0 0,0 0,0 0,0 0,0 0,0 1,0-1,-1 0,1 0,-1 3,15 85,-4 0,-3 1,-5 1,-7 58,3-34,1-90,-1 0,-2 0,0-1,-1 1,-2-1,-1 0,0 0,-2-1,-1 0,-1-1,-1 0,-1-1,-14 19,26-40,-84 90,83-89,-1 0,1 0,-1 0,0-1,1 1,-1-1,0 1,0-1,0 0,-1-1,1 1,0 0,0-1,0 0,0 1,-1-1,1-1,0 1,0 0,0-1,0 0,0 1,-1-1,1 0,0-1,1 1,-1 0,0-1,0 0,1 0,-1 0,1 0,-1 0,1 0,0 0,-2-3,-2-7,1 0,0 0,1 0,0-1,1 0,0 0,1 0,0 0,1 0,1 0,0 0,1 0,0 0,1 0,1 0,0 0,0 0,1 1,1 0,0 0,5-8,1-10,2 0,0 1,2 0,2 1,0 1,2 0,1 1,0 1,2 2,1 0,1 1,1 1,6-2,0 2,-4 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7:0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42,'-1'2,"-15"19,0 0,1 1,1 0,1 1,1 1,1 0,2 1,0 0,1 0,-1 11,9-31,0-1,0 1,0-1,1 0,-1 1,1-1,0 0,1 0,-1 0,0 0,1 0,0 0,0 0,0 0,1 0,-1-1,1 0,0 1,0-1,0 0,0 0,1 0,-1-1,1 1,0-1,-1 0,1 0,2 1,3 0,-1 0,1 0,0 0,0-1,0-1,0 1,0-1,0-1,1 0,-1 0,0-1,0 0,2-1,-3 1,1-1,-1-1,1 1,-1-1,0-1,0 1,-1-1,1-1,-1 1,0-1,0-1,0 1,-1-1,0 0,0-1,0 1,-1-1,0 0,0-1,-1 1,0-1,0 0,-1 0,0 0,0 0,-1-1,0 1,-1-1,0 1,0-1,-1 0,0 1,0-1,-1-3,-1 0,-1 1,0-1,-1 1,0 0,-1 0,0 0,-1 1,0 0,-1 0,0 0,0 1,-1 0,0 0,-1 1,0 0,0 0,0 1,-1 0,0 1,-1 0,1 1,-3-1,-29 6,29 10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6:58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0 801,'42'-21,"-1"-1,-1-3,-1-1,-2-1,-1-2,0-2,-3-1,7-10,74-90,-114 132,1-1,-1 1,0 0,0-1,0 1,0-1,0 1,1-1,-1 1,0-1,0 1,1 0,-1-1,0 1,1-1,-1 1,0 0,1 0,-1-1,0 1,1 0,-1-1,1 1,-1 0,1 0,-1 0,1 0,-1-1,1 1,-1 0,0 0,1 0,-1 0,1 0,-1 0,1 0,-1 0,1 0,-1 1,1-1,-1 0,1 0,-1 0,1 0,-1 1,0-1,1 0,-1 0,1 1,-1-1,0 0,1 1,-1-1,0 1,1-1,-1 0,0 1,0-1,1 1,-1-1,0 1,0-1,0 0,0 1,3 37,-3-32,-2 80,12 180,31 40,-41-303,0 1,1 0,0 0,0 0,0 0,0-1,1 1,0-1,-1 1,1-1,0 1,1-1,-1 0,1 0,-1 0,1 0,0-1,0 1,2 1,30-57,173-475,-174 414,-32 90</inkml:trace>
  <inkml:trace contextRef="#ctx0" brushRef="#br0" timeOffset="304.101">988 1111,'-5'24,"-1"13,4-5,4-7</inkml:trace>
  <inkml:trace contextRef="#ctx0" brushRef="#br0" timeOffset="528.813">1129 717,'-19'14,"-7"10,7 1,5-5</inkml:trace>
  <inkml:trace contextRef="#ctx0" brushRef="#br0" timeOffset="936.358">1383 237,'-5'9,"-6"4,-6 4,-6 4,-2-2,2 1,0-3,5 1,-1-3,4 0,0-1,2 0,3 0</inkml:trace>
  <inkml:trace contextRef="#ctx0" brushRef="#br0" timeOffset="3405.896">198 180,'274'1,"-146"23,-127-23,0-1,0 0,0 0,0 0,-1 1,1-1,0 0,0 0,0 0,0 0,0-1,0 1,0 0,0 0,0 0,-1-1,1 1,0 0,0-1,0 1,0-1,-1 1,1-1,0 1,-1-1,1 0,0 1,-1-1,1 0,-1 0,1 1,-1-1,1 0,-1 0,1 0,-1 0,0 1,0-1,1 0,-1 0,0 0,0 0,0 0,0 0,0 0,0 0,0 0,0 0,0 1,-1-1,1 0,0 0,-1 0,1 0,-1 0,-28-46,-92-65,107 97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7:05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423 450,'197'19,"2"-10,60-9,-150 0,-44-11,-96-15,22 21,0 1,1-2,0 1,0-1,0 0,1-1,0 1,0-2,0 1,1-1,0 0,1 0,0 0,0-1,1 0,0 0,-3-8,-7-24,7 24</inkml:trace>
  <inkml:trace contextRef="#ctx0" brushRef="#br0" timeOffset="-1817.832">0 1381,'11'-108,"2"44,-10 37,1 0,2 1,1-1,1 2,1-1,1 1,2 0,0 1,9-12,-9 21</inkml:trace>
  <inkml:trace contextRef="#ctx0" brushRef="#br0" timeOffset="-1034.363">367 733,'29'1,"0"-1,0-1,0-2,-1-1,1-1,-1-1,0-1,0-2,-1-1,4-3,-30 12,0 0,0 0,0 0,0 1,0-1,0 0,0 0,0 1,0-1,1 1,-1-1,0 1,0 0,1-1,-1 1,0 0,1 0,-1 0,0 0,1 0,-1 0,0 0,1 0,-1 1,0-1,1 0,-1 1,0-1,0 1,1-1,-1 1,0 0,0 0,0-1,0 1,0 0,0 0,0 0,0 0,0 0,-1 0,1 0,0 1,-1-1,1 0,-1 0,1 1,-1-1,1 0,-1 0,0 1,0-1,0 0,0 1,0-1,0 0,0 1,0-1,0 1,54 337,-23-82,-31-247,0-1,0 0,1 1,1-1,-1 0,2 0,-1 0,1 0,1 0,-1-1,3 4,-5-11,-1 0,1-1,-1 1,1-1,-1 1,1-1,-1 1,1-1,0 0,-1 1,1-1,0 0,-1 1,1-1,0 0,-1 0,1 0,0 1,-1-1,1 0,0 0,0 0,-1 0,1 0,0 0,-1-1,1 1,0 0,0 0,-1 0,1-1,0 1,-1 0,1-1,-1 1,1 0,0-1,-1 1,1-1,-1 1,1-1,-1 1,1-1,-1 0,0 1,1-1,-1 0,0 1,1-1,-1 0,0 1,0-1,0 0,1 1,-1-1,0 0,16-41,86-287,-70 240,3 2,40-68,-75 153,0 1,0 0,0 0,1 0,-1 0,0-1,0 1,1 0,-1 0,0 0,1 0,-1 0,1 0,0 0,-1 0,1 0,0 0,0 0,-1 0,1 0,0 0,0 1,0-1,0 0,0 1,0-1,0 1,0-1,0 1,0-1,1 1,-1 0,0 0,0-1,0 1,0 0,1 0,-1 0,0 0,0 0,0 1,0-1,1 0,-1 0,0 1,0-1,0 1,0-1,0 1,0-1,0 1,0 0,1 0,2 14</inkml:trace>
  <inkml:trace contextRef="#ctx0" brushRef="#br0" timeOffset="-678.832">1270 1297,'0'10,"0"7,0 7,-5 3,-1 2,0 0,1 2,1-11,7-13,2-8</inkml:trace>
  <inkml:trace contextRef="#ctx0" brushRef="#br0" timeOffset="-427.323">1523 874,'-19'14,"-1"5,2-1</inkml:trace>
  <inkml:trace contextRef="#ctx0" brushRef="#br0" timeOffset="1517.151">0 901,'2'2,"0"-1,0 1,0-1,0 1,-1 0,1-1,-1 1,1 0,-1 0,0 0,0 0,0 0,0 1,0-1,0 0,0 0,-1 1,1-1,-1 0,0 1,0-1,0 1,0-1,0 2,0 0,31 167,-32 26,-20-117,14-102,34-178,-22 177,1 0,1 0,2 1,0 0,1 0,1 1,1 1,1-1,0 2,13-14,-25 33,-1-1,1 0,-1 0,1 0,-1 0,1 1,-1-1,1 0,0 1,0-1,-1 0,1 1,0-1,0 1,-1-1,1 1,0 0,0-1,0 1,0 0,0-1,0 1,0 0,0 0,0 0,0 0,0 0,0 0,0 0,-1 0,1 0,0 1,0-1,0 0,0 1,0-1,0 0,0 1,-1-1,1 1,0-1,0 1,0 0,-1-1,1 1,-1 0,1 0,0-1,-1 1,1 0,-1 0,1 0,-1 0,0-1,1 1,-1 0,0 0,0 0,0 0,1 0,-1 0,0 1,9 62,-9 43,-1-94</inkml:trace>
  <inkml:trace contextRef="#ctx0" brushRef="#br0" timeOffset="9599.99">1552 27,'25'-5,"1"-2,1 2,1 1,-1 1,1 1,-1 1,1 2,4 1,-25 0,-1-1,0 1,0 0,0 0,0 1,0 0,-1 0,1 0,-1 1,0 0,0 0,0 0,0 0,-1 1,0 0,0 0,0 0,-1 1,1-1,-1 1,0-1,-1 1,0 0,0 0,1 5,28 184,-32 116,2-295,2 0,0 0,0 0,2 0,0-1,0 0,1 0,1 0,1-1,0 0,1-1,0 1,11 10,-6-5,-11-14,1 1,-1-1,1 0,0-1,0 1,0-1,1 1,-1-1,1-1,0 1,0-1,1 0,-1 0,1 0,-1-1,1 0,0 0,3 1,4-2,21 5,-33-6,-1 1,1-1,-1 0,1 1,-1-1,1 1,-1-1,0 0,1 1,-1-1,0 1,1-1,-1 1,0-1,1 1,-1-1,0 1,0-1,0 1,0-1,0 1,0-1,1 1,-1 0,0-1,0 1,-1-1,1 1,0-1,0 1,0 0,0-1,0 1,-1-1,1 1,0-1,0 1,-1-1,1 1,0-1,-1 0,1 1,-1-1,1 1,0-1,-1 0,1 1,-1-1,1 0,-1 0,1 1,-1-1,1 0,-1 0,-138 104,132-99,1 1,0 0,0 1,1-1,-1 1,1 0,1 1,-1-1,1 1,1 0,-1 0,1 0,1 0,0 1,0-1,0 1,1-1,0 1,1-1,0 1,0 0,1-1,0 1,1 0,0 0,34 97,-28-88,-1 0,-1 0,0 1,-1 0,-1 0,1 20,-4-29,0 1,0 0,-1-1,-1 1,0 0,0-1,-1 1,0-1,-1 0,0 1,-1-1,0-1,-1 1,1 0,-2-1,0 0,0 0,-6 6,1-4,-1-1,-1 0,0-1,0 0,-1-1,0 0,-1-1,1-1,-1 0,-1-1,1 0,-1-2,1 0,-16 1,-9-13,28-2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6:38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570 611,'2'2,"0"0,0 0,0 0,0 0,0 0,-1 0,1 0,-1 1,1-1,-1 1,0-1,0 1,0-1,0 1,-1 0,1-1,0 1,-1 0,0 0,0-1,0 1,0 0,0 0,-1 1,2 2,1 68,-4 1,-2 0,-4-1,-7 18,-14 219,28-308,1-1,-1 0,1 1,-1-1,1 1,0-1,0 1,0-1,0 1,1-1,-1 1,1-1,0 1,-1-1,1 0,0 1,0-1,0 0,1 0,-1 0,1 0,-1 0,1 0,-1 0,1 0,0-1,0 1,0 0,0-1,0 0,0 1,1-1,-1 0,0 0,1-1,-1 1,0 0,1-1,-1 1,1-1,-1 0,1 0,1 0,102-51,-98 44,0 1,1 0,0 1,0 0,0 1,1 0,-1 0,1 1,0 0,0 1,0 0,0 0,1 1,2 0,166 76,-170-76,-1-1,0-1,0 1,0-1,0-1,-1 1,1-1,-1 0,0-1,0 0,-1 0,1-1,-1 1,0-1,-1-1,1 1,-1-1,-1 0,1 0,-1 0,0-1,-1 1,1-1,-2 0,1 0,0-6,6-14,-1 0,-2-1,0 0,-2 0,-1 0,-2-1,-1 1,-1-1,-1 1,-2 0,-1 0,-1 0,-1 1,-2-1,-1 2,-1-1,-1 2,-6-9,9 17,0 1,0 1,-2 0,0 0,0 1,-2 0,0 1,0 1,-2 0,1 1,-2 0,1 1,-2 1,1 1,-1 0,-1 1,1 1,-1 0,-1 2,1 0,-1 1,0 0,0 2,-15 0,27 3,-1 1,1 0,-1 0,1 1,0 0,0 0,0 0,0 1,1 0,0 1,-1 0,2-1,-1 2,0-1,1 1,0 0,0 0,1 0,0 1,0-1,0 1,1 0,0 0,0 1,1-1,0 0,0 1,1-1,0 1,0 0,1 0,0 5,-4 21</inkml:trace>
  <inkml:trace contextRef="#ctx0" brushRef="#br0" timeOffset="5521.352">1614 1148,'-8'0,"1"1,-1 0,1 0,-1 1,1 0,0 0,0 1,0 0,0 0,0 0,1 1,-1 0,1 0,0 1,0 0,1 0,-1 0,1 1,0 0,1 0,-1 0,1 0,0 1,1 0,0-1,0 1,0 1,1-1,0 0,0 1,1-1,0 0,0 1,1 1,-2-3,0-1,1 1,0 0,0 0,0 0,1 0,-1 0,2 0,-1 0,1 0,0 0,0 0,0 0,1 0,0 0,0-1,1 1,-1-1,1 1,0-1,1 0,-1 0,1-1,0 1,0-1,1 1,-1-1,1-1,0 1,3 2,-1-5,0 0,-1 0,1 0,0-1,0 0,-1 0,1-1,0 1,-1-2,1 1,-1-1,1 0,-1 0,0-1,1 1,-1-1,-1-1,1 1,0-1,-1 0,0-1,0 1,0-1,0 0,2-3,0-1,0-1,-1 1,0-1,0 0,-1-1,0 1,-1-1,-1 0,1 0,-2 0,1-1,-2 1,1-1,-1-9,-2 16,1 0,-1 0,0 0,0 0,0 0,0 0,-1 0,0 0,0 1,-1-1,1 0,-1 1,0 0,0 0,0 0,-1 0,1 0,-1 1,0 0,0-1,0 1,0 1,-1-1,1 1,-1-1,0 1,0 1,0-1,1 1,-1-1,-1 2,1-1,-1 0,-17-1</inkml:trace>
  <inkml:trace contextRef="#ctx0" brushRef="#br0" timeOffset="6040.956">1952 1374,'7'0,"10"2,0-1,0 0,0-2,0 0,0 0,0-2,-1 0,1-1,-1-1,0 0,0-1,0-1,-1-1,0 0,0 0,5-7,-17 12,-1 0,0-1,0 0,0 1,0-1,-1 0,1 0,-1 0,0 0,0 0,-1 0,1 0,-1 0,0-1,0 1,0 0,-1 0,1 0,-1 0,0 0,0 0,0 0,-1 0,0 0,1 1,-1-1,-1 0,1 1,0-1,-1 1,0 0,1 0,-1 0,-1 0,1 1,0-1,-1 1,1 0,-1 0,1 0,-1 0,0 1,0 0,0-1,0 1,0 1,0-1,0 0,-1 1,1 0,0 0,0 0,-2 1,-6 2,-1 0,1 1,0 1,1 0,-1 0,1 1,0 1,0 0,1 0,0 1,0 0,1 1,0 0,1 1,0 0,0 0,1 0,0 1,1 0,0 1,1-1,0 1,1 0,0 0,1 0,0 1,0 7,2-13,0-1,1 1,-1-1,1 1,0 0,1-1,-1 1,1 0,1-1,-1 0,1 1,1-1,-1 0,1 0,0 0,0 0,0 0,1-1,0 1,0-1,1 0,-1 0,1-1,0 1,0-1,5 2,-2-1,1 0,0-1,1 0,-1 0,1-1,-1 0,1-1,0 0,0-1,0 0,0 0,0-1,0 0,0-1,0 0,0-1,0 0,0-1,-1 0,1 0,-1-1,0 0,7-4,80-54,-74 44</inkml:trace>
  <inkml:trace contextRef="#ctx0" brushRef="#br0" timeOffset="6377.674">2686 1177,'-21'16,"1"2,1 0,1 1,0 1,2 0,-14 22,29-40,-1 0,1 0,-1 0,1 0,0 0,0 0,0 0,0 1,0-1,1 0,-1 0,1 1,-1-1,1 1,0-1,0 0,0 1,0-1,0 0,1 1,-1-1,1 1,0-1,-1 0,1 0,0 1,0-1,0 0,1 0,-1 0,0 0,1 0,0-1,-1 1,1 0,0-1,0 1,0-1,0 1,0-1,0 0,2 1,46 13,27 12,-75-26,-1 1,1-1,0 1,-1 0,1-1,-1 1,1 0,-1 0,0 0,0 0,0 0,0 0,0 0,0 1,0-1,-1 0,1 0,-1 1,0-1,0 0,0 1,0-1,0 0,0 1,0-1,-1 0,1 0,-1 1,0-1,0 0,0 0,0 2,-4 5,0-1,-1 1,0-1,0 0,0 0,-1-1,-1 0,1 0,-1 0,0-1,0-1,-1 1,0-1,0-1,0 1,0-2,-1 1,0-1,1-1,-1 0,0 0,-6 0,-69 0,60-3</inkml:trace>
  <inkml:trace contextRef="#ctx0" brushRef="#br0" timeOffset="34720.47">513 19,'-1'-1,"-1"-1,1 1,0-1,-1 1,0 0,1-1,-1 1,0 0,0 0,1 0,-1 1,0-1,0 0,0 1,0-1,0 1,0-1,0 1,0 0,0 0,-1 0,1 0,0 0,0 1,0-1,0 1,0-1,0 1,0-1,1 1,-1 0,0 0,-2 1,-28 11,1 0,0 3,0 0,2 2,-4 4,25-17,-2 3,1 0,0 0,0 1,1 0,0 1,1 0,0 0,0 0,1 1,0 0,1 0,1 1,0-1,0 1,1 0,1 0,0 1,0-1,1 0,1 0,0 1,1-1,0 0,1 2,57 213,-59 169,0-385,0 0,-1 1,0-1,-1 0,0 0,-1 0,0 0,-1 0,0 0,-1-1,0 0,0 0,-1 0,-1-1,1 0,-1 0,-1 0,0-1,0 0,-1-1,1 0,-2 0,1-1,-1 0,-2 1,-48 16,88-10,8-12,-32-2,0 0,0 1,0-1,0 1,-1 0,1 0,0 0,0 0,0 1,0-1,0 1,0 0,0 0,-1 1,1-1,0 1,-1 0,1 0,-1 0,0 0,0 0,0 1,0 0,0-1,0 1,-1 0,1 1,-1-1,0 0,0 1,0-1,0 1,0 1,-1 6,-1 1,0-1,-1 0,0 0,-1 0,0-1,-1 1,0 0,-1-1,0 1,-2 3,-8 23,-89 246,97-268,1-1,0 2,1-1,1 0,1 1,0-1,0 1,2 0,0 8,1-18,0 1,0-1,0 1,1-1,0 0,0 0,1 0,-1 0,1 0,1 0,-1-1,1 1,0-1,0 0,0 0,1 0,0-1,0 0,0 0,0 0,1 0,0-1,5 3,13 3,-1 0,2-2,-1-1,1 0,0-2,24 1,59-8,-90-3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7:43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1220,'12'3,"0"0,1-1,-1 0,1-1,0 0,-1-1,1 0,0-2,-1 1,1-1,-1-1,0 0,0-1,4-1,26-12,-2-1,0-2,-1-1,-1-3,-1-1,-1-1,-1-2,-1-2,26-31,6-9,-3-2,-4-3,-3-2,-4-3,-2-2,33-79,47-131,-114 260,-16 32,0 1,0-1,0 1,0-1,0 0,0 1,0-1,0 1,0-1,0 1,0-1,0 0,0 1,1-1,-1 0,0 1,0-1,0 0,1 1,-1-1,0 0,1 1,-1-1,0 0,1 0,-1 1,0-1,1 0,-1 0,0 0,1 1,-1-1,1 0,-1 0,0 0,1 0,-1 0,1 0,-1 0,0 0,1 0,-1 0,1 0,-1 0,1 0,-1 0,0 0,1 0,-1-1,0 1,1 0,-1 0,1 0,-1-1,0 1,0 0,1-1,-1 1,0 0,1 0,-1-1,0 1,0 0,1-1,2 240,-5 257,2-484,-1 0,0 1,-1-1,0 0,-1 0,-1 0,0-1,0 1,-1-1,0 0,-1 0,-1-1,1 0,-2 0,1 0,-1-1,-1 0,0 0,0-1,0-1,-1 1,0-2,-1 1,0-1,-11 4,-10-2,0-1,-1-1,0-2,0-1,0-2,0-1,0-2,-13-3,24 4,-1-1,1-1,0-1,0-1,0-1,1 0,-11-6,30 11,1 0,-1 0,1 0,-1 0,1-1,-1 1,1 0,0-1,0 1,0-1,0 1,0-1,0 1,0-1,0 0,0 1,1-1,-1 0,1 0,-1 1,1-1,0 0,0 0,0 0,0 0,0 0,0 1,0-1,1 0,-1 0,1 0,-1 1,1-1,0 0,-1 1,1-1,0 0,0 1,0-1,1 1,-1-1,0 1,0 0,1 0,-1-1,1 1,-1 0,1 0,-1 0,1 1,0-1,-1 0,1 1,0-1,1 0,19-11</inkml:trace>
  <inkml:trace contextRef="#ctx0" brushRef="#br0" timeOffset="547.81">1638 853,'10'45,"-3"0,-2 1,-1-1,-3 39,-2-60,-1 0,-1 0,0-1,-2 0,-1 0,-1 0,-1 0,0-1,-10 16,18-36,-1-1,1 1,0 0,-1 0,1-1,-1 1,1 0,-1-1,0 1,0-1,0 1,0-1,0 1,0-1,0 0,0 1,0-1,-1 0,1 0,0 0,-1 0,1 0,-1 0,0 0,1-1,-1 1,0 0,1-1,-1 1,0-1,1 0,-1 0,0 0,0 1,1-2,-1 1,0 0,0 0,1 0,-1-1,0 1,1-1,-1 0,0 1,1-1,-1 0,1 0,-1 0,1 0,-1 0,1 0,0 0,0-1,-1 0,1-7,0 0,0-1,1 1,1 0,-1-1,2 1,-1 0,1 0,1-1,-1 1,1 1,1-1,0 0,0 1,1 0,5-7,-2-2,22-37,1 2,3 1,2 1,2 2,2 2,2 1,2 3,23-16,-62 53,1 0,0 0,-1 0,2 1,-1 0,0 0,1 1,0 0,0 0,0 0,0 1,0 0,0 1,1-1,-1 1,7 0,-11 3,-1 0,1 0,-1 0,1 0,-1 0,0 1,0-1,0 1,0-1,-1 1,1 0,-1 0,1-1,-1 1,0 0,0 0,0 0,-1 0,1 1,-1-1,0 0,1 0,-1 0,-1 0,1 1,0-1,-1 0,0 0,0 0,0 0,0 0,0 0,0 0,-1-1,1 1,-1 0,-1 0,-112 170,-2-55,116-116,1-1,-1 0,1 0,-1 0,0-1,1 1,-1 0,0 0,0 0,0 0,0-1,0 1,0 0,0-1,0 1,0-1,0 1,0-1,0 0,0 1,0-1,0 0,0 0,-1 1,1-1,0 0,0 0,0-1,0 1,-1 0,1 0,0 0,0-1,0 1,0-1,0 1,0-1,0 1,0-1,0 1,0-1,0 0,0 0,0 1,1-1,-1 0,0 0,0 0,1 0,-1 0,1 0,-1 0,1 0,-1 0,1 0,-1-1,6-15,4 2</inkml:trace>
  <inkml:trace contextRef="#ctx0" brushRef="#br0" timeOffset="3813.882">2372 937,'2'2,"0"1,0-1,0 0,1 0,-1 0,0 0,1-1,-1 1,1-1,0 0,0 1,-1-1,1 0,0 0,0-1,0 1,0-1,0 1,0-1,0 0,0 0,0-1,0 1,0 0,0-1,0 0,0 0,11-2,0 0,0-1,-1 0,0-2,0 1,0-2,-1 1,1-2,6-5,-15 10,-1 1,0-1,0 0,0 0,0 0,0 0,-1 0,0-1,1 1,-1-1,0 1,-1-1,1 0,-1 0,1 0,-1 0,0 0,-1 0,1 0,-1 0,0 0,0 0,0 0,0 0,-1 0,1-1,-1 1,0 0,-1 1,1-1,-1 0,1 0,-1 0,-2-2,2 2,-1 0,1 0,-1 0,0 0,-1 1,1-1,-1 1,1 0,-1 0,0 0,0 0,0 1,-1 0,1-1,-1 2,1-1,-1 0,0 1,1 0,-1 0,0 0,0 1,0 0,1 0,-1 0,0 0,-2 1,-4 1,1 0,-1 1,0 0,1 0,0 1,0 1,0 0,1 0,-1 1,1 0,-6 6,3-3,0 0,1 2,0-1,1 1,0 1,1-1,1 2,-1-1,2 1,0 1,0-1,2 1,-1 0,2 0,0 1,1 0,0 0,3-9,0 0,0 0,1 0,0 0,0-1,1 1,-1 0,1-1,1 1,-1-1,1 0,0 0,0 0,0 0,1 0,-1-1,1 1,0-1,1 0,-1 0,1-1,0 1,-1-1,2 0,-1-1,0 1,4 0,9 5,1-1,0-1,0 0,1-2,-1 0,1-2,11 1,110-20,-117 12</inkml:trace>
  <inkml:trace contextRef="#ctx0" brushRef="#br0" timeOffset="4181.236">3303 712,'-61'24,"2"2,0 3,-43 29,95-55,-1 1,1 0,-1 1,1 0,0 0,1 0,-1 1,1 0,0 0,1 1,0 0,0 0,0 0,1 0,-1 1,2 0,-1-1,1 1,1 1,-1-1,2 0,-1 1,1-1,0 1,0-1,1 1,1-1,-1 1,1-1,1 1,0-1,0 1,2 5,2-9,-1 0,1-1,-1 1,1-1,0-1,1 1,-1-1,1 0,-1 0,1-1,0 0,0 0,0-1,0 0,0 0,1 0,-1-1,0 0,0-1,0 1,0-1,0-1,4 0,16 0,-8 1,-1-2,0 0,1-1,-1-1,-1 0,1-2,-1 0,0-1,0 0,-1-2,12-8,-9 3</inkml:trace>
  <inkml:trace contextRef="#ctx0" brushRef="#br0" timeOffset="4363.869">3614 825,'-15'38,"-4"23,1 5,3-3,5-9,4-12</inkml:trace>
  <inkml:trace contextRef="#ctx0" brushRef="#br0" timeOffset="4517.717">3670 458,'0'0</inkml:trace>
  <inkml:trace contextRef="#ctx0" brushRef="#br0" timeOffset="5167.81">4121 853,'-168'46,"160"-42,0-1,0 1,1 1,0 0,0 0,0 0,0 0,1 1,0 1,0-1,0 1,1-1,0 2,1-1,-1 0,1 1,1 0,-3 7,5-11,0 0,0 0,0 0,1-1,0 1,0 0,0 0,0 0,0 0,1 0,0 0,0 0,0 0,0-1,0 1,1 0,0-1,-1 1,2-1,-1 0,0 1,0-1,1 0,0 0,0-1,0 1,0-1,0 1,0-1,0 0,1 0,-1 0,1-1,0 1,-1-1,1 0,0 0,0 0,0 0,0-1,0 0,0 0,0 0,0 0,-1 0,1-1,0 0,0 0,13-3,-1-2,-1 0,1-1,-1 0,0-1,-1-1,0-1,0 0,-1 0,0-1,-1-1,0 0,-1-1,4-7,63-56,16 0,-93 75,0 1,0-1,1 1,-1-1,0 1,0 0,0 0,1-1,-1 1,0 0,0 0,1 0,-1 0,0 0,0 1,1-1,-1 0,0 0,0 1,0-1,1 1,-1-1,0 1,0 0,0-1,0 1,0 0,0 0,0-1,0 1,-1 0,1 0,0 0,0 0,-1 0,1 1,-1-1,1 0,-1 0,1 0,-1 0,0 1,1-1,-1 0,0 1,6 62,-6-58,-1 20,-1-20,1 0,0 1,0-1,0 0,1 1,0-1,0 1,1-1,0 1,0-1,0 0,1 0,0 1,0-1,1 0,-1 0,1-1,0 1,1-1,0 1,0-1,0 0,0-1,1 1,-1-1,1 1,0-2,1 1,-1 0,1-1,1 1,3-2,0 0,0-1,0 0,0 0,0-1,0 0,0-1,0 0,0-1,0 0,0-1,-1 1,1-2,-1 0,0 0,0 0,7-5,135-110,-107 77,-2-3,-2-2,-2-1,-2-1,-2-3,-3-1,-2-1,-17 32,0 1,-2-2,-1 0,0 0,-2 0,-1-1,-1 0,0-1,-2 1,-1-1,-1 1,-1-1,-2 1,-1-12,2 32,0 1,-1 0,1 0,0 0,-1 0,0 0,0 1,0-1,0 0,0 1,0-1,-1 1,1 0,-1 0,1 0,-1 0,0 0,0 1,0-1,0 1,0 0,0-1,0 2,-1-1,1 0,0 1,-1-1,1 1,0 0,-1 0,1 0,0 1,-1-1,1 1,0-1,-2 2,-7 1,0 0,0 1,1 1,-1 0,1 0,1 1,-1 1,1 0,-6 5,0 6,1 0,0 2,2-1,0 2,1 0,1 0,1 1,2 0,0 1,1 0,1 0,1 1,1-1,1 1,1 0,2 0,0 0,1 0,3 10,-2-9,2 0,1 0,0-1,2 1,1-1,1 0,1-1,1 0,1-1,1 0,0-1,2 0,1-1,0-1,2-1,0 0,6 3,194 139,-194-146</inkml:trace>
  <inkml:trace contextRef="#ctx0" brushRef="#br0" timeOffset="5929.091">6549 712,'-30'-1,"1"1,-1 2,0 1,1 1,-1 1,1 2,1 1,-1 1,1 1,1 2,-5 3,22-11,0 1,-1 0,2 0,-1 1,1 0,0 0,0 1,1 1,0-1,0 1,0 1,1-1,1 1,-1 1,2-1,-1 1,1 0,1 0,0 0,0 1,1 0,0 0,1-1,0 1,1 1,-1-2,1 1,1 0,-1 0,2 0,-1 0,2-1,-1 1,2 0,-1-1,1 1,1-1,0 0,0 0,1-1,0 1,1-1,0 0,1 0,0-1,0 0,0 0,1 0,0-1,1 0,0-1,0 0,0-1,5 3,6-4,1 0,0-2,1 0,-1-2,0 0,0-1,0-1,0-1,0-1,0 0,0-2,-1-1,17-7,-1-3</inkml:trace>
  <inkml:trace contextRef="#ctx0" brushRef="#br0" timeOffset="9734.211">7113 825,'0'-3,"-1"0,0 0,-1 0,1 0,-1 0,1 1,-1-1,0 0,0 1,0-1,0 1,0 0,0 0,-1 0,1 0,-1 0,0 0,0 1,1-1,-1 1,0 0,0 0,0 0,0 0,0 0,-1 1,1-1,0 1,0 0,0 0,0 0,-1 0,1 1,0-1,-5 2,0 0,0 0,0 1,1 0,-1 0,1 1,0 0,0 0,0 1,1 0,-1 0,1 0,0 2,-5 4,0 1,2 1,-1 0,1 0,1 1,1 0,0 0,0 1,-2 9,8-19,-1 0,1 0,-1 0,1 1,1-1,-1 0,1 0,0 0,0 0,0 1,1-1,0 0,0 0,0 0,1 0,0 0,0 0,0 0,0-1,1 1,-1-1,1 0,0 1,1-1,-1 0,1-1,0 1,0-1,0 0,4 3,0-2,0 0,0 0,1-1,-1 0,1-1,-1 0,1 0,0-1,0 0,0-1,0 1,-1-2,1 1,0-1,0-1,0 0,-1 0,1 0,-1-1,1-1,-1 1,1-2,16-8,-1 0,-1-1,-1-2,0 0,-1-2,13-13,74-112,-76 98,-31 45,0 0,0 0,-1 0,1 0,0 0,0 1,-1-1,1 0,0 1,-1-1,1 0,-1 1,1-1,0 1,-1-1,1 1,-1-1,1 1,-1 0,1-1,-1 1,0-1,1 1,-1 0,0-1,0 1,1 0,-1 0,0-1,0 1,0 0,0 0,0-1,0 1,0 0,0-1,0 1,0 0,0 0,0-1,-1 1,1 0,0 0,0-1,-1 1,1-1,0 1,-1 0,1-1,-1 1,1-1,-1 1,1-1,-1 1,0-1,1 1,-1-1,0 7,-1 10,0 1,2 0,0 0,1 0,0 0,2-1,2 9,-4-20,1-1,0 1,0 0,1 0,0-1,0 1,0-1,0 0,1 0,0 0,0-1,0 1,1-1,-1 0,1 0,0-1,0 1,1-1,-1 0,1 0,-1-1,1 0,2 1,9 1,0 0,0-2,0 0,0 0,1-2,-1 0,0-1,0-1,0 0,0-2,0 0,0 0,-1-2,0 0,0-1,-1 0,1-1,7-7,6-6,0-2,-1-2,-2 0,0-2,-2 0,13-20,-17 20,2 0,1 2,1 0,1 1,1 2,6-4,-30 25,0 0,0-1,0 1,0 0,0 0,0 0,0 0,0 1,1-1,-1 0,0 1,0 0,1-1,-1 1,0 0,1 0,-1 0,0 1,0-1,1 1,-1-1,0 1,0-1,0 1,1 0,-1 0,0 0,0 1,0-1,-1 0,1 1,0-1,0 1,-1-1,1 1,-1 0,0 0,1 0,-1 0,0 0,0 0,0 0,0 0,-1 0,1 0,0 2,3 7,-1-1,0 1,0 0,-1 0,-1 0,0 0,0 1,-1-1,0 0,-1 0,-1 1,1-1,-2 0,0 0,0-1,-1 1,0-1,-1 0,0 1,0-2,-1 1,-1-1,1 0,-2 0,1-1,-1 0,0 0,-1-1,0 0,0-1,0 1,-1-2,0 1,0-2,0 1,-5 0,-87 1,256-34,163 25,-298 1,1-1,0-1,-1-1,0 0,0-2,0 0,-1-1,0 0,0-2,-1 0,0-1,-1-1,0 0,-1-1,-1-1,0 0,-1-1,0-1,-1 0,-1 0,0-1,4-12,-13 25,-1 0,1-1,-1 1,0 0,0 0,0-1,-1 1,0 0,0-1,0 1,0-1,0 1,-1 0,0-1,0 1,0 0,-1 0,1 0,-1 0,0 0,0 0,0 0,-1 0,0 1,1 0,-1-1,0 1,0 0,-1 0,1 0,-1 1,1-1,-1 1,0 0,0 0,0 0,0 1,0-1,0 1,-1 0,1 0,0 1,-1-1,0 1,-9 0,0 0,-1 1,1 1,0 1,0 0,0 0,1 1,-1 1,1 0,0 1,0 1,1 0,0 1,0 0,1 0,0 1,0 1,1 0,0 0,1 1,-7 11,10-13,1 0,0 0,0 1,1 0,0 0,1 0,0 0,1 1,0-1,0 1,1-1,1 1,-1-1,2 1,0 0,0-1,1 1,0-1,0 1,2-1,-1 0,1 0,1-1,-1 1,2-1,-1 0,1 0,1-1,-1 1,1-1,3 2,24 14,0-2,1-1,1-1,1-2,1-2,0-1,1-2,1-2,0-1,0-3,25 2,39 1,-77-10</inkml:trace>
  <inkml:trace contextRef="#ctx0" brushRef="#br0" timeOffset="12864.177">9597 542,'0'5,"0"6,0 7,5-1,1-7,5-6,0-3</inkml:trace>
  <inkml:trace contextRef="#ctx0" brushRef="#br0" timeOffset="13115.667">9737 825,'0'19,"0"11,-4 1,-3-5</inkml:trace>
  <inkml:trace contextRef="#ctx0" brushRef="#br0" timeOffset="16719.766">1 1530,'241'-51,"84"0,-175 40,0 6,2 7,240-10,144-11,-33-8,-208 38,-71 6,225-14,-228-5,155 2,-62-29,57 60,-95-4,-167-28,133 12,-153 1,1-5,-1-3,62-7,-16 1,818 2,-560 27,625-26,-526-2,-192-26,233-3,32 31,-471-18,-74 12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7:43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1220,'12'3,"0"0,1-1,-1 0,1-1,0 0,-1-1,1 0,0-2,-1 1,1-1,-1-1,0 0,0-1,4-1,26-12,-2-1,0-2,-1-1,-1-3,-1-1,-1-1,-1-2,-1-2,26-31,6-9,-3-2,-4-3,-3-2,-4-3,-2-2,33-79,47-131,-114 260,-16 32,0 1,0-1,0 1,0-1,0 0,0 1,0-1,0 1,0-1,0 1,0-1,0 0,0 1,1-1,-1 0,0 1,0-1,0 0,1 1,-1-1,0 0,1 1,-1-1,0 0,1 0,-1 1,0-1,1 0,-1 0,0 0,1 1,-1-1,1 0,-1 0,0 0,1 0,-1 0,1 0,-1 0,0 0,1 0,-1 0,1 0,-1 0,1 0,-1 0,0 0,1 0,-1-1,0 1,1 0,-1 0,1 0,-1-1,0 1,0 0,1-1,-1 1,0 0,1 0,-1-1,0 1,0 0,1-1,2 240,-5 257,2-484,-1 0,0 1,-1-1,0 0,-1 0,-1 0,0-1,0 1,-1-1,0 0,-1 0,-1-1,1 0,-2 0,1 0,-1-1,-1 0,0 0,0-1,0-1,-1 1,0-2,-1 1,0-1,-11 4,-10-2,0-1,-1-1,0-2,0-1,0-2,0-1,0-2,-13-3,24 4,-1-1,1-1,0-1,0-1,0-1,1 0,-11-6,30 11,1 0,-1 0,1 0,-1 0,1-1,-1 1,1 0,0-1,0 1,0-1,0 1,0-1,0 1,0-1,0 0,0 1,1-1,-1 0,1 0,-1 1,1-1,0 0,0 0,0 0,0 0,0 0,0 1,0-1,1 0,-1 0,1 0,-1 1,1-1,0 0,-1 1,1-1,0 0,0 1,0-1,1 1,-1-1,0 1,0 0,1 0,-1-1,1 1,-1 0,1 0,-1 0,1 1,0-1,-1 0,1 1,0-1,1 0,19-11</inkml:trace>
  <inkml:trace contextRef="#ctx0" brushRef="#br0" timeOffset="547.81">1638 853,'10'45,"-3"0,-2 1,-1-1,-3 39,-2-60,-1 0,-1 0,0-1,-2 0,-1 0,-1 0,-1 0,0-1,-10 16,18-36,-1-1,1 1,0 0,-1 0,1-1,-1 1,1 0,-1-1,0 1,0-1,0 1,0-1,0 1,0-1,0 0,0 1,0-1,-1 0,1 0,0 0,-1 0,1 0,-1 0,0 0,1-1,-1 1,0 0,1-1,-1 1,0-1,1 0,-1 0,0 0,0 1,1-2,-1 1,0 0,0 0,1 0,-1-1,0 1,1-1,-1 0,0 1,1-1,-1 0,1 0,-1 0,1 0,-1 0,1 0,0 0,0-1,-1 0,1-7,0 0,0-1,1 1,1 0,-1-1,2 1,-1 0,1 0,1-1,-1 1,1 1,1-1,0 0,0 1,1 0,5-7,-2-2,22-37,1 2,3 1,2 1,2 2,2 2,2 1,2 3,23-16,-62 53,1 0,0 0,-1 0,2 1,-1 0,0 0,1 1,0 0,0 0,0 0,0 1,0 0,0 1,1-1,-1 1,7 0,-11 3,-1 0,1 0,-1 0,1 0,-1 0,0 1,0-1,0 1,0-1,-1 1,1 0,-1 0,1-1,-1 1,0 0,0 0,0 0,-1 0,1 1,-1-1,0 0,1 0,-1 0,-1 0,1 1,0-1,-1 0,0 0,0 0,0 0,0 0,0 0,0 0,-1-1,1 1,-1 0,-1 0,-112 170,-2-55,116-116,1-1,-1 0,1 0,-1 0,0-1,1 1,-1 0,0 0,0 0,0 0,0-1,0 1,0 0,0-1,0 1,0-1,0 1,0-1,0 0,0 1,0-1,0 0,0 0,-1 1,1-1,0 0,0 0,0-1,0 1,-1 0,1 0,0 0,0-1,0 1,0-1,0 1,0-1,0 1,0-1,0 1,0-1,0 0,0 0,0 1,1-1,-1 0,0 0,0 0,1 0,-1 0,1 0,-1 0,1 0,-1 0,1 0,-1-1,6-15,4 2</inkml:trace>
  <inkml:trace contextRef="#ctx0" brushRef="#br0" timeOffset="3813.882">2372 937,'2'2,"0"1,0-1,0 0,1 0,-1 0,0 0,1-1,-1 1,1-1,0 0,0 1,-1-1,1 0,0 0,0-1,0 1,0-1,0 1,0-1,0 0,0 0,0-1,0 1,0 0,0-1,0 0,0 0,11-2,0 0,0-1,-1 0,0-2,0 1,0-2,-1 1,1-2,6-5,-15 10,-1 1,0-1,0 0,0 0,0 0,0 0,-1 0,0-1,1 1,-1-1,0 1,-1-1,1 0,-1 0,1 0,-1 0,0 0,-1 0,1 0,-1 0,0 0,0 0,0 0,0 0,-1 0,1-1,-1 1,0 0,-1 1,1-1,-1 0,1 0,-1 0,-2-2,2 2,-1 0,1 0,-1 0,0 0,-1 1,1-1,-1 1,1 0,-1 0,0 0,0 0,0 1,-1 0,1-1,-1 2,1-1,-1 0,0 1,1 0,-1 0,0 0,0 1,0 0,1 0,-1 0,0 0,-2 1,-4 1,1 0,-1 1,0 0,1 0,0 1,0 1,0 0,1 0,-1 1,1 0,-6 6,3-3,0 0,1 2,0-1,1 1,0 1,1-1,1 2,-1-1,2 1,0 1,0-1,2 1,-1 0,2 0,0 1,1 0,0 0,3-9,0 0,0 0,1 0,0 0,0-1,1 1,-1 0,1-1,1 1,-1-1,1 0,0 0,0 0,0 0,1 0,-1-1,1 1,0-1,1 0,-1 0,1-1,0 1,-1-1,2 0,-1-1,0 1,4 0,9 5,1-1,0-1,0 0,1-2,-1 0,1-2,11 1,110-20,-117 12</inkml:trace>
  <inkml:trace contextRef="#ctx0" brushRef="#br0" timeOffset="4181.236">3303 712,'-61'24,"2"2,0 3,-43 29,95-55,-1 1,1 0,-1 1,1 0,0 0,1 0,-1 1,1 0,0 0,1 1,0 0,0 0,0 0,1 0,-1 1,2 0,-1-1,1 1,1 1,-1-1,2 0,-1 1,1-1,0 1,0-1,1 1,1-1,-1 1,1-1,1 1,0-1,0 1,2 5,2-9,-1 0,1-1,-1 1,1-1,0-1,1 1,-1-1,1 0,-1 0,1-1,0 0,0 0,0-1,0 0,0 0,1 0,-1-1,0 0,0-1,0 1,0-1,0-1,4 0,16 0,-8 1,-1-2,0 0,1-1,-1-1,-1 0,1-2,-1 0,0-1,0 0,-1-2,12-8,-9 3</inkml:trace>
  <inkml:trace contextRef="#ctx0" brushRef="#br0" timeOffset="4363.869">3614 825,'-15'38,"-4"23,1 5,3-3,5-9,4-12</inkml:trace>
  <inkml:trace contextRef="#ctx0" brushRef="#br0" timeOffset="4517.717">3670 458,'0'0</inkml:trace>
  <inkml:trace contextRef="#ctx0" brushRef="#br0" timeOffset="5167.81">4121 853,'-168'46,"160"-42,0-1,0 1,1 1,0 0,0 0,0 0,0 0,1 1,0 1,0-1,0 1,1-1,0 2,1-1,-1 0,1 1,1 0,-3 7,5-11,0 0,0 0,0 0,1-1,0 1,0 0,0 0,0 0,0 0,1 0,0 0,0 0,0 0,0-1,0 1,1 0,0-1,-1 1,2-1,-1 0,0 1,0-1,1 0,0 0,0-1,0 1,0-1,0 1,0-1,0 0,1 0,-1 0,1-1,0 1,-1-1,1 0,0 0,0 0,0 0,0-1,0 0,0 0,0 0,0 0,-1 0,1-1,0 0,0 0,13-3,-1-2,-1 0,1-1,-1 0,0-1,-1-1,0-1,0 0,-1 0,0-1,-1-1,0 0,-1-1,4-7,63-56,16 0,-93 75,0 1,0-1,1 1,-1-1,0 1,0 0,0 0,1-1,-1 1,0 0,0 0,1 0,-1 0,0 0,0 1,1-1,-1 0,0 0,0 1,0-1,1 1,-1-1,0 1,0 0,0-1,0 1,0 0,0 0,0-1,0 1,-1 0,1 0,0 0,0 0,-1 0,1 1,-1-1,1 0,-1 0,1 0,-1 0,0 1,1-1,-1 0,0 1,6 62,-6-58,-1 20,-1-20,1 0,0 1,0-1,0 0,1 1,0-1,0 1,1-1,0 1,0-1,0 0,1 0,0 1,0-1,1 0,-1 0,1-1,0 1,1-1,0 1,0-1,0 0,0-1,1 1,-1-1,1 1,0-2,1 1,-1 0,1-1,1 1,3-2,0 0,0-1,0 0,0 0,0-1,0 0,0-1,0 0,0-1,0 0,0-1,-1 1,1-2,-1 0,0 0,0 0,7-5,135-110,-107 77,-2-3,-2-2,-2-1,-2-1,-2-3,-3-1,-2-1,-17 32,0 1,-2-2,-1 0,0 0,-2 0,-1-1,-1 0,0-1,-2 1,-1-1,-1 1,-1-1,-2 1,-1-12,2 32,0 1,-1 0,1 0,0 0,-1 0,0 0,0 1,0-1,0 0,0 1,0-1,-1 1,1 0,-1 0,1 0,-1 0,0 0,0 1,0-1,0 1,0 0,0-1,0 2,-1-1,1 0,0 1,-1-1,1 1,0 0,-1 0,1 0,0 1,-1-1,1 1,0-1,-2 2,-7 1,0 0,0 1,1 1,-1 0,1 0,1 1,-1 1,1 0,-6 5,0 6,1 0,0 2,2-1,0 2,1 0,1 0,1 1,2 0,0 1,1 0,1 0,1 1,1-1,1 1,1 0,2 0,0 0,1 0,3 10,-2-9,2 0,1 0,0-1,2 1,1-1,1 0,1-1,1 0,1-1,1 0,0-1,2 0,1-1,0-1,2-1,0 0,6 3,194 139,-194-146</inkml:trace>
  <inkml:trace contextRef="#ctx0" brushRef="#br0" timeOffset="5929.091">6549 712,'-30'-1,"1"1,-1 2,0 1,1 1,-1 1,1 2,1 1,-1 1,1 1,1 2,-5 3,22-11,0 1,-1 0,2 0,-1 1,1 0,0 0,0 1,1 1,0-1,0 1,0 1,1-1,1 1,-1 1,2-1,-1 1,1 0,1 0,0 0,0 1,1 0,0 0,1-1,0 1,1 1,-1-2,1 1,1 0,-1 0,2 0,-1 0,2-1,-1 1,2 0,-1-1,1 1,1-1,0 0,0 0,1-1,0 1,1-1,0 0,1 0,0-1,0 0,0 0,1 0,0-1,1 0,0-1,0 0,0-1,5 3,6-4,1 0,0-2,1 0,-1-2,0 0,0-1,0-1,0-1,0-1,0 0,0-2,-1-1,17-7,-1-3</inkml:trace>
  <inkml:trace contextRef="#ctx0" brushRef="#br0" timeOffset="9734.211">7113 825,'0'-3,"-1"0,0 0,-1 0,1 0,-1 0,1 1,-1-1,0 0,0 1,0-1,0 1,0 0,0 0,-1 0,1 0,-1 0,0 0,0 1,1-1,-1 1,0 0,0 0,0 0,0 0,0 0,-1 1,1-1,0 1,0 0,0 0,0 0,-1 0,1 1,0-1,-5 2,0 0,0 0,0 1,1 0,-1 0,1 1,0 0,0 0,0 1,1 0,-1 0,1 0,0 2,-5 4,0 1,2 1,-1 0,1 0,1 1,1 0,0 0,0 1,-2 9,8-19,-1 0,1 0,-1 0,1 1,1-1,-1 0,1 0,0 0,0 0,0 1,1-1,0 0,0 0,0 0,1 0,0 0,0 0,0 0,0-1,1 1,-1-1,1 0,0 1,1-1,-1 0,1-1,0 1,0-1,0 0,4 3,0-2,0 0,0 0,1-1,-1 0,1-1,-1 0,1 0,0-1,0 0,0-1,0 1,-1-2,1 1,0-1,0-1,0 0,-1 0,1 0,-1-1,1-1,-1 1,1-2,16-8,-1 0,-1-1,-1-2,0 0,-1-2,13-13,74-112,-76 98,-31 45,0 0,0 0,-1 0,1 0,0 0,0 1,-1-1,1 0,0 1,-1-1,1 0,-1 1,1-1,0 1,-1-1,1 1,-1-1,1 1,-1 0,1-1,-1 1,0-1,1 1,-1 0,0-1,0 1,1 0,-1 0,0-1,0 1,0 0,0 0,0-1,0 1,0 0,0-1,0 1,0 0,0 0,0-1,-1 1,1 0,0 0,0-1,-1 1,1-1,0 1,-1 0,1-1,-1 1,1-1,-1 1,1-1,-1 1,0-1,1 1,-1-1,0 7,-1 10,0 1,2 0,0 0,1 0,0 0,2-1,2 9,-4-20,1-1,0 1,0 0,1 0,0-1,0 1,0-1,0 0,1 0,0 0,0-1,0 1,1-1,-1 0,1 0,0-1,0 1,1-1,-1 0,1 0,-1-1,1 0,2 1,9 1,0 0,0-2,0 0,0 0,1-2,-1 0,0-1,0-1,0 0,0-2,0 0,0 0,-1-2,0 0,0-1,-1 0,1-1,7-7,6-6,0-2,-1-2,-2 0,0-2,-2 0,13-20,-17 20,2 0,1 2,1 0,1 1,1 2,6-4,-30 25,0 0,0-1,0 1,0 0,0 0,0 0,0 0,0 1,1-1,-1 0,0 1,0 0,1-1,-1 1,0 0,1 0,-1 0,0 1,0-1,1 1,-1-1,0 1,0-1,0 1,1 0,-1 0,0 0,0 1,0-1,-1 0,1 1,0-1,0 1,-1-1,1 1,-1 0,0 0,1 0,-1 0,0 0,0 0,0 0,0 0,-1 0,1 0,0 2,3 7,-1-1,0 1,0 0,-1 0,-1 0,0 0,0 1,-1-1,0 0,-1 0,-1 1,1-1,-2 0,0 0,0-1,-1 1,0-1,-1 0,0 1,0-2,-1 1,-1-1,1 0,-2 0,1-1,-1 0,0 0,-1-1,0 0,0-1,0 1,-1-2,0 1,0-2,0 1,-5 0,-87 1,256-34,163 25,-298 1,1-1,0-1,-1-1,0 0,0-2,0 0,-1-1,0 0,0-2,-1 0,0-1,-1-1,0 0,-1-1,-1-1,0 0,-1-1,0-1,-1 0,-1 0,0-1,4-12,-13 25,-1 0,1-1,-1 1,0 0,0 0,0-1,-1 1,0 0,0-1,0 1,0-1,0 1,-1 0,0-1,0 1,0 0,-1 0,1 0,-1 0,0 0,0 0,0 0,-1 0,0 1,1 0,-1-1,0 1,0 0,-1 0,1 0,-1 1,1-1,-1 1,0 0,0 0,0 0,0 1,0-1,0 1,-1 0,1 0,0 1,-1-1,0 1,-9 0,0 0,-1 1,1 1,0 1,0 0,0 0,1 1,-1 1,1 0,0 1,0 1,1 0,0 1,0 0,1 0,0 1,0 1,1 0,0 0,1 1,-7 11,10-13,1 0,0 0,0 1,1 0,0 0,1 0,0 0,1 1,0-1,0 1,1-1,1 1,-1-1,2 1,0 0,0-1,1 1,0-1,0 1,2-1,-1 0,1 0,1-1,-1 1,2-1,-1 0,1 0,1-1,-1 1,1-1,3 2,24 14,0-2,1-1,1-1,1-2,1-2,0-1,1-2,1-2,0-1,0-3,25 2,39 1,-77-10</inkml:trace>
  <inkml:trace contextRef="#ctx0" brushRef="#br0" timeOffset="12864.177">9597 542,'0'5,"0"6,0 7,5-1,1-7,5-6,0-3</inkml:trace>
  <inkml:trace contextRef="#ctx0" brushRef="#br0" timeOffset="13115.667">9737 825,'0'19,"0"11,-4 1,-3-5</inkml:trace>
  <inkml:trace contextRef="#ctx0" brushRef="#br0" timeOffset="16719.766">1 1530,'241'-51,"84"0,-175 40,0 6,2 7,240-10,144-11,-33-8,-208 38,-71 6,225-14,-228-5,155 2,-62-29,57 60,-95-4,-167-28,133 12,-153 1,1-5,-1-3,62-7,-16 1,818 2,-560 27,625-26,-526-2,-192-26,233-3,32 31,-471-18,-74 12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5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96,'0'17,"13"120,-12-133,0 0,0 0,0-1,1 1,0-1,-1 1,1-1,0 0,1 1,-1-1,0 0,1-1,0 1,0 0,0-1,0 1,0-1,0 0,0 0,1 0,-1-1,1 1,0-1,-1 0,1 0,0 0,0 0,-1-1,1 1,0-1,0 0,0 0,0-1,8-1,1 0,-1-2,0 1,0-1,0-1,-1 0,0-1,0 0,0-1,5-4,43-22,-55 32,0 0,0 1,0-1,0 1,0 0,0 0,0 1,0-1,0 1,1 0,-2 0,1 0,0 1,0-1,0 1,-1 0,1 0,-1 0,1 1,-1-1,0 1,0 0,0 0,0 0,0 0,-1 0,0 1,1-1,-1 2,46 37,-43-40,-1 0,1-1,0 1,-1-1,1 0,0-1,0 1,0-1,0 0,0 0,0 0,0-1,0 1,0-1,-1 0,1-1,0 1,-1-1,1 0,-1 0,1-1,-1 1,3-3,89-80,-84 72,4-3,0-1,-2-1,0 0,-1-1,-1-1,-1 0,-1 0,0-1,-1-2,-10 2,-3 29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4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0 168,'1'-10,"0"1,0-1,0 1,2 0,-1 0,1 0,0 0,1 0,0 0,0 1,1 0,5-8,-7 12,-1 1,0 0,1 0,0 0,0 0,0 1,0-1,0 1,0-1,1 1,-1 0,1 1,0-1,-1 0,1 1,0 0,0 0,0 0,0 1,0-1,0 1,0 0,0 0,0 0,0 0,0 1,0 0,0 0,0 0,-1 0,3 1,0 2,-1 1,1-1,-1 1,0 0,0 0,-1 1,1-1,-1 1,-1 0,1 0,-1 1,0-1,0 1,-1-1,0 1,0 0,0 0,0 6,2 3,1 10,0 1,-2 1,-1-1,-2 0,0 1,-2-1,-1 0,-1 1,-1-2,-2 1,0-1,-2 0,-1 0,-1-1,-1 0,-3 2,-34 57,49-85,1 1,-1-1,1 1,-1-1,1 0,-1 1,0-1,1 0,-1 1,0-1,1 0,-1 0,0 1,0-1,0 0,0 1,0-1,0 0,0 0,0 1,0-1,0 0,0 0,0 1,0-1,-1 0,1 0,0 1,-1-1,1 0,0 1,-1-1,1 1,-1-1,1 0,-1 1,1-1,-1 1,1-1,-1 1,0 0,1-1,-1 1,0-1,1 1,-1 0,0 0,1-1,-1 1,0 0,0 0,1 0,-1 0,0 0,0 0,1 0,-1 0,0 0,0 0,1 1,-1-1,0 0,1 0,-1 1,0-1,1 0,-1 1,0-1,1 0,-1 1,8-24,0 1,2 0,1 0,0 1,2 0,0 1,1 0,1 1,1 0,1 2,1-1,0 2,16-12,-5 1,0-1,0 2,2 1,1 2,1 0,8-2,-37 24,-1-1,0 1,0 0,1 0,-1 0,0 0,1 1,-1-1,1 0,-1 1,1 0,-1 0,1 0,-1 0,1 0,0 0,-1 0,1 1,-1 0,0-1,1 1,-1 0,1 0,-1 0,0 0,0 1,0-1,0 1,0-1,0 1,0 0,0 0,0-1,-1 1,1 1,-1-1,0 0,1 0,-1 0,0 1,0-1,0 0,-1 1,1-1,-1 1,1-1,-1 1,0-1,0 1,0 0,0-1,0 1,-1-1,0 3,-63 282,15-145,42-132,16-44,78-117,-43 85,-23 33,1 1,1 2,2 0,0 1,3 1,0 2,1 1,2 1,0 1,2 2,68-19,-100 40,0 0,0-1,0 1,0 0,0 0,0-1,0 1,0 0,0 0,0 0,0 0,0 0,0 0,0 1,0-1,0 0,0 1,0-1,0 0,0 1,0-1,0 1,-1-1,1 1,0 0,0-1,0 1,-1 0,1-1,0 1,-1 0,1 0,-1 0,1 0,-1 0,1 0,-1 0,1 0,-1 0,0 0,0 0,0 0,1 0,-1 0,0 0,0 0,0 0,-1 0,1 0,0 0,0 0,0 0,-1 0,-15 60,15-58,-60 133,48-111,0 0,1 1,1 0,2 1,1 0,1 0,1 1,-2 28,8 17,1-61</inkml:trace>
  <inkml:trace contextRef="#ctx0" brushRef="#br0" timeOffset="619.319">1638 337,'-2'-4,"0"-1,0 1,0 0,0 0,-1 0,1 0,-1 0,0 0,0 1,-1-1,1 1,-1 0,1 0,-1 0,0 0,0 1,0 0,-1 0,1 0,-1 0,1 0,-1 1,1 0,-1 0,0 0,1 1,-1 0,0 0,0 0,1 0,-1 1,0-1,0 1,1 0,-1 1,1-1,-1 1,1 0,0 0,0 1,0-1,0 1,0 0,-1 0,-17 17,0 0,1 1,1 1,1 1,1 0,1 2,1 1,9-17,0 0,1 0,1 1,-1 0,2 0,-1 0,1 0,1 1,0-1,0 1,1 0,1 0,0 0,0 0,1 0,0 0,1 0,0 1,3-8,-1 0,1-1,0 1,0-1,0 0,0 0,1 0,-1 0,1-1,-1 1,1-1,0-1,0 1,0-1,0 0,0 0,0 0,1-1,-1 1,0-1,0-1,0 1,0-1,1 0,-1 0,0 0,0-1,0 1,-1-1,1 0,0-1,3-2,26-12,0-2,-1-1,-1-2,-1-1,-2-1,0-2,-1-1,-2-1,1-2,35-40,-62 70,1-1,0 1,-1-1,1 1,-1 0,1-1,0 1,-1 0,1-1,0 1,-1 0,1 0,0 0,-1 0,1 0,0-1,0 1,-1 1,1-1,0 0,0 0,-1 0,1 0,0 0,-1 1,1-1,0 0,-1 1,1-1,0 0,-1 1,1-1,-1 1,1-1,-1 1,1-1,-1 1,1-1,-1 1,0-1,1 1,-1 0,0-1,1 1,-1 0,0-1,0 1,1 0,-1-1,0 1,0 0,0 0,0-1,5 44,-5-41,0 31,-1-29,0 0,0 0,0 1,0-1,1 0,0 0,0 0,0 0,1 1,0-1,0 0,0 0,0 0,1 0,0-1,0 1,0 0,1-1,-1 1,1-1,0 0,1 0,-1 0,1 0,-1-1,1 1,0-1,1 0,-1 0,4 2,1-4,0 1,-1-1,1-1,0 0,0 0,0-1,0 0,-1 0,1-1,0 0,1-1,15-5</inkml:trace>
  <inkml:trace contextRef="#ctx0" brushRef="#br0" timeOffset="969.849">2540 224,'-22'1,"0"1,-1 1,1 0,1 2,-1 0,1 2,0 0,0 2,-17 9,36-18,0 1,0-1,0 1,0 0,0 0,0 0,0 0,0 0,0 0,1 0,-1 0,0 1,1-1,-1 1,1 0,-1-1,1 1,0 0,0-1,0 1,0 0,0 0,0 0,0 0,1 0,-1 0,1 1,-1-1,1 0,0 0,0 0,0 0,0 0,0 1,0-1,1 0,-1 0,1 0,0 0,-1 0,1 0,0 0,0 0,0 0,0 0,1-1,-1 1,0 0,1-1,-1 1,1-1,0 1,54 31,-51-32,1 1,-1 0,1 1,-1-1,0 1,0 0,0 0,0 1,0 0,-1-1,0 1,0 1,0-1,0 1,0 0,-1-1,0 2,0-1,-1 0,1 0,-1 1,0 0,1 5,-5-4,-1 0,1 0,-1 0,-1 0,1 0,-1-1,0 0,-1 0,0 0,0 0,0-1,0 1,-1-1,0-1,0 1,0-1,-1 0,1 0,-1-1,0 0,0 0,-1-1,6 0,-116 43,93-55,25-2</inkml:trace>
  <inkml:trace contextRef="#ctx0" brushRef="#br0" timeOffset="4753.96">3077 197,'-56'-18,"46"16,0 0,1 1,-1 1,0-1,1 1,-1 1,0 0,1 0,-1 1,1 0,-2 1,8-2,0 0,0 0,0 0,0 1,0-1,0 1,0 0,1-1,-1 1,1 1,-1-1,1 0,0 1,0-1,0 1,0-1,1 1,-1 0,0 0,1 0,0 0,0 0,0 0,0 0,1 0,-1 0,1 0,-1 1,1-1,0 0,0 0,1 1,-1-1,1 0,0 0,1 5,1 0,0 0,1 0,0-1,0 1,0-1,1 0,0-1,1 1,0-1,0 0,0 0,0 0,1-1,2 1,60 69,-65-71,-1 1,1 0,-1-1,1 1,-1 1,-1-1,1 0,-1 1,0-1,0 1,0 0,-1-1,0 1,0 0,-1 0,0 0,0 0,0 0,0 0,-1 0,0-1,0 1,-1 0,0 0,0-1,0 1,0-1,-1 0,0 0,0 0,-1 0,1 0,-1 0,0-1,0 0,-1 1,-5 0,0-1,-1 0,1 0,-1-1,0 0,0-1,0 0,0 0,0-2,0 1,-1-1,1-1,0 0,0-1,0 0,0 0,0-1,-7-4,-13-20,23 10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1 323,'19'-1,"0"-1,1-1,-1-1,-1 0,1-2,-1 0,0-1,0 0,-1-2,0 0,0-1,-1-1,-1 0,1-1,10-12,-23 19,0 1,0-1,-1 0,1 1,-1-1,-1 0,1-1,0 1,-1 0,0 0,-1-1,1 1,-1 0,0-1,0 1,0 0,-1-1,0 1,0 0,0 0,-1-1,0 1,0 0,0 0,-1 1,1-1,-1 0,0 1,0 0,-1 0,1 0,-1 0,0 0,0 1,-1-1,1 1,0 0,-1 1,0-1,0 1,0 0,0 0,0 0,0 1,0 0,0 0,-1 0,1 0,-1 1,1 0,0 0,-1 1,1-1,0 1,-1 0,1 1,0-1,0 1,0 0,0 0,0 1,1 0,-1 0,-6 5,1 2,0-1,0 1,1 1,0 0,1 0,0 1,1 0,0 0,1 0,0 1,1 0,1 0,0 1,1-1,0 1,1 0,0 0,1 0,1 0,1 0,-1 0,2-1,0 1,1 0,0 0,1-1,1 0,0 0,0 0,2 0,5 0,1 0,0-1,1 0,0-1,1 0,0-1,0-1,1-1,1 0,-1-1,1-1,1 0,-1-1,1-1,10 1,102-6,-105-4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0 194,'2'-8,"1"0,0 0,0 0,0 1,1-1,0 1,0 0,1 0,0 1,0-1,1 1,0 0,0 0,0 1,1 0,0 0,0 0,0 1,0 0,1 0,9-5,1 0,0 1,1 0,0 2,0 0,0 1,1 1,0 1,0 0,0 2,0 0,2 2,-16-1,1 1,0 0,0 1,0-1,-1 1,1 0,-1 1,1 0,-1 0,0 0,0 1,-1 0,1 0,-1 0,1 1,-1 0,-1 0,1 0,-1 0,0 1,0 0,0 0,-1 0,0 0,0 0,-1 1,0-1,0 1,0 0,0 2,-1 26,-1-1,-1 1,-2-1,-1 0,-2 0,-1-1,-2 1,-2-2,0 1,-2-1,-2-1,0-1,-3 0,-7 10,-43 54,67-94,0-1,1 1,-1 0,0 0,1 0,-1-1,0 1,1 0,-1 0,1-1,-1 1,1-1,-1 1,1 0,-1-1,1 1,-1-1,1 1,0-1,-1 0,1 1,0-1,-1 1,1-1,0 0,0 1,-1-1,1 1,0-1,0 0,0 1,0-1,0 0,0 1,0-1,0 0,0 1,0-1,0 0,1 1,-1-1,0 0,0 1,1-1,-1 1,0-1,1 1,-1-1,1 1,-1-1,1 1,-1-1,0 1,1-1,0 1,-1 0,1-1,-1 1,1-1,15-35,1 0,2 0,2 2,1 0,2 2,26-28,-13 13,-23 29,7-10,0 1,2 0,1 2,2 1,20-16,-45 39,0 0,0 0,0 0,0 0,0 1,0-1,0 0,1 0,-1 1,0-1,0 0,1 1,-1 0,0-1,1 1,-1 0,1-1,-1 1,0 0,1 0,-1 0,1 0,-1 1,0-1,1 0,-1 0,0 1,1-1,-1 1,0-1,0 1,1 0,-1 0,0-1,0 1,0 0,0 0,0 0,0 0,0 0,0 0,0 0,0 0,-1 1,1-1,-1 0,1 0,-1 1,1-1,-1 0,1 1,-1-1,0 1,0-1,0 2,0 200,-1-202,1 1,0 0,-1-1,1 1,0-1,0 1,1 0,-1-1,0 1,0-1,1 1,-1-1,1 1,-1-1,1 1,0-1,-1 1,1-1,0 0,0 1,0-1,0 0,0 0,0 0,1 0,-1 0,0 0,0 0,1 0,-1 0,1 0,-1-1,1 1,-1-1,1 1,-1-1,1 0,-1 1,1-1,0 0,-1 0,1 0,-1 0,1 0,0-1,-1 1,1 0,-1-1,1 1,-1-1,1 0,-1 1,1-1,-1 0,1 0,136-149,22 0,-159 148,1 1,-1 0,0 0,0 0,1 0,-1 0,1 0,-1 1,1-1,-1 0,1 1,0-1,-1 1,1-1,0 1,-1 0,1 0,0 0,-1 0,1 0,0 0,0 0,-1 0,1 1,0-1,-1 1,1-1,-1 1,1 0,-1 0,1-1,-1 1,1 0,-1 0,0 1,1-1,-1 0,0 0,0 1,0-1,0 0,0 1,0-1,-1 1,1-1,0 1,-1-1,1 1,-1 0,1-1,-1 1,0 0,0-1,0 1,0 0,0 0,0-1,2 26,-2 0,0 1,-2-1,-1-1,-1 1,-8 26,3-7,-20 94,15-95,8-27</inkml:trace>
  <inkml:trace contextRef="#ctx0" brushRef="#br0" timeOffset="2765.898">1638 448,'28'0,"1"-1,-1-1,0-1,1-1,17-7,-37 9,-1-1,0 0,0 0,0-1,0 0,0-1,-1 1,0-2,0 1,0-1,0 0,-1 0,0-1,-1 1,1-1,-1-1,-1 1,1-1,-1 0,1-3,-4 6,0-1,0 1,0-1,-1 0,0 1,0-1,0 0,-1 1,0-1,0 0,0 1,0-1,-1 1,0 0,-1-1,1 1,-1 0,0 0,0 1,0-1,-1 1,1-1,-1 1,0 0,-1 0,1 1,-1 0,1-1,-1 1,0 1,0-1,0 1,-1 0,1 0,0 0,-1 1,0 0,1 0,-1 0,1 1,-1 0,0 0,1 0,-1 1,0-1,-1 2,-6 2,-1 1,1 0,1 1,-1 1,1 0,0 0,1 1,0 1,0 0,1 0,0 1,0 1,1-1,1 2,0-1,0 1,1 0,1 1,0-1,1 1,0 0,1 1,0-1,1 1,1 0,0 0,1 0,0 0,1 0,1 0,0 0,1 0,0-1,1 1,1 0,0-1,1 0,0 0,1 0,1-1,3 6,-4-11,0 0,1 0,0-1,0 0,0 0,1-1,0 0,0 0,0 0,1-1,-1-1,1 0,0 0,0 0,0-1,0 0,0-1,1 0,-1-1,0 0,1 0,-1-1,5-1,12-2,1 0,-2-2,1-2,-1 0,0-1,-1-2,17-9,335-204,-250 156,-125 69,0-1,0 0,-1 0,1 0,0 0,0 0,-1 0,1 0,0 0,0-1,0 1,-1 0,1 0,0-1,-1 1,1 0,0-1,-1 1,1-1,0 1,-1-1,1 1,-1-1,1 1,-1-1,1 1,-1-1,1 0,-1 1,1-1,-1 0,0 1,0-1,1 0,-1 0,0 1,0-1,0 0,0 0,0 0,0 1,0-1,0 0,0 0,0 1,0-1,0 0,-1 0,1 1,0-1,0 0,-1 0,1 1,-1-1,1 0,-1 1,1-1,-1 1,1-1,-1 1,1-1,-1 1,0-1,1 1,-1-1,0 1,0-1,-12 0,1-1,-1 2,0 0,0 0,0 1,0 1,1 0,-1 1,1 0,-1 1,1 0,0 1,1 0,-1 1,1 1,0-1,0 2,1 0,0 0,1 0,0 1,0 1,1 0,0 0,0 0,1 1,1 0,0 1,0 0,3-7,0 0,0 1,0 0,1-1,0 1,0 0,0 0,1 0,0 1,0-1,0 0,1 0,0 1,1-1,-1 0,1 0,0 0,0 0,1 0,0 0,0 0,1 0,-1 0,1-1,0 1,1-1,-1 0,1 0,0 0,0-1,1 1,-1-1,1 0,0 0,0-1,1 1,-1-1,1-1,2 2,2-1,0-1,0-1,1 0,-1 0,0-1,0 0,1-1,-1 0,0-1,0 0,0 0,0-1,0-1,-1 1,1-2,-1 1,0-1,0-1,-1 1,0-1,1-1,15-13,-1 0,-1-2,-1 0,-1-1,-1-1,8-14,53-98,-80 136,0 1,0-1,0 0,1 1,-1-1,0 0,0 1,1-1,-1 0,0 0,1 1,-1-1,0 0,1 0,-1 1,0-1,1 0,-1 0,1 0,-1 0,0 0,1 0,-1 1,1-1,-1 0,0 0,1 0,-1 0,1 0,-1-1,0 1,1 0,-1 0,1 0,-1 0,0 0,1 0,-1-1,0 1,1 0,-1 0,0-1,1 1,-1 0,0 0,0-1,1 1,-1 0,0-1,0 1,1 0,-1-1,0 1,0-1,0 1,0 0,0-1,0 1,1-1,-1 1,0 0,0-1,0 1,-4 37,2-27,0-2,0 0,1 1,0-1,0 1,0-1,1 0,1 1,-1-1,1 1,1-1,0 0,0 1,0-1,1 0,0 0,1-1,0 1,0-1,0 0,1 0,0 0,1 0,-1-1,1 0,1 0,-1-1,1 1,0-1,0-1,0 0,1 0,0 0,0-2,0 0,0-1,0 0,0-1,0 0,0 0,0-1,0 0,0 0,0-1,0 0,-1 0,1-1,-1 0,1 0,-1-1,0 0,0 0,-1-1,1 0,-1 0,0-1,15-15,-1-1,-2 0,0-2,-1 0,5-13,28-38,-33 52,0 0,2 2,1 0,0 1,1 1,21-14,-39 31,-1 0,1 0,-1 1,1-1,-1 1,1-1,0 1,0 0,0 0,0 0,-1 1,1-1,0 1,0-1,0 1,1 0,-1 0,0 0,0 1,0-1,0 1,-1 0,1 0,0 0,0 0,0 0,0 0,-1 1,1-1,-1 1,1 0,-1 0,0 0,0 0,1 0,-1 0,-1 1,1-1,0 1,-1-1,1 1,-1 0,0 0,0-1,1 2,1 7,0-1,0 0,-1 1,-1 0,0-1,0 1,-1 0,0 0,-1 0,0-1,-1 1,0-1,0 1,-1-1,-1 0,0 1,0-2,-1 1,0 0,-1-1,0 0,0-1,-1 1,0-1,-1 0,0-1,0 0,0 0,-1-1,0 1,1-2,0 0,0 0,0-1,0 0,-1 0,0-1,1 0,-1 0,0-1,-1 0,-4 0,14-3,1 1,-1 0,0-1,0 1,1 0,-1 0,0-1,0 1,1 0,-1-1,0 1,0 0,0-1,0 1,1-1,-1 1,0 0,0-1,0 1,0-1,0 1,0 0,0-1,0 1,0-1,0 1,0 0,-1-1,1 1,0 0,0-1,0 1,0 0,-1-1,1 1,0 0,0-1,-1 1,1 0,0-1,0 1,-1 0,1 0,0-1,-1 1,1 0,0 0,-1 0,1 0,-1-1,1 1,0 0,-1 0,1 0,-1 0,1 0,0 0,-1 0,1 0,-1 0,32-19,-17 16,1 0,-1 1,1 0,0 1,0 1,0 0,0 1,-1 0,1 2,0-1,7 4,75 8,-80-14,1-1,-1 0,0-1,0-1,0 0,-1-2,1 0,-1 0,0-2,-1 0,1-1,-1 0,-1-1,7-5,-4-2,-2 1,1-2,-2 0,0-1,-1 0,-1-1,-1-1,8-18,19-64,-38 103,0-1,-1 0,1 0,0 1,0-1,-1 0,1 0,0 1,0-1,-1 0,1 0,0 0,-1 1,1-1,0 0,-1 0,1 0,0 0,-1 0,1 0,-1 0,1 0,0 0,-1 0,1 0,0 0,-1 0,1 0,0 0,-1 0,1 0,0 0,-1 0,1 0,0-1,-1 1,1 0,0 0,-1 0,1-1,0 1,0 0,-1 0,1-1,0 1,0 0,0-1,-1 1,1 0,0-1,0 1,0 0,0-1,0 1,0 0,-1-1,1 1,0 0,0-1,0 1,0-1,0 1,1 0,-1-1,0 1,0 0,0-1,0 1,0-1,-23 20,12-4,0 0,0 1,2 0,0 0,1 1,1 0,0 0,1 1,4-13,-1 1,1-1,0 1,1 0,0 0,-1 0,2 0,-1 0,1 0,0 0,0 0,1 0,-1 0,1 0,1 0,-1-1,1 1,0 0,0-1,1 1,0-1,0 0,0 0,0 0,1 0,0 0,0-1,0 1,0-1,1 0,0-1,4 3,-4-2,1-1,0 0,0-1,0 0,1 0,-1 0,0 0,1-1,-1 0,1-1,-1 1,1-1,-1-1,1 1,-1-1,1 0,-1 0,1-1,-1 0,0 0,0-1,5-2,2-1,0-1,-1-1,0 0,0-1,0 0,-1-1,-1 0,1-1,4-7,62-93,-77 112,-1-1,1 0,0 1,0-1,0 0,0 1,0-1,0 0,0 1,0-1,0 1,0-1,0 0,0 1,0-1,0 0,0 1,0-1,0 1,0-1,0 0,1 1,-1-1,0 0,0 1,0-1,1 0,-1 0,0 1,0-1,1 0,-1 0,0 1,1-1,-1 0,0 0,0 0,1 1,-1-1,1 0,-1 0,0 0,1 0,-1 0,0 0,1 0,-1 0,1 0,-1 0,0 0,1 0,-1 0,0 0,1 0,-1 0,0 0,1 0,-1-1,0 1,1 0,-3 50,1-38,0-8,0 0,0 1,0-1,1 0,0 1,0-1,0 1,1-1,-1 1,1-1,0 0,1 1,-1-1,1 0,-1 0,1 0,0 0,1 0,-1-1,1 1,-1-1,1 1,0-1,1 0,-1 0,0 0,1-1,0 1,-1-1,1 0,1 1,16 0,-1 0,1-1,0-1,0-2,-1 0,1-1,1-1,1 1,0-2,-1-1,1-1,-1-1,0-1,0 0,-1-2,-1-1,1 0,-2-1,1-2,-2 0,0 0,-1-2,0 0,-1-1,-1-1,-1 0,0-1,1-5,-9 12,-1 0,0 0,0 0,-1-1,-1 0,0 0,-1 0,0 0,-1 0,0-3,-2 13,1 0,-1 0,0 0,0 1,0-1,0 0,0 1,0-1,-1 1,1-1,-1 1,0-1,0 1,0 0,0 0,0 0,0 0,0 1,-1-1,1 0,-1 1,1 0,-1 0,0-1,1 1,-1 1,0-1,0 0,0 1,0-1,1 1,-1 0,-1 0,-4 0,1 0,-1 0,0 1,1 0,-1 0,1 1,-1 0,1 0,0 1,0 0,0 0,-2 1,-72 75,81-77,-1-1,0 0,0 1,1-1,-1 1,1-1,-1 1,1-1,-1 1,1-1,0 1,0-1,0 1,0-1,0 1,0 0,0-1,1 1,-1-1,1 1,-1-1,1 1,-1-1,1 1,0-1,-1 0,1 1,0-1,0 0,0 0,0 0,1 0,-1 0,0 0,0 0,0 0,1 0,-1 0,1 0,-1-1,1 1,0-1,66 17,4-29,-64 9,1 0,-1 1,0 1,0-1,1 2,-1-1,1 1,-1 0,1 1,-1 0,0 0,1 0,0 2,-5 0,0 0,0 0,0 1,-1 0,0 0,1 0,-1 0,-1 0,1 0,-1 1,0-1,0 1,0 0,0 0,-1 0,0-1,0 1,0 1,0-1,-1 0,0 0,0 0,-1 0,1 0,-1 0,-1 4,4 46,-1-50,0 0,1 1,0-1,0 0,0 0,1 0,0 0,-1 0,2 0,-1-1,1 0,-1 0,1 0,0 0,0 0,1-1,-1 1,1-1,0 0,0-1,0 1,0-1,0 0,1 0,-1-1,0 0,1 0,-1 0,1 0,4-1,6 1,-1-1,0-1,1 0,-1-1,0-1,0 0,0-1,0 0,-1-2,13-6,-3 3,0-2,-1-1,-1-1,0-1,0-1,-2-1,0 0,-1-2,0 0,-1-1,-2-1,0-1,-1 0,-1-1,11-23,-23 42,-1-1,1 1,-1-1,1 1,-1-1,0 0,-1 0,1 1,-1-1,1 0,-1 0,0 0,-1 1,1-1,-1 0,1 0,-1 0,0 1,0-1,-1 1,1-1,-1 1,0-1,0 1,0 0,0 0,-1 0,1 0,-1 0,0 0,1 1,-1 0,-1-1,1 1,0 0,0 0,-1 1,1-1,-1 1,1-1,-1 1,0 0,0 1,1-1,-1 1,0-1,0 1,0 0,1 1,-3-1,-10 5,0 1,1 0,-1 1,1 1,1 0,0 1,0 0,1 1,0 1,0 0,1 1,1 0,0 1,1 0,0 1,1 0,0 0,2 1,-1 0,2 1,0-1,1 1,0 1,3-6,-1 0,1 0,1 0,0 1,1-1,0 1,1-1,0 1,1-1,0 0,1 0,0 0,0 0,1 0,1-1,0 1,0-1,1-1,1 1,-1-1,1 0,1 0,0-1,0 0,1 0,-1-1,2 0,-1-1,1 0,0 0,0-1,1 0,-1-1,1-1,0 1,3-1,10 6,1-1,0-1,0-2,0 0,0-2,1 0,0-2,-1-1,1-1,15-3,-16-3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3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86 650,'-9'20,"0"1,1 1,2-1,0 1,1 1,1-1,1 6,2-25,1 1,-1-1,1 1,0-1,0 1,0-1,0 1,1-1,-1 1,1-1,0 0,0 1,0-1,0 0,1 0,0 1,-1-1,1 0,0-1,0 1,1 0,-1-1,1 1,-1-1,1 1,0-1,0 0,-1 0,2-1,-1 1,0 0,0-1,0 0,1 0,-1 0,1 0,-1-1,1 1,-1-1,1 0,-1 0,1 0,-1 0,1-1,-1 1,0-1,1 0,15-6,0-1,-1 0,0-2,0 0,-1-1,0-1,-1 0,0-1,-1-1,1-2,-14 13,48-44,-3-2,-2-2,-3-2,-2-2,33-59,-61 92,0-1,-1-1,-2 0,0 0,-2-1,0 0,-2 0,-1 0,1-16,-5 36,0 0,1-1,-2 1,1 0,-1-1,1 1,-1 0,-1-1,1 1,-1 0,0 0,0 0,0 0,-1 1,0-1,0 1,0-1,0 1,-1 0,-3-3,3 7,-1 0,1 1,0-1,0 1,0 0,0 0,0 1,0-1,1 1,-1 0,0 0,1 0,-1 0,1 1,0 0,0-1,0 1,0 0,0 0,1 1,0-1,-1 0,1 1,0 0,0-1,1 1,-1 1,0-2,-15 32,1 0,2 0,2 2,1-1,2 2,2-1,1 1,2 0,1 0,2 0,3 24,-2 72,5 0,20 120,-10-146,-5 1,-4 106,-33-120,26-92,0-1,0 0,-1 0,1 0,-1 0,0-1,1 1,-1 0,0-1,0 1,0-1,0 1,0-1,0 0,-1 0,1 0,0 0,-1-1,1 1,0 0,-1-1,1 0,-1 1,1-1,-1 0,1-1,-1 1,1 0,0-1,-1 1,1-1,-1 1,1-1,0 0,0 0,-1 0,1-1,-1 0,-6-5,-1 0,1-1,0 0,1-1,0 0,0 0,1-1,0 1,1-2,0 1,-2-7,-5-9</inkml:trace>
  <inkml:trace contextRef="#ctx0" brushRef="#br0" timeOffset="200.947">1 0,'5'10,"1"3</inkml:trace>
  <inkml:trace contextRef="#ctx0" brushRef="#br0" timeOffset="1433.968">368 1552,'13'-55,"-9"33,1 0,0 1,2 0,0 0,2 1,0 0,1 0,9-12,1 5,2 2,0 0,2 2,1 0,0 2,2 1,9-5,-11 10,-3 3</inkml:trace>
  <inkml:trace contextRef="#ctx0" brushRef="#br0" timeOffset="28876.761">1074 1694,'-10'-4,"0"-1,0 2,0-1,0 1,-1 1,0 0,1 0,-1 1,0 1,1 0,-1 0,0 1,0 0,1 1,-1 0,1 1,-1 0,1 0,0 1,0 1,1 0,-1 0,1 1,0 0,1 0,0 1,-1 0,2 1,-1 0,1 0,1 0,0 1,0 0,0 0,1 1,0 2,-15 16,1 1,2 1,1 1,2 0,1 1,1 0,2 1,1 1,-1 12,9-39,1-1,0 1,0 0,1 0,-1-1,1 1,1 0,-1-1,1 1,0-1,1 0,0 1,0-1,0 0,0-1,1 1,0-1,0 1,1-1,-1 0,1-1,0 1,1-1,-1 0,1 0,0-1,-1 0,2 0,-1 0,0-1,0 1,1-2,0 1,20 1,0-1,1-2,-1-1,0 0,0-3,0 0,-1-1,1-2,-1-1,-1 0,1-2,-2-1,1-2,-2 0,1-1,-2-1,0-1,-1-1,15-17,-24 25,-2-1,1 0,-2-1,1 0,-1 0,-1-1,0 0,-1-1,0 0,-1 0,-1 0,0-1,0 0,-1 1,-1-2,-1 1,0 0,0-1,-2 1,0-1,0 1,-2-1,1 1,-2 0,0 0,-1 0,0 0,-2 4,0 0,0 0,-1 1,-1 0,1 0,-2 1,1 0,-1 0,0 1,0 0,-1 1,0 0,0 1,-1 0,1 0,-1 1,0 0,0 1,-1 1,1-1,-1 2,1 0,-1 0,1 1,-7 1,-15-2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0,'5'14,"1"15,0 7,-1 2,-1-1,-2-6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1,'-11'5,"0"0,0 1,0 0,1 1,0 1,0-1,1 1,0 1,0 0,-3 5,12-11,0 1,1-1,0 1,-1-1,1 0,0 1,1-1,-1 0,1 0,-1 0,1 0,0 0,0 0,0-1,0 1,1 0,-1-1,1 0,0 1,-1-1,1 0,0-1,0 1,0 0,0-1,1 0,-1 0,0 0,1 0,-1 0,3 0,3 3,-2-2,-1 0,0 0,1 0,-1 1,0 0,0 0,0 0,-1 1,1 0,-1 0,0 1,0-1,-1 1,1 0,-1 0,0 1,0-1,-1 1,1 0,-1 0,-1 0,1 0,-1 1,0-1,0 1,-1-1,0 1,0 0,-1 1,0-2,-1 0,0-1,-1 1,1-1,-1 0,0 1,-1-1,1 0,-1 0,0 0,0-1,0 1,-1-1,0 1,0-1,0 0,0-1,-1 1,1-1,-1 0,0 0,0 0,0-1,0 1,0-1,-1-1,1 1,-1-1,1 0,-1 0,0 0,1-1,-1 0,0 0,-1 0,-73-6,61-1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1,'-5'43,"-1"19,4 4,4-4,0-9,1-7,-1-13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1 307,'72'-270,"-71"270,-1 1,1 0,-1 0,0-1,1 1,0-1,-1 1,1 0,-1-1,1 1,0-1,-1 1,1-1,0 0,-1 1,1-1,0 0,0 1,-1-1,1 0,0 0,0 0,0 0,-1 0,1 0,0 0,0 0,0 0,0 0,-1 0,1 0,0 0,0-1,-1 1,1 0,0-1,0 1,-1-1,1 1,0 0,-1-1,1 0,-1 1,1-1,0 1,-1-1,1 0,-1 1,0-1,1 0,0 6,56 129,-54-129,1 1,0-1,0 0,0 0,0 0,1 0,0-1,0 0,0 0,0 0,1-1,-1 1,1-1,0-1,0 1,0-1,0 0,1 0,-1-1,0 0,1 0,-3-1,0 0,0-1,0 1,0-1,0 0,0 0,0-1,0 1,-1-1,1 0,-1 0,1 0,-1 0,0-1,1 1,-1-1,-1 0,1 0,0 0,-1 0,1 0,-1 0,0-1,0 1,0-1,-1 0,1 0,28-107,-29 56,-1 31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293 650,'-21'6,"-1"2,2 0,-1 1,1 0,0 2,1 1,0 0,1 1,1 1,0 1,1 0,-12 15,23-22,1-1,-1 1,2 0,-1 1,1-1,0 1,1-1,0 1,0 0,1 0,1 0,-1 0,1-1,0 1,1 0,0 0,1 0,0 1,-1-5,0 0,1 0,-1 0,1 0,0 0,0-1,1 1,0-1,0 1,0-1,0 0,0 0,1 0,0 0,-1-1,2 0,-1 0,0 0,0 0,1 0,0-1,-1 0,1 0,0 0,0-1,0 1,0-1,1-1,-1 1,0-1,1 1,13-5,-1 0,-1 0,1-2,-1 0,0-1,0-1,-1-1,0 0,0-1,-1 0,0-1,-1-1,3-4,10-7,0-2,-1 0,-2-2,0 0,-2-2,-1-1,-2 0,-1-2,-1 0,-2 0,-1-2,-1 0,-2 0,-2-1,-1-1,-2 1,0-11,-5 26,-1 0,0-1,-2 1,-1 0,0 0,-1 0,-2 1,0-3,3 15,1-1,-1 0,-1 1,1 0,-1 0,0 0,-1 0,0 0,0 1,0 0,-1 0,0 1,0-1,0 1,-1 1,0-1,0 1,0 0,0 1,-1-1,-2 1,3 1,1 1,-1 0,1 0,-1 1,0 0,1 0,-1 1,0-1,1 2,-1-1,1 1,-1 0,1 0,0 0,0 1,0 0,0 0,0 1,1 0,-1 0,1 0,0 0,0 1,1 0,0 0,-1 0,2 1,-1-1,1 1,-2 3,-7 13,1 0,1 1,1 0,0 1,2 0,1 0,-1 16,3-20,2 1,0-1,1 1,1 0,1-1,1 1,1-1,1 1,0-1,1 0,2 0,0-1,1 0,1 0,0-1,2 0,2 2,104 121,-52-85,-45-40</inkml:trace>
  <inkml:trace contextRef="#ctx0" brushRef="#br0" timeOffset="220.728">998 848,'0'24,"5"3,2-8,-1-12,-1-7</inkml:trace>
  <inkml:trace contextRef="#ctx0" brushRef="#br0" timeOffset="365.75">1027 340,'0'0</inkml:trace>
  <inkml:trace contextRef="#ctx0" brushRef="#br0" timeOffset="614.706">1309 1017,'-5'-14,"3"-20,3-8,0-2,5 1,2 4,4 3,0 4,3 1,-2 2,3 6,-2 2,1 4,4 6,2 4,-1 3</inkml:trace>
  <inkml:trace contextRef="#ctx0" brushRef="#br0" timeOffset="953.465">1704 848,'37'-13,"-1"0,-1-3,-1-1,0-1,-1-2,-1-1,-2-2,0-1,0-1,4-46,-34 69,0 0,0 0,0 0,-1 0,1 0,0 0,-1 0,1 0,-1 0,0 0,0 0,0 1,0-1,0 0,0 1,0-1,0 0,-1 1,1-1,0 1,-1 0,0 0,1-1,-1 1,0 0,1 0,-1 1,0-1,0 0,0 0,0 1,0 0,0-1,0 1,0 0,0 0,0 0,-1 0,-9 0,-1 1,1 0,-1 1,1 0,0 1,-1 0,2 1,-1 0,0 1,1 1,0 0,0 0,1 1,-1 0,1 1,1 0,0 1,0 0,1 0,0 1,0 0,1 0,0 1,1 0,1 0,-1 0,2 1,0 0,0 0,1 0,0 0,1 1,1-1,-1 11,3-18,0 0,0 0,0 0,1 0,0 0,0 0,0-1,0 1,1-1,0 1,0-1,0 0,0 0,1 0,0-1,-1 1,1-1,1 0,-1 0,0 0,1-1,-1 1,1-1,0 0,0 0,2 0,5 2,-1-1,1-1,0 0,0 0,0-1,0 0,0-1,0-1,0 0,11-2,34-11,-32 8</inkml:trace>
  <inkml:trace contextRef="#ctx0" brushRef="#br0" timeOffset="1248.116">2409 650,'-11'12,"0"0,0 1,1 0,0 0,2 1,-1 0,2 1,0 0,0 0,2 1,0-1,0 1,2 0,-1 7,4-19,1 0,0-1,0 1,0 0,0-1,1 1,-1-1,1 1,0-1,0 0,0 0,0 0,1 0,-1 0,1 0,0 0,-1-1,1 0,1 1,-1-1,0 0,0-1,1 1,-1 0,1-1,0 0,-1 0,1 0,0 0,112 13,-96-14,0-1,0 0,0-2,0-1,-1 0,1-1,-1-1,0-1,-1-1,0 0,0-1,16-12,-10 6</inkml:trace>
  <inkml:trace contextRef="#ctx0" brushRef="#br0" timeOffset="1587.086">3143 1,'-25'152,"7"2,7 0,6 0,8 20,-3-143,16 66,-18-71,-1-22</inkml:trace>
  <inkml:trace contextRef="#ctx0" brushRef="#br0" timeOffset="2084.777">2805 481,'34'-10,"30"-3,8 1,-2 2,-9 3,-10 3,-8 2,-8 1,-4 1,-7 0</inkml:trace>
  <inkml:trace contextRef="#ctx0" brushRef="#br0" timeOffset="2372.361">3538 30,'-9'38,"-4"46,1 14,2 0,4-12,1-11,3-14,1-12,1-9,1-3,-1-2,1-3,-1-1,5-2,2-6</inkml:trace>
  <inkml:trace contextRef="#ctx0" brushRef="#br0" timeOffset="3050.572">3793 678,'0'8,"1"0,0 0,0 0,1 0,0 0,1-1,-1 1,1-1,1 1,0-1,0 0,0 0,1-1,-1 1,2-1,-1 0,1-1,0 1,1 0,-2-6,1-1,-1 1,0-1,1 0,-1 0,0 0,0-1,0 0,0 0,0-1,0 1,0-1,-1 0,1 0,-1 0,0-1,0 1,0-1,-1 0,1-1,-1 1,0 0,0-1,0 0,1 0,84-121,-88 125,1 0,-1 0,0 0,0 1,1-1,-1 0,0 0,1 0,-1 0,1 0,-1 0,1 1,-1-1,1 0,0 0,-1 1,1-1,0 0,-1 1,1-1,0 1,0-1,0 1,0-1,0 1,0 0,-1-1,1 1,0 0,0 0,0 0,0 0,0-1,0 1,0 1,0-1,0 0,0 0,0 0,0 0,0 1,0-1,0 0,0 1,-1-1,1 1,0-1,0 1,0-1,-1 1,1 0,0-1,-1 1,1 0,0 0,-1-1,1 1,-1 0,1 1,34 116,132 542,-162-643,-1 1,-1 0,0 0,-1 0,-1 0,-1 0,-1 0,0 0,-1 0,-1 0,-1 0,0-1,-2 1,0-1,-4 7,7-20,-1 0,1-1,-1 0,0 1,0-2,-1 1,1 0,0-1,-1 0,1 0,-1 0,0 0,0-1,0 0,0 0,0 0,0-1,0 0,0 0,0 0,0 0,0-1,0 0,0 0,1 0,-1 0,0-1,0 0,1 0,-1 0,1-1,0 1,0-1,0 0,0 0,0-1,0 1,1-1,0 0,0 0,0 0,0 0,0-1,-4-10,1 1,0-1,1 0,1 0,0-1,1 0,-1-15,-1 2,2 11,1 1,0 0,1 0,1-1,1 1,0-1,1 1,1 0,0 0,2 0,0 1,1-1,0 1,1 0,1 1,1-1,0 2,1-1,0 1,1 1,10-9,-12 16,1 1,-1 0,1 1,0 0,0 1,1 0,-1 0,1 1,-1 0,1 1,0 1,-1-1,1 2,5 0,9-1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3:2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748 459,'0'-1,"1"1,-1-1,1 1,-1 0,0-1,1 1,-1 0,1-1,-1 1,1 0,-1 0,1 0,-1-1,1 1,-1 0,1 0,-1 0,1 0,0 0,-1 0,1 0,-1 0,1 0,-1 0,1 0,-1 0,1 0,-1 1,1-1,-1 0,1 0,-1 1,1-1,-1 0,1 1,-1-1,1 0,-1 1,0-1,1 0,-1 1,0-1,1 1,-1-1,0 1,1-1,-1 1,0-1,0 1,0-1,0 1,1-1,-1 1,0 0,0-1,0 1,0-1,0 1,0-1,-1 1,1-1,0 1,0-1,0 1,1 40,-11 3,-3 0,-1-1,-3 0,-1-1,-2-1,-1-1,-5 1,-28 60,-41 76,94-176,0 1,0-1,0 1,0 0,1-1,-1 1,0 0,1-1,-1 1,1 0,0 0,0-1,-1 1,1 0,0 0,1 0,-1-1,0 1,0 0,1 0,-1-1,1 1,0 0,-1-1,1 1,0 0,0-1,0 1,0-1,0 1,0-1,0 0,1 0,-1 1,1-1,-1 0,1 0,-1 0,1 0,-1-1,1 1,0 0,-1-1,1 1,0-1,0 1,-1-1,1 0,0 0,0 0,0 0,-1 0,23 2,-1-2,0 0,1-2,-1 0,0-2,14-4,74-8,57-13,-146 24,-4-2</inkml:trace>
  <inkml:trace contextRef="#ctx0" brushRef="#br0" timeOffset="10650.484">1765 486,'-32'128,"18"-88,-75 195,26-14,37-92,40-145,-1-28,-4 25</inkml:trace>
  <inkml:trace contextRef="#ctx0" brushRef="#br0" timeOffset="11154.7">2216 486,'-33'13,"14"9,1 0,1 2,2 0,0 1,1 0,2 1,1 1,1-1,1 2,1 0,1 0,2 0,1 1,1-1,2 1,0 0,4 21,-3-43,0-1,0 0,1 1,0-1,0 0,0 1,1-1,0 0,0 0,1 0,-1-1,1 1,1-1,-1 1,1-1,0 0,0 0,0-1,1 1,0-1,0 0,0 0,0 0,0-1,1 0,0 0,-1 0,1-1,0 0,0 0,5 0,-2 2,0-1,1 0,-1 0,1-1,0-1,0 0,0 0,0-1,0 0,0 0,-1-1,1-1,0 0,0 0,-1-1,1 0,-1 0,0-1,0 0,0-1,-1 0,1-1,-1 1,0-2,-1 1,0-1,0 0,0 0,-1-1,0 0,0 0,-1-1,0 1,-1-1,1-3,-3 6,0 0,0 0,-1 0,0 0,0 0,-1-1,0 1,0 0,0-1,-1 1,0 0,0-1,0 1,-1 0,0 0,0 0,-1 0,0 1,0-1,0 1,0 0,-1-1,0 1,0 1,-1-1,1 1,-1-1,0 1,0 1,0-1,0 1,-1 0,0 0,1 0,-1 1,0 0,-3-1,-10-1,0 0,0 2,0 0,0 0,-1 2,1 1,0 0,0 2,0 0,0 1,1 0,-1 2,1 0,-5 4,-3 0</inkml:trace>
  <inkml:trace contextRef="#ctx0" brushRef="#br0" timeOffset="18739.887">353 92,'6'3,"0"0,0 0,0 0,0 0,1-1,-1 0,1-1,-1 1,1-1,0-1,0 1,-1-1,1 0,7 1,180-13,-57-2,162 16,-105 24,38-8,43 11,-194-21,1-3,0-4,10-3,29 0,387 2,-390-21,-116 21,0 0,0 0,0 0,0 0,0 0,0 0,0 1,0-1,0 1,-1 0,1-1,0 1,0 0,0 0,-1 0,1 0,-1 0,1 0,-1 1,1-1,-1 0,1 1,-1-1,0 1,0 0,0-1,0 1,0 0,0 0,-1-1,1 1,0 0,-1 0,0 0,1 0,-1 0,0 0,0 0,0 1,-8 79,-81 235,48-198,5 2,-8 63,22-44,4 56,-7-53,25-140,1 0,-1 0,0 1,0-1,-1 0,1 0,0 0,-1 0,0 0,0 0,0 0,0 0,0 0,-1 0,1 0,-1 0,0-1,0 1,0-1,0 1,0-1,0 0,-1 0,1 0,-1 0,1 0,-1 0,0-1,0 0,0 1,0-1,0 0,0 0,-1 0,-223-3,-49-15,-39-5,-3-13,23 13,224 13,-1 3,0 3,-20 4,79-1,-184-27,124 26,-69-10,110 4,-1 2,0 1,0 2,0 1,0 1,-2 2,-110-3,143 1,1 0,-1 0,0 0,1 0,-1 0,1 0,-1-1,1 1,-1-1,1 1,-1-1,1 1,-1-1,1 0,-1 0,1 0,0 1,0-1,-1-1,1 1,0 0,0 0,0 0,0-1,0 1,0 0,1-1,-1 1,0-1,1 1,-1-1,1 1,-1-1,1 1,0-1,0 1,0-1,0 0,0 1,0-1,0 1,0-1,1 1,-1-1,0 0,1 1,-1 0,1-1,0 1,0-1,-1 1,2-2,86-198,-1-104,-57 135,-2-26,10 33,-25 123,19-69,8-30,-23 110,-7 23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3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0,'-18'31,"5"1,2-1,1 2,2 0,0 0,3 0,1 1,1-1,2 1,1 0,2 0,1-1,5 21,-7-48,1 0,-1 0,1-1,0 1,1-1,-1 0,1 1,0-1,0 0,1-1,0 1,0 0,0-1,0 0,0 0,1 0,0-1,0 0,0 1,0-2,0 1,1-1,-1 1,1-1,0-1,-1 1,1-1,0 0,0-1,0 1,0-1,0 0,0-1,-1 1,1-1,0 0,0-1,5-1,2-4,1 0,-2 0,1-2,-1 0,0 0,-1-1,0 0,-1-1,0 0,0-1,4-8,16-15,77-113,-107 147,1 0,-1 0,0 0,1-1,-1 1,1 0,-1 0,1 0,-1 0,1 0,0 1,-1-1,1 0,0 0,0 0,0 1,-1-1,1 0,0 1,0-1,0 0,0 1,0 0,0-1,0 1,1 0,-1-1,0 1,0 0,0 0,0 0,0 0,0 0,1 0,-1 0,0 0,0 0,0 1,0-1,0 0,0 1,0-1,0 1,0-1,0 1,0 0,0-1,0 1,0 0,-1 0,1-1,0 1,0 0,-1 0,1 0,0 0,-1 0,1 0,-1 0,0 0,1 0,-1 1,17 48,-15-42,-1 0,1-1,0 1,1-1,0 1,0-1,0 0,1 0,0 0,0-1,1 1,0-1,0 0,0-1,1 1,0-1,0 0,0 0,1-1,0 0,-1 0,5 1,-2-3,0 0,0-1,0 0,0 0,0-1,-1 0,1-1,0 0,0 0,0-1,0 0,-1-1,1 0,-1 0,0-1,0 0,0 0,0-1,-1 0,0 0,0-1,0 0,-1 0,0-1,0 1,0-1,-1-1,0 1,0-1,0-2,2 0,-1 0,-1 0,1-1,-2 0,0 0,0 0,-1 0,0-1,0 1,-2-1,1 1,-2-1,0-2,0 3</inkml:trace>
  <inkml:trace contextRef="#ctx0" brushRef="#br0" timeOffset="3084.785">1381 480,'15'4,"0"-1,-1-1,2 0,-1-1,0-1,0 0,0-1,0 0,0-2,0 0,11-3,-19 3,0 1,0-1,0 0,-1-1,1 1,-1-1,0-1,0 1,0-1,-1 0,0 0,1-1,-2 1,1-1,-1 0,0-1,0 1,-1-1,0 1,0-1,0 0,-1 0,0 0,0-6,0 6,0 0,0 0,-1 0,0 0,-1 0,0 0,0 0,0 0,-1 0,0 0,0 0,-1 0,0 0,0 1,-1-1,0 0,0 1,0 0,-1 0,0 0,0 0,0 1,-1-1,0 1,0 0,0 0,-1 1,1 0,-5-3,0 2,0 1,0-1,0 2,0-1,-1 2,1-1,-1 1,0 1,0 0,0 0,0 1,1 1,-1 0,0 0,0 1,0 0,1 1,0 0,-1 1,1 0,0 0,1 1,-1 1,1 0,-1 1,0 1,0 0,1 0,0 1,0 1,1 0,1 0,-1 0,2 1,-1 0,2 1,-1-1,2 1,-1 0,2 0,-1 0,2 1,0-1,0 1,1 0,1-1,0 1,0 0,1-1,1 1,1 0,-1-1,2 0,0 0,0 0,1 0,1-1,-1 1,2-1,0-1,1 1,4-1,1-1,0 0,1-1,0-1,0 0,0 0,1-2,0 0,0-1,0 0,1-1,0-1,-1 0,1-1,0-1,-1-1,1 0,0-1,-1 0,2-2,-1 2,-1 0,1-2,-1 0,0 0,0-1,-1-1,1-1,-1 0,6-4,-2-2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09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6606 199,'-3'4,"1"1,0-1,1 1,-1 0,1-1,0 1,0 0,0 0,1-1,0 1,0 0,0 0,0 0,1 0,0-1,0 1,0 0,1 2,1 5,143 603,-79-370,-67-244,0 1,0-1,0 0,0 0,0 1,0-1,1 0,-1 0,1 1,-1-1,0 0,1 0,0 0,-1 0,1 1,0-1,0 0,-1 0,1-1,0 1,0 0,0 0,0 0,0 0,0-1,0 1,1-1,-1 1,0-1,0 1,0-1,1 1,-1-1,0 0,0 0,1 0,-1 0,0 0,1 0,-1 0,0 0,0 0,1-1,-1 1,0 0,0-1,0 1,1-1,-1 0,0 1,0-1,0 0,0 1,0-1,0 0,0 0,0-1,10-16,-1-2,-1 1,-1-1,-1 0,0-1,-2 0,0-3,5-12,-1 4,43-157,43-90,-70 229,-25 49,1 1,-1-1,0 0,1 0,-1 0,0 0,1 1,-1-1,1 0,-1 0,1 1,0-1,-1 0,1 1,-1-1,1 0,0 1,0-1,-1 1,1 0,0-1,0 1,0-1,0 1,-1 0,1 0,0 0,0-1,0 1,0 0,0 0,0 0,0 0,0 0,-1 1,1-1,0 0,0 0,0 1,0-1,0 0,-1 1,1-1,0 1,0-1,-1 1,1-1,0 1,0-1,-1 1,1 0,-1 0,1-1,-1 1,1 0,-1 0,1-1,24 106,-12-24,-4-22,2-1,3-1,20 55,6-44,-39-67,0-1,1 1,-1-1,0 1,0-1,1 0,-1 0,1 1,-1-1,1 0,-1 0,1-1,0 1,-1 0,1 0,0-1,0 1,-1-1,1 0,0 1,0-1,0 0,0 0,-1 0,1 0,0-1,0 1,0 0,0-1,-1 1,1-1,0 0,-1 1,1-1,0 0,-1 0,1 0,-1 0,1-1,0 1,15-19,-1 0,-1-1,-1-1,0 0,-2-1,0 0,7-24,-11 28,25-54,-4-1,-3-1,-3-1,-4-1,-1-7,-15 58</inkml:trace>
  <inkml:trace contextRef="#ctx0" brushRef="#br0" timeOffset="686.045">7875 1,'-5'14,"0"1,1-1,1 1,0 0,1 0,1 0,0 0,1 3,-1 9,23 248,10-11,-4-31,-28-232,-1 0,1 0,0 0,0 0,0 1,0-1,0 0,0 0,0 0,0 0,0 0,0 1,1-1,-1 0,0 0,1 0,-1 0,1 0,0 0,-1 0,1 0,0 0,-1 0,1-1,0 1,0 0,0 0,-1-1,1 1,0 0,0-1,0 1,0-1,1 1,-1-1,0 0,0 1,0-1,0 0,0 0,0 0,0 0,1 0,-1 0,0 0,0 0,0 0,0-1,0 1,0 0,0-1,110-139,-102 129,2-3,1 0,1 1,-1 0,2 1,0 1,0 0,1 0,1 2,10-5,-25 13,0 1,0-1,0 1,0 0,1 0,-1-1,0 1,0 0,0 0,0 0,0 0,1 1,-1-1,0 0,0 0,0 1,0-1,0 1,0-1,0 1,0-1,0 1,0-1,0 1,0 0,0 0,-1-1,1 1,0 0,0 0,-1 0,1 0,0 0,-1 0,1 0,-1 0,0 0,1 0,-1 0,0 0,0 1,1-1,-1 0,0 1,4 57,-4-51,-2 138,2-144,-1 0,1-1,0 1,0-1,0 1,0 0,0-1,0 1,1-1,-1 1,0 0,1-1,0 1,-1-1,1 1,0-1,-1 0,1 1,0-1,0 0,0 1,0-1,1 0,-1 0,0 0,0 0,1 0,-1 0,0 0,1-1,-1 1,1 0,-1-1,1 1,-1-1,1 0,0 1,-1-1,1 0,-1 0,1 0,0 0,-1 0,1 0,0-1,-1 1,1 0,-1-1,1 0,-1 1,1-1,-1 0,2 0,9-10</inkml:trace>
  <inkml:trace contextRef="#ctx0" brushRef="#br0" timeOffset="1369.498">8835 537,'-49'36,"1"2,2 2,2 1,2 3,-13 19,53-61,0-1,0 1,0 0,1 0,-1-1,0 1,1 0,-1 1,1-1,0 0,0 0,0 1,0-1,0 0,0 1,0-1,1 1,-1-1,1 1,0-1,0 1,0-1,0 1,0-1,0 1,1 0,0-1,-1 0,1 1,0-1,0 1,0-1,0 0,0 0,1 1,-1-1,1 0,0 0,-1-1,1 1,0 0,0 0,0-1,0 1,0-1,8-1,0 0,0 0,0-1,0 0,0-1,0 0,0-1,-1 0,1 0,-1-1,0-1,0 1,-1-1,7-5,3 0,9-6,-1-2,-1 0,-1-2,-1 0,13-16,2 0,-37 34,0 0,0 1,1-1,-1 1,0-1,0 1,1 0,-1-1,0 1,1 0,0 0,-1 0,1 0,0 0,-1 0,1 1,0-1,0 1,0-1,-1 1,1-1,0 1,0 0,0 0,0 0,0 0,0 0,-1 1,1-1,0 0,0 1,0 0,0-1,-1 1,1 0,0 0,-1 0,1 0,-1 0,1 0,-1 0,1 1,-1-1,0 0,1 1,-1 0,13 98,-5-11,-8-87,0 1,1 0,-1-1,1 1,0-1,0 1,0-1,0 0,0 0,0 0,0 0,1 0,-1 0,1 0,-1-1,1 0,0 1,0-1,0 0,-1 0,1-1,0 1,0 0,0-1,0 0,0 0,0 0,0 0,0 0,0 0,2-1,2 0,1-1,0 0,0 0,-1 0,1-1,-1 0,0-1,0 1,0-1,0-1,3-3,29-31,-2-2,-2-2,-2-1,-2-1,-1-2,-3-1,-2-2,12-36,-22 56,-1 0,-2-1,-1-1,-1 1,-2-2,-1 1,-2-1,-1 0,-1-21,-2 53,-1 0,1-1,-1 1,0-1,0 1,1-1,-1 1,0-1,0 1,0-1,-1 1,1-1,0 1,0-1,-1 1,1 0,-1-1,1 1,-1-1,0 1,0 0,1 0,-1-1,0 1,0 0,0 0,0 0,-1 0,1 0,0 0,0 0,0 1,-1-1,1 0,0 1,-1-1,1 1,-1-1,1 1,-1 0,1-1,-1 1,1 0,-1 0,1 0,-1 0,1 0,-1 1,1-1,0 0,-1 1,1-1,-1 1,1-1,0 1,-1 0,1-1,0 1,0 0,-1 0,1 0,0 0,0 0,0 0,0 0,0 1,0 0,-9 18,0 1,2-1,0 2,2-1,0 1,1 0,2 1,0-1,1 1,1-1,1 1,2-1,0 3,-2 1,5 32,2 0,3-1,3 0,1 0,14 28,-28-83,46 157,-72-197,13 15</inkml:trace>
  <inkml:trace contextRef="#ctx0" brushRef="#br0" timeOffset="1619.662">9230 340,'38'10,"42"2,17-4,-4-5,-7-2,-15-2,-13 0,-13 0,-8-1,-7 2,-7-1</inkml:trace>
  <inkml:trace contextRef="#ctx0" brushRef="#br0" timeOffset="18775.848">143 1441,'1'-2,"1"0,0 0,-1 0,1 1,0-1,0 1,0-1,1 1,-1 0,0 0,0 0,1 0,-1 0,1 1,-1-1,0 1,1-1,-1 1,1 0,1 0,0-1,22-2,1 1,0 1,0 1,0 2,0 0,-1 2,19 5,180 26,-179-24,-65-36,-173-133,184 148,3 3</inkml:trace>
  <inkml:trace contextRef="#ctx0" brushRef="#br0" timeOffset="17212.072">368 1751,'-17'152,"6"1,10 137,2-202,-3-58,-1 0,-1-1,-2 1,-1-1,-7 17,11-27,2-8</inkml:trace>
  <inkml:trace contextRef="#ctx0" brushRef="#br0" timeOffset="17629.06">820 1722,'1'419,"27"-128,-27-270,-1 2,-3-40,-2-10,-1 1,-2 1,0-1,-2 2,-1-1,-1 1,0 1,-2 0,-7-8,15 21,-1 1,0 0,-1 1,1 0,-1 0,-1 0,0 1,0 0,0 1,-1 0,0 0,0 1,0 1,-1 0,0 0,0 1,0 0,0 1,0 0,0 0,0 2,-1-1,1 2,0-1,-7 2,12 0,0 0,-1 0,2 0,-1 1,0 0,0 0,1 0,0 1,0-1,0 1,0 1,0-1,1 1,0 0,0 0,0 0,1 0,-1 1,1-1,1 1,-1 0,1 0,0 0,0 0,1 0,-1 0,1 1,1-1,-1 0,1 1,1-1,-1 1,1 1,5 11</inkml:trace>
  <inkml:trace contextRef="#ctx0" brushRef="#br0" timeOffset="17942.967">1187 2343,'-1'12,"0"1,1-1,0 0,1 1,1-1,0 0,0 0,1 0,1 0,0-1,0 1,1-1,1 0,0 0,0-1,2 1,-6-10,0 0,1 0,-1 0,0 0,1 0,-1-1,1 1,-1-1,1 0,0 0,-1 0,1 0,-1 0,1-1,-1 1,1-1,-1 1,1-1,-1 0,1 0,-1 0,0 0,0 0,0-1,1 1,-1-1,0 0,-1 1,1-1,0 0,0 0,-1 0,1 0,-1 0,0 0,0-1,0 1,0 0,0-1,0 1,0-1,-1 1,1-1,-1 1,0-1,0 1,0-3,2-1,-1-1,0 1,0-1,-1 1,1-1,-1 1,-1-1,0 0,0 1,0-1,0 1,-1 0,0-1,-1 1,1 0,-1 0,0 1,-1-1,1 0,-1 1,0 0,0 0,-1 0,0 1,0-1,0 1,0 0,-1 0,1 1,-1 0,0 0,0 0,0 1,-6-2,-16-5,2 3</inkml:trace>
  <inkml:trace contextRef="#ctx0" brushRef="#br0" timeOffset="20524.095">2175 2513,'-24'38,"-18"23,-6 5,5-3,5-13,4-10,8-11</inkml:trace>
  <inkml:trace contextRef="#ctx0" brushRef="#br0" timeOffset="25485.658">9596 1695</inkml:trace>
  <inkml:trace contextRef="#ctx0" brushRef="#br0" timeOffset="25243.542">9512 2146,'-9'33,"-4"17,1-1</inkml:trace>
  <inkml:trace contextRef="#ctx0" brushRef="#br0" timeOffset="25696.012">9795 2343,'88'-323,"-65"283,-22 39,-1 1,0-1,1 1,-1-1,1 1,-1-1,1 1,-1 0,1-1,-1 1,1 0,-1 0,1-1,0 1,-1 0,1 0,0 0,-1-1,1 1,-1 0,1 0,0 0,-1 0,1 0,0 0,-1 1,1-1,-1 0,1 0,0 0,-1 1,1-1,-1 0,1 0,-1 1,1-1,0 1,-1-1,0 0,1 1,-1-1,1 1,-1-1,0 1,1-1,-1 1,0 0,1-1,-1 1,0-1,0 1,1 0,-1-1,0 1,0-1,0 1,0 0,0-1,0 1,0 0,0-1,0 1,-1-1,1 1,18 149,-17-141,1 0,0-1,1 1,0-1,0 0,0 0,1 0,1 0,-1 0,1-1,1 0,-1 0,1 0,0-1,1 0,-1 0,1 0,1-1,-1 0,1-1,-1 1,1-1,0-1,5 2,-5-7,0 1,-1-1,1 0,0-1,-1 0,0 0,0-1,0 0,0 0,0 0,-1-1,0 0,0-1,0 1,-1-1,0 0,0 0,0-1,-1 1,0-1,0 0,-1 0,1-1,-2 1,1-1,1-6,30-119,-33 109</inkml:trace>
  <inkml:trace contextRef="#ctx0" brushRef="#br0" timeOffset="23694.676">7396 2033,'-19'8,"0"2,1 0,0 1,1 0,0 2,1 0,1 1,0 0,-8 11,13-15,1 0,1 0,0 1,1 0,0 0,0 0,1 1,1 0,-1 4,4-12,1 0,0 0,0-1,1 1,-1 0,1 0,0 0,0 0,0 0,1 0,-1 0,1 0,0 0,0 0,0-1,1 1,-1 0,1-1,0 1,0-1,0 0,1 1,-1-1,1 0,-1 0,1-1,0 1,0-1,1 1,-1-1,0 0,2 0,7 3,0 0,1-2,-1 1,1-2,0 1,0-2,0 0,0 0,1-2,-1 1,0-2,0 0,0 0,-1-1,1 0,0-2,-1 1,0-1,0-1,-1 0,1-1,-1 0,-1-1,1 0,-1 0,6-8,-8 10,0-1,0 1,-1-1,0 0,0-1,-1 0,0 0,-1 0,1-1,-1 0,-1 0,0 0,0 0,-1-1,0 1,-1-1,0 0,0 0,-1 0,0 0,-1 0,0 0,-1 0,0 0,-1 0,0 0,0 0,-1 1,0-1,-1 1,0-1,0 1,-1 1,0-1,-1 1,0-1,-3-2,5 6,0 1,0 0,0 0,0 0,-1 1,0-1,0 1,0 0,0 0,0 1,0 0,-1 0,1 0,-1 0,0 1,1 0,-1 0,0 1,0-1,1 1,-1 1,0-1,0 1,1 0,-1 0,0 0,1 1,-1 0,1 0,0 1,-1-1,1 1,0 0,1 1,-1-1,1 1,-1 0,1 0,-2 3,-15 45,17-27</inkml:trace>
  <inkml:trace contextRef="#ctx0" brushRef="#br0" timeOffset="24129.873">7904 2315,'-76'98,"75"-111,83-165,-71 148,2 1,1 0,1 1,1 1,2 1,0 0,19-18,-37 43,1-1,1 1,-1-1,0 1,0 0,0 0,1-1,-1 1,0 0,1 0,-1 1,1-1,0 0,-1 0,1 1,0-1,-1 1,1-1,0 1,-1 0,1 0,0 0,0 0,-1 0,1 0,0 0,0 0,-1 1,1-1,0 1,-1-1,1 1,0 0,-1-1,1 1,-1 0,1 0,-1 0,0 0,1 1,-1-1,0 0,0 0,0 1,0-1,0 1,0-1,0 1,0-1,-1 1,1 0,-1-1,1 1,-1 0,1-1,-1 1,0 0,0 1,39 133,-30-120</inkml:trace>
  <inkml:trace contextRef="#ctx0" brushRef="#br0" timeOffset="24378.67">8355 2231,'5'19,"1"2,1-3</inkml:trace>
  <inkml:trace contextRef="#ctx0" brushRef="#br0" timeOffset="24531.101">8384 1779,'0'0</inkml:trace>
  <inkml:trace contextRef="#ctx0" brushRef="#br0" timeOffset="24995.7">8863 1949,'-16'1,"1"2,0 0,0 1,0 1,1 0,-1 1,1 0,1 2,-1-1,1 1,0 1,-8 8,14-11,1 0,0 0,0 0,1 1,0 0,0 0,0 0,1 0,0 1,0 0,-1 7,3-12,1 0,0 0,1 1,-1-1,0 0,1 1,0-1,0 0,0 1,0-1,0 1,1-1,0 0,-1 1,1-1,1 0,-1 0,0 0,1 0,-1 0,1 0,0 0,0 0,0 0,0-1,1 1,-1-1,1 0,-1 0,3 1,-1 0,1-1,-1 0,1 0,0-1,-1 0,1 0,0 0,0 0,0 0,0-1,0 0,0 0,-1-1,1 1,0-1,0 0,0 0,0-1,-1 0,1 1,-1-1,1-1,1-1,95-68,-96 65,1 1,0 0,0 0,1 0,-1 1,1 0,0 0,1 1,-1 0,1 0,0 1,0 0,0 0,0 1,0 0,1 0,-1 1,0 0,1 1,-1 0,1 0,-1 1,1 0,7 2,-12 0,0 1,0 1,0-1,0 1,-1-1,0 1,1 0,-2 0,1 1,-1-1,0 1,0-1,0 1,-1-1,0 1,0 0,0 0,-1 0,0 0,0-1,0 1,-1 0,0 0,-1 3,2 8,-2 58,-4 1,-3-2,-3 1,-19 60,22-99,-1-2,-1 1,-2-2,-1 0,-14 23,12-29,13-20,0 1,-1-1,0 0,0 0,-1 0,0-1,0 1,-1-1,1 0,-1-1,-1 1,1-1,-1-1,0 1,0-1,0 0,-1 0,7-4,-1 1,0-1,0 0,0 0,0 1,0-1,1 0,-1-1,0 1,0 0,0 0,0-1,1 1,-1-1,0 0,0 1,1-1,-1 0,1 0,-1 0,0 0,1 0,0-1,-1 1,1 0,0-1,0 1,-1-1,1 1,0-1,1 1,-1-1,0 0,0 0,1 1,-1-1,1 0,-1 0,1 0,0 0,0 1,0-1,0 0,0 0,0 0,8-88,19-3,4 1,26-49,62-71,-100 185</inkml:trace>
  <inkml:trace contextRef="#ctx0" brushRef="#br0" timeOffset="21657.91">2739 2062,'21'150,"-19"-136,0 0,1 0,0 0,1-1,1 0,0 1,1-2,4 8,-8-16,0 0,1 0,0 0,-1-1,2 1,-1-1,0 1,1-1,-1 0,1 0,0-1,0 1,0-1,0 0,0 0,1 0,-1 0,1-1,-1 0,1 0,0 0,-1 0,1-1,0 0,-1 0,1 0,0-1,10-3,0-1,0-1,0-1,-1 0,0-1,-1 0,0-1,0 0,-1-1,0-1,-1 0,0 0,-1-1,4-6,129-175,-142 192,1-1,-1 1,0-1,1 1,-1 0,1-1,-1 1,1 0,0 0,0 0,-1 0,1 0,0 1,0-1,0 0,0 1,0 0,0-1,0 1,-1 0,1 0,0 0,0 0,0 0,0 1,0-1,0 1,0-1,0 1,0-1,0 1,-1 0,1 0,0 0,0 0,-1 0,1 1,-1-1,1 0,-1 1,0-1,0 1,1-1,-1 1,0 0,0-1,0 1,-1 0,1 0,0 0,-1 0,1 0,-1-1,1 2,21 60,-21-54,0-1,1 0,0 1,1-1,0 0,0 0,1 0,0-1,0 1,1-1,0 0,0 0,1-1,-1 1,2-1,-1 0,1-1,-1 0,1 0,1 0,-1-1,1 0,2 1,-3-3,0 0,0 0,0-1,1 0,-1-1,0 1,0-2,0 1,0-1,1 0,-1 0,0 0,0-1,0 0,-1-1,1 0,-1 0,1 0,-1-1,0 0,0 0,0 0,-1-1,0 0,0 0,4-4,0-1,-1-1,1 1,-2-1,0 0,0-1,-1 0,0 0,-1 0,1-7,-1-2</inkml:trace>
  <inkml:trace contextRef="#ctx0" brushRef="#br0" timeOffset="22878.767">4065 1441,'-20'164,"1"-16,7 1,6 39,20-114,-13-72,0-1,0 1,1 0,-1-1,0 1,0-1,1 1,-1-1,1 0,0 1,-1-1,1 0,0 0,-1 0,1-1,0 1,0 0,0-1,0 1,0-1,0 1,0-1,0 0,0 0,0 0,0 0,0 0,0 0,0-1,0 1,0-1,0 1,0-1,-1 0,2 0,90-65,-62 39,-20 17,-10 8,0 0,0 1,0-1,0 0,1 1,-1-1,0 1,1-1,-1 1,1 0,0 0,-1-1,1 1,0 0,-1 1,1-1,0 0,0 0,0 1,0-1,0 1,0-1,0 1,0 0,0 0,0 0,0 0,0 0,0 1,0-1,0 1,0-1,0 1,0-1,-1 1,1 0,0 0,0 0,-1 0,1 0,0 1,-1-1,62 139,-58-133,0 0,0-1,1 1,0-1,0-1,1 1,0-1,0 0,0-1,0 0,1 0,-1 0,1-1,0 0,0-1,0 1,1-2,-1 1,0-1,1 0,-1-1,1 0,-1 0,1-1,-1 0,0-1,1 0,-1 0,0 0,0-1,0-1,-1 1,1-1,-1 0,0-1,6-4,6-4,-1 0,0-2,-1 0,0-1,-1-1,-1 0,0-1,-2-1,0 0,2-6,-11 17,29-69,-32 75,0 0,-1-1,1 1,-1 0,0 0,1 0,-1 0,0 0,0 0,0-1,-1 1,1 0,0 0,-1 0,0 0,1 0,-1 0,0 0,0 0,0 0,0 0,0 1,0-1,-1 0,1 1,-1-1,1 1,-1-1,0 1,1 0,-1-1,0 1,0 0,0 0,0 0,-6 1,1 0,-1 1,1 0,-1 0,1 1,-1 0,1 0,0 0,0 1,0 0,0 1,1-1,-1 1,1 1,0-1,0 1,0 0,1 0,0 1,0 0,0 0,1 0,-2 2,0-3,1 0,-1 1,1-1,1 1,-1 0,1 0,0 0,0 1,0 0,1-1,0 1,1 0,-1 0,1 1,1-1,0 0,0 1,0-1,1 1,0-1,0 1,0-1,1 1,1-1,-1 1,1-1,1 0,-1 0,1 0,0 0,1-1,-1 1,1-1,1 1,-1-2,1 1,4 4,10 1,0-1,1-1,0-1,1 0,0-2,0 0,0-1,0-2,1 0,0-1,0-1,-1-1,1-1,0-1,-1-1,5-2,-4 2,0-1,-1 0,1-2,-1-1,-1-1,1 0,-1-2,-1 0,1-1,-2-1,0-1,0 0,-1-2,-1 0,-1 0,0-2,-1 0,0 0,-2-1,0-1,-1 0,-1-1,4-11,-12 28,0 1,-1-1,1 0,-1 0,0 1,0-1,0 0,-1 0,1 0,0 0,-1 0,0 0,0 0,0 0,0 0,0 0,-1 0,1 0,-1 0,0 0,0 1,0-1,0 0,0 0,-1 1,1-1,-1 1,0-1,0 1,0 0,0-1,0 1,0 0,0 0,-1 1,1-1,-1 0,1 1,-1 0,0-1,0 1,1 0,-1 0,0 1,0-1,0 1,0-1,0 1,0 0,-1 0,-5 0,0 1,0 0,0 0,0 1,0 0,1 1,-1 0,1 0,0 1,0 0,0 0,0 1,1 0,0 1,0-1,0 1,1 1,-5 5,10-10,0 0,0-1,1 1,-1 0,1 0,0 0,-1 0,1 0,0 0,0 0,0 0,1 0,-1 0,0-1,1 1,-1 0,1 0,-1 0,1 0,0-1,0 1,0 0,0-1,0 1,0-1,1 1,-1-1,0 1,1-1,-1 0,1 0,-1 1,1-1,0-1,0 1,0 1,69 27,69-24,-138-4,1 0,0-1,0 1,-1 1,1-1,0 0,-1 0,1 1,-1 0,0-1,1 1,-1 0,0 0,0 0,0 1,-1-1,1 0,0 1,-1-1,1 1,-1-1,0 1,0 0,0-1,0 1,-1 0,1 0,-1 0,1 0,-1 0,0-1,0 1,-1 0,1 0,0 0,-1 0,0 0,0-1,0 1,0 0,0-1,0 1,-1 0,0 0,-2 58,5-57,1 1,-1 0,1-1,-1 0,2 1,-1-1,0 0,1 0,-1 0,1 0,0-1,1 1,-1-1,1 0,-1 0,1 0,0 0,0 0,0-1,0 0,1 0,-1 0,1 0,-1-1,1 0,-1 0,1 0,0 0,1-1,7 1,-1 0,1-1,-1 0,1-1,-1-1,1 0,-1 0,0-1,0-1,7-3,3-3,-1-2,0 0,-1-1,-1 0,0-2,-1 0,-1-2,0 0,-1 0,-1-2,0 0,-2 0,9-18,8-53,-29 88,-1-1,1 1,-1-1,1 1,-1-1,0 0,0 1,0-1,0 0,-1 1,1-1,-1 1,0-1,1 1,-1-1,0 1,-1-1,1 1,0 0,-1 0,1-1,-1 1,1 0,-1 1,0-1,0 0,0 0,0 1,0-1,-1 1,1 0,0-1,-2 1,-4 1,-1 1,1 0,-1 0,1 1,0 0,-1 0,1 1,0 0,0 1,1 0,-1 0,1 0,0 1,0 0,0 0,-3 5,-2 0,0 1,1 0,1 1,0 0,0 1,1 0,1 1,0 0,1 0,0 0,1 1,1 0,0 0,2 1,-2 4,5-10,0 1,0-1,0 0,2 0,-1 0,1 0,1 0,0 0,0 0,1-1,0 1,0-1,1 0,0-1,1 1,0-1,1 0,-1 0,1-1,1 0,0 0,0-1,0 0,0 0,1-1,0 0,0 0,1-1,-1-1,1 1,0-1,0-1,0 0,0-1,0 1,4-2,166 5,-153-6</inkml:trace>
  <inkml:trace contextRef="#ctx0" brushRef="#br0" timeOffset="44220.793">1 3754,'13'6,"1"-2,0 0,0-1,1 0,-1-1,1 0,-1-1,1-1,-1-1,1 0,-1 0,1-2,-1 0,0 0,0-1,0-1,-1 0,1-1,-1-1,3-2,18-12,-1-2,-2 0,0-3,-1 0,-2-2,-1-1,-1-1,-1-1,-2-1,-1-2,-2 0,-1-1,10-27,-21 48,-1-1,0 1,-1-1,0 0,-1 0,-1-1,-1 0,0 1,-1-1,0 0,-1 0,-1 0,-1 0,-2-14,2 27,1-1,-1 1,0 0,0 0,-1 0,1 0,-1 0,1 0,-1 0,0 1,0-1,0 0,-1 1,1 0,0 0,-1-1,0 1,1 1,-1-1,0 0,0 1,0-1,0 1,0 0,0 0,-1 0,1 0,0 1,0-1,-1 1,1 0,0 0,-1 0,1 1,0-1,-1 1,0 0,-7 1,1 1,0 0,0 1,0 0,1 1,-1 0,1 0,0 1,0 0,1 0,-3 4,-7 6,-1 2,2 0,0 1,2 1,0 1,1 0,1 1,1 0,1 1,1 0,1 0,1 2,1-1,1 0,1 1,1 0,2 1,0-1,2 0,0 0,2 1,4 20,-2-33,1 0,0-1,0 0,1 0,1 0,0-1,0 0,1 0,1 0,0-1,0-1,1 0,0 0,0-1,1 0,1-1,-1 0,1 0,0-2,0 1,1-2,-1 1,1-2,0 0,1 0,5-4,0 0,-1-1,1-1,-1-1,0-1,0 0,0-2,0 0,-1 0,0-2,-1 0,0-1,-1-1,0 0,0-1,-1 0,3-5,17-18,45-30,-77 65,0 1,1-1,-1 1,1-1,-1 1,0 0,1 0,-1 0,0 0,0 1,0-1,0 0,0 1,0 0,0-1,-1 1,1 0,0 0,-1 0,0 0,1 0,-1 0,0 0,0 1,0-1,0 0,-1 1,1 1,7 10,-6-10,0 0,1-1,0 1,-1 0,1-1,1 0,-1 1,0-1,1 0,-1-1,1 1,0-1,0 1,0-1,0 0,1-1,-1 1,0-1,1 0,-1 0,1 0,-1-1,1 1,-1-1,1 0,0 0,-1-1,1 1,-1-1,1 0,-1-1,2 0,12-4,-1-2,0 0,0-1,0 0,-1-2,-1 0,0-1,3-3,104-64,-120 78,-1 0,0 1,0-1,0 1,1-1,-1 1,0-1,0 1,1 0,-1 0,0 0,1 0,-1 0,0 0,1 0,-1 0,0 0,1 0,-1 1,0-1,0 1,1-1,-1 1,0-1,0 1,0 0,0-1,0 1,0 0,0 0,0 0,0 0,0 0,0 0,-1 0,1 0,0 0,-1 1,1-1,10 58,-6-22,-4-35,0 1,0-1,0 0,0 0,1 1,-1-1,1 0,-1 0,1 0,0-1,0 1,0 0,0-1,0 1,0-1,0 1,0-1,1 0,-1 0,0 0,1 0,-1-1,1 1,-1-1,1 1,-1-1,1 0,-1 0,1 0,-1 0,1 0,-1-1,3 0,81-28,62-70,-127 90,-15 6,0 0,1 0,0 0,-1 1,1 0,0 0,0 0,0 1,0 0,0 1,0 0,1 0,-5 2,1 0,0 1,-1 0,1-1,-1 2,0-1,0 0,0 0,0 1,-1 0,0-1,1 1,-1 0,-1 0,1 1,0-1,-1 0,0 0,1 4,5 12,40 55,-34-64</inkml:trace>
  <inkml:trace contextRef="#ctx0" brushRef="#br0" timeOffset="44666.744">2372 3641,'40'-5,"-1"-2,0-2,0-1,-1-2,-1-2,29-15,-58 26,1 0,-2-1,1 0,0-1,-1 0,0 0,0-1,0 1,-1-2,0 1,0-1,0 1,-1-2,0 1,0 0,-1-1,0 0,-1 0,1 0,-2-1,1 1,-1-1,0 0,0-3,-3 9,1 0,0 0,-1 0,0 1,0-1,0 0,0 0,0 1,0-1,-1 1,1-1,-1 1,1 0,-1 0,0-1,0 1,0 0,0 1,-1-1,1 0,0 1,-1-1,1 1,-1-1,0 1,1 0,-1 0,0 1,0-1,1 1,-1-1,0 1,0 0,0 0,0 0,-6-1,0 1,0 0,0 1,0 0,0 0,0 1,1 0,-1 0,1 1,-1 1,1-1,-4 3,0 1,1 0,0 0,0 1,1 1,0-1,1 2,-1-1,2 2,0-1,0 1,0 0,2 0,-1 1,2 0,-1 0,2 1,-1-1,2 1,0 0,0 0,1 0,1 1,0-1,1 0,0 0,1 1,3 9,-2-16,2 1,-1-1,1 0,0 0,1 0,-1-1,1 1,1-1,-1 0,1-1,0 1,0-1,1-1,-1 1,1-1,2 1,11 3</inkml:trace>
  <inkml:trace contextRef="#ctx0" brushRef="#br0" timeOffset="45047.592">1102 3049,'-10'0,"-3"5,6 1,8 0,5-1</inkml:trace>
  <inkml:trace contextRef="#ctx0" brushRef="#br0" timeOffset="45932.838">3953 3331,'-9'11,"1"1,1 0,0 0,0 1,2-1,-1 1,2 1,-1-1,2 1,-1 6,2-14,0-1,0 0,-1 1,2-1,-1 1,1 0,0 0,0 0,0 0,1-1,0 1,0 0,0 0,1 0,0 0,0 0,1-1,-1 1,1 0,1-1,-1 1,1-1,0 0,0 0,0 0,1 0,-1-1,1 1,1-1,-1 0,0 0,1 0,0-1,0 0,0 0,0 0,15 1,0-1,-1-2,1 1,0-2,0-1,0-1,0 0,0-1,-1-1,0-1,0-1,0-1,0 0,-1-2,0 0,16-11,117-73,-149 93,-1-1,1 1,0-1,-1 1,1 0,0-1,-1 1,1 0,0 0,-1 0,1 0,0 0,-1 1,1-1,-1 1,1-1,0 1,-1-1,1 1,-1 0,1-1,-1 1,0 0,1 0,-1 0,0 1,1-1,-1 0,0 0,0 1,0-1,0 0,0 1,-1-1,1 1,0-1,-1 1,1-1,-1 1,1 0,-1-1,0 1,0 0,0-1,0 1,0 0,0-1,0 1,0 0,7 15,-3-9,0-1,0 0,1 0,0 0,1-1,-1 0,1 0,0 0,1-1,-1 0,1 0,0-1,1 0,-1 0,1 0,-1-1,1 0,0-1,0 0,1 0,-1 0,0-1,0-1,6 1,3-1,-1 0,1-1,-1-1,1-1,-1 0,0-1,0 0,0-2,-1 0,1 0,-2-2,3-1,-9 4,-1-1,0 0,-1-1,1 1,-1-1,0 0,-1-1,0 1,0-1,0 0,-1-1,0 1,-1-1,0 0,0 1,-1-1,0 0,-1-1,0 1,0 0,-1 0,0 0,-1-1,0-3,0-12</inkml:trace>
  <inkml:trace contextRef="#ctx0" brushRef="#br0" timeOffset="46168.793">5419 3473,'-4'38,"-3"18,1 4,6-9,3-12</inkml:trace>
  <inkml:trace contextRef="#ctx0" brushRef="#br0" timeOffset="46416.56">5392 3077,'0'0</inkml:trace>
  <inkml:trace contextRef="#ctx0" brushRef="#br0" timeOffset="46598.13">6069 2795,'-40'493,"38"-474,-5 26,2 0,2 1,2 0,2-1,2 1,5 16,-4-39,-3-15,0 0,0 0,1 0,0 0,0-1,1 1,0-1,0 0,1 0,0 0,2 2,-1-7,-1-7</inkml:trace>
  <inkml:trace contextRef="#ctx0" brushRef="#br0" timeOffset="46782.401">5646 3331,'57'-24,"30"-13,8 1,-6 0,-10 3,-12 1,-9 2,-9 1,-8 1,-11 0,-6 4,-7 3,-6 4</inkml:trace>
  <inkml:trace contextRef="#ctx0" brushRef="#br0" timeOffset="50100.002">6549 2823,'0'-23,"0"14,0 21,-1 69,13 198,-1-179,-5 1,-6 81,0-111,11-9,15-94,-18 16,0 0,0 1,2 0,-1 0,2 1,0 0,1 1,0 1,1-1,1 2,-1 0,2 0,0 2,0 0,0 0,13-4,-26 13,1-1,-1 0,1 0,0 1,-1-1,1 1,-1 0,1 0,0 0,-1 0,1 0,-1 1,1-1,0 1,-1 0,1 0,-1 0,0 0,1 0,-1 0,0 0,0 1,1-1,-1 1,0 0,-1 0,1 0,0 0,0 0,-1 0,1 0,-1 0,0 0,0 1,0-1,0 1,0-1,1 3,0 4,0 0,0 1,-1-1,0 1,-1-1,0 0,0 1,-1-1,0 1,-2 4,-6 20,5-25,2-1,-1 1,1 0,1-1,-1 1,1 0,1 0,0 0,0 0,1 0,0 0,19 15,-9-24</inkml:trace>
  <inkml:trace contextRef="#ctx0" brushRef="#br0" timeOffset="51254.943">7650 3275,'31'-7,"0"-2,-1-1,0-1,-1-2,0-1,-1-1,24-18,23-45,-74 77,0 1,-1-1,1 0,0 1,0 0,0-1,-1 1,1 0,0-1,0 1,0 0,0 0,0-1,0 1,-1 0,1 0,0 0,0 0,0 1,0-1,0 0,0 0,0 0,-1 1,1-1,0 0,0 1,0-1,-1 1,1-1,0 1,0-1,-1 1,1 0,0-1,-1 1,1 0,-1-1,1 1,-1 0,1 0,-1 0,0-1,1 1,-1 0,0 0,0 0,1 0,-1 0,0 0,0-1,0 1,0 0,0 0,0 1,15 55,32 216,-34-210,44 142,-13-117,-43-88,1 0,-1-1,0 1,1-1,-1 1,1-1,-1 0,0 1,0-1,1 0,-1 0,0 0,0 0,0 0,0 0,0 0,0 0,0-1,0 1,0 0,-1 0,1-1,-1 1,1-1,-1 1,1-1,-1 1,0 0,1-1,29-147,-20 93,38-136,-8 107,-28 66</inkml:trace>
  <inkml:trace contextRef="#ctx0" brushRef="#br0" timeOffset="52621.835">8355 3331,'0'-5,"5"-1,1-5,1-5,-2-4,-2-5,4 3,0 0,0-1,3 4,-1-1,4 5,-1-2,-2 8,-8 6,-4 7,-6 3,-3 1</inkml:trace>
  <inkml:trace contextRef="#ctx0" brushRef="#br0" timeOffset="55340.295">7734 2710,'41'-10,"1"2,0 2,0 2,0 1,0 3,16 2,-24-2,101 31,-92-16,35-4,-76-11,0 0,0 0,0-1,0 1,0 0,0-1,-1 1,1-1,0 1,0-1,0 0,-1 0,1 0,-1 0,1 0,0 0,-1 0,0 0,1-1,-1 1,0-1,0 1,1-1,-1 1,-1-1,1 0,0 0,0 1,0-1,-1 0,1 0,-1 0,0 1,1-1,-1 0,0 0,0 0,0 0,0 0,-2-5,0 1,0-1,-1 1,0 0,0-1,0 1,-1 1,0-1,0 0,0 1,-1 0,0 0,0 0,0 1,0 0,-1 0,0 0,0 0,-4-1,-50-46,47 33</inkml:trace>
  <inkml:trace contextRef="#ctx0" brushRef="#br0" timeOffset="60757.678">9315 2880,'25'-13,"-8"2,2 1,-1 1,1 1,1 0,0 2,0 0,0 1,0 1,1 1,0 0,-1 2,4 1,-20 0,0 1,-1 0,1 1,0-1,0 1,-1-1,1 1,0 0,-1 1,0-1,0 0,0 1,0 0,0 0,0 0,0 0,-1 0,0 0,0 1,0-1,0 1,0 0,-1-1,1 1,-1 0,0 0,0 0,-1 0,1 0,-1 0,0 0,0 0,0 0,0 0,-1 0,0 0,1 0,-2 0,1 0,0 0,-1-1,0 1,1 0,-2-1,1 0,-1 2,-108 142,15-27,91-111,1 1,0 0,1 0,0 0,0 1,1-1,1 1,-1 0,2-1,0 1,0 0,1-1,1 7,52 101,-54-72,-5-29</inkml:trace>
  <inkml:trace contextRef="#ctx0" brushRef="#br0" timeOffset="61137.862">9795 3614,'0'4,"-10"7,-3 7,-4-1,-4 2,-3 3,-3-3,-1 1,0 1,-2-2,1-1,0-2,5 0,2-2,5-8,5-6</inkml:trace>
  <inkml:trace contextRef="#ctx0" brushRef="#br0" timeOffset="61402.609">9456 3641,'9'0,"9"0,0 5,3 2,2 4,2 5,2 5,1 3,0 3,1-4,-5 0,-2-5,-4 0,-1-3,2-5,-3 2,-4-2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7:43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1220,'12'3,"0"0,1-1,-1 0,1-1,0 0,-1-1,1 0,0-2,-1 1,1-1,-1-1,0 0,0-1,4-1,26-12,-2-1,0-2,-1-1,-1-3,-1-1,-1-1,-1-2,-1-2,26-31,6-9,-3-2,-4-3,-3-2,-4-3,-2-2,33-79,47-131,-114 260,-16 32,0 1,0-1,0 1,0-1,0 0,0 1,0-1,0 1,0-1,0 1,0-1,0 0,0 1,1-1,-1 0,0 1,0-1,0 0,1 1,-1-1,0 0,1 1,-1-1,0 0,1 0,-1 1,0-1,1 0,-1 0,0 0,1 1,-1-1,1 0,-1 0,0 0,1 0,-1 0,1 0,-1 0,0 0,1 0,-1 0,1 0,-1 0,1 0,-1 0,0 0,1 0,-1-1,0 1,1 0,-1 0,1 0,-1-1,0 1,0 0,1-1,-1 1,0 0,1 0,-1-1,0 1,0 0,1-1,2 240,-5 257,2-484,-1 0,0 1,-1-1,0 0,-1 0,-1 0,0-1,0 1,-1-1,0 0,-1 0,-1-1,1 0,-2 0,1 0,-1-1,-1 0,0 0,0-1,0-1,-1 1,0-2,-1 1,0-1,-11 4,-10-2,0-1,-1-1,0-2,0-1,0-2,0-1,0-2,-13-3,24 4,-1-1,1-1,0-1,0-1,0-1,1 0,-11-6,30 11,1 0,-1 0,1 0,-1 0,1-1,-1 1,1 0,0-1,0 1,0-1,0 1,0-1,0 1,0-1,0 0,0 1,1-1,-1 0,1 0,-1 1,1-1,0 0,0 0,0 0,0 0,0 0,0 1,0-1,1 0,-1 0,1 0,-1 1,1-1,0 0,-1 1,1-1,0 0,0 1,0-1,1 1,-1-1,0 1,0 0,1 0,-1-1,1 1,-1 0,1 0,-1 0,1 1,0-1,-1 0,1 1,0-1,1 0,19-11</inkml:trace>
  <inkml:trace contextRef="#ctx0" brushRef="#br0" timeOffset="547.81">1638 853,'10'45,"-3"0,-2 1,-1-1,-3 39,-2-60,-1 0,-1 0,0-1,-2 0,-1 0,-1 0,-1 0,0-1,-10 16,18-36,-1-1,1 1,0 0,-1 0,1-1,-1 1,1 0,-1-1,0 1,0-1,0 1,0-1,0 1,0-1,0 0,0 1,0-1,-1 0,1 0,0 0,-1 0,1 0,-1 0,0 0,1-1,-1 1,0 0,1-1,-1 1,0-1,1 0,-1 0,0 0,0 1,1-2,-1 1,0 0,0 0,1 0,-1-1,0 1,1-1,-1 0,0 1,1-1,-1 0,1 0,-1 0,1 0,-1 0,1 0,0 0,0-1,-1 0,1-7,0 0,0-1,1 1,1 0,-1-1,2 1,-1 0,1 0,1-1,-1 1,1 1,1-1,0 0,0 1,1 0,5-7,-2-2,22-37,1 2,3 1,2 1,2 2,2 2,2 1,2 3,23-16,-62 53,1 0,0 0,-1 0,2 1,-1 0,0 0,1 1,0 0,0 0,0 0,0 1,0 0,0 1,1-1,-1 1,7 0,-11 3,-1 0,1 0,-1 0,1 0,-1 0,0 1,0-1,0 1,0-1,-1 1,1 0,-1 0,1-1,-1 1,0 0,0 0,0 0,-1 0,1 1,-1-1,0 0,1 0,-1 0,-1 0,1 1,0-1,-1 0,0 0,0 0,0 0,0 0,0 0,0 0,-1-1,1 1,-1 0,-1 0,-112 170,-2-55,116-116,1-1,-1 0,1 0,-1 0,0-1,1 1,-1 0,0 0,0 0,0 0,0-1,0 1,0 0,0-1,0 1,0-1,0 1,0-1,0 0,0 1,0-1,0 0,0 0,-1 1,1-1,0 0,0 0,0-1,0 1,-1 0,1 0,0 0,0-1,0 1,0-1,0 1,0-1,0 1,0-1,0 1,0-1,0 0,0 0,0 1,1-1,-1 0,0 0,0 0,1 0,-1 0,1 0,-1 0,1 0,-1 0,1 0,-1-1,6-15,4 2</inkml:trace>
  <inkml:trace contextRef="#ctx0" brushRef="#br0" timeOffset="3813.882">2372 937,'2'2,"0"1,0-1,0 0,1 0,-1 0,0 0,1-1,-1 1,1-1,0 0,0 1,-1-1,1 0,0 0,0-1,0 1,0-1,0 1,0-1,0 0,0 0,0-1,0 1,0 0,0-1,0 0,0 0,11-2,0 0,0-1,-1 0,0-2,0 1,0-2,-1 1,1-2,6-5,-15 10,-1 1,0-1,0 0,0 0,0 0,0 0,-1 0,0-1,1 1,-1-1,0 1,-1-1,1 0,-1 0,1 0,-1 0,0 0,-1 0,1 0,-1 0,0 0,0 0,0 0,0 0,-1 0,1-1,-1 1,0 0,-1 1,1-1,-1 0,1 0,-1 0,-2-2,2 2,-1 0,1 0,-1 0,0 0,-1 1,1-1,-1 1,1 0,-1 0,0 0,0 0,0 1,-1 0,1-1,-1 2,1-1,-1 0,0 1,1 0,-1 0,0 0,0 1,0 0,1 0,-1 0,0 0,-2 1,-4 1,1 0,-1 1,0 0,1 0,0 1,0 1,0 0,1 0,-1 1,1 0,-6 6,3-3,0 0,1 2,0-1,1 1,0 1,1-1,1 2,-1-1,2 1,0 1,0-1,2 1,-1 0,2 0,0 1,1 0,0 0,3-9,0 0,0 0,1 0,0 0,0-1,1 1,-1 0,1-1,1 1,-1-1,1 0,0 0,0 0,0 0,1 0,-1-1,1 1,0-1,1 0,-1 0,1-1,0 1,-1-1,2 0,-1-1,0 1,4 0,9 5,1-1,0-1,0 0,1-2,-1 0,1-2,11 1,110-20,-117 12</inkml:trace>
  <inkml:trace contextRef="#ctx0" brushRef="#br0" timeOffset="4181.236">3303 712,'-61'24,"2"2,0 3,-43 29,95-55,-1 1,1 0,-1 1,1 0,0 0,1 0,-1 1,1 0,0 0,1 1,0 0,0 0,0 0,1 0,-1 1,2 0,-1-1,1 1,1 1,-1-1,2 0,-1 1,1-1,0 1,0-1,1 1,1-1,-1 1,1-1,1 1,0-1,0 1,2 5,2-9,-1 0,1-1,-1 1,1-1,0-1,1 1,-1-1,1 0,-1 0,1-1,0 0,0 0,0-1,0 0,0 0,1 0,-1-1,0 0,0-1,0 1,0-1,0-1,4 0,16 0,-8 1,-1-2,0 0,1-1,-1-1,-1 0,1-2,-1 0,0-1,0 0,-1-2,12-8,-9 3</inkml:trace>
  <inkml:trace contextRef="#ctx0" brushRef="#br0" timeOffset="4363.869">3614 825,'-15'38,"-4"23,1 5,3-3,5-9,4-12</inkml:trace>
  <inkml:trace contextRef="#ctx0" brushRef="#br0" timeOffset="4517.717">3670 458,'0'0</inkml:trace>
  <inkml:trace contextRef="#ctx0" brushRef="#br0" timeOffset="5167.81">4121 853,'-168'46,"160"-42,0-1,0 1,1 1,0 0,0 0,0 0,0 0,1 1,0 1,0-1,0 1,1-1,0 2,1-1,-1 0,1 1,1 0,-3 7,5-11,0 0,0 0,0 0,1-1,0 1,0 0,0 0,0 0,0 0,1 0,0 0,0 0,0 0,0-1,0 1,1 0,0-1,-1 1,2-1,-1 0,0 1,0-1,1 0,0 0,0-1,0 1,0-1,0 1,0-1,0 0,1 0,-1 0,1-1,0 1,-1-1,1 0,0 0,0 0,0 0,0-1,0 0,0 0,0 0,0 0,-1 0,1-1,0 0,0 0,13-3,-1-2,-1 0,1-1,-1 0,0-1,-1-1,0-1,0 0,-1 0,0-1,-1-1,0 0,-1-1,4-7,63-56,16 0,-93 75,0 1,0-1,1 1,-1-1,0 1,0 0,0 0,1-1,-1 1,0 0,0 0,1 0,-1 0,0 0,0 1,1-1,-1 0,0 0,0 1,0-1,1 1,-1-1,0 1,0 0,0-1,0 1,0 0,0 0,0-1,0 1,-1 0,1 0,0 0,0 0,-1 0,1 1,-1-1,1 0,-1 0,1 0,-1 0,0 1,1-1,-1 0,0 1,6 62,-6-58,-1 20,-1-20,1 0,0 1,0-1,0 0,1 1,0-1,0 1,1-1,0 1,0-1,0 0,1 0,0 1,0-1,1 0,-1 0,1-1,0 1,1-1,0 1,0-1,0 0,0-1,1 1,-1-1,1 1,0-2,1 1,-1 0,1-1,1 1,3-2,0 0,0-1,0 0,0 0,0-1,0 0,0-1,0 0,0-1,0 0,0-1,-1 1,1-2,-1 0,0 0,0 0,7-5,135-110,-107 77,-2-3,-2-2,-2-1,-2-1,-2-3,-3-1,-2-1,-17 32,0 1,-2-2,-1 0,0 0,-2 0,-1-1,-1 0,0-1,-2 1,-1-1,-1 1,-1-1,-2 1,-1-12,2 32,0 1,-1 0,1 0,0 0,-1 0,0 0,0 1,0-1,0 0,0 1,0-1,-1 1,1 0,-1 0,1 0,-1 0,0 0,0 1,0-1,0 1,0 0,0-1,0 2,-1-1,1 0,0 1,-1-1,1 1,0 0,-1 0,1 0,0 1,-1-1,1 1,0-1,-2 2,-7 1,0 0,0 1,1 1,-1 0,1 0,1 1,-1 1,1 0,-6 5,0 6,1 0,0 2,2-1,0 2,1 0,1 0,1 1,2 0,0 1,1 0,1 0,1 1,1-1,1 1,1 0,2 0,0 0,1 0,3 10,-2-9,2 0,1 0,0-1,2 1,1-1,1 0,1-1,1 0,1-1,1 0,0-1,2 0,1-1,0-1,2-1,0 0,6 3,194 139,-194-146</inkml:trace>
  <inkml:trace contextRef="#ctx0" brushRef="#br0" timeOffset="5929.091">6549 712,'-30'-1,"1"1,-1 2,0 1,1 1,-1 1,1 2,1 1,-1 1,1 1,1 2,-5 3,22-11,0 1,-1 0,2 0,-1 1,1 0,0 0,0 1,1 1,0-1,0 1,0 1,1-1,1 1,-1 1,2-1,-1 1,1 0,1 0,0 0,0 1,1 0,0 0,1-1,0 1,1 1,-1-2,1 1,1 0,-1 0,2 0,-1 0,2-1,-1 1,2 0,-1-1,1 1,1-1,0 0,0 0,1-1,0 1,1-1,0 0,1 0,0-1,0 0,0 0,1 0,0-1,1 0,0-1,0 0,0-1,5 3,6-4,1 0,0-2,1 0,-1-2,0 0,0-1,0-1,0-1,0-1,0 0,0-2,-1-1,17-7,-1-3</inkml:trace>
  <inkml:trace contextRef="#ctx0" brushRef="#br0" timeOffset="9734.211">7113 825,'0'-3,"-1"0,0 0,-1 0,1 0,-1 0,1 1,-1-1,0 0,0 1,0-1,0 1,0 0,0 0,-1 0,1 0,-1 0,0 0,0 1,1-1,-1 1,0 0,0 0,0 0,0 0,0 0,-1 1,1-1,0 1,0 0,0 0,0 0,-1 0,1 1,0-1,-5 2,0 0,0 0,0 1,1 0,-1 0,1 1,0 0,0 0,0 1,1 0,-1 0,1 0,0 2,-5 4,0 1,2 1,-1 0,1 0,1 1,1 0,0 0,0 1,-2 9,8-19,-1 0,1 0,-1 0,1 1,1-1,-1 0,1 0,0 0,0 0,0 1,1-1,0 0,0 0,0 0,1 0,0 0,0 0,0 0,0-1,1 1,-1-1,1 0,0 1,1-1,-1 0,1-1,0 1,0-1,0 0,4 3,0-2,0 0,0 0,1-1,-1 0,1-1,-1 0,1 0,0-1,0 0,0-1,0 1,-1-2,1 1,0-1,0-1,0 0,-1 0,1 0,-1-1,1-1,-1 1,1-2,16-8,-1 0,-1-1,-1-2,0 0,-1-2,13-13,74-112,-76 98,-31 45,0 0,0 0,-1 0,1 0,0 0,0 1,-1-1,1 0,0 1,-1-1,1 0,-1 1,1-1,0 1,-1-1,1 1,-1-1,1 1,-1 0,1-1,-1 1,0-1,1 1,-1 0,0-1,0 1,1 0,-1 0,0-1,0 1,0 0,0 0,0-1,0 1,0 0,0-1,0 1,0 0,0 0,0-1,-1 1,1 0,0 0,0-1,-1 1,1-1,0 1,-1 0,1-1,-1 1,1-1,-1 1,1-1,-1 1,0-1,1 1,-1-1,0 7,-1 10,0 1,2 0,0 0,1 0,0 0,2-1,2 9,-4-20,1-1,0 1,0 0,1 0,0-1,0 1,0-1,0 0,1 0,0 0,0-1,0 1,1-1,-1 0,1 0,0-1,0 1,1-1,-1 0,1 0,-1-1,1 0,2 1,9 1,0 0,0-2,0 0,0 0,1-2,-1 0,0-1,0-1,0 0,0-2,0 0,0 0,-1-2,0 0,0-1,-1 0,1-1,7-7,6-6,0-2,-1-2,-2 0,0-2,-2 0,13-20,-17 20,2 0,1 2,1 0,1 1,1 2,6-4,-30 25,0 0,0-1,0 1,0 0,0 0,0 0,0 0,0 1,1-1,-1 0,0 1,0 0,1-1,-1 1,0 0,1 0,-1 0,0 1,0-1,1 1,-1-1,0 1,0-1,0 1,1 0,-1 0,0 0,0 1,0-1,-1 0,1 1,0-1,0 1,-1-1,1 1,-1 0,0 0,1 0,-1 0,0 0,0 0,0 0,0 0,-1 0,1 0,0 2,3 7,-1-1,0 1,0 0,-1 0,-1 0,0 0,0 1,-1-1,0 0,-1 0,-1 1,1-1,-2 0,0 0,0-1,-1 1,0-1,-1 0,0 1,0-2,-1 1,-1-1,1 0,-2 0,1-1,-1 0,0 0,-1-1,0 0,0-1,0 1,-1-2,0 1,0-2,0 1,-5 0,-87 1,256-34,163 25,-298 1,1-1,0-1,-1-1,0 0,0-2,0 0,-1-1,0 0,0-2,-1 0,0-1,-1-1,0 0,-1-1,-1-1,0 0,-1-1,0-1,-1 0,-1 0,0-1,4-12,-13 25,-1 0,1-1,-1 1,0 0,0 0,0-1,-1 1,0 0,0-1,0 1,0-1,0 1,-1 0,0-1,0 1,0 0,-1 0,1 0,-1 0,0 0,0 0,0 0,-1 0,0 1,1 0,-1-1,0 1,0 0,-1 0,1 0,-1 1,1-1,-1 1,0 0,0 0,0 0,0 1,0-1,0 1,-1 0,1 0,0 1,-1-1,0 1,-9 0,0 0,-1 1,1 1,0 1,0 0,0 0,1 1,-1 1,1 0,0 1,0 1,1 0,0 1,0 0,1 0,0 1,0 1,1 0,0 0,1 1,-7 11,10-13,1 0,0 0,0 1,1 0,0 0,1 0,0 0,1 1,0-1,0 1,1-1,1 1,-1-1,2 1,0 0,0-1,1 1,0-1,0 1,2-1,-1 0,1 0,1-1,-1 1,2-1,-1 0,1 0,1-1,-1 1,1-1,3 2,24 14,0-2,1-1,1-1,1-2,1-2,0-1,1-2,1-2,0-1,0-3,25 2,39 1,-77-10</inkml:trace>
  <inkml:trace contextRef="#ctx0" brushRef="#br0" timeOffset="12864.177">9597 542,'0'5,"0"6,0 7,5-1,1-7,5-6,0-3</inkml:trace>
  <inkml:trace contextRef="#ctx0" brushRef="#br0" timeOffset="13115.667">9737 825,'0'19,"0"11,-4 1,-3-5</inkml:trace>
  <inkml:trace contextRef="#ctx0" brushRef="#br0" timeOffset="16719.766">1 1530,'241'-51,"84"0,-175 40,0 6,2 7,240-10,144-11,-33-8,-208 38,-71 6,225-14,-228-5,155 2,-62-29,57 60,-95-4,-167-28,133 12,-153 1,1-5,-1-3,62-7,-16 1,818 2,-560 27,625-26,-526-2,-192-26,233-3,32 31,-471-18,-74 12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5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96,'0'17,"13"120,-12-133,0 0,0 0,0-1,1 1,0-1,-1 1,1-1,0 0,1 1,-1-1,0 0,1-1,0 1,0 0,0-1,0 1,0-1,0 0,0 0,1 0,-1-1,1 1,0-1,-1 0,1 0,0 0,0 0,-1-1,1 1,0-1,0 0,0 0,0-1,8-1,1 0,-1-2,0 1,0-1,0-1,-1 0,0-1,0 0,0-1,5-4,43-22,-55 32,0 0,0 1,0-1,0 1,0 0,0 0,0 1,0-1,0 1,1 0,-2 0,1 0,0 1,0-1,0 1,-1 0,1 0,-1 0,1 1,-1-1,0 1,0 0,0 0,0 0,0 0,-1 0,0 1,1-1,-1 2,46 37,-43-40,-1 0,1-1,0 1,-1-1,1 0,0-1,0 1,0-1,0 0,0 0,0 0,0-1,0 1,0-1,-1 0,1-1,0 1,-1-1,1 0,-1 0,1-1,-1 1,3-3,89-80,-84 72,4-3,0-1,-2-1,0 0,-1-1,-1-1,-1 0,-1 0,0-1,-1-2,-10 2,-3 29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1 323,'19'-1,"0"-1,1-1,-1-1,-1 0,1-2,-1 0,0-1,0 0,-1-2,0 0,0-1,-1-1,-1 0,1-1,10-12,-23 19,0 1,0-1,-1 0,1 1,-1-1,-1 0,1-1,0 1,-1 0,0 0,-1-1,1 1,-1 0,0-1,0 1,0 0,-1-1,0 1,0 0,0 0,-1-1,0 1,0 0,0 0,-1 1,1-1,-1 0,0 1,0 0,-1 0,1 0,-1 0,0 0,0 1,-1-1,1 1,0 0,-1 1,0-1,0 1,0 0,0 0,0 0,0 1,0 0,0 0,-1 0,1 0,-1 1,1 0,0 0,-1 1,1-1,0 1,-1 0,1 1,0-1,0 1,0 0,0 0,0 1,1 0,-1 0,-6 5,1 2,0-1,0 1,1 1,0 0,1 0,0 1,1 0,0 0,1 0,0 1,1 0,1 0,0 1,1-1,0 1,1 0,0 0,1 0,1 0,1 0,-1 0,2-1,0 1,1 0,0 0,1-1,1 0,0 0,0 0,2 0,5 0,1 0,0-1,1 0,0-1,1 0,0-1,0-1,1-1,1 0,-1-1,1-1,1 0,-1-1,1-1,10 1,102-6,-105-4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0 194,'2'-8,"1"0,0 0,0 0,0 1,1-1,0 1,0 0,1 0,0 1,0-1,1 1,0 0,0 0,0 1,1 0,0 0,0 0,0 1,0 0,1 0,9-5,1 0,0 1,1 0,0 2,0 0,0 1,1 1,0 1,0 0,0 2,0 0,2 2,-16-1,1 1,0 0,0 1,0-1,-1 1,1 0,-1 1,1 0,-1 0,0 0,0 1,-1 0,1 0,-1 0,1 1,-1 0,-1 0,1 0,-1 0,0 1,0 0,0 0,-1 0,0 0,0 0,-1 1,0-1,0 1,0 0,0 2,-1 26,-1-1,-1 1,-2-1,-1 0,-2 0,-1-1,-2 1,-2-2,0 1,-2-1,-2-1,0-1,-3 0,-7 10,-43 54,67-94,0-1,1 1,-1 0,0 0,1 0,-1-1,0 1,1 0,-1 0,1-1,-1 1,1-1,-1 1,1 0,-1-1,1 1,-1-1,1 1,0-1,-1 0,1 1,0-1,-1 1,1-1,0 0,0 1,-1-1,1 1,0-1,0 0,0 1,0-1,0 0,0 1,0-1,0 0,0 1,0-1,0 0,1 1,-1-1,0 0,0 1,1-1,-1 1,0-1,1 1,-1-1,1 1,-1-1,1 1,-1-1,0 1,1-1,0 1,-1 0,1-1,-1 1,1-1,15-35,1 0,2 0,2 2,1 0,2 2,26-28,-13 13,-23 29,7-10,0 1,2 0,1 2,2 1,20-16,-45 39,0 0,0 0,0 0,0 0,0 1,0-1,0 0,1 0,-1 1,0-1,0 0,1 1,-1 0,0-1,1 1,-1 0,1-1,-1 1,0 0,1 0,-1 0,1 0,-1 1,0-1,1 0,-1 0,0 1,1-1,-1 1,0-1,0 1,1 0,-1 0,0-1,0 1,0 0,0 0,0 0,0 0,0 0,0 0,0 0,0 0,-1 1,1-1,-1 0,1 0,-1 1,1-1,-1 0,1 1,-1-1,0 1,0-1,0 2,0 200,-1-202,1 1,0 0,-1-1,1 1,0-1,0 1,1 0,-1-1,0 1,0-1,1 1,-1-1,1 1,-1-1,1 1,0-1,-1 1,1-1,0 0,0 1,0-1,0 0,0 0,0 0,1 0,-1 0,0 0,0 0,1 0,-1 0,1 0,-1-1,1 1,-1-1,1 1,-1-1,1 0,-1 1,1-1,0 0,-1 0,1 0,-1 0,1 0,0-1,-1 1,1 0,-1-1,1 1,-1-1,1 0,-1 1,1-1,-1 0,1 0,136-149,22 0,-159 148,1 1,-1 0,0 0,0 0,1 0,-1 0,1 0,-1 1,1-1,-1 0,1 1,0-1,-1 1,1-1,0 1,-1 0,1 0,0 0,-1 0,1 0,0 0,0 0,-1 0,1 1,0-1,-1 1,1-1,-1 1,1 0,-1 0,1-1,-1 1,1 0,-1 0,0 1,1-1,-1 0,0 0,0 1,0-1,0 0,0 1,0-1,-1 1,1-1,0 1,-1-1,1 1,-1 0,1-1,-1 1,0 0,0-1,0 1,0 0,0 0,0-1,2 26,-2 0,0 1,-2-1,-1-1,-1 1,-8 26,3-7,-20 94,15-95,8-27</inkml:trace>
  <inkml:trace contextRef="#ctx0" brushRef="#br0" timeOffset="2765.898">1638 448,'28'0,"1"-1,-1-1,0-1,1-1,17-7,-37 9,-1-1,0 0,0 0,0-1,0 0,0-1,-1 1,0-2,0 1,0-1,0 0,-1 0,0-1,-1 1,1-1,-1-1,-1 1,1-1,-1 0,1-3,-4 6,0-1,0 1,0-1,-1 0,0 1,0-1,0 0,-1 1,0-1,0 0,0 1,0-1,-1 1,0 0,-1-1,1 1,-1 0,0 0,0 1,0-1,-1 1,1-1,-1 1,0 0,-1 0,1 1,-1 0,1-1,-1 1,0 1,0-1,0 1,-1 0,1 0,0 0,-1 1,0 0,1 0,-1 0,1 1,-1 0,0 0,1 0,-1 1,0-1,-1 2,-6 2,-1 1,1 0,1 1,-1 1,1 0,0 0,1 1,0 1,0 0,1 0,0 1,0 1,1-1,1 2,0-1,0 1,1 0,1 1,0-1,1 1,0 0,1 1,0-1,1 1,1 0,0 0,1 0,0 0,1 0,1 0,0 0,1 0,0-1,1 1,1 0,0-1,1 0,0 0,1 0,1-1,3 6,-4-11,0 0,1 0,0-1,0 0,0 0,1-1,0 0,0 0,0 0,1-1,-1-1,1 0,0 0,0 0,0-1,0 0,0-1,1 0,-1-1,0 0,1 0,-1-1,5-1,12-2,1 0,-2-2,1-2,-1 0,0-1,-1-2,17-9,335-204,-250 156,-125 69,0-1,0 0,-1 0,1 0,0 0,0 0,-1 0,1 0,0 0,0-1,0 1,-1 0,1 0,0-1,-1 1,1 0,0-1,-1 1,1-1,0 1,-1-1,1 1,-1-1,1 1,-1-1,1 1,-1-1,1 0,-1 1,1-1,-1 0,0 1,0-1,1 0,-1 0,0 1,0-1,0 0,0 0,0 0,0 1,0-1,0 0,0 0,0 1,0-1,0 0,-1 0,1 1,0-1,0 0,-1 0,1 1,-1-1,1 0,-1 1,1-1,-1 1,1-1,-1 1,1-1,-1 1,0-1,1 1,-1-1,0 1,0-1,-12 0,1-1,-1 2,0 0,0 0,0 1,0 1,1 0,-1 1,1 0,-1 1,1 0,0 1,1 0,-1 1,1 1,0-1,0 2,1 0,0 0,1 0,0 1,0 1,1 0,0 0,0 0,1 1,1 0,0 1,0 0,3-7,0 0,0 1,0 0,1-1,0 1,0 0,0 0,1 0,0 1,0-1,0 0,1 0,0 1,1-1,-1 0,1 0,0 0,0 0,1 0,0 0,0 0,1 0,-1 0,1-1,0 1,1-1,-1 0,1 0,0 0,0-1,1 1,-1-1,1 0,0 0,0-1,1 1,-1-1,1-1,2 2,2-1,0-1,0-1,1 0,-1 0,0-1,0 0,1-1,-1 0,0-1,0 0,0 0,0-1,0-1,-1 1,1-2,-1 1,0-1,0-1,-1 1,0-1,1-1,15-13,-1 0,-1-2,-1 0,-1-1,-1-1,8-14,53-98,-80 136,0 1,0-1,0 0,1 1,-1-1,0 0,0 1,1-1,-1 0,0 0,1 1,-1-1,0 0,1 0,-1 1,0-1,1 0,-1 0,1 0,-1 0,0 0,1 0,-1 1,1-1,-1 0,0 0,1 0,-1 0,1 0,-1-1,0 1,1 0,-1 0,1 0,-1 0,0 0,1 0,-1-1,0 1,1 0,-1 0,0-1,1 1,-1 0,0 0,0-1,1 1,-1 0,0-1,0 1,1 0,-1-1,0 1,0-1,0 1,0 0,0-1,0 1,1-1,-1 1,0 0,0-1,0 1,-4 37,2-27,0-2,0 0,1 1,0-1,0 1,0-1,1 0,1 1,-1-1,1 1,1-1,0 0,0 1,0-1,1 0,0 0,1-1,0 1,0-1,0 0,1 0,0 0,1 0,-1-1,1 0,1 0,-1-1,1 1,0-1,0-1,0 0,1 0,0 0,0-2,0 0,0-1,0 0,0-1,0 0,0 0,0-1,0 0,0 0,0-1,0 0,-1 0,1-1,-1 0,1 0,-1-1,0 0,0 0,-1-1,1 0,-1 0,0-1,15-15,-1-1,-2 0,0-2,-1 0,5-13,28-38,-33 52,0 0,2 2,1 0,0 1,1 1,21-14,-39 31,-1 0,1 0,-1 1,1-1,-1 1,1-1,0 1,0 0,0 0,0 0,-1 1,1-1,0 1,0-1,0 1,1 0,-1 0,0 0,0 1,0-1,0 1,-1 0,1 0,0 0,0 0,0 0,0 0,-1 1,1-1,-1 1,1 0,-1 0,0 0,0 0,1 0,-1 0,-1 1,1-1,0 1,-1-1,1 1,-1 0,0 0,0-1,1 2,1 7,0-1,0 0,-1 1,-1 0,0-1,0 1,-1 0,0 0,-1 0,0-1,-1 1,0-1,0 1,-1-1,-1 0,0 1,0-2,-1 1,0 0,-1-1,0 0,0-1,-1 1,0-1,-1 0,0-1,0 0,0 0,-1-1,0 1,1-2,0 0,0 0,0-1,0 0,-1 0,0-1,1 0,-1 0,0-1,-1 0,-4 0,14-3,1 1,-1 0,0-1,0 1,1 0,-1 0,0-1,0 1,1 0,-1-1,0 1,0 0,0-1,0 1,1-1,-1 1,0 0,0-1,0 1,0-1,0 1,0 0,0-1,0 1,0-1,0 1,0 0,-1-1,1 1,0 0,0-1,0 1,0 0,-1-1,1 1,0 0,0-1,-1 1,1 0,0-1,0 1,-1 0,1 0,0-1,-1 1,1 0,0 0,-1 0,1 0,-1-1,1 1,0 0,-1 0,1 0,-1 0,1 0,0 0,-1 0,1 0,-1 0,32-19,-17 16,1 0,-1 1,1 0,0 1,0 1,0 0,0 1,-1 0,1 2,0-1,7 4,75 8,-80-14,1-1,-1 0,0-1,0-1,0 0,-1-2,1 0,-1 0,0-2,-1 0,1-1,-1 0,-1-1,7-5,-4-2,-2 1,1-2,-2 0,0-1,-1 0,-1-1,-1-1,8-18,19-64,-38 103,0-1,-1 0,1 0,0 1,0-1,-1 0,1 0,0 1,0-1,-1 0,1 0,0 0,-1 1,1-1,0 0,-1 0,1 0,0 0,-1 0,1 0,-1 0,1 0,0 0,-1 0,1 0,0 0,-1 0,1 0,0 0,-1 0,1 0,0 0,-1 0,1 0,0-1,-1 1,1 0,0 0,-1 0,1-1,0 1,0 0,-1 0,1-1,0 1,0 0,0-1,-1 1,1 0,0-1,0 1,0 0,0-1,0 1,0 0,-1-1,1 1,0 0,0-1,0 1,0-1,0 1,1 0,-1-1,0 1,0 0,0-1,0 1,0-1,-23 20,12-4,0 0,0 1,2 0,0 0,1 1,1 0,0 0,1 1,4-13,-1 1,1-1,0 1,1 0,0 0,-1 0,2 0,-1 0,1 0,0 0,0 0,1 0,-1 0,1 0,1 0,-1-1,1 1,0 0,0-1,1 1,0-1,0 0,0 0,0 0,1 0,0 0,0-1,0 1,0-1,1 0,0-1,4 3,-4-2,1-1,0 0,0-1,0 0,1 0,-1 0,0 0,1-1,-1 0,1-1,-1 1,1-1,-1-1,1 1,-1-1,1 0,-1 0,1-1,-1 0,0 0,0-1,5-2,2-1,0-1,-1-1,0 0,0-1,0 0,-1-1,-1 0,1-1,4-7,62-93,-77 112,-1-1,1 0,0 1,0-1,0 0,0 1,0-1,0 0,0 1,0-1,0 1,0-1,0 0,0 1,0-1,0 0,0 1,0-1,0 1,0-1,0 0,1 1,-1-1,0 0,0 1,0-1,1 0,-1 0,0 1,0-1,1 0,-1 0,0 1,1-1,-1 0,0 0,0 0,1 1,-1-1,1 0,-1 0,0 0,1 0,-1 0,0 0,1 0,-1 0,1 0,-1 0,0 0,1 0,-1 0,0 0,1 0,-1 0,0 0,1 0,-1-1,0 1,1 0,-3 50,1-38,0-8,0 0,0 1,0-1,1 0,0 1,0-1,0 1,1-1,-1 1,1-1,0 0,1 1,-1-1,1 0,-1 0,1 0,0 0,1 0,-1-1,1 1,-1-1,1 1,0-1,1 0,-1 0,0 0,1-1,0 1,-1-1,1 0,1 1,16 0,-1 0,1-1,0-1,0-2,-1 0,1-1,1-1,1 1,0-2,-1-1,1-1,-1-1,0-1,0 0,-1-2,-1-1,1 0,-2-1,1-2,-2 0,0 0,-1-2,0 0,-1-1,-1-1,-1 0,0-1,1-5,-9 12,-1 0,0 0,0 0,-1-1,-1 0,0 0,-1 0,0 0,-1 0,0-3,-2 13,1 0,-1 0,0 0,0 1,0-1,0 0,0 1,0-1,-1 1,1-1,-1 1,0-1,0 1,0 0,0 0,0 0,0 0,0 1,-1-1,1 0,-1 1,1 0,-1 0,0-1,1 1,-1 1,0-1,0 0,0 1,0-1,1 1,-1 0,-1 0,-4 0,1 0,-1 0,0 1,1 0,-1 0,1 1,-1 0,1 0,0 1,0 0,0 0,-2 1,-72 75,81-77,-1-1,0 0,0 1,1-1,-1 1,1-1,-1 1,1-1,-1 1,1-1,0 1,0-1,0 1,0-1,0 1,0 0,0-1,1 1,-1-1,1 1,-1-1,1 1,-1-1,1 1,0-1,-1 0,1 1,0-1,0 0,0 0,0 0,1 0,-1 0,0 0,0 0,0 0,1 0,-1 0,1 0,-1-1,1 1,0-1,66 17,4-29,-64 9,1 0,-1 1,0 1,0-1,1 2,-1-1,1 1,-1 0,1 1,-1 0,0 0,1 0,0 2,-5 0,0 0,0 0,0 1,-1 0,0 0,1 0,-1 0,-1 0,1 0,-1 1,0-1,0 1,0 0,0 0,-1 0,0-1,0 1,0 1,0-1,-1 0,0 0,0 0,-1 0,1 0,-1 0,-1 4,4 46,-1-50,0 0,1 1,0-1,0 0,0 0,1 0,0 0,-1 0,2 0,-1-1,1 0,-1 0,1 0,0 0,0 0,1-1,-1 1,1-1,0 0,0-1,0 1,0-1,0 0,1 0,-1-1,0 0,1 0,-1 0,1 0,4-1,6 1,-1-1,0-1,1 0,-1-1,0-1,0 0,0-1,0 0,-1-2,13-6,-3 3,0-2,-1-1,-1-1,0-1,0-1,-2-1,0 0,-1-2,0 0,-1-1,-2-1,0-1,-1 0,-1-1,11-23,-23 42,-1-1,1 1,-1-1,1 1,-1-1,0 0,-1 0,1 1,-1-1,1 0,-1 0,0 0,-1 1,1-1,-1 0,1 0,-1 0,0 1,0-1,-1 1,1-1,-1 1,0-1,0 1,0 0,0 0,-1 0,1 0,-1 0,0 0,1 1,-1 0,-1-1,1 1,0 0,0 0,-1 1,1-1,-1 1,1-1,-1 1,0 0,0 1,1-1,-1 1,0-1,0 1,0 0,1 1,-3-1,-10 5,0 1,1 0,-1 1,1 1,1 0,0 1,0 0,1 1,0 1,0 0,1 1,1 0,0 1,1 0,0 1,1 0,0 0,2 1,-1 0,2 1,0-1,1 1,0 1,3-6,-1 0,1 0,1 0,0 1,1-1,0 1,1-1,0 1,1-1,0 0,1 0,0 0,0 0,1 0,1-1,0 1,0-1,1-1,1 1,-1-1,1 0,1 0,0-1,0 0,1 0,-1-1,2 0,-1-1,1 0,0 0,0-1,1 0,-1-1,1-1,0 1,3-1,10 6,1-1,0-1,0-2,0 0,0-2,1 0,0-2,-1-1,1-1,15-3,-16-3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3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86 650,'-9'20,"0"1,1 1,2-1,0 1,1 1,1-1,1 6,2-25,1 1,-1-1,1 1,0-1,0 1,0-1,0 1,1-1,-1 1,1-1,0 0,0 1,0-1,0 0,1 0,0 1,-1-1,1 0,0-1,0 1,1 0,-1-1,1 1,-1-1,1 1,0-1,0 0,-1 0,2-1,-1 1,0 0,0-1,0 0,1 0,-1 0,1 0,-1-1,1 1,-1-1,1 0,-1 0,1 0,-1 0,1-1,-1 1,0-1,1 0,15-6,0-1,-1 0,0-2,0 0,-1-1,0-1,-1 0,0-1,-1-1,1-2,-14 13,48-44,-3-2,-2-2,-3-2,-2-2,33-59,-61 92,0-1,-1-1,-2 0,0 0,-2-1,0 0,-2 0,-1 0,1-16,-5 36,0 0,1-1,-2 1,1 0,-1-1,1 1,-1 0,-1-1,1 1,-1 0,0 0,0 0,0 0,-1 1,0-1,0 1,0-1,0 1,-1 0,-3-3,3 7,-1 0,1 1,0-1,0 1,0 0,0 0,0 1,0-1,1 1,-1 0,0 0,1 0,-1 0,1 1,0 0,0-1,0 1,0 0,0 0,1 1,0-1,-1 0,1 1,0 0,0-1,1 1,-1 1,0-2,-15 32,1 0,2 0,2 2,1-1,2 2,2-1,1 1,2 0,1 0,2 0,3 24,-2 72,5 0,20 120,-10-146,-5 1,-4 106,-33-120,26-92,0-1,0 0,-1 0,1 0,-1 0,0-1,1 1,-1 0,0-1,0 1,0-1,0 1,0-1,0 0,-1 0,1 0,0 0,-1-1,1 1,0 0,-1-1,1 0,-1 1,1-1,-1 0,1-1,-1 1,1 0,0-1,-1 1,1-1,-1 1,1-1,0 0,0 0,-1 0,1-1,-1 0,-6-5,-1 0,1-1,0 0,1-1,0 0,0 0,1-1,0 1,1-2,0 1,-2-7,-5-9</inkml:trace>
  <inkml:trace contextRef="#ctx0" brushRef="#br0" timeOffset="200.947">1 0,'5'10,"1"3</inkml:trace>
  <inkml:trace contextRef="#ctx0" brushRef="#br0" timeOffset="1433.968">368 1552,'13'-55,"-9"33,1 0,0 1,2 0,0 0,2 1,0 0,1 0,9-12,1 5,2 2,0 0,2 2,1 0,0 2,2 1,9-5,-11 10,-3 3</inkml:trace>
  <inkml:trace contextRef="#ctx0" brushRef="#br0" timeOffset="28876.761">1074 1694,'-10'-4,"0"-1,0 2,0-1,0 1,-1 1,0 0,1 0,-1 1,0 1,1 0,-1 0,0 1,0 0,1 1,-1 0,1 1,-1 0,1 0,0 1,0 1,1 0,-1 0,1 1,0 0,1 0,0 1,-1 0,2 1,-1 0,1 0,1 0,0 1,0 0,0 0,1 1,0 2,-15 16,1 1,2 1,1 1,2 0,1 1,1 0,2 1,1 1,-1 12,9-39,1-1,0 1,0 0,1 0,-1-1,1 1,1 0,-1-1,1 1,0-1,1 0,0 1,0-1,0 0,0-1,1 1,0-1,0 1,1-1,-1 0,1-1,0 1,1-1,-1 0,1 0,0-1,-1 0,2 0,-1 0,0-1,0 1,1-2,0 1,20 1,0-1,1-2,-1-1,0 0,0-3,0 0,-1-1,1-2,-1-1,-1 0,1-2,-2-1,1-2,-2 0,1-1,-2-1,0-1,-1-1,15-17,-24 25,-2-1,1 0,-2-1,1 0,-1 0,-1-1,0 0,-1-1,0 0,-1 0,-1 0,0-1,0 0,-1 1,-1-2,-1 1,0 0,0-1,-2 1,0-1,0 1,-2-1,1 1,-2 0,0 0,-1 0,0 0,-2 4,0 0,0 0,-1 1,-1 0,1 0,-2 1,1 0,-1 0,0 1,0 0,-1 1,0 0,0 1,-1 0,1 0,-1 1,0 0,0 1,-1 1,1-1,-1 2,1 0,-1 0,1 1,-7 1,-15-2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0,'5'14,"1"15,0 7,-1 2,-1-1,-2-6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1,'-11'5,"0"0,0 1,0 0,1 1,0 1,0-1,1 1,0 1,0 0,-3 5,12-11,0 1,1-1,0 1,-1-1,1 0,0 1,1-1,-1 0,1 0,-1 0,1 0,0 0,0 0,0-1,0 1,1 0,-1-1,1 0,0 1,-1-1,1 0,0-1,0 1,0 0,0-1,1 0,-1 0,0 0,1 0,-1 0,3 0,3 3,-2-2,-1 0,0 0,1 0,-1 1,0 0,0 0,0 0,-1 1,1 0,-1 0,0 1,0-1,-1 1,1 0,-1 0,0 1,0-1,-1 1,1 0,-1 0,-1 0,1 0,-1 1,0-1,0 1,-1-1,0 1,0 0,-1 1,0-2,-1 0,0-1,-1 1,1-1,-1 0,0 1,-1-1,1 0,-1 0,0 0,0-1,0 1,-1-1,0 1,0-1,0 0,0-1,-1 1,1-1,-1 0,0 0,0 0,0-1,0 1,0-1,-1-1,1 1,-1-1,1 0,-1 0,0 0,1-1,-1 0,0 0,-1 0,-73-6,61-1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1,'-5'43,"-1"19,4 4,4-4,0-9,1-7,-1-13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3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28,'0'1064,"0"-1052</inkml:trace>
  <inkml:trace contextRef="#ctx0" brushRef="#br0" timeOffset="268.384">0 649,'48'0,"45"-10,16-2,-1-5,-10 1,-11-2,-16-3,-10 3,-11-1,-9 3,-7 0,-4 2,-2-2,-7-2,-1 2,-5 3</inkml:trace>
  <inkml:trace contextRef="#ctx0" brushRef="#br0" timeOffset="685.019">1185 0,'0'2,"-20"239,11 0,11 23,-1-234,2 0,0-1,3 1,0-1,2 0,1-1,1 0,6 11,-14-36,-1 0,0 0,1 0,0 0,0 0,0-1,0 1,0 0,1-1,-1 0,1 0,-1 1,1-2,0 1,0 0,0 0,0-1,0 0,0 0,0 0,1 0,-1 0,0 0,1-1,-1 0,0 1,1-1,-1 0,0-1,1 1,-1-1,0 1,1-1,-1 0,0 0,0-1,0 1,0-1,0 1,0-1,0 0,-1 0,1 0,0-1,-1 1,0 0,0-1,1 0,111-155,-101 140,2 0,0 2,1-1,0 2,1 0,1 1,1 1,0 1,19-9,-37 20,0 1,0-1,0 1,1-1,-1 1,0 0,0 0,0-1,0 1,0 0,1 0,-1 0,0 0,0 1,0-1,0 0,1 0,-1 1,0-1,0 1,0-1,0 1,0-1,0 1,0-1,0 1,0 0,0 0,-1 0,1-1,0 1,0 0,-1 0,1 0,0 0,-1 0,1 0,-1 0,0 0,1 1,-1-1,0 0,1 0,-1 0,0 1,4 59,-4-53,-2 23,1-23,0-1,0 1,0 0,1-1,1 1,-1 0,1-1,0 1,1-1,0 1,0-1,1 0,0 0,0 0,3 5,29 3,-15-17</inkml:trace>
  <inkml:trace contextRef="#ctx0" brushRef="#br0" timeOffset="1312.026">2258 649,'-12'9,"-21"14,1 1,1 2,1 1,1 1,2 1,1 2,0 3,3 24,22-56,1-1,0 0,0 0,0 1,-1-1,1 0,1 1,-1-1,0 0,0 0,0 1,1-1,-1 0,0 0,1 1,-1-1,1 0,0 0,-1 0,1 0,0 0,0 0,0 0,-1 0,1 0,0 0,0 0,0 0,1-1,-1 1,0 0,0-1,0 1,0-1,1 0,-1 1,0-1,0 0,1 1,-1-1,0 0,1 0,0 0,11-2,1 0,-1-1,0-1,0 0,0 0,-1-1,0-1,0 0,0-1,6-4,5-3,192-133,-214 146,0 0,-1 0,1 0,0 0,0 0,0 0,0 0,0 1,0-1,0 0,0 1,0-1,0 1,0-1,0 1,0-1,0 1,1 0,-1 0,0-1,0 1,0 0,1 0,-1 0,0 0,0 1,0-1,1 0,-1 0,0 1,0-1,0 1,0-1,0 1,0-1,0 1,0 0,0-1,0 1,0 0,0 0,0 0,0 0,-1 0,1 0,0 0,-1 0,1 0,-1 0,1 1,13 56,-13-50,-1-1,1 1,1 0,-1 0,1 0,1-1,-1 1,1-1,1 1,-1-1,1 0,1-1,-1 1,1-1,0 1,1-2,-1 1,1 0,0-1,1 0,-1-1,1 1,7 2,-4-3,1-1,0 0,0-1,0 0,0 0,1-1,-1-1,0 0,1-1,-1 0,0 0,0-1,0-1,0 0,0-1,-1 1,1-2,-1 0,0 0,7-6,11-6,0-1,-1-1,0-2,-2-1,-1-1,0-1,-2-1,-1-1,-1 0,-1-2,-2 0,0-1,-2-1,-2-1,8-24,-5 5,-1-1,-4 0,-1-1,-3 0,-2 0,-1-50,-30 13,25 87,1 0,-1 0,0 0,-1 1,1-1,0 0,0 0,-1 0,1 1,-1-1,0 1,1-1,-1 1,0 0,0 0,0 0,0 0,0 0,0 0,0 0,0 1,0-1,0 1,0-1,-1 1,1 0,0 0,0 0,0 0,-1 0,1 0,0 1,0-1,0 1,0 0,0-1,0 1,0 0,-1 1,-5 6,0 0,0 0,1 1,1 0,0 0,0 0,0 1,1 0,1 0,0 1,0-1,1 1,0 0,1 0,0 0,1 4,-1-8,-5 56,4 1,1-1,4 1,3-1,2 0,3-1,2 1,4-2,2 0,10 18,-28-78,55 142,-59-136,-10-22,4 2</inkml:trace>
  <inkml:trace contextRef="#ctx0" brushRef="#br0" timeOffset="1548.04">2597 367,'43'5,"33"1,14 0,6-6,-4-3,-8-1,-9 1,-7 0,-6 1,-4 0,-1 2,-7-1,-7 1,-5 0,-5 1,-8-1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1 307,'72'-270,"-71"270,-1 1,1 0,-1 0,0-1,1 1,0-1,-1 1,1 0,-1-1,1 1,0-1,-1 1,1-1,0 0,-1 1,1-1,0 0,0 1,-1-1,1 0,0 0,0 0,0 0,-1 0,1 0,0 0,0 0,0 0,0 0,-1 0,1 0,0 0,0-1,-1 1,1 0,0-1,0 1,-1-1,1 1,0 0,-1-1,1 0,-1 1,1-1,0 1,-1-1,1 0,-1 1,0-1,1 0,0 6,56 129,-54-129,1 1,0-1,0 0,0 0,0 0,1 0,0-1,0 0,0 0,0 0,1-1,-1 1,1-1,0-1,0 1,0-1,0 0,1 0,-1-1,0 0,1 0,-3-1,0 0,0-1,0 1,0-1,0 0,0 0,0-1,0 1,-1-1,1 0,-1 0,1 0,-1 0,0-1,1 1,-1-1,-1 0,1 0,0 0,-1 0,1 0,-1 0,0-1,0 1,0-1,-1 0,1 0,28-107,-29 56,-1 31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293 650,'-21'6,"-1"2,2 0,-1 1,1 0,0 2,1 1,0 0,1 1,1 1,0 1,1 0,-12 15,23-22,1-1,-1 1,2 0,-1 1,1-1,0 1,1-1,0 1,0 0,1 0,1 0,-1 0,1-1,0 1,1 0,0 0,1 0,0 1,-1-5,0 0,1 0,-1 0,1 0,0 0,0-1,1 1,0-1,0 1,0-1,0 0,0 0,1 0,0 0,-1-1,2 0,-1 0,0 0,0 0,1 0,0-1,-1 0,1 0,0 0,0-1,0 1,0-1,1-1,-1 1,0-1,1 1,13-5,-1 0,-1 0,1-2,-1 0,0-1,0-1,-1-1,0 0,0-1,-1 0,0-1,-1-1,3-4,10-7,0-2,-1 0,-2-2,0 0,-2-2,-1-1,-2 0,-1-2,-1 0,-2 0,-1-2,-1 0,-2 0,-2-1,-1-1,-2 1,0-11,-5 26,-1 0,0-1,-2 1,-1 0,0 0,-1 0,-2 1,0-3,3 15,1-1,-1 0,-1 1,1 0,-1 0,0 0,-1 0,0 0,0 1,0 0,-1 0,0 1,0-1,0 1,-1 1,0-1,0 1,0 0,0 1,-1-1,-2 1,3 1,1 1,-1 0,1 0,-1 1,0 0,1 0,-1 1,0-1,1 2,-1-1,1 1,-1 0,1 0,0 0,0 1,0 0,0 0,0 1,1 0,-1 0,1 0,0 0,0 1,1 0,0 0,-1 0,2 1,-1-1,1 1,-2 3,-7 13,1 0,1 1,1 0,0 1,2 0,1 0,-1 16,3-20,2 1,0-1,1 1,1 0,1-1,1 1,1-1,1 1,0-1,1 0,2 0,0-1,1 0,1 0,0-1,2 0,2 2,104 121,-52-85,-45-40</inkml:trace>
  <inkml:trace contextRef="#ctx0" brushRef="#br0" timeOffset="220.728">998 848,'0'24,"5"3,2-8,-1-12,-1-7</inkml:trace>
  <inkml:trace contextRef="#ctx0" brushRef="#br0" timeOffset="365.75">1027 340,'0'0</inkml:trace>
  <inkml:trace contextRef="#ctx0" brushRef="#br0" timeOffset="614.706">1309 1017,'-5'-14,"3"-20,3-8,0-2,5 1,2 4,4 3,0 4,3 1,-2 2,3 6,-2 2,1 4,4 6,2 4,-1 3</inkml:trace>
  <inkml:trace contextRef="#ctx0" brushRef="#br0" timeOffset="953.465">1704 848,'37'-13,"-1"0,-1-3,-1-1,0-1,-1-2,-1-1,-2-2,0-1,0-1,4-46,-34 69,0 0,0 0,0 0,-1 0,1 0,0 0,-1 0,1 0,-1 0,0 0,0 0,0 1,0-1,0 0,0 1,0-1,0 0,-1 1,1-1,0 1,-1 0,0 0,1-1,-1 1,0 0,1 0,-1 1,0-1,0 0,0 0,0 1,0 0,0-1,0 1,0 0,0 0,0 0,-1 0,-9 0,-1 1,1 0,-1 1,1 0,0 1,-1 0,2 1,-1 0,0 1,1 1,0 0,0 0,1 1,-1 0,1 1,1 0,0 1,0 0,1 0,0 1,0 0,1 0,0 1,1 0,1 0,-1 0,2 1,0 0,0 0,1 0,0 0,1 1,1-1,-1 11,3-18,0 0,0 0,0 0,1 0,0 0,0 0,0-1,0 1,1-1,0 1,0-1,0 0,0 0,1 0,0-1,-1 1,1-1,1 0,-1 0,0 0,1-1,-1 1,1-1,0 0,0 0,2 0,5 2,-1-1,1-1,0 0,0 0,0-1,0 0,0-1,0-1,0 0,11-2,34-11,-32 8</inkml:trace>
  <inkml:trace contextRef="#ctx0" brushRef="#br0" timeOffset="1248.116">2409 650,'-11'12,"0"0,0 1,1 0,0 0,2 1,-1 0,2 1,0 0,0 0,2 1,0-1,0 1,2 0,-1 7,4-19,1 0,0-1,0 1,0 0,0-1,1 1,-1-1,1 1,0-1,0 0,0 0,0 0,1 0,-1 0,1 0,0 0,-1-1,1 0,1 1,-1-1,0 0,0-1,1 1,-1 0,1-1,0 0,-1 0,1 0,0 0,112 13,-96-14,0-1,0 0,0-2,0-1,-1 0,1-1,-1-1,0-1,-1-1,0 0,0-1,16-12,-10 6</inkml:trace>
  <inkml:trace contextRef="#ctx0" brushRef="#br0" timeOffset="1587.086">3143 1,'-25'152,"7"2,7 0,6 0,8 20,-3-143,16 66,-18-71,-1-22</inkml:trace>
  <inkml:trace contextRef="#ctx0" brushRef="#br0" timeOffset="2084.777">2805 481,'34'-10,"30"-3,8 1,-2 2,-9 3,-10 3,-8 2,-8 1,-4 1,-7 0</inkml:trace>
  <inkml:trace contextRef="#ctx0" brushRef="#br0" timeOffset="2372.361">3538 30,'-9'38,"-4"46,1 14,2 0,4-12,1-11,3-14,1-12,1-9,1-3,-1-2,1-3,-1-1,5-2,2-6</inkml:trace>
  <inkml:trace contextRef="#ctx0" brushRef="#br0" timeOffset="3050.572">3793 678,'0'8,"1"0,0 0,0 0,1 0,0 0,1-1,-1 1,1-1,1 1,0-1,0 0,0 0,1-1,-1 1,2-1,-1 0,1-1,0 1,1 0,-2-6,1-1,-1 1,0-1,1 0,-1 0,0 0,0-1,0 0,0 0,0-1,0 1,0-1,-1 0,1 0,-1 0,0-1,0 1,0-1,-1 0,1-1,-1 1,0 0,0-1,0 0,1 0,84-121,-88 125,1 0,-1 0,0 0,0 1,1-1,-1 0,0 0,1 0,-1 0,1 0,-1 0,1 1,-1-1,1 0,0 0,-1 1,1-1,0 0,-1 1,1-1,0 1,0-1,0 1,0-1,0 1,0 0,-1-1,1 1,0 0,0 0,0 0,0 0,0-1,0 1,0 1,0-1,0 0,0 0,0 0,0 0,0 1,0-1,0 0,0 1,-1-1,1 1,0-1,0 1,0-1,-1 1,1 0,0-1,-1 1,1 0,0 0,-1-1,1 1,-1 0,1 1,34 116,132 542,-162-643,-1 1,-1 0,0 0,-1 0,-1 0,-1 0,-1 0,0 0,-1 0,-1 0,-1 0,0-1,-2 1,0-1,-4 7,7-20,-1 0,1-1,-1 0,0 1,0-2,-1 1,1 0,0-1,-1 0,1 0,-1 0,0 0,0-1,0 0,0 0,0 0,0-1,0 0,0 0,0 0,0 0,0-1,0 0,0 0,1 0,-1 0,0-1,0 0,1 0,-1 0,1-1,0 1,0-1,0 0,0 0,0-1,0 1,1-1,0 0,0 0,0 0,0 0,0-1,-4-10,1 1,0-1,1 0,1 0,0-1,1 0,-1-15,-1 2,2 11,1 1,0 0,1 0,1-1,1 1,0-1,1 1,1 0,0 0,2 0,0 1,1-1,0 1,1 0,1 1,1-1,0 2,1-1,0 1,1 1,10-9,-12 16,1 1,-1 0,1 1,0 0,0 1,1 0,-1 0,1 1,-1 0,1 1,0 1,-1-1,1 2,5 0,9-1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09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6606 199,'-3'4,"1"1,0-1,1 1,-1 0,1-1,0 1,0 0,0 0,1-1,0 1,0 0,0 0,0 0,1 0,0-1,0 1,0 0,1 2,1 5,143 603,-79-370,-67-244,0 1,0-1,0 0,0 0,0 1,0-1,1 0,-1 0,1 1,-1-1,0 0,1 0,0 0,-1 0,1 1,0-1,0 0,-1 0,1-1,0 1,0 0,0 0,0 0,0 0,0-1,0 1,1-1,-1 1,0-1,0 1,0-1,1 1,-1-1,0 0,0 0,1 0,-1 0,0 0,1 0,-1 0,0 0,0 0,1-1,-1 1,0 0,0-1,0 1,1-1,-1 0,0 1,0-1,0 0,0 1,0-1,0 0,0 0,0-1,10-16,-1-2,-1 1,-1-1,-1 0,0-1,-2 0,0-3,5-12,-1 4,43-157,43-90,-70 229,-25 49,1 1,-1-1,0 0,1 0,-1 0,0 0,1 1,-1-1,1 0,-1 0,1 1,0-1,-1 0,1 1,-1-1,1 0,0 1,0-1,-1 1,1 0,0-1,0 1,0-1,0 1,-1 0,1 0,0 0,0-1,0 1,0 0,0 0,0 0,0 0,0 0,-1 1,1-1,0 0,0 0,0 1,0-1,0 0,-1 1,1-1,0 1,0-1,-1 1,1-1,0 1,0-1,-1 1,1 0,-1 0,1-1,-1 1,1 0,-1 0,1-1,24 106,-12-24,-4-22,2-1,3-1,20 55,6-44,-39-67,0-1,1 1,-1-1,0 1,0-1,1 0,-1 0,1 1,-1-1,1 0,-1 0,1-1,0 1,-1 0,1 0,0-1,0 1,-1-1,1 0,0 1,0-1,0 0,0 0,-1 0,1 0,0-1,0 1,0 0,0-1,-1 1,1-1,0 0,-1 1,1-1,0 0,-1 0,1 0,-1 0,1-1,0 1,15-19,-1 0,-1-1,-1-1,0 0,-2-1,0 0,7-24,-11 28,25-54,-4-1,-3-1,-3-1,-4-1,-1-7,-15 58</inkml:trace>
  <inkml:trace contextRef="#ctx0" brushRef="#br0" timeOffset="686.045">7875 1,'-5'14,"0"1,1-1,1 1,0 0,1 0,1 0,0 0,1 3,-1 9,23 248,10-11,-4-31,-28-232,-1 0,1 0,0 0,0 0,0 1,0-1,0 0,0 0,0 0,0 0,0 0,0 1,1-1,-1 0,0 0,1 0,-1 0,1 0,0 0,-1 0,1 0,0 0,-1 0,1-1,0 1,0 0,0 0,-1-1,1 1,0 0,0-1,0 1,0-1,1 1,-1-1,0 0,0 1,0-1,0 0,0 0,0 0,0 0,1 0,-1 0,0 0,0 0,0 0,0-1,0 1,0 0,0-1,110-139,-102 129,2-3,1 0,1 1,-1 0,2 1,0 1,0 0,1 0,1 2,10-5,-25 13,0 1,0-1,0 1,0 0,1 0,-1-1,0 1,0 0,0 0,0 0,0 0,1 1,-1-1,0 0,0 0,0 1,0-1,0 1,0-1,0 1,0-1,0 1,0-1,0 1,0 0,0 0,-1-1,1 1,0 0,0 0,-1 0,1 0,0 0,-1 0,1 0,-1 0,0 0,1 0,-1 0,0 0,0 1,1-1,-1 0,0 1,4 57,-4-51,-2 138,2-144,-1 0,1-1,0 1,0-1,0 1,0 0,0-1,0 1,1-1,-1 1,0 0,1-1,0 1,-1-1,1 1,0-1,-1 0,1 1,0-1,0 0,0 1,0-1,1 0,-1 0,0 0,0 0,1 0,-1 0,0 0,1-1,-1 1,1 0,-1-1,1 1,-1-1,1 0,0 1,-1-1,1 0,-1 0,1 0,0 0,-1 0,1 0,0-1,-1 1,1 0,-1-1,1 0,-1 1,1-1,-1 0,2 0,9-10</inkml:trace>
  <inkml:trace contextRef="#ctx0" brushRef="#br0" timeOffset="1369.498">8835 537,'-49'36,"1"2,2 2,2 1,2 3,-13 19,53-61,0-1,0 1,0 0,1 0,-1-1,0 1,1 0,-1 1,1-1,0 0,0 0,0 1,0-1,0 0,0 1,0-1,1 1,-1-1,1 1,0-1,0 1,0-1,0 1,0-1,0 1,1 0,0-1,-1 0,1 1,0-1,0 1,0-1,0 0,0 0,1 1,-1-1,1 0,0 0,-1-1,1 1,0 0,0 0,0-1,0 1,0-1,8-1,0 0,0 0,0-1,0 0,0-1,0 0,0-1,-1 0,1 0,-1-1,0-1,0 1,-1-1,7-5,3 0,9-6,-1-2,-1 0,-1-2,-1 0,13-16,2 0,-37 34,0 0,0 1,1-1,-1 1,0-1,0 1,1 0,-1-1,0 1,1 0,0 0,-1 0,1 0,0 0,-1 0,1 1,0-1,0 1,0-1,-1 1,1-1,0 1,0 0,0 0,0 0,0 0,0 0,-1 1,1-1,0 0,0 1,0 0,0-1,-1 1,1 0,0 0,-1 0,1 0,-1 0,1 0,-1 0,1 1,-1-1,0 0,1 1,-1 0,13 98,-5-11,-8-87,0 1,1 0,-1-1,1 1,0-1,0 1,0-1,0 0,0 0,0 0,0 0,1 0,-1 0,1 0,-1-1,1 0,0 1,0-1,0 0,-1 0,1-1,0 1,0 0,0-1,0 0,0 0,0 0,0 0,0 0,0 0,2-1,2 0,1-1,0 0,0 0,-1 0,1-1,-1 0,0-1,0 1,0-1,0-1,3-3,29-31,-2-2,-2-2,-2-1,-2-1,-1-2,-3-1,-2-2,12-36,-22 56,-1 0,-2-1,-1-1,-1 1,-2-2,-1 1,-2-1,-1 0,-1-21,-2 53,-1 0,1-1,-1 1,0-1,0 1,1-1,-1 1,0-1,0 1,0-1,-1 1,1-1,0 1,0-1,-1 1,1 0,-1-1,1 1,-1-1,0 1,0 0,1 0,-1-1,0 1,0 0,0 0,0 0,-1 0,1 0,0 0,0 0,0 1,-1-1,1 0,0 1,-1-1,1 1,-1-1,1 1,-1 0,1-1,-1 1,1 0,-1 0,1 0,-1 0,1 0,-1 1,1-1,0 0,-1 1,1-1,-1 1,1-1,0 1,-1 0,1-1,0 1,0 0,-1 0,1 0,0 0,0 0,0 0,0 0,0 1,0 0,-9 18,0 1,2-1,0 2,2-1,0 1,1 0,2 1,0-1,1 1,1-1,1 1,2-1,0 3,-2 1,5 32,2 0,3-1,3 0,1 0,14 28,-28-83,46 157,-72-197,13 15</inkml:trace>
  <inkml:trace contextRef="#ctx0" brushRef="#br0" timeOffset="1619.662">9230 340,'38'10,"42"2,17-4,-4-5,-7-2,-15-2,-13 0,-13 0,-8-1,-7 2,-7-1</inkml:trace>
  <inkml:trace contextRef="#ctx0" brushRef="#br0" timeOffset="18775.848">143 1441,'1'-2,"1"0,0 0,-1 0,1 1,0-1,0 1,0-1,1 1,-1 0,0 0,0 0,1 0,-1 0,1 1,-1-1,0 1,1-1,-1 1,1 0,1 0,0-1,22-2,1 1,0 1,0 1,0 2,0 0,-1 2,19 5,180 26,-179-24,-65-36,-173-133,184 148,3 3</inkml:trace>
  <inkml:trace contextRef="#ctx0" brushRef="#br0" timeOffset="17212.072">368 1751,'-17'152,"6"1,10 137,2-202,-3-58,-1 0,-1-1,-2 1,-1-1,-7 17,11-27,2-8</inkml:trace>
  <inkml:trace contextRef="#ctx0" brushRef="#br0" timeOffset="17629.06">820 1722,'1'419,"27"-128,-27-270,-1 2,-3-40,-2-10,-1 1,-2 1,0-1,-2 2,-1-1,-1 1,0 1,-2 0,-7-8,15 21,-1 1,0 0,-1 1,1 0,-1 0,-1 0,0 1,0 0,0 1,-1 0,0 0,0 1,0 1,-1 0,0 0,0 1,0 0,0 1,0 0,0 0,0 2,-1-1,1 2,0-1,-7 2,12 0,0 0,-1 0,2 0,-1 1,0 0,0 0,1 0,0 1,0-1,0 1,0 1,0-1,1 1,0 0,0 0,0 0,1 0,-1 1,1-1,1 1,-1 0,1 0,0 0,0 0,1 0,-1 0,1 1,1-1,-1 0,1 1,1-1,-1 1,1 1,5 11</inkml:trace>
  <inkml:trace contextRef="#ctx0" brushRef="#br0" timeOffset="17942.967">1187 2343,'-1'12,"0"1,1-1,0 0,1 1,1-1,0 0,0 0,1 0,1 0,0-1,0 1,1-1,1 0,0 0,0-1,2 1,-6-10,0 0,1 0,-1 0,0 0,1 0,-1-1,1 1,-1-1,1 0,0 0,-1 0,1 0,-1 0,1-1,-1 1,1-1,-1 1,1-1,-1 0,1 0,-1 0,0 0,0 0,0-1,1 1,-1-1,0 0,-1 1,1-1,0 0,0 0,-1 0,1 0,-1 0,0 0,0-1,0 1,0 0,0-1,0 1,0-1,-1 1,1-1,-1 1,0-1,0 1,0-3,2-1,-1-1,0 1,0-1,-1 1,1-1,-1 1,-1-1,0 0,0 1,0-1,0 1,-1 0,0-1,-1 1,1 0,-1 0,0 1,-1-1,1 0,-1 1,0 0,0 0,-1 0,0 1,0-1,0 1,0 0,-1 0,1 1,-1 0,0 0,0 0,0 1,-6-2,-16-5,2 3</inkml:trace>
  <inkml:trace contextRef="#ctx0" brushRef="#br0" timeOffset="20524.095">2175 2513,'-24'38,"-18"23,-6 5,5-3,5-13,4-10,8-11</inkml:trace>
  <inkml:trace contextRef="#ctx0" brushRef="#br0" timeOffset="25485.658">9596 1695</inkml:trace>
  <inkml:trace contextRef="#ctx0" brushRef="#br0" timeOffset="25243.542">9512 2146,'-9'33,"-4"17,1-1</inkml:trace>
  <inkml:trace contextRef="#ctx0" brushRef="#br0" timeOffset="25696.012">9795 2343,'88'-323,"-65"283,-22 39,-1 1,0-1,1 1,-1-1,1 1,-1-1,1 1,-1 0,1-1,-1 1,1 0,-1 0,1-1,0 1,-1 0,1 0,0 0,-1-1,1 1,-1 0,1 0,0 0,-1 0,1 0,0 0,-1 1,1-1,-1 0,1 0,0 0,-1 1,1-1,-1 0,1 0,-1 1,1-1,0 1,-1-1,0 0,1 1,-1-1,1 1,-1-1,0 1,1-1,-1 1,0 0,1-1,-1 1,0-1,0 1,1 0,-1-1,0 1,0-1,0 1,0 0,0-1,0 1,0 0,0-1,0 1,-1-1,1 1,18 149,-17-141,1 0,0-1,1 1,0-1,0 0,0 0,1 0,1 0,-1 0,1-1,1 0,-1 0,1 0,0-1,1 0,-1 0,1 0,1-1,-1 0,1-1,-1 1,1-1,0-1,5 2,-5-7,0 1,-1-1,1 0,0-1,-1 0,0 0,0-1,0 0,0 0,0 0,-1-1,0 0,0-1,0 1,-1-1,0 0,0 0,0-1,-1 1,0-1,0 0,-1 0,1-1,-2 1,1-1,1-6,30-119,-33 109</inkml:trace>
  <inkml:trace contextRef="#ctx0" brushRef="#br0" timeOffset="23694.676">7396 2033,'-19'8,"0"2,1 0,0 1,1 0,0 2,1 0,1 1,0 0,-8 11,13-15,1 0,1 0,0 1,1 0,0 0,0 0,1 1,1 0,-1 4,4-12,1 0,0 0,0-1,1 1,-1 0,1 0,0 0,0 0,0 0,1 0,-1 0,1 0,0 0,0 0,0-1,1 1,-1 0,1-1,0 1,0-1,0 0,1 1,-1-1,1 0,-1 0,1-1,0 1,0-1,1 1,-1-1,0 0,2 0,7 3,0 0,1-2,-1 1,1-2,0 1,0-2,0 0,0 0,1-2,-1 1,0-2,0 0,0 0,-1-1,1 0,0-2,-1 1,0-1,0-1,-1 0,1-1,-1 0,-1-1,1 0,-1 0,6-8,-8 10,0-1,0 1,-1-1,0 0,0-1,-1 0,0 0,-1 0,1-1,-1 0,-1 0,0 0,0 0,-1-1,0 1,-1-1,0 0,0 0,-1 0,0 0,-1 0,0 0,-1 0,0 0,-1 0,0 0,0 0,-1 1,0-1,-1 1,0-1,0 1,-1 1,0-1,-1 1,0-1,-3-2,5 6,0 1,0 0,0 0,0 0,-1 1,0-1,0 1,0 0,0 0,0 1,0 0,-1 0,1 0,-1 0,0 1,1 0,-1 0,0 1,0-1,1 1,-1 1,0-1,0 1,1 0,-1 0,0 0,1 1,-1 0,1 0,0 1,-1-1,1 1,0 0,1 1,-1-1,1 1,-1 0,1 0,-2 3,-15 45,17-27</inkml:trace>
  <inkml:trace contextRef="#ctx0" brushRef="#br0" timeOffset="24129.873">7904 2315,'-76'98,"75"-111,83-165,-71 148,2 1,1 0,1 1,1 1,2 1,0 0,19-18,-37 43,1-1,1 1,-1-1,0 1,0 0,0 0,1-1,-1 1,0 0,1 0,-1 1,1-1,0 0,-1 0,1 1,0-1,-1 1,1-1,0 1,-1 0,1 0,0 0,0 0,-1 0,1 0,0 0,0 0,-1 1,1-1,0 1,-1-1,1 1,0 0,-1-1,1 1,-1 0,1 0,-1 0,0 0,1 1,-1-1,0 0,0 0,0 1,0-1,0 1,0-1,0 1,0-1,-1 1,1 0,-1-1,1 1,-1 0,1-1,-1 1,0 0,0 1,39 133,-30-120</inkml:trace>
  <inkml:trace contextRef="#ctx0" brushRef="#br0" timeOffset="24378.67">8355 2231,'5'19,"1"2,1-3</inkml:trace>
  <inkml:trace contextRef="#ctx0" brushRef="#br0" timeOffset="24531.101">8384 1779,'0'0</inkml:trace>
  <inkml:trace contextRef="#ctx0" brushRef="#br0" timeOffset="24995.7">8863 1949,'-16'1,"1"2,0 0,0 1,0 1,1 0,-1 1,1 0,1 2,-1-1,1 1,0 1,-8 8,14-11,1 0,0 0,0 0,1 1,0 0,0 0,0 0,1 0,0 1,0 0,-1 7,3-12,1 0,0 0,1 1,-1-1,0 0,1 1,0-1,0 0,0 1,0-1,0 1,1-1,0 0,-1 1,1-1,1 0,-1 0,0 0,1 0,-1 0,1 0,0 0,0 0,0 0,0-1,1 1,-1-1,1 0,-1 0,3 1,-1 0,1-1,-1 0,1 0,0-1,-1 0,1 0,0 0,0 0,0 0,0-1,0 0,0 0,-1-1,1 1,0-1,0 0,0 0,0-1,-1 0,1 1,-1-1,1-1,1-1,95-68,-96 65,1 1,0 0,0 0,1 0,-1 1,1 0,0 0,1 1,-1 0,1 0,0 1,0 0,0 0,0 1,0 0,1 0,-1 1,0 0,1 1,-1 0,1 0,-1 1,1 0,7 2,-12 0,0 1,0 1,0-1,0 1,-1-1,0 1,1 0,-2 0,1 1,-1-1,0 1,0-1,0 1,-1-1,0 1,0 0,0 0,-1 0,0 0,0-1,0 1,-1 0,0 0,-1 3,2 8,-2 58,-4 1,-3-2,-3 1,-19 60,22-99,-1-2,-1 1,-2-2,-1 0,-14 23,12-29,13-20,0 1,-1-1,0 0,0 0,-1 0,0-1,0 1,-1-1,1 0,-1-1,-1 1,1-1,-1-1,0 1,0-1,0 0,-1 0,7-4,-1 1,0-1,0 0,0 0,0 1,0-1,1 0,-1-1,0 1,0 0,0 0,0-1,1 1,-1-1,0 0,0 1,1-1,-1 0,1 0,-1 0,0 0,1 0,0-1,-1 1,1 0,0-1,0 1,-1-1,1 1,0-1,1 1,-1-1,0 0,0 0,1 1,-1-1,1 0,-1 0,1 0,0 0,0 1,0-1,0 0,0 0,0 0,8-88,19-3,4 1,26-49,62-71,-100 185</inkml:trace>
  <inkml:trace contextRef="#ctx0" brushRef="#br0" timeOffset="21657.91">2739 2062,'21'150,"-19"-136,0 0,1 0,0 0,1-1,1 0,0 1,1-2,4 8,-8-16,0 0,1 0,0 0,-1-1,2 1,-1-1,0 1,1-1,-1 0,1 0,0-1,0 1,0-1,0 0,0 0,1 0,-1 0,1-1,-1 0,1 0,0 0,-1 0,1-1,0 0,-1 0,1 0,0-1,10-3,0-1,0-1,0-1,-1 0,0-1,-1 0,0-1,0 0,-1-1,0-1,-1 0,0 0,-1-1,4-6,129-175,-142 192,1-1,-1 1,0-1,1 1,-1 0,1-1,-1 1,1 0,0 0,0 0,-1 0,1 0,0 1,0-1,0 0,0 1,0 0,0-1,0 1,-1 0,1 0,0 0,0 0,0 0,0 1,0-1,0 1,0-1,0 1,0-1,0 1,-1 0,1 0,0 0,0 0,-1 0,1 1,-1-1,1 0,-1 1,0-1,0 1,1-1,-1 1,0 0,0-1,0 1,-1 0,1 0,0 0,-1 0,1 0,-1-1,1 2,21 60,-21-54,0-1,1 0,0 1,1-1,0 0,0 0,1 0,0-1,0 1,1-1,0 0,0 0,1-1,-1 1,2-1,-1 0,1-1,-1 0,1 0,1 0,-1-1,1 0,2 1,-3-3,0 0,0 0,0-1,1 0,-1-1,0 1,0-2,0 1,0-1,1 0,-1 0,0 0,0-1,0 0,-1-1,1 0,-1 0,1 0,-1-1,0 0,0 0,0 0,-1-1,0 0,0 0,4-4,0-1,-1-1,1 1,-2-1,0 0,0-1,-1 0,0 0,-1 0,1-7,-1-2</inkml:trace>
  <inkml:trace contextRef="#ctx0" brushRef="#br0" timeOffset="22878.767">4065 1441,'-20'164,"1"-16,7 1,6 39,20-114,-13-72,0-1,0 1,1 0,-1-1,0 1,0-1,1 1,-1-1,1 0,0 1,-1-1,1 0,0 0,-1 0,1-1,0 1,0 0,0-1,0 1,0-1,0 1,0-1,0 0,0 0,0 0,0 0,0 0,0 0,0-1,0 1,0-1,0 1,0-1,-1 0,2 0,90-65,-62 39,-20 17,-10 8,0 0,0 1,0-1,0 0,1 1,-1-1,0 1,1-1,-1 1,1 0,0 0,-1-1,1 1,0 0,-1 1,1-1,0 0,0 0,0 1,0-1,0 1,0-1,0 1,0 0,0 0,0 0,0 0,0 0,0 1,0-1,0 1,0-1,0 1,0-1,-1 1,1 0,0 0,0 0,-1 0,1 0,0 1,-1-1,62 139,-58-133,0 0,0-1,1 1,0-1,0-1,1 1,0-1,0 0,0-1,0 0,1 0,-1 0,1-1,0 0,0-1,0 1,1-2,-1 1,0-1,1 0,-1-1,1 0,-1 0,1-1,-1 0,0-1,1 0,-1 0,0 0,0-1,0-1,-1 1,1-1,-1 0,0-1,6-4,6-4,-1 0,0-2,-1 0,0-1,-1-1,-1 0,0-1,-2-1,0 0,2-6,-11 17,29-69,-32 75,0 0,-1-1,1 1,-1 0,0 0,1 0,-1 0,0 0,0 0,0-1,-1 1,1 0,0 0,-1 0,0 0,1 0,-1 0,0 0,0 0,0 0,0 0,0 1,0-1,-1 0,1 1,-1-1,1 1,-1-1,0 1,1 0,-1-1,0 1,0 0,0 0,0 0,-6 1,1 0,-1 1,1 0,-1 0,1 1,-1 0,1 0,0 0,0 1,0 0,0 1,1-1,-1 1,1 1,0-1,0 1,0 0,1 0,0 1,0 0,0 0,1 0,-2 2,0-3,1 0,-1 1,1-1,1 1,-1 0,1 0,0 0,0 1,0 0,1-1,0 1,1 0,-1 0,1 1,1-1,0 0,0 1,0-1,1 1,0-1,0 1,0-1,1 1,1-1,-1 1,1-1,1 0,-1 0,1 0,0 0,1-1,-1 1,1-1,1 1,-1-2,1 1,4 4,10 1,0-1,1-1,0-1,1 0,0-2,0 0,0-1,0-2,1 0,0-1,0-1,-1-1,1-1,0-1,-1-1,5-2,-4 2,0-1,-1 0,1-2,-1-1,-1-1,1 0,-1-2,-1 0,1-1,-2-1,0-1,0 0,-1-2,-1 0,-1 0,0-2,-1 0,0 0,-2-1,0-1,-1 0,-1-1,4-11,-12 28,0 1,-1-1,1 0,-1 0,0 1,0-1,0 0,-1 0,1 0,0 0,-1 0,0 0,0 0,0 0,0 0,0 0,-1 0,1 0,-1 0,0 0,0 1,0-1,0 0,0 0,-1 1,1-1,-1 1,0-1,0 1,0 0,0-1,0 1,0 0,0 0,-1 1,1-1,-1 0,1 1,-1 0,0-1,0 1,1 0,-1 0,0 1,0-1,0 1,0-1,0 1,0 0,-1 0,-5 0,0 1,0 0,0 0,0 1,0 0,1 1,-1 0,1 0,0 1,0 0,0 0,0 1,1 0,0 1,0-1,0 1,1 1,-5 5,10-10,0 0,0-1,1 1,-1 0,1 0,0 0,-1 0,1 0,0 0,0 0,0 0,1 0,-1 0,0-1,1 1,-1 0,1 0,-1 0,1 0,0-1,0 1,0 0,0-1,0 1,0-1,1 1,-1-1,0 1,1-1,-1 0,1 0,-1 1,1-1,0-1,0 1,0 1,69 27,69-24,-138-4,1 0,0-1,0 1,-1 1,1-1,0 0,-1 0,1 1,-1 0,0-1,1 1,-1 0,0 0,0 0,0 1,-1-1,1 0,0 1,-1-1,1 1,-1-1,0 1,0 0,0-1,0 1,-1 0,1 0,-1 0,1 0,-1 0,0-1,0 1,-1 0,1 0,0 0,-1 0,0 0,0-1,0 1,0 0,0-1,0 1,-1 0,0 0,-2 58,5-57,1 1,-1 0,1-1,-1 0,2 1,-1-1,0 0,1 0,-1 0,1 0,0-1,1 1,-1-1,1 0,-1 0,1 0,0 0,0 0,0-1,0 0,1 0,-1 0,1 0,-1-1,1 0,-1 0,1 0,0 0,1-1,7 1,-1 0,1-1,-1 0,1-1,-1-1,1 0,-1 0,0-1,0-1,7-3,3-3,-1-2,0 0,-1-1,-1 0,0-2,-1 0,-1-2,0 0,-1 0,-1-2,0 0,-2 0,9-18,8-53,-29 88,-1-1,1 1,-1-1,1 1,-1-1,0 0,0 1,0-1,0 0,-1 1,1-1,-1 1,0-1,1 1,-1-1,0 1,-1-1,1 1,0 0,-1 0,1-1,-1 1,1 0,-1 1,0-1,0 0,0 0,0 1,0-1,-1 1,1 0,0-1,-2 1,-4 1,-1 1,1 0,-1 0,1 1,0 0,-1 0,1 1,0 0,0 1,1 0,-1 0,1 0,0 1,0 0,0 0,-3 5,-2 0,0 1,1 0,1 1,0 0,0 1,1 0,1 1,0 0,1 0,0 0,1 1,1 0,0 0,2 1,-2 4,5-10,0 1,0-1,0 0,2 0,-1 0,1 0,1 0,0 0,0 0,1-1,0 1,0-1,1 0,0-1,1 1,0-1,1 0,-1 0,1-1,1 0,0 0,0-1,0 0,0 0,1-1,0 0,0 0,1-1,-1-1,1 1,0-1,0-1,0 0,0-1,0 1,4-2,166 5,-153-6</inkml:trace>
  <inkml:trace contextRef="#ctx0" brushRef="#br0" timeOffset="44220.793">1 3754,'13'6,"1"-2,0 0,0-1,1 0,-1-1,1 0,-1-1,1-1,-1-1,1 0,-1 0,1-2,-1 0,0 0,0-1,0-1,-1 0,1-1,-1-1,3-2,18-12,-1-2,-2 0,0-3,-1 0,-2-2,-1-1,-1-1,-1-1,-2-1,-1-2,-2 0,-1-1,10-27,-21 48,-1-1,0 1,-1-1,0 0,-1 0,-1-1,-1 0,0 1,-1-1,0 0,-1 0,-1 0,-1 0,-2-14,2 27,1-1,-1 1,0 0,0 0,-1 0,1 0,-1 0,1 0,-1 0,0 1,0-1,0 0,-1 1,1 0,0 0,-1-1,0 1,1 1,-1-1,0 0,0 1,0-1,0 1,0 0,0 0,-1 0,1 0,0 1,0-1,-1 1,1 0,0 0,-1 0,1 1,0-1,-1 1,0 0,-7 1,1 1,0 0,0 1,0 0,1 1,-1 0,1 0,0 1,0 0,1 0,-3 4,-7 6,-1 2,2 0,0 1,2 1,0 1,1 0,1 1,1 0,1 1,1 0,1 0,1 2,1-1,1 0,1 1,1 0,2 1,0-1,2 0,0 0,2 1,4 20,-2-33,1 0,0-1,0 0,1 0,1 0,0-1,0 0,1 0,1 0,0-1,0-1,1 0,0 0,0-1,1 0,1-1,-1 0,1 0,0-2,0 1,1-2,-1 1,1-2,0 0,1 0,5-4,0 0,-1-1,1-1,-1-1,0-1,0 0,0-2,0 0,-1 0,0-2,-1 0,0-1,-1-1,0 0,0-1,-1 0,3-5,17-18,45-30,-77 65,0 1,1-1,-1 1,1-1,-1 1,0 0,1 0,-1 0,0 0,0 1,0-1,0 0,0 1,0 0,0-1,-1 1,1 0,0 0,-1 0,0 0,1 0,-1 0,0 0,0 1,0-1,0 0,-1 1,1 1,7 10,-6-10,0 0,1-1,0 1,-1 0,1-1,1 0,-1 1,0-1,1 0,-1-1,1 1,0-1,0 1,0-1,0 0,1-1,-1 1,0-1,1 0,-1 0,1 0,-1-1,1 1,-1-1,1 0,0 0,-1-1,1 1,-1-1,1 0,-1-1,2 0,12-4,-1-2,0 0,0-1,0 0,-1-2,-1 0,0-1,3-3,104-64,-120 78,-1 0,0 1,0-1,0 1,1-1,-1 1,0-1,0 1,1 0,-1 0,0 0,1 0,-1 0,0 0,1 0,-1 0,0 0,1 0,-1 1,0-1,0 1,1-1,-1 1,0-1,0 1,0 0,0-1,0 1,0 0,0 0,0 0,0 0,0 0,0 0,-1 0,1 0,0 0,-1 1,1-1,10 58,-6-22,-4-35,0 1,0-1,0 0,0 0,1 1,-1-1,1 0,-1 0,1 0,0-1,0 1,0 0,0-1,0 1,0-1,0 1,0-1,1 0,-1 0,0 0,1 0,-1-1,1 1,-1-1,1 1,-1-1,1 0,-1 0,1 0,-1 0,1 0,-1-1,3 0,81-28,62-70,-127 90,-15 6,0 0,1 0,0 0,-1 1,1 0,0 0,0 0,0 1,0 0,0 1,0 0,1 0,-5 2,1 0,0 1,-1 0,1-1,-1 2,0-1,0 0,0 0,0 1,-1 0,0-1,1 1,-1 0,-1 0,1 1,0-1,-1 0,0 0,1 4,5 12,40 55,-34-64</inkml:trace>
  <inkml:trace contextRef="#ctx0" brushRef="#br0" timeOffset="44666.744">2372 3641,'40'-5,"-1"-2,0-2,0-1,-1-2,-1-2,29-15,-58 26,1 0,-2-1,1 0,0-1,-1 0,0 0,0-1,0 1,-1-2,0 1,0-1,0 1,-1-2,0 1,0 0,-1-1,0 0,-1 0,1 0,-2-1,1 1,-1-1,0 0,0-3,-3 9,1 0,0 0,-1 0,0 1,0-1,0 0,0 0,0 1,0-1,-1 1,1-1,-1 1,1 0,-1 0,0-1,0 1,0 0,0 1,-1-1,1 0,0 1,-1-1,1 1,-1-1,0 1,1 0,-1 0,0 1,0-1,1 1,-1-1,0 1,0 0,0 0,0 0,-6-1,0 1,0 0,0 1,0 0,0 0,0 1,1 0,-1 0,1 1,-1 1,1-1,-4 3,0 1,1 0,0 0,0 1,1 1,0-1,1 2,-1-1,2 2,0-1,0 1,0 0,2 0,-1 1,2 0,-1 0,2 1,-1-1,2 1,0 0,0 0,1 0,1 1,0-1,1 0,0 0,1 1,3 9,-2-16,2 1,-1-1,1 0,0 0,1 0,-1-1,1 1,1-1,-1 0,1-1,0 1,0-1,1-1,-1 1,1-1,2 1,11 3</inkml:trace>
  <inkml:trace contextRef="#ctx0" brushRef="#br0" timeOffset="45047.592">1102 3049,'-10'0,"-3"5,6 1,8 0,5-1</inkml:trace>
  <inkml:trace contextRef="#ctx0" brushRef="#br0" timeOffset="45932.838">3953 3331,'-9'11,"1"1,1 0,0 0,0 1,2-1,-1 1,2 1,-1-1,2 1,-1 6,2-14,0-1,0 0,-1 1,2-1,-1 1,1 0,0 0,0 0,0 0,1-1,0 1,0 0,0 0,1 0,0 0,0 0,1-1,-1 1,1 0,1-1,-1 1,1-1,0 0,0 0,0 0,1 0,-1-1,1 1,1-1,-1 0,0 0,1 0,0-1,0 0,0 0,0 0,15 1,0-1,-1-2,1 1,0-2,0-1,0-1,0 0,0-1,-1-1,0-1,0-1,0-1,0 0,-1-2,0 0,16-11,117-73,-149 93,-1-1,1 1,0-1,-1 1,1 0,0-1,-1 1,1 0,0 0,-1 0,1 0,0 0,-1 1,1-1,-1 1,1-1,0 1,-1-1,1 1,-1 0,1-1,-1 1,0 0,1 0,-1 0,0 1,1-1,-1 0,0 0,0 1,0-1,0 0,0 1,-1-1,1 1,0-1,-1 1,1-1,-1 1,1 0,-1-1,0 1,0 0,0-1,0 1,0 0,0-1,0 1,0 0,7 15,-3-9,0-1,0 0,1 0,0 0,1-1,-1 0,1 0,0 0,1-1,-1 0,1 0,0-1,1 0,-1 0,1 0,-1-1,1 0,0-1,0 0,1 0,-1 0,0-1,0-1,6 1,3-1,-1 0,1-1,-1-1,1-1,-1 0,0-1,0 0,0-2,-1 0,1 0,-2-2,3-1,-9 4,-1-1,0 0,-1-1,1 1,-1-1,0 0,-1-1,0 1,0-1,0 0,-1-1,0 1,-1-1,0 0,0 1,-1-1,0 0,-1-1,0 1,0 0,-1 0,0 0,-1-1,0-3,0-12</inkml:trace>
  <inkml:trace contextRef="#ctx0" brushRef="#br0" timeOffset="46168.793">5419 3473,'-4'38,"-3"18,1 4,6-9,3-12</inkml:trace>
  <inkml:trace contextRef="#ctx0" brushRef="#br0" timeOffset="46416.56">5392 3077,'0'0</inkml:trace>
  <inkml:trace contextRef="#ctx0" brushRef="#br0" timeOffset="46598.13">6069 2795,'-40'493,"38"-474,-5 26,2 0,2 1,2 0,2-1,2 1,5 16,-4-39,-3-15,0 0,0 0,1 0,0 0,0-1,1 1,0-1,0 0,1 0,0 0,2 2,-1-7,-1-7</inkml:trace>
  <inkml:trace contextRef="#ctx0" brushRef="#br0" timeOffset="46782.401">5646 3331,'57'-24,"30"-13,8 1,-6 0,-10 3,-12 1,-9 2,-9 1,-8 1,-11 0,-6 4,-7 3,-6 4</inkml:trace>
  <inkml:trace contextRef="#ctx0" brushRef="#br0" timeOffset="50100.002">6549 2823,'0'-23,"0"14,0 21,-1 69,13 198,-1-179,-5 1,-6 81,0-111,11-9,15-94,-18 16,0 0,0 1,2 0,-1 0,2 1,0 0,1 1,0 1,1-1,1 2,-1 0,2 0,0 2,0 0,0 0,13-4,-26 13,1-1,-1 0,1 0,0 1,-1-1,1 1,-1 0,1 0,0 0,-1 0,1 0,-1 1,1-1,0 1,-1 0,1 0,-1 0,0 0,1 0,-1 0,0 0,0 1,1-1,-1 1,0 0,-1 0,1 0,0 0,0 0,-1 0,1 0,-1 0,0 0,0 1,0-1,0 1,0-1,1 3,0 4,0 0,0 1,-1-1,0 1,-1-1,0 0,0 1,-1-1,0 1,-2 4,-6 20,5-25,2-1,-1 1,1 0,1-1,-1 1,1 0,1 0,0 0,0 0,1 0,0 0,19 15,-9-24</inkml:trace>
  <inkml:trace contextRef="#ctx0" brushRef="#br0" timeOffset="51254.943">7650 3275,'31'-7,"0"-2,-1-1,0-1,-1-2,0-1,-1-1,24-18,23-45,-74 77,0 1,-1-1,1 0,0 1,0 0,0-1,-1 1,1 0,0-1,0 1,0 0,0 0,0-1,0 1,-1 0,1 0,0 0,0 0,0 1,0-1,0 0,0 0,0 0,-1 1,1-1,0 0,0 1,0-1,-1 1,1-1,0 1,0-1,-1 1,1 0,0-1,-1 1,1 0,-1-1,1 1,-1 0,1 0,-1 0,0-1,1 1,-1 0,0 0,0 0,1 0,-1 0,0 0,0-1,0 1,0 0,0 0,0 1,15 55,32 216,-34-210,44 142,-13-117,-43-88,1 0,-1-1,0 1,1-1,-1 1,1-1,-1 0,0 1,0-1,1 0,-1 0,0 0,0 0,0 0,0 0,0 0,0 0,0-1,0 1,0 0,-1 0,1-1,-1 1,1-1,-1 1,1-1,-1 1,0 0,1-1,29-147,-20 93,38-136,-8 107,-28 66</inkml:trace>
  <inkml:trace contextRef="#ctx0" brushRef="#br0" timeOffset="52621.835">8355 3331,'0'-5,"5"-1,1-5,1-5,-2-4,-2-5,4 3,0 0,0-1,3 4,-1-1,4 5,-1-2,-2 8,-8 6,-4 7,-6 3,-3 1</inkml:trace>
  <inkml:trace contextRef="#ctx0" brushRef="#br0" timeOffset="55340.295">7734 2710,'41'-10,"1"2,0 2,0 2,0 1,0 3,16 2,-24-2,101 31,-92-16,35-4,-76-11,0 0,0 0,0-1,0 1,0 0,0-1,-1 1,1-1,0 1,0-1,0 0,-1 0,1 0,-1 0,1 0,0 0,-1 0,0 0,1-1,-1 1,0-1,0 1,1-1,-1 1,-1-1,1 0,0 0,0 1,0-1,-1 0,1 0,-1 0,0 1,1-1,-1 0,0 0,0 0,0 0,0 0,-2-5,0 1,0-1,-1 1,0 0,0-1,0 1,-1 1,0-1,0 0,0 1,-1 0,0 0,0 0,0 1,0 0,-1 0,0 0,0 0,-4-1,-50-46,47 33</inkml:trace>
  <inkml:trace contextRef="#ctx0" brushRef="#br0" timeOffset="60757.678">9315 2880,'25'-13,"-8"2,2 1,-1 1,1 1,1 0,0 2,0 0,0 1,0 1,1 1,0 0,-1 2,4 1,-20 0,0 1,-1 0,1 1,0-1,0 1,-1-1,1 1,0 0,-1 1,0-1,0 0,0 1,0 0,0 0,0 0,0 0,-1 0,0 0,0 1,0-1,0 1,0 0,-1-1,1 1,-1 0,0 0,0 0,-1 0,1 0,-1 0,0 0,0 0,0 0,0 0,-1 0,0 0,1 0,-2 0,1 0,0 0,-1-1,0 1,1 0,-2-1,1 0,-1 2,-108 142,15-27,91-111,1 1,0 0,1 0,0 0,0 1,1-1,1 1,-1 0,2-1,0 1,0 0,1-1,1 7,52 101,-54-72,-5-29</inkml:trace>
  <inkml:trace contextRef="#ctx0" brushRef="#br0" timeOffset="61137.862">9795 3614,'0'4,"-10"7,-3 7,-4-1,-4 2,-3 3,-3-3,-1 1,0 1,-2-2,1-1,0-2,5 0,2-2,5-8,5-6</inkml:trace>
  <inkml:trace contextRef="#ctx0" brushRef="#br0" timeOffset="61402.609">9456 3641,'9'0,"9"0,0 5,3 2,2 4,2 5,2 5,1 3,0 3,1-4,-5 0,-2-5,-4 0,-1-3,2-5,-3 2,-4-2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9:26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4800 2653,'-24'-95,"23"93,0 0,0 0,-1 0,1 0,0 0,-1 1,1-1,-1 0,0 1,0-1,0 1,1 0,-1 0,0 0,0 0,-1 0,1 0,0 0,0 1,0-1,0 1,-1-1,1 1,0 0,-1 0,1 0,0 0,0 0,-1 1,1-1,0 1,0-1,0 1,-1 0,1 0,0 0,0 0,0 0,1 1,-1-1,0 0,-12 11,0 0,2 1,-1 0,2 1,-1 0,2 1,0 0,1 1,0 0,-4 13,9-20,0 1,0 0,1-1,0 2,0-1,1 0,1 0,0 1,0-1,1 1,0-1,1 1,0-1,1 1,0-1,1 0,1 5,1-10,0-1,-1 0,1 0,1-1,-1 1,0-1,1 0,0-1,0 1,-1-1,2 0,-1-1,0 1,0-1,0 0,1-1,-1 0,0 0,0 0,1 0,-1-1,0 0,0-1,0 1,0-1,0-1,0 1,0-1,-1 0,1 0,1-2,5 0,-1 0,0-1,0-1,-1 0,0 0,0-1,-1-1,0 1,0-1,-1-1,0 0,0 0,-2 0,1-1,-1 0,-1 0,0-1,0 0,-1 0,-1 0,0 0,0 0,-1-6,-2 12,-1 0,0 0,-1 0,1 0,-1 0,0 0,-1 0,1 1,-1-1,0 1,-1 0,1 0,-1 0,0 0,0 1,-1-1,1 1,-1 0,0 1,0-1,0 1,0 0,-1 0,-5-2,1 1,0 0,0 0,-1 1,1 1,-1 0,0 0,1 1,-1 0,0 1,0 0,0 1,0 0,-8 2,-3 4</inkml:trace>
  <inkml:trace contextRef="#ctx0" brushRef="#br0" timeOffset="-936.592">3643 904,'-3'-5,"0"1,0-1,0 1,-1 0,0 0,1 0,-1 1,-1-1,1 1,0 0,-1 0,0 1,1-1,-1 1,0 0,0 0,-1 1,1-1,0 1,0 0,-1 1,1-1,0 1,-1 0,1 0,-1 1,1 0,0 0,0 0,-1 0,1 1,0 0,0 0,0 0,1 1,-1-1,1 1,-1 1,1-1,0 0,0 1,-2 2,-9 11,0 1,0 0,2 2,0-1,2 1,0 1,1 0,1 1,1 0,-1 5,8-19,-1 0,2 0,-1-1,1 1,0 0,0 0,1 0,0 0,1 0,-1-1,2 1,-1-1,1 1,0-1,0 0,1 0,0 0,1 0,-1-1,1 0,0 0,1 0,-1-1,1 1,0-1,1-1,-1 1,1-1,0 0,0-1,0 1,0-1,1-1,-1 1,1-2,0 1,0-1,-1 0,1 0,0-1,0 0,8-1,-1 0,1-1,-1-1,1 0,-1-1,0 0,0-2,0 0,-1 0,0-1,0-1,-1 0,0-1,0 0,-1-1,0-1,-1 0,0 0,-1-1,0-1,-1 1,-1-2,0 1,0-1,-1 0,-1-1,-1 1,0-1,1-8,-4 16,-1 0,1 0,-2 0,1 0,-1-1,0 1,-1 0,1 0,-1 0,-1 0,0 0,1 0,-2 0,1 0,-1 0,0 1,-1 0,0-1,0 1,0 1,0-1,-1 1,0-1,0 1,-1 1,1-1,-1 1,0 0,0 0,-1 0,-3 0,1 0,-1 2,-1-1,1 2,0-1,0 1,-1 1,1 0,-1 0,1 1,0 0,-1 1,1 0,0 1,0 0,1 1,-1-1,1 2,-1 0,1 0,0 0,1 1,0 1,0-1,0 1,1 1,0-1,0 1,0 0,1 1,1 0,0 0,0 0,0 0,-5 17</inkml:trace>
  <inkml:trace contextRef="#ctx0" brushRef="#br0" timeOffset="1134.046">3558 1101,'5'0,"1"0</inkml:trace>
  <inkml:trace contextRef="#ctx0" brushRef="#br0" timeOffset="1745.529">3615 932,'-14'9,"0"0,0 1,1 1,1 0,0 1,0 1,1-1,1 2,0-1,1 2,0-1,1 1,1 0,-2 5,8-17,1 0,-1-1,0 1,0 0,1 0,0-1,-1 1,1 0,0 0,1 0,-1-1,0 1,1 0,-1 0,1-1,0 1,0 0,0-1,0 1,1-1,-1 1,1-1,-1 0,1 1,0-1,0 0,0 0,0 0,0-1,0 1,1 0,-1-1,0 1,1-1,0 0,-1 0,1 0,-1 0,1-1,0 1,0-1,0 1,2-1,5 1,0 0,0-1,0-1,0 1,1-2,-1 1,-1-1,1-1,0 0,-1 0,9-4,59-64,-75 69,-1 0,1-1,-1 1,0 0,0 0,0-1,0 1,0 0,0-1,-1 1,1-1,-1 1,0-1,0 0,0 1,0-1,0 1,0-1,-1 1,1-1,-1 1,0-1,0 1,1 0,-2-1,1 1,0 0,0 0,-1-1,1 1,-1 0,0 1,1-1,-1 0,0 0,0 1,0-1,-1 1,1 0,-4-1,0 2,0-1,0 1,0 0,0 0,0 0,1 1,-1 0,0 0,0 1,0-1,1 1,-1 1,0-1,1 1,0 0,0 0,0 0,0 1,0 0,1 0,0 0,-4 5,4-6,-59 75,62-76,0 1,0 0,0-1,1 1,-1 0,1 0,0-1,-1 1,1 0,1 0,-1 0,0 0,1-1,-1 1,1 0,0 0,0-1,0 1,0-1,0 1,1-1,-1 1,1-1,-1 0,1 1,0-1,0 0,0 0,0 0,1-1,-1 1,0-1,2 2,3 0,-1 1,1-1,0-1,-1 1,1-1,1 0,-1-1,0 0,0 0,0-1,1 1,-1-1,0-1,1 0,-1 0,0 0,0-1,0 0,0 0,0-1,0 0,5-3,-1 1,-1-1,1 0,-1-1,0 0,-1-1,1 0,-1-1,-1 1,0-2,0 1,-1-1,0 0,2-5,-6 10,0 0,-1 1,1-1,-1-1,0 1,0 0,0 0,-1-1,0 1,0-1,0 0,-1 1,0-1,0 1,0-1,-1 1,1-1,-1 0,-1 1,1 0,-1-1,0 1,0 0,-1 0,1 0,-1 0,0 0,0 1,-1-1,0 1,1 0,-1 0,-1 0,1 1,-1 0,1-1,-1 1,0 1,0-1,0 1,0 0,-2 0,2 1,-1 0,1 1,-1 0,1 1,-1-1,1 1,-1 0,1 0,0 1,-1-1,1 1,0 1,0-1,0 1,0-1,1 1,-1 1,1-1,0 1,0-1,0 1,0 0,0 1,-5 6,1-1,0 1,1 1,0-1,0 1,2 1,-1-1,2 1,-1 1,3-9,1-1,0 1,0 0,1 0,-1 0,1 0,0 0,0 0,1 0,-1 0,1 0,0 0,1-1,-1 1,1 0,0-1,0 1,0-1,1 1,-1-1,1 0,1 1,14 14</inkml:trace>
  <inkml:trace contextRef="#ctx0" brushRef="#br0" timeOffset="2597.787">4630 2794,'1'-4,"-1"0,0-1,0 1,0 0,-1 0,1-1,-1 1,0 0,0 0,-1 0,1 0,-1 0,0 0,0 1,0-1,0 1,-1-1,0 1,1 3,-1 0,0 0,0 1,1-1,-1 1,0-1,1 1,-1 0,1 0,-1 1,1-1,-1 0,1 1,0-1,-1 1,1 0,0 0,0 0,1 0,-1 0,0 0,1 0,-1 1,1-1,-1 1,1-1,0 2,-22 65,23-68,-1 1,1-1,0 1,0 0,0-1,0 1,0-1,0 1,1 0,-1-1,1 1,-1-1,1 1,-1-1,1 1,0-1,0 1,-1-1,1 0,0 0,0 1,1-1,-1 0,0 0,0 0,0 0,1 0,-1 0,1 0,-1-1,0 1,1 0,-1-1,1 1,0-1,-1 0,1 1,-1-1,1 0,0 0,-1 0,2 0,8-3,0 1,0-2,-1 1,1-2,-1 1,0-1,0-1,-1 0,1 0,-1-1,-1 0,1 0,-1-1,0-1,-1 4,0 0,-1-1,1 0,-1-1,0 1,-1-1,1 0,-2 0,1-1,-1 0,0 0,0 0,-1 0,0 0,0-1,-1 1,-1-1,1 0,-1 1,0-1,-1 0,0 0,-1 0,0 1,0-1,-2-4,2 11,0 0,0-1,0 1,-1 0,1 0,-1 0,0 0,1 0,-1 1,0-1,0 0,0 1,0-1,-1 1,1 0,0 0,0 0,-1 0,1 0,-1 0,1 1,-1-1,1 1,-1 0,1-1,-1 1,1 1,-1-1,1 0,-1 0,1 1,-1 0,1-1,-1 1,1 0,0 0,-1 0,0 1,-83 55,80-52,0 1,1-1,-1 1,1 0,1 0,-1 0,1 0,0 1,0 0,1 0,0 0,0 0,1 1,0-1,0 1,1 0,-1 2,3-8,0 0,-1 0,1 0,0 0,0 0,0 0,1 0,-1 0,0 0,1-1,-1 1,1 0,-1-1,1 0,0 1,0-1,0 0,0 0,0 0,0 0,0 0,0 0,0 0,0-1,0 1,1-1,-1 0,0 1,0-1,3-1,69-3,-60 1,-1 0,0-1,0 0,0-1,-1-1,1 0,-1 0,-1-1,1-1,-1 0,0-1,-1 0,0 0,3-5,-13 14,1-1,0 1,-1-1,1 1,-1-1,1 1,-1-1,1 1,-1-1,1 0,-1 1,1-1,-1 1,0-1,1 0,-1 0,0 1,0-1,0 0,1 1,-1-1,0 0,0 0,0 1,0-1,0 0,0 0,-1 1,1-1,0 0,0 0,0 1,-1-1,1 0,0 1,-1-1,1 0,-1 1,1-1,-1 0,1 1,-1-1,1 1,-1-1,1 1,-1-1,0 1,1 0,-1-1,0 1,1 0,-1-1,0 1,1 0,-1 0,0 0,0 0,1 0,-2 0,-44 6,40-3,0 1,-1-1,2 1,-1 0,0 1,1-1,0 1,0 0,0 0,1 1,-1 0,1-1,-2 7,2 2</inkml:trace>
  <inkml:trace contextRef="#ctx0" brushRef="#br0" timeOffset="3833.593">3586 1101,'0'-1,"0"0,0-1,0 1,0 0,1-1,-1 1,0 0,1-1,-1 1,0 0,1 0,0 0,-1-1,1 1,0 0,-1 0,1 0,0 0,0 0,0 0,0 0,0 1,0-1,0 0,0 0,0 1,1-1,-1 1,0-1,0 1,1 0,-1-1,0 1,1 0,-1 0,0 0,0 0,1 0,-1 0,0 0,1 0,-1 0,0 1,1-1,-1 0,0 1,0-1,0 1,1 0,-1-1,0 1,0 0,0 0,0 0,0 0,0-1,0 1,0 1,11 12,1 1,-2 1,0 0,-1 0,0 1,-2 0,6 15,24 43,99 111,-36-51,122 193,-193-271,4-2,1-1,35 40,44 38,-6 42,-20-24,-74-131</inkml:trace>
  <inkml:trace contextRef="#ctx0" brushRef="#br0" timeOffset="22605.483">3050 1327,'-34'0,"8"10,0 2,1 0,1 1,0 2,0 0,2 2,0 0,1 1,1 2,0 0,2 1,0 1,2 0,-8 15,-1 2,11-20,0 0,1 2,1 0,1 0,1 1,0 0,2 1,1-1,1 2,1-1,0 1,2 0,1 4,19 22,-5-94,-12 30,0 0,-1 1,-1-1,0 1,-1-1,0 1,-1 0,-1 0,0 0,0 0,-1 1,-1 0,0 0,-1 1,-124-148,131 158,2 1,-1 0,1 0,-1 0,0-1,1 1,-1 0,1 0,-1 0,0 0,1-1,-1 1,0 0,0-1,1 1,-1 0,0 0,1-1,-1 1,0 0,0-1,0 1,1-1,-1 1,0 0,0-1,0 1,0-1,0 1,0 0,0-1,0 1,0-1,0 1,0 0,0-1,0 1,0-1,0 1,0 0,0-1,-1 1,1 0,0-1,0 1,0-1,-1 1,1 0,0-1,0 1,-1 0,1 0,0-1,-1 1,1 0,0 0,-1-1,1 1,0 0,-1 0,1 0,-1 0,1 0,0 0,-1-1,1 1,-1 0,1 0,34 8,-23-5,55 12,2-3,0-3,0-3,7-3,-65-4,-1 1,1 0,0 0,-1 1,1 0,-1 1,1 0,-1 0,0 1,0 0,0 1,0 0,0 0,-1 1,7 5,-14-7,-1 0,1 0,-1 0,0-1,0 1,0 0,-1 0,1 0,-1 0,1-1,-1 1,0 0,0 0,0-1,-1 1,1-1,0 1,-1-1,0 1,1-1,-1 0,0 0,0 0,-1 0,1 0,0-1,0 1,-1 0,-1 0,4-2,-30 23,-1-1,0-1,-2-2,0-1,-4-1,-15 10,31-17</inkml:trace>
  <inkml:trace contextRef="#ctx0" brushRef="#br0" timeOffset="24267.866">5251 2682,'87'-44,"-67"30,-1-1,0 0,-1-1,-1-1,0-1,-2 0,0-1,-1-1,-1 0,0-1,-2 0,0-1,1-9,-11 31,6-15,-1-1,0 0,-1 0,0-1,-2 1,0-1,1-13,-10-103,5 131,-1 0,1 1,-1-1,0 1,1 0,-1 0,0-1,0 1,0 0,0 0,0 1,0-1,0 0,0 1,0-1,0 1,0 0,-1-1,1 1,0 0,0 0,0 1,0-1,0 0,-1 1,1-1,0 1,0 0,0-1,0 1,0 0,0 1,1-1,-1 0,0 0,0 1,1-1,-1 1,1-1,0 1,-11 4,-136 51,147-57,0 0,0 0,1 0,-1 0,0 0,0 0,1 1,-1-1,0 0,0 1,1-1,-1 1,0-1,1 1,-1-1,0 1,1-1,-1 1,1-1,-1 1,1 0,-1-1,1 1,-1 0,1-1,0 1,-1 0,1 0,0 0,0-1,0 1,0 0,-1 0,1 0,0-1,0 1,1 0,-1 0,0 0,0-1,0 1,0 0,1 0,-1 0,0-1,1 1,-1 0,0-1,1 1,-1 0,1-1,-1 1,1 0,0-1,-1 1,1-1,0 1,-1-1,1 0,0 1,45 24,170 83,-29-4,-187-104,1 1,-1 0,0 0,1-1,-1 1,1-1,-1 1,1 0,-1-1,1 1,-1-1,1 1,-1-1,1 1,0-1,-1 0,1 1,0-1,-1 0,1 1,0-1,0 0,-1 0,1 0,0 0,0 0,-1 0,1 0,0 0,0 0,-1 0,1 0,0 0,0 0,-1-1,1 1,0 0,-1 0,1-1,0 1,-1-1,1 1,0 0,-1-1,1 1,-1-1,1 0,-1 1,1-1,-1 1,1-1,-1 0,0 1,1-1,-1 0,0 1,0-1,1 0,-1 0,0 1,0-1,0 0,0 0,0 1,0-1,0 0,0 0,0 1,-1-1,1 0,-138-245,130 221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7:43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1220,'12'3,"0"0,1-1,-1 0,1-1,0 0,-1-1,1 0,0-2,-1 1,1-1,-1-1,0 0,0-1,4-1,26-12,-2-1,0-2,-1-1,-1-3,-1-1,-1-1,-1-2,-1-2,26-31,6-9,-3-2,-4-3,-3-2,-4-3,-2-2,33-79,47-131,-114 260,-16 32,0 1,0-1,0 1,0-1,0 0,0 1,0-1,0 1,0-1,0 1,0-1,0 0,0 1,1-1,-1 0,0 1,0-1,0 0,1 1,-1-1,0 0,1 1,-1-1,0 0,1 0,-1 1,0-1,1 0,-1 0,0 0,1 1,-1-1,1 0,-1 0,0 0,1 0,-1 0,1 0,-1 0,0 0,1 0,-1 0,1 0,-1 0,1 0,-1 0,0 0,1 0,-1-1,0 1,1 0,-1 0,1 0,-1-1,0 1,0 0,1-1,-1 1,0 0,1 0,-1-1,0 1,0 0,1-1,2 240,-5 257,2-484,-1 0,0 1,-1-1,0 0,-1 0,-1 0,0-1,0 1,-1-1,0 0,-1 0,-1-1,1 0,-2 0,1 0,-1-1,-1 0,0 0,0-1,0-1,-1 1,0-2,-1 1,0-1,-11 4,-10-2,0-1,-1-1,0-2,0-1,0-2,0-1,0-2,-13-3,24 4,-1-1,1-1,0-1,0-1,0-1,1 0,-11-6,30 11,1 0,-1 0,1 0,-1 0,1-1,-1 1,1 0,0-1,0 1,0-1,0 1,0-1,0 1,0-1,0 0,0 1,1-1,-1 0,1 0,-1 1,1-1,0 0,0 0,0 0,0 0,0 0,0 1,0-1,1 0,-1 0,1 0,-1 1,1-1,0 0,-1 1,1-1,0 0,0 1,0-1,1 1,-1-1,0 1,0 0,1 0,-1-1,1 1,-1 0,1 0,-1 0,1 1,0-1,-1 0,1 1,0-1,1 0,19-11</inkml:trace>
  <inkml:trace contextRef="#ctx0" brushRef="#br0" timeOffset="547.81">1638 853,'10'45,"-3"0,-2 1,-1-1,-3 39,-2-60,-1 0,-1 0,0-1,-2 0,-1 0,-1 0,-1 0,0-1,-10 16,18-36,-1-1,1 1,0 0,-1 0,1-1,-1 1,1 0,-1-1,0 1,0-1,0 1,0-1,0 1,0-1,0 0,0 1,0-1,-1 0,1 0,0 0,-1 0,1 0,-1 0,0 0,1-1,-1 1,0 0,1-1,-1 1,0-1,1 0,-1 0,0 0,0 1,1-2,-1 1,0 0,0 0,1 0,-1-1,0 1,1-1,-1 0,0 1,1-1,-1 0,1 0,-1 0,1 0,-1 0,1 0,0 0,0-1,-1 0,1-7,0 0,0-1,1 1,1 0,-1-1,2 1,-1 0,1 0,1-1,-1 1,1 1,1-1,0 0,0 1,1 0,5-7,-2-2,22-37,1 2,3 1,2 1,2 2,2 2,2 1,2 3,23-16,-62 53,1 0,0 0,-1 0,2 1,-1 0,0 0,1 1,0 0,0 0,0 0,0 1,0 0,0 1,1-1,-1 1,7 0,-11 3,-1 0,1 0,-1 0,1 0,-1 0,0 1,0-1,0 1,0-1,-1 1,1 0,-1 0,1-1,-1 1,0 0,0 0,0 0,-1 0,1 1,-1-1,0 0,1 0,-1 0,-1 0,1 1,0-1,-1 0,0 0,0 0,0 0,0 0,0 0,0 0,-1-1,1 1,-1 0,-1 0,-112 170,-2-55,116-116,1-1,-1 0,1 0,-1 0,0-1,1 1,-1 0,0 0,0 0,0 0,0-1,0 1,0 0,0-1,0 1,0-1,0 1,0-1,0 0,0 1,0-1,0 0,0 0,-1 1,1-1,0 0,0 0,0-1,0 1,-1 0,1 0,0 0,0-1,0 1,0-1,0 1,0-1,0 1,0-1,0 1,0-1,0 0,0 0,0 1,1-1,-1 0,0 0,0 0,1 0,-1 0,1 0,-1 0,1 0,-1 0,1 0,-1-1,6-15,4 2</inkml:trace>
  <inkml:trace contextRef="#ctx0" brushRef="#br0" timeOffset="3813.882">2372 937,'2'2,"0"1,0-1,0 0,1 0,-1 0,0 0,1-1,-1 1,1-1,0 0,0 1,-1-1,1 0,0 0,0-1,0 1,0-1,0 1,0-1,0 0,0 0,0-1,0 1,0 0,0-1,0 0,0 0,11-2,0 0,0-1,-1 0,0-2,0 1,0-2,-1 1,1-2,6-5,-15 10,-1 1,0-1,0 0,0 0,0 0,0 0,-1 0,0-1,1 1,-1-1,0 1,-1-1,1 0,-1 0,1 0,-1 0,0 0,-1 0,1 0,-1 0,0 0,0 0,0 0,0 0,-1 0,1-1,-1 1,0 0,-1 1,1-1,-1 0,1 0,-1 0,-2-2,2 2,-1 0,1 0,-1 0,0 0,-1 1,1-1,-1 1,1 0,-1 0,0 0,0 0,0 1,-1 0,1-1,-1 2,1-1,-1 0,0 1,1 0,-1 0,0 0,0 1,0 0,1 0,-1 0,0 0,-2 1,-4 1,1 0,-1 1,0 0,1 0,0 1,0 1,0 0,1 0,-1 1,1 0,-6 6,3-3,0 0,1 2,0-1,1 1,0 1,1-1,1 2,-1-1,2 1,0 1,0-1,2 1,-1 0,2 0,0 1,1 0,0 0,3-9,0 0,0 0,1 0,0 0,0-1,1 1,-1 0,1-1,1 1,-1-1,1 0,0 0,0 0,0 0,1 0,-1-1,1 1,0-1,1 0,-1 0,1-1,0 1,-1-1,2 0,-1-1,0 1,4 0,9 5,1-1,0-1,0 0,1-2,-1 0,1-2,11 1,110-20,-117 12</inkml:trace>
  <inkml:trace contextRef="#ctx0" brushRef="#br0" timeOffset="4181.236">3303 712,'-61'24,"2"2,0 3,-43 29,95-55,-1 1,1 0,-1 1,1 0,0 0,1 0,-1 1,1 0,0 0,1 1,0 0,0 0,0 0,1 0,-1 1,2 0,-1-1,1 1,1 1,-1-1,2 0,-1 1,1-1,0 1,0-1,1 1,1-1,-1 1,1-1,1 1,0-1,0 1,2 5,2-9,-1 0,1-1,-1 1,1-1,0-1,1 1,-1-1,1 0,-1 0,1-1,0 0,0 0,0-1,0 0,0 0,1 0,-1-1,0 0,0-1,0 1,0-1,0-1,4 0,16 0,-8 1,-1-2,0 0,1-1,-1-1,-1 0,1-2,-1 0,0-1,0 0,-1-2,12-8,-9 3</inkml:trace>
  <inkml:trace contextRef="#ctx0" brushRef="#br0" timeOffset="4363.869">3614 825,'-15'38,"-4"23,1 5,3-3,5-9,4-12</inkml:trace>
  <inkml:trace contextRef="#ctx0" brushRef="#br0" timeOffset="4517.717">3670 458,'0'0</inkml:trace>
  <inkml:trace contextRef="#ctx0" brushRef="#br0" timeOffset="5167.81">4121 853,'-168'46,"160"-42,0-1,0 1,1 1,0 0,0 0,0 0,0 0,1 1,0 1,0-1,0 1,1-1,0 2,1-1,-1 0,1 1,1 0,-3 7,5-11,0 0,0 0,0 0,1-1,0 1,0 0,0 0,0 0,0 0,1 0,0 0,0 0,0 0,0-1,0 1,1 0,0-1,-1 1,2-1,-1 0,0 1,0-1,1 0,0 0,0-1,0 1,0-1,0 1,0-1,0 0,1 0,-1 0,1-1,0 1,-1-1,1 0,0 0,0 0,0 0,0-1,0 0,0 0,0 0,0 0,-1 0,1-1,0 0,0 0,13-3,-1-2,-1 0,1-1,-1 0,0-1,-1-1,0-1,0 0,-1 0,0-1,-1-1,0 0,-1-1,4-7,63-56,16 0,-93 75,0 1,0-1,1 1,-1-1,0 1,0 0,0 0,1-1,-1 1,0 0,0 0,1 0,-1 0,0 0,0 1,1-1,-1 0,0 0,0 1,0-1,1 1,-1-1,0 1,0 0,0-1,0 1,0 0,0 0,0-1,0 1,-1 0,1 0,0 0,0 0,-1 0,1 1,-1-1,1 0,-1 0,1 0,-1 0,0 1,1-1,-1 0,0 1,6 62,-6-58,-1 20,-1-20,1 0,0 1,0-1,0 0,1 1,0-1,0 1,1-1,0 1,0-1,0 0,1 0,0 1,0-1,1 0,-1 0,1-1,0 1,1-1,0 1,0-1,0 0,0-1,1 1,-1-1,1 1,0-2,1 1,-1 0,1-1,1 1,3-2,0 0,0-1,0 0,0 0,0-1,0 0,0-1,0 0,0-1,0 0,0-1,-1 1,1-2,-1 0,0 0,0 0,7-5,135-110,-107 77,-2-3,-2-2,-2-1,-2-1,-2-3,-3-1,-2-1,-17 32,0 1,-2-2,-1 0,0 0,-2 0,-1-1,-1 0,0-1,-2 1,-1-1,-1 1,-1-1,-2 1,-1-12,2 32,0 1,-1 0,1 0,0 0,-1 0,0 0,0 1,0-1,0 0,0 1,0-1,-1 1,1 0,-1 0,1 0,-1 0,0 0,0 1,0-1,0 1,0 0,0-1,0 2,-1-1,1 0,0 1,-1-1,1 1,0 0,-1 0,1 0,0 1,-1-1,1 1,0-1,-2 2,-7 1,0 0,0 1,1 1,-1 0,1 0,1 1,-1 1,1 0,-6 5,0 6,1 0,0 2,2-1,0 2,1 0,1 0,1 1,2 0,0 1,1 0,1 0,1 1,1-1,1 1,1 0,2 0,0 0,1 0,3 10,-2-9,2 0,1 0,0-1,2 1,1-1,1 0,1-1,1 0,1-1,1 0,0-1,2 0,1-1,0-1,2-1,0 0,6 3,194 139,-194-146</inkml:trace>
  <inkml:trace contextRef="#ctx0" brushRef="#br0" timeOffset="5929.091">6549 712,'-30'-1,"1"1,-1 2,0 1,1 1,-1 1,1 2,1 1,-1 1,1 1,1 2,-5 3,22-11,0 1,-1 0,2 0,-1 1,1 0,0 0,0 1,1 1,0-1,0 1,0 1,1-1,1 1,-1 1,2-1,-1 1,1 0,1 0,0 0,0 1,1 0,0 0,1-1,0 1,1 1,-1-2,1 1,1 0,-1 0,2 0,-1 0,2-1,-1 1,2 0,-1-1,1 1,1-1,0 0,0 0,1-1,0 1,1-1,0 0,1 0,0-1,0 0,0 0,1 0,0-1,1 0,0-1,0 0,0-1,5 3,6-4,1 0,0-2,1 0,-1-2,0 0,0-1,0-1,0-1,0-1,0 0,0-2,-1-1,17-7,-1-3</inkml:trace>
  <inkml:trace contextRef="#ctx0" brushRef="#br0" timeOffset="9734.211">7113 825,'0'-3,"-1"0,0 0,-1 0,1 0,-1 0,1 1,-1-1,0 0,0 1,0-1,0 1,0 0,0 0,-1 0,1 0,-1 0,0 0,0 1,1-1,-1 1,0 0,0 0,0 0,0 0,0 0,-1 1,1-1,0 1,0 0,0 0,0 0,-1 0,1 1,0-1,-5 2,0 0,0 0,0 1,1 0,-1 0,1 1,0 0,0 0,0 1,1 0,-1 0,1 0,0 2,-5 4,0 1,2 1,-1 0,1 0,1 1,1 0,0 0,0 1,-2 9,8-19,-1 0,1 0,-1 0,1 1,1-1,-1 0,1 0,0 0,0 0,0 1,1-1,0 0,0 0,0 0,1 0,0 0,0 0,0 0,0-1,1 1,-1-1,1 0,0 1,1-1,-1 0,1-1,0 1,0-1,0 0,4 3,0-2,0 0,0 0,1-1,-1 0,1-1,-1 0,1 0,0-1,0 0,0-1,0 1,-1-2,1 1,0-1,0-1,0 0,-1 0,1 0,-1-1,1-1,-1 1,1-2,16-8,-1 0,-1-1,-1-2,0 0,-1-2,13-13,74-112,-76 98,-31 45,0 0,0 0,-1 0,1 0,0 0,0 1,-1-1,1 0,0 1,-1-1,1 0,-1 1,1-1,0 1,-1-1,1 1,-1-1,1 1,-1 0,1-1,-1 1,0-1,1 1,-1 0,0-1,0 1,1 0,-1 0,0-1,0 1,0 0,0 0,0-1,0 1,0 0,0-1,0 1,0 0,0 0,0-1,-1 1,1 0,0 0,0-1,-1 1,1-1,0 1,-1 0,1-1,-1 1,1-1,-1 1,1-1,-1 1,0-1,1 1,-1-1,0 7,-1 10,0 1,2 0,0 0,1 0,0 0,2-1,2 9,-4-20,1-1,0 1,0 0,1 0,0-1,0 1,0-1,0 0,1 0,0 0,0-1,0 1,1-1,-1 0,1 0,0-1,0 1,1-1,-1 0,1 0,-1-1,1 0,2 1,9 1,0 0,0-2,0 0,0 0,1-2,-1 0,0-1,0-1,0 0,0-2,0 0,0 0,-1-2,0 0,0-1,-1 0,1-1,7-7,6-6,0-2,-1-2,-2 0,0-2,-2 0,13-20,-17 20,2 0,1 2,1 0,1 1,1 2,6-4,-30 25,0 0,0-1,0 1,0 0,0 0,0 0,0 0,0 1,1-1,-1 0,0 1,0 0,1-1,-1 1,0 0,1 0,-1 0,0 1,0-1,1 1,-1-1,0 1,0-1,0 1,1 0,-1 0,0 0,0 1,0-1,-1 0,1 1,0-1,0 1,-1-1,1 1,-1 0,0 0,1 0,-1 0,0 0,0 0,0 0,0 0,-1 0,1 0,0 2,3 7,-1-1,0 1,0 0,-1 0,-1 0,0 0,0 1,-1-1,0 0,-1 0,-1 1,1-1,-2 0,0 0,0-1,-1 1,0-1,-1 0,0 1,0-2,-1 1,-1-1,1 0,-2 0,1-1,-1 0,0 0,-1-1,0 0,0-1,0 1,-1-2,0 1,0-2,0 1,-5 0,-87 1,256-34,163 25,-298 1,1-1,0-1,-1-1,0 0,0-2,0 0,-1-1,0 0,0-2,-1 0,0-1,-1-1,0 0,-1-1,-1-1,0 0,-1-1,0-1,-1 0,-1 0,0-1,4-12,-13 25,-1 0,1-1,-1 1,0 0,0 0,0-1,-1 1,0 0,0-1,0 1,0-1,0 1,-1 0,0-1,0 1,0 0,-1 0,1 0,-1 0,0 0,0 0,0 0,-1 0,0 1,1 0,-1-1,0 1,0 0,-1 0,1 0,-1 1,1-1,-1 1,0 0,0 0,0 0,0 1,0-1,0 1,-1 0,1 0,0 1,-1-1,0 1,-9 0,0 0,-1 1,1 1,0 1,0 0,0 0,1 1,-1 1,1 0,0 1,0 1,1 0,0 1,0 0,1 0,0 1,0 1,1 0,0 0,1 1,-7 11,10-13,1 0,0 0,0 1,1 0,0 0,1 0,0 0,1 1,0-1,0 1,1-1,1 1,-1-1,2 1,0 0,0-1,1 1,0-1,0 1,2-1,-1 0,1 0,1-1,-1 1,2-1,-1 0,1 0,1-1,-1 1,1-1,3 2,24 14,0-2,1-1,1-1,1-2,1-2,0-1,1-2,1-2,0-1,0-3,25 2,39 1,-77-10</inkml:trace>
  <inkml:trace contextRef="#ctx0" brushRef="#br0" timeOffset="12864.177">9597 542,'0'5,"0"6,0 7,5-1,1-7,5-6,0-3</inkml:trace>
  <inkml:trace contextRef="#ctx0" brushRef="#br0" timeOffset="13115.667">9737 825,'0'19,"0"11,-4 1,-3-5</inkml:trace>
  <inkml:trace contextRef="#ctx0" brushRef="#br0" timeOffset="16719.766">1 1530,'241'-51,"84"0,-175 40,0 6,2 7,240-10,144-11,-33-8,-208 38,-71 6,225-14,-228-5,155 2,-62-29,57 60,-95-4,-167-28,133 12,-153 1,1-5,-1-3,62-7,-16 1,818 2,-560 27,625-26,-526-2,-192-26,233-3,32 31,-471-18,-74 12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5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96,'0'17,"13"120,-12-133,0 0,0 0,0-1,1 1,0-1,-1 1,1-1,0 0,1 1,-1-1,0 0,1-1,0 1,0 0,0-1,0 1,0-1,0 0,0 0,1 0,-1-1,1 1,0-1,-1 0,1 0,0 0,0 0,-1-1,1 1,0-1,0 0,0 0,0-1,8-1,1 0,-1-2,0 1,0-1,0-1,-1 0,0-1,0 0,0-1,5-4,43-22,-55 32,0 0,0 1,0-1,0 1,0 0,0 0,0 1,0-1,0 1,1 0,-2 0,1 0,0 1,0-1,0 1,-1 0,1 0,-1 0,1 1,-1-1,0 1,0 0,0 0,0 0,0 0,-1 0,0 1,1-1,-1 2,46 37,-43-40,-1 0,1-1,0 1,-1-1,1 0,0-1,0 1,0-1,0 0,0 0,0 0,0-1,0 1,0-1,-1 0,1-1,0 1,-1-1,1 0,-1 0,1-1,-1 1,3-3,89-80,-84 72,4-3,0-1,-2-1,0 0,-1-1,-1-1,-1 0,-1 0,0-1,-1-2,-10 2,-3 29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1 323,'19'-1,"0"-1,1-1,-1-1,-1 0,1-2,-1 0,0-1,0 0,-1-2,0 0,0-1,-1-1,-1 0,1-1,10-12,-23 19,0 1,0-1,-1 0,1 1,-1-1,-1 0,1-1,0 1,-1 0,0 0,-1-1,1 1,-1 0,0-1,0 1,0 0,-1-1,0 1,0 0,0 0,-1-1,0 1,0 0,0 0,-1 1,1-1,-1 0,0 1,0 0,-1 0,1 0,-1 0,0 0,0 1,-1-1,1 1,0 0,-1 1,0-1,0 1,0 0,0 0,0 0,0 1,0 0,0 0,-1 0,1 0,-1 1,1 0,0 0,-1 1,1-1,0 1,-1 0,1 1,0-1,0 1,0 0,0 0,0 1,1 0,-1 0,-6 5,1 2,0-1,0 1,1 1,0 0,1 0,0 1,1 0,0 0,1 0,0 1,1 0,1 0,0 1,1-1,0 1,1 0,0 0,1 0,1 0,1 0,-1 0,2-1,0 1,1 0,0 0,1-1,1 0,0 0,0 0,2 0,5 0,1 0,0-1,1 0,0-1,1 0,0-1,0-1,1-1,1 0,-1-1,1-1,1 0,-1-1,1-1,10 1,102-6,-105-4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0 194,'2'-8,"1"0,0 0,0 0,0 1,1-1,0 1,0 0,1 0,0 1,0-1,1 1,0 0,0 0,0 1,1 0,0 0,0 0,0 1,0 0,1 0,9-5,1 0,0 1,1 0,0 2,0 0,0 1,1 1,0 1,0 0,0 2,0 0,2 2,-16-1,1 1,0 0,0 1,0-1,-1 1,1 0,-1 1,1 0,-1 0,0 0,0 1,-1 0,1 0,-1 0,1 1,-1 0,-1 0,1 0,-1 0,0 1,0 0,0 0,-1 0,0 0,0 0,-1 1,0-1,0 1,0 0,0 2,-1 26,-1-1,-1 1,-2-1,-1 0,-2 0,-1-1,-2 1,-2-2,0 1,-2-1,-2-1,0-1,-3 0,-7 10,-43 54,67-94,0-1,1 1,-1 0,0 0,1 0,-1-1,0 1,1 0,-1 0,1-1,-1 1,1-1,-1 1,1 0,-1-1,1 1,-1-1,1 1,0-1,-1 0,1 1,0-1,-1 1,1-1,0 0,0 1,-1-1,1 1,0-1,0 0,0 1,0-1,0 0,0 1,0-1,0 0,0 1,0-1,0 0,1 1,-1-1,0 0,0 1,1-1,-1 1,0-1,1 1,-1-1,1 1,-1-1,1 1,-1-1,0 1,1-1,0 1,-1 0,1-1,-1 1,1-1,15-35,1 0,2 0,2 2,1 0,2 2,26-28,-13 13,-23 29,7-10,0 1,2 0,1 2,2 1,20-16,-45 39,0 0,0 0,0 0,0 0,0 1,0-1,0 0,1 0,-1 1,0-1,0 0,1 1,-1 0,0-1,1 1,-1 0,1-1,-1 1,0 0,1 0,-1 0,1 0,-1 1,0-1,1 0,-1 0,0 1,1-1,-1 1,0-1,0 1,1 0,-1 0,0-1,0 1,0 0,0 0,0 0,0 0,0 0,0 0,0 0,0 0,-1 1,1-1,-1 0,1 0,-1 1,1-1,-1 0,1 1,-1-1,0 1,0-1,0 2,0 200,-1-202,1 1,0 0,-1-1,1 1,0-1,0 1,1 0,-1-1,0 1,0-1,1 1,-1-1,1 1,-1-1,1 1,0-1,-1 1,1-1,0 0,0 1,0-1,0 0,0 0,0 0,1 0,-1 0,0 0,0 0,1 0,-1 0,1 0,-1-1,1 1,-1-1,1 1,-1-1,1 0,-1 1,1-1,0 0,-1 0,1 0,-1 0,1 0,0-1,-1 1,1 0,-1-1,1 1,-1-1,1 0,-1 1,1-1,-1 0,1 0,136-149,22 0,-159 148,1 1,-1 0,0 0,0 0,1 0,-1 0,1 0,-1 1,1-1,-1 0,1 1,0-1,-1 1,1-1,0 1,-1 0,1 0,0 0,-1 0,1 0,0 0,0 0,-1 0,1 1,0-1,-1 1,1-1,-1 1,1 0,-1 0,1-1,-1 1,1 0,-1 0,0 1,1-1,-1 0,0 0,0 1,0-1,0 0,0 1,0-1,-1 1,1-1,0 1,-1-1,1 1,-1 0,1-1,-1 1,0 0,0-1,0 1,0 0,0 0,0-1,2 26,-2 0,0 1,-2-1,-1-1,-1 1,-8 26,3-7,-20 94,15-95,8-27</inkml:trace>
  <inkml:trace contextRef="#ctx0" brushRef="#br0" timeOffset="2765.898">1638 448,'28'0,"1"-1,-1-1,0-1,1-1,17-7,-37 9,-1-1,0 0,0 0,0-1,0 0,0-1,-1 1,0-2,0 1,0-1,0 0,-1 0,0-1,-1 1,1-1,-1-1,-1 1,1-1,-1 0,1-3,-4 6,0-1,0 1,0-1,-1 0,0 1,0-1,0 0,-1 1,0-1,0 0,0 1,0-1,-1 1,0 0,-1-1,1 1,-1 0,0 0,0 1,0-1,-1 1,1-1,-1 1,0 0,-1 0,1 1,-1 0,1-1,-1 1,0 1,0-1,0 1,-1 0,1 0,0 0,-1 1,0 0,1 0,-1 0,1 1,-1 0,0 0,1 0,-1 1,0-1,-1 2,-6 2,-1 1,1 0,1 1,-1 1,1 0,0 0,1 1,0 1,0 0,1 0,0 1,0 1,1-1,1 2,0-1,0 1,1 0,1 1,0-1,1 1,0 0,1 1,0-1,1 1,1 0,0 0,1 0,0 0,1 0,1 0,0 0,1 0,0-1,1 1,1 0,0-1,1 0,0 0,1 0,1-1,3 6,-4-11,0 0,1 0,0-1,0 0,0 0,1-1,0 0,0 0,0 0,1-1,-1-1,1 0,0 0,0 0,0-1,0 0,0-1,1 0,-1-1,0 0,1 0,-1-1,5-1,12-2,1 0,-2-2,1-2,-1 0,0-1,-1-2,17-9,335-204,-250 156,-125 69,0-1,0 0,-1 0,1 0,0 0,0 0,-1 0,1 0,0 0,0-1,0 1,-1 0,1 0,0-1,-1 1,1 0,0-1,-1 1,1-1,0 1,-1-1,1 1,-1-1,1 1,-1-1,1 1,-1-1,1 0,-1 1,1-1,-1 0,0 1,0-1,1 0,-1 0,0 1,0-1,0 0,0 0,0 0,0 1,0-1,0 0,0 0,0 1,0-1,0 0,-1 0,1 1,0-1,0 0,-1 0,1 1,-1-1,1 0,-1 1,1-1,-1 1,1-1,-1 1,1-1,-1 1,0-1,1 1,-1-1,0 1,0-1,-12 0,1-1,-1 2,0 0,0 0,0 1,0 1,1 0,-1 1,1 0,-1 1,1 0,0 1,1 0,-1 1,1 1,0-1,0 2,1 0,0 0,1 0,0 1,0 1,1 0,0 0,0 0,1 1,1 0,0 1,0 0,3-7,0 0,0 1,0 0,1-1,0 1,0 0,0 0,1 0,0 1,0-1,0 0,1 0,0 1,1-1,-1 0,1 0,0 0,0 0,1 0,0 0,0 0,1 0,-1 0,1-1,0 1,1-1,-1 0,1 0,0 0,0-1,1 1,-1-1,1 0,0 0,0-1,1 1,-1-1,1-1,2 2,2-1,0-1,0-1,1 0,-1 0,0-1,0 0,1-1,-1 0,0-1,0 0,0 0,0-1,0-1,-1 1,1-2,-1 1,0-1,0-1,-1 1,0-1,1-1,15-13,-1 0,-1-2,-1 0,-1-1,-1-1,8-14,53-98,-80 136,0 1,0-1,0 0,1 1,-1-1,0 0,0 1,1-1,-1 0,0 0,1 1,-1-1,0 0,1 0,-1 1,0-1,1 0,-1 0,1 0,-1 0,0 0,1 0,-1 1,1-1,-1 0,0 0,1 0,-1 0,1 0,-1-1,0 1,1 0,-1 0,1 0,-1 0,0 0,1 0,-1-1,0 1,1 0,-1 0,0-1,1 1,-1 0,0 0,0-1,1 1,-1 0,0-1,0 1,1 0,-1-1,0 1,0-1,0 1,0 0,0-1,0 1,1-1,-1 1,0 0,0-1,0 1,-4 37,2-27,0-2,0 0,1 1,0-1,0 1,0-1,1 0,1 1,-1-1,1 1,1-1,0 0,0 1,0-1,1 0,0 0,1-1,0 1,0-1,0 0,1 0,0 0,1 0,-1-1,1 0,1 0,-1-1,1 1,0-1,0-1,0 0,1 0,0 0,0-2,0 0,0-1,0 0,0-1,0 0,0 0,0-1,0 0,0 0,0-1,0 0,-1 0,1-1,-1 0,1 0,-1-1,0 0,0 0,-1-1,1 0,-1 0,0-1,15-15,-1-1,-2 0,0-2,-1 0,5-13,28-38,-33 52,0 0,2 2,1 0,0 1,1 1,21-14,-39 31,-1 0,1 0,-1 1,1-1,-1 1,1-1,0 1,0 0,0 0,0 0,-1 1,1-1,0 1,0-1,0 1,1 0,-1 0,0 0,0 1,0-1,0 1,-1 0,1 0,0 0,0 0,0 0,0 0,-1 1,1-1,-1 1,1 0,-1 0,0 0,0 0,1 0,-1 0,-1 1,1-1,0 1,-1-1,1 1,-1 0,0 0,0-1,1 2,1 7,0-1,0 0,-1 1,-1 0,0-1,0 1,-1 0,0 0,-1 0,0-1,-1 1,0-1,0 1,-1-1,-1 0,0 1,0-2,-1 1,0 0,-1-1,0 0,0-1,-1 1,0-1,-1 0,0-1,0 0,0 0,-1-1,0 1,1-2,0 0,0 0,0-1,0 0,-1 0,0-1,1 0,-1 0,0-1,-1 0,-4 0,14-3,1 1,-1 0,0-1,0 1,1 0,-1 0,0-1,0 1,1 0,-1-1,0 1,0 0,0-1,0 1,1-1,-1 1,0 0,0-1,0 1,0-1,0 1,0 0,0-1,0 1,0-1,0 1,0 0,-1-1,1 1,0 0,0-1,0 1,0 0,-1-1,1 1,0 0,0-1,-1 1,1 0,0-1,0 1,-1 0,1 0,0-1,-1 1,1 0,0 0,-1 0,1 0,-1-1,1 1,0 0,-1 0,1 0,-1 0,1 0,0 0,-1 0,1 0,-1 0,32-19,-17 16,1 0,-1 1,1 0,0 1,0 1,0 0,0 1,-1 0,1 2,0-1,7 4,75 8,-80-14,1-1,-1 0,0-1,0-1,0 0,-1-2,1 0,-1 0,0-2,-1 0,1-1,-1 0,-1-1,7-5,-4-2,-2 1,1-2,-2 0,0-1,-1 0,-1-1,-1-1,8-18,19-64,-38 103,0-1,-1 0,1 0,0 1,0-1,-1 0,1 0,0 1,0-1,-1 0,1 0,0 0,-1 1,1-1,0 0,-1 0,1 0,0 0,-1 0,1 0,-1 0,1 0,0 0,-1 0,1 0,0 0,-1 0,1 0,0 0,-1 0,1 0,0 0,-1 0,1 0,0-1,-1 1,1 0,0 0,-1 0,1-1,0 1,0 0,-1 0,1-1,0 1,0 0,0-1,-1 1,1 0,0-1,0 1,0 0,0-1,0 1,0 0,-1-1,1 1,0 0,0-1,0 1,0-1,0 1,1 0,-1-1,0 1,0 0,0-1,0 1,0-1,-23 20,12-4,0 0,0 1,2 0,0 0,1 1,1 0,0 0,1 1,4-13,-1 1,1-1,0 1,1 0,0 0,-1 0,2 0,-1 0,1 0,0 0,0 0,1 0,-1 0,1 0,1 0,-1-1,1 1,0 0,0-1,1 1,0-1,0 0,0 0,0 0,1 0,0 0,0-1,0 1,0-1,1 0,0-1,4 3,-4-2,1-1,0 0,0-1,0 0,1 0,-1 0,0 0,1-1,-1 0,1-1,-1 1,1-1,-1-1,1 1,-1-1,1 0,-1 0,1-1,-1 0,0 0,0-1,5-2,2-1,0-1,-1-1,0 0,0-1,0 0,-1-1,-1 0,1-1,4-7,62-93,-77 112,-1-1,1 0,0 1,0-1,0 0,0 1,0-1,0 0,0 1,0-1,0 1,0-1,0 0,0 1,0-1,0 0,0 1,0-1,0 1,0-1,0 0,1 1,-1-1,0 0,0 1,0-1,1 0,-1 0,0 1,0-1,1 0,-1 0,0 1,1-1,-1 0,0 0,0 0,1 1,-1-1,1 0,-1 0,0 0,1 0,-1 0,0 0,1 0,-1 0,1 0,-1 0,0 0,1 0,-1 0,0 0,1 0,-1 0,0 0,1 0,-1-1,0 1,1 0,-3 50,1-38,0-8,0 0,0 1,0-1,1 0,0 1,0-1,0 1,1-1,-1 1,1-1,0 0,1 1,-1-1,1 0,-1 0,1 0,0 0,1 0,-1-1,1 1,-1-1,1 1,0-1,1 0,-1 0,0 0,1-1,0 1,-1-1,1 0,1 1,16 0,-1 0,1-1,0-1,0-2,-1 0,1-1,1-1,1 1,0-2,-1-1,1-1,-1-1,0-1,0 0,-1-2,-1-1,1 0,-2-1,1-2,-2 0,0 0,-1-2,0 0,-1-1,-1-1,-1 0,0-1,1-5,-9 12,-1 0,0 0,0 0,-1-1,-1 0,0 0,-1 0,0 0,-1 0,0-3,-2 13,1 0,-1 0,0 0,0 1,0-1,0 0,0 1,0-1,-1 1,1-1,-1 1,0-1,0 1,0 0,0 0,0 0,0 0,0 1,-1-1,1 0,-1 1,1 0,-1 0,0-1,1 1,-1 1,0-1,0 0,0 1,0-1,1 1,-1 0,-1 0,-4 0,1 0,-1 0,0 1,1 0,-1 0,1 1,-1 0,1 0,0 1,0 0,0 0,-2 1,-72 75,81-77,-1-1,0 0,0 1,1-1,-1 1,1-1,-1 1,1-1,-1 1,1-1,0 1,0-1,0 1,0-1,0 1,0 0,0-1,1 1,-1-1,1 1,-1-1,1 1,-1-1,1 1,0-1,-1 0,1 1,0-1,0 0,0 0,0 0,1 0,-1 0,0 0,0 0,0 0,1 0,-1 0,1 0,-1-1,1 1,0-1,66 17,4-29,-64 9,1 0,-1 1,0 1,0-1,1 2,-1-1,1 1,-1 0,1 1,-1 0,0 0,1 0,0 2,-5 0,0 0,0 0,0 1,-1 0,0 0,1 0,-1 0,-1 0,1 0,-1 1,0-1,0 1,0 0,0 0,-1 0,0-1,0 1,0 1,0-1,-1 0,0 0,0 0,-1 0,1 0,-1 0,-1 4,4 46,-1-50,0 0,1 1,0-1,0 0,0 0,1 0,0 0,-1 0,2 0,-1-1,1 0,-1 0,1 0,0 0,0 0,1-1,-1 1,1-1,0 0,0-1,0 1,0-1,0 0,1 0,-1-1,0 0,1 0,-1 0,1 0,4-1,6 1,-1-1,0-1,1 0,-1-1,0-1,0 0,0-1,0 0,-1-2,13-6,-3 3,0-2,-1-1,-1-1,0-1,0-1,-2-1,0 0,-1-2,0 0,-1-1,-2-1,0-1,-1 0,-1-1,11-23,-23 42,-1-1,1 1,-1-1,1 1,-1-1,0 0,-1 0,1 1,-1-1,1 0,-1 0,0 0,-1 1,1-1,-1 0,1 0,-1 0,0 1,0-1,-1 1,1-1,-1 1,0-1,0 1,0 0,0 0,-1 0,1 0,-1 0,0 0,1 1,-1 0,-1-1,1 1,0 0,0 0,-1 1,1-1,-1 1,1-1,-1 1,0 0,0 1,1-1,-1 1,0-1,0 1,0 0,1 1,-3-1,-10 5,0 1,1 0,-1 1,1 1,1 0,0 1,0 0,1 1,0 1,0 0,1 1,1 0,0 1,1 0,0 1,1 0,0 0,2 1,-1 0,2 1,0-1,1 1,0 1,3-6,-1 0,1 0,1 0,0 1,1-1,0 1,1-1,0 1,1-1,0 0,1 0,0 0,0 0,1 0,1-1,0 1,0-1,1-1,1 1,-1-1,1 0,1 0,0-1,0 0,1 0,-1-1,2 0,-1-1,1 0,0 0,0-1,1 0,-1-1,1-1,0 1,3-1,10 6,1-1,0-1,0-2,0 0,0-2,1 0,0-2,-1-1,1-1,15-3,-16-3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3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86 650,'-9'20,"0"1,1 1,2-1,0 1,1 1,1-1,1 6,2-25,1 1,-1-1,1 1,0-1,0 1,0-1,0 1,1-1,-1 1,1-1,0 0,0 1,0-1,0 0,1 0,0 1,-1-1,1 0,0-1,0 1,1 0,-1-1,1 1,-1-1,1 1,0-1,0 0,-1 0,2-1,-1 1,0 0,0-1,0 0,1 0,-1 0,1 0,-1-1,1 1,-1-1,1 0,-1 0,1 0,-1 0,1-1,-1 1,0-1,1 0,15-6,0-1,-1 0,0-2,0 0,-1-1,0-1,-1 0,0-1,-1-1,1-2,-14 13,48-44,-3-2,-2-2,-3-2,-2-2,33-59,-61 92,0-1,-1-1,-2 0,0 0,-2-1,0 0,-2 0,-1 0,1-16,-5 36,0 0,1-1,-2 1,1 0,-1-1,1 1,-1 0,-1-1,1 1,-1 0,0 0,0 0,0 0,-1 1,0-1,0 1,0-1,0 1,-1 0,-3-3,3 7,-1 0,1 1,0-1,0 1,0 0,0 0,0 1,0-1,1 1,-1 0,0 0,1 0,-1 0,1 1,0 0,0-1,0 1,0 0,0 0,1 1,0-1,-1 0,1 1,0 0,0-1,1 1,-1 1,0-2,-15 32,1 0,2 0,2 2,1-1,2 2,2-1,1 1,2 0,1 0,2 0,3 24,-2 72,5 0,20 120,-10-146,-5 1,-4 106,-33-120,26-92,0-1,0 0,-1 0,1 0,-1 0,0-1,1 1,-1 0,0-1,0 1,0-1,0 1,0-1,0 0,-1 0,1 0,0 0,-1-1,1 1,0 0,-1-1,1 0,-1 1,1-1,-1 0,1-1,-1 1,1 0,0-1,-1 1,1-1,-1 1,1-1,0 0,0 0,-1 0,1-1,-1 0,-6-5,-1 0,1-1,0 0,1-1,0 0,0 0,1-1,0 1,1-2,0 1,-2-7,-5-9</inkml:trace>
  <inkml:trace contextRef="#ctx0" brushRef="#br0" timeOffset="200.947">1 0,'5'10,"1"3</inkml:trace>
  <inkml:trace contextRef="#ctx0" brushRef="#br0" timeOffset="1433.968">368 1552,'13'-55,"-9"33,1 0,0 1,2 0,0 0,2 1,0 0,1 0,9-12,1 5,2 2,0 0,2 2,1 0,0 2,2 1,9-5,-11 10,-3 3</inkml:trace>
  <inkml:trace contextRef="#ctx0" brushRef="#br0" timeOffset="28876.761">1074 1694,'-10'-4,"0"-1,0 2,0-1,0 1,-1 1,0 0,1 0,-1 1,0 1,1 0,-1 0,0 1,0 0,1 1,-1 0,1 1,-1 0,1 0,0 1,0 1,1 0,-1 0,1 1,0 0,1 0,0 1,-1 0,2 1,-1 0,1 0,1 0,0 1,0 0,0 0,1 1,0 2,-15 16,1 1,2 1,1 1,2 0,1 1,1 0,2 1,1 1,-1 12,9-39,1-1,0 1,0 0,1 0,-1-1,1 1,1 0,-1-1,1 1,0-1,1 0,0 1,0-1,0 0,0-1,1 1,0-1,0 1,1-1,-1 0,1-1,0 1,1-1,-1 0,1 0,0-1,-1 0,2 0,-1 0,0-1,0 1,1-2,0 1,20 1,0-1,1-2,-1-1,0 0,0-3,0 0,-1-1,1-2,-1-1,-1 0,1-2,-2-1,1-2,-2 0,1-1,-2-1,0-1,-1-1,15-17,-24 25,-2-1,1 0,-2-1,1 0,-1 0,-1-1,0 0,-1-1,0 0,-1 0,-1 0,0-1,0 0,-1 1,-1-2,-1 1,0 0,0-1,-2 1,0-1,0 1,-2-1,1 1,-2 0,0 0,-1 0,0 0,-2 4,0 0,0 0,-1 1,-1 0,1 0,-2 1,1 0,-1 0,0 1,0 0,-1 1,0 0,0 1,-1 0,1 0,-1 1,0 0,0 1,-1 1,1-1,-1 2,1 0,-1 0,1 1,-7 1,-15-2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1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41,'-22'-9,"0"2,-1 0,0 2,0 0,0 2,-1 0,1 2,-1 0,1 2,-1 0,1 2,-5 2,25-5,-1 1,1 0,0 0,0 0,0 1,-1-1,1 1,1 0,-1 0,0 0,0 0,1 0,-1 0,1 1,0-1,0 1,0 0,0 0,0 0,0 0,1 0,-1 0,1 0,0 0,0 1,0-1,1 0,-1 1,1-1,0 0,-1 1,2-1,-1 1,0-1,1 0,-1 1,1-1,0 0,0 1,1-1,0 2,5 6,1 0,1-1,0 0,0 0,1-1,0 0,0 0,1-2,0 1,1-1,0-1,0 0,0 0,1-2,-1 1,12 1,-14-3,0 1,0 0,0 1,-1 0,0 0,0 1,0 0,-1 1,1-1,-2 2,1-1,-1 1,0 0,-1 1,0 0,0 0,-1 0,0 0,0 1,-1 0,-1 0,0 0,0 1,-3-8,0 1,0-1,0 1,-1 0,0-1,1 1,-1-1,0 1,-1-1,1 0,-1 1,1-1,-1 0,0 0,0 0,-1 0,1-1,0 1,-1 0,0-1,1 0,-1 1,0-1,0-1,-1 1,1 0,0-1,0 1,-1-1,-104 28,-93-27,199-1,0-1,-1 1,1-1,0 0,0 0,-1 0,1 0,0 0,0-1,0 1,-1 0,1-1,0 0,0 0,0 1,0-1,0 0,0-1,0 1,0 0,0-1,1 1,-1-1,1 1,-1-1,1 0,-1 1,1-1,0 0,0 0,0 0,0 0,0 0,0 0,1 0,-1-1,1 1,-1 0,1 0,0-1,0 1,0 0,0 0,0 0,0-1,1 1,8-9</inkml:trace>
  <inkml:trace contextRef="#ctx0" brushRef="#br0" timeOffset="533.555">1224 125,'-17'-6,"1"1,-1 0,0 1,0 1,0 1,0 0,0 1,-1 1,1 1,-15 2,18-1,0-1,1 2,-1 0,0 1,1 0,-1 1,1 0,1 1,-1 1,1 0,0 0,0 1,1 1,0 0,1 0,0 1,1 1,-1 0,2 0,0 0,0 1,1 1,1-1,0 1,0 0,1 0,1 1,1-1,-1 1,2 0,0 0,1 0,0 13,1-22,0-1,1 1,-1 0,1 0,0 0,0-1,0 1,0-1,1 1,0-1,0 1,0-1,1 0,0 0,-1 0,1 0,1 0,-1-1,0 1,1-1,0 0,-1 0,1-1,1 1,-1-1,0 1,1-1,-1-1,1 1,-1-1,1 1,0-1,-1-1,1 1,1-1,10-3,0-1,0-1,0-1,0 0,-1-1,0 0,0-2,-1 0,0 0,-1-1,0-1,0 0,-1-1,-1 0,0-1,0 0,5-11,48-46,-53 59,-1-1,1 1,-1 1,2 0,-1 0,1 1,1 0,0 1,0 1,0 0,1 1,10-3,-22 8,-1 1,1 0,0-1,0 1,0 0,0 0,0 0,0 1,0-1,0 0,0 1,0-1,0 1,-1 0,1-1,0 1,0 0,-1 0,1 0,0 0,-1 1,1-1,-1 0,0 1,1-1,-1 1,0-1,0 1,0-1,0 1,0 0,0 0,0 0,-1-1,1 1,-1 0,1 0,-1 1,5 81,-6-74,-1 34,0-26,1 0,1 0,0 0,2 0,0 0,1-1,1 6,2-5</inkml:trace>
  <inkml:trace contextRef="#ctx0" brushRef="#br0" timeOffset="1051.303">1789 153,'-9'14,"0"1,1 0,1 0,0 1,1 0,1 0,0 0,1 1,1 0,1 0,0 0,1 11,2-23,1 0,1 1,-1-1,0-1,1 1,0 0,0 0,1-1,-1 0,1 0,0 0,0 0,1 0,-1-1,1 0,-1 0,1 0,0-1,0 1,0-1,0 0,1-1,-1 1,1-1,-1 0,1 0,-1-1,1 0,-1 0,1 0,-1 0,1-1,-1 0,1 0,-1-1,0 1,1-1,-1 0,0-1,0 1,2-3,9-6,-1-1,0-1,0 0,-2-1,0 0,0-1,-2-1,0 0,7-13,-17 27,-1 0,1 0,0 0,0 0,0 0,0 0,0 0,0 1,0-1,1 0,-1 1,1-1,-1 1,1 0,-1-1,1 1,0 0,0 0,-1 0,1 0,0 0,0 0,0 1,0-1,0 1,0-1,0 1,0 0,1 0,-1 0,0 0,0 0,0 0,0 0,0 1,0-1,0 1,0 0,0 0,0-1,0 1,0 0,-1 0,1 1,0-1,-1 0,1 1,0-1,47 58,-44-50,0-1,1 0,0 0,0 0,1-1,-1 0,2 0,-1-1,1 0,0 0,1-1,-1 0,1-1,0 1,0-2,0 1,10 1,-11-4,0 0,0-1,0 0,0 0,0-1,0 0,0 0,-1-1,1 0,0-1,-1 1,1-1,-1-1,0 0,0 0,0 0,-1 0,0-1,1-1,-2 1,1-1,-1 0,1 0,-2 0,1-1,-1 1,0-1,0 0,0-4,13-23,-2-1,-1 0,-2-1,-2-1,2-16,-8 29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0,'5'14,"1"15,0 7,-1 2,-1-1,-2-6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1,'-11'5,"0"0,0 1,0 0,1 1,0 1,0-1,1 1,0 1,0 0,-3 5,12-11,0 1,1-1,0 1,-1-1,1 0,0 1,1-1,-1 0,1 0,-1 0,1 0,0 0,0 0,0-1,0 1,1 0,-1-1,1 0,0 1,-1-1,1 0,0-1,0 1,0 0,0-1,1 0,-1 0,0 0,1 0,-1 0,3 0,3 3,-2-2,-1 0,0 0,1 0,-1 1,0 0,0 0,0 0,-1 1,1 0,-1 0,0 1,0-1,-1 1,1 0,-1 0,0 1,0-1,-1 1,1 0,-1 0,-1 0,1 0,-1 1,0-1,0 1,-1-1,0 1,0 0,-1 1,0-2,-1 0,0-1,-1 1,1-1,-1 0,0 1,-1-1,1 0,-1 0,0 0,0-1,0 1,-1-1,0 1,0-1,0 0,0-1,-1 1,1-1,-1 0,0 0,0 0,0-1,0 1,0-1,-1-1,1 1,-1-1,1 0,-1 0,0 0,1-1,-1 0,0 0,-1 0,-73-6,61-1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1,'-5'43,"-1"19,4 4,4-4,0-9,1-7,-1-13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1 307,'72'-270,"-71"270,-1 1,1 0,-1 0,0-1,1 1,0-1,-1 1,1 0,-1-1,1 1,0-1,-1 1,1-1,0 0,-1 1,1-1,0 0,0 1,-1-1,1 0,0 0,0 0,0 0,-1 0,1 0,0 0,0 0,0 0,0 0,-1 0,1 0,0 0,0-1,-1 1,1 0,0-1,0 1,-1-1,1 1,0 0,-1-1,1 0,-1 1,1-1,0 1,-1-1,1 0,-1 1,0-1,1 0,0 6,56 129,-54-129,1 1,0-1,0 0,0 0,0 0,1 0,0-1,0 0,0 0,0 0,1-1,-1 1,1-1,0-1,0 1,0-1,0 0,1 0,-1-1,0 0,1 0,-3-1,0 0,0-1,0 1,0-1,0 0,0 0,0-1,0 1,-1-1,1 0,-1 0,1 0,-1 0,0-1,1 1,-1-1,-1 0,1 0,0 0,-1 0,1 0,-1 0,0-1,0 1,0-1,-1 0,1 0,28-107,-29 56,-1 31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293 650,'-21'6,"-1"2,2 0,-1 1,1 0,0 2,1 1,0 0,1 1,1 1,0 1,1 0,-12 15,23-22,1-1,-1 1,2 0,-1 1,1-1,0 1,1-1,0 1,0 0,1 0,1 0,-1 0,1-1,0 1,1 0,0 0,1 0,0 1,-1-5,0 0,1 0,-1 0,1 0,0 0,0-1,1 1,0-1,0 1,0-1,0 0,0 0,1 0,0 0,-1-1,2 0,-1 0,0 0,0 0,1 0,0-1,-1 0,1 0,0 0,0-1,0 1,0-1,1-1,-1 1,0-1,1 1,13-5,-1 0,-1 0,1-2,-1 0,0-1,0-1,-1-1,0 0,0-1,-1 0,0-1,-1-1,3-4,10-7,0-2,-1 0,-2-2,0 0,-2-2,-1-1,-2 0,-1-2,-1 0,-2 0,-1-2,-1 0,-2 0,-2-1,-1-1,-2 1,0-11,-5 26,-1 0,0-1,-2 1,-1 0,0 0,-1 0,-2 1,0-3,3 15,1-1,-1 0,-1 1,1 0,-1 0,0 0,-1 0,0 0,0 1,0 0,-1 0,0 1,0-1,0 1,-1 1,0-1,0 1,0 0,0 1,-1-1,-2 1,3 1,1 1,-1 0,1 0,-1 1,0 0,1 0,-1 1,0-1,1 2,-1-1,1 1,-1 0,1 0,0 0,0 1,0 0,0 0,0 1,1 0,-1 0,1 0,0 0,0 1,1 0,0 0,-1 0,2 1,-1-1,1 1,-2 3,-7 13,1 0,1 1,1 0,0 1,2 0,1 0,-1 16,3-20,2 1,0-1,1 1,1 0,1-1,1 1,1-1,1 1,0-1,1 0,2 0,0-1,1 0,1 0,0-1,2 0,2 2,104 121,-52-85,-45-40</inkml:trace>
  <inkml:trace contextRef="#ctx0" brushRef="#br0" timeOffset="220.728">998 848,'0'24,"5"3,2-8,-1-12,-1-7</inkml:trace>
  <inkml:trace contextRef="#ctx0" brushRef="#br0" timeOffset="365.75">1027 340,'0'0</inkml:trace>
  <inkml:trace contextRef="#ctx0" brushRef="#br0" timeOffset="614.706">1309 1017,'-5'-14,"3"-20,3-8,0-2,5 1,2 4,4 3,0 4,3 1,-2 2,3 6,-2 2,1 4,4 6,2 4,-1 3</inkml:trace>
  <inkml:trace contextRef="#ctx0" brushRef="#br0" timeOffset="953.465">1704 848,'37'-13,"-1"0,-1-3,-1-1,0-1,-1-2,-1-1,-2-2,0-1,0-1,4-46,-34 69,0 0,0 0,0 0,-1 0,1 0,0 0,-1 0,1 0,-1 0,0 0,0 0,0 1,0-1,0 0,0 1,0-1,0 0,-1 1,1-1,0 1,-1 0,0 0,1-1,-1 1,0 0,1 0,-1 1,0-1,0 0,0 0,0 1,0 0,0-1,0 1,0 0,0 0,0 0,-1 0,-9 0,-1 1,1 0,-1 1,1 0,0 1,-1 0,2 1,-1 0,0 1,1 1,0 0,0 0,1 1,-1 0,1 1,1 0,0 1,0 0,1 0,0 1,0 0,1 0,0 1,1 0,1 0,-1 0,2 1,0 0,0 0,1 0,0 0,1 1,1-1,-1 11,3-18,0 0,0 0,0 0,1 0,0 0,0 0,0-1,0 1,1-1,0 1,0-1,0 0,0 0,1 0,0-1,-1 1,1-1,1 0,-1 0,0 0,1-1,-1 1,1-1,0 0,0 0,2 0,5 2,-1-1,1-1,0 0,0 0,0-1,0 0,0-1,0-1,0 0,11-2,34-11,-32 8</inkml:trace>
  <inkml:trace contextRef="#ctx0" brushRef="#br0" timeOffset="1248.116">2409 650,'-11'12,"0"0,0 1,1 0,0 0,2 1,-1 0,2 1,0 0,0 0,2 1,0-1,0 1,2 0,-1 7,4-19,1 0,0-1,0 1,0 0,0-1,1 1,-1-1,1 1,0-1,0 0,0 0,0 0,1 0,-1 0,1 0,0 0,-1-1,1 0,1 1,-1-1,0 0,0-1,1 1,-1 0,1-1,0 0,-1 0,1 0,0 0,112 13,-96-14,0-1,0 0,0-2,0-1,-1 0,1-1,-1-1,0-1,-1-1,0 0,0-1,16-12,-10 6</inkml:trace>
  <inkml:trace contextRef="#ctx0" brushRef="#br0" timeOffset="1587.086">3143 1,'-25'152,"7"2,7 0,6 0,8 20,-3-143,16 66,-18-71,-1-22</inkml:trace>
  <inkml:trace contextRef="#ctx0" brushRef="#br0" timeOffset="2084.777">2805 481,'34'-10,"30"-3,8 1,-2 2,-9 3,-10 3,-8 2,-8 1,-4 1,-7 0</inkml:trace>
  <inkml:trace contextRef="#ctx0" brushRef="#br0" timeOffset="2372.361">3538 30,'-9'38,"-4"46,1 14,2 0,4-12,1-11,3-14,1-12,1-9,1-3,-1-2,1-3,-1-1,5-2,2-6</inkml:trace>
  <inkml:trace contextRef="#ctx0" brushRef="#br0" timeOffset="3050.572">3793 678,'0'8,"1"0,0 0,0 0,1 0,0 0,1-1,-1 1,1-1,1 1,0-1,0 0,0 0,1-1,-1 1,2-1,-1 0,1-1,0 1,1 0,-2-6,1-1,-1 1,0-1,1 0,-1 0,0 0,0-1,0 0,0 0,0-1,0 1,0-1,-1 0,1 0,-1 0,0-1,0 1,0-1,-1 0,1-1,-1 1,0 0,0-1,0 0,1 0,84-121,-88 125,1 0,-1 0,0 0,0 1,1-1,-1 0,0 0,1 0,-1 0,1 0,-1 0,1 1,-1-1,1 0,0 0,-1 1,1-1,0 0,-1 1,1-1,0 1,0-1,0 1,0-1,0 1,0 0,-1-1,1 1,0 0,0 0,0 0,0 0,0-1,0 1,0 1,0-1,0 0,0 0,0 0,0 0,0 1,0-1,0 0,0 1,-1-1,1 1,0-1,0 1,0-1,-1 1,1 0,0-1,-1 1,1 0,0 0,-1-1,1 1,-1 0,1 1,34 116,132 542,-162-643,-1 1,-1 0,0 0,-1 0,-1 0,-1 0,-1 0,0 0,-1 0,-1 0,-1 0,0-1,-2 1,0-1,-4 7,7-20,-1 0,1-1,-1 0,0 1,0-2,-1 1,1 0,0-1,-1 0,1 0,-1 0,0 0,0-1,0 0,0 0,0 0,0-1,0 0,0 0,0 0,0 0,0-1,0 0,0 0,1 0,-1 0,0-1,0 0,1 0,-1 0,1-1,0 1,0-1,0 0,0 0,0-1,0 1,1-1,0 0,0 0,0 0,0 0,0-1,-4-10,1 1,0-1,1 0,1 0,0-1,1 0,-1-15,-1 2,2 11,1 1,0 0,1 0,1-1,1 1,0-1,1 1,1 0,0 0,2 0,0 1,1-1,0 1,1 0,1 1,1-1,0 2,1-1,0 1,1 1,10-9,-12 16,1 1,-1 0,1 1,0 0,0 1,1 0,-1 0,1 1,-1 0,1 1,0 1,-1-1,1 2,5 0,9-1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09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6606 199,'-3'4,"1"1,0-1,1 1,-1 0,1-1,0 1,0 0,0 0,1-1,0 1,0 0,0 0,0 0,1 0,0-1,0 1,0 0,1 2,1 5,143 603,-79-370,-67-244,0 1,0-1,0 0,0 0,0 1,0-1,1 0,-1 0,1 1,-1-1,0 0,1 0,0 0,-1 0,1 1,0-1,0 0,-1 0,1-1,0 1,0 0,0 0,0 0,0 0,0-1,0 1,1-1,-1 1,0-1,0 1,0-1,1 1,-1-1,0 0,0 0,1 0,-1 0,0 0,1 0,-1 0,0 0,0 0,1-1,-1 1,0 0,0-1,0 1,1-1,-1 0,0 1,0-1,0 0,0 1,0-1,0 0,0 0,0-1,10-16,-1-2,-1 1,-1-1,-1 0,0-1,-2 0,0-3,5-12,-1 4,43-157,43-90,-70 229,-25 49,1 1,-1-1,0 0,1 0,-1 0,0 0,1 1,-1-1,1 0,-1 0,1 1,0-1,-1 0,1 1,-1-1,1 0,0 1,0-1,-1 1,1 0,0-1,0 1,0-1,0 1,-1 0,1 0,0 0,0-1,0 1,0 0,0 0,0 0,0 0,0 0,-1 1,1-1,0 0,0 0,0 1,0-1,0 0,-1 1,1-1,0 1,0-1,-1 1,1-1,0 1,0-1,-1 1,1 0,-1 0,1-1,-1 1,1 0,-1 0,1-1,24 106,-12-24,-4-22,2-1,3-1,20 55,6-44,-39-67,0-1,1 1,-1-1,0 1,0-1,1 0,-1 0,1 1,-1-1,1 0,-1 0,1-1,0 1,-1 0,1 0,0-1,0 1,-1-1,1 0,0 1,0-1,0 0,0 0,-1 0,1 0,0-1,0 1,0 0,0-1,-1 1,1-1,0 0,-1 1,1-1,0 0,-1 0,1 0,-1 0,1-1,0 1,15-19,-1 0,-1-1,-1-1,0 0,-2-1,0 0,7-24,-11 28,25-54,-4-1,-3-1,-3-1,-4-1,-1-7,-15 58</inkml:trace>
  <inkml:trace contextRef="#ctx0" brushRef="#br0" timeOffset="686.045">7875 1,'-5'14,"0"1,1-1,1 1,0 0,1 0,1 0,0 0,1 3,-1 9,23 248,10-11,-4-31,-28-232,-1 0,1 0,0 0,0 0,0 1,0-1,0 0,0 0,0 0,0 0,0 0,0 1,1-1,-1 0,0 0,1 0,-1 0,1 0,0 0,-1 0,1 0,0 0,-1 0,1-1,0 1,0 0,0 0,-1-1,1 1,0 0,0-1,0 1,0-1,1 1,-1-1,0 0,0 1,0-1,0 0,0 0,0 0,0 0,1 0,-1 0,0 0,0 0,0 0,0-1,0 1,0 0,0-1,110-139,-102 129,2-3,1 0,1 1,-1 0,2 1,0 1,0 0,1 0,1 2,10-5,-25 13,0 1,0-1,0 1,0 0,1 0,-1-1,0 1,0 0,0 0,0 0,0 0,1 1,-1-1,0 0,0 0,0 1,0-1,0 1,0-1,0 1,0-1,0 1,0-1,0 1,0 0,0 0,-1-1,1 1,0 0,0 0,-1 0,1 0,0 0,-1 0,1 0,-1 0,0 0,1 0,-1 0,0 0,0 1,1-1,-1 0,0 1,4 57,-4-51,-2 138,2-144,-1 0,1-1,0 1,0-1,0 1,0 0,0-1,0 1,1-1,-1 1,0 0,1-1,0 1,-1-1,1 1,0-1,-1 0,1 1,0-1,0 0,0 1,0-1,1 0,-1 0,0 0,0 0,1 0,-1 0,0 0,1-1,-1 1,1 0,-1-1,1 1,-1-1,1 0,0 1,-1-1,1 0,-1 0,1 0,0 0,-1 0,1 0,0-1,-1 1,1 0,-1-1,1 0,-1 1,1-1,-1 0,2 0,9-10</inkml:trace>
  <inkml:trace contextRef="#ctx0" brushRef="#br0" timeOffset="1369.498">8835 537,'-49'36,"1"2,2 2,2 1,2 3,-13 19,53-61,0-1,0 1,0 0,1 0,-1-1,0 1,1 0,-1 1,1-1,0 0,0 0,0 1,0-1,0 0,0 1,0-1,1 1,-1-1,1 1,0-1,0 1,0-1,0 1,0-1,0 1,1 0,0-1,-1 0,1 1,0-1,0 1,0-1,0 0,0 0,1 1,-1-1,1 0,0 0,-1-1,1 1,0 0,0 0,0-1,0 1,0-1,8-1,0 0,0 0,0-1,0 0,0-1,0 0,0-1,-1 0,1 0,-1-1,0-1,0 1,-1-1,7-5,3 0,9-6,-1-2,-1 0,-1-2,-1 0,13-16,2 0,-37 34,0 0,0 1,1-1,-1 1,0-1,0 1,1 0,-1-1,0 1,1 0,0 0,-1 0,1 0,0 0,-1 0,1 1,0-1,0 1,0-1,-1 1,1-1,0 1,0 0,0 0,0 0,0 0,0 0,-1 1,1-1,0 0,0 1,0 0,0-1,-1 1,1 0,0 0,-1 0,1 0,-1 0,1 0,-1 0,1 1,-1-1,0 0,1 1,-1 0,13 98,-5-11,-8-87,0 1,1 0,-1-1,1 1,0-1,0 1,0-1,0 0,0 0,0 0,0 0,1 0,-1 0,1 0,-1-1,1 0,0 1,0-1,0 0,-1 0,1-1,0 1,0 0,0-1,0 0,0 0,0 0,0 0,0 0,0 0,2-1,2 0,1-1,0 0,0 0,-1 0,1-1,-1 0,0-1,0 1,0-1,0-1,3-3,29-31,-2-2,-2-2,-2-1,-2-1,-1-2,-3-1,-2-2,12-36,-22 56,-1 0,-2-1,-1-1,-1 1,-2-2,-1 1,-2-1,-1 0,-1-21,-2 53,-1 0,1-1,-1 1,0-1,0 1,1-1,-1 1,0-1,0 1,0-1,-1 1,1-1,0 1,0-1,-1 1,1 0,-1-1,1 1,-1-1,0 1,0 0,1 0,-1-1,0 1,0 0,0 0,0 0,-1 0,1 0,0 0,0 0,0 1,-1-1,1 0,0 1,-1-1,1 1,-1-1,1 1,-1 0,1-1,-1 1,1 0,-1 0,1 0,-1 0,1 0,-1 1,1-1,0 0,-1 1,1-1,-1 1,1-1,0 1,-1 0,1-1,0 1,0 0,-1 0,1 0,0 0,0 0,0 0,0 0,0 1,0 0,-9 18,0 1,2-1,0 2,2-1,0 1,1 0,2 1,0-1,1 1,1-1,1 1,2-1,0 3,-2 1,5 32,2 0,3-1,3 0,1 0,14 28,-28-83,46 157,-72-197,13 15</inkml:trace>
  <inkml:trace contextRef="#ctx0" brushRef="#br0" timeOffset="1619.662">9230 340,'38'10,"42"2,17-4,-4-5,-7-2,-15-2,-13 0,-13 0,-8-1,-7 2,-7-1</inkml:trace>
  <inkml:trace contextRef="#ctx0" brushRef="#br0" timeOffset="18775.848">143 1441,'1'-2,"1"0,0 0,-1 0,1 1,0-1,0 1,0-1,1 1,-1 0,0 0,0 0,1 0,-1 0,1 1,-1-1,0 1,1-1,-1 1,1 0,1 0,0-1,22-2,1 1,0 1,0 1,0 2,0 0,-1 2,19 5,180 26,-179-24,-65-36,-173-133,184 148,3 3</inkml:trace>
  <inkml:trace contextRef="#ctx0" brushRef="#br0" timeOffset="17212.072">368 1751,'-17'152,"6"1,10 137,2-202,-3-58,-1 0,-1-1,-2 1,-1-1,-7 17,11-27,2-8</inkml:trace>
  <inkml:trace contextRef="#ctx0" brushRef="#br0" timeOffset="17629.06">820 1722,'1'419,"27"-128,-27-270,-1 2,-3-40,-2-10,-1 1,-2 1,0-1,-2 2,-1-1,-1 1,0 1,-2 0,-7-8,15 21,-1 1,0 0,-1 1,1 0,-1 0,-1 0,0 1,0 0,0 1,-1 0,0 0,0 1,0 1,-1 0,0 0,0 1,0 0,0 1,0 0,0 0,0 2,-1-1,1 2,0-1,-7 2,12 0,0 0,-1 0,2 0,-1 1,0 0,0 0,1 0,0 1,0-1,0 1,0 1,0-1,1 1,0 0,0 0,0 0,1 0,-1 1,1-1,1 1,-1 0,1 0,0 0,0 0,1 0,-1 0,1 1,1-1,-1 0,1 1,1-1,-1 1,1 1,5 11</inkml:trace>
  <inkml:trace contextRef="#ctx0" brushRef="#br0" timeOffset="17942.967">1187 2343,'-1'12,"0"1,1-1,0 0,1 1,1-1,0 0,0 0,1 0,1 0,0-1,0 1,1-1,1 0,0 0,0-1,2 1,-6-10,0 0,1 0,-1 0,0 0,1 0,-1-1,1 1,-1-1,1 0,0 0,-1 0,1 0,-1 0,1-1,-1 1,1-1,-1 1,1-1,-1 0,1 0,-1 0,0 0,0 0,0-1,1 1,-1-1,0 0,-1 1,1-1,0 0,0 0,-1 0,1 0,-1 0,0 0,0-1,0 1,0 0,0-1,0 1,0-1,-1 1,1-1,-1 1,0-1,0 1,0-3,2-1,-1-1,0 1,0-1,-1 1,1-1,-1 1,-1-1,0 0,0 1,0-1,0 1,-1 0,0-1,-1 1,1 0,-1 0,0 1,-1-1,1 0,-1 1,0 0,0 0,-1 0,0 1,0-1,0 1,0 0,-1 0,1 1,-1 0,0 0,0 0,0 1,-6-2,-16-5,2 3</inkml:trace>
  <inkml:trace contextRef="#ctx0" brushRef="#br0" timeOffset="20524.095">2175 2513,'-24'38,"-18"23,-6 5,5-3,5-13,4-10,8-11</inkml:trace>
  <inkml:trace contextRef="#ctx0" brushRef="#br0" timeOffset="25485.658">9596 1695</inkml:trace>
  <inkml:trace contextRef="#ctx0" brushRef="#br0" timeOffset="25243.542">9512 2146,'-9'33,"-4"17,1-1</inkml:trace>
  <inkml:trace contextRef="#ctx0" brushRef="#br0" timeOffset="25696.012">9795 2343,'88'-323,"-65"283,-22 39,-1 1,0-1,1 1,-1-1,1 1,-1-1,1 1,-1 0,1-1,-1 1,1 0,-1 0,1-1,0 1,-1 0,1 0,0 0,-1-1,1 1,-1 0,1 0,0 0,-1 0,1 0,0 0,-1 1,1-1,-1 0,1 0,0 0,-1 1,1-1,-1 0,1 0,-1 1,1-1,0 1,-1-1,0 0,1 1,-1-1,1 1,-1-1,0 1,1-1,-1 1,0 0,1-1,-1 1,0-1,0 1,1 0,-1-1,0 1,0-1,0 1,0 0,0-1,0 1,0 0,0-1,0 1,-1-1,1 1,18 149,-17-141,1 0,0-1,1 1,0-1,0 0,0 0,1 0,1 0,-1 0,1-1,1 0,-1 0,1 0,0-1,1 0,-1 0,1 0,1-1,-1 0,1-1,-1 1,1-1,0-1,5 2,-5-7,0 1,-1-1,1 0,0-1,-1 0,0 0,0-1,0 0,0 0,0 0,-1-1,0 0,0-1,0 1,-1-1,0 0,0 0,0-1,-1 1,0-1,0 0,-1 0,1-1,-2 1,1-1,1-6,30-119,-33 109</inkml:trace>
  <inkml:trace contextRef="#ctx0" brushRef="#br0" timeOffset="23694.676">7396 2033,'-19'8,"0"2,1 0,0 1,1 0,0 2,1 0,1 1,0 0,-8 11,13-15,1 0,1 0,0 1,1 0,0 0,0 0,1 1,1 0,-1 4,4-12,1 0,0 0,0-1,1 1,-1 0,1 0,0 0,0 0,0 0,1 0,-1 0,1 0,0 0,0 0,0-1,1 1,-1 0,1-1,0 1,0-1,0 0,1 1,-1-1,1 0,-1 0,1-1,0 1,0-1,1 1,-1-1,0 0,2 0,7 3,0 0,1-2,-1 1,1-2,0 1,0-2,0 0,0 0,1-2,-1 1,0-2,0 0,0 0,-1-1,1 0,0-2,-1 1,0-1,0-1,-1 0,1-1,-1 0,-1-1,1 0,-1 0,6-8,-8 10,0-1,0 1,-1-1,0 0,0-1,-1 0,0 0,-1 0,1-1,-1 0,-1 0,0 0,0 0,-1-1,0 1,-1-1,0 0,0 0,-1 0,0 0,-1 0,0 0,-1 0,0 0,-1 0,0 0,0 0,-1 1,0-1,-1 1,0-1,0 1,-1 1,0-1,-1 1,0-1,-3-2,5 6,0 1,0 0,0 0,0 0,-1 1,0-1,0 1,0 0,0 0,0 1,0 0,-1 0,1 0,-1 0,0 1,1 0,-1 0,0 1,0-1,1 1,-1 1,0-1,0 1,1 0,-1 0,0 0,1 1,-1 0,1 0,0 1,-1-1,1 1,0 0,1 1,-1-1,1 1,-1 0,1 0,-2 3,-15 45,17-27</inkml:trace>
  <inkml:trace contextRef="#ctx0" brushRef="#br0" timeOffset="24129.873">7904 2315,'-76'98,"75"-111,83-165,-71 148,2 1,1 0,1 1,1 1,2 1,0 0,19-18,-37 43,1-1,1 1,-1-1,0 1,0 0,0 0,1-1,-1 1,0 0,1 0,-1 1,1-1,0 0,-1 0,1 1,0-1,-1 1,1-1,0 1,-1 0,1 0,0 0,0 0,-1 0,1 0,0 0,0 0,-1 1,1-1,0 1,-1-1,1 1,0 0,-1-1,1 1,-1 0,1 0,-1 0,0 0,1 1,-1-1,0 0,0 0,0 1,0-1,0 1,0-1,0 1,0-1,-1 1,1 0,-1-1,1 1,-1 0,1-1,-1 1,0 0,0 1,39 133,-30-120</inkml:trace>
  <inkml:trace contextRef="#ctx0" brushRef="#br0" timeOffset="24378.67">8355 2231,'5'19,"1"2,1-3</inkml:trace>
  <inkml:trace contextRef="#ctx0" brushRef="#br0" timeOffset="24531.101">8384 1779,'0'0</inkml:trace>
  <inkml:trace contextRef="#ctx0" brushRef="#br0" timeOffset="24995.7">8863 1949,'-16'1,"1"2,0 0,0 1,0 1,1 0,-1 1,1 0,1 2,-1-1,1 1,0 1,-8 8,14-11,1 0,0 0,0 0,1 1,0 0,0 0,0 0,1 0,0 1,0 0,-1 7,3-12,1 0,0 0,1 1,-1-1,0 0,1 1,0-1,0 0,0 1,0-1,0 1,1-1,0 0,-1 1,1-1,1 0,-1 0,0 0,1 0,-1 0,1 0,0 0,0 0,0 0,0-1,1 1,-1-1,1 0,-1 0,3 1,-1 0,1-1,-1 0,1 0,0-1,-1 0,1 0,0 0,0 0,0 0,0-1,0 0,0 0,-1-1,1 1,0-1,0 0,0 0,0-1,-1 0,1 1,-1-1,1-1,1-1,95-68,-96 65,1 1,0 0,0 0,1 0,-1 1,1 0,0 0,1 1,-1 0,1 0,0 1,0 0,0 0,0 1,0 0,1 0,-1 1,0 0,1 1,-1 0,1 0,-1 1,1 0,7 2,-12 0,0 1,0 1,0-1,0 1,-1-1,0 1,1 0,-2 0,1 1,-1-1,0 1,0-1,0 1,-1-1,0 1,0 0,0 0,-1 0,0 0,0-1,0 1,-1 0,0 0,-1 3,2 8,-2 58,-4 1,-3-2,-3 1,-19 60,22-99,-1-2,-1 1,-2-2,-1 0,-14 23,12-29,13-20,0 1,-1-1,0 0,0 0,-1 0,0-1,0 1,-1-1,1 0,-1-1,-1 1,1-1,-1-1,0 1,0-1,0 0,-1 0,7-4,-1 1,0-1,0 0,0 0,0 1,0-1,1 0,-1-1,0 1,0 0,0 0,0-1,1 1,-1-1,0 0,0 1,1-1,-1 0,1 0,-1 0,0 0,1 0,0-1,-1 1,1 0,0-1,0 1,-1-1,1 1,0-1,1 1,-1-1,0 0,0 0,1 1,-1-1,1 0,-1 0,1 0,0 0,0 1,0-1,0 0,0 0,0 0,8-88,19-3,4 1,26-49,62-71,-100 185</inkml:trace>
  <inkml:trace contextRef="#ctx0" brushRef="#br0" timeOffset="21657.91">2739 2062,'21'150,"-19"-136,0 0,1 0,0 0,1-1,1 0,0 1,1-2,4 8,-8-16,0 0,1 0,0 0,-1-1,2 1,-1-1,0 1,1-1,-1 0,1 0,0-1,0 1,0-1,0 0,0 0,1 0,-1 0,1-1,-1 0,1 0,0 0,-1 0,1-1,0 0,-1 0,1 0,0-1,10-3,0-1,0-1,0-1,-1 0,0-1,-1 0,0-1,0 0,-1-1,0-1,-1 0,0 0,-1-1,4-6,129-175,-142 192,1-1,-1 1,0-1,1 1,-1 0,1-1,-1 1,1 0,0 0,0 0,-1 0,1 0,0 1,0-1,0 0,0 1,0 0,0-1,0 1,-1 0,1 0,0 0,0 0,0 0,0 1,0-1,0 1,0-1,0 1,0-1,0 1,-1 0,1 0,0 0,0 0,-1 0,1 1,-1-1,1 0,-1 1,0-1,0 1,1-1,-1 1,0 0,0-1,0 1,-1 0,1 0,0 0,-1 0,1 0,-1-1,1 2,21 60,-21-54,0-1,1 0,0 1,1-1,0 0,0 0,1 0,0-1,0 1,1-1,0 0,0 0,1-1,-1 1,2-1,-1 0,1-1,-1 0,1 0,1 0,-1-1,1 0,2 1,-3-3,0 0,0 0,0-1,1 0,-1-1,0 1,0-2,0 1,0-1,1 0,-1 0,0 0,0-1,0 0,-1-1,1 0,-1 0,1 0,-1-1,0 0,0 0,0 0,-1-1,0 0,0 0,4-4,0-1,-1-1,1 1,-2-1,0 0,0-1,-1 0,0 0,-1 0,1-7,-1-2</inkml:trace>
  <inkml:trace contextRef="#ctx0" brushRef="#br0" timeOffset="22878.767">4065 1441,'-20'164,"1"-16,7 1,6 39,20-114,-13-72,0-1,0 1,1 0,-1-1,0 1,0-1,1 1,-1-1,1 0,0 1,-1-1,1 0,0 0,-1 0,1-1,0 1,0 0,0-1,0 1,0-1,0 1,0-1,0 0,0 0,0 0,0 0,0 0,0 0,0-1,0 1,0-1,0 1,0-1,-1 0,2 0,90-65,-62 39,-20 17,-10 8,0 0,0 1,0-1,0 0,1 1,-1-1,0 1,1-1,-1 1,1 0,0 0,-1-1,1 1,0 0,-1 1,1-1,0 0,0 0,0 1,0-1,0 1,0-1,0 1,0 0,0 0,0 0,0 0,0 0,0 1,0-1,0 1,0-1,0 1,0-1,-1 1,1 0,0 0,0 0,-1 0,1 0,0 1,-1-1,62 139,-58-133,0 0,0-1,1 1,0-1,0-1,1 1,0-1,0 0,0-1,0 0,1 0,-1 0,1-1,0 0,0-1,0 1,1-2,-1 1,0-1,1 0,-1-1,1 0,-1 0,1-1,-1 0,0-1,1 0,-1 0,0 0,0-1,0-1,-1 1,1-1,-1 0,0-1,6-4,6-4,-1 0,0-2,-1 0,0-1,-1-1,-1 0,0-1,-2-1,0 0,2-6,-11 17,29-69,-32 75,0 0,-1-1,1 1,-1 0,0 0,1 0,-1 0,0 0,0 0,0-1,-1 1,1 0,0 0,-1 0,0 0,1 0,-1 0,0 0,0 0,0 0,0 0,0 1,0-1,-1 0,1 1,-1-1,1 1,-1-1,0 1,1 0,-1-1,0 1,0 0,0 0,0 0,-6 1,1 0,-1 1,1 0,-1 0,1 1,-1 0,1 0,0 0,0 1,0 0,0 1,1-1,-1 1,1 1,0-1,0 1,0 0,1 0,0 1,0 0,0 0,1 0,-2 2,0-3,1 0,-1 1,1-1,1 1,-1 0,1 0,0 0,0 1,0 0,1-1,0 1,1 0,-1 0,1 1,1-1,0 0,0 1,0-1,1 1,0-1,0 1,0-1,1 1,1-1,-1 1,1-1,1 0,-1 0,1 0,0 0,1-1,-1 1,1-1,1 1,-1-2,1 1,4 4,10 1,0-1,1-1,0-1,1 0,0-2,0 0,0-1,0-2,1 0,0-1,0-1,-1-1,1-1,0-1,-1-1,5-2,-4 2,0-1,-1 0,1-2,-1-1,-1-1,1 0,-1-2,-1 0,1-1,-2-1,0-1,0 0,-1-2,-1 0,-1 0,0-2,-1 0,0 0,-2-1,0-1,-1 0,-1-1,4-11,-12 28,0 1,-1-1,1 0,-1 0,0 1,0-1,0 0,-1 0,1 0,0 0,-1 0,0 0,0 0,0 0,0 0,0 0,-1 0,1 0,-1 0,0 0,0 1,0-1,0 0,0 0,-1 1,1-1,-1 1,0-1,0 1,0 0,0-1,0 1,0 0,0 0,-1 1,1-1,-1 0,1 1,-1 0,0-1,0 1,1 0,-1 0,0 1,0-1,0 1,0-1,0 1,0 0,-1 0,-5 0,0 1,0 0,0 0,0 1,0 0,1 1,-1 0,1 0,0 1,0 0,0 0,0 1,1 0,0 1,0-1,0 1,1 1,-5 5,10-10,0 0,0-1,1 1,-1 0,1 0,0 0,-1 0,1 0,0 0,0 0,0 0,1 0,-1 0,0-1,1 1,-1 0,1 0,-1 0,1 0,0-1,0 1,0 0,0-1,0 1,0-1,1 1,-1-1,0 1,1-1,-1 0,1 0,-1 1,1-1,0-1,0 1,0 1,69 27,69-24,-138-4,1 0,0-1,0 1,-1 1,1-1,0 0,-1 0,1 1,-1 0,0-1,1 1,-1 0,0 0,0 0,0 1,-1-1,1 0,0 1,-1-1,1 1,-1-1,0 1,0 0,0-1,0 1,-1 0,1 0,-1 0,1 0,-1 0,0-1,0 1,-1 0,1 0,0 0,-1 0,0 0,0-1,0 1,0 0,0-1,0 1,-1 0,0 0,-2 58,5-57,1 1,-1 0,1-1,-1 0,2 1,-1-1,0 0,1 0,-1 0,1 0,0-1,1 1,-1-1,1 0,-1 0,1 0,0 0,0 0,0-1,0 0,1 0,-1 0,1 0,-1-1,1 0,-1 0,1 0,0 0,1-1,7 1,-1 0,1-1,-1 0,1-1,-1-1,1 0,-1 0,0-1,0-1,7-3,3-3,-1-2,0 0,-1-1,-1 0,0-2,-1 0,-1-2,0 0,-1 0,-1-2,0 0,-2 0,9-18,8-53,-29 88,-1-1,1 1,-1-1,1 1,-1-1,0 0,0 1,0-1,0 0,-1 1,1-1,-1 1,0-1,1 1,-1-1,0 1,-1-1,1 1,0 0,-1 0,1-1,-1 1,1 0,-1 1,0-1,0 0,0 0,0 1,0-1,-1 1,1 0,0-1,-2 1,-4 1,-1 1,1 0,-1 0,1 1,0 0,-1 0,1 1,0 0,0 1,1 0,-1 0,1 0,0 1,0 0,0 0,-3 5,-2 0,0 1,1 0,1 1,0 0,0 1,1 0,1 1,0 0,1 0,0 0,1 1,1 0,0 0,2 1,-2 4,5-10,0 1,0-1,0 0,2 0,-1 0,1 0,1 0,0 0,0 0,1-1,0 1,0-1,1 0,0-1,1 1,0-1,1 0,-1 0,1-1,1 0,0 0,0-1,0 0,0 0,1-1,0 0,0 0,1-1,-1-1,1 1,0-1,0-1,0 0,0-1,0 1,4-2,166 5,-153-6</inkml:trace>
  <inkml:trace contextRef="#ctx0" brushRef="#br0" timeOffset="44220.793">1 3754,'13'6,"1"-2,0 0,0-1,1 0,-1-1,1 0,-1-1,1-1,-1-1,1 0,-1 0,1-2,-1 0,0 0,0-1,0-1,-1 0,1-1,-1-1,3-2,18-12,-1-2,-2 0,0-3,-1 0,-2-2,-1-1,-1-1,-1-1,-2-1,-1-2,-2 0,-1-1,10-27,-21 48,-1-1,0 1,-1-1,0 0,-1 0,-1-1,-1 0,0 1,-1-1,0 0,-1 0,-1 0,-1 0,-2-14,2 27,1-1,-1 1,0 0,0 0,-1 0,1 0,-1 0,1 0,-1 0,0 1,0-1,0 0,-1 1,1 0,0 0,-1-1,0 1,1 1,-1-1,0 0,0 1,0-1,0 1,0 0,0 0,-1 0,1 0,0 1,0-1,-1 1,1 0,0 0,-1 0,1 1,0-1,-1 1,0 0,-7 1,1 1,0 0,0 1,0 0,1 1,-1 0,1 0,0 1,0 0,1 0,-3 4,-7 6,-1 2,2 0,0 1,2 1,0 1,1 0,1 1,1 0,1 1,1 0,1 0,1 2,1-1,1 0,1 1,1 0,2 1,0-1,2 0,0 0,2 1,4 20,-2-33,1 0,0-1,0 0,1 0,1 0,0-1,0 0,1 0,1 0,0-1,0-1,1 0,0 0,0-1,1 0,1-1,-1 0,1 0,0-2,0 1,1-2,-1 1,1-2,0 0,1 0,5-4,0 0,-1-1,1-1,-1-1,0-1,0 0,0-2,0 0,-1 0,0-2,-1 0,0-1,-1-1,0 0,0-1,-1 0,3-5,17-18,45-30,-77 65,0 1,1-1,-1 1,1-1,-1 1,0 0,1 0,-1 0,0 0,0 1,0-1,0 0,0 1,0 0,0-1,-1 1,1 0,0 0,-1 0,0 0,1 0,-1 0,0 0,0 1,0-1,0 0,-1 1,1 1,7 10,-6-10,0 0,1-1,0 1,-1 0,1-1,1 0,-1 1,0-1,1 0,-1-1,1 1,0-1,0 1,0-1,0 0,1-1,-1 1,0-1,1 0,-1 0,1 0,-1-1,1 1,-1-1,1 0,0 0,-1-1,1 1,-1-1,1 0,-1-1,2 0,12-4,-1-2,0 0,0-1,0 0,-1-2,-1 0,0-1,3-3,104-64,-120 78,-1 0,0 1,0-1,0 1,1-1,-1 1,0-1,0 1,1 0,-1 0,0 0,1 0,-1 0,0 0,1 0,-1 0,0 0,1 0,-1 1,0-1,0 1,1-1,-1 1,0-1,0 1,0 0,0-1,0 1,0 0,0 0,0 0,0 0,0 0,0 0,-1 0,1 0,0 0,-1 1,1-1,10 58,-6-22,-4-35,0 1,0-1,0 0,0 0,1 1,-1-1,1 0,-1 0,1 0,0-1,0 1,0 0,0-1,0 1,0-1,0 1,0-1,1 0,-1 0,0 0,1 0,-1-1,1 1,-1-1,1 1,-1-1,1 0,-1 0,1 0,-1 0,1 0,-1-1,3 0,81-28,62-70,-127 90,-15 6,0 0,1 0,0 0,-1 1,1 0,0 0,0 0,0 1,0 0,0 1,0 0,1 0,-5 2,1 0,0 1,-1 0,1-1,-1 2,0-1,0 0,0 0,0 1,-1 0,0-1,1 1,-1 0,-1 0,1 1,0-1,-1 0,0 0,1 4,5 12,40 55,-34-64</inkml:trace>
  <inkml:trace contextRef="#ctx0" brushRef="#br0" timeOffset="44666.744">2372 3641,'40'-5,"-1"-2,0-2,0-1,-1-2,-1-2,29-15,-58 26,1 0,-2-1,1 0,0-1,-1 0,0 0,0-1,0 1,-1-2,0 1,0-1,0 1,-1-2,0 1,0 0,-1-1,0 0,-1 0,1 0,-2-1,1 1,-1-1,0 0,0-3,-3 9,1 0,0 0,-1 0,0 1,0-1,0 0,0 0,0 1,0-1,-1 1,1-1,-1 1,1 0,-1 0,0-1,0 1,0 0,0 1,-1-1,1 0,0 1,-1-1,1 1,-1-1,0 1,1 0,-1 0,0 1,0-1,1 1,-1-1,0 1,0 0,0 0,0 0,-6-1,0 1,0 0,0 1,0 0,0 0,0 1,1 0,-1 0,1 1,-1 1,1-1,-4 3,0 1,1 0,0 0,0 1,1 1,0-1,1 2,-1-1,2 2,0-1,0 1,0 0,2 0,-1 1,2 0,-1 0,2 1,-1-1,2 1,0 0,0 0,1 0,1 1,0-1,1 0,0 0,1 1,3 9,-2-16,2 1,-1-1,1 0,0 0,1 0,-1-1,1 1,1-1,-1 0,1-1,0 1,0-1,1-1,-1 1,1-1,2 1,11 3</inkml:trace>
  <inkml:trace contextRef="#ctx0" brushRef="#br0" timeOffset="45047.592">1102 3049,'-10'0,"-3"5,6 1,8 0,5-1</inkml:trace>
  <inkml:trace contextRef="#ctx0" brushRef="#br0" timeOffset="45932.838">3953 3331,'-9'11,"1"1,1 0,0 0,0 1,2-1,-1 1,2 1,-1-1,2 1,-1 6,2-14,0-1,0 0,-1 1,2-1,-1 1,1 0,0 0,0 0,0 0,1-1,0 1,0 0,0 0,1 0,0 0,0 0,1-1,-1 1,1 0,1-1,-1 1,1-1,0 0,0 0,0 0,1 0,-1-1,1 1,1-1,-1 0,0 0,1 0,0-1,0 0,0 0,0 0,15 1,0-1,-1-2,1 1,0-2,0-1,0-1,0 0,0-1,-1-1,0-1,0-1,0-1,0 0,-1-2,0 0,16-11,117-73,-149 93,-1-1,1 1,0-1,-1 1,1 0,0-1,-1 1,1 0,0 0,-1 0,1 0,0 0,-1 1,1-1,-1 1,1-1,0 1,-1-1,1 1,-1 0,1-1,-1 1,0 0,1 0,-1 0,0 1,1-1,-1 0,0 0,0 1,0-1,0 0,0 1,-1-1,1 1,0-1,-1 1,1-1,-1 1,1 0,-1-1,0 1,0 0,0-1,0 1,0 0,0-1,0 1,0 0,7 15,-3-9,0-1,0 0,1 0,0 0,1-1,-1 0,1 0,0 0,1-1,-1 0,1 0,0-1,1 0,-1 0,1 0,-1-1,1 0,0-1,0 0,1 0,-1 0,0-1,0-1,6 1,3-1,-1 0,1-1,-1-1,1-1,-1 0,0-1,0 0,0-2,-1 0,1 0,-2-2,3-1,-9 4,-1-1,0 0,-1-1,1 1,-1-1,0 0,-1-1,0 1,0-1,0 0,-1-1,0 1,-1-1,0 0,0 1,-1-1,0 0,-1-1,0 1,0 0,-1 0,0 0,-1-1,0-3,0-12</inkml:trace>
  <inkml:trace contextRef="#ctx0" brushRef="#br0" timeOffset="46168.793">5419 3473,'-4'38,"-3"18,1 4,6-9,3-12</inkml:trace>
  <inkml:trace contextRef="#ctx0" brushRef="#br0" timeOffset="46416.56">5392 3077,'0'0</inkml:trace>
  <inkml:trace contextRef="#ctx0" brushRef="#br0" timeOffset="46598.13">6069 2795,'-40'493,"38"-474,-5 26,2 0,2 1,2 0,2-1,2 1,5 16,-4-39,-3-15,0 0,0 0,1 0,0 0,0-1,1 1,0-1,0 0,1 0,0 0,2 2,-1-7,-1-7</inkml:trace>
  <inkml:trace contextRef="#ctx0" brushRef="#br0" timeOffset="46782.401">5646 3331,'57'-24,"30"-13,8 1,-6 0,-10 3,-12 1,-9 2,-9 1,-8 1,-11 0,-6 4,-7 3,-6 4</inkml:trace>
  <inkml:trace contextRef="#ctx0" brushRef="#br0" timeOffset="50100.002">6549 2823,'0'-23,"0"14,0 21,-1 69,13 198,-1-179,-5 1,-6 81,0-111,11-9,15-94,-18 16,0 0,0 1,2 0,-1 0,2 1,0 0,1 1,0 1,1-1,1 2,-1 0,2 0,0 2,0 0,0 0,13-4,-26 13,1-1,-1 0,1 0,0 1,-1-1,1 1,-1 0,1 0,0 0,-1 0,1 0,-1 1,1-1,0 1,-1 0,1 0,-1 0,0 0,1 0,-1 0,0 0,0 1,1-1,-1 1,0 0,-1 0,1 0,0 0,0 0,-1 0,1 0,-1 0,0 0,0 1,0-1,0 1,0-1,1 3,0 4,0 0,0 1,-1-1,0 1,-1-1,0 0,0 1,-1-1,0 1,-2 4,-6 20,5-25,2-1,-1 1,1 0,1-1,-1 1,1 0,1 0,0 0,0 0,1 0,0 0,19 15,-9-24</inkml:trace>
  <inkml:trace contextRef="#ctx0" brushRef="#br0" timeOffset="51254.943">7650 3275,'31'-7,"0"-2,-1-1,0-1,-1-2,0-1,-1-1,24-18,23-45,-74 77,0 1,-1-1,1 0,0 1,0 0,0-1,-1 1,1 0,0-1,0 1,0 0,0 0,0-1,0 1,-1 0,1 0,0 0,0 0,0 1,0-1,0 0,0 0,0 0,-1 1,1-1,0 0,0 1,0-1,-1 1,1-1,0 1,0-1,-1 1,1 0,0-1,-1 1,1 0,-1-1,1 1,-1 0,1 0,-1 0,0-1,1 1,-1 0,0 0,0 0,1 0,-1 0,0 0,0-1,0 1,0 0,0 0,0 1,15 55,32 216,-34-210,44 142,-13-117,-43-88,1 0,-1-1,0 1,1-1,-1 1,1-1,-1 0,0 1,0-1,1 0,-1 0,0 0,0 0,0 0,0 0,0 0,0 0,0-1,0 1,0 0,-1 0,1-1,-1 1,1-1,-1 1,1-1,-1 1,0 0,1-1,29-147,-20 93,38-136,-8 107,-28 66</inkml:trace>
  <inkml:trace contextRef="#ctx0" brushRef="#br0" timeOffset="52621.835">8355 3331,'0'-5,"5"-1,1-5,1-5,-2-4,-2-5,4 3,0 0,0-1,3 4,-1-1,4 5,-1-2,-2 8,-8 6,-4 7,-6 3,-3 1</inkml:trace>
  <inkml:trace contextRef="#ctx0" brushRef="#br0" timeOffset="55340.295">7734 2710,'41'-10,"1"2,0 2,0 2,0 1,0 3,16 2,-24-2,101 31,-92-16,35-4,-76-11,0 0,0 0,0-1,0 1,0 0,0-1,-1 1,1-1,0 1,0-1,0 0,-1 0,1 0,-1 0,1 0,0 0,-1 0,0 0,1-1,-1 1,0-1,0 1,1-1,-1 1,-1-1,1 0,0 0,0 1,0-1,-1 0,1 0,-1 0,0 1,1-1,-1 0,0 0,0 0,0 0,0 0,-2-5,0 1,0-1,-1 1,0 0,0-1,0 1,-1 1,0-1,0 0,0 1,-1 0,0 0,0 0,0 1,0 0,-1 0,0 0,0 0,-4-1,-50-46,47 33</inkml:trace>
  <inkml:trace contextRef="#ctx0" brushRef="#br0" timeOffset="60757.678">9315 2880,'25'-13,"-8"2,2 1,-1 1,1 1,1 0,0 2,0 0,0 1,0 1,1 1,0 0,-1 2,4 1,-20 0,0 1,-1 0,1 1,0-1,0 1,-1-1,1 1,0 0,-1 1,0-1,0 0,0 1,0 0,0 0,0 0,0 0,-1 0,0 0,0 1,0-1,0 1,0 0,-1-1,1 1,-1 0,0 0,0 0,-1 0,1 0,-1 0,0 0,0 0,0 0,0 0,-1 0,0 0,1 0,-2 0,1 0,0 0,-1-1,0 1,1 0,-2-1,1 0,-1 2,-108 142,15-27,91-111,1 1,0 0,1 0,0 0,0 1,1-1,1 1,-1 0,2-1,0 1,0 0,1-1,1 7,52 101,-54-72,-5-29</inkml:trace>
  <inkml:trace contextRef="#ctx0" brushRef="#br0" timeOffset="61137.862">9795 3614,'0'4,"-10"7,-3 7,-4-1,-4 2,-3 3,-3-3,-1 1,0 1,-2-2,1-1,0-2,5 0,2-2,5-8,5-6</inkml:trace>
  <inkml:trace contextRef="#ctx0" brushRef="#br0" timeOffset="61402.609">9456 3641,'9'0,"9"0,0 5,3 2,2 4,2 5,2 5,1 3,0 3,1-4,-5 0,-2-5,-4 0,-1-3,2-5,-3 2,-4-2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9:3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0 382,'426'-83,"-197"51,-228 32,0 0,-1 0,1 0,0 0,-1 1,1-1,0 0,0 0,-1-1,1 1,0 0,-1 0,1 0,0 0,-1-1,1 1,0 0,-1 0,1-1,-1 1,1-1,0 1,-1 0,1-1,-1 1,1-1,-1 0,1 1,-1-1,0 1,1-1,-1 0,0 1,1-1,-1 1,0-1,0 0,0 0,0 1,1-1,-1 0,0 1,0-1,0 0,0 1,-1-1,1 0,0 0,0 1,0-1,0 0,-1 1,1-1,0 0,-1 1,1-1,0 1,-1-1,1 1,-1-1,1 1,-1-1,1 1,-1-1,-37-32,36 32,-28-20,19 15,0 0,0 0,1-2,0 1,1-1,0 0,0-1,1 0,0-1,0 0,1 0,1 0,-1-1,2 0,-5-11,9 5,4 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9:26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4800 2653,'-24'-95,"23"93,0 0,0 0,-1 0,1 0,0 0,-1 1,1-1,-1 0,0 1,0-1,0 1,1 0,-1 0,0 0,0 0,-1 0,1 0,0 0,0 1,0-1,0 1,-1-1,1 1,0 0,-1 0,1 0,0 0,0 0,-1 1,1-1,0 1,0-1,0 1,-1 0,1 0,0 0,0 0,0 0,1 1,-1-1,0 0,-12 11,0 0,2 1,-1 0,2 1,-1 0,2 1,0 0,1 1,0 0,-4 13,9-20,0 1,0 0,1-1,0 2,0-1,1 0,1 0,0 1,0-1,1 1,0-1,1 1,0-1,1 1,0-1,1 0,1 5,1-10,0-1,-1 0,1 0,1-1,-1 1,0-1,1 0,0-1,0 1,-1-1,2 0,-1-1,0 1,0-1,0 0,1-1,-1 0,0 0,0 0,1 0,-1-1,0 0,0-1,0 1,0-1,0-1,0 1,0-1,-1 0,1 0,1-2,5 0,-1 0,0-1,0-1,-1 0,0 0,0-1,-1-1,0 1,0-1,-1-1,0 0,0 0,-2 0,1-1,-1 0,-1 0,0-1,0 0,-1 0,-1 0,0 0,0 0,-1-6,-2 12,-1 0,0 0,-1 0,1 0,-1 0,0 0,-1 0,1 1,-1-1,0 1,-1 0,1 0,-1 0,0 0,0 1,-1-1,1 1,-1 0,0 1,0-1,0 1,0 0,-1 0,-5-2,1 1,0 0,0 0,-1 1,1 1,-1 0,0 0,1 1,-1 0,0 1,0 0,0 1,0 0,-8 2,-3 4</inkml:trace>
  <inkml:trace contextRef="#ctx0" brushRef="#br0" timeOffset="-936.592">3643 904,'-3'-5,"0"1,0-1,0 1,-1 0,0 0,1 0,-1 1,-1-1,1 1,0 0,-1 0,0 1,1-1,-1 1,0 0,0 0,-1 1,1-1,0 1,0 0,-1 1,1-1,0 1,-1 0,1 0,-1 1,1 0,0 0,0 0,-1 0,1 1,0 0,0 0,0 0,1 1,-1-1,1 1,-1 1,1-1,0 0,0 1,-2 2,-9 11,0 1,0 0,2 2,0-1,2 1,0 1,1 0,1 1,1 0,-1 5,8-19,-1 0,2 0,-1-1,1 1,0 0,0 0,1 0,0 0,1 0,-1-1,2 1,-1-1,1 1,0-1,0 0,1 0,0 0,1 0,-1-1,1 0,0 0,1 0,-1-1,1 1,0-1,1-1,-1 1,1-1,0 0,0-1,0 1,0-1,1-1,-1 1,1-2,0 1,0-1,-1 0,1 0,0-1,0 0,8-1,-1 0,1-1,-1-1,1 0,-1-1,0 0,0-2,0 0,-1 0,0-1,0-1,-1 0,0-1,0 0,-1-1,0-1,-1 0,0 0,-1-1,0-1,-1 1,-1-2,0 1,0-1,-1 0,-1-1,-1 1,0-1,1-8,-4 16,-1 0,1 0,-2 0,1 0,-1-1,0 1,-1 0,1 0,-1 0,-1 0,0 0,1 0,-2 0,1 0,-1 0,0 1,-1 0,0-1,0 1,0 1,0-1,-1 1,0-1,0 1,-1 1,1-1,-1 1,0 0,0 0,-1 0,-3 0,1 0,-1 2,-1-1,1 2,0-1,0 1,-1 1,1 0,-1 0,1 1,0 0,-1 1,1 0,0 1,0 0,1 1,-1-1,1 2,-1 0,1 0,0 0,1 1,0 1,0-1,0 1,1 1,0-1,0 1,0 0,1 1,1 0,0 0,0 0,0 0,-5 17</inkml:trace>
  <inkml:trace contextRef="#ctx0" brushRef="#br0" timeOffset="1134.046">3558 1101,'5'0,"1"0</inkml:trace>
  <inkml:trace contextRef="#ctx0" brushRef="#br0" timeOffset="1745.529">3615 932,'-14'9,"0"0,0 1,1 1,1 0,0 1,0 1,1-1,1 2,0-1,1 2,0-1,1 1,1 0,-2 5,8-17,1 0,-1-1,0 1,0 0,1 0,0-1,-1 1,1 0,0 0,1 0,-1-1,0 1,1 0,-1 0,1-1,0 1,0 0,0-1,0 1,1-1,-1 1,1-1,-1 0,1 1,0-1,0 0,0 0,0 0,0-1,0 1,1 0,-1-1,0 1,1-1,0 0,-1 0,1 0,-1 0,1-1,0 1,0-1,0 1,2-1,5 1,0 0,0-1,0-1,0 1,1-2,-1 1,-1-1,1-1,0 0,-1 0,9-4,59-64,-75 69,-1 0,1-1,-1 1,0 0,0 0,0-1,0 1,0 0,0-1,-1 1,1-1,-1 1,0-1,0 0,0 1,0-1,0 1,0-1,-1 1,1-1,-1 1,0-1,0 1,1 0,-2-1,1 1,0 0,0 0,-1-1,1 1,-1 0,0 1,1-1,-1 0,0 0,0 1,0-1,-1 1,1 0,-4-1,0 2,0-1,0 1,0 0,0 0,0 0,1 1,-1 0,0 0,0 1,0-1,1 1,-1 1,0-1,1 1,0 0,0 0,0 0,0 1,0 0,1 0,0 0,-4 5,4-6,-59 75,62-76,0 1,0 0,0-1,1 1,-1 0,1 0,0-1,-1 1,1 0,1 0,-1 0,0 0,1-1,-1 1,1 0,0 0,0-1,0 1,0-1,0 1,1-1,-1 1,1-1,-1 0,1 1,0-1,0 0,0 0,0 0,1-1,-1 1,0-1,2 2,3 0,-1 1,1-1,0-1,-1 1,1-1,1 0,-1-1,0 0,0 0,0-1,1 1,-1-1,0-1,1 0,-1 0,0 0,0-1,0 0,0 0,0-1,0 0,5-3,-1 1,-1-1,1 0,-1-1,0 0,-1-1,1 0,-1-1,-1 1,0-2,0 1,-1-1,0 0,2-5,-6 10,0 0,-1 1,1-1,-1-1,0 1,0 0,0 0,-1-1,0 1,0-1,0 0,-1 1,0-1,0 1,0-1,-1 1,1-1,-1 0,-1 1,1 0,-1-1,0 1,0 0,-1 0,1 0,-1 0,0 0,0 1,-1-1,0 1,1 0,-1 0,-1 0,1 1,-1 0,1-1,-1 1,0 1,0-1,0 1,0 0,-2 0,2 1,-1 0,1 1,-1 0,1 1,-1-1,1 1,-1 0,1 0,0 1,-1-1,1 1,0 1,0-1,0 1,0-1,1 1,-1 1,1-1,0 1,0-1,0 1,0 0,0 1,-5 6,1-1,0 1,1 1,0-1,0 1,2 1,-1-1,2 1,-1 1,3-9,1-1,0 1,0 0,1 0,-1 0,1 0,0 0,0 0,1 0,-1 0,1 0,0 0,1-1,-1 1,1 0,0-1,0 1,0-1,1 1,-1-1,1 0,1 1,14 14</inkml:trace>
  <inkml:trace contextRef="#ctx0" brushRef="#br0" timeOffset="2597.787">4630 2794,'1'-4,"-1"0,0-1,0 1,0 0,-1 0,1-1,-1 1,0 0,0 0,-1 0,1 0,-1 0,0 0,0 1,0-1,0 1,-1-1,0 1,1 3,-1 0,0 0,0 1,1-1,-1 1,0-1,1 1,-1 0,1 0,-1 1,1-1,-1 0,1 1,0-1,-1 1,1 0,0 0,0 0,1 0,-1 0,0 0,1 0,-1 1,1-1,-1 1,1-1,0 2,-22 65,23-68,-1 1,1-1,0 1,0 0,0-1,0 1,0-1,0 1,1 0,-1-1,1 1,-1-1,1 1,-1-1,1 1,0-1,0 1,-1-1,1 0,0 0,0 1,1-1,-1 0,0 0,0 0,0 0,1 0,-1 0,1 0,-1-1,0 1,1 0,-1-1,1 1,0-1,-1 0,1 1,-1-1,1 0,0 0,-1 0,2 0,8-3,0 1,0-2,-1 1,1-2,-1 1,0-1,0-1,-1 0,1 0,-1-1,-1 0,1 0,-1-1,0-1,-1 4,0 0,-1-1,1 0,-1-1,0 1,-1-1,1 0,-2 0,1-1,-1 0,0 0,0 0,-1 0,0 0,0-1,-1 1,-1-1,1 0,-1 1,0-1,-1 0,0 0,-1 0,0 1,0-1,-2-4,2 11,0 0,0-1,0 1,-1 0,1 0,-1 0,0 0,1 0,-1 1,0-1,0 0,0 1,0-1,-1 1,1 0,0 0,0 0,-1 0,1 0,-1 0,1 1,-1-1,1 1,-1 0,1-1,-1 1,1 1,-1-1,1 0,-1 0,1 1,-1 0,1-1,-1 1,1 0,0 0,-1 0,0 1,-83 55,80-52,0 1,1-1,-1 1,1 0,1 0,-1 0,1 0,0 1,0 0,1 0,0 0,0 0,1 1,0-1,0 1,1 0,-1 2,3-8,0 0,-1 0,1 0,0 0,0 0,0 0,1 0,-1 0,0 0,1-1,-1 1,1 0,-1-1,1 0,0 1,0-1,0 0,0 0,0 0,0 0,0 0,0 0,0 0,0-1,0 1,1-1,-1 0,0 1,0-1,3-1,69-3,-60 1,-1 0,0-1,0 0,0-1,-1-1,1 0,-1 0,-1-1,1-1,-1 0,0-1,-1 0,0 0,3-5,-13 14,1-1,0 1,-1-1,1 1,-1-1,1 1,-1-1,1 1,-1-1,1 0,-1 1,1-1,-1 1,0-1,1 0,-1 0,0 1,0-1,0 0,1 1,-1-1,0 0,0 0,0 1,0-1,0 0,0 0,-1 1,1-1,0 0,0 0,0 1,-1-1,1 0,0 1,-1-1,1 0,-1 1,1-1,-1 0,1 1,-1-1,1 1,-1-1,1 1,-1-1,0 1,1 0,-1-1,0 1,1 0,-1-1,0 1,1 0,-1 0,0 0,0 0,1 0,-2 0,-44 6,40-3,0 1,-1-1,2 1,-1 0,0 1,1-1,0 1,0 0,0 0,1 1,-1 0,1-1,-2 7,2 2</inkml:trace>
  <inkml:trace contextRef="#ctx0" brushRef="#br0" timeOffset="3833.593">3586 1101,'0'-1,"0"0,0-1,0 1,0 0,1-1,-1 1,0 0,1-1,-1 1,0 0,1 0,0 0,-1-1,1 1,0 0,-1 0,1 0,0 0,0 0,0 0,0 0,0 1,0-1,0 0,0 0,0 1,1-1,-1 1,0-1,0 1,1 0,-1-1,0 1,1 0,-1 0,0 0,0 0,1 0,-1 0,0 0,1 0,-1 0,0 1,1-1,-1 0,0 1,0-1,0 1,1 0,-1-1,0 1,0 0,0 0,0 0,0 0,0-1,0 1,0 1,11 12,1 1,-2 1,0 0,-1 0,0 1,-2 0,6 15,24 43,99 111,-36-51,122 193,-193-271,4-2,1-1,35 40,44 38,-6 42,-20-24,-74-131</inkml:trace>
  <inkml:trace contextRef="#ctx0" brushRef="#br0" timeOffset="4847.999">4263 1751,'5'0,"2"0</inkml:trace>
  <inkml:trace contextRef="#ctx0" brushRef="#br0" timeOffset="5369.691">4263 1722,'5'0,"7"-5,5-6,5-1,-1-4,0 1,2 3,-3-1,-1 2,3-3,-4-3,0 1,-3 3</inkml:trace>
  <inkml:trace contextRef="#ctx0" brushRef="#br0" timeOffset="5717.543">4603 1496,'4'-5,"-2"-1,-2 5,-1 2</inkml:trace>
  <inkml:trace contextRef="#ctx0" brushRef="#br0" timeOffset="6768.255">4433 1609,'139'-99,"4"7,29-7,110-92,-235 160,1 1,1 3,40-16,119-61,-180 78,-28 27,0-1,-1 0,1 1,-1-1,1 0,0 1,-1-1,1 0,-1 1,1-1,-1 0,1 0,-1 0,1 0,-1 1,1-1,-1 0,1 0,-1 0,1 0,-1 0,1 0,-1 0,1 0,-1-1,1 1,-1 0,1 0,-1 0,1 0,-1-1,1 1,-1 0,1 0,0-1,-1 1,1 0,-1-1,1 1,0-1,-1 1,1 0,0-1,0 1,-1-1,1 1,0-1,0 1,0-1,-1 1,1-1,0 1,0-1,0 1,0-1,0 1,0-1,0 1,0-1,0 1,0-1,0 1,1-1,-1 1,0-1,0 1,0-1,1 1,-1-1,-55 9,44-4,-1-2,0 1,0-1,0-1,-1 0,1-1,0-1,0 1,0-2,0 0,0 0,0-1,0 0,1-1,0-1,0 0,-6-3,17 7,-1 0,1 0,-1 0,1 1,-1-1,0 0,1 1,-1-1,0 0,1 1,-1-1,0 1,0-1,1 1,-1-1,0 1,0 0,0-1,0 1,0 0,0 0,0-1,0 1,1 0,-1 0,0 0,0 0,0 0,0 1,0-1,0 0,0 0,0 1,0-1,0 0,1 1,-1-1,0 1,0-1,0 1,1-1,-1 1,0 0,1-1,-1 1,0 0,1-1,-1 1,1 0,-1 0,1 0,0 0,-1-1,1 1,0 0,-1 0,1 0,0 0,0 0,0 0,0 0,0 0,-1 23,1 1,2-1,0 0,1 0,2 0,0 0,7 15,2 18,60 259,-56-337,0-43,2 0,4 2,2 1,3 1,2 2,19-23,-35 57</inkml:trace>
  <inkml:trace contextRef="#ctx0" brushRef="#br0" timeOffset="7781.087">5675 311,'45'-7,"1"-1,-1-2,-1-2,0-2,-1-2,4-4,-40 17,-1 0,1-1,-1 1,0-1,0-1,0 1,0-1,-1 0,0 0,0-1,0 1,-1-1,2-3,-6 8,1 0,-1 0,0-1,1 1,-1 0,1 0,0 0,-1 0,1 0,0 0,0 0,-1 0,1 1,0-1,0 0,0 0,0 1,0-1,0 0,0 1,0-1,1 1,-1-1,0 1,0 0,0 0,0-1,1 1,-1 0,0 0,0 0,0 0,1 0,-1 1,0-1,0 0,0 0,1 1,-1-1,0 1,0-1,0 1,0-1,0 1,0 0,0 0,0-1,0 1,0 0,-1 0,1 0,0 1,25 27,-2 2,-1 1,-1 1,-2 1,-2 0,-1 2,-1 0,-3 1,0 0,-3 1,5 28,4 135,-13-172,-5-29,-1 1,0-1,0 1,0-1,1 0,-1 1,0-1,1 0,-1 0,0 1,0-1,1 0,-1 0,0 1,1-1,-1 0,1 0,-1 0,0 0,1 0,-1 1,1-1,-1 0,0 0,1 0,-1 0,1 0,-1 0,0 0,1 0,-1 0,1-1,-1 1,0 0,1 0,-1 0,0 0,1-1,-1 1,0 0,1 0,-1 0,0-1,1 1,-1 0,0-1,1 1,-1 0,0-1,0 1,0 0,1-1,-1 1,0 0,0-1,0 1,0-1,0 1,0 0,0-1,0 1,0-1,0 1,0 0,0-1,0 0,53-169,121-316,-144 352,-29 109</inkml:trace>
  <inkml:trace contextRef="#ctx0" brushRef="#br0" timeOffset="22605.483">3050 1327,'-34'0,"8"10,0 2,1 0,1 1,0 2,0 0,2 2,0 0,1 1,1 2,0 0,2 1,0 1,2 0,-8 15,-1 2,11-20,0 0,1 2,1 0,1 0,1 1,0 0,2 1,1-1,1 2,1-1,0 1,2 0,1 4,19 22,-5-94,-12 30,0 0,-1 1,-1-1,0 1,-1-1,0 1,-1 0,-1 0,0 0,0 0,-1 1,-1 0,0 0,-1 1,-124-148,131 158,2 1,-1 0,1 0,-1 0,0-1,1 1,-1 0,1 0,-1 0,0 0,1-1,-1 1,0 0,0-1,1 1,-1 0,0 0,1-1,-1 1,0 0,0-1,0 1,1-1,-1 1,0 0,0-1,0 1,0-1,0 1,0 0,0-1,0 1,0-1,0 1,0 0,0-1,0 1,0-1,0 1,0 0,0-1,-1 1,1 0,0-1,0 1,0-1,-1 1,1 0,0-1,0 1,-1 0,1 0,0-1,-1 1,1 0,0 0,-1-1,1 1,0 0,-1 0,1 0,-1 0,1 0,0 0,-1-1,1 1,-1 0,1 0,34 8,-23-5,55 12,2-3,0-3,0-3,7-3,-65-4,-1 1,1 0,0 0,-1 1,1 0,-1 1,1 0,-1 0,0 1,0 0,0 1,0 0,0 0,-1 1,7 5,-14-7,-1 0,1 0,-1 0,0-1,0 1,0 0,-1 0,1 0,-1 0,1-1,-1 1,0 0,0 0,0-1,-1 1,1-1,0 1,-1-1,0 1,1-1,-1 0,0 0,0 0,-1 0,1 0,0-1,0 1,-1 0,-1 0,4-2,-30 23,-1-1,0-1,-2-2,0-1,-4-1,-15 10,31-17</inkml:trace>
  <inkml:trace contextRef="#ctx0" brushRef="#br0" timeOffset="24267.866">5251 2682,'87'-44,"-67"30,-1-1,0 0,-1-1,-1-1,0-1,-2 0,0-1,-1-1,-1 0,0-1,-2 0,0-1,1-9,-11 31,6-15,-1-1,0 0,-1 0,0-1,-2 1,0-1,1-13,-10-103,5 131,-1 0,1 1,-1-1,0 1,1 0,-1 0,0-1,0 1,0 0,0 0,0 1,0-1,0 0,0 1,0-1,0 1,0 0,-1-1,1 1,0 0,0 0,0 1,0-1,0 0,-1 1,1-1,0 1,0 0,0-1,0 1,0 0,0 1,1-1,-1 0,0 0,0 1,1-1,-1 1,1-1,0 1,-11 4,-136 51,147-57,0 0,0 0,1 0,-1 0,0 0,0 0,1 1,-1-1,0 0,0 1,1-1,-1 1,0-1,1 1,-1-1,0 1,1-1,-1 1,1-1,-1 1,1 0,-1-1,1 1,-1 0,1-1,0 1,-1 0,1 0,0 0,0-1,0 1,0 0,-1 0,1 0,0-1,0 1,1 0,-1 0,0 0,0-1,0 1,0 0,1 0,-1 0,0-1,1 1,-1 0,0-1,1 1,-1 0,1-1,-1 1,1 0,0-1,-1 1,1-1,0 1,-1-1,1 0,0 1,45 24,170 83,-29-4,-187-104,1 1,-1 0,0 0,1-1,-1 1,1-1,-1 1,1 0,-1-1,1 1,-1-1,1 1,-1-1,1 1,0-1,-1 0,1 1,0-1,-1 0,1 1,0-1,0 0,-1 0,1 0,0 0,0 0,-1 0,1 0,0 0,0 0,-1 0,1 0,0 0,0 0,-1-1,1 1,0 0,-1 0,1-1,0 1,-1-1,1 1,0 0,-1-1,1 1,-1-1,1 0,-1 1,1-1,-1 1,1-1,-1 0,0 1,1-1,-1 0,0 1,0-1,1 0,-1 0,0 1,0-1,0 0,0 0,0 1,0-1,0 0,0 0,0 1,-1-1,1 0,-138-245,130 221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15,'1'-1,"1"-1,-1 1,0 0,0 0,0 0,0 0,1 0,-1 1,0-1,1 0,-1 0,1 1,-1-1,1 1,-1 0,1-1,-1 1,1 0,-1 0,1 0,0 0,-1 0,1 0,-1 0,1 1,-1-1,1 0,-1 1,1 0,-1-1,1 1,-1 0,1 0,9 1,115 5,-126-7,-1 0,1 0,-1 0,1 1,-1-1,1 0,0 0,-1 0,1 1,-1-1,1 0,0 0,-1 1,1-1,0 0,-1 1,1-1,0 1,-1-1,1 0,0 1,0-1,-1 1,1-1,0 1,0-1,0 0,0 1,0-1,0 1,0-1,0 1,0-1,0 1,0-1,0 1,0-1,0 1,0-1,0 1,0-1,1 0,-1 1,0-1,0 1,1-1,-1 0,0 1,0-1,1 1,-1-1,1 0,-1 0,0 1,1-1,-1 0,0 0,1 1,-1-1,1 0,-1 0,1 0,-1 0,1 1,-39 19,-213 73,53-15,182-73,1 1,0 0,0 1,0 0,1 1,0 1,0 0,1 1,0 1,0 1,11-10,-1 0,1 0,0 1,1-1,-1 0,0 1,1-1,-1 1,1 0,0-1,0 1,0 0,0 0,1 0,-1 0,1 0,0 0,-1 0,1-1,0 1,1 0,-1 0,1 0,-1 0,1 0,0 0,0 0,0-1,0 1,1 0,-1-1,1 1,-1-1,1 1,0-1,0 0,0 0,0 0,1 0,-1 0,0 0,1-1,-1 1,1-1,0 0,-1 1,1-1,0-1,0 1,1 0,294 10,-151 20,-145-30,1 0,-1 1,0-1,1 1,-1-1,0 1,0 0,0 0,0 0,0 0,-1 0,1 0,0 1,-1-1,0 0,1 1,-1 0,0-1,-1 1,1-1,0 1,-1 0,1 0,-1-1,0 1,0 0,0 0,0-1,0 1,-1 0,1 0,-1-1,0 1,0 1,-52 80,13-53,-1-1,-2-2,0-2,-38 15,19-8,-33 12,-73 46,166-90,0 0,0 0,0 0,0 0,1 0,-1 1,0-1,1 0,-1 1,1-1,-1 1,1-1,0 1,-1 0,1 0,0 0,0-1,0 1,1 0,-1 0,0 0,1 0,-1 1,1-1,0 0,0 0,0 0,0 0,0 0,0 0,0 0,1 1,-1-1,1 0,0 0,-1 0,1 0,0-1,0 1,0 0,0 0,1 0,-1-1,0 1,1-1,-1 1,8 5,0 0,1-1,-1 0,1 0,0-1,0 0,1-1,0 0,0-1,0 0,0-1,0 0,0-1,0 0,5-1,298-27,-130 0,-173 25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7:43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1220,'12'3,"0"0,1-1,-1 0,1-1,0 0,-1-1,1 0,0-2,-1 1,1-1,-1-1,0 0,0-1,4-1,26-12,-2-1,0-2,-1-1,-1-3,-1-1,-1-1,-1-2,-1-2,26-31,6-9,-3-2,-4-3,-3-2,-4-3,-2-2,33-79,47-131,-114 260,-16 32,0 1,0-1,0 1,0-1,0 0,0 1,0-1,0 1,0-1,0 1,0-1,0 0,0 1,1-1,-1 0,0 1,0-1,0 0,1 1,-1-1,0 0,1 1,-1-1,0 0,1 0,-1 1,0-1,1 0,-1 0,0 0,1 1,-1-1,1 0,-1 0,0 0,1 0,-1 0,1 0,-1 0,0 0,1 0,-1 0,1 0,-1 0,1 0,-1 0,0 0,1 0,-1-1,0 1,1 0,-1 0,1 0,-1-1,0 1,0 0,1-1,-1 1,0 0,1 0,-1-1,0 1,0 0,1-1,2 240,-5 257,2-484,-1 0,0 1,-1-1,0 0,-1 0,-1 0,0-1,0 1,-1-1,0 0,-1 0,-1-1,1 0,-2 0,1 0,-1-1,-1 0,0 0,0-1,0-1,-1 1,0-2,-1 1,0-1,-11 4,-10-2,0-1,-1-1,0-2,0-1,0-2,0-1,0-2,-13-3,24 4,-1-1,1-1,0-1,0-1,0-1,1 0,-11-6,30 11,1 0,-1 0,1 0,-1 0,1-1,-1 1,1 0,0-1,0 1,0-1,0 1,0-1,0 1,0-1,0 0,0 1,1-1,-1 0,1 0,-1 1,1-1,0 0,0 0,0 0,0 0,0 0,0 1,0-1,1 0,-1 0,1 0,-1 1,1-1,0 0,-1 1,1-1,0 0,0 1,0-1,1 1,-1-1,0 1,0 0,1 0,-1-1,1 1,-1 0,1 0,-1 0,1 1,0-1,-1 0,1 1,0-1,1 0,19-11</inkml:trace>
  <inkml:trace contextRef="#ctx0" brushRef="#br0" timeOffset="547.81">1638 853,'10'45,"-3"0,-2 1,-1-1,-3 39,-2-60,-1 0,-1 0,0-1,-2 0,-1 0,-1 0,-1 0,0-1,-10 16,18-36,-1-1,1 1,0 0,-1 0,1-1,-1 1,1 0,-1-1,0 1,0-1,0 1,0-1,0 1,0-1,0 0,0 1,0-1,-1 0,1 0,0 0,-1 0,1 0,-1 0,0 0,1-1,-1 1,0 0,1-1,-1 1,0-1,1 0,-1 0,0 0,0 1,1-2,-1 1,0 0,0 0,1 0,-1-1,0 1,1-1,-1 0,0 1,1-1,-1 0,1 0,-1 0,1 0,-1 0,1 0,0 0,0-1,-1 0,1-7,0 0,0-1,1 1,1 0,-1-1,2 1,-1 0,1 0,1-1,-1 1,1 1,1-1,0 0,0 1,1 0,5-7,-2-2,22-37,1 2,3 1,2 1,2 2,2 2,2 1,2 3,23-16,-62 53,1 0,0 0,-1 0,2 1,-1 0,0 0,1 1,0 0,0 0,0 0,0 1,0 0,0 1,1-1,-1 1,7 0,-11 3,-1 0,1 0,-1 0,1 0,-1 0,0 1,0-1,0 1,0-1,-1 1,1 0,-1 0,1-1,-1 1,0 0,0 0,0 0,-1 0,1 1,-1-1,0 0,1 0,-1 0,-1 0,1 1,0-1,-1 0,0 0,0 0,0 0,0 0,0 0,0 0,-1-1,1 1,-1 0,-1 0,-112 170,-2-55,116-116,1-1,-1 0,1 0,-1 0,0-1,1 1,-1 0,0 0,0 0,0 0,0-1,0 1,0 0,0-1,0 1,0-1,0 1,0-1,0 0,0 1,0-1,0 0,0 0,-1 1,1-1,0 0,0 0,0-1,0 1,-1 0,1 0,0 0,0-1,0 1,0-1,0 1,0-1,0 1,0-1,0 1,0-1,0 0,0 0,0 1,1-1,-1 0,0 0,0 0,1 0,-1 0,1 0,-1 0,1 0,-1 0,1 0,-1-1,6-15,4 2</inkml:trace>
  <inkml:trace contextRef="#ctx0" brushRef="#br0" timeOffset="3813.882">2372 937,'2'2,"0"1,0-1,0 0,1 0,-1 0,0 0,1-1,-1 1,1-1,0 0,0 1,-1-1,1 0,0 0,0-1,0 1,0-1,0 1,0-1,0 0,0 0,0-1,0 1,0 0,0-1,0 0,0 0,11-2,0 0,0-1,-1 0,0-2,0 1,0-2,-1 1,1-2,6-5,-15 10,-1 1,0-1,0 0,0 0,0 0,0 0,-1 0,0-1,1 1,-1-1,0 1,-1-1,1 0,-1 0,1 0,-1 0,0 0,-1 0,1 0,-1 0,0 0,0 0,0 0,0 0,-1 0,1-1,-1 1,0 0,-1 1,1-1,-1 0,1 0,-1 0,-2-2,2 2,-1 0,1 0,-1 0,0 0,-1 1,1-1,-1 1,1 0,-1 0,0 0,0 0,0 1,-1 0,1-1,-1 2,1-1,-1 0,0 1,1 0,-1 0,0 0,0 1,0 0,1 0,-1 0,0 0,-2 1,-4 1,1 0,-1 1,0 0,1 0,0 1,0 1,0 0,1 0,-1 1,1 0,-6 6,3-3,0 0,1 2,0-1,1 1,0 1,1-1,1 2,-1-1,2 1,0 1,0-1,2 1,-1 0,2 0,0 1,1 0,0 0,3-9,0 0,0 0,1 0,0 0,0-1,1 1,-1 0,1-1,1 1,-1-1,1 0,0 0,0 0,0 0,1 0,-1-1,1 1,0-1,1 0,-1 0,1-1,0 1,-1-1,2 0,-1-1,0 1,4 0,9 5,1-1,0-1,0 0,1-2,-1 0,1-2,11 1,110-20,-117 12</inkml:trace>
  <inkml:trace contextRef="#ctx0" brushRef="#br0" timeOffset="4181.236">3303 712,'-61'24,"2"2,0 3,-43 29,95-55,-1 1,1 0,-1 1,1 0,0 0,1 0,-1 1,1 0,0 0,1 1,0 0,0 0,0 0,1 0,-1 1,2 0,-1-1,1 1,1 1,-1-1,2 0,-1 1,1-1,0 1,0-1,1 1,1-1,-1 1,1-1,1 1,0-1,0 1,2 5,2-9,-1 0,1-1,-1 1,1-1,0-1,1 1,-1-1,1 0,-1 0,1-1,0 0,0 0,0-1,0 0,0 0,1 0,-1-1,0 0,0-1,0 1,0-1,0-1,4 0,16 0,-8 1,-1-2,0 0,1-1,-1-1,-1 0,1-2,-1 0,0-1,0 0,-1-2,12-8,-9 3</inkml:trace>
  <inkml:trace contextRef="#ctx0" brushRef="#br0" timeOffset="4363.869">3614 825,'-15'38,"-4"23,1 5,3-3,5-9,4-12</inkml:trace>
  <inkml:trace contextRef="#ctx0" brushRef="#br0" timeOffset="4517.717">3670 458,'0'0</inkml:trace>
  <inkml:trace contextRef="#ctx0" brushRef="#br0" timeOffset="5167.81">4121 853,'-168'46,"160"-42,0-1,0 1,1 1,0 0,0 0,0 0,0 0,1 1,0 1,0-1,0 1,1-1,0 2,1-1,-1 0,1 1,1 0,-3 7,5-11,0 0,0 0,0 0,1-1,0 1,0 0,0 0,0 0,0 0,1 0,0 0,0 0,0 0,0-1,0 1,1 0,0-1,-1 1,2-1,-1 0,0 1,0-1,1 0,0 0,0-1,0 1,0-1,0 1,0-1,0 0,1 0,-1 0,1-1,0 1,-1-1,1 0,0 0,0 0,0 0,0-1,0 0,0 0,0 0,0 0,-1 0,1-1,0 0,0 0,13-3,-1-2,-1 0,1-1,-1 0,0-1,-1-1,0-1,0 0,-1 0,0-1,-1-1,0 0,-1-1,4-7,63-56,16 0,-93 75,0 1,0-1,1 1,-1-1,0 1,0 0,0 0,1-1,-1 1,0 0,0 0,1 0,-1 0,0 0,0 1,1-1,-1 0,0 0,0 1,0-1,1 1,-1-1,0 1,0 0,0-1,0 1,0 0,0 0,0-1,0 1,-1 0,1 0,0 0,0 0,-1 0,1 1,-1-1,1 0,-1 0,1 0,-1 0,0 1,1-1,-1 0,0 1,6 62,-6-58,-1 20,-1-20,1 0,0 1,0-1,0 0,1 1,0-1,0 1,1-1,0 1,0-1,0 0,1 0,0 1,0-1,1 0,-1 0,1-1,0 1,1-1,0 1,0-1,0 0,0-1,1 1,-1-1,1 1,0-2,1 1,-1 0,1-1,1 1,3-2,0 0,0-1,0 0,0 0,0-1,0 0,0-1,0 0,0-1,0 0,0-1,-1 1,1-2,-1 0,0 0,0 0,7-5,135-110,-107 77,-2-3,-2-2,-2-1,-2-1,-2-3,-3-1,-2-1,-17 32,0 1,-2-2,-1 0,0 0,-2 0,-1-1,-1 0,0-1,-2 1,-1-1,-1 1,-1-1,-2 1,-1-12,2 32,0 1,-1 0,1 0,0 0,-1 0,0 0,0 1,0-1,0 0,0 1,0-1,-1 1,1 0,-1 0,1 0,-1 0,0 0,0 1,0-1,0 1,0 0,0-1,0 2,-1-1,1 0,0 1,-1-1,1 1,0 0,-1 0,1 0,0 1,-1-1,1 1,0-1,-2 2,-7 1,0 0,0 1,1 1,-1 0,1 0,1 1,-1 1,1 0,-6 5,0 6,1 0,0 2,2-1,0 2,1 0,1 0,1 1,2 0,0 1,1 0,1 0,1 1,1-1,1 1,1 0,2 0,0 0,1 0,3 10,-2-9,2 0,1 0,0-1,2 1,1-1,1 0,1-1,1 0,1-1,1 0,0-1,2 0,1-1,0-1,2-1,0 0,6 3,194 139,-194-146</inkml:trace>
  <inkml:trace contextRef="#ctx0" brushRef="#br0" timeOffset="5929.091">6549 712,'-30'-1,"1"1,-1 2,0 1,1 1,-1 1,1 2,1 1,-1 1,1 1,1 2,-5 3,22-11,0 1,-1 0,2 0,-1 1,1 0,0 0,0 1,1 1,0-1,0 1,0 1,1-1,1 1,-1 1,2-1,-1 1,1 0,1 0,0 0,0 1,1 0,0 0,1-1,0 1,1 1,-1-2,1 1,1 0,-1 0,2 0,-1 0,2-1,-1 1,2 0,-1-1,1 1,1-1,0 0,0 0,1-1,0 1,1-1,0 0,1 0,0-1,0 0,0 0,1 0,0-1,1 0,0-1,0 0,0-1,5 3,6-4,1 0,0-2,1 0,-1-2,0 0,0-1,0-1,0-1,0-1,0 0,0-2,-1-1,17-7,-1-3</inkml:trace>
  <inkml:trace contextRef="#ctx0" brushRef="#br0" timeOffset="9734.211">7113 825,'0'-3,"-1"0,0 0,-1 0,1 0,-1 0,1 1,-1-1,0 0,0 1,0-1,0 1,0 0,0 0,-1 0,1 0,-1 0,0 0,0 1,1-1,-1 1,0 0,0 0,0 0,0 0,0 0,-1 1,1-1,0 1,0 0,0 0,0 0,-1 0,1 1,0-1,-5 2,0 0,0 0,0 1,1 0,-1 0,1 1,0 0,0 0,0 1,1 0,-1 0,1 0,0 2,-5 4,0 1,2 1,-1 0,1 0,1 1,1 0,0 0,0 1,-2 9,8-19,-1 0,1 0,-1 0,1 1,1-1,-1 0,1 0,0 0,0 0,0 1,1-1,0 0,0 0,0 0,1 0,0 0,0 0,0 0,0-1,1 1,-1-1,1 0,0 1,1-1,-1 0,1-1,0 1,0-1,0 0,4 3,0-2,0 0,0 0,1-1,-1 0,1-1,-1 0,1 0,0-1,0 0,0-1,0 1,-1-2,1 1,0-1,0-1,0 0,-1 0,1 0,-1-1,1-1,-1 1,1-2,16-8,-1 0,-1-1,-1-2,0 0,-1-2,13-13,74-112,-76 98,-31 45,0 0,0 0,-1 0,1 0,0 0,0 1,-1-1,1 0,0 1,-1-1,1 0,-1 1,1-1,0 1,-1-1,1 1,-1-1,1 1,-1 0,1-1,-1 1,0-1,1 1,-1 0,0-1,0 1,1 0,-1 0,0-1,0 1,0 0,0 0,0-1,0 1,0 0,0-1,0 1,0 0,0 0,0-1,-1 1,1 0,0 0,0-1,-1 1,1-1,0 1,-1 0,1-1,-1 1,1-1,-1 1,1-1,-1 1,0-1,1 1,-1-1,0 7,-1 10,0 1,2 0,0 0,1 0,0 0,2-1,2 9,-4-20,1-1,0 1,0 0,1 0,0-1,0 1,0-1,0 0,1 0,0 0,0-1,0 1,1-1,-1 0,1 0,0-1,0 1,1-1,-1 0,1 0,-1-1,1 0,2 1,9 1,0 0,0-2,0 0,0 0,1-2,-1 0,0-1,0-1,0 0,0-2,0 0,0 0,-1-2,0 0,0-1,-1 0,1-1,7-7,6-6,0-2,-1-2,-2 0,0-2,-2 0,13-20,-17 20,2 0,1 2,1 0,1 1,1 2,6-4,-30 25,0 0,0-1,0 1,0 0,0 0,0 0,0 0,0 1,1-1,-1 0,0 1,0 0,1-1,-1 1,0 0,1 0,-1 0,0 1,0-1,1 1,-1-1,0 1,0-1,0 1,1 0,-1 0,0 0,0 1,0-1,-1 0,1 1,0-1,0 1,-1-1,1 1,-1 0,0 0,1 0,-1 0,0 0,0 0,0 0,0 0,-1 0,1 0,0 2,3 7,-1-1,0 1,0 0,-1 0,-1 0,0 0,0 1,-1-1,0 0,-1 0,-1 1,1-1,-2 0,0 0,0-1,-1 1,0-1,-1 0,0 1,0-2,-1 1,-1-1,1 0,-2 0,1-1,-1 0,0 0,-1-1,0 0,0-1,0 1,-1-2,0 1,0-2,0 1,-5 0,-87 1,256-34,163 25,-298 1,1-1,0-1,-1-1,0 0,0-2,0 0,-1-1,0 0,0-2,-1 0,0-1,-1-1,0 0,-1-1,-1-1,0 0,-1-1,0-1,-1 0,-1 0,0-1,4-12,-13 25,-1 0,1-1,-1 1,0 0,0 0,0-1,-1 1,0 0,0-1,0 1,0-1,0 1,-1 0,0-1,0 1,0 0,-1 0,1 0,-1 0,0 0,0 0,0 0,-1 0,0 1,1 0,-1-1,0 1,0 0,-1 0,1 0,-1 1,1-1,-1 1,0 0,0 0,0 0,0 1,0-1,0 1,-1 0,1 0,0 1,-1-1,0 1,-9 0,0 0,-1 1,1 1,0 1,0 0,0 0,1 1,-1 1,1 0,0 1,0 1,1 0,0 1,0 0,1 0,0 1,0 1,1 0,0 0,1 1,-7 11,10-13,1 0,0 0,0 1,1 0,0 0,1 0,0 0,1 1,0-1,0 1,1-1,1 1,-1-1,2 1,0 0,0-1,1 1,0-1,0 1,2-1,-1 0,1 0,1-1,-1 1,2-1,-1 0,1 0,1-1,-1 1,1-1,3 2,24 14,0-2,1-1,1-1,1-2,1-2,0-1,1-2,1-2,0-1,0-3,25 2,39 1,-77-10</inkml:trace>
  <inkml:trace contextRef="#ctx0" brushRef="#br0" timeOffset="12864.177">9597 542,'0'5,"0"6,0 7,5-1,1-7,5-6,0-3</inkml:trace>
  <inkml:trace contextRef="#ctx0" brushRef="#br0" timeOffset="13115.667">9737 825,'0'19,"0"11,-4 1,-3-5</inkml:trace>
  <inkml:trace contextRef="#ctx0" brushRef="#br0" timeOffset="16719.766">1 1530,'241'-51,"84"0,-175 40,0 6,2 7,240-10,144-11,-33-8,-208 38,-71 6,225-14,-228-5,155 2,-62-29,57 60,-95-4,-167-28,133 12,-153 1,1-5,-1-3,62-7,-16 1,818 2,-560 27,625-26,-526-2,-192-26,233-3,32 31,-471-18,-74 12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5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96,'0'17,"13"120,-12-133,0 0,0 0,0-1,1 1,0-1,-1 1,1-1,0 0,1 1,-1-1,0 0,1-1,0 1,0 0,0-1,0 1,0-1,0 0,0 0,1 0,-1-1,1 1,0-1,-1 0,1 0,0 0,0 0,-1-1,1 1,0-1,0 0,0 0,0-1,8-1,1 0,-1-2,0 1,0-1,0-1,-1 0,0-1,0 0,0-1,5-4,43-22,-55 32,0 0,0 1,0-1,0 1,0 0,0 0,0 1,0-1,0 1,1 0,-2 0,1 0,0 1,0-1,0 1,-1 0,1 0,-1 0,1 1,-1-1,0 1,0 0,0 0,0 0,0 0,-1 0,0 1,1-1,-1 2,46 37,-43-40,-1 0,1-1,0 1,-1-1,1 0,0-1,0 1,0-1,0 0,0 0,0 0,0-1,0 1,0-1,-1 0,1-1,0 1,-1-1,1 0,-1 0,1-1,-1 1,3-3,89-80,-84 72,4-3,0-1,-2-1,0 0,-1-1,-1-1,-1 0,-1 0,0-1,-1-2,-10 2,-3 29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1 323,'19'-1,"0"-1,1-1,-1-1,-1 0,1-2,-1 0,0-1,0 0,-1-2,0 0,0-1,-1-1,-1 0,1-1,10-12,-23 19,0 1,0-1,-1 0,1 1,-1-1,-1 0,1-1,0 1,-1 0,0 0,-1-1,1 1,-1 0,0-1,0 1,0 0,-1-1,0 1,0 0,0 0,-1-1,0 1,0 0,0 0,-1 1,1-1,-1 0,0 1,0 0,-1 0,1 0,-1 0,0 0,0 1,-1-1,1 1,0 0,-1 1,0-1,0 1,0 0,0 0,0 0,0 1,0 0,0 0,-1 0,1 0,-1 1,1 0,0 0,-1 1,1-1,0 1,-1 0,1 1,0-1,0 1,0 0,0 0,0 1,1 0,-1 0,-6 5,1 2,0-1,0 1,1 1,0 0,1 0,0 1,1 0,0 0,1 0,0 1,1 0,1 0,0 1,1-1,0 1,1 0,0 0,1 0,1 0,1 0,-1 0,2-1,0 1,1 0,0 0,1-1,1 0,0 0,0 0,2 0,5 0,1 0,0-1,1 0,0-1,1 0,0-1,0-1,1-1,1 0,-1-1,1-1,1 0,-1-1,1-1,10 1,102-6,-105-4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0 194,'2'-8,"1"0,0 0,0 0,0 1,1-1,0 1,0 0,1 0,0 1,0-1,1 1,0 0,0 0,0 1,1 0,0 0,0 0,0 1,0 0,1 0,9-5,1 0,0 1,1 0,0 2,0 0,0 1,1 1,0 1,0 0,0 2,0 0,2 2,-16-1,1 1,0 0,0 1,0-1,-1 1,1 0,-1 1,1 0,-1 0,0 0,0 1,-1 0,1 0,-1 0,1 1,-1 0,-1 0,1 0,-1 0,0 1,0 0,0 0,-1 0,0 0,0 0,-1 1,0-1,0 1,0 0,0 2,-1 26,-1-1,-1 1,-2-1,-1 0,-2 0,-1-1,-2 1,-2-2,0 1,-2-1,-2-1,0-1,-3 0,-7 10,-43 54,67-94,0-1,1 1,-1 0,0 0,1 0,-1-1,0 1,1 0,-1 0,1-1,-1 1,1-1,-1 1,1 0,-1-1,1 1,-1-1,1 1,0-1,-1 0,1 1,0-1,-1 1,1-1,0 0,0 1,-1-1,1 1,0-1,0 0,0 1,0-1,0 0,0 1,0-1,0 0,0 1,0-1,0 0,1 1,-1-1,0 0,0 1,1-1,-1 1,0-1,1 1,-1-1,1 1,-1-1,1 1,-1-1,0 1,1-1,0 1,-1 0,1-1,-1 1,1-1,15-35,1 0,2 0,2 2,1 0,2 2,26-28,-13 13,-23 29,7-10,0 1,2 0,1 2,2 1,20-16,-45 39,0 0,0 0,0 0,0 0,0 1,0-1,0 0,1 0,-1 1,0-1,0 0,1 1,-1 0,0-1,1 1,-1 0,1-1,-1 1,0 0,1 0,-1 0,1 0,-1 1,0-1,1 0,-1 0,0 1,1-1,-1 1,0-1,0 1,1 0,-1 0,0-1,0 1,0 0,0 0,0 0,0 0,0 0,0 0,0 0,0 0,-1 1,1-1,-1 0,1 0,-1 1,1-1,-1 0,1 1,-1-1,0 1,0-1,0 2,0 200,-1-202,1 1,0 0,-1-1,1 1,0-1,0 1,1 0,-1-1,0 1,0-1,1 1,-1-1,1 1,-1-1,1 1,0-1,-1 1,1-1,0 0,0 1,0-1,0 0,0 0,0 0,1 0,-1 0,0 0,0 0,1 0,-1 0,1 0,-1-1,1 1,-1-1,1 1,-1-1,1 0,-1 1,1-1,0 0,-1 0,1 0,-1 0,1 0,0-1,-1 1,1 0,-1-1,1 1,-1-1,1 0,-1 1,1-1,-1 0,1 0,136-149,22 0,-159 148,1 1,-1 0,0 0,0 0,1 0,-1 0,1 0,-1 1,1-1,-1 0,1 1,0-1,-1 1,1-1,0 1,-1 0,1 0,0 0,-1 0,1 0,0 0,0 0,-1 0,1 1,0-1,-1 1,1-1,-1 1,1 0,-1 0,1-1,-1 1,1 0,-1 0,0 1,1-1,-1 0,0 0,0 1,0-1,0 0,0 1,0-1,-1 1,1-1,0 1,-1-1,1 1,-1 0,1-1,-1 1,0 0,0-1,0 1,0 0,0 0,0-1,2 26,-2 0,0 1,-2-1,-1-1,-1 1,-8 26,3-7,-20 94,15-95,8-27</inkml:trace>
  <inkml:trace contextRef="#ctx0" brushRef="#br0" timeOffset="2765.898">1638 448,'28'0,"1"-1,-1-1,0-1,1-1,17-7,-37 9,-1-1,0 0,0 0,0-1,0 0,0-1,-1 1,0-2,0 1,0-1,0 0,-1 0,0-1,-1 1,1-1,-1-1,-1 1,1-1,-1 0,1-3,-4 6,0-1,0 1,0-1,-1 0,0 1,0-1,0 0,-1 1,0-1,0 0,0 1,0-1,-1 1,0 0,-1-1,1 1,-1 0,0 0,0 1,0-1,-1 1,1-1,-1 1,0 0,-1 0,1 1,-1 0,1-1,-1 1,0 1,0-1,0 1,-1 0,1 0,0 0,-1 1,0 0,1 0,-1 0,1 1,-1 0,0 0,1 0,-1 1,0-1,-1 2,-6 2,-1 1,1 0,1 1,-1 1,1 0,0 0,1 1,0 1,0 0,1 0,0 1,0 1,1-1,1 2,0-1,0 1,1 0,1 1,0-1,1 1,0 0,1 1,0-1,1 1,1 0,0 0,1 0,0 0,1 0,1 0,0 0,1 0,0-1,1 1,1 0,0-1,1 0,0 0,1 0,1-1,3 6,-4-11,0 0,1 0,0-1,0 0,0 0,1-1,0 0,0 0,0 0,1-1,-1-1,1 0,0 0,0 0,0-1,0 0,0-1,1 0,-1-1,0 0,1 0,-1-1,5-1,12-2,1 0,-2-2,1-2,-1 0,0-1,-1-2,17-9,335-204,-250 156,-125 69,0-1,0 0,-1 0,1 0,0 0,0 0,-1 0,1 0,0 0,0-1,0 1,-1 0,1 0,0-1,-1 1,1 0,0-1,-1 1,1-1,0 1,-1-1,1 1,-1-1,1 1,-1-1,1 1,-1-1,1 0,-1 1,1-1,-1 0,0 1,0-1,1 0,-1 0,0 1,0-1,0 0,0 0,0 0,0 1,0-1,0 0,0 0,0 1,0-1,0 0,-1 0,1 1,0-1,0 0,-1 0,1 1,-1-1,1 0,-1 1,1-1,-1 1,1-1,-1 1,1-1,-1 1,0-1,1 1,-1-1,0 1,0-1,-12 0,1-1,-1 2,0 0,0 0,0 1,0 1,1 0,-1 1,1 0,-1 1,1 0,0 1,1 0,-1 1,1 1,0-1,0 2,1 0,0 0,1 0,0 1,0 1,1 0,0 0,0 0,1 1,1 0,0 1,0 0,3-7,0 0,0 1,0 0,1-1,0 1,0 0,0 0,1 0,0 1,0-1,0 0,1 0,0 1,1-1,-1 0,1 0,0 0,0 0,1 0,0 0,0 0,1 0,-1 0,1-1,0 1,1-1,-1 0,1 0,0 0,0-1,1 1,-1-1,1 0,0 0,0-1,1 1,-1-1,1-1,2 2,2-1,0-1,0-1,1 0,-1 0,0-1,0 0,1-1,-1 0,0-1,0 0,0 0,0-1,0-1,-1 1,1-2,-1 1,0-1,0-1,-1 1,0-1,1-1,15-13,-1 0,-1-2,-1 0,-1-1,-1-1,8-14,53-98,-80 136,0 1,0-1,0 0,1 1,-1-1,0 0,0 1,1-1,-1 0,0 0,1 1,-1-1,0 0,1 0,-1 1,0-1,1 0,-1 0,1 0,-1 0,0 0,1 0,-1 1,1-1,-1 0,0 0,1 0,-1 0,1 0,-1-1,0 1,1 0,-1 0,1 0,-1 0,0 0,1 0,-1-1,0 1,1 0,-1 0,0-1,1 1,-1 0,0 0,0-1,1 1,-1 0,0-1,0 1,1 0,-1-1,0 1,0-1,0 1,0 0,0-1,0 1,1-1,-1 1,0 0,0-1,0 1,-4 37,2-27,0-2,0 0,1 1,0-1,0 1,0-1,1 0,1 1,-1-1,1 1,1-1,0 0,0 1,0-1,1 0,0 0,1-1,0 1,0-1,0 0,1 0,0 0,1 0,-1-1,1 0,1 0,-1-1,1 1,0-1,0-1,0 0,1 0,0 0,0-2,0 0,0-1,0 0,0-1,0 0,0 0,0-1,0 0,0 0,0-1,0 0,-1 0,1-1,-1 0,1 0,-1-1,0 0,0 0,-1-1,1 0,-1 0,0-1,15-15,-1-1,-2 0,0-2,-1 0,5-13,28-38,-33 52,0 0,2 2,1 0,0 1,1 1,21-14,-39 31,-1 0,1 0,-1 1,1-1,-1 1,1-1,0 1,0 0,0 0,0 0,-1 1,1-1,0 1,0-1,0 1,1 0,-1 0,0 0,0 1,0-1,0 1,-1 0,1 0,0 0,0 0,0 0,0 0,-1 1,1-1,-1 1,1 0,-1 0,0 0,0 0,1 0,-1 0,-1 1,1-1,0 1,-1-1,1 1,-1 0,0 0,0-1,1 2,1 7,0-1,0 0,-1 1,-1 0,0-1,0 1,-1 0,0 0,-1 0,0-1,-1 1,0-1,0 1,-1-1,-1 0,0 1,0-2,-1 1,0 0,-1-1,0 0,0-1,-1 1,0-1,-1 0,0-1,0 0,0 0,-1-1,0 1,1-2,0 0,0 0,0-1,0 0,-1 0,0-1,1 0,-1 0,0-1,-1 0,-4 0,14-3,1 1,-1 0,0-1,0 1,1 0,-1 0,0-1,0 1,1 0,-1-1,0 1,0 0,0-1,0 1,1-1,-1 1,0 0,0-1,0 1,0-1,0 1,0 0,0-1,0 1,0-1,0 1,0 0,-1-1,1 1,0 0,0-1,0 1,0 0,-1-1,1 1,0 0,0-1,-1 1,1 0,0-1,0 1,-1 0,1 0,0-1,-1 1,1 0,0 0,-1 0,1 0,-1-1,1 1,0 0,-1 0,1 0,-1 0,1 0,0 0,-1 0,1 0,-1 0,32-19,-17 16,1 0,-1 1,1 0,0 1,0 1,0 0,0 1,-1 0,1 2,0-1,7 4,75 8,-80-14,1-1,-1 0,0-1,0-1,0 0,-1-2,1 0,-1 0,0-2,-1 0,1-1,-1 0,-1-1,7-5,-4-2,-2 1,1-2,-2 0,0-1,-1 0,-1-1,-1-1,8-18,19-64,-38 103,0-1,-1 0,1 0,0 1,0-1,-1 0,1 0,0 1,0-1,-1 0,1 0,0 0,-1 1,1-1,0 0,-1 0,1 0,0 0,-1 0,1 0,-1 0,1 0,0 0,-1 0,1 0,0 0,-1 0,1 0,0 0,-1 0,1 0,0 0,-1 0,1 0,0-1,-1 1,1 0,0 0,-1 0,1-1,0 1,0 0,-1 0,1-1,0 1,0 0,0-1,-1 1,1 0,0-1,0 1,0 0,0-1,0 1,0 0,-1-1,1 1,0 0,0-1,0 1,0-1,0 1,1 0,-1-1,0 1,0 0,0-1,0 1,0-1,-23 20,12-4,0 0,0 1,2 0,0 0,1 1,1 0,0 0,1 1,4-13,-1 1,1-1,0 1,1 0,0 0,-1 0,2 0,-1 0,1 0,0 0,0 0,1 0,-1 0,1 0,1 0,-1-1,1 1,0 0,0-1,1 1,0-1,0 0,0 0,0 0,1 0,0 0,0-1,0 1,0-1,1 0,0-1,4 3,-4-2,1-1,0 0,0-1,0 0,1 0,-1 0,0 0,1-1,-1 0,1-1,-1 1,1-1,-1-1,1 1,-1-1,1 0,-1 0,1-1,-1 0,0 0,0-1,5-2,2-1,0-1,-1-1,0 0,0-1,0 0,-1-1,-1 0,1-1,4-7,62-93,-77 112,-1-1,1 0,0 1,0-1,0 0,0 1,0-1,0 0,0 1,0-1,0 1,0-1,0 0,0 1,0-1,0 0,0 1,0-1,0 1,0-1,0 0,1 1,-1-1,0 0,0 1,0-1,1 0,-1 0,0 1,0-1,1 0,-1 0,0 1,1-1,-1 0,0 0,0 0,1 1,-1-1,1 0,-1 0,0 0,1 0,-1 0,0 0,1 0,-1 0,1 0,-1 0,0 0,1 0,-1 0,0 0,1 0,-1 0,0 0,1 0,-1-1,0 1,1 0,-3 50,1-38,0-8,0 0,0 1,0-1,1 0,0 1,0-1,0 1,1-1,-1 1,1-1,0 0,1 1,-1-1,1 0,-1 0,1 0,0 0,1 0,-1-1,1 1,-1-1,1 1,0-1,1 0,-1 0,0 0,1-1,0 1,-1-1,1 0,1 1,16 0,-1 0,1-1,0-1,0-2,-1 0,1-1,1-1,1 1,0-2,-1-1,1-1,-1-1,0-1,0 0,-1-2,-1-1,1 0,-2-1,1-2,-2 0,0 0,-1-2,0 0,-1-1,-1-1,-1 0,0-1,1-5,-9 12,-1 0,0 0,0 0,-1-1,-1 0,0 0,-1 0,0 0,-1 0,0-3,-2 13,1 0,-1 0,0 0,0 1,0-1,0 0,0 1,0-1,-1 1,1-1,-1 1,0-1,0 1,0 0,0 0,0 0,0 0,0 1,-1-1,1 0,-1 1,1 0,-1 0,0-1,1 1,-1 1,0-1,0 0,0 1,0-1,1 1,-1 0,-1 0,-4 0,1 0,-1 0,0 1,1 0,-1 0,1 1,-1 0,1 0,0 1,0 0,0 0,-2 1,-72 75,81-77,-1-1,0 0,0 1,1-1,-1 1,1-1,-1 1,1-1,-1 1,1-1,0 1,0-1,0 1,0-1,0 1,0 0,0-1,1 1,-1-1,1 1,-1-1,1 1,-1-1,1 1,0-1,-1 0,1 1,0-1,0 0,0 0,0 0,1 0,-1 0,0 0,0 0,0 0,1 0,-1 0,1 0,-1-1,1 1,0-1,66 17,4-29,-64 9,1 0,-1 1,0 1,0-1,1 2,-1-1,1 1,-1 0,1 1,-1 0,0 0,1 0,0 2,-5 0,0 0,0 0,0 1,-1 0,0 0,1 0,-1 0,-1 0,1 0,-1 1,0-1,0 1,0 0,0 0,-1 0,0-1,0 1,0 1,0-1,-1 0,0 0,0 0,-1 0,1 0,-1 0,-1 4,4 46,-1-50,0 0,1 1,0-1,0 0,0 0,1 0,0 0,-1 0,2 0,-1-1,1 0,-1 0,1 0,0 0,0 0,1-1,-1 1,1-1,0 0,0-1,0 1,0-1,0 0,1 0,-1-1,0 0,1 0,-1 0,1 0,4-1,6 1,-1-1,0-1,1 0,-1-1,0-1,0 0,0-1,0 0,-1-2,13-6,-3 3,0-2,-1-1,-1-1,0-1,0-1,-2-1,0 0,-1-2,0 0,-1-1,-2-1,0-1,-1 0,-1-1,11-23,-23 42,-1-1,1 1,-1-1,1 1,-1-1,0 0,-1 0,1 1,-1-1,1 0,-1 0,0 0,-1 1,1-1,-1 0,1 0,-1 0,0 1,0-1,-1 1,1-1,-1 1,0-1,0 1,0 0,0 0,-1 0,1 0,-1 0,0 0,1 1,-1 0,-1-1,1 1,0 0,0 0,-1 1,1-1,-1 1,1-1,-1 1,0 0,0 1,1-1,-1 1,0-1,0 1,0 0,1 1,-3-1,-10 5,0 1,1 0,-1 1,1 1,1 0,0 1,0 0,1 1,0 1,0 0,1 1,1 0,0 1,1 0,0 1,1 0,0 0,2 1,-1 0,2 1,0-1,1 1,0 1,3-6,-1 0,1 0,1 0,0 1,1-1,0 1,1-1,0 1,1-1,0 0,1 0,0 0,0 0,1 0,1-1,0 1,0-1,1-1,1 1,-1-1,1 0,1 0,0-1,0 0,1 0,-1-1,2 0,-1-1,1 0,0 0,0-1,1 0,-1-1,1-1,0 1,3-1,10 6,1-1,0-1,0-2,0 0,0-2,1 0,0-2,-1-1,1-1,15-3,-16-3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3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86 650,'-9'20,"0"1,1 1,2-1,0 1,1 1,1-1,1 6,2-25,1 1,-1-1,1 1,0-1,0 1,0-1,0 1,1-1,-1 1,1-1,0 0,0 1,0-1,0 0,1 0,0 1,-1-1,1 0,0-1,0 1,1 0,-1-1,1 1,-1-1,1 1,0-1,0 0,-1 0,2-1,-1 1,0 0,0-1,0 0,1 0,-1 0,1 0,-1-1,1 1,-1-1,1 0,-1 0,1 0,-1 0,1-1,-1 1,0-1,1 0,15-6,0-1,-1 0,0-2,0 0,-1-1,0-1,-1 0,0-1,-1-1,1-2,-14 13,48-44,-3-2,-2-2,-3-2,-2-2,33-59,-61 92,0-1,-1-1,-2 0,0 0,-2-1,0 0,-2 0,-1 0,1-16,-5 36,0 0,1-1,-2 1,1 0,-1-1,1 1,-1 0,-1-1,1 1,-1 0,0 0,0 0,0 0,-1 1,0-1,0 1,0-1,0 1,-1 0,-3-3,3 7,-1 0,1 1,0-1,0 1,0 0,0 0,0 1,0-1,1 1,-1 0,0 0,1 0,-1 0,1 1,0 0,0-1,0 1,0 0,0 0,1 1,0-1,-1 0,1 1,0 0,0-1,1 1,-1 1,0-2,-15 32,1 0,2 0,2 2,1-1,2 2,2-1,1 1,2 0,1 0,2 0,3 24,-2 72,5 0,20 120,-10-146,-5 1,-4 106,-33-120,26-92,0-1,0 0,-1 0,1 0,-1 0,0-1,1 1,-1 0,0-1,0 1,0-1,0 1,0-1,0 0,-1 0,1 0,0 0,-1-1,1 1,0 0,-1-1,1 0,-1 1,1-1,-1 0,1-1,-1 1,1 0,0-1,-1 1,1-1,-1 1,1-1,0 0,0 0,-1 0,1-1,-1 0,-6-5,-1 0,1-1,0 0,1-1,0 0,0 0,1-1,0 1,1-2,0 1,-2-7,-5-9</inkml:trace>
  <inkml:trace contextRef="#ctx0" brushRef="#br0" timeOffset="200.947">1 0,'5'10,"1"3</inkml:trace>
  <inkml:trace contextRef="#ctx0" brushRef="#br0" timeOffset="1433.968">368 1552,'13'-55,"-9"33,1 0,0 1,2 0,0 0,2 1,0 0,1 0,9-12,1 5,2 2,0 0,2 2,1 0,0 2,2 1,9-5,-11 10,-3 3</inkml:trace>
  <inkml:trace contextRef="#ctx0" brushRef="#br0" timeOffset="28876.761">1074 1694,'-10'-4,"0"-1,0 2,0-1,0 1,-1 1,0 0,1 0,-1 1,0 1,1 0,-1 0,0 1,0 0,1 1,-1 0,1 1,-1 0,1 0,0 1,0 1,1 0,-1 0,1 1,0 0,1 0,0 1,-1 0,2 1,-1 0,1 0,1 0,0 1,0 0,0 0,1 1,0 2,-15 16,1 1,2 1,1 1,2 0,1 1,1 0,2 1,1 1,-1 12,9-39,1-1,0 1,0 0,1 0,-1-1,1 1,1 0,-1-1,1 1,0-1,1 0,0 1,0-1,0 0,0-1,1 1,0-1,0 1,1-1,-1 0,1-1,0 1,1-1,-1 0,1 0,0-1,-1 0,2 0,-1 0,0-1,0 1,1-2,0 1,20 1,0-1,1-2,-1-1,0 0,0-3,0 0,-1-1,1-2,-1-1,-1 0,1-2,-2-1,1-2,-2 0,1-1,-2-1,0-1,-1-1,15-17,-24 25,-2-1,1 0,-2-1,1 0,-1 0,-1-1,0 0,-1-1,0 0,-1 0,-1 0,0-1,0 0,-1 1,-1-2,-1 1,0 0,0-1,-2 1,0-1,0 1,-2-1,1 1,-2 0,0 0,-1 0,0 0,-2 4,0 0,0 0,-1 1,-1 0,1 0,-2 1,1 0,-1 0,0 1,0 0,-1 1,0 0,0 1,-1 0,1 0,-1 1,0 0,0 1,-1 1,1-1,-1 2,1 0,-1 0,1 1,-7 1,-15-2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0,'5'14,"1"15,0 7,-1 2,-1-1,-2-6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1,'-11'5,"0"0,0 1,0 0,1 1,0 1,0-1,1 1,0 1,0 0,-3 5,12-11,0 1,1-1,0 1,-1-1,1 0,0 1,1-1,-1 0,1 0,-1 0,1 0,0 0,0 0,0-1,0 1,1 0,-1-1,1 0,0 1,-1-1,1 0,0-1,0 1,0 0,0-1,1 0,-1 0,0 0,1 0,-1 0,3 0,3 3,-2-2,-1 0,0 0,1 0,-1 1,0 0,0 0,0 0,-1 1,1 0,-1 0,0 1,0-1,-1 1,1 0,-1 0,0 1,0-1,-1 1,1 0,-1 0,-1 0,1 0,-1 1,0-1,0 1,-1-1,0 1,0 0,-1 1,0-2,-1 0,0-1,-1 1,1-1,-1 0,0 1,-1-1,1 0,-1 0,0 0,0-1,0 1,-1-1,0 1,0-1,0 0,0-1,-1 1,1-1,-1 0,0 0,0 0,0-1,0 1,0-1,-1-1,1 1,-1-1,1 0,-1 0,0 0,1-1,-1 0,0 0,-1 0,-73-6,61-1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1,'-5'43,"-1"19,4 4,4-4,0-9,1-7,-1-13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0 176,'189'-26,"189"23,-378 3,-1-1,1 1,0-1,-1 0,1 1,0-1,0 1,0-1,-1 0,1 1,0-1,0 1,0-1,0 0,0 1,0-1,0 0,0 1,0-1,0 1,1-1,-1 0,0 1,0-1,0 1,1-1,-1 0,0 1,1-1,-1 1,1-1,-1 1,0 0,1-1,-1 1,1-1,-1 1,1 0,-1-1,1 1,0 0,-1-1,1 1,-1 0,1 0,0 0,-1 0,1 0,-1 0,1-1,0 1,-1 0,1 1,0-1,-1 0,1 0,-1 0,1 0,0 0,-1 1,1-1,-156-108,137 92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1 307,'72'-270,"-71"270,-1 1,1 0,-1 0,0-1,1 1,0-1,-1 1,1 0,-1-1,1 1,0-1,-1 1,1-1,0 0,-1 1,1-1,0 0,0 1,-1-1,1 0,0 0,0 0,0 0,-1 0,1 0,0 0,0 0,0 0,0 0,-1 0,1 0,0 0,0-1,-1 1,1 0,0-1,0 1,-1-1,1 1,0 0,-1-1,1 0,-1 1,1-1,0 1,-1-1,1 0,-1 1,0-1,1 0,0 6,56 129,-54-129,1 1,0-1,0 0,0 0,0 0,1 0,0-1,0 0,0 0,0 0,1-1,-1 1,1-1,0-1,0 1,0-1,0 0,1 0,-1-1,0 0,1 0,-3-1,0 0,0-1,0 1,0-1,0 0,0 0,0-1,0 1,-1-1,1 0,-1 0,1 0,-1 0,0-1,1 1,-1-1,-1 0,1 0,0 0,-1 0,1 0,-1 0,0-1,0 1,0-1,-1 0,1 0,28-107,-29 56,-1 31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293 650,'-21'6,"-1"2,2 0,-1 1,1 0,0 2,1 1,0 0,1 1,1 1,0 1,1 0,-12 15,23-22,1-1,-1 1,2 0,-1 1,1-1,0 1,1-1,0 1,0 0,1 0,1 0,-1 0,1-1,0 1,1 0,0 0,1 0,0 1,-1-5,0 0,1 0,-1 0,1 0,0 0,0-1,1 1,0-1,0 1,0-1,0 0,0 0,1 0,0 0,-1-1,2 0,-1 0,0 0,0 0,1 0,0-1,-1 0,1 0,0 0,0-1,0 1,0-1,1-1,-1 1,0-1,1 1,13-5,-1 0,-1 0,1-2,-1 0,0-1,0-1,-1-1,0 0,0-1,-1 0,0-1,-1-1,3-4,10-7,0-2,-1 0,-2-2,0 0,-2-2,-1-1,-2 0,-1-2,-1 0,-2 0,-1-2,-1 0,-2 0,-2-1,-1-1,-2 1,0-11,-5 26,-1 0,0-1,-2 1,-1 0,0 0,-1 0,-2 1,0-3,3 15,1-1,-1 0,-1 1,1 0,-1 0,0 0,-1 0,0 0,0 1,0 0,-1 0,0 1,0-1,0 1,-1 1,0-1,0 1,0 0,0 1,-1-1,-2 1,3 1,1 1,-1 0,1 0,-1 1,0 0,1 0,-1 1,0-1,1 2,-1-1,1 1,-1 0,1 0,0 0,0 1,0 0,0 0,0 1,1 0,-1 0,1 0,0 0,0 1,1 0,0 0,-1 0,2 1,-1-1,1 1,-2 3,-7 13,1 0,1 1,1 0,0 1,2 0,1 0,-1 16,3-20,2 1,0-1,1 1,1 0,1-1,1 1,1-1,1 1,0-1,1 0,2 0,0-1,1 0,1 0,0-1,2 0,2 2,104 121,-52-85,-45-40</inkml:trace>
  <inkml:trace contextRef="#ctx0" brushRef="#br0" timeOffset="220.728">998 848,'0'24,"5"3,2-8,-1-12,-1-7</inkml:trace>
  <inkml:trace contextRef="#ctx0" brushRef="#br0" timeOffset="365.75">1027 340,'0'0</inkml:trace>
  <inkml:trace contextRef="#ctx0" brushRef="#br0" timeOffset="614.706">1309 1017,'-5'-14,"3"-20,3-8,0-2,5 1,2 4,4 3,0 4,3 1,-2 2,3 6,-2 2,1 4,4 6,2 4,-1 3</inkml:trace>
  <inkml:trace contextRef="#ctx0" brushRef="#br0" timeOffset="953.465">1704 848,'37'-13,"-1"0,-1-3,-1-1,0-1,-1-2,-1-1,-2-2,0-1,0-1,4-46,-34 69,0 0,0 0,0 0,-1 0,1 0,0 0,-1 0,1 0,-1 0,0 0,0 0,0 1,0-1,0 0,0 1,0-1,0 0,-1 1,1-1,0 1,-1 0,0 0,1-1,-1 1,0 0,1 0,-1 1,0-1,0 0,0 0,0 1,0 0,0-1,0 1,0 0,0 0,0 0,-1 0,-9 0,-1 1,1 0,-1 1,1 0,0 1,-1 0,2 1,-1 0,0 1,1 1,0 0,0 0,1 1,-1 0,1 1,1 0,0 1,0 0,1 0,0 1,0 0,1 0,0 1,1 0,1 0,-1 0,2 1,0 0,0 0,1 0,0 0,1 1,1-1,-1 11,3-18,0 0,0 0,0 0,1 0,0 0,0 0,0-1,0 1,1-1,0 1,0-1,0 0,0 0,1 0,0-1,-1 1,1-1,1 0,-1 0,0 0,1-1,-1 1,1-1,0 0,0 0,2 0,5 2,-1-1,1-1,0 0,0 0,0-1,0 0,0-1,0-1,0 0,11-2,34-11,-32 8</inkml:trace>
  <inkml:trace contextRef="#ctx0" brushRef="#br0" timeOffset="1248.116">2409 650,'-11'12,"0"0,0 1,1 0,0 0,2 1,-1 0,2 1,0 0,0 0,2 1,0-1,0 1,2 0,-1 7,4-19,1 0,0-1,0 1,0 0,0-1,1 1,-1-1,1 1,0-1,0 0,0 0,0 0,1 0,-1 0,1 0,0 0,-1-1,1 0,1 1,-1-1,0 0,0-1,1 1,-1 0,1-1,0 0,-1 0,1 0,0 0,112 13,-96-14,0-1,0 0,0-2,0-1,-1 0,1-1,-1-1,0-1,-1-1,0 0,0-1,16-12,-10 6</inkml:trace>
  <inkml:trace contextRef="#ctx0" brushRef="#br0" timeOffset="1587.086">3143 1,'-25'152,"7"2,7 0,6 0,8 20,-3-143,16 66,-18-71,-1-22</inkml:trace>
  <inkml:trace contextRef="#ctx0" brushRef="#br0" timeOffset="2084.777">2805 481,'34'-10,"30"-3,8 1,-2 2,-9 3,-10 3,-8 2,-8 1,-4 1,-7 0</inkml:trace>
  <inkml:trace contextRef="#ctx0" brushRef="#br0" timeOffset="2372.361">3538 30,'-9'38,"-4"46,1 14,2 0,4-12,1-11,3-14,1-12,1-9,1-3,-1-2,1-3,-1-1,5-2,2-6</inkml:trace>
  <inkml:trace contextRef="#ctx0" brushRef="#br0" timeOffset="3050.572">3793 678,'0'8,"1"0,0 0,0 0,1 0,0 0,1-1,-1 1,1-1,1 1,0-1,0 0,0 0,1-1,-1 1,2-1,-1 0,1-1,0 1,1 0,-2-6,1-1,-1 1,0-1,1 0,-1 0,0 0,0-1,0 0,0 0,0-1,0 1,0-1,-1 0,1 0,-1 0,0-1,0 1,0-1,-1 0,1-1,-1 1,0 0,0-1,0 0,1 0,84-121,-88 125,1 0,-1 0,0 0,0 1,1-1,-1 0,0 0,1 0,-1 0,1 0,-1 0,1 1,-1-1,1 0,0 0,-1 1,1-1,0 0,-1 1,1-1,0 1,0-1,0 1,0-1,0 1,0 0,-1-1,1 1,0 0,0 0,0 0,0 0,0-1,0 1,0 1,0-1,0 0,0 0,0 0,0 0,0 1,0-1,0 0,0 1,-1-1,1 1,0-1,0 1,0-1,-1 1,1 0,0-1,-1 1,1 0,0 0,-1-1,1 1,-1 0,1 1,34 116,132 542,-162-643,-1 1,-1 0,0 0,-1 0,-1 0,-1 0,-1 0,0 0,-1 0,-1 0,-1 0,0-1,-2 1,0-1,-4 7,7-20,-1 0,1-1,-1 0,0 1,0-2,-1 1,1 0,0-1,-1 0,1 0,-1 0,0 0,0-1,0 0,0 0,0 0,0-1,0 0,0 0,0 0,0 0,0-1,0 0,0 0,1 0,-1 0,0-1,0 0,1 0,-1 0,1-1,0 1,0-1,0 0,0 0,0-1,0 1,1-1,0 0,0 0,0 0,0 0,0-1,-4-10,1 1,0-1,1 0,1 0,0-1,1 0,-1-15,-1 2,2 11,1 1,0 0,1 0,1-1,1 1,0-1,1 1,1 0,0 0,2 0,0 1,1-1,0 1,1 0,1 1,1-1,0 2,1-1,0 1,1 1,10-9,-12 16,1 1,-1 0,1 1,0 0,0 1,1 0,-1 0,1 1,-1 0,1 1,0 1,-1-1,1 2,5 0,9-1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09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6606 199,'-3'4,"1"1,0-1,1 1,-1 0,1-1,0 1,0 0,0 0,1-1,0 1,0 0,0 0,0 0,1 0,0-1,0 1,0 0,1 2,1 5,143 603,-79-370,-67-244,0 1,0-1,0 0,0 0,0 1,0-1,1 0,-1 0,1 1,-1-1,0 0,1 0,0 0,-1 0,1 1,0-1,0 0,-1 0,1-1,0 1,0 0,0 0,0 0,0 0,0-1,0 1,1-1,-1 1,0-1,0 1,0-1,1 1,-1-1,0 0,0 0,1 0,-1 0,0 0,1 0,-1 0,0 0,0 0,1-1,-1 1,0 0,0-1,0 1,1-1,-1 0,0 1,0-1,0 0,0 1,0-1,0 0,0 0,0-1,10-16,-1-2,-1 1,-1-1,-1 0,0-1,-2 0,0-3,5-12,-1 4,43-157,43-90,-70 229,-25 49,1 1,-1-1,0 0,1 0,-1 0,0 0,1 1,-1-1,1 0,-1 0,1 1,0-1,-1 0,1 1,-1-1,1 0,0 1,0-1,-1 1,1 0,0-1,0 1,0-1,0 1,-1 0,1 0,0 0,0-1,0 1,0 0,0 0,0 0,0 0,0 0,-1 1,1-1,0 0,0 0,0 1,0-1,0 0,-1 1,1-1,0 1,0-1,-1 1,1-1,0 1,0-1,-1 1,1 0,-1 0,1-1,-1 1,1 0,-1 0,1-1,24 106,-12-24,-4-22,2-1,3-1,20 55,6-44,-39-67,0-1,1 1,-1-1,0 1,0-1,1 0,-1 0,1 1,-1-1,1 0,-1 0,1-1,0 1,-1 0,1 0,0-1,0 1,-1-1,1 0,0 1,0-1,0 0,0 0,-1 0,1 0,0-1,0 1,0 0,0-1,-1 1,1-1,0 0,-1 1,1-1,0 0,-1 0,1 0,-1 0,1-1,0 1,15-19,-1 0,-1-1,-1-1,0 0,-2-1,0 0,7-24,-11 28,25-54,-4-1,-3-1,-3-1,-4-1,-1-7,-15 58</inkml:trace>
  <inkml:trace contextRef="#ctx0" brushRef="#br0" timeOffset="686.045">7875 1,'-5'14,"0"1,1-1,1 1,0 0,1 0,1 0,0 0,1 3,-1 9,23 248,10-11,-4-31,-28-232,-1 0,1 0,0 0,0 0,0 1,0-1,0 0,0 0,0 0,0 0,0 0,0 1,1-1,-1 0,0 0,1 0,-1 0,1 0,0 0,-1 0,1 0,0 0,-1 0,1-1,0 1,0 0,0 0,-1-1,1 1,0 0,0-1,0 1,0-1,1 1,-1-1,0 0,0 1,0-1,0 0,0 0,0 0,0 0,1 0,-1 0,0 0,0 0,0 0,0-1,0 1,0 0,0-1,110-139,-102 129,2-3,1 0,1 1,-1 0,2 1,0 1,0 0,1 0,1 2,10-5,-25 13,0 1,0-1,0 1,0 0,1 0,-1-1,0 1,0 0,0 0,0 0,0 0,1 1,-1-1,0 0,0 0,0 1,0-1,0 1,0-1,0 1,0-1,0 1,0-1,0 1,0 0,0 0,-1-1,1 1,0 0,0 0,-1 0,1 0,0 0,-1 0,1 0,-1 0,0 0,1 0,-1 0,0 0,0 1,1-1,-1 0,0 1,4 57,-4-51,-2 138,2-144,-1 0,1-1,0 1,0-1,0 1,0 0,0-1,0 1,1-1,-1 1,0 0,1-1,0 1,-1-1,1 1,0-1,-1 0,1 1,0-1,0 0,0 1,0-1,1 0,-1 0,0 0,0 0,1 0,-1 0,0 0,1-1,-1 1,1 0,-1-1,1 1,-1-1,1 0,0 1,-1-1,1 0,-1 0,1 0,0 0,-1 0,1 0,0-1,-1 1,1 0,-1-1,1 0,-1 1,1-1,-1 0,2 0,9-10</inkml:trace>
  <inkml:trace contextRef="#ctx0" brushRef="#br0" timeOffset="1369.498">8835 537,'-49'36,"1"2,2 2,2 1,2 3,-13 19,53-61,0-1,0 1,0 0,1 0,-1-1,0 1,1 0,-1 1,1-1,0 0,0 0,0 1,0-1,0 0,0 1,0-1,1 1,-1-1,1 1,0-1,0 1,0-1,0 1,0-1,0 1,1 0,0-1,-1 0,1 1,0-1,0 1,0-1,0 0,0 0,1 1,-1-1,1 0,0 0,-1-1,1 1,0 0,0 0,0-1,0 1,0-1,8-1,0 0,0 0,0-1,0 0,0-1,0 0,0-1,-1 0,1 0,-1-1,0-1,0 1,-1-1,7-5,3 0,9-6,-1-2,-1 0,-1-2,-1 0,13-16,2 0,-37 34,0 0,0 1,1-1,-1 1,0-1,0 1,1 0,-1-1,0 1,1 0,0 0,-1 0,1 0,0 0,-1 0,1 1,0-1,0 1,0-1,-1 1,1-1,0 1,0 0,0 0,0 0,0 0,0 0,-1 1,1-1,0 0,0 1,0 0,0-1,-1 1,1 0,0 0,-1 0,1 0,-1 0,1 0,-1 0,1 1,-1-1,0 0,1 1,-1 0,13 98,-5-11,-8-87,0 1,1 0,-1-1,1 1,0-1,0 1,0-1,0 0,0 0,0 0,0 0,1 0,-1 0,1 0,-1-1,1 0,0 1,0-1,0 0,-1 0,1-1,0 1,0 0,0-1,0 0,0 0,0 0,0 0,0 0,0 0,2-1,2 0,1-1,0 0,0 0,-1 0,1-1,-1 0,0-1,0 1,0-1,0-1,3-3,29-31,-2-2,-2-2,-2-1,-2-1,-1-2,-3-1,-2-2,12-36,-22 56,-1 0,-2-1,-1-1,-1 1,-2-2,-1 1,-2-1,-1 0,-1-21,-2 53,-1 0,1-1,-1 1,0-1,0 1,1-1,-1 1,0-1,0 1,0-1,-1 1,1-1,0 1,0-1,-1 1,1 0,-1-1,1 1,-1-1,0 1,0 0,1 0,-1-1,0 1,0 0,0 0,0 0,-1 0,1 0,0 0,0 0,0 1,-1-1,1 0,0 1,-1-1,1 1,-1-1,1 1,-1 0,1-1,-1 1,1 0,-1 0,1 0,-1 0,1 0,-1 1,1-1,0 0,-1 1,1-1,-1 1,1-1,0 1,-1 0,1-1,0 1,0 0,-1 0,1 0,0 0,0 0,0 0,0 0,0 1,0 0,-9 18,0 1,2-1,0 2,2-1,0 1,1 0,2 1,0-1,1 1,1-1,1 1,2-1,0 3,-2 1,5 32,2 0,3-1,3 0,1 0,14 28,-28-83,46 157,-72-197,13 15</inkml:trace>
  <inkml:trace contextRef="#ctx0" brushRef="#br0" timeOffset="1619.662">9230 340,'38'10,"42"2,17-4,-4-5,-7-2,-15-2,-13 0,-13 0,-8-1,-7 2,-7-1</inkml:trace>
  <inkml:trace contextRef="#ctx0" brushRef="#br0" timeOffset="18775.848">143 1441,'1'-2,"1"0,0 0,-1 0,1 1,0-1,0 1,0-1,1 1,-1 0,0 0,0 0,1 0,-1 0,1 1,-1-1,0 1,1-1,-1 1,1 0,1 0,0-1,22-2,1 1,0 1,0 1,0 2,0 0,-1 2,19 5,180 26,-179-24,-65-36,-173-133,184 148,3 3</inkml:trace>
  <inkml:trace contextRef="#ctx0" brushRef="#br0" timeOffset="17212.072">368 1751,'-17'152,"6"1,10 137,2-202,-3-58,-1 0,-1-1,-2 1,-1-1,-7 17,11-27,2-8</inkml:trace>
  <inkml:trace contextRef="#ctx0" brushRef="#br0" timeOffset="17629.06">820 1722,'1'419,"27"-128,-27-270,-1 2,-3-40,-2-10,-1 1,-2 1,0-1,-2 2,-1-1,-1 1,0 1,-2 0,-7-8,15 21,-1 1,0 0,-1 1,1 0,-1 0,-1 0,0 1,0 0,0 1,-1 0,0 0,0 1,0 1,-1 0,0 0,0 1,0 0,0 1,0 0,0 0,0 2,-1-1,1 2,0-1,-7 2,12 0,0 0,-1 0,2 0,-1 1,0 0,0 0,1 0,0 1,0-1,0 1,0 1,0-1,1 1,0 0,0 0,0 0,1 0,-1 1,1-1,1 1,-1 0,1 0,0 0,0 0,1 0,-1 0,1 1,1-1,-1 0,1 1,1-1,-1 1,1 1,5 11</inkml:trace>
  <inkml:trace contextRef="#ctx0" brushRef="#br0" timeOffset="17942.967">1187 2343,'-1'12,"0"1,1-1,0 0,1 1,1-1,0 0,0 0,1 0,1 0,0-1,0 1,1-1,1 0,0 0,0-1,2 1,-6-10,0 0,1 0,-1 0,0 0,1 0,-1-1,1 1,-1-1,1 0,0 0,-1 0,1 0,-1 0,1-1,-1 1,1-1,-1 1,1-1,-1 0,1 0,-1 0,0 0,0 0,0-1,1 1,-1-1,0 0,-1 1,1-1,0 0,0 0,-1 0,1 0,-1 0,0 0,0-1,0 1,0 0,0-1,0 1,0-1,-1 1,1-1,-1 1,0-1,0 1,0-3,2-1,-1-1,0 1,0-1,-1 1,1-1,-1 1,-1-1,0 0,0 1,0-1,0 1,-1 0,0-1,-1 1,1 0,-1 0,0 1,-1-1,1 0,-1 1,0 0,0 0,-1 0,0 1,0-1,0 1,0 0,-1 0,1 1,-1 0,0 0,0 0,0 1,-6-2,-16-5,2 3</inkml:trace>
  <inkml:trace contextRef="#ctx0" brushRef="#br0" timeOffset="20524.095">2175 2513,'-24'38,"-18"23,-6 5,5-3,5-13,4-10,8-11</inkml:trace>
  <inkml:trace contextRef="#ctx0" brushRef="#br0" timeOffset="25485.658">9596 1695</inkml:trace>
  <inkml:trace contextRef="#ctx0" brushRef="#br0" timeOffset="25243.542">9512 2146,'-9'33,"-4"17,1-1</inkml:trace>
  <inkml:trace contextRef="#ctx0" brushRef="#br0" timeOffset="25696.012">9795 2343,'88'-323,"-65"283,-22 39,-1 1,0-1,1 1,-1-1,1 1,-1-1,1 1,-1 0,1-1,-1 1,1 0,-1 0,1-1,0 1,-1 0,1 0,0 0,-1-1,1 1,-1 0,1 0,0 0,-1 0,1 0,0 0,-1 1,1-1,-1 0,1 0,0 0,-1 1,1-1,-1 0,1 0,-1 1,1-1,0 1,-1-1,0 0,1 1,-1-1,1 1,-1-1,0 1,1-1,-1 1,0 0,1-1,-1 1,0-1,0 1,1 0,-1-1,0 1,0-1,0 1,0 0,0-1,0 1,0 0,0-1,0 1,-1-1,1 1,18 149,-17-141,1 0,0-1,1 1,0-1,0 0,0 0,1 0,1 0,-1 0,1-1,1 0,-1 0,1 0,0-1,1 0,-1 0,1 0,1-1,-1 0,1-1,-1 1,1-1,0-1,5 2,-5-7,0 1,-1-1,1 0,0-1,-1 0,0 0,0-1,0 0,0 0,0 0,-1-1,0 0,0-1,0 1,-1-1,0 0,0 0,0-1,-1 1,0-1,0 0,-1 0,1-1,-2 1,1-1,1-6,30-119,-33 109</inkml:trace>
  <inkml:trace contextRef="#ctx0" brushRef="#br0" timeOffset="23694.676">7396 2033,'-19'8,"0"2,1 0,0 1,1 0,0 2,1 0,1 1,0 0,-8 11,13-15,1 0,1 0,0 1,1 0,0 0,0 0,1 1,1 0,-1 4,4-12,1 0,0 0,0-1,1 1,-1 0,1 0,0 0,0 0,0 0,1 0,-1 0,1 0,0 0,0 0,0-1,1 1,-1 0,1-1,0 1,0-1,0 0,1 1,-1-1,1 0,-1 0,1-1,0 1,0-1,1 1,-1-1,0 0,2 0,7 3,0 0,1-2,-1 1,1-2,0 1,0-2,0 0,0 0,1-2,-1 1,0-2,0 0,0 0,-1-1,1 0,0-2,-1 1,0-1,0-1,-1 0,1-1,-1 0,-1-1,1 0,-1 0,6-8,-8 10,0-1,0 1,-1-1,0 0,0-1,-1 0,0 0,-1 0,1-1,-1 0,-1 0,0 0,0 0,-1-1,0 1,-1-1,0 0,0 0,-1 0,0 0,-1 0,0 0,-1 0,0 0,-1 0,0 0,0 0,-1 1,0-1,-1 1,0-1,0 1,-1 1,0-1,-1 1,0-1,-3-2,5 6,0 1,0 0,0 0,0 0,-1 1,0-1,0 1,0 0,0 0,0 1,0 0,-1 0,1 0,-1 0,0 1,1 0,-1 0,0 1,0-1,1 1,-1 1,0-1,0 1,1 0,-1 0,0 0,1 1,-1 0,1 0,0 1,-1-1,1 1,0 0,1 1,-1-1,1 1,-1 0,1 0,-2 3,-15 45,17-27</inkml:trace>
  <inkml:trace contextRef="#ctx0" brushRef="#br0" timeOffset="24129.873">7904 2315,'-76'98,"75"-111,83-165,-71 148,2 1,1 0,1 1,1 1,2 1,0 0,19-18,-37 43,1-1,1 1,-1-1,0 1,0 0,0 0,1-1,-1 1,0 0,1 0,-1 1,1-1,0 0,-1 0,1 1,0-1,-1 1,1-1,0 1,-1 0,1 0,0 0,0 0,-1 0,1 0,0 0,0 0,-1 1,1-1,0 1,-1-1,1 1,0 0,-1-1,1 1,-1 0,1 0,-1 0,0 0,1 1,-1-1,0 0,0 0,0 1,0-1,0 1,0-1,0 1,0-1,-1 1,1 0,-1-1,1 1,-1 0,1-1,-1 1,0 0,0 1,39 133,-30-120</inkml:trace>
  <inkml:trace contextRef="#ctx0" brushRef="#br0" timeOffset="24378.67">8355 2231,'5'19,"1"2,1-3</inkml:trace>
  <inkml:trace contextRef="#ctx0" brushRef="#br0" timeOffset="24531.101">8384 1779,'0'0</inkml:trace>
  <inkml:trace contextRef="#ctx0" brushRef="#br0" timeOffset="24995.7">8863 1949,'-16'1,"1"2,0 0,0 1,0 1,1 0,-1 1,1 0,1 2,-1-1,1 1,0 1,-8 8,14-11,1 0,0 0,0 0,1 1,0 0,0 0,0 0,1 0,0 1,0 0,-1 7,3-12,1 0,0 0,1 1,-1-1,0 0,1 1,0-1,0 0,0 1,0-1,0 1,1-1,0 0,-1 1,1-1,1 0,-1 0,0 0,1 0,-1 0,1 0,0 0,0 0,0 0,0-1,1 1,-1-1,1 0,-1 0,3 1,-1 0,1-1,-1 0,1 0,0-1,-1 0,1 0,0 0,0 0,0 0,0-1,0 0,0 0,-1-1,1 1,0-1,0 0,0 0,0-1,-1 0,1 1,-1-1,1-1,1-1,95-68,-96 65,1 1,0 0,0 0,1 0,-1 1,1 0,0 0,1 1,-1 0,1 0,0 1,0 0,0 0,0 1,0 0,1 0,-1 1,0 0,1 1,-1 0,1 0,-1 1,1 0,7 2,-12 0,0 1,0 1,0-1,0 1,-1-1,0 1,1 0,-2 0,1 1,-1-1,0 1,0-1,0 1,-1-1,0 1,0 0,0 0,-1 0,0 0,0-1,0 1,-1 0,0 0,-1 3,2 8,-2 58,-4 1,-3-2,-3 1,-19 60,22-99,-1-2,-1 1,-2-2,-1 0,-14 23,12-29,13-20,0 1,-1-1,0 0,0 0,-1 0,0-1,0 1,-1-1,1 0,-1-1,-1 1,1-1,-1-1,0 1,0-1,0 0,-1 0,7-4,-1 1,0-1,0 0,0 0,0 1,0-1,1 0,-1-1,0 1,0 0,0 0,0-1,1 1,-1-1,0 0,0 1,1-1,-1 0,1 0,-1 0,0 0,1 0,0-1,-1 1,1 0,0-1,0 1,-1-1,1 1,0-1,1 1,-1-1,0 0,0 0,1 1,-1-1,1 0,-1 0,1 0,0 0,0 1,0-1,0 0,0 0,0 0,8-88,19-3,4 1,26-49,62-71,-100 185</inkml:trace>
  <inkml:trace contextRef="#ctx0" brushRef="#br0" timeOffset="21657.91">2739 2062,'21'150,"-19"-136,0 0,1 0,0 0,1-1,1 0,0 1,1-2,4 8,-8-16,0 0,1 0,0 0,-1-1,2 1,-1-1,0 1,1-1,-1 0,1 0,0-1,0 1,0-1,0 0,0 0,1 0,-1 0,1-1,-1 0,1 0,0 0,-1 0,1-1,0 0,-1 0,1 0,0-1,10-3,0-1,0-1,0-1,-1 0,0-1,-1 0,0-1,0 0,-1-1,0-1,-1 0,0 0,-1-1,4-6,129-175,-142 192,1-1,-1 1,0-1,1 1,-1 0,1-1,-1 1,1 0,0 0,0 0,-1 0,1 0,0 1,0-1,0 0,0 1,0 0,0-1,0 1,-1 0,1 0,0 0,0 0,0 0,0 1,0-1,0 1,0-1,0 1,0-1,0 1,-1 0,1 0,0 0,0 0,-1 0,1 1,-1-1,1 0,-1 1,0-1,0 1,1-1,-1 1,0 0,0-1,0 1,-1 0,1 0,0 0,-1 0,1 0,-1-1,1 2,21 60,-21-54,0-1,1 0,0 1,1-1,0 0,0 0,1 0,0-1,0 1,1-1,0 0,0 0,1-1,-1 1,2-1,-1 0,1-1,-1 0,1 0,1 0,-1-1,1 0,2 1,-3-3,0 0,0 0,0-1,1 0,-1-1,0 1,0-2,0 1,0-1,1 0,-1 0,0 0,0-1,0 0,-1-1,1 0,-1 0,1 0,-1-1,0 0,0 0,0 0,-1-1,0 0,0 0,4-4,0-1,-1-1,1 1,-2-1,0 0,0-1,-1 0,0 0,-1 0,1-7,-1-2</inkml:trace>
  <inkml:trace contextRef="#ctx0" brushRef="#br0" timeOffset="22878.767">4065 1441,'-20'164,"1"-16,7 1,6 39,20-114,-13-72,0-1,0 1,1 0,-1-1,0 1,0-1,1 1,-1-1,1 0,0 1,-1-1,1 0,0 0,-1 0,1-1,0 1,0 0,0-1,0 1,0-1,0 1,0-1,0 0,0 0,0 0,0 0,0 0,0 0,0-1,0 1,0-1,0 1,0-1,-1 0,2 0,90-65,-62 39,-20 17,-10 8,0 0,0 1,0-1,0 0,1 1,-1-1,0 1,1-1,-1 1,1 0,0 0,-1-1,1 1,0 0,-1 1,1-1,0 0,0 0,0 1,0-1,0 1,0-1,0 1,0 0,0 0,0 0,0 0,0 0,0 1,0-1,0 1,0-1,0 1,0-1,-1 1,1 0,0 0,0 0,-1 0,1 0,0 1,-1-1,62 139,-58-133,0 0,0-1,1 1,0-1,0-1,1 1,0-1,0 0,0-1,0 0,1 0,-1 0,1-1,0 0,0-1,0 1,1-2,-1 1,0-1,1 0,-1-1,1 0,-1 0,1-1,-1 0,0-1,1 0,-1 0,0 0,0-1,0-1,-1 1,1-1,-1 0,0-1,6-4,6-4,-1 0,0-2,-1 0,0-1,-1-1,-1 0,0-1,-2-1,0 0,2-6,-11 17,29-69,-32 75,0 0,-1-1,1 1,-1 0,0 0,1 0,-1 0,0 0,0 0,0-1,-1 1,1 0,0 0,-1 0,0 0,1 0,-1 0,0 0,0 0,0 0,0 0,0 1,0-1,-1 0,1 1,-1-1,1 1,-1-1,0 1,1 0,-1-1,0 1,0 0,0 0,0 0,-6 1,1 0,-1 1,1 0,-1 0,1 1,-1 0,1 0,0 0,0 1,0 0,0 1,1-1,-1 1,1 1,0-1,0 1,0 0,1 0,0 1,0 0,0 0,1 0,-2 2,0-3,1 0,-1 1,1-1,1 1,-1 0,1 0,0 0,0 1,0 0,1-1,0 1,1 0,-1 0,1 1,1-1,0 0,0 1,0-1,1 1,0-1,0 1,0-1,1 1,1-1,-1 1,1-1,1 0,-1 0,1 0,0 0,1-1,-1 1,1-1,1 1,-1-2,1 1,4 4,10 1,0-1,1-1,0-1,1 0,0-2,0 0,0-1,0-2,1 0,0-1,0-1,-1-1,1-1,0-1,-1-1,5-2,-4 2,0-1,-1 0,1-2,-1-1,-1-1,1 0,-1-2,-1 0,1-1,-2-1,0-1,0 0,-1-2,-1 0,-1 0,0-2,-1 0,0 0,-2-1,0-1,-1 0,-1-1,4-11,-12 28,0 1,-1-1,1 0,-1 0,0 1,0-1,0 0,-1 0,1 0,0 0,-1 0,0 0,0 0,0 0,0 0,0 0,-1 0,1 0,-1 0,0 0,0 1,0-1,0 0,0 0,-1 1,1-1,-1 1,0-1,0 1,0 0,0-1,0 1,0 0,0 0,-1 1,1-1,-1 0,1 1,-1 0,0-1,0 1,1 0,-1 0,0 1,0-1,0 1,0-1,0 1,0 0,-1 0,-5 0,0 1,0 0,0 0,0 1,0 0,1 1,-1 0,1 0,0 1,0 0,0 0,0 1,1 0,0 1,0-1,0 1,1 1,-5 5,10-10,0 0,0-1,1 1,-1 0,1 0,0 0,-1 0,1 0,0 0,0 0,0 0,1 0,-1 0,0-1,1 1,-1 0,1 0,-1 0,1 0,0-1,0 1,0 0,0-1,0 1,0-1,1 1,-1-1,0 1,1-1,-1 0,1 0,-1 1,1-1,0-1,0 1,0 1,69 27,69-24,-138-4,1 0,0-1,0 1,-1 1,1-1,0 0,-1 0,1 1,-1 0,0-1,1 1,-1 0,0 0,0 0,0 1,-1-1,1 0,0 1,-1-1,1 1,-1-1,0 1,0 0,0-1,0 1,-1 0,1 0,-1 0,1 0,-1 0,0-1,0 1,-1 0,1 0,0 0,-1 0,0 0,0-1,0 1,0 0,0-1,0 1,-1 0,0 0,-2 58,5-57,1 1,-1 0,1-1,-1 0,2 1,-1-1,0 0,1 0,-1 0,1 0,0-1,1 1,-1-1,1 0,-1 0,1 0,0 0,0 0,0-1,0 0,1 0,-1 0,1 0,-1-1,1 0,-1 0,1 0,0 0,1-1,7 1,-1 0,1-1,-1 0,1-1,-1-1,1 0,-1 0,0-1,0-1,7-3,3-3,-1-2,0 0,-1-1,-1 0,0-2,-1 0,-1-2,0 0,-1 0,-1-2,0 0,-2 0,9-18,8-53,-29 88,-1-1,1 1,-1-1,1 1,-1-1,0 0,0 1,0-1,0 0,-1 1,1-1,-1 1,0-1,1 1,-1-1,0 1,-1-1,1 1,0 0,-1 0,1-1,-1 1,1 0,-1 1,0-1,0 0,0 0,0 1,0-1,-1 1,1 0,0-1,-2 1,-4 1,-1 1,1 0,-1 0,1 1,0 0,-1 0,1 1,0 0,0 1,1 0,-1 0,1 0,0 1,0 0,0 0,-3 5,-2 0,0 1,1 0,1 1,0 0,0 1,1 0,1 1,0 0,1 0,0 0,1 1,1 0,0 0,2 1,-2 4,5-10,0 1,0-1,0 0,2 0,-1 0,1 0,1 0,0 0,0 0,1-1,0 1,0-1,1 0,0-1,1 1,0-1,1 0,-1 0,1-1,1 0,0 0,0-1,0 0,0 0,1-1,0 0,0 0,1-1,-1-1,1 1,0-1,0-1,0 0,0-1,0 1,4-2,166 5,-153-6</inkml:trace>
  <inkml:trace contextRef="#ctx0" brushRef="#br0" timeOffset="44220.793">1 3754,'13'6,"1"-2,0 0,0-1,1 0,-1-1,1 0,-1-1,1-1,-1-1,1 0,-1 0,1-2,-1 0,0 0,0-1,0-1,-1 0,1-1,-1-1,3-2,18-12,-1-2,-2 0,0-3,-1 0,-2-2,-1-1,-1-1,-1-1,-2-1,-1-2,-2 0,-1-1,10-27,-21 48,-1-1,0 1,-1-1,0 0,-1 0,-1-1,-1 0,0 1,-1-1,0 0,-1 0,-1 0,-1 0,-2-14,2 27,1-1,-1 1,0 0,0 0,-1 0,1 0,-1 0,1 0,-1 0,0 1,0-1,0 0,-1 1,1 0,0 0,-1-1,0 1,1 1,-1-1,0 0,0 1,0-1,0 1,0 0,0 0,-1 0,1 0,0 1,0-1,-1 1,1 0,0 0,-1 0,1 1,0-1,-1 1,0 0,-7 1,1 1,0 0,0 1,0 0,1 1,-1 0,1 0,0 1,0 0,1 0,-3 4,-7 6,-1 2,2 0,0 1,2 1,0 1,1 0,1 1,1 0,1 1,1 0,1 0,1 2,1-1,1 0,1 1,1 0,2 1,0-1,2 0,0 0,2 1,4 20,-2-33,1 0,0-1,0 0,1 0,1 0,0-1,0 0,1 0,1 0,0-1,0-1,1 0,0 0,0-1,1 0,1-1,-1 0,1 0,0-2,0 1,1-2,-1 1,1-2,0 0,1 0,5-4,0 0,-1-1,1-1,-1-1,0-1,0 0,0-2,0 0,-1 0,0-2,-1 0,0-1,-1-1,0 0,0-1,-1 0,3-5,17-18,45-30,-77 65,0 1,1-1,-1 1,1-1,-1 1,0 0,1 0,-1 0,0 0,0 1,0-1,0 0,0 1,0 0,0-1,-1 1,1 0,0 0,-1 0,0 0,1 0,-1 0,0 0,0 1,0-1,0 0,-1 1,1 1,7 10,-6-10,0 0,1-1,0 1,-1 0,1-1,1 0,-1 1,0-1,1 0,-1-1,1 1,0-1,0 1,0-1,0 0,1-1,-1 1,0-1,1 0,-1 0,1 0,-1-1,1 1,-1-1,1 0,0 0,-1-1,1 1,-1-1,1 0,-1-1,2 0,12-4,-1-2,0 0,0-1,0 0,-1-2,-1 0,0-1,3-3,104-64,-120 78,-1 0,0 1,0-1,0 1,1-1,-1 1,0-1,0 1,1 0,-1 0,0 0,1 0,-1 0,0 0,1 0,-1 0,0 0,1 0,-1 1,0-1,0 1,1-1,-1 1,0-1,0 1,0 0,0-1,0 1,0 0,0 0,0 0,0 0,0 0,0 0,-1 0,1 0,0 0,-1 1,1-1,10 58,-6-22,-4-35,0 1,0-1,0 0,0 0,1 1,-1-1,1 0,-1 0,1 0,0-1,0 1,0 0,0-1,0 1,0-1,0 1,0-1,1 0,-1 0,0 0,1 0,-1-1,1 1,-1-1,1 1,-1-1,1 0,-1 0,1 0,-1 0,1 0,-1-1,3 0,81-28,62-70,-127 90,-15 6,0 0,1 0,0 0,-1 1,1 0,0 0,0 0,0 1,0 0,0 1,0 0,1 0,-5 2,1 0,0 1,-1 0,1-1,-1 2,0-1,0 0,0 0,0 1,-1 0,0-1,1 1,-1 0,-1 0,1 1,0-1,-1 0,0 0,1 4,5 12,40 55,-34-64</inkml:trace>
  <inkml:trace contextRef="#ctx0" brushRef="#br0" timeOffset="44666.744">2372 3641,'40'-5,"-1"-2,0-2,0-1,-1-2,-1-2,29-15,-58 26,1 0,-2-1,1 0,0-1,-1 0,0 0,0-1,0 1,-1-2,0 1,0-1,0 1,-1-2,0 1,0 0,-1-1,0 0,-1 0,1 0,-2-1,1 1,-1-1,0 0,0-3,-3 9,1 0,0 0,-1 0,0 1,0-1,0 0,0 0,0 1,0-1,-1 1,1-1,-1 1,1 0,-1 0,0-1,0 1,0 0,0 1,-1-1,1 0,0 1,-1-1,1 1,-1-1,0 1,1 0,-1 0,0 1,0-1,1 1,-1-1,0 1,0 0,0 0,0 0,-6-1,0 1,0 0,0 1,0 0,0 0,0 1,1 0,-1 0,1 1,-1 1,1-1,-4 3,0 1,1 0,0 0,0 1,1 1,0-1,1 2,-1-1,2 2,0-1,0 1,0 0,2 0,-1 1,2 0,-1 0,2 1,-1-1,2 1,0 0,0 0,1 0,1 1,0-1,1 0,0 0,1 1,3 9,-2-16,2 1,-1-1,1 0,0 0,1 0,-1-1,1 1,1-1,-1 0,1-1,0 1,0-1,1-1,-1 1,1-1,2 1,11 3</inkml:trace>
  <inkml:trace contextRef="#ctx0" brushRef="#br0" timeOffset="45047.592">1102 3049,'-10'0,"-3"5,6 1,8 0,5-1</inkml:trace>
  <inkml:trace contextRef="#ctx0" brushRef="#br0" timeOffset="45932.838">3953 3331,'-9'11,"1"1,1 0,0 0,0 1,2-1,-1 1,2 1,-1-1,2 1,-1 6,2-14,0-1,0 0,-1 1,2-1,-1 1,1 0,0 0,0 0,0 0,1-1,0 1,0 0,0 0,1 0,0 0,0 0,1-1,-1 1,1 0,1-1,-1 1,1-1,0 0,0 0,0 0,1 0,-1-1,1 1,1-1,-1 0,0 0,1 0,0-1,0 0,0 0,0 0,15 1,0-1,-1-2,1 1,0-2,0-1,0-1,0 0,0-1,-1-1,0-1,0-1,0-1,0 0,-1-2,0 0,16-11,117-73,-149 93,-1-1,1 1,0-1,-1 1,1 0,0-1,-1 1,1 0,0 0,-1 0,1 0,0 0,-1 1,1-1,-1 1,1-1,0 1,-1-1,1 1,-1 0,1-1,-1 1,0 0,1 0,-1 0,0 1,1-1,-1 0,0 0,0 1,0-1,0 0,0 1,-1-1,1 1,0-1,-1 1,1-1,-1 1,1 0,-1-1,0 1,0 0,0-1,0 1,0 0,0-1,0 1,0 0,7 15,-3-9,0-1,0 0,1 0,0 0,1-1,-1 0,1 0,0 0,1-1,-1 0,1 0,0-1,1 0,-1 0,1 0,-1-1,1 0,0-1,0 0,1 0,-1 0,0-1,0-1,6 1,3-1,-1 0,1-1,-1-1,1-1,-1 0,0-1,0 0,0-2,-1 0,1 0,-2-2,3-1,-9 4,-1-1,0 0,-1-1,1 1,-1-1,0 0,-1-1,0 1,0-1,0 0,-1-1,0 1,-1-1,0 0,0 1,-1-1,0 0,-1-1,0 1,0 0,-1 0,0 0,-1-1,0-3,0-12</inkml:trace>
  <inkml:trace contextRef="#ctx0" brushRef="#br0" timeOffset="46168.793">5419 3473,'-4'38,"-3"18,1 4,6-9,3-12</inkml:trace>
  <inkml:trace contextRef="#ctx0" brushRef="#br0" timeOffset="46416.56">5392 3077,'0'0</inkml:trace>
  <inkml:trace contextRef="#ctx0" brushRef="#br0" timeOffset="46598.13">6069 2795,'-40'493,"38"-474,-5 26,2 0,2 1,2 0,2-1,2 1,5 16,-4-39,-3-15,0 0,0 0,1 0,0 0,0-1,1 1,0-1,0 0,1 0,0 0,2 2,-1-7,-1-7</inkml:trace>
  <inkml:trace contextRef="#ctx0" brushRef="#br0" timeOffset="46782.401">5646 3331,'57'-24,"30"-13,8 1,-6 0,-10 3,-12 1,-9 2,-9 1,-8 1,-11 0,-6 4,-7 3,-6 4</inkml:trace>
  <inkml:trace contextRef="#ctx0" brushRef="#br0" timeOffset="50100.002">6549 2823,'0'-23,"0"14,0 21,-1 69,13 198,-1-179,-5 1,-6 81,0-111,11-9,15-94,-18 16,0 0,0 1,2 0,-1 0,2 1,0 0,1 1,0 1,1-1,1 2,-1 0,2 0,0 2,0 0,0 0,13-4,-26 13,1-1,-1 0,1 0,0 1,-1-1,1 1,-1 0,1 0,0 0,-1 0,1 0,-1 1,1-1,0 1,-1 0,1 0,-1 0,0 0,1 0,-1 0,0 0,0 1,1-1,-1 1,0 0,-1 0,1 0,0 0,0 0,-1 0,1 0,-1 0,0 0,0 1,0-1,0 1,0-1,1 3,0 4,0 0,0 1,-1-1,0 1,-1-1,0 0,0 1,-1-1,0 1,-2 4,-6 20,5-25,2-1,-1 1,1 0,1-1,-1 1,1 0,1 0,0 0,0 0,1 0,0 0,19 15,-9-24</inkml:trace>
  <inkml:trace contextRef="#ctx0" brushRef="#br0" timeOffset="51254.943">7650 3275,'31'-7,"0"-2,-1-1,0-1,-1-2,0-1,-1-1,24-18,23-45,-74 77,0 1,-1-1,1 0,0 1,0 0,0-1,-1 1,1 0,0-1,0 1,0 0,0 0,0-1,0 1,-1 0,1 0,0 0,0 0,0 1,0-1,0 0,0 0,0 0,-1 1,1-1,0 0,0 1,0-1,-1 1,1-1,0 1,0-1,-1 1,1 0,0-1,-1 1,1 0,-1-1,1 1,-1 0,1 0,-1 0,0-1,1 1,-1 0,0 0,0 0,1 0,-1 0,0 0,0-1,0 1,0 0,0 0,0 1,15 55,32 216,-34-210,44 142,-13-117,-43-88,1 0,-1-1,0 1,1-1,-1 1,1-1,-1 0,0 1,0-1,1 0,-1 0,0 0,0 0,0 0,0 0,0 0,0 0,0-1,0 1,0 0,-1 0,1-1,-1 1,1-1,-1 1,1-1,-1 1,0 0,1-1,29-147,-20 93,38-136,-8 107,-28 66</inkml:trace>
  <inkml:trace contextRef="#ctx0" brushRef="#br0" timeOffset="52621.835">8355 3331,'0'-5,"5"-1,1-5,1-5,-2-4,-2-5,4 3,0 0,0-1,3 4,-1-1,4 5,-1-2,-2 8,-8 6,-4 7,-6 3,-3 1</inkml:trace>
  <inkml:trace contextRef="#ctx0" brushRef="#br0" timeOffset="55340.295">7734 2710,'41'-10,"1"2,0 2,0 2,0 1,0 3,16 2,-24-2,101 31,-92-16,35-4,-76-11,0 0,0 0,0-1,0 1,0 0,0-1,-1 1,1-1,0 1,0-1,0 0,-1 0,1 0,-1 0,1 0,0 0,-1 0,0 0,1-1,-1 1,0-1,0 1,1-1,-1 1,-1-1,1 0,0 0,0 1,0-1,-1 0,1 0,-1 0,0 1,1-1,-1 0,0 0,0 0,0 0,0 0,-2-5,0 1,0-1,-1 1,0 0,0-1,0 1,-1 1,0-1,0 0,0 1,-1 0,0 0,0 0,0 1,0 0,-1 0,0 0,0 0,-4-1,-50-46,47 33</inkml:trace>
  <inkml:trace contextRef="#ctx0" brushRef="#br0" timeOffset="60757.678">9315 2880,'25'-13,"-8"2,2 1,-1 1,1 1,1 0,0 2,0 0,0 1,0 1,1 1,0 0,-1 2,4 1,-20 0,0 1,-1 0,1 1,0-1,0 1,-1-1,1 1,0 0,-1 1,0-1,0 0,0 1,0 0,0 0,0 0,0 0,-1 0,0 0,0 1,0-1,0 1,0 0,-1-1,1 1,-1 0,0 0,0 0,-1 0,1 0,-1 0,0 0,0 0,0 0,0 0,-1 0,0 0,1 0,-2 0,1 0,0 0,-1-1,0 1,1 0,-2-1,1 0,-1 2,-108 142,15-27,91-111,1 1,0 0,1 0,0 0,0 1,1-1,1 1,-1 0,2-1,0 1,0 0,1-1,1 7,52 101,-54-72,-5-29</inkml:trace>
  <inkml:trace contextRef="#ctx0" brushRef="#br0" timeOffset="61137.862">9795 3614,'0'4,"-10"7,-3 7,-4-1,-4 2,-3 3,-3-3,-1 1,0 1,-2-2,1-1,0-2,5 0,2-2,5-8,5-6</inkml:trace>
  <inkml:trace contextRef="#ctx0" brushRef="#br0" timeOffset="61402.609">9456 3641,'9'0,"9"0,0 5,3 2,2 4,2 5,2 5,1 3,0 3,1-4,-5 0,-2-5,-4 0,-1-3,2-5,-3 2,-4-2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9:3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0 382,'426'-83,"-197"51,-228 32,0 0,-1 0,1 0,0 0,-1 1,1-1,0 0,0 0,-1-1,1 1,0 0,-1 0,1 0,0 0,-1-1,1 1,0 0,-1 0,1-1,-1 1,1-1,0 1,-1 0,1-1,-1 1,1-1,-1 0,1 1,-1-1,0 1,1-1,-1 0,0 1,1-1,-1 1,0-1,0 0,0 0,0 1,1-1,-1 0,0 1,0-1,0 0,0 1,-1-1,1 0,0 0,0 1,0-1,0 0,-1 1,1-1,0 0,-1 1,1-1,0 1,-1-1,1 1,-1-1,1 1,-1-1,1 1,-1-1,-37-32,36 32,-28-20,19 15,0 0,0 0,1-2,0 1,1-1,0 0,0-1,1 0,0-1,0 0,1 0,1 0,-1-1,2 0,-5-11,9 5,4 3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0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2175 3161,'-14'10,"-10"2,-1 5,-1 0,0 1,-1-3,4 2,1-3,5 2,0-2,3-4</inkml:trace>
  <inkml:trace contextRef="#ctx0" brushRef="#br0" timeOffset="383.562">1470 3697,'-34'20,"-15"10,-5 1,7-1,7-5,10-6</inkml:trace>
  <inkml:trace contextRef="#ctx0" brushRef="#br0" timeOffset="-35091.534">4800 2653,'-24'-95,"23"93,0 0,0 0,-1 0,1 0,0 0,-1 1,1-1,-1 0,0 1,0-1,0 1,1 0,-1 0,0 0,0 0,-1 0,1 0,0 0,0 1,0-1,0 1,-1-1,1 1,0 0,-1 0,1 0,0 0,0 0,-1 1,1-1,0 1,0-1,0 1,-1 0,1 0,0 0,0 0,0 0,1 1,-1-1,0 0,-12 11,0 0,2 1,-1 0,2 1,-1 0,2 1,0 0,1 1,0 0,-4 13,9-20,0 1,0 0,1-1,0 2,0-1,1 0,1 0,0 1,0-1,1 1,0-1,1 1,0-1,1 1,0-1,1 0,1 5,1-10,0-1,-1 0,1 0,1-1,-1 1,0-1,1 0,0-1,0 1,-1-1,2 0,-1-1,0 1,0-1,0 0,1-1,-1 0,0 0,0 0,1 0,-1-1,0 0,0-1,0 1,0-1,0-1,0 1,0-1,-1 0,1 0,1-2,5 0,-1 0,0-1,0-1,-1 0,0 0,0-1,-1-1,0 1,0-1,-1-1,0 0,0 0,-2 0,1-1,-1 0,-1 0,0-1,0 0,-1 0,-1 0,0 0,0 0,-1-6,-2 12,-1 0,0 0,-1 0,1 0,-1 0,0 0,-1 0,1 1,-1-1,0 1,-1 0,1 0,-1 0,0 0,0 1,-1-1,1 1,-1 0,0 1,0-1,0 1,0 0,-1 0,-5-2,1 1,0 0,0 0,-1 1,1 1,-1 0,0 0,1 1,-1 0,0 1,0 0,0 1,0 0,-8 2,-3 4</inkml:trace>
  <inkml:trace contextRef="#ctx0" brushRef="#br0" timeOffset="-36028.126">3643 904,'-3'-5,"0"1,0-1,0 1,-1 0,0 0,1 0,-1 1,-1-1,1 1,0 0,-1 0,0 1,1-1,-1 1,0 0,0 0,-1 1,1-1,0 1,0 0,-1 1,1-1,0 1,-1 0,1 0,-1 1,1 0,0 0,0 0,-1 0,1 1,0 0,0 0,0 0,1 1,-1-1,1 1,-1 1,1-1,0 0,0 1,-2 2,-9 11,0 1,0 0,2 2,0-1,2 1,0 1,1 0,1 1,1 0,-1 5,8-19,-1 0,2 0,-1-1,1 1,0 0,0 0,1 0,0 0,1 0,-1-1,2 1,-1-1,1 1,0-1,0 0,1 0,0 0,1 0,-1-1,1 0,0 0,1 0,-1-1,1 1,0-1,1-1,-1 1,1-1,0 0,0-1,0 1,0-1,1-1,-1 1,1-2,0 1,0-1,-1 0,1 0,0-1,0 0,8-1,-1 0,1-1,-1-1,1 0,-1-1,0 0,0-2,0 0,-1 0,0-1,0-1,-1 0,0-1,0 0,-1-1,0-1,-1 0,0 0,-1-1,0-1,-1 1,-1-2,0 1,0-1,-1 0,-1-1,-1 1,0-1,1-8,-4 16,-1 0,1 0,-2 0,1 0,-1-1,0 1,-1 0,1 0,-1 0,-1 0,0 0,1 0,-2 0,1 0,-1 0,0 1,-1 0,0-1,0 1,0 1,0-1,-1 1,0-1,0 1,-1 1,1-1,-1 1,0 0,0 0,-1 0,-3 0,1 0,-1 2,-1-1,1 2,0-1,0 1,-1 1,1 0,-1 0,1 1,0 0,-1 1,1 0,0 1,0 0,1 1,-1-1,1 2,-1 0,1 0,0 0,1 1,0 1,0-1,0 1,1 1,0-1,0 1,0 0,1 1,1 0,0 0,0 0,0 0,-5 17</inkml:trace>
  <inkml:trace contextRef="#ctx0" brushRef="#br0" timeOffset="-33957.489">3558 1101,'5'0,"1"0</inkml:trace>
  <inkml:trace contextRef="#ctx0" brushRef="#br0" timeOffset="-33346.005">3615 932,'-14'9,"0"0,0 1,1 1,1 0,0 1,0 1,1-1,1 2,0-1,1 2,0-1,1 1,1 0,-2 5,8-17,1 0,-1-1,0 1,0 0,1 0,0-1,-1 1,1 0,0 0,1 0,-1-1,0 1,1 0,-1 0,1-1,0 1,0 0,0-1,0 1,1-1,-1 1,1-1,-1 0,1 1,0-1,0 0,0 0,0 0,0-1,0 1,1 0,-1-1,0 1,1-1,0 0,-1 0,1 0,-1 0,1-1,0 1,0-1,0 1,2-1,5 1,0 0,0-1,0-1,0 1,1-2,-1 1,-1-1,1-1,0 0,-1 0,9-4,59-64,-75 69,-1 0,1-1,-1 1,0 0,0 0,0-1,0 1,0 0,0-1,-1 1,1-1,-1 1,0-1,0 0,0 1,0-1,0 1,0-1,-1 1,1-1,-1 1,0-1,0 1,1 0,-2-1,1 1,0 0,0 0,-1-1,1 1,-1 0,0 1,1-1,-1 0,0 0,0 1,0-1,-1 1,1 0,-4-1,0 2,0-1,0 1,0 0,0 0,0 0,1 1,-1 0,0 0,0 1,0-1,1 1,-1 1,0-1,1 1,0 0,0 0,0 0,0 1,0 0,1 0,0 0,-4 5,4-6,-59 75,62-76,0 1,0 0,0-1,1 1,-1 0,1 0,0-1,-1 1,1 0,1 0,-1 0,0 0,1-1,-1 1,1 0,0 0,0-1,0 1,0-1,0 1,1-1,-1 1,1-1,-1 0,1 1,0-1,0 0,0 0,0 0,1-1,-1 1,0-1,2 2,3 0,-1 1,1-1,0-1,-1 1,1-1,1 0,-1-1,0 0,0 0,0-1,1 1,-1-1,0-1,1 0,-1 0,0 0,0-1,0 0,0 0,0-1,0 0,5-3,-1 1,-1-1,1 0,-1-1,0 0,-1-1,1 0,-1-1,-1 1,0-2,0 1,-1-1,0 0,2-5,-6 10,0 0,-1 1,1-1,-1-1,0 1,0 0,0 0,-1-1,0 1,0-1,0 0,-1 1,0-1,0 1,0-1,-1 1,1-1,-1 0,-1 1,1 0,-1-1,0 1,0 0,-1 0,1 0,-1 0,0 0,0 1,-1-1,0 1,1 0,-1 0,-1 0,1 1,-1 0,1-1,-1 1,0 1,0-1,0 1,0 0,-2 0,2 1,-1 0,1 1,-1 0,1 1,-1-1,1 1,-1 0,1 0,0 1,-1-1,1 1,0 1,0-1,0 1,0-1,1 1,-1 1,1-1,0 1,0-1,0 1,0 0,0 1,-5 6,1-1,0 1,1 1,0-1,0 1,2 1,-1-1,2 1,-1 1,3-9,1-1,0 1,0 0,1 0,-1 0,1 0,0 0,0 0,1 0,-1 0,1 0,0 0,1-1,-1 1,1 0,0-1,0 1,0-1,1 1,-1-1,1 0,1 1,14 14</inkml:trace>
  <inkml:trace contextRef="#ctx0" brushRef="#br0" timeOffset="-32493.747">4630 2794,'1'-4,"-1"0,0-1,0 1,0 0,-1 0,1-1,-1 1,0 0,0 0,-1 0,1 0,-1 0,0 0,0 1,0-1,0 1,-1-1,0 1,1 3,-1 0,0 0,0 1,1-1,-1 1,0-1,1 1,-1 0,1 0,-1 1,1-1,-1 0,1 1,0-1,-1 1,1 0,0 0,0 0,1 0,-1 0,0 0,1 0,-1 1,1-1,-1 1,1-1,0 2,-22 65,23-68,-1 1,1-1,0 1,0 0,0-1,0 1,0-1,0 1,1 0,-1-1,1 1,-1-1,1 1,-1-1,1 1,0-1,0 1,-1-1,1 0,0 0,0 1,1-1,-1 0,0 0,0 0,0 0,1 0,-1 0,1 0,-1-1,0 1,1 0,-1-1,1 1,0-1,-1 0,1 1,-1-1,1 0,0 0,-1 0,2 0,8-3,0 1,0-2,-1 1,1-2,-1 1,0-1,0-1,-1 0,1 0,-1-1,-1 0,1 0,-1-1,0-1,-1 4,0 0,-1-1,1 0,-1-1,0 1,-1-1,1 0,-2 0,1-1,-1 0,0 0,0 0,-1 0,0 0,0-1,-1 1,-1-1,1 0,-1 1,0-1,-1 0,0 0,-1 0,0 1,0-1,-2-4,2 11,0 0,0-1,0 1,-1 0,1 0,-1 0,0 0,1 0,-1 1,0-1,0 0,0 1,0-1,-1 1,1 0,0 0,0 0,-1 0,1 0,-1 0,1 1,-1-1,1 1,-1 0,1-1,-1 1,1 1,-1-1,1 0,-1 0,1 1,-1 0,1-1,-1 1,1 0,0 0,-1 0,0 1,-83 55,80-52,0 1,1-1,-1 1,1 0,1 0,-1 0,1 0,0 1,0 0,1 0,0 0,0 0,1 1,0-1,0 1,1 0,-1 2,3-8,0 0,-1 0,1 0,0 0,0 0,0 0,1 0,-1 0,0 0,1-1,-1 1,1 0,-1-1,1 0,0 1,0-1,0 0,0 0,0 0,0 0,0 0,0 0,0 0,0-1,0 1,1-1,-1 0,0 1,0-1,3-1,69-3,-60 1,-1 0,0-1,0 0,0-1,-1-1,1 0,-1 0,-1-1,1-1,-1 0,0-1,-1 0,0 0,3-5,-13 14,1-1,0 1,-1-1,1 1,-1-1,1 1,-1-1,1 1,-1-1,1 0,-1 1,1-1,-1 1,0-1,1 0,-1 0,0 1,0-1,0 0,1 1,-1-1,0 0,0 0,0 1,0-1,0 0,0 0,-1 1,1-1,0 0,0 0,0 1,-1-1,1 0,0 1,-1-1,1 0,-1 1,1-1,-1 0,1 1,-1-1,1 1,-1-1,1 1,-1-1,0 1,1 0,-1-1,0 1,1 0,-1-1,0 1,1 0,-1 0,0 0,0 0,1 0,-2 0,-44 6,40-3,0 1,-1-1,2 1,-1 0,0 1,1-1,0 1,0 0,0 0,1 1,-1 0,1-1,-2 7,2 2</inkml:trace>
  <inkml:trace contextRef="#ctx0" brushRef="#br0" timeOffset="-31257.941">3586 1101,'0'-1,"0"0,0-1,0 1,0 0,1-1,-1 1,0 0,1-1,-1 1,0 0,1 0,0 0,-1-1,1 1,0 0,-1 0,1 0,0 0,0 0,0 0,0 0,0 1,0-1,0 0,0 0,0 1,1-1,-1 1,0-1,0 1,1 0,-1-1,0 1,1 0,-1 0,0 0,0 0,1 0,-1 0,0 0,1 0,-1 0,0 1,1-1,-1 0,0 1,0-1,0 1,1 0,-1-1,0 1,0 0,0 0,0 0,0 0,0-1,0 1,0 1,11 12,1 1,-2 1,0 0,-1 0,0 1,-2 0,6 15,24 43,99 111,-36-51,122 193,-193-271,4-2,1-1,35 40,44 38,-6 42,-20-24,-74-131</inkml:trace>
  <inkml:trace contextRef="#ctx0" brushRef="#br0" timeOffset="-30243.535">4263 1751,'5'0,"2"0</inkml:trace>
  <inkml:trace contextRef="#ctx0" brushRef="#br0" timeOffset="-29721.843">4263 1722,'5'0,"7"-5,5-6,5-1,-1-4,0 1,2 3,-3-1,-1 2,3-3,-4-3,0 1,-3 3</inkml:trace>
  <inkml:trace contextRef="#ctx0" brushRef="#br0" timeOffset="-29373.991">4603 1496,'4'-5,"-2"-1,-2 5,-1 2</inkml:trace>
  <inkml:trace contextRef="#ctx0" brushRef="#br0" timeOffset="-28323.279">4433 1609,'139'-99,"4"7,29-7,110-92,-235 160,1 1,1 3,40-16,119-61,-180 78,-28 27,0-1,-1 0,1 1,-1-1,1 0,0 1,-1-1,1 0,-1 1,1-1,-1 0,1 0,-1 0,1 0,-1 1,1-1,-1 0,1 0,-1 0,1 0,-1 0,1 0,-1 0,1 0,-1-1,1 1,-1 0,1 0,-1 0,1 0,-1-1,1 1,-1 0,1 0,0-1,-1 1,1 0,-1-1,1 1,0-1,-1 1,1 0,0-1,0 1,-1-1,1 1,0-1,0 1,0-1,-1 1,1-1,0 1,0-1,0 1,0-1,0 1,0-1,0 1,0-1,0 1,0-1,0 1,1-1,-1 1,0-1,0 1,0-1,1 1,-1-1,-55 9,44-4,-1-2,0 1,0-1,0-1,-1 0,1-1,0-1,0 1,0-2,0 0,0 0,0-1,0 0,1-1,0-1,0 0,-6-3,17 7,-1 0,1 0,-1 0,1 1,-1-1,0 0,1 1,-1-1,0 0,1 1,-1-1,0 1,0-1,1 1,-1-1,0 1,0 0,0-1,0 1,0 0,0 0,0-1,0 1,1 0,-1 0,0 0,0 0,0 0,0 1,0-1,0 0,0 0,0 1,0-1,0 0,1 1,-1-1,0 1,0-1,0 1,1-1,-1 1,0 0,1-1,-1 1,0 0,1-1,-1 1,1 0,-1 0,1 0,0 0,-1-1,1 1,0 0,-1 0,1 0,0 0,0 0,0 0,0 0,0 0,-1 23,1 1,2-1,0 0,1 0,2 0,0 0,7 15,2 18,60 259,-56-337,0-43,2 0,4 2,2 1,3 1,2 2,19-23,-35 57</inkml:trace>
  <inkml:trace contextRef="#ctx0" brushRef="#br0" timeOffset="-27310.448">5675 311,'45'-7,"1"-1,-1-2,-1-2,0-2,-1-2,4-4,-40 17,-1 0,1-1,-1 1,0-1,0-1,0 1,0-1,-1 0,0 0,0-1,0 1,-1-1,2-3,-6 8,1 0,-1 0,0-1,1 1,-1 0,1 0,0 0,-1 0,1 0,0 0,0 0,-1 0,1 1,0-1,0 0,0 0,0 1,0-1,0 0,0 1,0-1,1 1,-1-1,0 1,0 0,0 0,0-1,1 1,-1 0,0 0,0 0,0 0,1 0,-1 1,0-1,0 0,0 0,1 1,-1-1,0 1,0-1,0 1,0-1,0 1,0 0,0 0,0-1,0 1,0 0,-1 0,1 0,0 1,25 27,-2 2,-1 1,-1 1,-2 1,-2 0,-1 2,-1 0,-3 1,0 0,-3 1,5 28,4 135,-13-172,-5-29,-1 1,0-1,0 1,0-1,1 0,-1 1,0-1,1 0,-1 0,0 1,0-1,1 0,-1 0,0 1,1-1,-1 0,1 0,-1 0,0 0,1 0,-1 1,1-1,-1 0,0 0,1 0,-1 0,1 0,-1 0,0 0,1 0,-1 0,1-1,-1 1,0 0,1 0,-1 0,0 0,1-1,-1 1,0 0,1 0,-1 0,0-1,1 1,-1 0,0-1,1 1,-1 0,0-1,0 1,0 0,1-1,-1 1,0 0,0-1,0 1,0-1,0 1,0 0,0-1,0 1,0-1,0 1,0 0,0-1,0 0,53-169,121-316,-144 352,-29 109</inkml:trace>
  <inkml:trace contextRef="#ctx0" brushRef="#br0" timeOffset="-12486.051">3050 1327,'-34'0,"8"10,0 2,1 0,1 1,0 2,0 0,2 2,0 0,1 1,1 2,0 0,2 1,0 1,2 0,-8 15,-1 2,11-20,0 0,1 2,1 0,1 0,1 1,0 0,2 1,1-1,1 2,1-1,0 1,2 0,1 4,19 22,-5-94,-12 30,0 0,-1 1,-1-1,0 1,-1-1,0 1,-1 0,-1 0,0 0,0 0,-1 1,-1 0,0 0,-1 1,-124-148,131 158,2 1,-1 0,1 0,-1 0,0-1,1 1,-1 0,1 0,-1 0,0 0,1-1,-1 1,0 0,0-1,1 1,-1 0,0 0,1-1,-1 1,0 0,0-1,0 1,1-1,-1 1,0 0,0-1,0 1,0-1,0 1,0 0,0-1,0 1,0-1,0 1,0 0,0-1,0 1,0-1,0 1,0 0,0-1,-1 1,1 0,0-1,0 1,0-1,-1 1,1 0,0-1,0 1,-1 0,1 0,0-1,-1 1,1 0,0 0,-1-1,1 1,0 0,-1 0,1 0,-1 0,1 0,0 0,-1-1,1 1,-1 0,1 0,34 8,-23-5,55 12,2-3,0-3,0-3,7-3,-65-4,-1 1,1 0,0 0,-1 1,1 0,-1 1,1 0,-1 0,0 1,0 0,0 1,0 0,0 0,-1 1,7 5,-14-7,-1 0,1 0,-1 0,0-1,0 1,0 0,-1 0,1 0,-1 0,1-1,-1 1,0 0,0 0,0-1,-1 1,1-1,0 1,-1-1,0 1,1-1,-1 0,0 0,0 0,-1 0,1 0,0-1,0 1,-1 0,-1 0,4-2,-30 23,-1-1,0-1,-2-2,0-1,-4-1,-15 10,31-17</inkml:trace>
  <inkml:trace contextRef="#ctx0" brushRef="#br0" timeOffset="-10823.667">5251 2682,'87'-44,"-67"30,-1-1,0 0,-1-1,-1-1,0-1,-2 0,0-1,-1-1,-1 0,0-1,-2 0,0-1,1-9,-11 31,6-15,-1-1,0 0,-1 0,0-1,-2 1,0-1,1-13,-10-103,5 131,-1 0,1 1,-1-1,0 1,1 0,-1 0,0-1,0 1,0 0,0 0,0 1,0-1,0 0,0 1,0-1,0 1,0 0,-1-1,1 1,0 0,0 0,0 1,0-1,0 0,-1 1,1-1,0 1,0 0,0-1,0 1,0 0,0 1,1-1,-1 0,0 0,0 1,1-1,-1 1,1-1,0 1,-11 4,-136 51,147-57,0 0,0 0,1 0,-1 0,0 0,0 0,1 1,-1-1,0 0,0 1,1-1,-1 1,0-1,1 1,-1-1,0 1,1-1,-1 1,1-1,-1 1,1 0,-1-1,1 1,-1 0,1-1,0 1,-1 0,1 0,0 0,0-1,0 1,0 0,-1 0,1 0,0-1,0 1,1 0,-1 0,0 0,0-1,0 1,0 0,1 0,-1 0,0-1,1 1,-1 0,0-1,1 1,-1 0,1-1,-1 1,1 0,0-1,-1 1,1-1,0 1,-1-1,1 0,0 1,45 24,170 83,-29-4,-187-104,1 1,-1 0,0 0,1-1,-1 1,1-1,-1 1,1 0,-1-1,1 1,-1-1,1 1,-1-1,1 1,0-1,-1 0,1 1,0-1,-1 0,1 1,0-1,0 0,-1 0,1 0,0 0,0 0,-1 0,1 0,0 0,0 0,-1 0,1 0,0 0,0 0,-1-1,1 1,0 0,-1 0,1-1,0 1,-1-1,1 1,0 0,-1-1,1 1,-1-1,1 0,-1 1,1-1,-1 1,1-1,-1 0,0 1,1-1,-1 0,0 1,0-1,1 0,-1 0,0 1,0-1,0 0,0 0,0 1,0-1,0 0,0 0,0 1,-1-1,1 0,-138-245,130 221</inkml:trace>
  <inkml:trace contextRef="#ctx0" brushRef="#br0" timeOffset="-9486.98">3756 2005,'0'4,"-5"3,-6 4,-7 0,-4 3,-4 0,4 1,-1-1,0 1,-2 4,-1-3,4 2,6-2</inkml:trace>
  <inkml:trace contextRef="#ctx0" brushRef="#br0" timeOffset="-502.107">3050 2484,'-5'4,"-6"8,-6 0,-5 4,-4-1,-2 2,-1-3,5 2,1-2,-1-3,5 1,0-2,4 3,-1-1,2-3</inkml:trace>
  <inkml:trace contextRef="#ctx0" brushRef="#br0" timeOffset="9752.483">1159 3838,'2'2,"-1"0,0 0,1 0,0 0,-1-1,1 1,0-1,0 1,-1-1,1 0,0 1,1-1,-1 0,0 0,0-1,0 1,0 0,1-1,-1 1,0-1,1 0,-1 0,0 0,1 0,0 0,0 0,224 3,-84-31,138 26,-139-24,253 26,-225-28,-85 28,72-12,-117 4,1 2,0 1,0 3,0 1,0 1,1 3,49-1,-64-2,-2 0</inkml:trace>
  <inkml:trace contextRef="#ctx0" brushRef="#br0" timeOffset="12086.813">1159 3895,'17'-226,"-12"202,-2 0,0-1,-2 1,-1-1,-1 1,-1-1,0 1,-4-8,-13-193,-8 83,9 19,8-70,9 58,-26-7,27-111,27 111,-24 110,-1 1,-2-1,-1 0,-1 1,-2-1,-1 1,-2 0,-1 0,-6-13,9 27,0 1,2-1,-1 0,2 0,1 0,0 0,1-1,1-6,-2-52,-9 41,4 29</inkml:trace>
  <inkml:trace contextRef="#ctx0" brushRef="#br0" timeOffset="12885.801">651 4093,'-11'3,"0"-1,0 2,1-1,-1 2,1-1,0 1,1 1,-1 0,1 0,0 1,0 0,1 1,0 0,0 0,1 0,-5 8,0 2,0 0,1 1,1 0,0 1,2 0,0 0,2 1,0 0,1 0,1 1,1-1,1 1,1 0,1-1,1 1,0 0,2 3,-1-17,-1 0,1 0,1 1,0-1,0 0,0-1,1 1,0-1,0 1,1-1,0 0,0-1,1 1,0-1,0 0,0-1,1 0,0 0,0 0,0 0,1-1,-1-1,1 1,0-1,0 0,0-1,0 0,1 0,2-1,4 2,1 0,1-2,-1 0,0-1,0 0,0-1,0-1,0-1,0 0,0-1,-1-1,0 0,0-1,0-1,3-2,-4 1,-1-1,0-1,0 0,-1 0,0-2,0 1,-2-2,1 1,-2-2,0 1,0-1,-1 0,-1-1,0 0,-1 0,-1 0,0-1,-2 0,1 0,-2 0,0 0,-1 0,0-1,-2 1,0 0,0 0,-2-1,-2-8,-2 2,-1-1,0 2,-2-1,-1 1,0 0,-2 1,-1 1,0 0,-1 0,-1 2,-1 0,-1 1,0 0,-1 2,-1 0,-18-9,31 20,0 0,-1 1,0 0,0 0,0 1,0 0,0 1,0 0,-1 0,1 0,-7 2,-9 3</inkml:trace>
  <inkml:trace contextRef="#ctx0" brushRef="#br0" timeOffset="15154.793">3191 3726,'284'29,"-59"-31,-84-24,-123 25,-7 0</inkml:trace>
  <inkml:trace contextRef="#ctx0" brushRef="#br0" timeOffset="17040.146">4348 4318,'0'0,"0"-1,1 0,-1 0,0 0,0 1,0-1,1 0,-1 0,0 0,0 1,0-1,-1 0,1 0,0 0,0 1,0-1,0 0,-1 0,1 1,0-1,-1 0,1 0,-1 1,1-1,-1 0,1 1,-1-1,1 1,-1-1,1 1,-1-1,0 1,1-1,-1 1,0-1,0 1,1 0,-1-1,0 1,0 0,0 0,1 0,-1 0,0 0,0 0,0 0,1 0,-1 0,0 0,0 0,0 0,1 0,-1 1,0-1,0 0,1 1,-1-1,0 0,1 1,-1-1,0 1,1-1,-1 1,0-1,1 1,-1 0,1-1,-1 1,1 0,-1 0,-132 155,67-79,-121 121,175-187,11-8,0-1,0 0,0 0,-1 0,1 0,-1 0,1 0,-1 0,0 0,0-1,1 1,-1-1,0 1,-1-1,1 0,0 1,0-1,0 0,-1-1,1 1,0 0,-1-1,1 1,-1-1,1 0,-1 0,1 0,-1 0,1 0,-1 0,1-1,0 1,-1-1,1 0,0 0,-1 0,1 0,0 0,0 0,0 0,0-1,0 1,-1-1,-12-71,14 47</inkml:trace>
  <inkml:trace contextRef="#ctx0" brushRef="#br0" timeOffset="17293.728">3869 4205,'24'39,"17"31,7 14,0-3,-4-10,-4-8,-4-9,-3-10,-3-7,-2-5,-5-4,-2-5,-4-3,-1-5,-3 0,1-2,-1-4</inkml:trace>
  <inkml:trace contextRef="#ctx0" brushRef="#br0" timeOffset="18473.734">59 875,'-15'49,"2"1,3 0,1 1,3 0,2 0,3 21,0-64,1 1,1 0,0-1,0 1,0 0,1-1,1 1,-1-1,1 0,1 0,0 0,0 0,0-1,1 0,0 1,0-2,1 1,0-1,0 1,0-2,1 1,0-1,5 3,-9-7,0 0,1-1,-1 0,0 1,0-1,1 0,-1-1,0 1,0 0,1-1,-1 0,0 0,0 0,0 0,0 0,0-1,0 1,0-1,0 0,-1 0,1 0,-1 0,1 0,-1 0,0-1,0 1,0-1,1-1,46-82,-48 84,179-491,-170 474,-5 25,-1 35,1 56,5 0,15 61,12 123,-32 190,-6-438,-2 0,-1-1,-2 1,-1-1,-2 0,-1-1,-1 0,-1 0,-2-1,-1-1,-2 0,0-2,-14 16,29-40,-10 14,-1 0,0 0,-1-1,0-1,-2 0,0-1,0-1,-1-1,-1 0,0-1,0-1,-1-1,-15 5,32-13,0 0,0 0,-1-1,1 1,-1-1,1 0,0 1,-1-1,1-1,-1 1,1 0,0 0,-1-1,1 1,0-1,-1 0,1 0,0 0,0 0,0 0,0 0,0-1,0 1,0-1,0 1,0-1,1 0,-1 1,0-1,1 0,0 0,-1 0,1-1,0 1,0 0,0 0,1 0,-1-1,0 1,1-1,0 1,-1 0,1-1,0 1,0-1,4-16,1 0,0 0,1 0,1 1,1-1,1 2,0-1,9-11,6-13,74-138,106-145,-191 306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7:43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1220,'12'3,"0"0,1-1,-1 0,1-1,0 0,-1-1,1 0,0-2,-1 1,1-1,-1-1,0 0,0-1,4-1,26-12,-2-1,0-2,-1-1,-1-3,-1-1,-1-1,-1-2,-1-2,26-31,6-9,-3-2,-4-3,-3-2,-4-3,-2-2,33-79,47-131,-114 260,-16 32,0 1,0-1,0 1,0-1,0 0,0 1,0-1,0 1,0-1,0 1,0-1,0 0,0 1,1-1,-1 0,0 1,0-1,0 0,1 1,-1-1,0 0,1 1,-1-1,0 0,1 0,-1 1,0-1,1 0,-1 0,0 0,1 1,-1-1,1 0,-1 0,0 0,1 0,-1 0,1 0,-1 0,0 0,1 0,-1 0,1 0,-1 0,1 0,-1 0,0 0,1 0,-1-1,0 1,1 0,-1 0,1 0,-1-1,0 1,0 0,1-1,-1 1,0 0,1 0,-1-1,0 1,0 0,1-1,2 240,-5 257,2-484,-1 0,0 1,-1-1,0 0,-1 0,-1 0,0-1,0 1,-1-1,0 0,-1 0,-1-1,1 0,-2 0,1 0,-1-1,-1 0,0 0,0-1,0-1,-1 1,0-2,-1 1,0-1,-11 4,-10-2,0-1,-1-1,0-2,0-1,0-2,0-1,0-2,-13-3,24 4,-1-1,1-1,0-1,0-1,0-1,1 0,-11-6,30 11,1 0,-1 0,1 0,-1 0,1-1,-1 1,1 0,0-1,0 1,0-1,0 1,0-1,0 1,0-1,0 0,0 1,1-1,-1 0,1 0,-1 1,1-1,0 0,0 0,0 0,0 0,0 0,0 1,0-1,1 0,-1 0,1 0,-1 1,1-1,0 0,-1 1,1-1,0 0,0 1,0-1,1 1,-1-1,0 1,0 0,1 0,-1-1,1 1,-1 0,1 0,-1 0,1 1,0-1,-1 0,1 1,0-1,1 0,19-11</inkml:trace>
  <inkml:trace contextRef="#ctx0" brushRef="#br0" timeOffset="547.81">1638 853,'10'45,"-3"0,-2 1,-1-1,-3 39,-2-60,-1 0,-1 0,0-1,-2 0,-1 0,-1 0,-1 0,0-1,-10 16,18-36,-1-1,1 1,0 0,-1 0,1-1,-1 1,1 0,-1-1,0 1,0-1,0 1,0-1,0 1,0-1,0 0,0 1,0-1,-1 0,1 0,0 0,-1 0,1 0,-1 0,0 0,1-1,-1 1,0 0,1-1,-1 1,0-1,1 0,-1 0,0 0,0 1,1-2,-1 1,0 0,0 0,1 0,-1-1,0 1,1-1,-1 0,0 1,1-1,-1 0,1 0,-1 0,1 0,-1 0,1 0,0 0,0-1,-1 0,1-7,0 0,0-1,1 1,1 0,-1-1,2 1,-1 0,1 0,1-1,-1 1,1 1,1-1,0 0,0 1,1 0,5-7,-2-2,22-37,1 2,3 1,2 1,2 2,2 2,2 1,2 3,23-16,-62 53,1 0,0 0,-1 0,2 1,-1 0,0 0,1 1,0 0,0 0,0 0,0 1,0 0,0 1,1-1,-1 1,7 0,-11 3,-1 0,1 0,-1 0,1 0,-1 0,0 1,0-1,0 1,0-1,-1 1,1 0,-1 0,1-1,-1 1,0 0,0 0,0 0,-1 0,1 1,-1-1,0 0,1 0,-1 0,-1 0,1 1,0-1,-1 0,0 0,0 0,0 0,0 0,0 0,0 0,-1-1,1 1,-1 0,-1 0,-112 170,-2-55,116-116,1-1,-1 0,1 0,-1 0,0-1,1 1,-1 0,0 0,0 0,0 0,0-1,0 1,0 0,0-1,0 1,0-1,0 1,0-1,0 0,0 1,0-1,0 0,0 0,-1 1,1-1,0 0,0 0,0-1,0 1,-1 0,1 0,0 0,0-1,0 1,0-1,0 1,0-1,0 1,0-1,0 1,0-1,0 0,0 0,0 1,1-1,-1 0,0 0,0 0,1 0,-1 0,1 0,-1 0,1 0,-1 0,1 0,-1-1,6-15,4 2</inkml:trace>
  <inkml:trace contextRef="#ctx0" brushRef="#br0" timeOffset="3813.882">2372 937,'2'2,"0"1,0-1,0 0,1 0,-1 0,0 0,1-1,-1 1,1-1,0 0,0 1,-1-1,1 0,0 0,0-1,0 1,0-1,0 1,0-1,0 0,0 0,0-1,0 1,0 0,0-1,0 0,0 0,11-2,0 0,0-1,-1 0,0-2,0 1,0-2,-1 1,1-2,6-5,-15 10,-1 1,0-1,0 0,0 0,0 0,0 0,-1 0,0-1,1 1,-1-1,0 1,-1-1,1 0,-1 0,1 0,-1 0,0 0,-1 0,1 0,-1 0,0 0,0 0,0 0,0 0,-1 0,1-1,-1 1,0 0,-1 1,1-1,-1 0,1 0,-1 0,-2-2,2 2,-1 0,1 0,-1 0,0 0,-1 1,1-1,-1 1,1 0,-1 0,0 0,0 0,0 1,-1 0,1-1,-1 2,1-1,-1 0,0 1,1 0,-1 0,0 0,0 1,0 0,1 0,-1 0,0 0,-2 1,-4 1,1 0,-1 1,0 0,1 0,0 1,0 1,0 0,1 0,-1 1,1 0,-6 6,3-3,0 0,1 2,0-1,1 1,0 1,1-1,1 2,-1-1,2 1,0 1,0-1,2 1,-1 0,2 0,0 1,1 0,0 0,3-9,0 0,0 0,1 0,0 0,0-1,1 1,-1 0,1-1,1 1,-1-1,1 0,0 0,0 0,0 0,1 0,-1-1,1 1,0-1,1 0,-1 0,1-1,0 1,-1-1,2 0,-1-1,0 1,4 0,9 5,1-1,0-1,0 0,1-2,-1 0,1-2,11 1,110-20,-117 12</inkml:trace>
  <inkml:trace contextRef="#ctx0" brushRef="#br0" timeOffset="4181.236">3303 712,'-61'24,"2"2,0 3,-43 29,95-55,-1 1,1 0,-1 1,1 0,0 0,1 0,-1 1,1 0,0 0,1 1,0 0,0 0,0 0,1 0,-1 1,2 0,-1-1,1 1,1 1,-1-1,2 0,-1 1,1-1,0 1,0-1,1 1,1-1,-1 1,1-1,1 1,0-1,0 1,2 5,2-9,-1 0,1-1,-1 1,1-1,0-1,1 1,-1-1,1 0,-1 0,1-1,0 0,0 0,0-1,0 0,0 0,1 0,-1-1,0 0,0-1,0 1,0-1,0-1,4 0,16 0,-8 1,-1-2,0 0,1-1,-1-1,-1 0,1-2,-1 0,0-1,0 0,-1-2,12-8,-9 3</inkml:trace>
  <inkml:trace contextRef="#ctx0" brushRef="#br0" timeOffset="4363.869">3614 825,'-15'38,"-4"23,1 5,3-3,5-9,4-12</inkml:trace>
  <inkml:trace contextRef="#ctx0" brushRef="#br0" timeOffset="4517.717">3670 458,'0'0</inkml:trace>
  <inkml:trace contextRef="#ctx0" brushRef="#br0" timeOffset="5167.81">4121 853,'-168'46,"160"-42,0-1,0 1,1 1,0 0,0 0,0 0,0 0,1 1,0 1,0-1,0 1,1-1,0 2,1-1,-1 0,1 1,1 0,-3 7,5-11,0 0,0 0,0 0,1-1,0 1,0 0,0 0,0 0,0 0,1 0,0 0,0 0,0 0,0-1,0 1,1 0,0-1,-1 1,2-1,-1 0,0 1,0-1,1 0,0 0,0-1,0 1,0-1,0 1,0-1,0 0,1 0,-1 0,1-1,0 1,-1-1,1 0,0 0,0 0,0 0,0-1,0 0,0 0,0 0,0 0,-1 0,1-1,0 0,0 0,13-3,-1-2,-1 0,1-1,-1 0,0-1,-1-1,0-1,0 0,-1 0,0-1,-1-1,0 0,-1-1,4-7,63-56,16 0,-93 75,0 1,0-1,1 1,-1-1,0 1,0 0,0 0,1-1,-1 1,0 0,0 0,1 0,-1 0,0 0,0 1,1-1,-1 0,0 0,0 1,0-1,1 1,-1-1,0 1,0 0,0-1,0 1,0 0,0 0,0-1,0 1,-1 0,1 0,0 0,0 0,-1 0,1 1,-1-1,1 0,-1 0,1 0,-1 0,0 1,1-1,-1 0,0 1,6 62,-6-58,-1 20,-1-20,1 0,0 1,0-1,0 0,1 1,0-1,0 1,1-1,0 1,0-1,0 0,1 0,0 1,0-1,1 0,-1 0,1-1,0 1,1-1,0 1,0-1,0 0,0-1,1 1,-1-1,1 1,0-2,1 1,-1 0,1-1,1 1,3-2,0 0,0-1,0 0,0 0,0-1,0 0,0-1,0 0,0-1,0 0,0-1,-1 1,1-2,-1 0,0 0,0 0,7-5,135-110,-107 77,-2-3,-2-2,-2-1,-2-1,-2-3,-3-1,-2-1,-17 32,0 1,-2-2,-1 0,0 0,-2 0,-1-1,-1 0,0-1,-2 1,-1-1,-1 1,-1-1,-2 1,-1-12,2 32,0 1,-1 0,1 0,0 0,-1 0,0 0,0 1,0-1,0 0,0 1,0-1,-1 1,1 0,-1 0,1 0,-1 0,0 0,0 1,0-1,0 1,0 0,0-1,0 2,-1-1,1 0,0 1,-1-1,1 1,0 0,-1 0,1 0,0 1,-1-1,1 1,0-1,-2 2,-7 1,0 0,0 1,1 1,-1 0,1 0,1 1,-1 1,1 0,-6 5,0 6,1 0,0 2,2-1,0 2,1 0,1 0,1 1,2 0,0 1,1 0,1 0,1 1,1-1,1 1,1 0,2 0,0 0,1 0,3 10,-2-9,2 0,1 0,0-1,2 1,1-1,1 0,1-1,1 0,1-1,1 0,0-1,2 0,1-1,0-1,2-1,0 0,6 3,194 139,-194-146</inkml:trace>
  <inkml:trace contextRef="#ctx0" brushRef="#br0" timeOffset="5929.091">6549 712,'-30'-1,"1"1,-1 2,0 1,1 1,-1 1,1 2,1 1,-1 1,1 1,1 2,-5 3,22-11,0 1,-1 0,2 0,-1 1,1 0,0 0,0 1,1 1,0-1,0 1,0 1,1-1,1 1,-1 1,2-1,-1 1,1 0,1 0,0 0,0 1,1 0,0 0,1-1,0 1,1 1,-1-2,1 1,1 0,-1 0,2 0,-1 0,2-1,-1 1,2 0,-1-1,1 1,1-1,0 0,0 0,1-1,0 1,1-1,0 0,1 0,0-1,0 0,0 0,1 0,0-1,1 0,0-1,0 0,0-1,5 3,6-4,1 0,0-2,1 0,-1-2,0 0,0-1,0-1,0-1,0-1,0 0,0-2,-1-1,17-7,-1-3</inkml:trace>
  <inkml:trace contextRef="#ctx0" brushRef="#br0" timeOffset="9734.211">7113 825,'0'-3,"-1"0,0 0,-1 0,1 0,-1 0,1 1,-1-1,0 0,0 1,0-1,0 1,0 0,0 0,-1 0,1 0,-1 0,0 0,0 1,1-1,-1 1,0 0,0 0,0 0,0 0,0 0,-1 1,1-1,0 1,0 0,0 0,0 0,-1 0,1 1,0-1,-5 2,0 0,0 0,0 1,1 0,-1 0,1 1,0 0,0 0,0 1,1 0,-1 0,1 0,0 2,-5 4,0 1,2 1,-1 0,1 0,1 1,1 0,0 0,0 1,-2 9,8-19,-1 0,1 0,-1 0,1 1,1-1,-1 0,1 0,0 0,0 0,0 1,1-1,0 0,0 0,0 0,1 0,0 0,0 0,0 0,0-1,1 1,-1-1,1 0,0 1,1-1,-1 0,1-1,0 1,0-1,0 0,4 3,0-2,0 0,0 0,1-1,-1 0,1-1,-1 0,1 0,0-1,0 0,0-1,0 1,-1-2,1 1,0-1,0-1,0 0,-1 0,1 0,-1-1,1-1,-1 1,1-2,16-8,-1 0,-1-1,-1-2,0 0,-1-2,13-13,74-112,-76 98,-31 45,0 0,0 0,-1 0,1 0,0 0,0 1,-1-1,1 0,0 1,-1-1,1 0,-1 1,1-1,0 1,-1-1,1 1,-1-1,1 1,-1 0,1-1,-1 1,0-1,1 1,-1 0,0-1,0 1,1 0,-1 0,0-1,0 1,0 0,0 0,0-1,0 1,0 0,0-1,0 1,0 0,0 0,0-1,-1 1,1 0,0 0,0-1,-1 1,1-1,0 1,-1 0,1-1,-1 1,1-1,-1 1,1-1,-1 1,0-1,1 1,-1-1,0 7,-1 10,0 1,2 0,0 0,1 0,0 0,2-1,2 9,-4-20,1-1,0 1,0 0,1 0,0-1,0 1,0-1,0 0,1 0,0 0,0-1,0 1,1-1,-1 0,1 0,0-1,0 1,1-1,-1 0,1 0,-1-1,1 0,2 1,9 1,0 0,0-2,0 0,0 0,1-2,-1 0,0-1,0-1,0 0,0-2,0 0,0 0,-1-2,0 0,0-1,-1 0,1-1,7-7,6-6,0-2,-1-2,-2 0,0-2,-2 0,13-20,-17 20,2 0,1 2,1 0,1 1,1 2,6-4,-30 25,0 0,0-1,0 1,0 0,0 0,0 0,0 0,0 1,1-1,-1 0,0 1,0 0,1-1,-1 1,0 0,1 0,-1 0,0 1,0-1,1 1,-1-1,0 1,0-1,0 1,1 0,-1 0,0 0,0 1,0-1,-1 0,1 1,0-1,0 1,-1-1,1 1,-1 0,0 0,1 0,-1 0,0 0,0 0,0 0,0 0,-1 0,1 0,0 2,3 7,-1-1,0 1,0 0,-1 0,-1 0,0 0,0 1,-1-1,0 0,-1 0,-1 1,1-1,-2 0,0 0,0-1,-1 1,0-1,-1 0,0 1,0-2,-1 1,-1-1,1 0,-2 0,1-1,-1 0,0 0,-1-1,0 0,0-1,0 1,-1-2,0 1,0-2,0 1,-5 0,-87 1,256-34,163 25,-298 1,1-1,0-1,-1-1,0 0,0-2,0 0,-1-1,0 0,0-2,-1 0,0-1,-1-1,0 0,-1-1,-1-1,0 0,-1-1,0-1,-1 0,-1 0,0-1,4-12,-13 25,-1 0,1-1,-1 1,0 0,0 0,0-1,-1 1,0 0,0-1,0 1,0-1,0 1,-1 0,0-1,0 1,0 0,-1 0,1 0,-1 0,0 0,0 0,0 0,-1 0,0 1,1 0,-1-1,0 1,0 0,-1 0,1 0,-1 1,1-1,-1 1,0 0,0 0,0 0,0 1,0-1,0 1,-1 0,1 0,0 1,-1-1,0 1,-9 0,0 0,-1 1,1 1,0 1,0 0,0 0,1 1,-1 1,1 0,0 1,0 1,1 0,0 1,0 0,1 0,0 1,0 1,1 0,0 0,1 1,-7 11,10-13,1 0,0 0,0 1,1 0,0 0,1 0,0 0,1 1,0-1,0 1,1-1,1 1,-1-1,2 1,0 0,0-1,1 1,0-1,0 1,2-1,-1 0,1 0,1-1,-1 1,2-1,-1 0,1 0,1-1,-1 1,1-1,3 2,24 14,0-2,1-1,1-1,1-2,1-2,0-1,1-2,1-2,0-1,0-3,25 2,39 1,-77-10</inkml:trace>
  <inkml:trace contextRef="#ctx0" brushRef="#br0" timeOffset="12864.177">9597 542,'0'5,"0"6,0 7,5-1,1-7,5-6,0-3</inkml:trace>
  <inkml:trace contextRef="#ctx0" brushRef="#br0" timeOffset="13115.667">9737 825,'0'19,"0"11,-4 1,-3-5</inkml:trace>
  <inkml:trace contextRef="#ctx0" brushRef="#br0" timeOffset="16719.766">1 1530,'241'-51,"84"0,-175 40,0 6,2 7,240-10,144-11,-33-8,-208 38,-71 6,225-14,-228-5,155 2,-62-29,57 60,-95-4,-167-28,133 12,-153 1,1-5,-1-3,62-7,-16 1,818 2,-560 27,625-26,-526-2,-192-26,233-3,32 31,-471-18,-74 12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5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96,'0'17,"13"120,-12-133,0 0,0 0,0-1,1 1,0-1,-1 1,1-1,0 0,1 1,-1-1,0 0,1-1,0 1,0 0,0-1,0 1,0-1,0 0,0 0,1 0,-1-1,1 1,0-1,-1 0,1 0,0 0,0 0,-1-1,1 1,0-1,0 0,0 0,0-1,8-1,1 0,-1-2,0 1,0-1,0-1,-1 0,0-1,0 0,0-1,5-4,43-22,-55 32,0 0,0 1,0-1,0 1,0 0,0 0,0 1,0-1,0 1,1 0,-2 0,1 0,0 1,0-1,0 1,-1 0,1 0,-1 0,1 1,-1-1,0 1,0 0,0 0,0 0,0 0,-1 0,0 1,1-1,-1 2,46 37,-43-40,-1 0,1-1,0 1,-1-1,1 0,0-1,0 1,0-1,0 0,0 0,0 0,0-1,0 1,0-1,-1 0,1-1,0 1,-1-1,1 0,-1 0,1-1,-1 1,3-3,89-80,-84 72,4-3,0-1,-2-1,0 0,-1-1,-1-1,-1 0,-1 0,0-1,-1-2,-10 2,-3 29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1 323,'19'-1,"0"-1,1-1,-1-1,-1 0,1-2,-1 0,0-1,0 0,-1-2,0 0,0-1,-1-1,-1 0,1-1,10-12,-23 19,0 1,0-1,-1 0,1 1,-1-1,-1 0,1-1,0 1,-1 0,0 0,-1-1,1 1,-1 0,0-1,0 1,0 0,-1-1,0 1,0 0,0 0,-1-1,0 1,0 0,0 0,-1 1,1-1,-1 0,0 1,0 0,-1 0,1 0,-1 0,0 0,0 1,-1-1,1 1,0 0,-1 1,0-1,0 1,0 0,0 0,0 0,0 1,0 0,0 0,-1 0,1 0,-1 1,1 0,0 0,-1 1,1-1,0 1,-1 0,1 1,0-1,0 1,0 0,0 0,0 1,1 0,-1 0,-6 5,1 2,0-1,0 1,1 1,0 0,1 0,0 1,1 0,0 0,1 0,0 1,1 0,1 0,0 1,1-1,0 1,1 0,0 0,1 0,1 0,1 0,-1 0,2-1,0 1,1 0,0 0,1-1,1 0,0 0,0 0,2 0,5 0,1 0,0-1,1 0,0-1,1 0,0-1,0-1,1-1,1 0,-1-1,1-1,1 0,-1-1,1-1,10 1,102-6,-105-4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0 194,'2'-8,"1"0,0 0,0 0,0 1,1-1,0 1,0 0,1 0,0 1,0-1,1 1,0 0,0 0,0 1,1 0,0 0,0 0,0 1,0 0,1 0,9-5,1 0,0 1,1 0,0 2,0 0,0 1,1 1,0 1,0 0,0 2,0 0,2 2,-16-1,1 1,0 0,0 1,0-1,-1 1,1 0,-1 1,1 0,-1 0,0 0,0 1,-1 0,1 0,-1 0,1 1,-1 0,-1 0,1 0,-1 0,0 1,0 0,0 0,-1 0,0 0,0 0,-1 1,0-1,0 1,0 0,0 2,-1 26,-1-1,-1 1,-2-1,-1 0,-2 0,-1-1,-2 1,-2-2,0 1,-2-1,-2-1,0-1,-3 0,-7 10,-43 54,67-94,0-1,1 1,-1 0,0 0,1 0,-1-1,0 1,1 0,-1 0,1-1,-1 1,1-1,-1 1,1 0,-1-1,1 1,-1-1,1 1,0-1,-1 0,1 1,0-1,-1 1,1-1,0 0,0 1,-1-1,1 1,0-1,0 0,0 1,0-1,0 0,0 1,0-1,0 0,0 1,0-1,0 0,1 1,-1-1,0 0,0 1,1-1,-1 1,0-1,1 1,-1-1,1 1,-1-1,1 1,-1-1,0 1,1-1,0 1,-1 0,1-1,-1 1,1-1,15-35,1 0,2 0,2 2,1 0,2 2,26-28,-13 13,-23 29,7-10,0 1,2 0,1 2,2 1,20-16,-45 39,0 0,0 0,0 0,0 0,0 1,0-1,0 0,1 0,-1 1,0-1,0 0,1 1,-1 0,0-1,1 1,-1 0,1-1,-1 1,0 0,1 0,-1 0,1 0,-1 1,0-1,1 0,-1 0,0 1,1-1,-1 1,0-1,0 1,1 0,-1 0,0-1,0 1,0 0,0 0,0 0,0 0,0 0,0 0,0 0,0 0,-1 1,1-1,-1 0,1 0,-1 1,1-1,-1 0,1 1,-1-1,0 1,0-1,0 2,0 200,-1-202,1 1,0 0,-1-1,1 1,0-1,0 1,1 0,-1-1,0 1,0-1,1 1,-1-1,1 1,-1-1,1 1,0-1,-1 1,1-1,0 0,0 1,0-1,0 0,0 0,0 0,1 0,-1 0,0 0,0 0,1 0,-1 0,1 0,-1-1,1 1,-1-1,1 1,-1-1,1 0,-1 1,1-1,0 0,-1 0,1 0,-1 0,1 0,0-1,-1 1,1 0,-1-1,1 1,-1-1,1 0,-1 1,1-1,-1 0,1 0,136-149,22 0,-159 148,1 1,-1 0,0 0,0 0,1 0,-1 0,1 0,-1 1,1-1,-1 0,1 1,0-1,-1 1,1-1,0 1,-1 0,1 0,0 0,-1 0,1 0,0 0,0 0,-1 0,1 1,0-1,-1 1,1-1,-1 1,1 0,-1 0,1-1,-1 1,1 0,-1 0,0 1,1-1,-1 0,0 0,0 1,0-1,0 0,0 1,0-1,-1 1,1-1,0 1,-1-1,1 1,-1 0,1-1,-1 1,0 0,0-1,0 1,0 0,0 0,0-1,2 26,-2 0,0 1,-2-1,-1-1,-1 1,-8 26,3-7,-20 94,15-95,8-27</inkml:trace>
  <inkml:trace contextRef="#ctx0" brushRef="#br0" timeOffset="2765.898">1638 448,'28'0,"1"-1,-1-1,0-1,1-1,17-7,-37 9,-1-1,0 0,0 0,0-1,0 0,0-1,-1 1,0-2,0 1,0-1,0 0,-1 0,0-1,-1 1,1-1,-1-1,-1 1,1-1,-1 0,1-3,-4 6,0-1,0 1,0-1,-1 0,0 1,0-1,0 0,-1 1,0-1,0 0,0 1,0-1,-1 1,0 0,-1-1,1 1,-1 0,0 0,0 1,0-1,-1 1,1-1,-1 1,0 0,-1 0,1 1,-1 0,1-1,-1 1,0 1,0-1,0 1,-1 0,1 0,0 0,-1 1,0 0,1 0,-1 0,1 1,-1 0,0 0,1 0,-1 1,0-1,-1 2,-6 2,-1 1,1 0,1 1,-1 1,1 0,0 0,1 1,0 1,0 0,1 0,0 1,0 1,1-1,1 2,0-1,0 1,1 0,1 1,0-1,1 1,0 0,1 1,0-1,1 1,1 0,0 0,1 0,0 0,1 0,1 0,0 0,1 0,0-1,1 1,1 0,0-1,1 0,0 0,1 0,1-1,3 6,-4-11,0 0,1 0,0-1,0 0,0 0,1-1,0 0,0 0,0 0,1-1,-1-1,1 0,0 0,0 0,0-1,0 0,0-1,1 0,-1-1,0 0,1 0,-1-1,5-1,12-2,1 0,-2-2,1-2,-1 0,0-1,-1-2,17-9,335-204,-250 156,-125 69,0-1,0 0,-1 0,1 0,0 0,0 0,-1 0,1 0,0 0,0-1,0 1,-1 0,1 0,0-1,-1 1,1 0,0-1,-1 1,1-1,0 1,-1-1,1 1,-1-1,1 1,-1-1,1 1,-1-1,1 0,-1 1,1-1,-1 0,0 1,0-1,1 0,-1 0,0 1,0-1,0 0,0 0,0 0,0 1,0-1,0 0,0 0,0 1,0-1,0 0,-1 0,1 1,0-1,0 0,-1 0,1 1,-1-1,1 0,-1 1,1-1,-1 1,1-1,-1 1,1-1,-1 1,0-1,1 1,-1-1,0 1,0-1,-12 0,1-1,-1 2,0 0,0 0,0 1,0 1,1 0,-1 1,1 0,-1 1,1 0,0 1,1 0,-1 1,1 1,0-1,0 2,1 0,0 0,1 0,0 1,0 1,1 0,0 0,0 0,1 1,1 0,0 1,0 0,3-7,0 0,0 1,0 0,1-1,0 1,0 0,0 0,1 0,0 1,0-1,0 0,1 0,0 1,1-1,-1 0,1 0,0 0,0 0,1 0,0 0,0 0,1 0,-1 0,1-1,0 1,1-1,-1 0,1 0,0 0,0-1,1 1,-1-1,1 0,0 0,0-1,1 1,-1-1,1-1,2 2,2-1,0-1,0-1,1 0,-1 0,0-1,0 0,1-1,-1 0,0-1,0 0,0 0,0-1,0-1,-1 1,1-2,-1 1,0-1,0-1,-1 1,0-1,1-1,15-13,-1 0,-1-2,-1 0,-1-1,-1-1,8-14,53-98,-80 136,0 1,0-1,0 0,1 1,-1-1,0 0,0 1,1-1,-1 0,0 0,1 1,-1-1,0 0,1 0,-1 1,0-1,1 0,-1 0,1 0,-1 0,0 0,1 0,-1 1,1-1,-1 0,0 0,1 0,-1 0,1 0,-1-1,0 1,1 0,-1 0,1 0,-1 0,0 0,1 0,-1-1,0 1,1 0,-1 0,0-1,1 1,-1 0,0 0,0-1,1 1,-1 0,0-1,0 1,1 0,-1-1,0 1,0-1,0 1,0 0,0-1,0 1,1-1,-1 1,0 0,0-1,0 1,-4 37,2-27,0-2,0 0,1 1,0-1,0 1,0-1,1 0,1 1,-1-1,1 1,1-1,0 0,0 1,0-1,1 0,0 0,1-1,0 1,0-1,0 0,1 0,0 0,1 0,-1-1,1 0,1 0,-1-1,1 1,0-1,0-1,0 0,1 0,0 0,0-2,0 0,0-1,0 0,0-1,0 0,0 0,0-1,0 0,0 0,0-1,0 0,-1 0,1-1,-1 0,1 0,-1-1,0 0,0 0,-1-1,1 0,-1 0,0-1,15-15,-1-1,-2 0,0-2,-1 0,5-13,28-38,-33 52,0 0,2 2,1 0,0 1,1 1,21-14,-39 31,-1 0,1 0,-1 1,1-1,-1 1,1-1,0 1,0 0,0 0,0 0,-1 1,1-1,0 1,0-1,0 1,1 0,-1 0,0 0,0 1,0-1,0 1,-1 0,1 0,0 0,0 0,0 0,0 0,-1 1,1-1,-1 1,1 0,-1 0,0 0,0 0,1 0,-1 0,-1 1,1-1,0 1,-1-1,1 1,-1 0,0 0,0-1,1 2,1 7,0-1,0 0,-1 1,-1 0,0-1,0 1,-1 0,0 0,-1 0,0-1,-1 1,0-1,0 1,-1-1,-1 0,0 1,0-2,-1 1,0 0,-1-1,0 0,0-1,-1 1,0-1,-1 0,0-1,0 0,0 0,-1-1,0 1,1-2,0 0,0 0,0-1,0 0,-1 0,0-1,1 0,-1 0,0-1,-1 0,-4 0,14-3,1 1,-1 0,0-1,0 1,1 0,-1 0,0-1,0 1,1 0,-1-1,0 1,0 0,0-1,0 1,1-1,-1 1,0 0,0-1,0 1,0-1,0 1,0 0,0-1,0 1,0-1,0 1,0 0,-1-1,1 1,0 0,0-1,0 1,0 0,-1-1,1 1,0 0,0-1,-1 1,1 0,0-1,0 1,-1 0,1 0,0-1,-1 1,1 0,0 0,-1 0,1 0,-1-1,1 1,0 0,-1 0,1 0,-1 0,1 0,0 0,-1 0,1 0,-1 0,32-19,-17 16,1 0,-1 1,1 0,0 1,0 1,0 0,0 1,-1 0,1 2,0-1,7 4,75 8,-80-14,1-1,-1 0,0-1,0-1,0 0,-1-2,1 0,-1 0,0-2,-1 0,1-1,-1 0,-1-1,7-5,-4-2,-2 1,1-2,-2 0,0-1,-1 0,-1-1,-1-1,8-18,19-64,-38 103,0-1,-1 0,1 0,0 1,0-1,-1 0,1 0,0 1,0-1,-1 0,1 0,0 0,-1 1,1-1,0 0,-1 0,1 0,0 0,-1 0,1 0,-1 0,1 0,0 0,-1 0,1 0,0 0,-1 0,1 0,0 0,-1 0,1 0,0 0,-1 0,1 0,0-1,-1 1,1 0,0 0,-1 0,1-1,0 1,0 0,-1 0,1-1,0 1,0 0,0-1,-1 1,1 0,0-1,0 1,0 0,0-1,0 1,0 0,-1-1,1 1,0 0,0-1,0 1,0-1,0 1,1 0,-1-1,0 1,0 0,0-1,0 1,0-1,-23 20,12-4,0 0,0 1,2 0,0 0,1 1,1 0,0 0,1 1,4-13,-1 1,1-1,0 1,1 0,0 0,-1 0,2 0,-1 0,1 0,0 0,0 0,1 0,-1 0,1 0,1 0,-1-1,1 1,0 0,0-1,1 1,0-1,0 0,0 0,0 0,1 0,0 0,0-1,0 1,0-1,1 0,0-1,4 3,-4-2,1-1,0 0,0-1,0 0,1 0,-1 0,0 0,1-1,-1 0,1-1,-1 1,1-1,-1-1,1 1,-1-1,1 0,-1 0,1-1,-1 0,0 0,0-1,5-2,2-1,0-1,-1-1,0 0,0-1,0 0,-1-1,-1 0,1-1,4-7,62-93,-77 112,-1-1,1 0,0 1,0-1,0 0,0 1,0-1,0 0,0 1,0-1,0 1,0-1,0 0,0 1,0-1,0 0,0 1,0-1,0 1,0-1,0 0,1 1,-1-1,0 0,0 1,0-1,1 0,-1 0,0 1,0-1,1 0,-1 0,0 1,1-1,-1 0,0 0,0 0,1 1,-1-1,1 0,-1 0,0 0,1 0,-1 0,0 0,1 0,-1 0,1 0,-1 0,0 0,1 0,-1 0,0 0,1 0,-1 0,0 0,1 0,-1-1,0 1,1 0,-3 50,1-38,0-8,0 0,0 1,0-1,1 0,0 1,0-1,0 1,1-1,-1 1,1-1,0 0,1 1,-1-1,1 0,-1 0,1 0,0 0,1 0,-1-1,1 1,-1-1,1 1,0-1,1 0,-1 0,0 0,1-1,0 1,-1-1,1 0,1 1,16 0,-1 0,1-1,0-1,0-2,-1 0,1-1,1-1,1 1,0-2,-1-1,1-1,-1-1,0-1,0 0,-1-2,-1-1,1 0,-2-1,1-2,-2 0,0 0,-1-2,0 0,-1-1,-1-1,-1 0,0-1,1-5,-9 12,-1 0,0 0,0 0,-1-1,-1 0,0 0,-1 0,0 0,-1 0,0-3,-2 13,1 0,-1 0,0 0,0 1,0-1,0 0,0 1,0-1,-1 1,1-1,-1 1,0-1,0 1,0 0,0 0,0 0,0 0,0 1,-1-1,1 0,-1 1,1 0,-1 0,0-1,1 1,-1 1,0-1,0 0,0 1,0-1,1 1,-1 0,-1 0,-4 0,1 0,-1 0,0 1,1 0,-1 0,1 1,-1 0,1 0,0 1,0 0,0 0,-2 1,-72 75,81-77,-1-1,0 0,0 1,1-1,-1 1,1-1,-1 1,1-1,-1 1,1-1,0 1,0-1,0 1,0-1,0 1,0 0,0-1,1 1,-1-1,1 1,-1-1,1 1,-1-1,1 1,0-1,-1 0,1 1,0-1,0 0,0 0,0 0,1 0,-1 0,0 0,0 0,0 0,1 0,-1 0,1 0,-1-1,1 1,0-1,66 17,4-29,-64 9,1 0,-1 1,0 1,0-1,1 2,-1-1,1 1,-1 0,1 1,-1 0,0 0,1 0,0 2,-5 0,0 0,0 0,0 1,-1 0,0 0,1 0,-1 0,-1 0,1 0,-1 1,0-1,0 1,0 0,0 0,-1 0,0-1,0 1,0 1,0-1,-1 0,0 0,0 0,-1 0,1 0,-1 0,-1 4,4 46,-1-50,0 0,1 1,0-1,0 0,0 0,1 0,0 0,-1 0,2 0,-1-1,1 0,-1 0,1 0,0 0,0 0,1-1,-1 1,1-1,0 0,0-1,0 1,0-1,0 0,1 0,-1-1,0 0,1 0,-1 0,1 0,4-1,6 1,-1-1,0-1,1 0,-1-1,0-1,0 0,0-1,0 0,-1-2,13-6,-3 3,0-2,-1-1,-1-1,0-1,0-1,-2-1,0 0,-1-2,0 0,-1-1,-2-1,0-1,-1 0,-1-1,11-23,-23 42,-1-1,1 1,-1-1,1 1,-1-1,0 0,-1 0,1 1,-1-1,1 0,-1 0,0 0,-1 1,1-1,-1 0,1 0,-1 0,0 1,0-1,-1 1,1-1,-1 1,0-1,0 1,0 0,0 0,-1 0,1 0,-1 0,0 0,1 1,-1 0,-1-1,1 1,0 0,0 0,-1 1,1-1,-1 1,1-1,-1 1,0 0,0 1,1-1,-1 1,0-1,0 1,0 0,1 1,-3-1,-10 5,0 1,1 0,-1 1,1 1,1 0,0 1,0 0,1 1,0 1,0 0,1 1,1 0,0 1,1 0,0 1,1 0,0 0,2 1,-1 0,2 1,0-1,1 1,0 1,3-6,-1 0,1 0,1 0,0 1,1-1,0 1,1-1,0 1,1-1,0 0,1 0,0 0,0 0,1 0,1-1,0 1,0-1,1-1,1 1,-1-1,1 0,1 0,0-1,0 0,1 0,-1-1,2 0,-1-1,1 0,0 0,0-1,1 0,-1-1,1-1,0 1,3-1,10 6,1-1,0-1,0-2,0 0,0-2,1 0,0-2,-1-1,1-1,15-3,-16-3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3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86 650,'-9'20,"0"1,1 1,2-1,0 1,1 1,1-1,1 6,2-25,1 1,-1-1,1 1,0-1,0 1,0-1,0 1,1-1,-1 1,1-1,0 0,0 1,0-1,0 0,1 0,0 1,-1-1,1 0,0-1,0 1,1 0,-1-1,1 1,-1-1,1 1,0-1,0 0,-1 0,2-1,-1 1,0 0,0-1,0 0,1 0,-1 0,1 0,-1-1,1 1,-1-1,1 0,-1 0,1 0,-1 0,1-1,-1 1,0-1,1 0,15-6,0-1,-1 0,0-2,0 0,-1-1,0-1,-1 0,0-1,-1-1,1-2,-14 13,48-44,-3-2,-2-2,-3-2,-2-2,33-59,-61 92,0-1,-1-1,-2 0,0 0,-2-1,0 0,-2 0,-1 0,1-16,-5 36,0 0,1-1,-2 1,1 0,-1-1,1 1,-1 0,-1-1,1 1,-1 0,0 0,0 0,0 0,-1 1,0-1,0 1,0-1,0 1,-1 0,-3-3,3 7,-1 0,1 1,0-1,0 1,0 0,0 0,0 1,0-1,1 1,-1 0,0 0,1 0,-1 0,1 1,0 0,0-1,0 1,0 0,0 0,1 1,0-1,-1 0,1 1,0 0,0-1,1 1,-1 1,0-2,-15 32,1 0,2 0,2 2,1-1,2 2,2-1,1 1,2 0,1 0,2 0,3 24,-2 72,5 0,20 120,-10-146,-5 1,-4 106,-33-120,26-92,0-1,0 0,-1 0,1 0,-1 0,0-1,1 1,-1 0,0-1,0 1,0-1,0 1,0-1,0 0,-1 0,1 0,0 0,-1-1,1 1,0 0,-1-1,1 0,-1 1,1-1,-1 0,1-1,-1 1,1 0,0-1,-1 1,1-1,-1 1,1-1,0 0,0 0,-1 0,1-1,-1 0,-6-5,-1 0,1-1,0 0,1-1,0 0,0 0,1-1,0 1,1-2,0 1,-2-7,-5-9</inkml:trace>
  <inkml:trace contextRef="#ctx0" brushRef="#br0" timeOffset="200.947">1 0,'5'10,"1"3</inkml:trace>
  <inkml:trace contextRef="#ctx0" brushRef="#br0" timeOffset="1433.968">368 1552,'13'-55,"-9"33,1 0,0 1,2 0,0 0,2 1,0 0,1 0,9-12,1 5,2 2,0 0,2 2,1 0,0 2,2 1,9-5,-11 10,-3 3</inkml:trace>
  <inkml:trace contextRef="#ctx0" brushRef="#br0" timeOffset="28876.761">1074 1694,'-10'-4,"0"-1,0 2,0-1,0 1,-1 1,0 0,1 0,-1 1,0 1,1 0,-1 0,0 1,0 0,1 1,-1 0,1 1,-1 0,1 0,0 1,0 1,1 0,-1 0,1 1,0 0,1 0,0 1,-1 0,2 1,-1 0,1 0,1 0,0 1,0 0,0 0,1 1,0 2,-15 16,1 1,2 1,1 1,2 0,1 1,1 0,2 1,1 1,-1 12,9-39,1-1,0 1,0 0,1 0,-1-1,1 1,1 0,-1-1,1 1,0-1,1 0,0 1,0-1,0 0,0-1,1 1,0-1,0 1,1-1,-1 0,1-1,0 1,1-1,-1 0,1 0,0-1,-1 0,2 0,-1 0,0-1,0 1,1-2,0 1,20 1,0-1,1-2,-1-1,0 0,0-3,0 0,-1-1,1-2,-1-1,-1 0,1-2,-2-1,1-2,-2 0,1-1,-2-1,0-1,-1-1,15-17,-24 25,-2-1,1 0,-2-1,1 0,-1 0,-1-1,0 0,-1-1,0 0,-1 0,-1 0,0-1,0 0,-1 1,-1-2,-1 1,0 0,0-1,-2 1,0-1,0 1,-2-1,1 1,-2 0,0 0,-1 0,0 0,-2 4,0 0,0 0,-1 1,-1 0,1 0,-2 1,1 0,-1 0,0 1,0 0,-1 1,0 0,0 1,-1 0,1 0,-1 1,0 0,0 1,-1 1,1-1,-1 2,1 0,-1 0,1 1,-7 1,-15-2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9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30,'5'14,"0"0,-1 0,-1 1,0 0,-1-1,0 1,-1 0,-1 2,1 6,-1 20,-3 0,-1 0,-2-1,-2 1,-2-1,-1-1,-3 2,-35 157,25-89,24-110,-1 1,1 0,0-1,-1 1,1 0,0 0,0-1,0 1,1 0,-1-1,0 1,1 0,-1-1,1 1,-1 0,1-1,0 1,-1-1,1 1,0-1,0 1,0-1,1 0,-1 1,0-1,0 0,1 0,-1 0,0 0,1 0,-1 0,1 0,0-1,-1 1,1-1,0 1,-1-1,1 1,0-1,-1 0,1 0,0 0,0 0,-1 0,1 0,0 0,-1-1,1 1,0 0,-1-1,1 0,0 1,-1-1,1 0,-1 0,1 0,-1 0,0 0,1 0,-1 0,0 0,0-1,0 1,0 0,1-1,33-42,-22 21</inkml:trace>
  <inkml:trace contextRef="#ctx0" brushRef="#br0" timeOffset="344.757">50 59,'89'-23,"196"-12,-35 37,-248-3,0 1,0-1,0 1,0 0,1 0,-1 0,0 0,0 0,0 0,0 1,0-1,0 1,0-1,1 1,-1 0,-1-1,1 1,0 0,0 1,0-1,0 0,-1 0,1 1,-1-1,1 1,-1 0,1-1,-1 1,0 0,0 0,0-1,0 1,0 0,0 0,-1 0,1 0,-1 1,1-1,-1 0,0 0,1 0,-1 0,0 0,-1 0,1 1,0-1,-1 0,1 1,-24 25,9-17</inkml:trace>
  <inkml:trace contextRef="#ctx0" brushRef="#br0" timeOffset="614.128">21 425,'24'5,"32"1,11 0,4-1,-5-1,-10-2,-9-1,-7 0,-7-1,-3-1,-3-4,0-1,-1-1,1 2,-5 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0,'5'14,"1"15,0 7,-1 2,-1-1,-2-6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1,'-11'5,"0"0,0 1,0 0,1 1,0 1,0-1,1 1,0 1,0 0,-3 5,12-11,0 1,1-1,0 1,-1-1,1 0,0 1,1-1,-1 0,1 0,-1 0,1 0,0 0,0 0,0-1,0 1,1 0,-1-1,1 0,0 1,-1-1,1 0,0-1,0 1,0 0,0-1,1 0,-1 0,0 0,1 0,-1 0,3 0,3 3,-2-2,-1 0,0 0,1 0,-1 1,0 0,0 0,0 0,-1 1,1 0,-1 0,0 1,0-1,-1 1,1 0,-1 0,0 1,0-1,-1 1,1 0,-1 0,-1 0,1 0,-1 1,0-1,0 1,-1-1,0 1,0 0,-1 1,0-2,-1 0,0-1,-1 1,1-1,-1 0,0 1,-1-1,1 0,-1 0,0 0,0-1,0 1,-1-1,0 1,0-1,0 0,0-1,-1 1,1-1,-1 0,0 0,0 0,0-1,0 1,0-1,-1-1,1 1,-1-1,1 0,-1 0,0 0,1-1,-1 0,0 0,-1 0,-73-6,61-1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1,'-5'43,"-1"19,4 4,4-4,0-9,1-7,-1-13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1 307,'72'-270,"-71"270,-1 1,1 0,-1 0,0-1,1 1,0-1,-1 1,1 0,-1-1,1 1,0-1,-1 1,1-1,0 0,-1 1,1-1,0 0,0 1,-1-1,1 0,0 0,0 0,0 0,-1 0,1 0,0 0,0 0,0 0,0 0,-1 0,1 0,0 0,0-1,-1 1,1 0,0-1,0 1,-1-1,1 1,0 0,-1-1,1 0,-1 1,1-1,0 1,-1-1,1 0,-1 1,0-1,1 0,0 6,56 129,-54-129,1 1,0-1,0 0,0 0,0 0,1 0,0-1,0 0,0 0,0 0,1-1,-1 1,1-1,0-1,0 1,0-1,0 0,1 0,-1-1,0 0,1 0,-3-1,0 0,0-1,0 1,0-1,0 0,0 0,0-1,0 1,-1-1,1 0,-1 0,1 0,-1 0,0-1,1 1,-1-1,-1 0,1 0,0 0,-1 0,1 0,-1 0,0-1,0 1,0-1,-1 0,1 0,28-107,-29 56,-1 31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293 650,'-21'6,"-1"2,2 0,-1 1,1 0,0 2,1 1,0 0,1 1,1 1,0 1,1 0,-12 15,23-22,1-1,-1 1,2 0,-1 1,1-1,0 1,1-1,0 1,0 0,1 0,1 0,-1 0,1-1,0 1,1 0,0 0,1 0,0 1,-1-5,0 0,1 0,-1 0,1 0,0 0,0-1,1 1,0-1,0 1,0-1,0 0,0 0,1 0,0 0,-1-1,2 0,-1 0,0 0,0 0,1 0,0-1,-1 0,1 0,0 0,0-1,0 1,0-1,1-1,-1 1,0-1,1 1,13-5,-1 0,-1 0,1-2,-1 0,0-1,0-1,-1-1,0 0,0-1,-1 0,0-1,-1-1,3-4,10-7,0-2,-1 0,-2-2,0 0,-2-2,-1-1,-2 0,-1-2,-1 0,-2 0,-1-2,-1 0,-2 0,-2-1,-1-1,-2 1,0-11,-5 26,-1 0,0-1,-2 1,-1 0,0 0,-1 0,-2 1,0-3,3 15,1-1,-1 0,-1 1,1 0,-1 0,0 0,-1 0,0 0,0 1,0 0,-1 0,0 1,0-1,0 1,-1 1,0-1,0 1,0 0,0 1,-1-1,-2 1,3 1,1 1,-1 0,1 0,-1 1,0 0,1 0,-1 1,0-1,1 2,-1-1,1 1,-1 0,1 0,0 0,0 1,0 0,0 0,0 1,1 0,-1 0,1 0,0 0,0 1,1 0,0 0,-1 0,2 1,-1-1,1 1,-2 3,-7 13,1 0,1 1,1 0,0 1,2 0,1 0,-1 16,3-20,2 1,0-1,1 1,1 0,1-1,1 1,1-1,1 1,0-1,1 0,2 0,0-1,1 0,1 0,0-1,2 0,2 2,104 121,-52-85,-45-40</inkml:trace>
  <inkml:trace contextRef="#ctx0" brushRef="#br0" timeOffset="220.728">998 848,'0'24,"5"3,2-8,-1-12,-1-7</inkml:trace>
  <inkml:trace contextRef="#ctx0" brushRef="#br0" timeOffset="365.75">1027 340,'0'0</inkml:trace>
  <inkml:trace contextRef="#ctx0" brushRef="#br0" timeOffset="614.706">1309 1017,'-5'-14,"3"-20,3-8,0-2,5 1,2 4,4 3,0 4,3 1,-2 2,3 6,-2 2,1 4,4 6,2 4,-1 3</inkml:trace>
  <inkml:trace contextRef="#ctx0" brushRef="#br0" timeOffset="953.465">1704 848,'37'-13,"-1"0,-1-3,-1-1,0-1,-1-2,-1-1,-2-2,0-1,0-1,4-46,-34 69,0 0,0 0,0 0,-1 0,1 0,0 0,-1 0,1 0,-1 0,0 0,0 0,0 1,0-1,0 0,0 1,0-1,0 0,-1 1,1-1,0 1,-1 0,0 0,1-1,-1 1,0 0,1 0,-1 1,0-1,0 0,0 0,0 1,0 0,0-1,0 1,0 0,0 0,0 0,-1 0,-9 0,-1 1,1 0,-1 1,1 0,0 1,-1 0,2 1,-1 0,0 1,1 1,0 0,0 0,1 1,-1 0,1 1,1 0,0 1,0 0,1 0,0 1,0 0,1 0,0 1,1 0,1 0,-1 0,2 1,0 0,0 0,1 0,0 0,1 1,1-1,-1 11,3-18,0 0,0 0,0 0,1 0,0 0,0 0,0-1,0 1,1-1,0 1,0-1,0 0,0 0,1 0,0-1,-1 1,1-1,1 0,-1 0,0 0,1-1,-1 1,1-1,0 0,0 0,2 0,5 2,-1-1,1-1,0 0,0 0,0-1,0 0,0-1,0-1,0 0,11-2,34-11,-32 8</inkml:trace>
  <inkml:trace contextRef="#ctx0" brushRef="#br0" timeOffset="1248.116">2409 650,'-11'12,"0"0,0 1,1 0,0 0,2 1,-1 0,2 1,0 0,0 0,2 1,0-1,0 1,2 0,-1 7,4-19,1 0,0-1,0 1,0 0,0-1,1 1,-1-1,1 1,0-1,0 0,0 0,0 0,1 0,-1 0,1 0,0 0,-1-1,1 0,1 1,-1-1,0 0,0-1,1 1,-1 0,1-1,0 0,-1 0,1 0,0 0,112 13,-96-14,0-1,0 0,0-2,0-1,-1 0,1-1,-1-1,0-1,-1-1,0 0,0-1,16-12,-10 6</inkml:trace>
  <inkml:trace contextRef="#ctx0" brushRef="#br0" timeOffset="1587.086">3143 1,'-25'152,"7"2,7 0,6 0,8 20,-3-143,16 66,-18-71,-1-22</inkml:trace>
  <inkml:trace contextRef="#ctx0" brushRef="#br0" timeOffset="2084.777">2805 481,'34'-10,"30"-3,8 1,-2 2,-9 3,-10 3,-8 2,-8 1,-4 1,-7 0</inkml:trace>
  <inkml:trace contextRef="#ctx0" brushRef="#br0" timeOffset="2372.361">3538 30,'-9'38,"-4"46,1 14,2 0,4-12,1-11,3-14,1-12,1-9,1-3,-1-2,1-3,-1-1,5-2,2-6</inkml:trace>
  <inkml:trace contextRef="#ctx0" brushRef="#br0" timeOffset="3050.572">3793 678,'0'8,"1"0,0 0,0 0,1 0,0 0,1-1,-1 1,1-1,1 1,0-1,0 0,0 0,1-1,-1 1,2-1,-1 0,1-1,0 1,1 0,-2-6,1-1,-1 1,0-1,1 0,-1 0,0 0,0-1,0 0,0 0,0-1,0 1,0-1,-1 0,1 0,-1 0,0-1,0 1,0-1,-1 0,1-1,-1 1,0 0,0-1,0 0,1 0,84-121,-88 125,1 0,-1 0,0 0,0 1,1-1,-1 0,0 0,1 0,-1 0,1 0,-1 0,1 1,-1-1,1 0,0 0,-1 1,1-1,0 0,-1 1,1-1,0 1,0-1,0 1,0-1,0 1,0 0,-1-1,1 1,0 0,0 0,0 0,0 0,0-1,0 1,0 1,0-1,0 0,0 0,0 0,0 0,0 1,0-1,0 0,0 1,-1-1,1 1,0-1,0 1,0-1,-1 1,1 0,0-1,-1 1,1 0,0 0,-1-1,1 1,-1 0,1 1,34 116,132 542,-162-643,-1 1,-1 0,0 0,-1 0,-1 0,-1 0,-1 0,0 0,-1 0,-1 0,-1 0,0-1,-2 1,0-1,-4 7,7-20,-1 0,1-1,-1 0,0 1,0-2,-1 1,1 0,0-1,-1 0,1 0,-1 0,0 0,0-1,0 0,0 0,0 0,0-1,0 0,0 0,0 0,0 0,0-1,0 0,0 0,1 0,-1 0,0-1,0 0,1 0,-1 0,1-1,0 1,0-1,0 0,0 0,0-1,0 1,1-1,0 0,0 0,0 0,0 0,0-1,-4-10,1 1,0-1,1 0,1 0,0-1,1 0,-1-15,-1 2,2 11,1 1,0 0,1 0,1-1,1 1,0-1,1 1,1 0,0 0,2 0,0 1,1-1,0 1,1 0,1 1,1-1,0 2,1-1,0 1,1 1,10-9,-12 16,1 1,-1 0,1 1,0 0,0 1,1 0,-1 0,1 1,-1 0,1 1,0 1,-1-1,1 2,5 0,9-1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09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6606 199,'-3'4,"1"1,0-1,1 1,-1 0,1-1,0 1,0 0,0 0,1-1,0 1,0 0,0 0,0 0,1 0,0-1,0 1,0 0,1 2,1 5,143 603,-79-370,-67-244,0 1,0-1,0 0,0 0,0 1,0-1,1 0,-1 0,1 1,-1-1,0 0,1 0,0 0,-1 0,1 1,0-1,0 0,-1 0,1-1,0 1,0 0,0 0,0 0,0 0,0-1,0 1,1-1,-1 1,0-1,0 1,0-1,1 1,-1-1,0 0,0 0,1 0,-1 0,0 0,1 0,-1 0,0 0,0 0,1-1,-1 1,0 0,0-1,0 1,1-1,-1 0,0 1,0-1,0 0,0 1,0-1,0 0,0 0,0-1,10-16,-1-2,-1 1,-1-1,-1 0,0-1,-2 0,0-3,5-12,-1 4,43-157,43-90,-70 229,-25 49,1 1,-1-1,0 0,1 0,-1 0,0 0,1 1,-1-1,1 0,-1 0,1 1,0-1,-1 0,1 1,-1-1,1 0,0 1,0-1,-1 1,1 0,0-1,0 1,0-1,0 1,-1 0,1 0,0 0,0-1,0 1,0 0,0 0,0 0,0 0,0 0,-1 1,1-1,0 0,0 0,0 1,0-1,0 0,-1 1,1-1,0 1,0-1,-1 1,1-1,0 1,0-1,-1 1,1 0,-1 0,1-1,-1 1,1 0,-1 0,1-1,24 106,-12-24,-4-22,2-1,3-1,20 55,6-44,-39-67,0-1,1 1,-1-1,0 1,0-1,1 0,-1 0,1 1,-1-1,1 0,-1 0,1-1,0 1,-1 0,1 0,0-1,0 1,-1-1,1 0,0 1,0-1,0 0,0 0,-1 0,1 0,0-1,0 1,0 0,0-1,-1 1,1-1,0 0,-1 1,1-1,0 0,-1 0,1 0,-1 0,1-1,0 1,15-19,-1 0,-1-1,-1-1,0 0,-2-1,0 0,7-24,-11 28,25-54,-4-1,-3-1,-3-1,-4-1,-1-7,-15 58</inkml:trace>
  <inkml:trace contextRef="#ctx0" brushRef="#br0" timeOffset="686.045">7875 1,'-5'14,"0"1,1-1,1 1,0 0,1 0,1 0,0 0,1 3,-1 9,23 248,10-11,-4-31,-28-232,-1 0,1 0,0 0,0 0,0 1,0-1,0 0,0 0,0 0,0 0,0 0,0 1,1-1,-1 0,0 0,1 0,-1 0,1 0,0 0,-1 0,1 0,0 0,-1 0,1-1,0 1,0 0,0 0,-1-1,1 1,0 0,0-1,0 1,0-1,1 1,-1-1,0 0,0 1,0-1,0 0,0 0,0 0,0 0,1 0,-1 0,0 0,0 0,0 0,0-1,0 1,0 0,0-1,110-139,-102 129,2-3,1 0,1 1,-1 0,2 1,0 1,0 0,1 0,1 2,10-5,-25 13,0 1,0-1,0 1,0 0,1 0,-1-1,0 1,0 0,0 0,0 0,0 0,1 1,-1-1,0 0,0 0,0 1,0-1,0 1,0-1,0 1,0-1,0 1,0-1,0 1,0 0,0 0,-1-1,1 1,0 0,0 0,-1 0,1 0,0 0,-1 0,1 0,-1 0,0 0,1 0,-1 0,0 0,0 1,1-1,-1 0,0 1,4 57,-4-51,-2 138,2-144,-1 0,1-1,0 1,0-1,0 1,0 0,0-1,0 1,1-1,-1 1,0 0,1-1,0 1,-1-1,1 1,0-1,-1 0,1 1,0-1,0 0,0 1,0-1,1 0,-1 0,0 0,0 0,1 0,-1 0,0 0,1-1,-1 1,1 0,-1-1,1 1,-1-1,1 0,0 1,-1-1,1 0,-1 0,1 0,0 0,-1 0,1 0,0-1,-1 1,1 0,-1-1,1 0,-1 1,1-1,-1 0,2 0,9-10</inkml:trace>
  <inkml:trace contextRef="#ctx0" brushRef="#br0" timeOffset="1369.498">8835 537,'-49'36,"1"2,2 2,2 1,2 3,-13 19,53-61,0-1,0 1,0 0,1 0,-1-1,0 1,1 0,-1 1,1-1,0 0,0 0,0 1,0-1,0 0,0 1,0-1,1 1,-1-1,1 1,0-1,0 1,0-1,0 1,0-1,0 1,1 0,0-1,-1 0,1 1,0-1,0 1,0-1,0 0,0 0,1 1,-1-1,1 0,0 0,-1-1,1 1,0 0,0 0,0-1,0 1,0-1,8-1,0 0,0 0,0-1,0 0,0-1,0 0,0-1,-1 0,1 0,-1-1,0-1,0 1,-1-1,7-5,3 0,9-6,-1-2,-1 0,-1-2,-1 0,13-16,2 0,-37 34,0 0,0 1,1-1,-1 1,0-1,0 1,1 0,-1-1,0 1,1 0,0 0,-1 0,1 0,0 0,-1 0,1 1,0-1,0 1,0-1,-1 1,1-1,0 1,0 0,0 0,0 0,0 0,0 0,-1 1,1-1,0 0,0 1,0 0,0-1,-1 1,1 0,0 0,-1 0,1 0,-1 0,1 0,-1 0,1 1,-1-1,0 0,1 1,-1 0,13 98,-5-11,-8-87,0 1,1 0,-1-1,1 1,0-1,0 1,0-1,0 0,0 0,0 0,0 0,1 0,-1 0,1 0,-1-1,1 0,0 1,0-1,0 0,-1 0,1-1,0 1,0 0,0-1,0 0,0 0,0 0,0 0,0 0,0 0,2-1,2 0,1-1,0 0,0 0,-1 0,1-1,-1 0,0-1,0 1,0-1,0-1,3-3,29-31,-2-2,-2-2,-2-1,-2-1,-1-2,-3-1,-2-2,12-36,-22 56,-1 0,-2-1,-1-1,-1 1,-2-2,-1 1,-2-1,-1 0,-1-21,-2 53,-1 0,1-1,-1 1,0-1,0 1,1-1,-1 1,0-1,0 1,0-1,-1 1,1-1,0 1,0-1,-1 1,1 0,-1-1,1 1,-1-1,0 1,0 0,1 0,-1-1,0 1,0 0,0 0,0 0,-1 0,1 0,0 0,0 0,0 1,-1-1,1 0,0 1,-1-1,1 1,-1-1,1 1,-1 0,1-1,-1 1,1 0,-1 0,1 0,-1 0,1 0,-1 1,1-1,0 0,-1 1,1-1,-1 1,1-1,0 1,-1 0,1-1,0 1,0 0,-1 0,1 0,0 0,0 0,0 0,0 0,0 1,0 0,-9 18,0 1,2-1,0 2,2-1,0 1,1 0,2 1,0-1,1 1,1-1,1 1,2-1,0 3,-2 1,5 32,2 0,3-1,3 0,1 0,14 28,-28-83,46 157,-72-197,13 15</inkml:trace>
  <inkml:trace contextRef="#ctx0" brushRef="#br0" timeOffset="1619.662">9230 340,'38'10,"42"2,17-4,-4-5,-7-2,-15-2,-13 0,-13 0,-8-1,-7 2,-7-1</inkml:trace>
  <inkml:trace contextRef="#ctx0" brushRef="#br0" timeOffset="18775.848">143 1441,'1'-2,"1"0,0 0,-1 0,1 1,0-1,0 1,0-1,1 1,-1 0,0 0,0 0,1 0,-1 0,1 1,-1-1,0 1,1-1,-1 1,1 0,1 0,0-1,22-2,1 1,0 1,0 1,0 2,0 0,-1 2,19 5,180 26,-179-24,-65-36,-173-133,184 148,3 3</inkml:trace>
  <inkml:trace contextRef="#ctx0" brushRef="#br0" timeOffset="17212.072">368 1751,'-17'152,"6"1,10 137,2-202,-3-58,-1 0,-1-1,-2 1,-1-1,-7 17,11-27,2-8</inkml:trace>
  <inkml:trace contextRef="#ctx0" brushRef="#br0" timeOffset="17629.06">820 1722,'1'419,"27"-128,-27-270,-1 2,-3-40,-2-10,-1 1,-2 1,0-1,-2 2,-1-1,-1 1,0 1,-2 0,-7-8,15 21,-1 1,0 0,-1 1,1 0,-1 0,-1 0,0 1,0 0,0 1,-1 0,0 0,0 1,0 1,-1 0,0 0,0 1,0 0,0 1,0 0,0 0,0 2,-1-1,1 2,0-1,-7 2,12 0,0 0,-1 0,2 0,-1 1,0 0,0 0,1 0,0 1,0-1,0 1,0 1,0-1,1 1,0 0,0 0,0 0,1 0,-1 1,1-1,1 1,-1 0,1 0,0 0,0 0,1 0,-1 0,1 1,1-1,-1 0,1 1,1-1,-1 1,1 1,5 11</inkml:trace>
  <inkml:trace contextRef="#ctx0" brushRef="#br0" timeOffset="17942.967">1187 2343,'-1'12,"0"1,1-1,0 0,1 1,1-1,0 0,0 0,1 0,1 0,0-1,0 1,1-1,1 0,0 0,0-1,2 1,-6-10,0 0,1 0,-1 0,0 0,1 0,-1-1,1 1,-1-1,1 0,0 0,-1 0,1 0,-1 0,1-1,-1 1,1-1,-1 1,1-1,-1 0,1 0,-1 0,0 0,0 0,0-1,1 1,-1-1,0 0,-1 1,1-1,0 0,0 0,-1 0,1 0,-1 0,0 0,0-1,0 1,0 0,0-1,0 1,0-1,-1 1,1-1,-1 1,0-1,0 1,0-3,2-1,-1-1,0 1,0-1,-1 1,1-1,-1 1,-1-1,0 0,0 1,0-1,0 1,-1 0,0-1,-1 1,1 0,-1 0,0 1,-1-1,1 0,-1 1,0 0,0 0,-1 0,0 1,0-1,0 1,0 0,-1 0,1 1,-1 0,0 0,0 0,0 1,-6-2,-16-5,2 3</inkml:trace>
  <inkml:trace contextRef="#ctx0" brushRef="#br0" timeOffset="20524.095">2175 2513,'-24'38,"-18"23,-6 5,5-3,5-13,4-10,8-11</inkml:trace>
  <inkml:trace contextRef="#ctx0" brushRef="#br0" timeOffset="25485.658">9596 1695</inkml:trace>
  <inkml:trace contextRef="#ctx0" brushRef="#br0" timeOffset="25243.542">9512 2146,'-9'33,"-4"17,1-1</inkml:trace>
  <inkml:trace contextRef="#ctx0" brushRef="#br0" timeOffset="25696.012">9795 2343,'88'-323,"-65"283,-22 39,-1 1,0-1,1 1,-1-1,1 1,-1-1,1 1,-1 0,1-1,-1 1,1 0,-1 0,1-1,0 1,-1 0,1 0,0 0,-1-1,1 1,-1 0,1 0,0 0,-1 0,1 0,0 0,-1 1,1-1,-1 0,1 0,0 0,-1 1,1-1,-1 0,1 0,-1 1,1-1,0 1,-1-1,0 0,1 1,-1-1,1 1,-1-1,0 1,1-1,-1 1,0 0,1-1,-1 1,0-1,0 1,1 0,-1-1,0 1,0-1,0 1,0 0,0-1,0 1,0 0,0-1,0 1,-1-1,1 1,18 149,-17-141,1 0,0-1,1 1,0-1,0 0,0 0,1 0,1 0,-1 0,1-1,1 0,-1 0,1 0,0-1,1 0,-1 0,1 0,1-1,-1 0,1-1,-1 1,1-1,0-1,5 2,-5-7,0 1,-1-1,1 0,0-1,-1 0,0 0,0-1,0 0,0 0,0 0,-1-1,0 0,0-1,0 1,-1-1,0 0,0 0,0-1,-1 1,0-1,0 0,-1 0,1-1,-2 1,1-1,1-6,30-119,-33 109</inkml:trace>
  <inkml:trace contextRef="#ctx0" brushRef="#br0" timeOffset="23694.676">7396 2033,'-19'8,"0"2,1 0,0 1,1 0,0 2,1 0,1 1,0 0,-8 11,13-15,1 0,1 0,0 1,1 0,0 0,0 0,1 1,1 0,-1 4,4-12,1 0,0 0,0-1,1 1,-1 0,1 0,0 0,0 0,0 0,1 0,-1 0,1 0,0 0,0 0,0-1,1 1,-1 0,1-1,0 1,0-1,0 0,1 1,-1-1,1 0,-1 0,1-1,0 1,0-1,1 1,-1-1,0 0,2 0,7 3,0 0,1-2,-1 1,1-2,0 1,0-2,0 0,0 0,1-2,-1 1,0-2,0 0,0 0,-1-1,1 0,0-2,-1 1,0-1,0-1,-1 0,1-1,-1 0,-1-1,1 0,-1 0,6-8,-8 10,0-1,0 1,-1-1,0 0,0-1,-1 0,0 0,-1 0,1-1,-1 0,-1 0,0 0,0 0,-1-1,0 1,-1-1,0 0,0 0,-1 0,0 0,-1 0,0 0,-1 0,0 0,-1 0,0 0,0 0,-1 1,0-1,-1 1,0-1,0 1,-1 1,0-1,-1 1,0-1,-3-2,5 6,0 1,0 0,0 0,0 0,-1 1,0-1,0 1,0 0,0 0,0 1,0 0,-1 0,1 0,-1 0,0 1,1 0,-1 0,0 1,0-1,1 1,-1 1,0-1,0 1,1 0,-1 0,0 0,1 1,-1 0,1 0,0 1,-1-1,1 1,0 0,1 1,-1-1,1 1,-1 0,1 0,-2 3,-15 45,17-27</inkml:trace>
  <inkml:trace contextRef="#ctx0" brushRef="#br0" timeOffset="24129.873">7904 2315,'-76'98,"75"-111,83-165,-71 148,2 1,1 0,1 1,1 1,2 1,0 0,19-18,-37 43,1-1,1 1,-1-1,0 1,0 0,0 0,1-1,-1 1,0 0,1 0,-1 1,1-1,0 0,-1 0,1 1,0-1,-1 1,1-1,0 1,-1 0,1 0,0 0,0 0,-1 0,1 0,0 0,0 0,-1 1,1-1,0 1,-1-1,1 1,0 0,-1-1,1 1,-1 0,1 0,-1 0,0 0,1 1,-1-1,0 0,0 0,0 1,0-1,0 1,0-1,0 1,0-1,-1 1,1 0,-1-1,1 1,-1 0,1-1,-1 1,0 0,0 1,39 133,-30-120</inkml:trace>
  <inkml:trace contextRef="#ctx0" brushRef="#br0" timeOffset="24378.67">8355 2231,'5'19,"1"2,1-3</inkml:trace>
  <inkml:trace contextRef="#ctx0" brushRef="#br0" timeOffset="24531.101">8384 1779,'0'0</inkml:trace>
  <inkml:trace contextRef="#ctx0" brushRef="#br0" timeOffset="24995.7">8863 1949,'-16'1,"1"2,0 0,0 1,0 1,1 0,-1 1,1 0,1 2,-1-1,1 1,0 1,-8 8,14-11,1 0,0 0,0 0,1 1,0 0,0 0,0 0,1 0,0 1,0 0,-1 7,3-12,1 0,0 0,1 1,-1-1,0 0,1 1,0-1,0 0,0 1,0-1,0 1,1-1,0 0,-1 1,1-1,1 0,-1 0,0 0,1 0,-1 0,1 0,0 0,0 0,0 0,0-1,1 1,-1-1,1 0,-1 0,3 1,-1 0,1-1,-1 0,1 0,0-1,-1 0,1 0,0 0,0 0,0 0,0-1,0 0,0 0,-1-1,1 1,0-1,0 0,0 0,0-1,-1 0,1 1,-1-1,1-1,1-1,95-68,-96 65,1 1,0 0,0 0,1 0,-1 1,1 0,0 0,1 1,-1 0,1 0,0 1,0 0,0 0,0 1,0 0,1 0,-1 1,0 0,1 1,-1 0,1 0,-1 1,1 0,7 2,-12 0,0 1,0 1,0-1,0 1,-1-1,0 1,1 0,-2 0,1 1,-1-1,0 1,0-1,0 1,-1-1,0 1,0 0,0 0,-1 0,0 0,0-1,0 1,-1 0,0 0,-1 3,2 8,-2 58,-4 1,-3-2,-3 1,-19 60,22-99,-1-2,-1 1,-2-2,-1 0,-14 23,12-29,13-20,0 1,-1-1,0 0,0 0,-1 0,0-1,0 1,-1-1,1 0,-1-1,-1 1,1-1,-1-1,0 1,0-1,0 0,-1 0,7-4,-1 1,0-1,0 0,0 0,0 1,0-1,1 0,-1-1,0 1,0 0,0 0,0-1,1 1,-1-1,0 0,0 1,1-1,-1 0,1 0,-1 0,0 0,1 0,0-1,-1 1,1 0,0-1,0 1,-1-1,1 1,0-1,1 1,-1-1,0 0,0 0,1 1,-1-1,1 0,-1 0,1 0,0 0,0 1,0-1,0 0,0 0,0 0,8-88,19-3,4 1,26-49,62-71,-100 185</inkml:trace>
  <inkml:trace contextRef="#ctx0" brushRef="#br0" timeOffset="21657.91">2739 2062,'21'150,"-19"-136,0 0,1 0,0 0,1-1,1 0,0 1,1-2,4 8,-8-16,0 0,1 0,0 0,-1-1,2 1,-1-1,0 1,1-1,-1 0,1 0,0-1,0 1,0-1,0 0,0 0,1 0,-1 0,1-1,-1 0,1 0,0 0,-1 0,1-1,0 0,-1 0,1 0,0-1,10-3,0-1,0-1,0-1,-1 0,0-1,-1 0,0-1,0 0,-1-1,0-1,-1 0,0 0,-1-1,4-6,129-175,-142 192,1-1,-1 1,0-1,1 1,-1 0,1-1,-1 1,1 0,0 0,0 0,-1 0,1 0,0 1,0-1,0 0,0 1,0 0,0-1,0 1,-1 0,1 0,0 0,0 0,0 0,0 1,0-1,0 1,0-1,0 1,0-1,0 1,-1 0,1 0,0 0,0 0,-1 0,1 1,-1-1,1 0,-1 1,0-1,0 1,1-1,-1 1,0 0,0-1,0 1,-1 0,1 0,0 0,-1 0,1 0,-1-1,1 2,21 60,-21-54,0-1,1 0,0 1,1-1,0 0,0 0,1 0,0-1,0 1,1-1,0 0,0 0,1-1,-1 1,2-1,-1 0,1-1,-1 0,1 0,1 0,-1-1,1 0,2 1,-3-3,0 0,0 0,0-1,1 0,-1-1,0 1,0-2,0 1,0-1,1 0,-1 0,0 0,0-1,0 0,-1-1,1 0,-1 0,1 0,-1-1,0 0,0 0,0 0,-1-1,0 0,0 0,4-4,0-1,-1-1,1 1,-2-1,0 0,0-1,-1 0,0 0,-1 0,1-7,-1-2</inkml:trace>
  <inkml:trace contextRef="#ctx0" brushRef="#br0" timeOffset="22878.767">4065 1441,'-20'164,"1"-16,7 1,6 39,20-114,-13-72,0-1,0 1,1 0,-1-1,0 1,0-1,1 1,-1-1,1 0,0 1,-1-1,1 0,0 0,-1 0,1-1,0 1,0 0,0-1,0 1,0-1,0 1,0-1,0 0,0 0,0 0,0 0,0 0,0 0,0-1,0 1,0-1,0 1,0-1,-1 0,2 0,90-65,-62 39,-20 17,-10 8,0 0,0 1,0-1,0 0,1 1,-1-1,0 1,1-1,-1 1,1 0,0 0,-1-1,1 1,0 0,-1 1,1-1,0 0,0 0,0 1,0-1,0 1,0-1,0 1,0 0,0 0,0 0,0 0,0 0,0 1,0-1,0 1,0-1,0 1,0-1,-1 1,1 0,0 0,0 0,-1 0,1 0,0 1,-1-1,62 139,-58-133,0 0,0-1,1 1,0-1,0-1,1 1,0-1,0 0,0-1,0 0,1 0,-1 0,1-1,0 0,0-1,0 1,1-2,-1 1,0-1,1 0,-1-1,1 0,-1 0,1-1,-1 0,0-1,1 0,-1 0,0 0,0-1,0-1,-1 1,1-1,-1 0,0-1,6-4,6-4,-1 0,0-2,-1 0,0-1,-1-1,-1 0,0-1,-2-1,0 0,2-6,-11 17,29-69,-32 75,0 0,-1-1,1 1,-1 0,0 0,1 0,-1 0,0 0,0 0,0-1,-1 1,1 0,0 0,-1 0,0 0,1 0,-1 0,0 0,0 0,0 0,0 0,0 1,0-1,-1 0,1 1,-1-1,1 1,-1-1,0 1,1 0,-1-1,0 1,0 0,0 0,0 0,-6 1,1 0,-1 1,1 0,-1 0,1 1,-1 0,1 0,0 0,0 1,0 0,0 1,1-1,-1 1,1 1,0-1,0 1,0 0,1 0,0 1,0 0,0 0,1 0,-2 2,0-3,1 0,-1 1,1-1,1 1,-1 0,1 0,0 0,0 1,0 0,1-1,0 1,1 0,-1 0,1 1,1-1,0 0,0 1,0-1,1 1,0-1,0 1,0-1,1 1,1-1,-1 1,1-1,1 0,-1 0,1 0,0 0,1-1,-1 1,1-1,1 1,-1-2,1 1,4 4,10 1,0-1,1-1,0-1,1 0,0-2,0 0,0-1,0-2,1 0,0-1,0-1,-1-1,1-1,0-1,-1-1,5-2,-4 2,0-1,-1 0,1-2,-1-1,-1-1,1 0,-1-2,-1 0,1-1,-2-1,0-1,0 0,-1-2,-1 0,-1 0,0-2,-1 0,0 0,-2-1,0-1,-1 0,-1-1,4-11,-12 28,0 1,-1-1,1 0,-1 0,0 1,0-1,0 0,-1 0,1 0,0 0,-1 0,0 0,0 0,0 0,0 0,0 0,-1 0,1 0,-1 0,0 0,0 1,0-1,0 0,0 0,-1 1,1-1,-1 1,0-1,0 1,0 0,0-1,0 1,0 0,0 0,-1 1,1-1,-1 0,1 1,-1 0,0-1,0 1,1 0,-1 0,0 1,0-1,0 1,0-1,0 1,0 0,-1 0,-5 0,0 1,0 0,0 0,0 1,0 0,1 1,-1 0,1 0,0 1,0 0,0 0,0 1,1 0,0 1,0-1,0 1,1 1,-5 5,10-10,0 0,0-1,1 1,-1 0,1 0,0 0,-1 0,1 0,0 0,0 0,0 0,1 0,-1 0,0-1,1 1,-1 0,1 0,-1 0,1 0,0-1,0 1,0 0,0-1,0 1,0-1,1 1,-1-1,0 1,1-1,-1 0,1 0,-1 1,1-1,0-1,0 1,0 1,69 27,69-24,-138-4,1 0,0-1,0 1,-1 1,1-1,0 0,-1 0,1 1,-1 0,0-1,1 1,-1 0,0 0,0 0,0 1,-1-1,1 0,0 1,-1-1,1 1,-1-1,0 1,0 0,0-1,0 1,-1 0,1 0,-1 0,1 0,-1 0,0-1,0 1,-1 0,1 0,0 0,-1 0,0 0,0-1,0 1,0 0,0-1,0 1,-1 0,0 0,-2 58,5-57,1 1,-1 0,1-1,-1 0,2 1,-1-1,0 0,1 0,-1 0,1 0,0-1,1 1,-1-1,1 0,-1 0,1 0,0 0,0 0,0-1,0 0,1 0,-1 0,1 0,-1-1,1 0,-1 0,1 0,0 0,1-1,7 1,-1 0,1-1,-1 0,1-1,-1-1,1 0,-1 0,0-1,0-1,7-3,3-3,-1-2,0 0,-1-1,-1 0,0-2,-1 0,-1-2,0 0,-1 0,-1-2,0 0,-2 0,9-18,8-53,-29 88,-1-1,1 1,-1-1,1 1,-1-1,0 0,0 1,0-1,0 0,-1 1,1-1,-1 1,0-1,1 1,-1-1,0 1,-1-1,1 1,0 0,-1 0,1-1,-1 1,1 0,-1 1,0-1,0 0,0 0,0 1,0-1,-1 1,1 0,0-1,-2 1,-4 1,-1 1,1 0,-1 0,1 1,0 0,-1 0,1 1,0 0,0 1,1 0,-1 0,1 0,0 1,0 0,0 0,-3 5,-2 0,0 1,1 0,1 1,0 0,0 1,1 0,1 1,0 0,1 0,0 0,1 1,1 0,0 0,2 1,-2 4,5-10,0 1,0-1,0 0,2 0,-1 0,1 0,1 0,0 0,0 0,1-1,0 1,0-1,1 0,0-1,1 1,0-1,1 0,-1 0,1-1,1 0,0 0,0-1,0 0,0 0,1-1,0 0,0 0,1-1,-1-1,1 1,0-1,0-1,0 0,0-1,0 1,4-2,166 5,-153-6</inkml:trace>
  <inkml:trace contextRef="#ctx0" brushRef="#br0" timeOffset="44220.793">1 3754,'13'6,"1"-2,0 0,0-1,1 0,-1-1,1 0,-1-1,1-1,-1-1,1 0,-1 0,1-2,-1 0,0 0,0-1,0-1,-1 0,1-1,-1-1,3-2,18-12,-1-2,-2 0,0-3,-1 0,-2-2,-1-1,-1-1,-1-1,-2-1,-1-2,-2 0,-1-1,10-27,-21 48,-1-1,0 1,-1-1,0 0,-1 0,-1-1,-1 0,0 1,-1-1,0 0,-1 0,-1 0,-1 0,-2-14,2 27,1-1,-1 1,0 0,0 0,-1 0,1 0,-1 0,1 0,-1 0,0 1,0-1,0 0,-1 1,1 0,0 0,-1-1,0 1,1 1,-1-1,0 0,0 1,0-1,0 1,0 0,0 0,-1 0,1 0,0 1,0-1,-1 1,1 0,0 0,-1 0,1 1,0-1,-1 1,0 0,-7 1,1 1,0 0,0 1,0 0,1 1,-1 0,1 0,0 1,0 0,1 0,-3 4,-7 6,-1 2,2 0,0 1,2 1,0 1,1 0,1 1,1 0,1 1,1 0,1 0,1 2,1-1,1 0,1 1,1 0,2 1,0-1,2 0,0 0,2 1,4 20,-2-33,1 0,0-1,0 0,1 0,1 0,0-1,0 0,1 0,1 0,0-1,0-1,1 0,0 0,0-1,1 0,1-1,-1 0,1 0,0-2,0 1,1-2,-1 1,1-2,0 0,1 0,5-4,0 0,-1-1,1-1,-1-1,0-1,0 0,0-2,0 0,-1 0,0-2,-1 0,0-1,-1-1,0 0,0-1,-1 0,3-5,17-18,45-30,-77 65,0 1,1-1,-1 1,1-1,-1 1,0 0,1 0,-1 0,0 0,0 1,0-1,0 0,0 1,0 0,0-1,-1 1,1 0,0 0,-1 0,0 0,1 0,-1 0,0 0,0 1,0-1,0 0,-1 1,1 1,7 10,-6-10,0 0,1-1,0 1,-1 0,1-1,1 0,-1 1,0-1,1 0,-1-1,1 1,0-1,0 1,0-1,0 0,1-1,-1 1,0-1,1 0,-1 0,1 0,-1-1,1 1,-1-1,1 0,0 0,-1-1,1 1,-1-1,1 0,-1-1,2 0,12-4,-1-2,0 0,0-1,0 0,-1-2,-1 0,0-1,3-3,104-64,-120 78,-1 0,0 1,0-1,0 1,1-1,-1 1,0-1,0 1,1 0,-1 0,0 0,1 0,-1 0,0 0,1 0,-1 0,0 0,1 0,-1 1,0-1,0 1,1-1,-1 1,0-1,0 1,0 0,0-1,0 1,0 0,0 0,0 0,0 0,0 0,0 0,-1 0,1 0,0 0,-1 1,1-1,10 58,-6-22,-4-35,0 1,0-1,0 0,0 0,1 1,-1-1,1 0,-1 0,1 0,0-1,0 1,0 0,0-1,0 1,0-1,0 1,0-1,1 0,-1 0,0 0,1 0,-1-1,1 1,-1-1,1 1,-1-1,1 0,-1 0,1 0,-1 0,1 0,-1-1,3 0,81-28,62-70,-127 90,-15 6,0 0,1 0,0 0,-1 1,1 0,0 0,0 0,0 1,0 0,0 1,0 0,1 0,-5 2,1 0,0 1,-1 0,1-1,-1 2,0-1,0 0,0 0,0 1,-1 0,0-1,1 1,-1 0,-1 0,1 1,0-1,-1 0,0 0,1 4,5 12,40 55,-34-64</inkml:trace>
  <inkml:trace contextRef="#ctx0" brushRef="#br0" timeOffset="44666.744">2372 3641,'40'-5,"-1"-2,0-2,0-1,-1-2,-1-2,29-15,-58 26,1 0,-2-1,1 0,0-1,-1 0,0 0,0-1,0 1,-1-2,0 1,0-1,0 1,-1-2,0 1,0 0,-1-1,0 0,-1 0,1 0,-2-1,1 1,-1-1,0 0,0-3,-3 9,1 0,0 0,-1 0,0 1,0-1,0 0,0 0,0 1,0-1,-1 1,1-1,-1 1,1 0,-1 0,0-1,0 1,0 0,0 1,-1-1,1 0,0 1,-1-1,1 1,-1-1,0 1,1 0,-1 0,0 1,0-1,1 1,-1-1,0 1,0 0,0 0,0 0,-6-1,0 1,0 0,0 1,0 0,0 0,0 1,1 0,-1 0,1 1,-1 1,1-1,-4 3,0 1,1 0,0 0,0 1,1 1,0-1,1 2,-1-1,2 2,0-1,0 1,0 0,2 0,-1 1,2 0,-1 0,2 1,-1-1,2 1,0 0,0 0,1 0,1 1,0-1,1 0,0 0,1 1,3 9,-2-16,2 1,-1-1,1 0,0 0,1 0,-1-1,1 1,1-1,-1 0,1-1,0 1,0-1,1-1,-1 1,1-1,2 1,11 3</inkml:trace>
  <inkml:trace contextRef="#ctx0" brushRef="#br0" timeOffset="45047.592">1102 3049,'-10'0,"-3"5,6 1,8 0,5-1</inkml:trace>
  <inkml:trace contextRef="#ctx0" brushRef="#br0" timeOffset="45932.838">3953 3331,'-9'11,"1"1,1 0,0 0,0 1,2-1,-1 1,2 1,-1-1,2 1,-1 6,2-14,0-1,0 0,-1 1,2-1,-1 1,1 0,0 0,0 0,0 0,1-1,0 1,0 0,0 0,1 0,0 0,0 0,1-1,-1 1,1 0,1-1,-1 1,1-1,0 0,0 0,0 0,1 0,-1-1,1 1,1-1,-1 0,0 0,1 0,0-1,0 0,0 0,0 0,15 1,0-1,-1-2,1 1,0-2,0-1,0-1,0 0,0-1,-1-1,0-1,0-1,0-1,0 0,-1-2,0 0,16-11,117-73,-149 93,-1-1,1 1,0-1,-1 1,1 0,0-1,-1 1,1 0,0 0,-1 0,1 0,0 0,-1 1,1-1,-1 1,1-1,0 1,-1-1,1 1,-1 0,1-1,-1 1,0 0,1 0,-1 0,0 1,1-1,-1 0,0 0,0 1,0-1,0 0,0 1,-1-1,1 1,0-1,-1 1,1-1,-1 1,1 0,-1-1,0 1,0 0,0-1,0 1,0 0,0-1,0 1,0 0,7 15,-3-9,0-1,0 0,1 0,0 0,1-1,-1 0,1 0,0 0,1-1,-1 0,1 0,0-1,1 0,-1 0,1 0,-1-1,1 0,0-1,0 0,1 0,-1 0,0-1,0-1,6 1,3-1,-1 0,1-1,-1-1,1-1,-1 0,0-1,0 0,0-2,-1 0,1 0,-2-2,3-1,-9 4,-1-1,0 0,-1-1,1 1,-1-1,0 0,-1-1,0 1,0-1,0 0,-1-1,0 1,-1-1,0 0,0 1,-1-1,0 0,-1-1,0 1,0 0,-1 0,0 0,-1-1,0-3,0-12</inkml:trace>
  <inkml:trace contextRef="#ctx0" brushRef="#br0" timeOffset="46168.793">5419 3473,'-4'38,"-3"18,1 4,6-9,3-12</inkml:trace>
  <inkml:trace contextRef="#ctx0" brushRef="#br0" timeOffset="46416.56">5392 3077,'0'0</inkml:trace>
  <inkml:trace contextRef="#ctx0" brushRef="#br0" timeOffset="46598.13">6069 2795,'-40'493,"38"-474,-5 26,2 0,2 1,2 0,2-1,2 1,5 16,-4-39,-3-15,0 0,0 0,1 0,0 0,0-1,1 1,0-1,0 0,1 0,0 0,2 2,-1-7,-1-7</inkml:trace>
  <inkml:trace contextRef="#ctx0" brushRef="#br0" timeOffset="46782.401">5646 3331,'57'-24,"30"-13,8 1,-6 0,-10 3,-12 1,-9 2,-9 1,-8 1,-11 0,-6 4,-7 3,-6 4</inkml:trace>
  <inkml:trace contextRef="#ctx0" brushRef="#br0" timeOffset="50100.002">6549 2823,'0'-23,"0"14,0 21,-1 69,13 198,-1-179,-5 1,-6 81,0-111,11-9,15-94,-18 16,0 0,0 1,2 0,-1 0,2 1,0 0,1 1,0 1,1-1,1 2,-1 0,2 0,0 2,0 0,0 0,13-4,-26 13,1-1,-1 0,1 0,0 1,-1-1,1 1,-1 0,1 0,0 0,-1 0,1 0,-1 1,1-1,0 1,-1 0,1 0,-1 0,0 0,1 0,-1 0,0 0,0 1,1-1,-1 1,0 0,-1 0,1 0,0 0,0 0,-1 0,1 0,-1 0,0 0,0 1,0-1,0 1,0-1,1 3,0 4,0 0,0 1,-1-1,0 1,-1-1,0 0,0 1,-1-1,0 1,-2 4,-6 20,5-25,2-1,-1 1,1 0,1-1,-1 1,1 0,1 0,0 0,0 0,1 0,0 0,19 15,-9-24</inkml:trace>
  <inkml:trace contextRef="#ctx0" brushRef="#br0" timeOffset="51254.943">7650 3275,'31'-7,"0"-2,-1-1,0-1,-1-2,0-1,-1-1,24-18,23-45,-74 77,0 1,-1-1,1 0,0 1,0 0,0-1,-1 1,1 0,0-1,0 1,0 0,0 0,0-1,0 1,-1 0,1 0,0 0,0 0,0 1,0-1,0 0,0 0,0 0,-1 1,1-1,0 0,0 1,0-1,-1 1,1-1,0 1,0-1,-1 1,1 0,0-1,-1 1,1 0,-1-1,1 1,-1 0,1 0,-1 0,0-1,1 1,-1 0,0 0,0 0,1 0,-1 0,0 0,0-1,0 1,0 0,0 0,0 1,15 55,32 216,-34-210,44 142,-13-117,-43-88,1 0,-1-1,0 1,1-1,-1 1,1-1,-1 0,0 1,0-1,1 0,-1 0,0 0,0 0,0 0,0 0,0 0,0 0,0-1,0 1,0 0,-1 0,1-1,-1 1,1-1,-1 1,1-1,-1 1,0 0,1-1,29-147,-20 93,38-136,-8 107,-28 66</inkml:trace>
  <inkml:trace contextRef="#ctx0" brushRef="#br0" timeOffset="52621.835">8355 3331,'0'-5,"5"-1,1-5,1-5,-2-4,-2-5,4 3,0 0,0-1,3 4,-1-1,4 5,-1-2,-2 8,-8 6,-4 7,-6 3,-3 1</inkml:trace>
  <inkml:trace contextRef="#ctx0" brushRef="#br0" timeOffset="55340.295">7734 2710,'41'-10,"1"2,0 2,0 2,0 1,0 3,16 2,-24-2,101 31,-92-16,35-4,-76-11,0 0,0 0,0-1,0 1,0 0,0-1,-1 1,1-1,0 1,0-1,0 0,-1 0,1 0,-1 0,1 0,0 0,-1 0,0 0,1-1,-1 1,0-1,0 1,1-1,-1 1,-1-1,1 0,0 0,0 1,0-1,-1 0,1 0,-1 0,0 1,1-1,-1 0,0 0,0 0,0 0,0 0,-2-5,0 1,0-1,-1 1,0 0,0-1,0 1,-1 1,0-1,0 0,0 1,-1 0,0 0,0 0,0 1,0 0,-1 0,0 0,0 0,-4-1,-50-46,47 33</inkml:trace>
  <inkml:trace contextRef="#ctx0" brushRef="#br0" timeOffset="60757.678">9315 2880,'25'-13,"-8"2,2 1,-1 1,1 1,1 0,0 2,0 0,0 1,0 1,1 1,0 0,-1 2,4 1,-20 0,0 1,-1 0,1 1,0-1,0 1,-1-1,1 1,0 0,-1 1,0-1,0 0,0 1,0 0,0 0,0 0,0 0,-1 0,0 0,0 1,0-1,0 1,0 0,-1-1,1 1,-1 0,0 0,0 0,-1 0,1 0,-1 0,0 0,0 0,0 0,0 0,-1 0,0 0,1 0,-2 0,1 0,0 0,-1-1,0 1,1 0,-2-1,1 0,-1 2,-108 142,15-27,91-111,1 1,0 0,1 0,0 0,0 1,1-1,1 1,-1 0,2-1,0 1,0 0,1-1,1 7,52 101,-54-72,-5-29</inkml:trace>
  <inkml:trace contextRef="#ctx0" brushRef="#br0" timeOffset="61137.862">9795 3614,'0'4,"-10"7,-3 7,-4-1,-4 2,-3 3,-3-3,-1 1,0 1,-2-2,1-1,0-2,5 0,2-2,5-8,5-6</inkml:trace>
  <inkml:trace contextRef="#ctx0" brushRef="#br0" timeOffset="61402.609">9456 3641,'9'0,"9"0,0 5,3 2,2 4,2 5,2 5,1 3,0 3,1-4,-5 0,-2-5,-4 0,-1-3,2-5,-3 2,-4-2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9:3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0 382,'426'-83,"-197"51,-228 32,0 0,-1 0,1 0,0 0,-1 1,1-1,0 0,0 0,-1-1,1 1,0 0,-1 0,1 0,0 0,-1-1,1 1,0 0,-1 0,1-1,-1 1,1-1,0 1,-1 0,1-1,-1 1,1-1,-1 0,1 1,-1-1,0 1,1-1,-1 0,0 1,1-1,-1 1,0-1,0 0,0 0,0 1,1-1,-1 0,0 1,0-1,0 0,0 1,-1-1,1 0,0 0,0 1,0-1,0 0,-1 1,1-1,0 0,-1 1,1-1,0 1,-1-1,1 1,-1-1,1 1,-1-1,1 1,-1-1,-37-32,36 32,-28-20,19 15,0 0,0 0,1-2,0 1,1-1,0 0,0-1,1 0,0-1,0 0,1 0,1 0,-1-1,2 0,-5-11,9 5,4 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0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2175 3161,'-14'10,"-10"2,-1 5,-1 0,0 1,-1-3,4 2,1-3,5 2,0-2,3-4</inkml:trace>
  <inkml:trace contextRef="#ctx0" brushRef="#br0" timeOffset="383.562">1470 3697,'-34'20,"-15"10,-5 1,7-1,7-5,10-6</inkml:trace>
  <inkml:trace contextRef="#ctx0" brushRef="#br0" timeOffset="-35091.534">4800 2653,'-24'-95,"23"93,0 0,0 0,-1 0,1 0,0 0,-1 1,1-1,-1 0,0 1,0-1,0 1,1 0,-1 0,0 0,0 0,-1 0,1 0,0 0,0 1,0-1,0 1,-1-1,1 1,0 0,-1 0,1 0,0 0,0 0,-1 1,1-1,0 1,0-1,0 1,-1 0,1 0,0 0,0 0,0 0,1 1,-1-1,0 0,-12 11,0 0,2 1,-1 0,2 1,-1 0,2 1,0 0,1 1,0 0,-4 13,9-20,0 1,0 0,1-1,0 2,0-1,1 0,1 0,0 1,0-1,1 1,0-1,1 1,0-1,1 1,0-1,1 0,1 5,1-10,0-1,-1 0,1 0,1-1,-1 1,0-1,1 0,0-1,0 1,-1-1,2 0,-1-1,0 1,0-1,0 0,1-1,-1 0,0 0,0 0,1 0,-1-1,0 0,0-1,0 1,0-1,0-1,0 1,0-1,-1 0,1 0,1-2,5 0,-1 0,0-1,0-1,-1 0,0 0,0-1,-1-1,0 1,0-1,-1-1,0 0,0 0,-2 0,1-1,-1 0,-1 0,0-1,0 0,-1 0,-1 0,0 0,0 0,-1-6,-2 12,-1 0,0 0,-1 0,1 0,-1 0,0 0,-1 0,1 1,-1-1,0 1,-1 0,1 0,-1 0,0 0,0 1,-1-1,1 1,-1 0,0 1,0-1,0 1,0 0,-1 0,-5-2,1 1,0 0,0 0,-1 1,1 1,-1 0,0 0,1 1,-1 0,0 1,0 0,0 1,0 0,-8 2,-3 4</inkml:trace>
  <inkml:trace contextRef="#ctx0" brushRef="#br0" timeOffset="-36028.126">3643 904,'-3'-5,"0"1,0-1,0 1,-1 0,0 0,1 0,-1 1,-1-1,1 1,0 0,-1 0,0 1,1-1,-1 1,0 0,0 0,-1 1,1-1,0 1,0 0,-1 1,1-1,0 1,-1 0,1 0,-1 1,1 0,0 0,0 0,-1 0,1 1,0 0,0 0,0 0,1 1,-1-1,1 1,-1 1,1-1,0 0,0 1,-2 2,-9 11,0 1,0 0,2 2,0-1,2 1,0 1,1 0,1 1,1 0,-1 5,8-19,-1 0,2 0,-1-1,1 1,0 0,0 0,1 0,0 0,1 0,-1-1,2 1,-1-1,1 1,0-1,0 0,1 0,0 0,1 0,-1-1,1 0,0 0,1 0,-1-1,1 1,0-1,1-1,-1 1,1-1,0 0,0-1,0 1,0-1,1-1,-1 1,1-2,0 1,0-1,-1 0,1 0,0-1,0 0,8-1,-1 0,1-1,-1-1,1 0,-1-1,0 0,0-2,0 0,-1 0,0-1,0-1,-1 0,0-1,0 0,-1-1,0-1,-1 0,0 0,-1-1,0-1,-1 1,-1-2,0 1,0-1,-1 0,-1-1,-1 1,0-1,1-8,-4 16,-1 0,1 0,-2 0,1 0,-1-1,0 1,-1 0,1 0,-1 0,-1 0,0 0,1 0,-2 0,1 0,-1 0,0 1,-1 0,0-1,0 1,0 1,0-1,-1 1,0-1,0 1,-1 1,1-1,-1 1,0 0,0 0,-1 0,-3 0,1 0,-1 2,-1-1,1 2,0-1,0 1,-1 1,1 0,-1 0,1 1,0 0,-1 1,1 0,0 1,0 0,1 1,-1-1,1 2,-1 0,1 0,0 0,1 1,0 1,0-1,0 1,1 1,0-1,0 1,0 0,1 1,1 0,0 0,0 0,0 0,-5 17</inkml:trace>
  <inkml:trace contextRef="#ctx0" brushRef="#br0" timeOffset="-33957.489">3558 1101,'5'0,"1"0</inkml:trace>
  <inkml:trace contextRef="#ctx0" brushRef="#br0" timeOffset="-33346.005">3615 932,'-14'9,"0"0,0 1,1 1,1 0,0 1,0 1,1-1,1 2,0-1,1 2,0-1,1 1,1 0,-2 5,8-17,1 0,-1-1,0 1,0 0,1 0,0-1,-1 1,1 0,0 0,1 0,-1-1,0 1,1 0,-1 0,1-1,0 1,0 0,0-1,0 1,1-1,-1 1,1-1,-1 0,1 1,0-1,0 0,0 0,0 0,0-1,0 1,1 0,-1-1,0 1,1-1,0 0,-1 0,1 0,-1 0,1-1,0 1,0-1,0 1,2-1,5 1,0 0,0-1,0-1,0 1,1-2,-1 1,-1-1,1-1,0 0,-1 0,9-4,59-64,-75 69,-1 0,1-1,-1 1,0 0,0 0,0-1,0 1,0 0,0-1,-1 1,1-1,-1 1,0-1,0 0,0 1,0-1,0 1,0-1,-1 1,1-1,-1 1,0-1,0 1,1 0,-2-1,1 1,0 0,0 0,-1-1,1 1,-1 0,0 1,1-1,-1 0,0 0,0 1,0-1,-1 1,1 0,-4-1,0 2,0-1,0 1,0 0,0 0,0 0,1 1,-1 0,0 0,0 1,0-1,1 1,-1 1,0-1,1 1,0 0,0 0,0 0,0 1,0 0,1 0,0 0,-4 5,4-6,-59 75,62-76,0 1,0 0,0-1,1 1,-1 0,1 0,0-1,-1 1,1 0,1 0,-1 0,0 0,1-1,-1 1,1 0,0 0,0-1,0 1,0-1,0 1,1-1,-1 1,1-1,-1 0,1 1,0-1,0 0,0 0,0 0,1-1,-1 1,0-1,2 2,3 0,-1 1,1-1,0-1,-1 1,1-1,1 0,-1-1,0 0,0 0,0-1,1 1,-1-1,0-1,1 0,-1 0,0 0,0-1,0 0,0 0,0-1,0 0,5-3,-1 1,-1-1,1 0,-1-1,0 0,-1-1,1 0,-1-1,-1 1,0-2,0 1,-1-1,0 0,2-5,-6 10,0 0,-1 1,1-1,-1-1,0 1,0 0,0 0,-1-1,0 1,0-1,0 0,-1 1,0-1,0 1,0-1,-1 1,1-1,-1 0,-1 1,1 0,-1-1,0 1,0 0,-1 0,1 0,-1 0,0 0,0 1,-1-1,0 1,1 0,-1 0,-1 0,1 1,-1 0,1-1,-1 1,0 1,0-1,0 1,0 0,-2 0,2 1,-1 0,1 1,-1 0,1 1,-1-1,1 1,-1 0,1 0,0 1,-1-1,1 1,0 1,0-1,0 1,0-1,1 1,-1 1,1-1,0 1,0-1,0 1,0 0,0 1,-5 6,1-1,0 1,1 1,0-1,0 1,2 1,-1-1,2 1,-1 1,3-9,1-1,0 1,0 0,1 0,-1 0,1 0,0 0,0 0,1 0,-1 0,1 0,0 0,1-1,-1 1,1 0,0-1,0 1,0-1,1 1,-1-1,1 0,1 1,14 14</inkml:trace>
  <inkml:trace contextRef="#ctx0" brushRef="#br0" timeOffset="-32493.747">4630 2794,'1'-4,"-1"0,0-1,0 1,0 0,-1 0,1-1,-1 1,0 0,0 0,-1 0,1 0,-1 0,0 0,0 1,0-1,0 1,-1-1,0 1,1 3,-1 0,0 0,0 1,1-1,-1 1,0-1,1 1,-1 0,1 0,-1 1,1-1,-1 0,1 1,0-1,-1 1,1 0,0 0,0 0,1 0,-1 0,0 0,1 0,-1 1,1-1,-1 1,1-1,0 2,-22 65,23-68,-1 1,1-1,0 1,0 0,0-1,0 1,0-1,0 1,1 0,-1-1,1 1,-1-1,1 1,-1-1,1 1,0-1,0 1,-1-1,1 0,0 0,0 1,1-1,-1 0,0 0,0 0,0 0,1 0,-1 0,1 0,-1-1,0 1,1 0,-1-1,1 1,0-1,-1 0,1 1,-1-1,1 0,0 0,-1 0,2 0,8-3,0 1,0-2,-1 1,1-2,-1 1,0-1,0-1,-1 0,1 0,-1-1,-1 0,1 0,-1-1,0-1,-1 4,0 0,-1-1,1 0,-1-1,0 1,-1-1,1 0,-2 0,1-1,-1 0,0 0,0 0,-1 0,0 0,0-1,-1 1,-1-1,1 0,-1 1,0-1,-1 0,0 0,-1 0,0 1,0-1,-2-4,2 11,0 0,0-1,0 1,-1 0,1 0,-1 0,0 0,1 0,-1 1,0-1,0 0,0 1,0-1,-1 1,1 0,0 0,0 0,-1 0,1 0,-1 0,1 1,-1-1,1 1,-1 0,1-1,-1 1,1 1,-1-1,1 0,-1 0,1 1,-1 0,1-1,-1 1,1 0,0 0,-1 0,0 1,-83 55,80-52,0 1,1-1,-1 1,1 0,1 0,-1 0,1 0,0 1,0 0,1 0,0 0,0 0,1 1,0-1,0 1,1 0,-1 2,3-8,0 0,-1 0,1 0,0 0,0 0,0 0,1 0,-1 0,0 0,1-1,-1 1,1 0,-1-1,1 0,0 1,0-1,0 0,0 0,0 0,0 0,0 0,0 0,0 0,0-1,0 1,1-1,-1 0,0 1,0-1,3-1,69-3,-60 1,-1 0,0-1,0 0,0-1,-1-1,1 0,-1 0,-1-1,1-1,-1 0,0-1,-1 0,0 0,3-5,-13 14,1-1,0 1,-1-1,1 1,-1-1,1 1,-1-1,1 1,-1-1,1 0,-1 1,1-1,-1 1,0-1,1 0,-1 0,0 1,0-1,0 0,1 1,-1-1,0 0,0 0,0 1,0-1,0 0,0 0,-1 1,1-1,0 0,0 0,0 1,-1-1,1 0,0 1,-1-1,1 0,-1 1,1-1,-1 0,1 1,-1-1,1 1,-1-1,1 1,-1-1,0 1,1 0,-1-1,0 1,1 0,-1-1,0 1,1 0,-1 0,0 0,0 0,1 0,-2 0,-44 6,40-3,0 1,-1-1,2 1,-1 0,0 1,1-1,0 1,0 0,0 0,1 1,-1 0,1-1,-2 7,2 2</inkml:trace>
  <inkml:trace contextRef="#ctx0" brushRef="#br0" timeOffset="-31257.941">3586 1101,'0'-1,"0"0,0-1,0 1,0 0,1-1,-1 1,0 0,1-1,-1 1,0 0,1 0,0 0,-1-1,1 1,0 0,-1 0,1 0,0 0,0 0,0 0,0 0,0 1,0-1,0 0,0 0,0 1,1-1,-1 1,0-1,0 1,1 0,-1-1,0 1,1 0,-1 0,0 0,0 0,1 0,-1 0,0 0,1 0,-1 0,0 1,1-1,-1 0,0 1,0-1,0 1,1 0,-1-1,0 1,0 0,0 0,0 0,0 0,0-1,0 1,0 1,11 12,1 1,-2 1,0 0,-1 0,0 1,-2 0,6 15,24 43,99 111,-36-51,122 193,-193-271,4-2,1-1,35 40,44 38,-6 42,-20-24,-74-131</inkml:trace>
  <inkml:trace contextRef="#ctx0" brushRef="#br0" timeOffset="-30243.535">4263 1751,'5'0,"2"0</inkml:trace>
  <inkml:trace contextRef="#ctx0" brushRef="#br0" timeOffset="-29721.843">4263 1722,'5'0,"7"-5,5-6,5-1,-1-4,0 1,2 3,-3-1,-1 2,3-3,-4-3,0 1,-3 3</inkml:trace>
  <inkml:trace contextRef="#ctx0" brushRef="#br0" timeOffset="-29373.991">4603 1496,'4'-5,"-2"-1,-2 5,-1 2</inkml:trace>
  <inkml:trace contextRef="#ctx0" brushRef="#br0" timeOffset="-28323.279">4433 1609,'139'-99,"4"7,29-7,110-92,-235 160,1 1,1 3,40-16,119-61,-180 78,-28 27,0-1,-1 0,1 1,-1-1,1 0,0 1,-1-1,1 0,-1 1,1-1,-1 0,1 0,-1 0,1 0,-1 1,1-1,-1 0,1 0,-1 0,1 0,-1 0,1 0,-1 0,1 0,-1-1,1 1,-1 0,1 0,-1 0,1 0,-1-1,1 1,-1 0,1 0,0-1,-1 1,1 0,-1-1,1 1,0-1,-1 1,1 0,0-1,0 1,-1-1,1 1,0-1,0 1,0-1,-1 1,1-1,0 1,0-1,0 1,0-1,0 1,0-1,0 1,0-1,0 1,0-1,0 1,1-1,-1 1,0-1,0 1,0-1,1 1,-1-1,-55 9,44-4,-1-2,0 1,0-1,0-1,-1 0,1-1,0-1,0 1,0-2,0 0,0 0,0-1,0 0,1-1,0-1,0 0,-6-3,17 7,-1 0,1 0,-1 0,1 1,-1-1,0 0,1 1,-1-1,0 0,1 1,-1-1,0 1,0-1,1 1,-1-1,0 1,0 0,0-1,0 1,0 0,0 0,0-1,0 1,1 0,-1 0,0 0,0 0,0 0,0 1,0-1,0 0,0 0,0 1,0-1,0 0,1 1,-1-1,0 1,0-1,0 1,1-1,-1 1,0 0,1-1,-1 1,0 0,1-1,-1 1,1 0,-1 0,1 0,0 0,-1-1,1 1,0 0,-1 0,1 0,0 0,0 0,0 0,0 0,0 0,-1 23,1 1,2-1,0 0,1 0,2 0,0 0,7 15,2 18,60 259,-56-337,0-43,2 0,4 2,2 1,3 1,2 2,19-23,-35 57</inkml:trace>
  <inkml:trace contextRef="#ctx0" brushRef="#br0" timeOffset="-27310.448">5675 311,'45'-7,"1"-1,-1-2,-1-2,0-2,-1-2,4-4,-40 17,-1 0,1-1,-1 1,0-1,0-1,0 1,0-1,-1 0,0 0,0-1,0 1,-1-1,2-3,-6 8,1 0,-1 0,0-1,1 1,-1 0,1 0,0 0,-1 0,1 0,0 0,0 0,-1 0,1 1,0-1,0 0,0 0,0 1,0-1,0 0,0 1,0-1,1 1,-1-1,0 1,0 0,0 0,0-1,1 1,-1 0,0 0,0 0,0 0,1 0,-1 1,0-1,0 0,0 0,1 1,-1-1,0 1,0-1,0 1,0-1,0 1,0 0,0 0,0-1,0 1,0 0,-1 0,1 0,0 1,25 27,-2 2,-1 1,-1 1,-2 1,-2 0,-1 2,-1 0,-3 1,0 0,-3 1,5 28,4 135,-13-172,-5-29,-1 1,0-1,0 1,0-1,1 0,-1 1,0-1,1 0,-1 0,0 1,0-1,1 0,-1 0,0 1,1-1,-1 0,1 0,-1 0,0 0,1 0,-1 1,1-1,-1 0,0 0,1 0,-1 0,1 0,-1 0,0 0,1 0,-1 0,1-1,-1 1,0 0,1 0,-1 0,0 0,1-1,-1 1,0 0,1 0,-1 0,0-1,1 1,-1 0,0-1,1 1,-1 0,0-1,0 1,0 0,1-1,-1 1,0 0,0-1,0 1,0-1,0 1,0 0,0-1,0 1,0-1,0 1,0 0,0-1,0 0,53-169,121-316,-144 352,-29 109</inkml:trace>
  <inkml:trace contextRef="#ctx0" brushRef="#br0" timeOffset="-12486.051">3050 1327,'-34'0,"8"10,0 2,1 0,1 1,0 2,0 0,2 2,0 0,1 1,1 2,0 0,2 1,0 1,2 0,-8 15,-1 2,11-20,0 0,1 2,1 0,1 0,1 1,0 0,2 1,1-1,1 2,1-1,0 1,2 0,1 4,19 22,-5-94,-12 30,0 0,-1 1,-1-1,0 1,-1-1,0 1,-1 0,-1 0,0 0,0 0,-1 1,-1 0,0 0,-1 1,-124-148,131 158,2 1,-1 0,1 0,-1 0,0-1,1 1,-1 0,1 0,-1 0,0 0,1-1,-1 1,0 0,0-1,1 1,-1 0,0 0,1-1,-1 1,0 0,0-1,0 1,1-1,-1 1,0 0,0-1,0 1,0-1,0 1,0 0,0-1,0 1,0-1,0 1,0 0,0-1,0 1,0-1,0 1,0 0,0-1,-1 1,1 0,0-1,0 1,0-1,-1 1,1 0,0-1,0 1,-1 0,1 0,0-1,-1 1,1 0,0 0,-1-1,1 1,0 0,-1 0,1 0,-1 0,1 0,0 0,-1-1,1 1,-1 0,1 0,34 8,-23-5,55 12,2-3,0-3,0-3,7-3,-65-4,-1 1,1 0,0 0,-1 1,1 0,-1 1,1 0,-1 0,0 1,0 0,0 1,0 0,0 0,-1 1,7 5,-14-7,-1 0,1 0,-1 0,0-1,0 1,0 0,-1 0,1 0,-1 0,1-1,-1 1,0 0,0 0,0-1,-1 1,1-1,0 1,-1-1,0 1,1-1,-1 0,0 0,0 0,-1 0,1 0,0-1,0 1,-1 0,-1 0,4-2,-30 23,-1-1,0-1,-2-2,0-1,-4-1,-15 10,31-17</inkml:trace>
  <inkml:trace contextRef="#ctx0" brushRef="#br0" timeOffset="-10823.667">5251 2682,'87'-44,"-67"30,-1-1,0 0,-1-1,-1-1,0-1,-2 0,0-1,-1-1,-1 0,0-1,-2 0,0-1,1-9,-11 31,6-15,-1-1,0 0,-1 0,0-1,-2 1,0-1,1-13,-10-103,5 131,-1 0,1 1,-1-1,0 1,1 0,-1 0,0-1,0 1,0 0,0 0,0 1,0-1,0 0,0 1,0-1,0 1,0 0,-1-1,1 1,0 0,0 0,0 1,0-1,0 0,-1 1,1-1,0 1,0 0,0-1,0 1,0 0,0 1,1-1,-1 0,0 0,0 1,1-1,-1 1,1-1,0 1,-11 4,-136 51,147-57,0 0,0 0,1 0,-1 0,0 0,0 0,1 1,-1-1,0 0,0 1,1-1,-1 1,0-1,1 1,-1-1,0 1,1-1,-1 1,1-1,-1 1,1 0,-1-1,1 1,-1 0,1-1,0 1,-1 0,1 0,0 0,0-1,0 1,0 0,-1 0,1 0,0-1,0 1,1 0,-1 0,0 0,0-1,0 1,0 0,1 0,-1 0,0-1,1 1,-1 0,0-1,1 1,-1 0,1-1,-1 1,1 0,0-1,-1 1,1-1,0 1,-1-1,1 0,0 1,45 24,170 83,-29-4,-187-104,1 1,-1 0,0 0,1-1,-1 1,1-1,-1 1,1 0,-1-1,1 1,-1-1,1 1,-1-1,1 1,0-1,-1 0,1 1,0-1,-1 0,1 1,0-1,0 0,-1 0,1 0,0 0,0 0,-1 0,1 0,0 0,0 0,-1 0,1 0,0 0,0 0,-1-1,1 1,0 0,-1 0,1-1,0 1,-1-1,1 1,0 0,-1-1,1 1,-1-1,1 0,-1 1,1-1,-1 1,1-1,-1 0,0 1,1-1,-1 0,0 1,0-1,1 0,-1 0,0 1,0-1,0 0,0 0,0 1,0-1,0 0,0 0,0 1,-1-1,1 0,-138-245,130 221</inkml:trace>
  <inkml:trace contextRef="#ctx0" brushRef="#br0" timeOffset="-9486.98">3756 2005,'0'4,"-5"3,-6 4,-7 0,-4 3,-4 0,4 1,-1-1,0 1,-2 4,-1-3,4 2,6-2</inkml:trace>
  <inkml:trace contextRef="#ctx0" brushRef="#br0" timeOffset="-502.107">3050 2484,'-5'4,"-6"8,-6 0,-5 4,-4-1,-2 2,-1-3,5 2,1-2,-1-3,5 1,0-2,4 3,-1-1,2-3</inkml:trace>
  <inkml:trace contextRef="#ctx0" brushRef="#br0" timeOffset="9752.483">1159 3838,'2'2,"-1"0,0 0,1 0,0 0,-1-1,1 1,0-1,0 1,-1-1,1 0,0 1,1-1,-1 0,0 0,0-1,0 1,0 0,1-1,-1 1,0-1,1 0,-1 0,0 0,1 0,0 0,0 0,224 3,-84-31,138 26,-139-24,253 26,-225-28,-85 28,72-12,-117 4,1 2,0 1,0 3,0 1,0 1,1 3,49-1,-64-2,-2 0</inkml:trace>
  <inkml:trace contextRef="#ctx0" brushRef="#br0" timeOffset="12086.813">1159 3895,'17'-226,"-12"202,-2 0,0-1,-2 1,-1-1,-1 1,-1-1,0 1,-4-8,-13-193,-8 83,9 19,8-70,9 58,-26-7,27-111,27 111,-24 110,-1 1,-2-1,-1 0,-1 1,-2-1,-1 1,-2 0,-1 0,-6-13,9 27,0 1,2-1,-1 0,2 0,1 0,0 0,1-1,1-6,-2-52,-9 41,4 29</inkml:trace>
  <inkml:trace contextRef="#ctx0" brushRef="#br0" timeOffset="12885.801">651 4093,'-11'3,"0"-1,0 2,1-1,-1 2,1-1,0 1,1 1,-1 0,1 0,0 1,0 0,1 1,0 0,0 0,1 0,-5 8,0 2,0 0,1 1,1 0,0 1,2 0,0 0,2 1,0 0,1 0,1 1,1-1,1 1,1 0,1-1,1 1,0 0,2 3,-1-17,-1 0,1 0,1 1,0-1,0 0,0-1,1 1,0-1,0 1,1-1,0 0,0-1,1 1,0-1,0 0,0-1,1 0,0 0,0 0,0 0,1-1,-1-1,1 1,0-1,0 0,0-1,0 0,1 0,2-1,4 2,1 0,1-2,-1 0,0-1,0 0,0-1,0-1,0-1,0 0,0-1,-1-1,0 0,0-1,0-1,3-2,-4 1,-1-1,0-1,0 0,-1 0,0-2,0 1,-2-2,1 1,-2-2,0 1,0-1,-1 0,-1-1,0 0,-1 0,-1 0,0-1,-2 0,1 0,-2 0,0 0,-1 0,0-1,-2 1,0 0,0 0,-2-1,-2-8,-2 2,-1-1,0 2,-2-1,-1 1,0 0,-2 1,-1 1,0 0,-1 0,-1 2,-1 0,-1 1,0 0,-1 2,-1 0,-18-9,31 20,0 0,-1 1,0 0,0 0,0 1,0 0,0 1,0 0,-1 0,1 0,-7 2,-9 3</inkml:trace>
  <inkml:trace contextRef="#ctx0" brushRef="#br0" timeOffset="15154.793">3191 3726,'284'29,"-59"-31,-84-24,-123 25,-7 0</inkml:trace>
  <inkml:trace contextRef="#ctx0" brushRef="#br0" timeOffset="17040.146">4348 4318,'0'0,"0"-1,1 0,-1 0,0 0,0 1,0-1,1 0,-1 0,0 0,0 1,0-1,-1 0,1 0,0 0,0 1,0-1,0 0,-1 0,1 1,0-1,-1 0,1 0,-1 1,1-1,-1 0,1 1,-1-1,1 1,-1-1,1 1,-1-1,0 1,1-1,-1 1,0-1,0 1,1 0,-1-1,0 1,0 0,0 0,1 0,-1 0,0 0,0 0,0 0,1 0,-1 0,0 0,0 0,0 0,1 0,-1 1,0-1,0 0,1 1,-1-1,0 0,1 1,-1-1,0 1,1-1,-1 1,0-1,1 1,-1 0,1-1,-1 1,1 0,-1 0,-132 155,67-79,-121 121,175-187,11-8,0-1,0 0,0 0,-1 0,1 0,-1 0,1 0,-1 0,0 0,0-1,1 1,-1-1,0 1,-1-1,1 0,0 1,0-1,0 0,-1-1,1 1,0 0,-1-1,1 1,-1-1,1 0,-1 0,1 0,-1 0,1 0,-1 0,1-1,0 1,-1-1,1 0,0 0,-1 0,1 0,0 0,0 0,0 0,0-1,0 1,-1-1,-12-71,14 47</inkml:trace>
  <inkml:trace contextRef="#ctx0" brushRef="#br0" timeOffset="17293.728">3869 4205,'24'39,"17"31,7 14,0-3,-4-10,-4-8,-4-9,-3-10,-3-7,-2-5,-5-4,-2-5,-4-3,-1-5,-3 0,1-2,-1-4</inkml:trace>
  <inkml:trace contextRef="#ctx0" brushRef="#br0" timeOffset="18473.734">59 875,'-15'49,"2"1,3 0,1 1,3 0,2 0,3 21,0-64,1 1,1 0,0-1,0 1,0 0,1-1,1 1,-1-1,1 0,1 0,0 0,0 0,0-1,1 0,0 1,0-2,1 1,0-1,0 1,0-2,1 1,0-1,5 3,-9-7,0 0,1-1,-1 0,0 1,0-1,1 0,-1-1,0 1,0 0,1-1,-1 0,0 0,0 0,0 0,0 0,0-1,0 1,0-1,0 0,-1 0,1 0,-1 0,1 0,-1 0,0-1,0 1,0-1,1-1,46-82,-48 84,179-491,-170 474,-5 25,-1 35,1 56,5 0,15 61,12 123,-32 190,-6-438,-2 0,-1-1,-2 1,-1-1,-2 0,-1-1,-1 0,-1 0,-2-1,-1-1,-2 0,0-2,-14 16,29-40,-10 14,-1 0,0 0,-1-1,0-1,-2 0,0-1,0-1,-1-1,-1 0,0-1,0-1,-1-1,-15 5,32-13,0 0,0 0,-1-1,1 1,-1-1,1 0,0 1,-1-1,1-1,-1 1,1 0,0 0,-1-1,1 1,0-1,-1 0,1 0,0 0,0 0,0 0,0 0,0-1,0 1,0-1,0 1,0-1,1 0,-1 1,0-1,1 0,0 0,-1 0,1-1,0 1,0 0,0 0,1 0,-1-1,0 1,1-1,0 1,-1 0,1-1,0 1,0-1,4-16,1 0,0 0,1 0,1 1,1-1,1 2,0-1,9-11,6-13,74-138,106-145,-191 306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1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 0,1-1,0 1,0-1,0 1,0-1,0 0,0 0,0 0,0 0,0 0,0 0,0 0,1-1,-1 1,0-1,1 0,-1 1,0-1,1 0,-1-1,1 1,0 0,196 3,-1-31,-142 27,-32 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1 251,'19'-5,"38"-10,1 2,0 2,0 3,15 2,104 8,-200-20,-83-37,101 52,1 0,0 0,1 0,-1-1,0 1,1-1,0 0,0 0,0 0,1 0,-1-1,1 1,0-1,0 1,0-1,1 0,0 0,0 0,0 0,0 0,1 0,0-4,3-11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0 113,'515'0,"-454"-11,-82-15,-45-32,51 41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0 118,'7'4,"0"-1,1 1,-1-2,0 1,1-1,-1 0,1 0,0-1,0 0,0 0,-1-1,1 0,0-1,0 0,0 0,0 0,-1-1,1 0,-1-1,1 1,-1-2,0 1,0-1,0 0,-1 0,0-1,1 0,-1 0,-1 0,1-1,-1 0,3-3,45-60,-51 69,1 1,-1 0,0 0,0 0,0 0,0 0,0 0,0 1,-1-1,1 1,0-1,-1 1,1-1,-1 1,1 0,-1 0,0 0,0 0,0 0,0 0,0 0,0 0,0 0,-1 1,1-1,-1 0,0 0,1 2,0 1,12 40,-2 1,-2 1,-3-1,0 17,4 26,18 121,-13-131,-15-79,0 1,1 0,-1-1,0 1,0 0,1-1,-1 1,1-1,-1 1,1-1,-1 1,1-1,-1 1,1-1,-1 1,1-1,-1 0,1 1,0-1,-1 0,1 1,0-1,-1 0,1 0,0 0,-1 0,1 1,0-1,0 0,-1 0,1 0,0-1,-1 1,1 0,0 0,-1 0,1 0,0-1,-1 1,1 0,0-1,-1 1,1 0,-1-1,1 1,-1-1,1 1,-1-1,1 1,-1-1,1 1,-1-1,0 0,1 1,-1-1,0 1,1-1,-1 0,0 1,0-1,0 0,26-43,111-350,-52 184,-75 192,-2 6</inkml:trace>
  <inkml:trace contextRef="#ctx0" brushRef="#br0" timeOffset="400.687">875 570,'-5'34,"-1"15,5 0,2-14,7-16,1-13</inkml:trace>
  <inkml:trace contextRef="#ctx0" brushRef="#br0" timeOffset="654.086">1045 203,'-10'5,"-3"6,1 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3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1,'-24'38,"-17"23,-2 5,1-4,9-7,4-8,8-8,2-5,-1-4,-1-2,-1-1,-3-1,-2-4,0-1,3-4</inkml:trace>
  <inkml:trace contextRef="#ctx0" brushRef="#br0" timeOffset="280.06">52 1,'51'90,"-29"-49,2-2,2 0,1-1,2-2,7 5,139 152,-163-179,-1-1</inkml:trace>
  <inkml:trace contextRef="#ctx0" brushRef="#br0" timeOffset="980.297">701 649,'238'-460,"-235"454,-1 2,-1 0,1 0,0 0,0 0,0 0,1 1,-1-1,1 1,0 0,0 0,0 0,0 0,1 0,-1 1,1 0,0-1,0 1,-2 4,0 0,0 0,-1 0,1 0,0 0,-1 0,1 1,-1-1,0 1,0-1,0 1,0-1,0 1,0-1,-1 1,1 0,-1-1,0 1,0 0,0 0,0-1,0 1,0 0,-1 0,1 1,0 30,-2-28,1 0,0 0,1 0,0 0,0 0,0 0,0 0,1 0,0 0,0 0,1 0,0 0,0-1,0 1,0-1,1 1,0-1,0 0,1 0,0 0,-1 0,5 3,-4-8,0 0,0 0,1-1,-1 1,0-1,0 1,0-1,1-1,-1 1,0-1,-1 1,1-1,0 0,0-1,-1 1,1 0,-1-1,0 0,0 0,0 0,0 0,0-1,-1 1,1-1,-1 1,0-1,0 0,-1 0,1 0,-1 0,1-2,-1 4,26-46,-12 19,1-1,2 2,1 1,1 0,1 1,10-8,-26 29,29-21,-33 26,0 0,0-1,0 1,-1 0,1 0,0 0,0 0,0 0,-1 1,1-1,0 0,0 0,-1 0,1 1,0-1,0 0,-1 1,1-1,0 1,-1-1,1 1,0-1,-1 1,1-1,-1 1,1-1,-1 1,1 0,-1-1,0 1,1 0,-1 0,0-1,1 1,-1 0,0 0,0-1,0 1,0 0,0 0,0 0,0-1,0 1,0 0,0 0,0 0,0-1,0 1,-1 1,-3 257,3-243,2 1,-1-1,2 1,0-1,2 0,-1 0,2 0,0 0,1 1,4 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55 167,'-51'325,"49"-301,1 0,1 0,1-1,1 1,1 0,1-1,7 20,5-58,14-155,-20 127,2 0,2 1,2 0,2 2,2 0,1 1,2 1,1 1,8-6,-26 33,1 1,0 0,1 0,0 1,1 0,-1 0,1 1,1 0,0 0,0 1,0 1,0-1,1 2,1-1,-9 5,-1-1,1 1,-1 0,1 0,0 0,-1 1,1-1,-1 0,1 1,-1 0,1 0,-1-1,1 1,-1 1,0-1,0 0,1 1,-1-1,0 1,0-1,0 1,-1 0,1 0,0 0,-1 0,1 0,-1 0,1 1,-1-1,0 0,0 1,0-1,0 2,17 86,3 24,-18-106</inkml:trace>
  <inkml:trace contextRef="#ctx0" brushRef="#br0" timeOffset="2536.207">590 704,'-14'33,"-5"21,1 7,3-4,5-5,3-18,4-13</inkml:trace>
  <inkml:trace contextRef="#ctx0" brushRef="#br0" timeOffset="2884.68">789 337,'-10'9,"2"4,2-6,7-3,4-8,0-8,0 3,-6 3,-3 8,-1 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25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989 966,'-13'11,"0"1,1-1,0 2,2 0,-1 0,1 1,1 0,1 1,0 0,0 0,2 1,0 0,1 0,-2 8,7-21,-1 1,1-1,-1 1,1-1,0 1,0 0,0-1,1 1,-1-1,1 1,0-1,0 1,0-1,1 1,-1-1,1 0,0 0,0 0,0 0,0 0,0 0,1 0,-1-1,1 1,-1-1,1 0,0 0,0 0,0 0,1 0,-1-1,0 1,1-1,-1 0,0 0,1 0,0-1,-1 1,1-1,-1 0,1 0,0 0,-1 0,1 0,-1-1,1 0,2 0,3 0,0 0,0-1,0 0,0 0,0-1,0 0,-1-1,1 0,-1 0,0-1,0 0,0 0,-1 0,0-1,0-1,0 1,-1-1,0 0,-1 0,1-1,-1 0,0 0,-1 0,0-1,-1 1,1-1,-2 0,1 0,-1 0,-1 0,1 0,-1 0,-1-1,0 1,0-1,-2 4,-1 1,1 0,0 0,-1 1,0-1,0 0,-1 1,1 0,-1 0,0 0,0 0,0 1,-1-1,1 1,-1 0,0 1,0-1,0 1,0 0,0 0,-5-1,-10-3</inkml:trace>
  <inkml:trace contextRef="#ctx0" brushRef="#br0" timeOffset="-832.26">171 515,'0'600,"-29"-326,11-167,13-96</inkml:trace>
  <inkml:trace contextRef="#ctx0" brushRef="#br0" timeOffset="-419.839">537 487,'-12'52,"2"1,2 0,2 0,3 1,2-1,4 30,40 89,-25-119,13 47,-51-114,-81-116,83 102,-2 2,0 0,-1 1,-2 1,-1 1,-10-8,28 27,-1-1,1 1,-1 0,0 1,0 0,0 0,0 0,-1 1,1 0,-1 0,1 1,-1 0,0 0,0 1,1 0,-1 1,0-1,1 1,-1 1,0 0,1 0,0 0,-1 1,1 0,0 0,0 1,1 0,-1 0,1 0,0 1,0 0,0 0,-3 6,-40 71,39-56</inkml:trace>
  <inkml:trace contextRef="#ctx0" brushRef="#br0" timeOffset="2319.267">1 205,'248'-39,"-168"29,0 3,1 4,24 5,-77-2,-3-3,-30-11,-137-75,113 61,19 14</inkml:trace>
  <inkml:trace contextRef="#ctx0" brushRef="#br0" timeOffset="61048.085">2484 318,'-196'27,"24"1,60-3,111-26,0 1,0 0,1 0,-1-1,0 1,0 0,0 0,0 0,0 0,0 0,1 0,-1 0,0 0,0 0,0 0,0 0,0 1,0-1,1 0,-1 1,0-1,0 1,1-1,-1 0,0 1,0 0,1-1,-1 1,0-1,1 1,-1 0,1 0,-1-1,1 1,-1 0,1 0,0-1,-1 1,1 0,0 0,0 0,0 0,-1 0,1 0,0-1,0 1,0 0,0 0,0 0,1 0,-1 0,0 0,0-1,1 1,-1 0,0 0,1 0,-1 0,1-1,-1 1,1 0,-1-1,1 1,-1 0,12 4,0 1,1-2,-1 0,1 0,0-1,-1-1,1 0,1-1,2 0,48 8,102 38,-144-37,-1 0,0 2,0 0,-2 2,0 0,7 7,-25-20,1 0,-1 0,0 0,1 0,-1 1,0-1,0 0,0 1,0-1,0 1,0-1,0 1,-1-1,1 1,-1-1,1 1,-1 0,1 0,-1-1,0 1,0 0,0-1,0 1,0 0,0 0,0-1,-1 1,1 0,-1-1,1 1,-1-1,0 1,1 0,-1-1,0 1,0-1,0 0,0 1,0-1,0 0,-1 0,1 1,0-1,-1 0,1 0,-2 0,-75 42,72-41,-9 5,-20 4,2 3,-1 0,2 2,0 2,1 1,1 1,1 2,0 0,2 2,1 1,-14 18,-5 72,45-112,-1 0,0 0,1 0,0 0,0 0,0 1,0-1,0 0,1 0,-1 0,1 0,0 0,0 0,0 0,0 0,1 0,-1-1,1 1,-1 0,1-1,0 1,0-1,0 0,1 0,-1 0,0 0,1 0,-1 0,1 0,0-1,0 1,-1-1,1 0,0 0,0 0,3 0,3 2,1 0,0-1,0-1,0 0,0 0,0-1,0 0,0 0,0-1,-1-1,2 0,9-4,0 0,0 2,0 0,0 2,0 0,1 1,-1 1,1 0,-1 2,1 1,7 2,12 1,-26-8</inkml:trace>
  <inkml:trace contextRef="#ctx0" brushRef="#br0" timeOffset="61947.615">1328 685,'167'-12,"62"-23,-178 32,-33 7</inkml:trace>
  <inkml:trace contextRef="#ctx0" brushRef="#br0" timeOffset="62488.435">1383 854,'5'0,"6"0,7 0,4 0,4 0,2 0,1 0,0 0,1 0,-1 0,-5-5,-2-1,1 0,0 1,2 1,1 2,-4 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7:43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1220,'12'3,"0"0,1-1,-1 0,1-1,0 0,-1-1,1 0,0-2,-1 1,1-1,-1-1,0 0,0-1,4-1,26-12,-2-1,0-2,-1-1,-1-3,-1-1,-1-1,-1-2,-1-2,26-31,6-9,-3-2,-4-3,-3-2,-4-3,-2-2,33-79,47-131,-114 260,-16 32,0 1,0-1,0 1,0-1,0 0,0 1,0-1,0 1,0-1,0 1,0-1,0 0,0 1,1-1,-1 0,0 1,0-1,0 0,1 1,-1-1,0 0,1 1,-1-1,0 0,1 0,-1 1,0-1,1 0,-1 0,0 0,1 1,-1-1,1 0,-1 0,0 0,1 0,-1 0,1 0,-1 0,0 0,1 0,-1 0,1 0,-1 0,1 0,-1 0,0 0,1 0,-1-1,0 1,1 0,-1 0,1 0,-1-1,0 1,0 0,1-1,-1 1,0 0,1 0,-1-1,0 1,0 0,1-1,2 240,-5 257,2-484,-1 0,0 1,-1-1,0 0,-1 0,-1 0,0-1,0 1,-1-1,0 0,-1 0,-1-1,1 0,-2 0,1 0,-1-1,-1 0,0 0,0-1,0-1,-1 1,0-2,-1 1,0-1,-11 4,-10-2,0-1,-1-1,0-2,0-1,0-2,0-1,0-2,-13-3,24 4,-1-1,1-1,0-1,0-1,0-1,1 0,-11-6,30 11,1 0,-1 0,1 0,-1 0,1-1,-1 1,1 0,0-1,0 1,0-1,0 1,0-1,0 1,0-1,0 0,0 1,1-1,-1 0,1 0,-1 1,1-1,0 0,0 0,0 0,0 0,0 0,0 1,0-1,1 0,-1 0,1 0,-1 1,1-1,0 0,-1 1,1-1,0 0,0 1,0-1,1 1,-1-1,0 1,0 0,1 0,-1-1,1 1,-1 0,1 0,-1 0,1 1,0-1,-1 0,1 1,0-1,1 0,19-11</inkml:trace>
  <inkml:trace contextRef="#ctx0" brushRef="#br0" timeOffset="547.81">1638 853,'10'45,"-3"0,-2 1,-1-1,-3 39,-2-60,-1 0,-1 0,0-1,-2 0,-1 0,-1 0,-1 0,0-1,-10 16,18-36,-1-1,1 1,0 0,-1 0,1-1,-1 1,1 0,-1-1,0 1,0-1,0 1,0-1,0 1,0-1,0 0,0 1,0-1,-1 0,1 0,0 0,-1 0,1 0,-1 0,0 0,1-1,-1 1,0 0,1-1,-1 1,0-1,1 0,-1 0,0 0,0 1,1-2,-1 1,0 0,0 0,1 0,-1-1,0 1,1-1,-1 0,0 1,1-1,-1 0,1 0,-1 0,1 0,-1 0,1 0,0 0,0-1,-1 0,1-7,0 0,0-1,1 1,1 0,-1-1,2 1,-1 0,1 0,1-1,-1 1,1 1,1-1,0 0,0 1,1 0,5-7,-2-2,22-37,1 2,3 1,2 1,2 2,2 2,2 1,2 3,23-16,-62 53,1 0,0 0,-1 0,2 1,-1 0,0 0,1 1,0 0,0 0,0 0,0 1,0 0,0 1,1-1,-1 1,7 0,-11 3,-1 0,1 0,-1 0,1 0,-1 0,0 1,0-1,0 1,0-1,-1 1,1 0,-1 0,1-1,-1 1,0 0,0 0,0 0,-1 0,1 1,-1-1,0 0,1 0,-1 0,-1 0,1 1,0-1,-1 0,0 0,0 0,0 0,0 0,0 0,0 0,-1-1,1 1,-1 0,-1 0,-112 170,-2-55,116-116,1-1,-1 0,1 0,-1 0,0-1,1 1,-1 0,0 0,0 0,0 0,0-1,0 1,0 0,0-1,0 1,0-1,0 1,0-1,0 0,0 1,0-1,0 0,0 0,-1 1,1-1,0 0,0 0,0-1,0 1,-1 0,1 0,0 0,0-1,0 1,0-1,0 1,0-1,0 1,0-1,0 1,0-1,0 0,0 0,0 1,1-1,-1 0,0 0,0 0,1 0,-1 0,1 0,-1 0,1 0,-1 0,1 0,-1-1,6-15,4 2</inkml:trace>
  <inkml:trace contextRef="#ctx0" brushRef="#br0" timeOffset="3813.882">2372 937,'2'2,"0"1,0-1,0 0,1 0,-1 0,0 0,1-1,-1 1,1-1,0 0,0 1,-1-1,1 0,0 0,0-1,0 1,0-1,0 1,0-1,0 0,0 0,0-1,0 1,0 0,0-1,0 0,0 0,11-2,0 0,0-1,-1 0,0-2,0 1,0-2,-1 1,1-2,6-5,-15 10,-1 1,0-1,0 0,0 0,0 0,0 0,-1 0,0-1,1 1,-1-1,0 1,-1-1,1 0,-1 0,1 0,-1 0,0 0,-1 0,1 0,-1 0,0 0,0 0,0 0,0 0,-1 0,1-1,-1 1,0 0,-1 1,1-1,-1 0,1 0,-1 0,-2-2,2 2,-1 0,1 0,-1 0,0 0,-1 1,1-1,-1 1,1 0,-1 0,0 0,0 0,0 1,-1 0,1-1,-1 2,1-1,-1 0,0 1,1 0,-1 0,0 0,0 1,0 0,1 0,-1 0,0 0,-2 1,-4 1,1 0,-1 1,0 0,1 0,0 1,0 1,0 0,1 0,-1 1,1 0,-6 6,3-3,0 0,1 2,0-1,1 1,0 1,1-1,1 2,-1-1,2 1,0 1,0-1,2 1,-1 0,2 0,0 1,1 0,0 0,3-9,0 0,0 0,1 0,0 0,0-1,1 1,-1 0,1-1,1 1,-1-1,1 0,0 0,0 0,0 0,1 0,-1-1,1 1,0-1,1 0,-1 0,1-1,0 1,-1-1,2 0,-1-1,0 1,4 0,9 5,1-1,0-1,0 0,1-2,-1 0,1-2,11 1,110-20,-117 12</inkml:trace>
  <inkml:trace contextRef="#ctx0" brushRef="#br0" timeOffset="4181.236">3303 712,'-61'24,"2"2,0 3,-43 29,95-55,-1 1,1 0,-1 1,1 0,0 0,1 0,-1 1,1 0,0 0,1 1,0 0,0 0,0 0,1 0,-1 1,2 0,-1-1,1 1,1 1,-1-1,2 0,-1 1,1-1,0 1,0-1,1 1,1-1,-1 1,1-1,1 1,0-1,0 1,2 5,2-9,-1 0,1-1,-1 1,1-1,0-1,1 1,-1-1,1 0,-1 0,1-1,0 0,0 0,0-1,0 0,0 0,1 0,-1-1,0 0,0-1,0 1,0-1,0-1,4 0,16 0,-8 1,-1-2,0 0,1-1,-1-1,-1 0,1-2,-1 0,0-1,0 0,-1-2,12-8,-9 3</inkml:trace>
  <inkml:trace contextRef="#ctx0" brushRef="#br0" timeOffset="4363.869">3614 825,'-15'38,"-4"23,1 5,3-3,5-9,4-12</inkml:trace>
  <inkml:trace contextRef="#ctx0" brushRef="#br0" timeOffset="4517.717">3670 458,'0'0</inkml:trace>
  <inkml:trace contextRef="#ctx0" brushRef="#br0" timeOffset="5167.81">4121 853,'-168'46,"160"-42,0-1,0 1,1 1,0 0,0 0,0 0,0 0,1 1,0 1,0-1,0 1,1-1,0 2,1-1,-1 0,1 1,1 0,-3 7,5-11,0 0,0 0,0 0,1-1,0 1,0 0,0 0,0 0,0 0,1 0,0 0,0 0,0 0,0-1,0 1,1 0,0-1,-1 1,2-1,-1 0,0 1,0-1,1 0,0 0,0-1,0 1,0-1,0 1,0-1,0 0,1 0,-1 0,1-1,0 1,-1-1,1 0,0 0,0 0,0 0,0-1,0 0,0 0,0 0,0 0,-1 0,1-1,0 0,0 0,13-3,-1-2,-1 0,1-1,-1 0,0-1,-1-1,0-1,0 0,-1 0,0-1,-1-1,0 0,-1-1,4-7,63-56,16 0,-93 75,0 1,0-1,1 1,-1-1,0 1,0 0,0 0,1-1,-1 1,0 0,0 0,1 0,-1 0,0 0,0 1,1-1,-1 0,0 0,0 1,0-1,1 1,-1-1,0 1,0 0,0-1,0 1,0 0,0 0,0-1,0 1,-1 0,1 0,0 0,0 0,-1 0,1 1,-1-1,1 0,-1 0,1 0,-1 0,0 1,1-1,-1 0,0 1,6 62,-6-58,-1 20,-1-20,1 0,0 1,0-1,0 0,1 1,0-1,0 1,1-1,0 1,0-1,0 0,1 0,0 1,0-1,1 0,-1 0,1-1,0 1,1-1,0 1,0-1,0 0,0-1,1 1,-1-1,1 1,0-2,1 1,-1 0,1-1,1 1,3-2,0 0,0-1,0 0,0 0,0-1,0 0,0-1,0 0,0-1,0 0,0-1,-1 1,1-2,-1 0,0 0,0 0,7-5,135-110,-107 77,-2-3,-2-2,-2-1,-2-1,-2-3,-3-1,-2-1,-17 32,0 1,-2-2,-1 0,0 0,-2 0,-1-1,-1 0,0-1,-2 1,-1-1,-1 1,-1-1,-2 1,-1-12,2 32,0 1,-1 0,1 0,0 0,-1 0,0 0,0 1,0-1,0 0,0 1,0-1,-1 1,1 0,-1 0,1 0,-1 0,0 0,0 1,0-1,0 1,0 0,0-1,0 2,-1-1,1 0,0 1,-1-1,1 1,0 0,-1 0,1 0,0 1,-1-1,1 1,0-1,-2 2,-7 1,0 0,0 1,1 1,-1 0,1 0,1 1,-1 1,1 0,-6 5,0 6,1 0,0 2,2-1,0 2,1 0,1 0,1 1,2 0,0 1,1 0,1 0,1 1,1-1,1 1,1 0,2 0,0 0,1 0,3 10,-2-9,2 0,1 0,0-1,2 1,1-1,1 0,1-1,1 0,1-1,1 0,0-1,2 0,1-1,0-1,2-1,0 0,6 3,194 139,-194-146</inkml:trace>
  <inkml:trace contextRef="#ctx0" brushRef="#br0" timeOffset="5929.091">6549 712,'-30'-1,"1"1,-1 2,0 1,1 1,-1 1,1 2,1 1,-1 1,1 1,1 2,-5 3,22-11,0 1,-1 0,2 0,-1 1,1 0,0 0,0 1,1 1,0-1,0 1,0 1,1-1,1 1,-1 1,2-1,-1 1,1 0,1 0,0 0,0 1,1 0,0 0,1-1,0 1,1 1,-1-2,1 1,1 0,-1 0,2 0,-1 0,2-1,-1 1,2 0,-1-1,1 1,1-1,0 0,0 0,1-1,0 1,1-1,0 0,1 0,0-1,0 0,0 0,1 0,0-1,1 0,0-1,0 0,0-1,5 3,6-4,1 0,0-2,1 0,-1-2,0 0,0-1,0-1,0-1,0-1,0 0,0-2,-1-1,17-7,-1-3</inkml:trace>
  <inkml:trace contextRef="#ctx0" brushRef="#br0" timeOffset="9734.211">7113 825,'0'-3,"-1"0,0 0,-1 0,1 0,-1 0,1 1,-1-1,0 0,0 1,0-1,0 1,0 0,0 0,-1 0,1 0,-1 0,0 0,0 1,1-1,-1 1,0 0,0 0,0 0,0 0,0 0,-1 1,1-1,0 1,0 0,0 0,0 0,-1 0,1 1,0-1,-5 2,0 0,0 0,0 1,1 0,-1 0,1 1,0 0,0 0,0 1,1 0,-1 0,1 0,0 2,-5 4,0 1,2 1,-1 0,1 0,1 1,1 0,0 0,0 1,-2 9,8-19,-1 0,1 0,-1 0,1 1,1-1,-1 0,1 0,0 0,0 0,0 1,1-1,0 0,0 0,0 0,1 0,0 0,0 0,0 0,0-1,1 1,-1-1,1 0,0 1,1-1,-1 0,1-1,0 1,0-1,0 0,4 3,0-2,0 0,0 0,1-1,-1 0,1-1,-1 0,1 0,0-1,0 0,0-1,0 1,-1-2,1 1,0-1,0-1,0 0,-1 0,1 0,-1-1,1-1,-1 1,1-2,16-8,-1 0,-1-1,-1-2,0 0,-1-2,13-13,74-112,-76 98,-31 45,0 0,0 0,-1 0,1 0,0 0,0 1,-1-1,1 0,0 1,-1-1,1 0,-1 1,1-1,0 1,-1-1,1 1,-1-1,1 1,-1 0,1-1,-1 1,0-1,1 1,-1 0,0-1,0 1,1 0,-1 0,0-1,0 1,0 0,0 0,0-1,0 1,0 0,0-1,0 1,0 0,0 0,0-1,-1 1,1 0,0 0,0-1,-1 1,1-1,0 1,-1 0,1-1,-1 1,1-1,-1 1,1-1,-1 1,0-1,1 1,-1-1,0 7,-1 10,0 1,2 0,0 0,1 0,0 0,2-1,2 9,-4-20,1-1,0 1,0 0,1 0,0-1,0 1,0-1,0 0,1 0,0 0,0-1,0 1,1-1,-1 0,1 0,0-1,0 1,1-1,-1 0,1 0,-1-1,1 0,2 1,9 1,0 0,0-2,0 0,0 0,1-2,-1 0,0-1,0-1,0 0,0-2,0 0,0 0,-1-2,0 0,0-1,-1 0,1-1,7-7,6-6,0-2,-1-2,-2 0,0-2,-2 0,13-20,-17 20,2 0,1 2,1 0,1 1,1 2,6-4,-30 25,0 0,0-1,0 1,0 0,0 0,0 0,0 0,0 1,1-1,-1 0,0 1,0 0,1-1,-1 1,0 0,1 0,-1 0,0 1,0-1,1 1,-1-1,0 1,0-1,0 1,1 0,-1 0,0 0,0 1,0-1,-1 0,1 1,0-1,0 1,-1-1,1 1,-1 0,0 0,1 0,-1 0,0 0,0 0,0 0,0 0,-1 0,1 0,0 2,3 7,-1-1,0 1,0 0,-1 0,-1 0,0 0,0 1,-1-1,0 0,-1 0,-1 1,1-1,-2 0,0 0,0-1,-1 1,0-1,-1 0,0 1,0-2,-1 1,-1-1,1 0,-2 0,1-1,-1 0,0 0,-1-1,0 0,0-1,0 1,-1-2,0 1,0-2,0 1,-5 0,-87 1,256-34,163 25,-298 1,1-1,0-1,-1-1,0 0,0-2,0 0,-1-1,0 0,0-2,-1 0,0-1,-1-1,0 0,-1-1,-1-1,0 0,-1-1,0-1,-1 0,-1 0,0-1,4-12,-13 25,-1 0,1-1,-1 1,0 0,0 0,0-1,-1 1,0 0,0-1,0 1,0-1,0 1,-1 0,0-1,0 1,0 0,-1 0,1 0,-1 0,0 0,0 0,0 0,-1 0,0 1,1 0,-1-1,0 1,0 0,-1 0,1 0,-1 1,1-1,-1 1,0 0,0 0,0 0,0 1,0-1,0 1,-1 0,1 0,0 1,-1-1,0 1,-9 0,0 0,-1 1,1 1,0 1,0 0,0 0,1 1,-1 1,1 0,0 1,0 1,1 0,0 1,0 0,1 0,0 1,0 1,1 0,0 0,1 1,-7 11,10-13,1 0,0 0,0 1,1 0,0 0,1 0,0 0,1 1,0-1,0 1,1-1,1 1,-1-1,2 1,0 0,0-1,1 1,0-1,0 1,2-1,-1 0,1 0,1-1,-1 1,2-1,-1 0,1 0,1-1,-1 1,1-1,3 2,24 14,0-2,1-1,1-1,1-2,1-2,0-1,1-2,1-2,0-1,0-3,25 2,39 1,-77-10</inkml:trace>
  <inkml:trace contextRef="#ctx0" brushRef="#br0" timeOffset="12864.177">9597 542,'0'5,"0"6,0 7,5-1,1-7,5-6,0-3</inkml:trace>
  <inkml:trace contextRef="#ctx0" brushRef="#br0" timeOffset="13115.667">9737 825,'0'19,"0"11,-4 1,-3-5</inkml:trace>
  <inkml:trace contextRef="#ctx0" brushRef="#br0" timeOffset="16719.766">1 1530,'241'-51,"84"0,-175 40,0 6,2 7,240-10,144-11,-33-8,-208 38,-71 6,225-14,-228-5,155 2,-62-29,57 60,-95-4,-167-28,133 12,-153 1,1-5,-1-3,62-7,-16 1,818 2,-560 27,625-26,-526-2,-192-26,233-3,32 31,-471-18,-74 12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5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96,'0'17,"13"120,-12-133,0 0,0 0,0-1,1 1,0-1,-1 1,1-1,0 0,1 1,-1-1,0 0,1-1,0 1,0 0,0-1,0 1,0-1,0 0,0 0,1 0,-1-1,1 1,0-1,-1 0,1 0,0 0,0 0,-1-1,1 1,0-1,0 0,0 0,0-1,8-1,1 0,-1-2,0 1,0-1,0-1,-1 0,0-1,0 0,0-1,5-4,43-22,-55 32,0 0,0 1,0-1,0 1,0 0,0 0,0 1,0-1,0 1,1 0,-2 0,1 0,0 1,0-1,0 1,-1 0,1 0,-1 0,1 1,-1-1,0 1,0 0,0 0,0 0,0 0,-1 0,0 1,1-1,-1 2,46 37,-43-40,-1 0,1-1,0 1,-1-1,1 0,0-1,0 1,0-1,0 0,0 0,0 0,0-1,0 1,0-1,-1 0,1-1,0 1,-1-1,1 0,-1 0,1-1,-1 1,3-3,89-80,-84 72,4-3,0-1,-2-1,0 0,-1-1,-1-1,-1 0,-1 0,0-1,-1-2,-10 2,-3 29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1 323,'19'-1,"0"-1,1-1,-1-1,-1 0,1-2,-1 0,0-1,0 0,-1-2,0 0,0-1,-1-1,-1 0,1-1,10-12,-23 19,0 1,0-1,-1 0,1 1,-1-1,-1 0,1-1,0 1,-1 0,0 0,-1-1,1 1,-1 0,0-1,0 1,0 0,-1-1,0 1,0 0,0 0,-1-1,0 1,0 0,0 0,-1 1,1-1,-1 0,0 1,0 0,-1 0,1 0,-1 0,0 0,0 1,-1-1,1 1,0 0,-1 1,0-1,0 1,0 0,0 0,0 0,0 1,0 0,0 0,-1 0,1 0,-1 1,1 0,0 0,-1 1,1-1,0 1,-1 0,1 1,0-1,0 1,0 0,0 0,0 1,1 0,-1 0,-6 5,1 2,0-1,0 1,1 1,0 0,1 0,0 1,1 0,0 0,1 0,0 1,1 0,1 0,0 1,1-1,0 1,1 0,0 0,1 0,1 0,1 0,-1 0,2-1,0 1,1 0,0 0,1-1,1 0,0 0,0 0,2 0,5 0,1 0,0-1,1 0,0-1,1 0,0-1,0-1,1-1,1 0,-1-1,1-1,1 0,-1-1,1-1,10 1,102-6,-105-4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0 194,'2'-8,"1"0,0 0,0 0,0 1,1-1,0 1,0 0,1 0,0 1,0-1,1 1,0 0,0 0,0 1,1 0,0 0,0 0,0 1,0 0,1 0,9-5,1 0,0 1,1 0,0 2,0 0,0 1,1 1,0 1,0 0,0 2,0 0,2 2,-16-1,1 1,0 0,0 1,0-1,-1 1,1 0,-1 1,1 0,-1 0,0 0,0 1,-1 0,1 0,-1 0,1 1,-1 0,-1 0,1 0,-1 0,0 1,0 0,0 0,-1 0,0 0,0 0,-1 1,0-1,0 1,0 0,0 2,-1 26,-1-1,-1 1,-2-1,-1 0,-2 0,-1-1,-2 1,-2-2,0 1,-2-1,-2-1,0-1,-3 0,-7 10,-43 54,67-94,0-1,1 1,-1 0,0 0,1 0,-1-1,0 1,1 0,-1 0,1-1,-1 1,1-1,-1 1,1 0,-1-1,1 1,-1-1,1 1,0-1,-1 0,1 1,0-1,-1 1,1-1,0 0,0 1,-1-1,1 1,0-1,0 0,0 1,0-1,0 0,0 1,0-1,0 0,0 1,0-1,0 0,1 1,-1-1,0 0,0 1,1-1,-1 1,0-1,1 1,-1-1,1 1,-1-1,1 1,-1-1,0 1,1-1,0 1,-1 0,1-1,-1 1,1-1,15-35,1 0,2 0,2 2,1 0,2 2,26-28,-13 13,-23 29,7-10,0 1,2 0,1 2,2 1,20-16,-45 39,0 0,0 0,0 0,0 0,0 1,0-1,0 0,1 0,-1 1,0-1,0 0,1 1,-1 0,0-1,1 1,-1 0,1-1,-1 1,0 0,1 0,-1 0,1 0,-1 1,0-1,1 0,-1 0,0 1,1-1,-1 1,0-1,0 1,1 0,-1 0,0-1,0 1,0 0,0 0,0 0,0 0,0 0,0 0,0 0,0 0,-1 1,1-1,-1 0,1 0,-1 1,1-1,-1 0,1 1,-1-1,0 1,0-1,0 2,0 200,-1-202,1 1,0 0,-1-1,1 1,0-1,0 1,1 0,-1-1,0 1,0-1,1 1,-1-1,1 1,-1-1,1 1,0-1,-1 1,1-1,0 0,0 1,0-1,0 0,0 0,0 0,1 0,-1 0,0 0,0 0,1 0,-1 0,1 0,-1-1,1 1,-1-1,1 1,-1-1,1 0,-1 1,1-1,0 0,-1 0,1 0,-1 0,1 0,0-1,-1 1,1 0,-1-1,1 1,-1-1,1 0,-1 1,1-1,-1 0,1 0,136-149,22 0,-159 148,1 1,-1 0,0 0,0 0,1 0,-1 0,1 0,-1 1,1-1,-1 0,1 1,0-1,-1 1,1-1,0 1,-1 0,1 0,0 0,-1 0,1 0,0 0,0 0,-1 0,1 1,0-1,-1 1,1-1,-1 1,1 0,-1 0,1-1,-1 1,1 0,-1 0,0 1,1-1,-1 0,0 0,0 1,0-1,0 0,0 1,0-1,-1 1,1-1,0 1,-1-1,1 1,-1 0,1-1,-1 1,0 0,0-1,0 1,0 0,0 0,0-1,2 26,-2 0,0 1,-2-1,-1-1,-1 1,-8 26,3-7,-20 94,15-95,8-27</inkml:trace>
  <inkml:trace contextRef="#ctx0" brushRef="#br0" timeOffset="2765.898">1638 448,'28'0,"1"-1,-1-1,0-1,1-1,17-7,-37 9,-1-1,0 0,0 0,0-1,0 0,0-1,-1 1,0-2,0 1,0-1,0 0,-1 0,0-1,-1 1,1-1,-1-1,-1 1,1-1,-1 0,1-3,-4 6,0-1,0 1,0-1,-1 0,0 1,0-1,0 0,-1 1,0-1,0 0,0 1,0-1,-1 1,0 0,-1-1,1 1,-1 0,0 0,0 1,0-1,-1 1,1-1,-1 1,0 0,-1 0,1 1,-1 0,1-1,-1 1,0 1,0-1,0 1,-1 0,1 0,0 0,-1 1,0 0,1 0,-1 0,1 1,-1 0,0 0,1 0,-1 1,0-1,-1 2,-6 2,-1 1,1 0,1 1,-1 1,1 0,0 0,1 1,0 1,0 0,1 0,0 1,0 1,1-1,1 2,0-1,0 1,1 0,1 1,0-1,1 1,0 0,1 1,0-1,1 1,1 0,0 0,1 0,0 0,1 0,1 0,0 0,1 0,0-1,1 1,1 0,0-1,1 0,0 0,1 0,1-1,3 6,-4-11,0 0,1 0,0-1,0 0,0 0,1-1,0 0,0 0,0 0,1-1,-1-1,1 0,0 0,0 0,0-1,0 0,0-1,1 0,-1-1,0 0,1 0,-1-1,5-1,12-2,1 0,-2-2,1-2,-1 0,0-1,-1-2,17-9,335-204,-250 156,-125 69,0-1,0 0,-1 0,1 0,0 0,0 0,-1 0,1 0,0 0,0-1,0 1,-1 0,1 0,0-1,-1 1,1 0,0-1,-1 1,1-1,0 1,-1-1,1 1,-1-1,1 1,-1-1,1 1,-1-1,1 0,-1 1,1-1,-1 0,0 1,0-1,1 0,-1 0,0 1,0-1,0 0,0 0,0 0,0 1,0-1,0 0,0 0,0 1,0-1,0 0,-1 0,1 1,0-1,0 0,-1 0,1 1,-1-1,1 0,-1 1,1-1,-1 1,1-1,-1 1,1-1,-1 1,0-1,1 1,-1-1,0 1,0-1,-12 0,1-1,-1 2,0 0,0 0,0 1,0 1,1 0,-1 1,1 0,-1 1,1 0,0 1,1 0,-1 1,1 1,0-1,0 2,1 0,0 0,1 0,0 1,0 1,1 0,0 0,0 0,1 1,1 0,0 1,0 0,3-7,0 0,0 1,0 0,1-1,0 1,0 0,0 0,1 0,0 1,0-1,0 0,1 0,0 1,1-1,-1 0,1 0,0 0,0 0,1 0,0 0,0 0,1 0,-1 0,1-1,0 1,1-1,-1 0,1 0,0 0,0-1,1 1,-1-1,1 0,0 0,0-1,1 1,-1-1,1-1,2 2,2-1,0-1,0-1,1 0,-1 0,0-1,0 0,1-1,-1 0,0-1,0 0,0 0,0-1,0-1,-1 1,1-2,-1 1,0-1,0-1,-1 1,0-1,1-1,15-13,-1 0,-1-2,-1 0,-1-1,-1-1,8-14,53-98,-80 136,0 1,0-1,0 0,1 1,-1-1,0 0,0 1,1-1,-1 0,0 0,1 1,-1-1,0 0,1 0,-1 1,0-1,1 0,-1 0,1 0,-1 0,0 0,1 0,-1 1,1-1,-1 0,0 0,1 0,-1 0,1 0,-1-1,0 1,1 0,-1 0,1 0,-1 0,0 0,1 0,-1-1,0 1,1 0,-1 0,0-1,1 1,-1 0,0 0,0-1,1 1,-1 0,0-1,0 1,1 0,-1-1,0 1,0-1,0 1,0 0,0-1,0 1,1-1,-1 1,0 0,0-1,0 1,-4 37,2-27,0-2,0 0,1 1,0-1,0 1,0-1,1 0,1 1,-1-1,1 1,1-1,0 0,0 1,0-1,1 0,0 0,1-1,0 1,0-1,0 0,1 0,0 0,1 0,-1-1,1 0,1 0,-1-1,1 1,0-1,0-1,0 0,1 0,0 0,0-2,0 0,0-1,0 0,0-1,0 0,0 0,0-1,0 0,0 0,0-1,0 0,-1 0,1-1,-1 0,1 0,-1-1,0 0,0 0,-1-1,1 0,-1 0,0-1,15-15,-1-1,-2 0,0-2,-1 0,5-13,28-38,-33 52,0 0,2 2,1 0,0 1,1 1,21-14,-39 31,-1 0,1 0,-1 1,1-1,-1 1,1-1,0 1,0 0,0 0,0 0,-1 1,1-1,0 1,0-1,0 1,1 0,-1 0,0 0,0 1,0-1,0 1,-1 0,1 0,0 0,0 0,0 0,0 0,-1 1,1-1,-1 1,1 0,-1 0,0 0,0 0,1 0,-1 0,-1 1,1-1,0 1,-1-1,1 1,-1 0,0 0,0-1,1 2,1 7,0-1,0 0,-1 1,-1 0,0-1,0 1,-1 0,0 0,-1 0,0-1,-1 1,0-1,0 1,-1-1,-1 0,0 1,0-2,-1 1,0 0,-1-1,0 0,0-1,-1 1,0-1,-1 0,0-1,0 0,0 0,-1-1,0 1,1-2,0 0,0 0,0-1,0 0,-1 0,0-1,1 0,-1 0,0-1,-1 0,-4 0,14-3,1 1,-1 0,0-1,0 1,1 0,-1 0,0-1,0 1,1 0,-1-1,0 1,0 0,0-1,0 1,1-1,-1 1,0 0,0-1,0 1,0-1,0 1,0 0,0-1,0 1,0-1,0 1,0 0,-1-1,1 1,0 0,0-1,0 1,0 0,-1-1,1 1,0 0,0-1,-1 1,1 0,0-1,0 1,-1 0,1 0,0-1,-1 1,1 0,0 0,-1 0,1 0,-1-1,1 1,0 0,-1 0,1 0,-1 0,1 0,0 0,-1 0,1 0,-1 0,32-19,-17 16,1 0,-1 1,1 0,0 1,0 1,0 0,0 1,-1 0,1 2,0-1,7 4,75 8,-80-14,1-1,-1 0,0-1,0-1,0 0,-1-2,1 0,-1 0,0-2,-1 0,1-1,-1 0,-1-1,7-5,-4-2,-2 1,1-2,-2 0,0-1,-1 0,-1-1,-1-1,8-18,19-64,-38 103,0-1,-1 0,1 0,0 1,0-1,-1 0,1 0,0 1,0-1,-1 0,1 0,0 0,-1 1,1-1,0 0,-1 0,1 0,0 0,-1 0,1 0,-1 0,1 0,0 0,-1 0,1 0,0 0,-1 0,1 0,0 0,-1 0,1 0,0 0,-1 0,1 0,0-1,-1 1,1 0,0 0,-1 0,1-1,0 1,0 0,-1 0,1-1,0 1,0 0,0-1,-1 1,1 0,0-1,0 1,0 0,0-1,0 1,0 0,-1-1,1 1,0 0,0-1,0 1,0-1,0 1,1 0,-1-1,0 1,0 0,0-1,0 1,0-1,-23 20,12-4,0 0,0 1,2 0,0 0,1 1,1 0,0 0,1 1,4-13,-1 1,1-1,0 1,1 0,0 0,-1 0,2 0,-1 0,1 0,0 0,0 0,1 0,-1 0,1 0,1 0,-1-1,1 1,0 0,0-1,1 1,0-1,0 0,0 0,0 0,1 0,0 0,0-1,0 1,0-1,1 0,0-1,4 3,-4-2,1-1,0 0,0-1,0 0,1 0,-1 0,0 0,1-1,-1 0,1-1,-1 1,1-1,-1-1,1 1,-1-1,1 0,-1 0,1-1,-1 0,0 0,0-1,5-2,2-1,0-1,-1-1,0 0,0-1,0 0,-1-1,-1 0,1-1,4-7,62-93,-77 112,-1-1,1 0,0 1,0-1,0 0,0 1,0-1,0 0,0 1,0-1,0 1,0-1,0 0,0 1,0-1,0 0,0 1,0-1,0 1,0-1,0 0,1 1,-1-1,0 0,0 1,0-1,1 0,-1 0,0 1,0-1,1 0,-1 0,0 1,1-1,-1 0,0 0,0 0,1 1,-1-1,1 0,-1 0,0 0,1 0,-1 0,0 0,1 0,-1 0,1 0,-1 0,0 0,1 0,-1 0,0 0,1 0,-1 0,0 0,1 0,-1-1,0 1,1 0,-3 50,1-38,0-8,0 0,0 1,0-1,1 0,0 1,0-1,0 1,1-1,-1 1,1-1,0 0,1 1,-1-1,1 0,-1 0,1 0,0 0,1 0,-1-1,1 1,-1-1,1 1,0-1,1 0,-1 0,0 0,1-1,0 1,-1-1,1 0,1 1,16 0,-1 0,1-1,0-1,0-2,-1 0,1-1,1-1,1 1,0-2,-1-1,1-1,-1-1,0-1,0 0,-1-2,-1-1,1 0,-2-1,1-2,-2 0,0 0,-1-2,0 0,-1-1,-1-1,-1 0,0-1,1-5,-9 12,-1 0,0 0,0 0,-1-1,-1 0,0 0,-1 0,0 0,-1 0,0-3,-2 13,1 0,-1 0,0 0,0 1,0-1,0 0,0 1,0-1,-1 1,1-1,-1 1,0-1,0 1,0 0,0 0,0 0,0 0,0 1,-1-1,1 0,-1 1,1 0,-1 0,0-1,1 1,-1 1,0-1,0 0,0 1,0-1,1 1,-1 0,-1 0,-4 0,1 0,-1 0,0 1,1 0,-1 0,1 1,-1 0,1 0,0 1,0 0,0 0,-2 1,-72 75,81-77,-1-1,0 0,0 1,1-1,-1 1,1-1,-1 1,1-1,-1 1,1-1,0 1,0-1,0 1,0-1,0 1,0 0,0-1,1 1,-1-1,1 1,-1-1,1 1,-1-1,1 1,0-1,-1 0,1 1,0-1,0 0,0 0,0 0,1 0,-1 0,0 0,0 0,0 0,1 0,-1 0,1 0,-1-1,1 1,0-1,66 17,4-29,-64 9,1 0,-1 1,0 1,0-1,1 2,-1-1,1 1,-1 0,1 1,-1 0,0 0,1 0,0 2,-5 0,0 0,0 0,0 1,-1 0,0 0,1 0,-1 0,-1 0,1 0,-1 1,0-1,0 1,0 0,0 0,-1 0,0-1,0 1,0 1,0-1,-1 0,0 0,0 0,-1 0,1 0,-1 0,-1 4,4 46,-1-50,0 0,1 1,0-1,0 0,0 0,1 0,0 0,-1 0,2 0,-1-1,1 0,-1 0,1 0,0 0,0 0,1-1,-1 1,1-1,0 0,0-1,0 1,0-1,0 0,1 0,-1-1,0 0,1 0,-1 0,1 0,4-1,6 1,-1-1,0-1,1 0,-1-1,0-1,0 0,0-1,0 0,-1-2,13-6,-3 3,0-2,-1-1,-1-1,0-1,0-1,-2-1,0 0,-1-2,0 0,-1-1,-2-1,0-1,-1 0,-1-1,11-23,-23 42,-1-1,1 1,-1-1,1 1,-1-1,0 0,-1 0,1 1,-1-1,1 0,-1 0,0 0,-1 1,1-1,-1 0,1 0,-1 0,0 1,0-1,-1 1,1-1,-1 1,0-1,0 1,0 0,0 0,-1 0,1 0,-1 0,0 0,1 1,-1 0,-1-1,1 1,0 0,0 0,-1 1,1-1,-1 1,1-1,-1 1,0 0,0 1,1-1,-1 1,0-1,0 1,0 0,1 1,-3-1,-10 5,0 1,1 0,-1 1,1 1,1 0,0 1,0 0,1 1,0 1,0 0,1 1,1 0,0 1,1 0,0 1,1 0,0 0,2 1,-1 0,2 1,0-1,1 1,0 1,3-6,-1 0,1 0,1 0,0 1,1-1,0 1,1-1,0 1,1-1,0 0,1 0,0 0,0 0,1 0,1-1,0 1,0-1,1-1,1 1,-1-1,1 0,1 0,0-1,0 0,1 0,-1-1,2 0,-1-1,1 0,0 0,0-1,1 0,-1-1,1-1,0 1,3-1,10 6,1-1,0-1,0-2,0 0,0-2,1 0,0-2,-1-1,1-1,15-3,-16-3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1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0,'24'5,"17"1,8 0,-2-1,-2-2,-5-1,-4 0,-4-2,-7-5,-3-1,0 0,-4 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3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86 650,'-9'20,"0"1,1 1,2-1,0 1,1 1,1-1,1 6,2-25,1 1,-1-1,1 1,0-1,0 1,0-1,0 1,1-1,-1 1,1-1,0 0,0 1,0-1,0 0,1 0,0 1,-1-1,1 0,0-1,0 1,1 0,-1-1,1 1,-1-1,1 1,0-1,0 0,-1 0,2-1,-1 1,0 0,0-1,0 0,1 0,-1 0,1 0,-1-1,1 1,-1-1,1 0,-1 0,1 0,-1 0,1-1,-1 1,0-1,1 0,15-6,0-1,-1 0,0-2,0 0,-1-1,0-1,-1 0,0-1,-1-1,1-2,-14 13,48-44,-3-2,-2-2,-3-2,-2-2,33-59,-61 92,0-1,-1-1,-2 0,0 0,-2-1,0 0,-2 0,-1 0,1-16,-5 36,0 0,1-1,-2 1,1 0,-1-1,1 1,-1 0,-1-1,1 1,-1 0,0 0,0 0,0 0,-1 1,0-1,0 1,0-1,0 1,-1 0,-3-3,3 7,-1 0,1 1,0-1,0 1,0 0,0 0,0 1,0-1,1 1,-1 0,0 0,1 0,-1 0,1 1,0 0,0-1,0 1,0 0,0 0,1 1,0-1,-1 0,1 1,0 0,0-1,1 1,-1 1,0-2,-15 32,1 0,2 0,2 2,1-1,2 2,2-1,1 1,2 0,1 0,2 0,3 24,-2 72,5 0,20 120,-10-146,-5 1,-4 106,-33-120,26-92,0-1,0 0,-1 0,1 0,-1 0,0-1,1 1,-1 0,0-1,0 1,0-1,0 1,0-1,0 0,-1 0,1 0,0 0,-1-1,1 1,0 0,-1-1,1 0,-1 1,1-1,-1 0,1-1,-1 1,1 0,0-1,-1 1,1-1,-1 1,1-1,0 0,0 0,-1 0,1-1,-1 0,-6-5,-1 0,1-1,0 0,1-1,0 0,0 0,1-1,0 1,1-2,0 1,-2-7,-5-9</inkml:trace>
  <inkml:trace contextRef="#ctx0" brushRef="#br0" timeOffset="200.947">1 0,'5'10,"1"3</inkml:trace>
  <inkml:trace contextRef="#ctx0" brushRef="#br0" timeOffset="1433.968">368 1552,'13'-55,"-9"33,1 0,0 1,2 0,0 0,2 1,0 0,1 0,9-12,1 5,2 2,0 0,2 2,1 0,0 2,2 1,9-5,-11 10,-3 3</inkml:trace>
  <inkml:trace contextRef="#ctx0" brushRef="#br0" timeOffset="28876.761">1074 1694,'-10'-4,"0"-1,0 2,0-1,0 1,-1 1,0 0,1 0,-1 1,0 1,1 0,-1 0,0 1,0 0,1 1,-1 0,1 1,-1 0,1 0,0 1,0 1,1 0,-1 0,1 1,0 0,1 0,0 1,-1 0,2 1,-1 0,1 0,1 0,0 1,0 0,0 0,1 1,0 2,-15 16,1 1,2 1,1 1,2 0,1 1,1 0,2 1,1 1,-1 12,9-39,1-1,0 1,0 0,1 0,-1-1,1 1,1 0,-1-1,1 1,0-1,1 0,0 1,0-1,0 0,0-1,1 1,0-1,0 1,1-1,-1 0,1-1,0 1,1-1,-1 0,1 0,0-1,-1 0,2 0,-1 0,0-1,0 1,1-2,0 1,20 1,0-1,1-2,-1-1,0 0,0-3,0 0,-1-1,1-2,-1-1,-1 0,1-2,-2-1,1-2,-2 0,1-1,-2-1,0-1,-1-1,15-17,-24 25,-2-1,1 0,-2-1,1 0,-1 0,-1-1,0 0,-1-1,0 0,-1 0,-1 0,0-1,0 0,-1 1,-1-2,-1 1,0 0,0-1,-2 1,0-1,0 1,-2-1,1 1,-2 0,0 0,-1 0,0 0,-2 4,0 0,0 0,-1 1,-1 0,1 0,-2 1,1 0,-1 0,0 1,0 0,-1 1,0 0,0 1,-1 0,1 0,-1 1,0 0,0 1,-1 1,1-1,-1 2,1 0,-1 0,1 1,-7 1,-15-2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0,'5'14,"1"15,0 7,-1 2,-1-1,-2-6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1,'-11'5,"0"0,0 1,0 0,1 1,0 1,0-1,1 1,0 1,0 0,-3 5,12-11,0 1,1-1,0 1,-1-1,1 0,0 1,1-1,-1 0,1 0,-1 0,1 0,0 0,0 0,0-1,0 1,1 0,-1-1,1 0,0 1,-1-1,1 0,0-1,0 1,0 0,0-1,1 0,-1 0,0 0,1 0,-1 0,3 0,3 3,-2-2,-1 0,0 0,1 0,-1 1,0 0,0 0,0 0,-1 1,1 0,-1 0,0 1,0-1,-1 1,1 0,-1 0,0 1,0-1,-1 1,1 0,-1 0,-1 0,1 0,-1 1,0-1,0 1,-1-1,0 1,0 0,-1 1,0-2,-1 0,0-1,-1 1,1-1,-1 0,0 1,-1-1,1 0,-1 0,0 0,0-1,0 1,-1-1,0 1,0-1,0 0,0-1,-1 1,1-1,-1 0,0 0,0 0,0-1,0 1,0-1,-1-1,1 1,-1-1,1 0,-1 0,0 0,1-1,-1 0,0 0,-1 0,-73-6,61-1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1,'-5'43,"-1"19,4 4,4-4,0-9,1-7,-1-13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1 307,'72'-270,"-71"270,-1 1,1 0,-1 0,0-1,1 1,0-1,-1 1,1 0,-1-1,1 1,0-1,-1 1,1-1,0 0,-1 1,1-1,0 0,0 1,-1-1,1 0,0 0,0 0,0 0,-1 0,1 0,0 0,0 0,0 0,0 0,-1 0,1 0,0 0,0-1,-1 1,1 0,0-1,0 1,-1-1,1 1,0 0,-1-1,1 0,-1 1,1-1,0 1,-1-1,1 0,-1 1,0-1,1 0,0 6,56 129,-54-129,1 1,0-1,0 0,0 0,0 0,1 0,0-1,0 0,0 0,0 0,1-1,-1 1,1-1,0-1,0 1,0-1,0 0,1 0,-1-1,0 0,1 0,-3-1,0 0,0-1,0 1,0-1,0 0,0 0,0-1,0 1,-1-1,1 0,-1 0,1 0,-1 0,0-1,1 1,-1-1,-1 0,1 0,0 0,-1 0,1 0,-1 0,0-1,0 1,0-1,-1 0,1 0,28-107,-29 56,-1 31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293 650,'-21'6,"-1"2,2 0,-1 1,1 0,0 2,1 1,0 0,1 1,1 1,0 1,1 0,-12 15,23-22,1-1,-1 1,2 0,-1 1,1-1,0 1,1-1,0 1,0 0,1 0,1 0,-1 0,1-1,0 1,1 0,0 0,1 0,0 1,-1-5,0 0,1 0,-1 0,1 0,0 0,0-1,1 1,0-1,0 1,0-1,0 0,0 0,1 0,0 0,-1-1,2 0,-1 0,0 0,0 0,1 0,0-1,-1 0,1 0,0 0,0-1,0 1,0-1,1-1,-1 1,0-1,1 1,13-5,-1 0,-1 0,1-2,-1 0,0-1,0-1,-1-1,0 0,0-1,-1 0,0-1,-1-1,3-4,10-7,0-2,-1 0,-2-2,0 0,-2-2,-1-1,-2 0,-1-2,-1 0,-2 0,-1-2,-1 0,-2 0,-2-1,-1-1,-2 1,0-11,-5 26,-1 0,0-1,-2 1,-1 0,0 0,-1 0,-2 1,0-3,3 15,1-1,-1 0,-1 1,1 0,-1 0,0 0,-1 0,0 0,0 1,0 0,-1 0,0 1,0-1,0 1,-1 1,0-1,0 1,0 0,0 1,-1-1,-2 1,3 1,1 1,-1 0,1 0,-1 1,0 0,1 0,-1 1,0-1,1 2,-1-1,1 1,-1 0,1 0,0 0,0 1,0 0,0 0,0 1,1 0,-1 0,1 0,0 0,0 1,1 0,0 0,-1 0,2 1,-1-1,1 1,-2 3,-7 13,1 0,1 1,1 0,0 1,2 0,1 0,-1 16,3-20,2 1,0-1,1 1,1 0,1-1,1 1,1-1,1 1,0-1,1 0,2 0,0-1,1 0,1 0,0-1,2 0,2 2,104 121,-52-85,-45-40</inkml:trace>
  <inkml:trace contextRef="#ctx0" brushRef="#br0" timeOffset="220.728">998 848,'0'24,"5"3,2-8,-1-12,-1-7</inkml:trace>
  <inkml:trace contextRef="#ctx0" brushRef="#br0" timeOffset="365.75">1027 340,'0'0</inkml:trace>
  <inkml:trace contextRef="#ctx0" brushRef="#br0" timeOffset="614.706">1309 1017,'-5'-14,"3"-20,3-8,0-2,5 1,2 4,4 3,0 4,3 1,-2 2,3 6,-2 2,1 4,4 6,2 4,-1 3</inkml:trace>
  <inkml:trace contextRef="#ctx0" brushRef="#br0" timeOffset="953.465">1704 848,'37'-13,"-1"0,-1-3,-1-1,0-1,-1-2,-1-1,-2-2,0-1,0-1,4-46,-34 69,0 0,0 0,0 0,-1 0,1 0,0 0,-1 0,1 0,-1 0,0 0,0 0,0 1,0-1,0 0,0 1,0-1,0 0,-1 1,1-1,0 1,-1 0,0 0,1-1,-1 1,0 0,1 0,-1 1,0-1,0 0,0 0,0 1,0 0,0-1,0 1,0 0,0 0,0 0,-1 0,-9 0,-1 1,1 0,-1 1,1 0,0 1,-1 0,2 1,-1 0,0 1,1 1,0 0,0 0,1 1,-1 0,1 1,1 0,0 1,0 0,1 0,0 1,0 0,1 0,0 1,1 0,1 0,-1 0,2 1,0 0,0 0,1 0,0 0,1 1,1-1,-1 11,3-18,0 0,0 0,0 0,1 0,0 0,0 0,0-1,0 1,1-1,0 1,0-1,0 0,0 0,1 0,0-1,-1 1,1-1,1 0,-1 0,0 0,1-1,-1 1,1-1,0 0,0 0,2 0,5 2,-1-1,1-1,0 0,0 0,0-1,0 0,0-1,0-1,0 0,11-2,34-11,-32 8</inkml:trace>
  <inkml:trace contextRef="#ctx0" brushRef="#br0" timeOffset="1248.116">2409 650,'-11'12,"0"0,0 1,1 0,0 0,2 1,-1 0,2 1,0 0,0 0,2 1,0-1,0 1,2 0,-1 7,4-19,1 0,0-1,0 1,0 0,0-1,1 1,-1-1,1 1,0-1,0 0,0 0,0 0,1 0,-1 0,1 0,0 0,-1-1,1 0,1 1,-1-1,0 0,0-1,1 1,-1 0,1-1,0 0,-1 0,1 0,0 0,112 13,-96-14,0-1,0 0,0-2,0-1,-1 0,1-1,-1-1,0-1,-1-1,0 0,0-1,16-12,-10 6</inkml:trace>
  <inkml:trace contextRef="#ctx0" brushRef="#br0" timeOffset="1587.086">3143 1,'-25'152,"7"2,7 0,6 0,8 20,-3-143,16 66,-18-71,-1-22</inkml:trace>
  <inkml:trace contextRef="#ctx0" brushRef="#br0" timeOffset="2084.777">2805 481,'34'-10,"30"-3,8 1,-2 2,-9 3,-10 3,-8 2,-8 1,-4 1,-7 0</inkml:trace>
  <inkml:trace contextRef="#ctx0" brushRef="#br0" timeOffset="2372.361">3538 30,'-9'38,"-4"46,1 14,2 0,4-12,1-11,3-14,1-12,1-9,1-3,-1-2,1-3,-1-1,5-2,2-6</inkml:trace>
  <inkml:trace contextRef="#ctx0" brushRef="#br0" timeOffset="3050.572">3793 678,'0'8,"1"0,0 0,0 0,1 0,0 0,1-1,-1 1,1-1,1 1,0-1,0 0,0 0,1-1,-1 1,2-1,-1 0,1-1,0 1,1 0,-2-6,1-1,-1 1,0-1,1 0,-1 0,0 0,0-1,0 0,0 0,0-1,0 1,0-1,-1 0,1 0,-1 0,0-1,0 1,0-1,-1 0,1-1,-1 1,0 0,0-1,0 0,1 0,84-121,-88 125,1 0,-1 0,0 0,0 1,1-1,-1 0,0 0,1 0,-1 0,1 0,-1 0,1 1,-1-1,1 0,0 0,-1 1,1-1,0 0,-1 1,1-1,0 1,0-1,0 1,0-1,0 1,0 0,-1-1,1 1,0 0,0 0,0 0,0 0,0-1,0 1,0 1,0-1,0 0,0 0,0 0,0 0,0 1,0-1,0 0,0 1,-1-1,1 1,0-1,0 1,0-1,-1 1,1 0,0-1,-1 1,1 0,0 0,-1-1,1 1,-1 0,1 1,34 116,132 542,-162-643,-1 1,-1 0,0 0,-1 0,-1 0,-1 0,-1 0,0 0,-1 0,-1 0,-1 0,0-1,-2 1,0-1,-4 7,7-20,-1 0,1-1,-1 0,0 1,0-2,-1 1,1 0,0-1,-1 0,1 0,-1 0,0 0,0-1,0 0,0 0,0 0,0-1,0 0,0 0,0 0,0 0,0-1,0 0,0 0,1 0,-1 0,0-1,0 0,1 0,-1 0,1-1,0 1,0-1,0 0,0 0,0-1,0 1,1-1,0 0,0 0,0 0,0 0,0-1,-4-10,1 1,0-1,1 0,1 0,0-1,1 0,-1-15,-1 2,2 11,1 1,0 0,1 0,1-1,1 1,0-1,1 1,1 0,0 0,2 0,0 1,1-1,0 1,1 0,1 1,1-1,0 2,1-1,0 1,1 1,10-9,-12 16,1 1,-1 0,1 1,0 0,0 1,1 0,-1 0,1 1,-1 0,1 1,0 1,-1-1,1 2,5 0,9-1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09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6606 199,'-3'4,"1"1,0-1,1 1,-1 0,1-1,0 1,0 0,0 0,1-1,0 1,0 0,0 0,0 0,1 0,0-1,0 1,0 0,1 2,1 5,143 603,-79-370,-67-244,0 1,0-1,0 0,0 0,0 1,0-1,1 0,-1 0,1 1,-1-1,0 0,1 0,0 0,-1 0,1 1,0-1,0 0,-1 0,1-1,0 1,0 0,0 0,0 0,0 0,0-1,0 1,1-1,-1 1,0-1,0 1,0-1,1 1,-1-1,0 0,0 0,1 0,-1 0,0 0,1 0,-1 0,0 0,0 0,1-1,-1 1,0 0,0-1,0 1,1-1,-1 0,0 1,0-1,0 0,0 1,0-1,0 0,0 0,0-1,10-16,-1-2,-1 1,-1-1,-1 0,0-1,-2 0,0-3,5-12,-1 4,43-157,43-90,-70 229,-25 49,1 1,-1-1,0 0,1 0,-1 0,0 0,1 1,-1-1,1 0,-1 0,1 1,0-1,-1 0,1 1,-1-1,1 0,0 1,0-1,-1 1,1 0,0-1,0 1,0-1,0 1,-1 0,1 0,0 0,0-1,0 1,0 0,0 0,0 0,0 0,0 0,-1 1,1-1,0 0,0 0,0 1,0-1,0 0,-1 1,1-1,0 1,0-1,-1 1,1-1,0 1,0-1,-1 1,1 0,-1 0,1-1,-1 1,1 0,-1 0,1-1,24 106,-12-24,-4-22,2-1,3-1,20 55,6-44,-39-67,0-1,1 1,-1-1,0 1,0-1,1 0,-1 0,1 1,-1-1,1 0,-1 0,1-1,0 1,-1 0,1 0,0-1,0 1,-1-1,1 0,0 1,0-1,0 0,0 0,-1 0,1 0,0-1,0 1,0 0,0-1,-1 1,1-1,0 0,-1 1,1-1,0 0,-1 0,1 0,-1 0,1-1,0 1,15-19,-1 0,-1-1,-1-1,0 0,-2-1,0 0,7-24,-11 28,25-54,-4-1,-3-1,-3-1,-4-1,-1-7,-15 58</inkml:trace>
  <inkml:trace contextRef="#ctx0" brushRef="#br0" timeOffset="686.045">7875 1,'-5'14,"0"1,1-1,1 1,0 0,1 0,1 0,0 0,1 3,-1 9,23 248,10-11,-4-31,-28-232,-1 0,1 0,0 0,0 0,0 1,0-1,0 0,0 0,0 0,0 0,0 0,0 1,1-1,-1 0,0 0,1 0,-1 0,1 0,0 0,-1 0,1 0,0 0,-1 0,1-1,0 1,0 0,0 0,-1-1,1 1,0 0,0-1,0 1,0-1,1 1,-1-1,0 0,0 1,0-1,0 0,0 0,0 0,0 0,1 0,-1 0,0 0,0 0,0 0,0-1,0 1,0 0,0-1,110-139,-102 129,2-3,1 0,1 1,-1 0,2 1,0 1,0 0,1 0,1 2,10-5,-25 13,0 1,0-1,0 1,0 0,1 0,-1-1,0 1,0 0,0 0,0 0,0 0,1 1,-1-1,0 0,0 0,0 1,0-1,0 1,0-1,0 1,0-1,0 1,0-1,0 1,0 0,0 0,-1-1,1 1,0 0,0 0,-1 0,1 0,0 0,-1 0,1 0,-1 0,0 0,1 0,-1 0,0 0,0 1,1-1,-1 0,0 1,4 57,-4-51,-2 138,2-144,-1 0,1-1,0 1,0-1,0 1,0 0,0-1,0 1,1-1,-1 1,0 0,1-1,0 1,-1-1,1 1,0-1,-1 0,1 1,0-1,0 0,0 1,0-1,1 0,-1 0,0 0,0 0,1 0,-1 0,0 0,1-1,-1 1,1 0,-1-1,1 1,-1-1,1 0,0 1,-1-1,1 0,-1 0,1 0,0 0,-1 0,1 0,0-1,-1 1,1 0,-1-1,1 0,-1 1,1-1,-1 0,2 0,9-10</inkml:trace>
  <inkml:trace contextRef="#ctx0" brushRef="#br0" timeOffset="1369.498">8835 537,'-49'36,"1"2,2 2,2 1,2 3,-13 19,53-61,0-1,0 1,0 0,1 0,-1-1,0 1,1 0,-1 1,1-1,0 0,0 0,0 1,0-1,0 0,0 1,0-1,1 1,-1-1,1 1,0-1,0 1,0-1,0 1,0-1,0 1,1 0,0-1,-1 0,1 1,0-1,0 1,0-1,0 0,0 0,1 1,-1-1,1 0,0 0,-1-1,1 1,0 0,0 0,0-1,0 1,0-1,8-1,0 0,0 0,0-1,0 0,0-1,0 0,0-1,-1 0,1 0,-1-1,0-1,0 1,-1-1,7-5,3 0,9-6,-1-2,-1 0,-1-2,-1 0,13-16,2 0,-37 34,0 0,0 1,1-1,-1 1,0-1,0 1,1 0,-1-1,0 1,1 0,0 0,-1 0,1 0,0 0,-1 0,1 1,0-1,0 1,0-1,-1 1,1-1,0 1,0 0,0 0,0 0,0 0,0 0,-1 1,1-1,0 0,0 1,0 0,0-1,-1 1,1 0,0 0,-1 0,1 0,-1 0,1 0,-1 0,1 1,-1-1,0 0,1 1,-1 0,13 98,-5-11,-8-87,0 1,1 0,-1-1,1 1,0-1,0 1,0-1,0 0,0 0,0 0,0 0,1 0,-1 0,1 0,-1-1,1 0,0 1,0-1,0 0,-1 0,1-1,0 1,0 0,0-1,0 0,0 0,0 0,0 0,0 0,0 0,2-1,2 0,1-1,0 0,0 0,-1 0,1-1,-1 0,0-1,0 1,0-1,0-1,3-3,29-31,-2-2,-2-2,-2-1,-2-1,-1-2,-3-1,-2-2,12-36,-22 56,-1 0,-2-1,-1-1,-1 1,-2-2,-1 1,-2-1,-1 0,-1-21,-2 53,-1 0,1-1,-1 1,0-1,0 1,1-1,-1 1,0-1,0 1,0-1,-1 1,1-1,0 1,0-1,-1 1,1 0,-1-1,1 1,-1-1,0 1,0 0,1 0,-1-1,0 1,0 0,0 0,0 0,-1 0,1 0,0 0,0 0,0 1,-1-1,1 0,0 1,-1-1,1 1,-1-1,1 1,-1 0,1-1,-1 1,1 0,-1 0,1 0,-1 0,1 0,-1 1,1-1,0 0,-1 1,1-1,-1 1,1-1,0 1,-1 0,1-1,0 1,0 0,-1 0,1 0,0 0,0 0,0 0,0 0,0 1,0 0,-9 18,0 1,2-1,0 2,2-1,0 1,1 0,2 1,0-1,1 1,1-1,1 1,2-1,0 3,-2 1,5 32,2 0,3-1,3 0,1 0,14 28,-28-83,46 157,-72-197,13 15</inkml:trace>
  <inkml:trace contextRef="#ctx0" brushRef="#br0" timeOffset="1619.662">9230 340,'38'10,"42"2,17-4,-4-5,-7-2,-15-2,-13 0,-13 0,-8-1,-7 2,-7-1</inkml:trace>
  <inkml:trace contextRef="#ctx0" brushRef="#br0" timeOffset="18775.848">143 1441,'1'-2,"1"0,0 0,-1 0,1 1,0-1,0 1,0-1,1 1,-1 0,0 0,0 0,1 0,-1 0,1 1,-1-1,0 1,1-1,-1 1,1 0,1 0,0-1,22-2,1 1,0 1,0 1,0 2,0 0,-1 2,19 5,180 26,-179-24,-65-36,-173-133,184 148,3 3</inkml:trace>
  <inkml:trace contextRef="#ctx0" brushRef="#br0" timeOffset="17212.072">368 1751,'-17'152,"6"1,10 137,2-202,-3-58,-1 0,-1-1,-2 1,-1-1,-7 17,11-27,2-8</inkml:trace>
  <inkml:trace contextRef="#ctx0" brushRef="#br0" timeOffset="17629.06">820 1722,'1'419,"27"-128,-27-270,-1 2,-3-40,-2-10,-1 1,-2 1,0-1,-2 2,-1-1,-1 1,0 1,-2 0,-7-8,15 21,-1 1,0 0,-1 1,1 0,-1 0,-1 0,0 1,0 0,0 1,-1 0,0 0,0 1,0 1,-1 0,0 0,0 1,0 0,0 1,0 0,0 0,0 2,-1-1,1 2,0-1,-7 2,12 0,0 0,-1 0,2 0,-1 1,0 0,0 0,1 0,0 1,0-1,0 1,0 1,0-1,1 1,0 0,0 0,0 0,1 0,-1 1,1-1,1 1,-1 0,1 0,0 0,0 0,1 0,-1 0,1 1,1-1,-1 0,1 1,1-1,-1 1,1 1,5 11</inkml:trace>
  <inkml:trace contextRef="#ctx0" brushRef="#br0" timeOffset="17942.967">1187 2343,'-1'12,"0"1,1-1,0 0,1 1,1-1,0 0,0 0,1 0,1 0,0-1,0 1,1-1,1 0,0 0,0-1,2 1,-6-10,0 0,1 0,-1 0,0 0,1 0,-1-1,1 1,-1-1,1 0,0 0,-1 0,1 0,-1 0,1-1,-1 1,1-1,-1 1,1-1,-1 0,1 0,-1 0,0 0,0 0,0-1,1 1,-1-1,0 0,-1 1,1-1,0 0,0 0,-1 0,1 0,-1 0,0 0,0-1,0 1,0 0,0-1,0 1,0-1,-1 1,1-1,-1 1,0-1,0 1,0-3,2-1,-1-1,0 1,0-1,-1 1,1-1,-1 1,-1-1,0 0,0 1,0-1,0 1,-1 0,0-1,-1 1,1 0,-1 0,0 1,-1-1,1 0,-1 1,0 0,0 0,-1 0,0 1,0-1,0 1,0 0,-1 0,1 1,-1 0,0 0,0 0,0 1,-6-2,-16-5,2 3</inkml:trace>
  <inkml:trace contextRef="#ctx0" brushRef="#br0" timeOffset="20524.095">2175 2513,'-24'38,"-18"23,-6 5,5-3,5-13,4-10,8-11</inkml:trace>
  <inkml:trace contextRef="#ctx0" brushRef="#br0" timeOffset="25485.658">9596 1695</inkml:trace>
  <inkml:trace contextRef="#ctx0" brushRef="#br0" timeOffset="25243.542">9512 2146,'-9'33,"-4"17,1-1</inkml:trace>
  <inkml:trace contextRef="#ctx0" brushRef="#br0" timeOffset="25696.012">9795 2343,'88'-323,"-65"283,-22 39,-1 1,0-1,1 1,-1-1,1 1,-1-1,1 1,-1 0,1-1,-1 1,1 0,-1 0,1-1,0 1,-1 0,1 0,0 0,-1-1,1 1,-1 0,1 0,0 0,-1 0,1 0,0 0,-1 1,1-1,-1 0,1 0,0 0,-1 1,1-1,-1 0,1 0,-1 1,1-1,0 1,-1-1,0 0,1 1,-1-1,1 1,-1-1,0 1,1-1,-1 1,0 0,1-1,-1 1,0-1,0 1,1 0,-1-1,0 1,0-1,0 1,0 0,0-1,0 1,0 0,0-1,0 1,-1-1,1 1,18 149,-17-141,1 0,0-1,1 1,0-1,0 0,0 0,1 0,1 0,-1 0,1-1,1 0,-1 0,1 0,0-1,1 0,-1 0,1 0,1-1,-1 0,1-1,-1 1,1-1,0-1,5 2,-5-7,0 1,-1-1,1 0,0-1,-1 0,0 0,0-1,0 0,0 0,0 0,-1-1,0 0,0-1,0 1,-1-1,0 0,0 0,0-1,-1 1,0-1,0 0,-1 0,1-1,-2 1,1-1,1-6,30-119,-33 109</inkml:trace>
  <inkml:trace contextRef="#ctx0" brushRef="#br0" timeOffset="23694.676">7396 2033,'-19'8,"0"2,1 0,0 1,1 0,0 2,1 0,1 1,0 0,-8 11,13-15,1 0,1 0,0 1,1 0,0 0,0 0,1 1,1 0,-1 4,4-12,1 0,0 0,0-1,1 1,-1 0,1 0,0 0,0 0,0 0,1 0,-1 0,1 0,0 0,0 0,0-1,1 1,-1 0,1-1,0 1,0-1,0 0,1 1,-1-1,1 0,-1 0,1-1,0 1,0-1,1 1,-1-1,0 0,2 0,7 3,0 0,1-2,-1 1,1-2,0 1,0-2,0 0,0 0,1-2,-1 1,0-2,0 0,0 0,-1-1,1 0,0-2,-1 1,0-1,0-1,-1 0,1-1,-1 0,-1-1,1 0,-1 0,6-8,-8 10,0-1,0 1,-1-1,0 0,0-1,-1 0,0 0,-1 0,1-1,-1 0,-1 0,0 0,0 0,-1-1,0 1,-1-1,0 0,0 0,-1 0,0 0,-1 0,0 0,-1 0,0 0,-1 0,0 0,0 0,-1 1,0-1,-1 1,0-1,0 1,-1 1,0-1,-1 1,0-1,-3-2,5 6,0 1,0 0,0 0,0 0,-1 1,0-1,0 1,0 0,0 0,0 1,0 0,-1 0,1 0,-1 0,0 1,1 0,-1 0,0 1,0-1,1 1,-1 1,0-1,0 1,1 0,-1 0,0 0,1 1,-1 0,1 0,0 1,-1-1,1 1,0 0,1 1,-1-1,1 1,-1 0,1 0,-2 3,-15 45,17-27</inkml:trace>
  <inkml:trace contextRef="#ctx0" brushRef="#br0" timeOffset="24129.873">7904 2315,'-76'98,"75"-111,83-165,-71 148,2 1,1 0,1 1,1 1,2 1,0 0,19-18,-37 43,1-1,1 1,-1-1,0 1,0 0,0 0,1-1,-1 1,0 0,1 0,-1 1,1-1,0 0,-1 0,1 1,0-1,-1 1,1-1,0 1,-1 0,1 0,0 0,0 0,-1 0,1 0,0 0,0 0,-1 1,1-1,0 1,-1-1,1 1,0 0,-1-1,1 1,-1 0,1 0,-1 0,0 0,1 1,-1-1,0 0,0 0,0 1,0-1,0 1,0-1,0 1,0-1,-1 1,1 0,-1-1,1 1,-1 0,1-1,-1 1,0 0,0 1,39 133,-30-120</inkml:trace>
  <inkml:trace contextRef="#ctx0" brushRef="#br0" timeOffset="24378.67">8355 2231,'5'19,"1"2,1-3</inkml:trace>
  <inkml:trace contextRef="#ctx0" brushRef="#br0" timeOffset="24531.101">8384 1779,'0'0</inkml:trace>
  <inkml:trace contextRef="#ctx0" brushRef="#br0" timeOffset="24995.7">8863 1949,'-16'1,"1"2,0 0,0 1,0 1,1 0,-1 1,1 0,1 2,-1-1,1 1,0 1,-8 8,14-11,1 0,0 0,0 0,1 1,0 0,0 0,0 0,1 0,0 1,0 0,-1 7,3-12,1 0,0 0,1 1,-1-1,0 0,1 1,0-1,0 0,0 1,0-1,0 1,1-1,0 0,-1 1,1-1,1 0,-1 0,0 0,1 0,-1 0,1 0,0 0,0 0,0 0,0-1,1 1,-1-1,1 0,-1 0,3 1,-1 0,1-1,-1 0,1 0,0-1,-1 0,1 0,0 0,0 0,0 0,0-1,0 0,0 0,-1-1,1 1,0-1,0 0,0 0,0-1,-1 0,1 1,-1-1,1-1,1-1,95-68,-96 65,1 1,0 0,0 0,1 0,-1 1,1 0,0 0,1 1,-1 0,1 0,0 1,0 0,0 0,0 1,0 0,1 0,-1 1,0 0,1 1,-1 0,1 0,-1 1,1 0,7 2,-12 0,0 1,0 1,0-1,0 1,-1-1,0 1,1 0,-2 0,1 1,-1-1,0 1,0-1,0 1,-1-1,0 1,0 0,0 0,-1 0,0 0,0-1,0 1,-1 0,0 0,-1 3,2 8,-2 58,-4 1,-3-2,-3 1,-19 60,22-99,-1-2,-1 1,-2-2,-1 0,-14 23,12-29,13-20,0 1,-1-1,0 0,0 0,-1 0,0-1,0 1,-1-1,1 0,-1-1,-1 1,1-1,-1-1,0 1,0-1,0 0,-1 0,7-4,-1 1,0-1,0 0,0 0,0 1,0-1,1 0,-1-1,0 1,0 0,0 0,0-1,1 1,-1-1,0 0,0 1,1-1,-1 0,1 0,-1 0,0 0,1 0,0-1,-1 1,1 0,0-1,0 1,-1-1,1 1,0-1,1 1,-1-1,0 0,0 0,1 1,-1-1,1 0,-1 0,1 0,0 0,0 1,0-1,0 0,0 0,0 0,8-88,19-3,4 1,26-49,62-71,-100 185</inkml:trace>
  <inkml:trace contextRef="#ctx0" brushRef="#br0" timeOffset="21657.91">2739 2062,'21'150,"-19"-136,0 0,1 0,0 0,1-1,1 0,0 1,1-2,4 8,-8-16,0 0,1 0,0 0,-1-1,2 1,-1-1,0 1,1-1,-1 0,1 0,0-1,0 1,0-1,0 0,0 0,1 0,-1 0,1-1,-1 0,1 0,0 0,-1 0,1-1,0 0,-1 0,1 0,0-1,10-3,0-1,0-1,0-1,-1 0,0-1,-1 0,0-1,0 0,-1-1,0-1,-1 0,0 0,-1-1,4-6,129-175,-142 192,1-1,-1 1,0-1,1 1,-1 0,1-1,-1 1,1 0,0 0,0 0,-1 0,1 0,0 1,0-1,0 0,0 1,0 0,0-1,0 1,-1 0,1 0,0 0,0 0,0 0,0 1,0-1,0 1,0-1,0 1,0-1,0 1,-1 0,1 0,0 0,0 0,-1 0,1 1,-1-1,1 0,-1 1,0-1,0 1,1-1,-1 1,0 0,0-1,0 1,-1 0,1 0,0 0,-1 0,1 0,-1-1,1 2,21 60,-21-54,0-1,1 0,0 1,1-1,0 0,0 0,1 0,0-1,0 1,1-1,0 0,0 0,1-1,-1 1,2-1,-1 0,1-1,-1 0,1 0,1 0,-1-1,1 0,2 1,-3-3,0 0,0 0,0-1,1 0,-1-1,0 1,0-2,0 1,0-1,1 0,-1 0,0 0,0-1,0 0,-1-1,1 0,-1 0,1 0,-1-1,0 0,0 0,0 0,-1-1,0 0,0 0,4-4,0-1,-1-1,1 1,-2-1,0 0,0-1,-1 0,0 0,-1 0,1-7,-1-2</inkml:trace>
  <inkml:trace contextRef="#ctx0" brushRef="#br0" timeOffset="22878.767">4065 1441,'-20'164,"1"-16,7 1,6 39,20-114,-13-72,0-1,0 1,1 0,-1-1,0 1,0-1,1 1,-1-1,1 0,0 1,-1-1,1 0,0 0,-1 0,1-1,0 1,0 0,0-1,0 1,0-1,0 1,0-1,0 0,0 0,0 0,0 0,0 0,0 0,0-1,0 1,0-1,0 1,0-1,-1 0,2 0,90-65,-62 39,-20 17,-10 8,0 0,0 1,0-1,0 0,1 1,-1-1,0 1,1-1,-1 1,1 0,0 0,-1-1,1 1,0 0,-1 1,1-1,0 0,0 0,0 1,0-1,0 1,0-1,0 1,0 0,0 0,0 0,0 0,0 0,0 1,0-1,0 1,0-1,0 1,0-1,-1 1,1 0,0 0,0 0,-1 0,1 0,0 1,-1-1,62 139,-58-133,0 0,0-1,1 1,0-1,0-1,1 1,0-1,0 0,0-1,0 0,1 0,-1 0,1-1,0 0,0-1,0 1,1-2,-1 1,0-1,1 0,-1-1,1 0,-1 0,1-1,-1 0,0-1,1 0,-1 0,0 0,0-1,0-1,-1 1,1-1,-1 0,0-1,6-4,6-4,-1 0,0-2,-1 0,0-1,-1-1,-1 0,0-1,-2-1,0 0,2-6,-11 17,29-69,-32 75,0 0,-1-1,1 1,-1 0,0 0,1 0,-1 0,0 0,0 0,0-1,-1 1,1 0,0 0,-1 0,0 0,1 0,-1 0,0 0,0 0,0 0,0 0,0 1,0-1,-1 0,1 1,-1-1,1 1,-1-1,0 1,1 0,-1-1,0 1,0 0,0 0,0 0,-6 1,1 0,-1 1,1 0,-1 0,1 1,-1 0,1 0,0 0,0 1,0 0,0 1,1-1,-1 1,1 1,0-1,0 1,0 0,1 0,0 1,0 0,0 0,1 0,-2 2,0-3,1 0,-1 1,1-1,1 1,-1 0,1 0,0 0,0 1,0 0,1-1,0 1,1 0,-1 0,1 1,1-1,0 0,0 1,0-1,1 1,0-1,0 1,0-1,1 1,1-1,-1 1,1-1,1 0,-1 0,1 0,0 0,1-1,-1 1,1-1,1 1,-1-2,1 1,4 4,10 1,0-1,1-1,0-1,1 0,0-2,0 0,0-1,0-2,1 0,0-1,0-1,-1-1,1-1,0-1,-1-1,5-2,-4 2,0-1,-1 0,1-2,-1-1,-1-1,1 0,-1-2,-1 0,1-1,-2-1,0-1,0 0,-1-2,-1 0,-1 0,0-2,-1 0,0 0,-2-1,0-1,-1 0,-1-1,4-11,-12 28,0 1,-1-1,1 0,-1 0,0 1,0-1,0 0,-1 0,1 0,0 0,-1 0,0 0,0 0,0 0,0 0,0 0,-1 0,1 0,-1 0,0 0,0 1,0-1,0 0,0 0,-1 1,1-1,-1 1,0-1,0 1,0 0,0-1,0 1,0 0,0 0,-1 1,1-1,-1 0,1 1,-1 0,0-1,0 1,1 0,-1 0,0 1,0-1,0 1,0-1,0 1,0 0,-1 0,-5 0,0 1,0 0,0 0,0 1,0 0,1 1,-1 0,1 0,0 1,0 0,0 0,0 1,1 0,0 1,0-1,0 1,1 1,-5 5,10-10,0 0,0-1,1 1,-1 0,1 0,0 0,-1 0,1 0,0 0,0 0,0 0,1 0,-1 0,0-1,1 1,-1 0,1 0,-1 0,1 0,0-1,0 1,0 0,0-1,0 1,0-1,1 1,-1-1,0 1,1-1,-1 0,1 0,-1 1,1-1,0-1,0 1,0 1,69 27,69-24,-138-4,1 0,0-1,0 1,-1 1,1-1,0 0,-1 0,1 1,-1 0,0-1,1 1,-1 0,0 0,0 0,0 1,-1-1,1 0,0 1,-1-1,1 1,-1-1,0 1,0 0,0-1,0 1,-1 0,1 0,-1 0,1 0,-1 0,0-1,0 1,-1 0,1 0,0 0,-1 0,0 0,0-1,0 1,0 0,0-1,0 1,-1 0,0 0,-2 58,5-57,1 1,-1 0,1-1,-1 0,2 1,-1-1,0 0,1 0,-1 0,1 0,0-1,1 1,-1-1,1 0,-1 0,1 0,0 0,0 0,0-1,0 0,1 0,-1 0,1 0,-1-1,1 0,-1 0,1 0,0 0,1-1,7 1,-1 0,1-1,-1 0,1-1,-1-1,1 0,-1 0,0-1,0-1,7-3,3-3,-1-2,0 0,-1-1,-1 0,0-2,-1 0,-1-2,0 0,-1 0,-1-2,0 0,-2 0,9-18,8-53,-29 88,-1-1,1 1,-1-1,1 1,-1-1,0 0,0 1,0-1,0 0,-1 1,1-1,-1 1,0-1,1 1,-1-1,0 1,-1-1,1 1,0 0,-1 0,1-1,-1 1,1 0,-1 1,0-1,0 0,0 0,0 1,0-1,-1 1,1 0,0-1,-2 1,-4 1,-1 1,1 0,-1 0,1 1,0 0,-1 0,1 1,0 0,0 1,1 0,-1 0,1 0,0 1,0 0,0 0,-3 5,-2 0,0 1,1 0,1 1,0 0,0 1,1 0,1 1,0 0,1 0,0 0,1 1,1 0,0 0,2 1,-2 4,5-10,0 1,0-1,0 0,2 0,-1 0,1 0,1 0,0 0,0 0,1-1,0 1,0-1,1 0,0-1,1 1,0-1,1 0,-1 0,1-1,1 0,0 0,0-1,0 0,0 0,1-1,0 0,0 0,1-1,-1-1,1 1,0-1,0-1,0 0,0-1,0 1,4-2,166 5,-153-6</inkml:trace>
  <inkml:trace contextRef="#ctx0" brushRef="#br0" timeOffset="44220.793">1 3754,'13'6,"1"-2,0 0,0-1,1 0,-1-1,1 0,-1-1,1-1,-1-1,1 0,-1 0,1-2,-1 0,0 0,0-1,0-1,-1 0,1-1,-1-1,3-2,18-12,-1-2,-2 0,0-3,-1 0,-2-2,-1-1,-1-1,-1-1,-2-1,-1-2,-2 0,-1-1,10-27,-21 48,-1-1,0 1,-1-1,0 0,-1 0,-1-1,-1 0,0 1,-1-1,0 0,-1 0,-1 0,-1 0,-2-14,2 27,1-1,-1 1,0 0,0 0,-1 0,1 0,-1 0,1 0,-1 0,0 1,0-1,0 0,-1 1,1 0,0 0,-1-1,0 1,1 1,-1-1,0 0,0 1,0-1,0 1,0 0,0 0,-1 0,1 0,0 1,0-1,-1 1,1 0,0 0,-1 0,1 1,0-1,-1 1,0 0,-7 1,1 1,0 0,0 1,0 0,1 1,-1 0,1 0,0 1,0 0,1 0,-3 4,-7 6,-1 2,2 0,0 1,2 1,0 1,1 0,1 1,1 0,1 1,1 0,1 0,1 2,1-1,1 0,1 1,1 0,2 1,0-1,2 0,0 0,2 1,4 20,-2-33,1 0,0-1,0 0,1 0,1 0,0-1,0 0,1 0,1 0,0-1,0-1,1 0,0 0,0-1,1 0,1-1,-1 0,1 0,0-2,0 1,1-2,-1 1,1-2,0 0,1 0,5-4,0 0,-1-1,1-1,-1-1,0-1,0 0,0-2,0 0,-1 0,0-2,-1 0,0-1,-1-1,0 0,0-1,-1 0,3-5,17-18,45-30,-77 65,0 1,1-1,-1 1,1-1,-1 1,0 0,1 0,-1 0,0 0,0 1,0-1,0 0,0 1,0 0,0-1,-1 1,1 0,0 0,-1 0,0 0,1 0,-1 0,0 0,0 1,0-1,0 0,-1 1,1 1,7 10,-6-10,0 0,1-1,0 1,-1 0,1-1,1 0,-1 1,0-1,1 0,-1-1,1 1,0-1,0 1,0-1,0 0,1-1,-1 1,0-1,1 0,-1 0,1 0,-1-1,1 1,-1-1,1 0,0 0,-1-1,1 1,-1-1,1 0,-1-1,2 0,12-4,-1-2,0 0,0-1,0 0,-1-2,-1 0,0-1,3-3,104-64,-120 78,-1 0,0 1,0-1,0 1,1-1,-1 1,0-1,0 1,1 0,-1 0,0 0,1 0,-1 0,0 0,1 0,-1 0,0 0,1 0,-1 1,0-1,0 1,1-1,-1 1,0-1,0 1,0 0,0-1,0 1,0 0,0 0,0 0,0 0,0 0,0 0,-1 0,1 0,0 0,-1 1,1-1,10 58,-6-22,-4-35,0 1,0-1,0 0,0 0,1 1,-1-1,1 0,-1 0,1 0,0-1,0 1,0 0,0-1,0 1,0-1,0 1,0-1,1 0,-1 0,0 0,1 0,-1-1,1 1,-1-1,1 1,-1-1,1 0,-1 0,1 0,-1 0,1 0,-1-1,3 0,81-28,62-70,-127 90,-15 6,0 0,1 0,0 0,-1 1,1 0,0 0,0 0,0 1,0 0,0 1,0 0,1 0,-5 2,1 0,0 1,-1 0,1-1,-1 2,0-1,0 0,0 0,0 1,-1 0,0-1,1 1,-1 0,-1 0,1 1,0-1,-1 0,0 0,1 4,5 12,40 55,-34-64</inkml:trace>
  <inkml:trace contextRef="#ctx0" brushRef="#br0" timeOffset="44666.744">2372 3641,'40'-5,"-1"-2,0-2,0-1,-1-2,-1-2,29-15,-58 26,1 0,-2-1,1 0,0-1,-1 0,0 0,0-1,0 1,-1-2,0 1,0-1,0 1,-1-2,0 1,0 0,-1-1,0 0,-1 0,1 0,-2-1,1 1,-1-1,0 0,0-3,-3 9,1 0,0 0,-1 0,0 1,0-1,0 0,0 0,0 1,0-1,-1 1,1-1,-1 1,1 0,-1 0,0-1,0 1,0 0,0 1,-1-1,1 0,0 1,-1-1,1 1,-1-1,0 1,1 0,-1 0,0 1,0-1,1 1,-1-1,0 1,0 0,0 0,0 0,-6-1,0 1,0 0,0 1,0 0,0 0,0 1,1 0,-1 0,1 1,-1 1,1-1,-4 3,0 1,1 0,0 0,0 1,1 1,0-1,1 2,-1-1,2 2,0-1,0 1,0 0,2 0,-1 1,2 0,-1 0,2 1,-1-1,2 1,0 0,0 0,1 0,1 1,0-1,1 0,0 0,1 1,3 9,-2-16,2 1,-1-1,1 0,0 0,1 0,-1-1,1 1,1-1,-1 0,1-1,0 1,0-1,1-1,-1 1,1-1,2 1,11 3</inkml:trace>
  <inkml:trace contextRef="#ctx0" brushRef="#br0" timeOffset="45047.592">1102 3049,'-10'0,"-3"5,6 1,8 0,5-1</inkml:trace>
  <inkml:trace contextRef="#ctx0" brushRef="#br0" timeOffset="45932.838">3953 3331,'-9'11,"1"1,1 0,0 0,0 1,2-1,-1 1,2 1,-1-1,2 1,-1 6,2-14,0-1,0 0,-1 1,2-1,-1 1,1 0,0 0,0 0,0 0,1-1,0 1,0 0,0 0,1 0,0 0,0 0,1-1,-1 1,1 0,1-1,-1 1,1-1,0 0,0 0,0 0,1 0,-1-1,1 1,1-1,-1 0,0 0,1 0,0-1,0 0,0 0,0 0,15 1,0-1,-1-2,1 1,0-2,0-1,0-1,0 0,0-1,-1-1,0-1,0-1,0-1,0 0,-1-2,0 0,16-11,117-73,-149 93,-1-1,1 1,0-1,-1 1,1 0,0-1,-1 1,1 0,0 0,-1 0,1 0,0 0,-1 1,1-1,-1 1,1-1,0 1,-1-1,1 1,-1 0,1-1,-1 1,0 0,1 0,-1 0,0 1,1-1,-1 0,0 0,0 1,0-1,0 0,0 1,-1-1,1 1,0-1,-1 1,1-1,-1 1,1 0,-1-1,0 1,0 0,0-1,0 1,0 0,0-1,0 1,0 0,7 15,-3-9,0-1,0 0,1 0,0 0,1-1,-1 0,1 0,0 0,1-1,-1 0,1 0,0-1,1 0,-1 0,1 0,-1-1,1 0,0-1,0 0,1 0,-1 0,0-1,0-1,6 1,3-1,-1 0,1-1,-1-1,1-1,-1 0,0-1,0 0,0-2,-1 0,1 0,-2-2,3-1,-9 4,-1-1,0 0,-1-1,1 1,-1-1,0 0,-1-1,0 1,0-1,0 0,-1-1,0 1,-1-1,0 0,0 1,-1-1,0 0,-1-1,0 1,0 0,-1 0,0 0,-1-1,0-3,0-12</inkml:trace>
  <inkml:trace contextRef="#ctx0" brushRef="#br0" timeOffset="46168.793">5419 3473,'-4'38,"-3"18,1 4,6-9,3-12</inkml:trace>
  <inkml:trace contextRef="#ctx0" brushRef="#br0" timeOffset="46416.56">5392 3077,'0'0</inkml:trace>
  <inkml:trace contextRef="#ctx0" brushRef="#br0" timeOffset="46598.13">6069 2795,'-40'493,"38"-474,-5 26,2 0,2 1,2 0,2-1,2 1,5 16,-4-39,-3-15,0 0,0 0,1 0,0 0,0-1,1 1,0-1,0 0,1 0,0 0,2 2,-1-7,-1-7</inkml:trace>
  <inkml:trace contextRef="#ctx0" brushRef="#br0" timeOffset="46782.401">5646 3331,'57'-24,"30"-13,8 1,-6 0,-10 3,-12 1,-9 2,-9 1,-8 1,-11 0,-6 4,-7 3,-6 4</inkml:trace>
  <inkml:trace contextRef="#ctx0" brushRef="#br0" timeOffset="50100.002">6549 2823,'0'-23,"0"14,0 21,-1 69,13 198,-1-179,-5 1,-6 81,0-111,11-9,15-94,-18 16,0 0,0 1,2 0,-1 0,2 1,0 0,1 1,0 1,1-1,1 2,-1 0,2 0,0 2,0 0,0 0,13-4,-26 13,1-1,-1 0,1 0,0 1,-1-1,1 1,-1 0,1 0,0 0,-1 0,1 0,-1 1,1-1,0 1,-1 0,1 0,-1 0,0 0,1 0,-1 0,0 0,0 1,1-1,-1 1,0 0,-1 0,1 0,0 0,0 0,-1 0,1 0,-1 0,0 0,0 1,0-1,0 1,0-1,1 3,0 4,0 0,0 1,-1-1,0 1,-1-1,0 0,0 1,-1-1,0 1,-2 4,-6 20,5-25,2-1,-1 1,1 0,1-1,-1 1,1 0,1 0,0 0,0 0,1 0,0 0,19 15,-9-24</inkml:trace>
  <inkml:trace contextRef="#ctx0" brushRef="#br0" timeOffset="51254.943">7650 3275,'31'-7,"0"-2,-1-1,0-1,-1-2,0-1,-1-1,24-18,23-45,-74 77,0 1,-1-1,1 0,0 1,0 0,0-1,-1 1,1 0,0-1,0 1,0 0,0 0,0-1,0 1,-1 0,1 0,0 0,0 0,0 1,0-1,0 0,0 0,0 0,-1 1,1-1,0 0,0 1,0-1,-1 1,1-1,0 1,0-1,-1 1,1 0,0-1,-1 1,1 0,-1-1,1 1,-1 0,1 0,-1 0,0-1,1 1,-1 0,0 0,0 0,1 0,-1 0,0 0,0-1,0 1,0 0,0 0,0 1,15 55,32 216,-34-210,44 142,-13-117,-43-88,1 0,-1-1,0 1,1-1,-1 1,1-1,-1 0,0 1,0-1,1 0,-1 0,0 0,0 0,0 0,0 0,0 0,0 0,0-1,0 1,0 0,-1 0,1-1,-1 1,1-1,-1 1,1-1,-1 1,0 0,1-1,29-147,-20 93,38-136,-8 107,-28 66</inkml:trace>
  <inkml:trace contextRef="#ctx0" brushRef="#br0" timeOffset="52621.835">8355 3331,'0'-5,"5"-1,1-5,1-5,-2-4,-2-5,4 3,0 0,0-1,3 4,-1-1,4 5,-1-2,-2 8,-8 6,-4 7,-6 3,-3 1</inkml:trace>
  <inkml:trace contextRef="#ctx0" brushRef="#br0" timeOffset="55340.295">7734 2710,'41'-10,"1"2,0 2,0 2,0 1,0 3,16 2,-24-2,101 31,-92-16,35-4,-76-11,0 0,0 0,0-1,0 1,0 0,0-1,-1 1,1-1,0 1,0-1,0 0,-1 0,1 0,-1 0,1 0,0 0,-1 0,0 0,1-1,-1 1,0-1,0 1,1-1,-1 1,-1-1,1 0,0 0,0 1,0-1,-1 0,1 0,-1 0,0 1,1-1,-1 0,0 0,0 0,0 0,0 0,-2-5,0 1,0-1,-1 1,0 0,0-1,0 1,-1 1,0-1,0 0,0 1,-1 0,0 0,0 0,0 1,0 0,-1 0,0 0,0 0,-4-1,-50-46,47 33</inkml:trace>
  <inkml:trace contextRef="#ctx0" brushRef="#br0" timeOffset="60757.678">9315 2880,'25'-13,"-8"2,2 1,-1 1,1 1,1 0,0 2,0 0,0 1,0 1,1 1,0 0,-1 2,4 1,-20 0,0 1,-1 0,1 1,0-1,0 1,-1-1,1 1,0 0,-1 1,0-1,0 0,0 1,0 0,0 0,0 0,0 0,-1 0,0 0,0 1,0-1,0 1,0 0,-1-1,1 1,-1 0,0 0,0 0,-1 0,1 0,-1 0,0 0,0 0,0 0,0 0,-1 0,0 0,1 0,-2 0,1 0,0 0,-1-1,0 1,1 0,-2-1,1 0,-1 2,-108 142,15-27,91-111,1 1,0 0,1 0,0 0,0 1,1-1,1 1,-1 0,2-1,0 1,0 0,1-1,1 7,52 101,-54-72,-5-29</inkml:trace>
  <inkml:trace contextRef="#ctx0" brushRef="#br0" timeOffset="61137.862">9795 3614,'0'4,"-10"7,-3 7,-4-1,-4 2,-3 3,-3-3,-1 1,0 1,-2-2,1-1,0-2,5 0,2-2,5-8,5-6</inkml:trace>
  <inkml:trace contextRef="#ctx0" brushRef="#br0" timeOffset="61402.609">9456 3641,'9'0,"9"0,0 5,3 2,2 4,2 5,2 5,1 3,0 3,1-4,-5 0,-2-5,-4 0,-1-3,2-5,-3 2,-4-2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9:3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0 382,'426'-83,"-197"51,-228 32,0 0,-1 0,1 0,0 0,-1 1,1-1,0 0,0 0,-1-1,1 1,0 0,-1 0,1 0,0 0,-1-1,1 1,0 0,-1 0,1-1,-1 1,1-1,0 1,-1 0,1-1,-1 1,1-1,-1 0,1 1,-1-1,0 1,1-1,-1 0,0 1,1-1,-1 1,0-1,0 0,0 0,0 1,1-1,-1 0,0 1,0-1,0 0,0 1,-1-1,1 0,0 0,0 1,0-1,0 0,-1 1,1-1,0 0,-1 1,1-1,0 1,-1-1,1 1,-1-1,1 1,-1-1,1 1,-1-1,-37-32,36 32,-28-20,19 15,0 0,0 0,1-2,0 1,1-1,0 0,0-1,1 0,0-1,0 0,1 0,1 0,-1-1,2 0,-5-11,9 5,4 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3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11 719,'-4'-22,"1"0,1 1,1-1,1 0,0 0,2 0,1 0,1 0,0 1,2 0,0 0,2 0,0 1,1 0,1 0,1 1,7-8,0-3,2 1,1 1,1 0,1 2,1 1,2 1,0 1,1 1,2 1,0 2,12-6,-38 23,-1 1,1-1,-1 0,1 1,-1 0,1 0,0 0,0 0,-1 0,1 0,0 1,0 0,0-1,0 1,0 0,0 0,-1 1,1-1,0 0,0 1,0 0,0 0,-1 0,1 0,0 0,-1 0,1 1,-1-1,1 1,-1 0,0 0,0 0,1 0,-1 0,-1 0,1 0,0 1,-1-1,1 1,-1-1,1 1,-1 0,0-1,0 3,2 6,0 0,-1 1,0-1,-1 1,0 0,-1-1,0 1,-1 0,0 0,-1-1,0 1,-3 8,-7 51,6 52,6-122,0 0,0-1,1 1,-1 0,0 0,0 0,1-1,-1 1,1 0,-1 0,1-1,-1 1,1 0,-1-1,1 1,0-1,-1 1,1-1,0 1,0-1,-1 1,1-1,0 0,0 1,0-1,-1 0,1 0,0 1,0-1,0 0,0 0,0 0,-1 0,1 0,0 0,0 0,0-1,0 1,-1 0,1 0,0-1,0 1,0 0,-1-1,1 1,0-1,0 1,-1-1,1 0,-1 1,1-1,0 1,-1-1,1 0,-1 0,1 1,-1-1,0 0,40-41,-39 41,259-273,-151 177,-109 96,1 1,-1-1,1 0,-1 1,1-1,-1 1,1-1,-1 0,1 1,-1-1,1 1,0-1,-1 1,1 0,0-1,0 1,-1 0,1-1,0 1,0 0,-1 0,1 0,0 0,0 0,0 0,-1 0,1 0,0 0,0 0,-1 0,1 0,0 0,0 1,0-1,-1 0,1 1,0-1,-1 0,1 1,0-1,-1 1,1-1,-1 1,1-1,0 1,-1 0,1-1,-1 1,0 0,1-1,-1 1,0 0,1-1,-1 1,0 0,0 0,1-1,-1 1,0 0,0 0,0 0,0 0,-4 52,4-53,-2 12,-3 9,1 0,2 0,0 1,1-1,1 1,1-1,2 14,3-5,-2-1,2-1,0 0,2-1,1 0,1 0,1 0,4 3,-5-16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0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2175 3161,'-14'10,"-10"2,-1 5,-1 0,0 1,-1-3,4 2,1-3,5 2,0-2,3-4</inkml:trace>
  <inkml:trace contextRef="#ctx0" brushRef="#br0" timeOffset="383.562">1470 3697,'-34'20,"-15"10,-5 1,7-1,7-5,10-6</inkml:trace>
  <inkml:trace contextRef="#ctx0" brushRef="#br0" timeOffset="-35091.534">4800 2653,'-24'-95,"23"93,0 0,0 0,-1 0,1 0,0 0,-1 1,1-1,-1 0,0 1,0-1,0 1,1 0,-1 0,0 0,0 0,-1 0,1 0,0 0,0 1,0-1,0 1,-1-1,1 1,0 0,-1 0,1 0,0 0,0 0,-1 1,1-1,0 1,0-1,0 1,-1 0,1 0,0 0,0 0,0 0,1 1,-1-1,0 0,-12 11,0 0,2 1,-1 0,2 1,-1 0,2 1,0 0,1 1,0 0,-4 13,9-20,0 1,0 0,1-1,0 2,0-1,1 0,1 0,0 1,0-1,1 1,0-1,1 1,0-1,1 1,0-1,1 0,1 5,1-10,0-1,-1 0,1 0,1-1,-1 1,0-1,1 0,0-1,0 1,-1-1,2 0,-1-1,0 1,0-1,0 0,1-1,-1 0,0 0,0 0,1 0,-1-1,0 0,0-1,0 1,0-1,0-1,0 1,0-1,-1 0,1 0,1-2,5 0,-1 0,0-1,0-1,-1 0,0 0,0-1,-1-1,0 1,0-1,-1-1,0 0,0 0,-2 0,1-1,-1 0,-1 0,0-1,0 0,-1 0,-1 0,0 0,0 0,-1-6,-2 12,-1 0,0 0,-1 0,1 0,-1 0,0 0,-1 0,1 1,-1-1,0 1,-1 0,1 0,-1 0,0 0,0 1,-1-1,1 1,-1 0,0 1,0-1,0 1,0 0,-1 0,-5-2,1 1,0 0,0 0,-1 1,1 1,-1 0,0 0,1 1,-1 0,0 1,0 0,0 1,0 0,-8 2,-3 4</inkml:trace>
  <inkml:trace contextRef="#ctx0" brushRef="#br0" timeOffset="-36028.126">3643 904,'-3'-5,"0"1,0-1,0 1,-1 0,0 0,1 0,-1 1,-1-1,1 1,0 0,-1 0,0 1,1-1,-1 1,0 0,0 0,-1 1,1-1,0 1,0 0,-1 1,1-1,0 1,-1 0,1 0,-1 1,1 0,0 0,0 0,-1 0,1 1,0 0,0 0,0 0,1 1,-1-1,1 1,-1 1,1-1,0 0,0 1,-2 2,-9 11,0 1,0 0,2 2,0-1,2 1,0 1,1 0,1 1,1 0,-1 5,8-19,-1 0,2 0,-1-1,1 1,0 0,0 0,1 0,0 0,1 0,-1-1,2 1,-1-1,1 1,0-1,0 0,1 0,0 0,1 0,-1-1,1 0,0 0,1 0,-1-1,1 1,0-1,1-1,-1 1,1-1,0 0,0-1,0 1,0-1,1-1,-1 1,1-2,0 1,0-1,-1 0,1 0,0-1,0 0,8-1,-1 0,1-1,-1-1,1 0,-1-1,0 0,0-2,0 0,-1 0,0-1,0-1,-1 0,0-1,0 0,-1-1,0-1,-1 0,0 0,-1-1,0-1,-1 1,-1-2,0 1,0-1,-1 0,-1-1,-1 1,0-1,1-8,-4 16,-1 0,1 0,-2 0,1 0,-1-1,0 1,-1 0,1 0,-1 0,-1 0,0 0,1 0,-2 0,1 0,-1 0,0 1,-1 0,0-1,0 1,0 1,0-1,-1 1,0-1,0 1,-1 1,1-1,-1 1,0 0,0 0,-1 0,-3 0,1 0,-1 2,-1-1,1 2,0-1,0 1,-1 1,1 0,-1 0,1 1,0 0,-1 1,1 0,0 1,0 0,1 1,-1-1,1 2,-1 0,1 0,0 0,1 1,0 1,0-1,0 1,1 1,0-1,0 1,0 0,1 1,1 0,0 0,0 0,0 0,-5 17</inkml:trace>
  <inkml:trace contextRef="#ctx0" brushRef="#br0" timeOffset="-33957.489">3558 1101,'5'0,"1"0</inkml:trace>
  <inkml:trace contextRef="#ctx0" brushRef="#br0" timeOffset="-33346.005">3615 932,'-14'9,"0"0,0 1,1 1,1 0,0 1,0 1,1-1,1 2,0-1,1 2,0-1,1 1,1 0,-2 5,8-17,1 0,-1-1,0 1,0 0,1 0,0-1,-1 1,1 0,0 0,1 0,-1-1,0 1,1 0,-1 0,1-1,0 1,0 0,0-1,0 1,1-1,-1 1,1-1,-1 0,1 1,0-1,0 0,0 0,0 0,0-1,0 1,1 0,-1-1,0 1,1-1,0 0,-1 0,1 0,-1 0,1-1,0 1,0-1,0 1,2-1,5 1,0 0,0-1,0-1,0 1,1-2,-1 1,-1-1,1-1,0 0,-1 0,9-4,59-64,-75 69,-1 0,1-1,-1 1,0 0,0 0,0-1,0 1,0 0,0-1,-1 1,1-1,-1 1,0-1,0 0,0 1,0-1,0 1,0-1,-1 1,1-1,-1 1,0-1,0 1,1 0,-2-1,1 1,0 0,0 0,-1-1,1 1,-1 0,0 1,1-1,-1 0,0 0,0 1,0-1,-1 1,1 0,-4-1,0 2,0-1,0 1,0 0,0 0,0 0,1 1,-1 0,0 0,0 1,0-1,1 1,-1 1,0-1,1 1,0 0,0 0,0 0,0 1,0 0,1 0,0 0,-4 5,4-6,-59 75,62-76,0 1,0 0,0-1,1 1,-1 0,1 0,0-1,-1 1,1 0,1 0,-1 0,0 0,1-1,-1 1,1 0,0 0,0-1,0 1,0-1,0 1,1-1,-1 1,1-1,-1 0,1 1,0-1,0 0,0 0,0 0,1-1,-1 1,0-1,2 2,3 0,-1 1,1-1,0-1,-1 1,1-1,1 0,-1-1,0 0,0 0,0-1,1 1,-1-1,0-1,1 0,-1 0,0 0,0-1,0 0,0 0,0-1,0 0,5-3,-1 1,-1-1,1 0,-1-1,0 0,-1-1,1 0,-1-1,-1 1,0-2,0 1,-1-1,0 0,2-5,-6 10,0 0,-1 1,1-1,-1-1,0 1,0 0,0 0,-1-1,0 1,0-1,0 0,-1 1,0-1,0 1,0-1,-1 1,1-1,-1 0,-1 1,1 0,-1-1,0 1,0 0,-1 0,1 0,-1 0,0 0,0 1,-1-1,0 1,1 0,-1 0,-1 0,1 1,-1 0,1-1,-1 1,0 1,0-1,0 1,0 0,-2 0,2 1,-1 0,1 1,-1 0,1 1,-1-1,1 1,-1 0,1 0,0 1,-1-1,1 1,0 1,0-1,0 1,0-1,1 1,-1 1,1-1,0 1,0-1,0 1,0 0,0 1,-5 6,1-1,0 1,1 1,0-1,0 1,2 1,-1-1,2 1,-1 1,3-9,1-1,0 1,0 0,1 0,-1 0,1 0,0 0,0 0,1 0,-1 0,1 0,0 0,1-1,-1 1,1 0,0-1,0 1,0-1,1 1,-1-1,1 0,1 1,14 14</inkml:trace>
  <inkml:trace contextRef="#ctx0" brushRef="#br0" timeOffset="-32493.747">4630 2794,'1'-4,"-1"0,0-1,0 1,0 0,-1 0,1-1,-1 1,0 0,0 0,-1 0,1 0,-1 0,0 0,0 1,0-1,0 1,-1-1,0 1,1 3,-1 0,0 0,0 1,1-1,-1 1,0-1,1 1,-1 0,1 0,-1 1,1-1,-1 0,1 1,0-1,-1 1,1 0,0 0,0 0,1 0,-1 0,0 0,1 0,-1 1,1-1,-1 1,1-1,0 2,-22 65,23-68,-1 1,1-1,0 1,0 0,0-1,0 1,0-1,0 1,1 0,-1-1,1 1,-1-1,1 1,-1-1,1 1,0-1,0 1,-1-1,1 0,0 0,0 1,1-1,-1 0,0 0,0 0,0 0,1 0,-1 0,1 0,-1-1,0 1,1 0,-1-1,1 1,0-1,-1 0,1 1,-1-1,1 0,0 0,-1 0,2 0,8-3,0 1,0-2,-1 1,1-2,-1 1,0-1,0-1,-1 0,1 0,-1-1,-1 0,1 0,-1-1,0-1,-1 4,0 0,-1-1,1 0,-1-1,0 1,-1-1,1 0,-2 0,1-1,-1 0,0 0,0 0,-1 0,0 0,0-1,-1 1,-1-1,1 0,-1 1,0-1,-1 0,0 0,-1 0,0 1,0-1,-2-4,2 11,0 0,0-1,0 1,-1 0,1 0,-1 0,0 0,1 0,-1 1,0-1,0 0,0 1,0-1,-1 1,1 0,0 0,0 0,-1 0,1 0,-1 0,1 1,-1-1,1 1,-1 0,1-1,-1 1,1 1,-1-1,1 0,-1 0,1 1,-1 0,1-1,-1 1,1 0,0 0,-1 0,0 1,-83 55,80-52,0 1,1-1,-1 1,1 0,1 0,-1 0,1 0,0 1,0 0,1 0,0 0,0 0,1 1,0-1,0 1,1 0,-1 2,3-8,0 0,-1 0,1 0,0 0,0 0,0 0,1 0,-1 0,0 0,1-1,-1 1,1 0,-1-1,1 0,0 1,0-1,0 0,0 0,0 0,0 0,0 0,0 0,0 0,0-1,0 1,1-1,-1 0,0 1,0-1,3-1,69-3,-60 1,-1 0,0-1,0 0,0-1,-1-1,1 0,-1 0,-1-1,1-1,-1 0,0-1,-1 0,0 0,3-5,-13 14,1-1,0 1,-1-1,1 1,-1-1,1 1,-1-1,1 1,-1-1,1 0,-1 1,1-1,-1 1,0-1,1 0,-1 0,0 1,0-1,0 0,1 1,-1-1,0 0,0 0,0 1,0-1,0 0,0 0,-1 1,1-1,0 0,0 0,0 1,-1-1,1 0,0 1,-1-1,1 0,-1 1,1-1,-1 0,1 1,-1-1,1 1,-1-1,1 1,-1-1,0 1,1 0,-1-1,0 1,1 0,-1-1,0 1,1 0,-1 0,0 0,0 0,1 0,-2 0,-44 6,40-3,0 1,-1-1,2 1,-1 0,0 1,1-1,0 1,0 0,0 0,1 1,-1 0,1-1,-2 7,2 2</inkml:trace>
  <inkml:trace contextRef="#ctx0" brushRef="#br0" timeOffset="-31257.941">3586 1101,'0'-1,"0"0,0-1,0 1,0 0,1-1,-1 1,0 0,1-1,-1 1,0 0,1 0,0 0,-1-1,1 1,0 0,-1 0,1 0,0 0,0 0,0 0,0 0,0 1,0-1,0 0,0 0,0 1,1-1,-1 1,0-1,0 1,1 0,-1-1,0 1,1 0,-1 0,0 0,0 0,1 0,-1 0,0 0,1 0,-1 0,0 1,1-1,-1 0,0 1,0-1,0 1,1 0,-1-1,0 1,0 0,0 0,0 0,0 0,0-1,0 1,0 1,11 12,1 1,-2 1,0 0,-1 0,0 1,-2 0,6 15,24 43,99 111,-36-51,122 193,-193-271,4-2,1-1,35 40,44 38,-6 42,-20-24,-74-131</inkml:trace>
  <inkml:trace contextRef="#ctx0" brushRef="#br0" timeOffset="-30243.535">4263 1751,'5'0,"2"0</inkml:trace>
  <inkml:trace contextRef="#ctx0" brushRef="#br0" timeOffset="-29721.843">4263 1722,'5'0,"7"-5,5-6,5-1,-1-4,0 1,2 3,-3-1,-1 2,3-3,-4-3,0 1,-3 3</inkml:trace>
  <inkml:trace contextRef="#ctx0" brushRef="#br0" timeOffset="-29373.991">4603 1496,'4'-5,"-2"-1,-2 5,-1 2</inkml:trace>
  <inkml:trace contextRef="#ctx0" brushRef="#br0" timeOffset="-28323.279">4433 1609,'139'-99,"4"7,29-7,110-92,-235 160,1 1,1 3,40-16,119-61,-180 78,-28 27,0-1,-1 0,1 1,-1-1,1 0,0 1,-1-1,1 0,-1 1,1-1,-1 0,1 0,-1 0,1 0,-1 1,1-1,-1 0,1 0,-1 0,1 0,-1 0,1 0,-1 0,1 0,-1-1,1 1,-1 0,1 0,-1 0,1 0,-1-1,1 1,-1 0,1 0,0-1,-1 1,1 0,-1-1,1 1,0-1,-1 1,1 0,0-1,0 1,-1-1,1 1,0-1,0 1,0-1,-1 1,1-1,0 1,0-1,0 1,0-1,0 1,0-1,0 1,0-1,0 1,0-1,0 1,1-1,-1 1,0-1,0 1,0-1,1 1,-1-1,-55 9,44-4,-1-2,0 1,0-1,0-1,-1 0,1-1,0-1,0 1,0-2,0 0,0 0,0-1,0 0,1-1,0-1,0 0,-6-3,17 7,-1 0,1 0,-1 0,1 1,-1-1,0 0,1 1,-1-1,0 0,1 1,-1-1,0 1,0-1,1 1,-1-1,0 1,0 0,0-1,0 1,0 0,0 0,0-1,0 1,1 0,-1 0,0 0,0 0,0 0,0 1,0-1,0 0,0 0,0 1,0-1,0 0,1 1,-1-1,0 1,0-1,0 1,1-1,-1 1,0 0,1-1,-1 1,0 0,1-1,-1 1,1 0,-1 0,1 0,0 0,-1-1,1 1,0 0,-1 0,1 0,0 0,0 0,0 0,0 0,0 0,-1 23,1 1,2-1,0 0,1 0,2 0,0 0,7 15,2 18,60 259,-56-337,0-43,2 0,4 2,2 1,3 1,2 2,19-23,-35 57</inkml:trace>
  <inkml:trace contextRef="#ctx0" brushRef="#br0" timeOffset="-27310.448">5675 311,'45'-7,"1"-1,-1-2,-1-2,0-2,-1-2,4-4,-40 17,-1 0,1-1,-1 1,0-1,0-1,0 1,0-1,-1 0,0 0,0-1,0 1,-1-1,2-3,-6 8,1 0,-1 0,0-1,1 1,-1 0,1 0,0 0,-1 0,1 0,0 0,0 0,-1 0,1 1,0-1,0 0,0 0,0 1,0-1,0 0,0 1,0-1,1 1,-1-1,0 1,0 0,0 0,0-1,1 1,-1 0,0 0,0 0,0 0,1 0,-1 1,0-1,0 0,0 0,1 1,-1-1,0 1,0-1,0 1,0-1,0 1,0 0,0 0,0-1,0 1,0 0,-1 0,1 0,0 1,25 27,-2 2,-1 1,-1 1,-2 1,-2 0,-1 2,-1 0,-3 1,0 0,-3 1,5 28,4 135,-13-172,-5-29,-1 1,0-1,0 1,0-1,1 0,-1 1,0-1,1 0,-1 0,0 1,0-1,1 0,-1 0,0 1,1-1,-1 0,1 0,-1 0,0 0,1 0,-1 1,1-1,-1 0,0 0,1 0,-1 0,1 0,-1 0,0 0,1 0,-1 0,1-1,-1 1,0 0,1 0,-1 0,0 0,1-1,-1 1,0 0,1 0,-1 0,0-1,1 1,-1 0,0-1,1 1,-1 0,0-1,0 1,0 0,1-1,-1 1,0 0,0-1,0 1,0-1,0 1,0 0,0-1,0 1,0-1,0 1,0 0,0-1,0 0,53-169,121-316,-144 352,-29 109</inkml:trace>
  <inkml:trace contextRef="#ctx0" brushRef="#br0" timeOffset="-12486.051">3050 1327,'-34'0,"8"10,0 2,1 0,1 1,0 2,0 0,2 2,0 0,1 1,1 2,0 0,2 1,0 1,2 0,-8 15,-1 2,11-20,0 0,1 2,1 0,1 0,1 1,0 0,2 1,1-1,1 2,1-1,0 1,2 0,1 4,19 22,-5-94,-12 30,0 0,-1 1,-1-1,0 1,-1-1,0 1,-1 0,-1 0,0 0,0 0,-1 1,-1 0,0 0,-1 1,-124-148,131 158,2 1,-1 0,1 0,-1 0,0-1,1 1,-1 0,1 0,-1 0,0 0,1-1,-1 1,0 0,0-1,1 1,-1 0,0 0,1-1,-1 1,0 0,0-1,0 1,1-1,-1 1,0 0,0-1,0 1,0-1,0 1,0 0,0-1,0 1,0-1,0 1,0 0,0-1,0 1,0-1,0 1,0 0,0-1,-1 1,1 0,0-1,0 1,0-1,-1 1,1 0,0-1,0 1,-1 0,1 0,0-1,-1 1,1 0,0 0,-1-1,1 1,0 0,-1 0,1 0,-1 0,1 0,0 0,-1-1,1 1,-1 0,1 0,34 8,-23-5,55 12,2-3,0-3,0-3,7-3,-65-4,-1 1,1 0,0 0,-1 1,1 0,-1 1,1 0,-1 0,0 1,0 0,0 1,0 0,0 0,-1 1,7 5,-14-7,-1 0,1 0,-1 0,0-1,0 1,0 0,-1 0,1 0,-1 0,1-1,-1 1,0 0,0 0,0-1,-1 1,1-1,0 1,-1-1,0 1,1-1,-1 0,0 0,0 0,-1 0,1 0,0-1,0 1,-1 0,-1 0,4-2,-30 23,-1-1,0-1,-2-2,0-1,-4-1,-15 10,31-17</inkml:trace>
  <inkml:trace contextRef="#ctx0" brushRef="#br0" timeOffset="-10823.667">5251 2682,'87'-44,"-67"30,-1-1,0 0,-1-1,-1-1,0-1,-2 0,0-1,-1-1,-1 0,0-1,-2 0,0-1,1-9,-11 31,6-15,-1-1,0 0,-1 0,0-1,-2 1,0-1,1-13,-10-103,5 131,-1 0,1 1,-1-1,0 1,1 0,-1 0,0-1,0 1,0 0,0 0,0 1,0-1,0 0,0 1,0-1,0 1,0 0,-1-1,1 1,0 0,0 0,0 1,0-1,0 0,-1 1,1-1,0 1,0 0,0-1,0 1,0 0,0 1,1-1,-1 0,0 0,0 1,1-1,-1 1,1-1,0 1,-11 4,-136 51,147-57,0 0,0 0,1 0,-1 0,0 0,0 0,1 1,-1-1,0 0,0 1,1-1,-1 1,0-1,1 1,-1-1,0 1,1-1,-1 1,1-1,-1 1,1 0,-1-1,1 1,-1 0,1-1,0 1,-1 0,1 0,0 0,0-1,0 1,0 0,-1 0,1 0,0-1,0 1,1 0,-1 0,0 0,0-1,0 1,0 0,1 0,-1 0,0-1,1 1,-1 0,0-1,1 1,-1 0,1-1,-1 1,1 0,0-1,-1 1,1-1,0 1,-1-1,1 0,0 1,45 24,170 83,-29-4,-187-104,1 1,-1 0,0 0,1-1,-1 1,1-1,-1 1,1 0,-1-1,1 1,-1-1,1 1,-1-1,1 1,0-1,-1 0,1 1,0-1,-1 0,1 1,0-1,0 0,-1 0,1 0,0 0,0 0,-1 0,1 0,0 0,0 0,-1 0,1 0,0 0,0 0,-1-1,1 1,0 0,-1 0,1-1,0 1,-1-1,1 1,0 0,-1-1,1 1,-1-1,1 0,-1 1,1-1,-1 1,1-1,-1 0,0 1,1-1,-1 0,0 1,0-1,1 0,-1 0,0 1,0-1,0 0,0 0,0 1,0-1,0 0,0 0,0 1,-1-1,1 0,-138-245,130 221</inkml:trace>
  <inkml:trace contextRef="#ctx0" brushRef="#br0" timeOffset="-9486.98">3756 2005,'0'4,"-5"3,-6 4,-7 0,-4 3,-4 0,4 1,-1-1,0 1,-2 4,-1-3,4 2,6-2</inkml:trace>
  <inkml:trace contextRef="#ctx0" brushRef="#br0" timeOffset="-502.107">3050 2484,'-5'4,"-6"8,-6 0,-5 4,-4-1,-2 2,-1-3,5 2,1-2,-1-3,5 1,0-2,4 3,-1-1,2-3</inkml:trace>
  <inkml:trace contextRef="#ctx0" brushRef="#br0" timeOffset="9752.483">1159 3838,'2'2,"-1"0,0 0,1 0,0 0,-1-1,1 1,0-1,0 1,-1-1,1 0,0 1,1-1,-1 0,0 0,0-1,0 1,0 0,1-1,-1 1,0-1,1 0,-1 0,0 0,1 0,0 0,0 0,224 3,-84-31,138 26,-139-24,253 26,-225-28,-85 28,72-12,-117 4,1 2,0 1,0 3,0 1,0 1,1 3,49-1,-64-2,-2 0</inkml:trace>
  <inkml:trace contextRef="#ctx0" brushRef="#br0" timeOffset="12086.813">1159 3895,'17'-226,"-12"202,-2 0,0-1,-2 1,-1-1,-1 1,-1-1,0 1,-4-8,-13-193,-8 83,9 19,8-70,9 58,-26-7,27-111,27 111,-24 110,-1 1,-2-1,-1 0,-1 1,-2-1,-1 1,-2 0,-1 0,-6-13,9 27,0 1,2-1,-1 0,2 0,1 0,0 0,1-1,1-6,-2-52,-9 41,4 29</inkml:trace>
  <inkml:trace contextRef="#ctx0" brushRef="#br0" timeOffset="12885.801">651 4093,'-11'3,"0"-1,0 2,1-1,-1 2,1-1,0 1,1 1,-1 0,1 0,0 1,0 0,1 1,0 0,0 0,1 0,-5 8,0 2,0 0,1 1,1 0,0 1,2 0,0 0,2 1,0 0,1 0,1 1,1-1,1 1,1 0,1-1,1 1,0 0,2 3,-1-17,-1 0,1 0,1 1,0-1,0 0,0-1,1 1,0-1,0 1,1-1,0 0,0-1,1 1,0-1,0 0,0-1,1 0,0 0,0 0,0 0,1-1,-1-1,1 1,0-1,0 0,0-1,0 0,1 0,2-1,4 2,1 0,1-2,-1 0,0-1,0 0,0-1,0-1,0-1,0 0,0-1,-1-1,0 0,0-1,0-1,3-2,-4 1,-1-1,0-1,0 0,-1 0,0-2,0 1,-2-2,1 1,-2-2,0 1,0-1,-1 0,-1-1,0 0,-1 0,-1 0,0-1,-2 0,1 0,-2 0,0 0,-1 0,0-1,-2 1,0 0,0 0,-2-1,-2-8,-2 2,-1-1,0 2,-2-1,-1 1,0 0,-2 1,-1 1,0 0,-1 0,-1 2,-1 0,-1 1,0 0,-1 2,-1 0,-18-9,31 20,0 0,-1 1,0 0,0 0,0 1,0 0,0 1,0 0,-1 0,1 0,-7 2,-9 3</inkml:trace>
  <inkml:trace contextRef="#ctx0" brushRef="#br0" timeOffset="15154.793">3191 3726,'284'29,"-59"-31,-84-24,-123 25,-7 0</inkml:trace>
  <inkml:trace contextRef="#ctx0" brushRef="#br0" timeOffset="17040.146">4348 4318,'0'0,"0"-1,1 0,-1 0,0 0,0 1,0-1,1 0,-1 0,0 0,0 1,0-1,-1 0,1 0,0 0,0 1,0-1,0 0,-1 0,1 1,0-1,-1 0,1 0,-1 1,1-1,-1 0,1 1,-1-1,1 1,-1-1,1 1,-1-1,0 1,1-1,-1 1,0-1,0 1,1 0,-1-1,0 1,0 0,0 0,1 0,-1 0,0 0,0 0,0 0,1 0,-1 0,0 0,0 0,0 0,1 0,-1 1,0-1,0 0,1 1,-1-1,0 0,1 1,-1-1,0 1,1-1,-1 1,0-1,1 1,-1 0,1-1,-1 1,1 0,-1 0,-132 155,67-79,-121 121,175-187,11-8,0-1,0 0,0 0,-1 0,1 0,-1 0,1 0,-1 0,0 0,0-1,1 1,-1-1,0 1,-1-1,1 0,0 1,0-1,0 0,-1-1,1 1,0 0,-1-1,1 1,-1-1,1 0,-1 0,1 0,-1 0,1 0,-1 0,1-1,0 1,-1-1,1 0,0 0,-1 0,1 0,0 0,0 0,0 0,0-1,0 1,-1-1,-12-71,14 47</inkml:trace>
  <inkml:trace contextRef="#ctx0" brushRef="#br0" timeOffset="17293.728">3869 4205,'24'39,"17"31,7 14,0-3,-4-10,-4-8,-4-9,-3-10,-3-7,-2-5,-5-4,-2-5,-4-3,-1-5,-3 0,1-2,-1-4</inkml:trace>
  <inkml:trace contextRef="#ctx0" brushRef="#br0" timeOffset="18473.734">59 875,'-15'49,"2"1,3 0,1 1,3 0,2 0,3 21,0-64,1 1,1 0,0-1,0 1,0 0,1-1,1 1,-1-1,1 0,1 0,0 0,0 0,0-1,1 0,0 1,0-2,1 1,0-1,0 1,0-2,1 1,0-1,5 3,-9-7,0 0,1-1,-1 0,0 1,0-1,1 0,-1-1,0 1,0 0,1-1,-1 0,0 0,0 0,0 0,0 0,0-1,0 1,0-1,0 0,-1 0,1 0,-1 0,1 0,-1 0,0-1,0 1,0-1,1-1,46-82,-48 84,179-491,-170 474,-5 25,-1 35,1 56,5 0,15 61,12 123,-32 190,-6-438,-2 0,-1-1,-2 1,-1-1,-2 0,-1-1,-1 0,-1 0,-2-1,-1-1,-2 0,0-2,-14 16,29-40,-10 14,-1 0,0 0,-1-1,0-1,-2 0,0-1,0-1,-1-1,-1 0,0-1,0-1,-1-1,-15 5,32-13,0 0,0 0,-1-1,1 1,-1-1,1 0,0 1,-1-1,1-1,-1 1,1 0,0 0,-1-1,1 1,0-1,-1 0,1 0,0 0,0 0,0 0,0 0,0-1,0 1,0-1,0 1,0-1,1 0,-1 1,0-1,1 0,0 0,-1 0,1-1,0 1,0 0,0 0,1 0,-1-1,0 1,1-1,0 1,-1 0,1-1,0 1,0-1,4-16,1 0,0 0,1 0,1 1,1-1,1 2,0-1,9-11,6-13,74-138,106-145,-191 306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1 251,'19'-5,"38"-10,1 2,0 2,0 3,15 2,104 8,-200-20,-83-37,101 52,1 0,0 0,1 0,-1-1,0 1,1-1,0 0,0 0,0 0,1 0,-1-1,1 1,0-1,0 1,0-1,1 0,0 0,0 0,0 0,0 0,1 0,0-4,3-11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0 113,'515'0,"-454"-11,-82-15,-45-32,51 41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0 118,'7'4,"0"-1,1 1,-1-2,0 1,1-1,-1 0,1 0,0-1,0 0,0 0,-1-1,1 0,0-1,0 0,0 0,0 0,-1-1,1 0,-1-1,1 1,-1-2,0 1,0-1,0 0,-1 0,0-1,1 0,-1 0,-1 0,1-1,-1 0,3-3,45-60,-51 69,1 1,-1 0,0 0,0 0,0 0,0 0,0 0,0 1,-1-1,1 1,0-1,-1 1,1-1,-1 1,1 0,-1 0,0 0,0 0,0 0,0 0,0 0,0 0,0 0,-1 1,1-1,-1 0,0 0,1 2,0 1,12 40,-2 1,-2 1,-3-1,0 17,4 26,18 121,-13-131,-15-79,0 1,1 0,-1-1,0 1,0 0,1-1,-1 1,1-1,-1 1,1-1,-1 1,1-1,-1 1,1-1,-1 1,1-1,-1 0,1 1,0-1,-1 0,1 1,0-1,-1 0,1 0,0 0,-1 0,1 1,0-1,0 0,-1 0,1 0,0-1,-1 1,1 0,0 0,-1 0,1 0,0-1,-1 1,1 0,0-1,-1 1,1 0,-1-1,1 1,-1-1,1 1,-1-1,1 1,-1-1,1 1,-1-1,0 0,1 1,-1-1,0 1,1-1,-1 0,0 1,0-1,0 0,26-43,111-350,-52 184,-75 192,-2 6</inkml:trace>
  <inkml:trace contextRef="#ctx0" brushRef="#br0" timeOffset="400.687">875 570,'-5'34,"-1"15,5 0,2-14,7-16,1-13</inkml:trace>
  <inkml:trace contextRef="#ctx0" brushRef="#br0" timeOffset="654.086">1045 203,'-10'5,"-3"6,1 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3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1,'-24'38,"-17"23,-2 5,1-4,9-7,4-8,8-8,2-5,-1-4,-1-2,-1-1,-3-1,-2-4,0-1,3-4</inkml:trace>
  <inkml:trace contextRef="#ctx0" brushRef="#br0" timeOffset="280.06">52 1,'51'90,"-29"-49,2-2,2 0,1-1,2-2,7 5,139 152,-163-179,-1-1</inkml:trace>
  <inkml:trace contextRef="#ctx0" brushRef="#br0" timeOffset="980.297">701 649,'238'-460,"-235"454,-1 2,-1 0,1 0,0 0,0 0,0 0,1 1,-1-1,1 1,0 0,0 0,0 0,0 0,1 0,-1 1,1 0,0-1,0 1,-2 4,0 0,0 0,-1 0,1 0,0 0,-1 0,1 1,-1-1,0 1,0-1,0 1,0-1,0 1,0-1,-1 1,1 0,-1-1,0 1,0 0,0 0,0-1,0 1,0 0,-1 0,1 1,0 30,-2-28,1 0,0 0,1 0,0 0,0 0,0 0,0 0,1 0,0 0,0 0,1 0,0 0,0-1,0 1,0-1,1 1,0-1,0 0,1 0,0 0,-1 0,5 3,-4-8,0 0,0 0,1-1,-1 1,0-1,0 1,0-1,1-1,-1 1,0-1,-1 1,1-1,0 0,0-1,-1 1,1 0,-1-1,0 0,0 0,0 0,0 0,0-1,-1 1,1-1,-1 1,0-1,0 0,-1 0,1 0,-1 0,1-2,-1 4,26-46,-12 19,1-1,2 2,1 1,1 0,1 1,10-8,-26 29,29-21,-33 26,0 0,0-1,0 1,-1 0,1 0,0 0,0 0,0 0,-1 1,1-1,0 0,0 0,-1 0,1 1,0-1,0 0,-1 1,1-1,0 1,-1-1,1 1,0-1,-1 1,1-1,-1 1,1-1,-1 1,1 0,-1-1,0 1,1 0,-1 0,0-1,1 1,-1 0,0 0,0-1,0 1,0 0,0 0,0 0,0-1,0 1,0 0,0 0,0 0,0-1,0 1,-1 1,-3 257,3-243,2 1,-1-1,2 1,0-1,2 0,-1 0,2 0,0 0,1 1,4 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55 167,'-51'325,"49"-301,1 0,1 0,1-1,1 1,1 0,1-1,7 20,5-58,14-155,-20 127,2 0,2 1,2 0,2 2,2 0,1 1,2 1,1 1,8-6,-26 33,1 1,0 0,1 0,0 1,1 0,-1 0,1 1,1 0,0 0,0 1,0 1,0-1,1 2,1-1,-9 5,-1-1,1 1,-1 0,1 0,0 0,-1 1,1-1,-1 0,1 1,-1 0,1 0,-1-1,1 1,-1 1,0-1,0 0,1 1,-1-1,0 1,0-1,0 1,-1 0,1 0,0 0,-1 0,1 0,-1 0,1 1,-1-1,0 0,0 1,0-1,0 2,17 86,3 24,-18-106</inkml:trace>
  <inkml:trace contextRef="#ctx0" brushRef="#br0" timeOffset="2536.207">590 704,'-14'33,"-5"21,1 7,3-4,5-5,3-18,4-13</inkml:trace>
  <inkml:trace contextRef="#ctx0" brushRef="#br0" timeOffset="2884.68">789 337,'-10'9,"2"4,2-6,7-3,4-8,0-8,0 3,-6 3,-3 8,-1 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25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989 966,'-13'11,"0"1,1-1,0 2,2 0,-1 0,1 1,1 0,1 1,0 0,0 0,2 1,0 0,1 0,-2 8,7-21,-1 1,1-1,-1 1,1-1,0 1,0 0,0-1,1 1,-1-1,1 1,0-1,0 1,0-1,1 1,-1-1,1 0,0 0,0 0,0 0,0 0,0 0,1 0,-1-1,1 1,-1-1,1 0,0 0,0 0,0 0,1 0,-1-1,0 1,1-1,-1 0,0 0,1 0,0-1,-1 1,1-1,-1 0,1 0,0 0,-1 0,1 0,-1-1,1 0,2 0,3 0,0 0,0-1,0 0,0 0,0-1,0 0,-1-1,1 0,-1 0,0-1,0 0,0 0,-1 0,0-1,0-1,0 1,-1-1,0 0,-1 0,1-1,-1 0,0 0,-1 0,0-1,-1 1,1-1,-2 0,1 0,-1 0,-1 0,1 0,-1 0,-1-1,0 1,0-1,-2 4,-1 1,1 0,0 0,-1 1,0-1,0 0,-1 1,1 0,-1 0,0 0,0 0,0 1,-1-1,1 1,-1 0,0 1,0-1,0 1,0 0,0 0,-5-1,-10-3</inkml:trace>
  <inkml:trace contextRef="#ctx0" brushRef="#br0" timeOffset="-832.26">171 515,'0'600,"-29"-326,11-167,13-96</inkml:trace>
  <inkml:trace contextRef="#ctx0" brushRef="#br0" timeOffset="-419.839">537 487,'-12'52,"2"1,2 0,2 0,3 1,2-1,4 30,40 89,-25-119,13 47,-51-114,-81-116,83 102,-2 2,0 0,-1 1,-2 1,-1 1,-10-8,28 27,-1-1,1 1,-1 0,0 1,0 0,0 0,0 0,-1 1,1 0,-1 0,1 1,-1 0,0 0,0 1,1 0,-1 1,0-1,1 1,-1 1,0 0,1 0,0 0,-1 1,1 0,0 0,0 1,1 0,-1 0,1 0,0 1,0 0,0 0,-3 6,-40 71,39-56</inkml:trace>
  <inkml:trace contextRef="#ctx0" brushRef="#br0" timeOffset="2319.267">1 205,'248'-39,"-168"29,0 3,1 4,24 5,-77-2,-3-3,-30-11,-137-75,113 61,19 14</inkml:trace>
  <inkml:trace contextRef="#ctx0" brushRef="#br0" timeOffset="61048.085">2484 318,'-196'27,"24"1,60-3,111-26,0 1,0 0,1 0,-1-1,0 1,0 0,0 0,0 0,0 0,0 0,1 0,-1 0,0 0,0 0,0 0,0 0,0 1,0-1,1 0,-1 1,0-1,0 1,1-1,-1 0,0 1,0 0,1-1,-1 1,0-1,1 1,-1 0,1 0,-1-1,1 1,-1 0,1 0,0-1,-1 1,1 0,0 0,0 0,0 0,-1 0,1 0,0-1,0 1,0 0,0 0,0 0,1 0,-1 0,0 0,0-1,1 1,-1 0,0 0,1 0,-1 0,1-1,-1 1,1 0,-1-1,1 1,-1 0,12 4,0 1,1-2,-1 0,1 0,0-1,-1-1,1 0,1-1,2 0,48 8,102 38,-144-37,-1 0,0 2,0 0,-2 2,0 0,7 7,-25-20,1 0,-1 0,0 0,1 0,-1 1,0-1,0 0,0 1,0-1,0 1,0-1,0 1,-1-1,1 1,-1-1,1 1,-1 0,1 0,-1-1,0 1,0 0,0-1,0 1,0 0,0 0,0-1,-1 1,1 0,-1-1,1 1,-1-1,0 1,1 0,-1-1,0 1,0-1,0 0,0 1,0-1,0 0,-1 0,1 1,0-1,-1 0,1 0,-2 0,-75 42,72-41,-9 5,-20 4,2 3,-1 0,2 2,0 2,1 1,1 1,1 2,0 0,2 2,1 1,-14 18,-5 72,45-112,-1 0,0 0,1 0,0 0,0 0,0 1,0-1,0 0,1 0,-1 0,1 0,0 0,0 0,0 0,0 0,1 0,-1-1,1 1,-1 0,1-1,0 1,0-1,0 0,1 0,-1 0,0 0,1 0,-1 0,1 0,0-1,0 1,-1-1,1 0,0 0,0 0,3 0,3 2,1 0,0-1,0-1,0 0,0 0,0-1,0 0,0 0,0-1,-1-1,2 0,9-4,0 0,0 2,0 0,0 2,0 0,1 1,-1 1,1 0,-1 2,1 1,7 2,12 1,-26-8</inkml:trace>
  <inkml:trace contextRef="#ctx0" brushRef="#br0" timeOffset="61947.615">1328 685,'167'-12,"62"-23,-178 32,-33 7</inkml:trace>
  <inkml:trace contextRef="#ctx0" brushRef="#br0" timeOffset="62488.435">1383 854,'5'0,"6"0,7 0,4 0,4 0,2 0,1 0,0 0,1 0,-1 0,-5-5,-2-1,1 0,0 1,2 1,1 2,-4 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6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0 367,'5'0,"7"0,5 0,5 0,4 0,1 0,2 0,1 0,-1 0,1 0,-1 0,-1-5,1-1,-1 0,1 1,-1 1,0 2,-5 1</inkml:trace>
  <inkml:trace contextRef="#ctx0" brushRef="#br0" timeOffset="246.56">0 649,'44'-5,"18"-1,4 0,-5 1,-7 2,-9 1,-6 0,-11 2</inkml:trace>
  <inkml:trace contextRef="#ctx0" brushRef="#br0" timeOffset="1415.021">1299 0,'-2'2,"1"0,-1 0,1 0,-1 0,1 0,-1-1,0 1,0 0,0-1,0 0,0 1,0-1,0 0,-1 0,1 0,0-1,-1 1,1 0,0-1,-1 0,1 1,-1-1,-7 3,-326 90,289-74,47-19,-1 1,0-1,1 1,-1-1,1 1,-1-1,1 1,-1 0,1-1,-1 1,1 0,0-1,-1 1,1 0,0 0,0 0,-1-1,1 1,0 0,0 0,0 0,0-1,0 1,0 0,0 0,0 0,0-1,1 1,-1 0,0 0,0-1,1 1,-1 0,1 0,-1-1,0 1,1 0,0-1,-1 1,1-1,-1 1,1-1,-1 1,1-1,0 1,0-1,-1 1,1-1,0 0,-1 0,1 1,0-1,0 0,0 0,-1 0,1 0,0 0,0 0,0 0,24 11,1-1,0-1,1-1,0-2,0-1,27 2,79 18,-113-20,-14-4,0 0,-1 0,1 1,0 0,-1 0,0 0,1 1,-1-1,0 1,0 0,0 1,-1-1,2 3,-5-4,-1 1,0 0,0 0,0 0,0-1,-1 1,1 0,-1 0,1-1,-1 1,0 0,0-1,0 1,0-1,-1 1,1-1,-1 1,0-1,1 0,-1 0,0 0,0 0,0 0,-1-1,1 1,0 0,-1-1,1 0,-1 1,1-1,-1 0,2 0,-252 149,241-141,-37 27,1 3,1 1,-39 46,-16 49,101-134,1 0,-1 0,1 0,0 0,-1 0,1 0,0 0,-1 0,1 0,0 0,0 0,0 0,0 1,0-1,0 0,0 0,0 0,0 0,1 0,-1 0,0 0,1 0,-1 0,1 0,-1 0,1 0,-1 0,1-1,0 1,-1 0,1 0,0 0,0-1,-1 1,1 0,0-1,0 1,0-1,0 1,0-1,0 0,0 1,0-1,0 0,0 1,0-1,1 0,58 5,-54-5,254-4,-32-26,-200 30,-4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1,'-8'2,"0"0,0 1,0 0,1 1,-1-1,1 1,0 1,0-1,0 1,1 1,0-1,0 1,0 0,1 0,-1 1,1 0,1 0,0 0,0 0,0 1,1-1,0 1,0 0,1 1,-17 43,2 2,3 1,2 0,3 0,2 1,2 0,3 44,3-84,1 0,0 1,1-1,0 0,2 0,0-1,0 1,2-1,0 0,0-1,2 1,-1-2,2 1,0-1,1-1,0 0,0 0,1-1,5 3,4-1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3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1 133,'215'-26,"-31"21,-140-4,-44 7,0 1,-1 0,1 0,0 0,0-1,-1 1,1 0,-1 0,1 0,-1 0,1 0,-1 0,0 0,1 0,-1 0,0 0,0 0,0 0,0 0,0 1,0-1,0 0,0 1,0-1,0 1,0-1,0 1,0-1,0 1,-1 0,1 0,0-1,0 1,-1 0,-100-46,91 36,7 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3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 1,'-57'15,"1"2,1 3,1 2,-52 29,94-44,1 1,-1 0,1 1,1 0,-1 0,2 1,-1 0,2 1,-6 7,10-13,1 1,0-1,0 0,0 1,1-1,0 1,0 0,0 0,1 0,0 0,0 0,0 0,1 0,0 0,0 0,0 0,1 0,0 0,0 0,1 0,0 0,1 5,-1-8,0 1,-1-1,1 1,1-1,-1 0,0 0,1 0,-1 0,1 0,0 0,0-1,0 1,0-1,1 0,-1 0,1 0,-1-1,1 1,0-1,-1 0,1 0,0 0,0 0,0-1,0 0,-1 1,1-1,4-1,2 0,0-1,0-1,0 1,0-1,0-1,0 0,-1 0,1-1,-1-1,3-1,17-16,0 0,-1-2,-2-1,0-2,-1-2,35-35,45-44,-105 109,1-1,0 1,0-1,-1 1,1-1,0 1,0-1,0 1,-1 0,1-1,0 1,0 0,0 0,0 0,0 0,0-1,0 1,-1 1,1-1,0 0,0 0,0 0,0 0,0 1,0-1,-1 0,1 1,0-1,0 0,0 1,-1-1,1 1,0 0,0-1,-1 1,1 0,-1-1,1 1,-1 0,1-1,-1 1,1 0,-1 0,1 0,-1 0,0-1,0 1,1 0,-1 0,0 0,0 0,0 0,0 0,0 0,0 0,4 60,-4-55,-1 8,1 1,1-1,1 0,0 1,1-1,0 0,1 0,0-1,2 1,-1-1,2 0,-1 0,2-1,0 0,0 0,1-1,1 0,-1 0,2-1,0-1,0 0,0 0,1-1,1 0,0-1,-8-5,0-1,1 1,-1-1,0-1,1 1,0-1,-1 1,1-1,-1-1,1 1,-1-1,1 0,-1-1,0 1,1-1,-1 0,0 0,0-1,0 1,-1-1,4-2,10-7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1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0 128,'18'193,"-6"55,-2-409,-1 117,3 2,1 0,2 0,2 1,1 1,2 1,9-10,-25 42,-2 2,1 0,-1 0,1 1,0-1,0 1,0 0,1 0,0 0,-1 1,1-1,1 1,-1 0,0 0,5-2,-6 6,-1 0,1 1,0-1,0 1,-1-1,1 1,-1 0,0 0,1 0,-1 1,0-1,0 0,0 1,-1-1,1 1,0 0,-1 0,0-1,0 1,0 0,0 0,0 0,0 0,-1 0,0 0,1 0,-1 3,5 105,-5-86</inkml:trace>
  <inkml:trace contextRef="#ctx0" brushRef="#br0" timeOffset="296.902">424 635,'-10'29,"-3"9</inkml:trace>
  <inkml:trace contextRef="#ctx0" brushRef="#br0" timeOffset="542.977">565 212,'0'0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7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0,'14'0,"15"0,7 0,2 0,-1 0,-1 0,-3 0,-1 0,-2 0,-2 0,1 0,-2 0,1 0,0 0,0 0,-5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178 121,'-9'14,"-9"15,-1 7,-1-3,1-2,1-6,2-3,0-5,2 0,-1-4,2-3</inkml:trace>
  <inkml:trace contextRef="#ctx0" brushRef="#br0" timeOffset="1012.415">150 714,'33'0,"26"0,8 0,-3-5,-8-2,-8 1,-8 1,-5 2,-5 0,-2 2,-5 1</inkml:trace>
  <inkml:trace contextRef="#ctx0" brushRef="#br0" timeOffset="1263.865">403 517,'0'38,"0"22,0 6,0-3,0-8,0-8,0-13</inkml:trace>
  <inkml:trace contextRef="#ctx0" brushRef="#br0" timeOffset="1776.938">827 572,'-58'429,"62"-401,10-37,62-225,-34 111,7 3,30-52,-37 115,-42 56,1 0,0 0,0 0,0 0,0 0,0 0,0 1,0-1,0 0,0 1,0-1,0 1,0-1,0 1,1-1,-1 1,0 0,0 0,1 0,-1-1,0 1,0 0,1 1,-1-1,0 0,0 0,0 0,1 1,-1-1,0 1,0-1,0 1,0-1,0 1,0 0,0-1,0 1,0 0,0 0,0 0,0 0,0 0,0 0,-1 0,1 0,-1 0,1 0,0 0,-1 0,0 0,1 1,-1 0,4 11,0-1,-1 1,-1 1,0-1,-1 0,-1 0,0 1,0-1,-2 4,1 9,1-1</inkml:trace>
  <inkml:trace contextRef="#ctx0" brushRef="#br0" timeOffset="4614.086">743 206,'226'-26,"56"23,-283 3,1-1,0 1,-1-1,1 1,0-1,-1 0,1 1,0-1,0 1,0-1,0 0,-1 1,1-1,0 0,0 1,0-1,0 0,1 1,-1-1,0 0,0 1,0-1,0 1,1-1,-1 0,0 1,0-1,1 1,-1-1,1 1,-1-1,0 1,1-1,-1 1,1-1,-1 1,1 0,-1-1,1 1,0 0,-1-1,1 1,-1 0,1 0,0-1,-1 1,1 0,0 0,-1 0,1 0,0 0,-1 0,1 0,-1 0,1 0,0 0,-1 1,1-1,0 0,-1 0,1 1,-1-1,1 0,-195-140,180 125</inkml:trace>
  <inkml:trace contextRef="#ctx0" brushRef="#br0" timeOffset="6313.178">1561 8,'34'54,"-21"-28,0 1,-2 0,-1 1,-2 1,0-1,-2 1,-1 0,-1 1,-1 13,-2-4,-2 0,-1 0,-2 1,-2-2,-2 1,-1-1,-1 0,-3-1,-1 0,-13 23,18-39,-2 0,0-1,-1 0,-1-1,-1 0,0-1,-2 0,0-2,-1 0,0-1,-1 0,-4 1,-2-5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0 224,'36'-9,"1"2,0 1,0 2,0 1,35 3,-43 0,395 0,-423 1,-1-1,1 0,0 1,-1-1,1 0,-1 0,1 1,0-1,-1 0,1 0,0 0,-1 0,1 0,0 0,-1 0,1 0,0 0,-1 0,1 0,0-1,-1 1,1 0,-1 0,1-1,0 1,-1 0,1-1,-1 1,1 0,-1-1,1 1,-1-1,1 1,-1-1,0 1,1-1,-1 1,0-1,1 1,-1-1,0 0,0 1,1-1,-1 0,0 1,0-1,0 0,0 1,0-1,-25-25,-9 3,25 18,0 0,1-1,-1 0,1 0,1-1,-1 0,1 0,0-1,1 0,0 0,0-1,1 1,0-1,-2-5,2-7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1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0 257,'31'-7,"-2"-1,1-1,-1-2,-1-1,0-1,-1-1,0-2,23-17,-50 32,0 1,1-1,-1 0,0 0,1 0,-1 1,0-1,1 0,-1 1,1-1,0 0,-1 1,1-1,-1 1,1-1,0 1,-1-1,1 1,0 0,0-1,-1 1,1 0,0-1,0 1,0 0,-1 0,1 0,0 0,0 0,0 0,0 0,-1 0,1 0,0 0,0 0,0 0,0 1,-1-1,1 0,0 1,0-1,-1 0,1 1,0-1,-1 1,1-1,0 1,-1 0,1-1,-1 1,1-1,-1 1,1 0,-1 0,0-1,1 1,-1 0,0 0,1-1,-1 1,0 0,0 0,0 0,0-1,0 1,0 0,0 0,0 0,0 0,0 0,-5 236,5 122,-1-347,2-1,-1 1,1 0,1-1,0 1,0-1,2 0,-1 0,1 0,5 10,-8-20,0 0,-1 0,1 0,0 0,0-1,-1 1,1 0,0 0,0-1,0 1,0-1,0 1,0 0,0-1,0 0,0 1,0-1,0 0,0 1,1-1,-1 0,0 0,0 0,0 0,0 0,0 0,1-1,-1 1,0 0,0 0,0-1,0 1,0-1,0 1,0-1,0 1,0-1,0 0,0 1,0-1,-1 0,1 0,0 0,0 1,0-2,31-43,101-258,44-111,-128 310,-46 96,-6 17,-1 4</inkml:trace>
  <inkml:trace contextRef="#ctx0" brushRef="#br0" timeOffset="290.599">1045 596,'-15'38,"-9"18,0 4,3-9</inkml:trace>
  <inkml:trace contextRef="#ctx0" brushRef="#br0" timeOffset="536.968">1186 200,'0'0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1,'-5'5,"-11"20,-2 11,-4 5,-3-1,4-2,-1-2,0-3,3-2,0-7,3-2,0 0,2 1,-1-4,-2 1,-4-5,-3 2,3-4</inkml:trace>
  <inkml:trace contextRef="#ctx0" brushRef="#br0" timeOffset="244.533">0 29,'15'24,"9"22,5 8,-2 0,0-4,-1-7,-4-5,-2-4,1-4,-3-1,0-7,-3-6</inkml:trace>
  <inkml:trace contextRef="#ctx0" brushRef="#br0" timeOffset="861.165">537 536,'8'-20,"14"-33,1 1,3 1,2 1,2 1,22-25,-51 72,0-1,1 1,-1 0,0 0,1 0,0 0,-1 0,1 0,0 0,0 0,0 1,0-1,0 1,1-1,-1 1,0 0,1 0,-1 0,1 0,-1 1,1-1,-1 0,1 1,-1 0,1 0,0 0,-1 0,1 0,-1 0,1 1,-1-1,1 1,-1 0,1-1,-1 1,1 0,-1 1,0-1,1 0,-1 1,0-1,0 1,0 0,1 1,1 6,1 0,-1 0,-1 1,0 0,0-1,-1 1,-1 0,1 0,-2 0,1 1,-1-1,-1 0,-1 7,2 36,0-52,0 1,-1-1,1 1,0-1,0 1,0-1,0 1,0-1,0 1,0-1,0 0,1 1,-1-1,1 1,-1-1,1 0,-1 1,1-1,0 0,0 1,-1-1,1 0,0 0,0 0,0 0,0 0,1 0,-1 0,0 0,0 0,0-1,1 1,-1 0,1-1,-1 1,0-1,1 0,-1 1,1-1,-1 0,1 0,-1 0,0 0,1 0,-1 0,1 0,-1 0,1-1,-1 1,11-10,0-1,-1 0,0 0,-1-1,0 0,-1-1,0 0,-1-1,4-9,83-138,-95 160,0 0,1 1,-1-1,0 0,1 0,-1 1,1-1,-1 0,1 1,-1-1,1 0,-1 1,1-1,0 1,-1-1,1 1,0-1,-1 1,1 0,0-1,0 1,-1 0,1-1,0 1,0 0,0 0,-1 0,1 0,0 0,0 0,0 0,0 0,-1 0,1 0,0 0,0 1,0-1,-1 0,1 1,0-1,0 0,-1 1,1-1,0 1,-1-1,1 1,0-1,-1 1,1-1,-1 1,1 0,-1-1,1 1,-1 0,0 0,1-1,-1 1,0 0,0 0,1-1,-1 1,0 0,0 0,0 0,0 0,0-1,0 1,0 0,0 0,0 61,-10-15,5-30,1-1,0 1,2 0,0 1,1-1,0 0,2 0,0 1,3 12,2-12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7:43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1220,'12'3,"0"0,1-1,-1 0,1-1,0 0,-1-1,1 0,0-2,-1 1,1-1,-1-1,0 0,0-1,4-1,26-12,-2-1,0-2,-1-1,-1-3,-1-1,-1-1,-1-2,-1-2,26-31,6-9,-3-2,-4-3,-3-2,-4-3,-2-2,33-79,47-131,-114 260,-16 32,0 1,0-1,0 1,0-1,0 0,0 1,0-1,0 1,0-1,0 1,0-1,0 0,0 1,1-1,-1 0,0 1,0-1,0 0,1 1,-1-1,0 0,1 1,-1-1,0 0,1 0,-1 1,0-1,1 0,-1 0,0 0,1 1,-1-1,1 0,-1 0,0 0,1 0,-1 0,1 0,-1 0,0 0,1 0,-1 0,1 0,-1 0,1 0,-1 0,0 0,1 0,-1-1,0 1,1 0,-1 0,1 0,-1-1,0 1,0 0,1-1,-1 1,0 0,1 0,-1-1,0 1,0 0,1-1,2 240,-5 257,2-484,-1 0,0 1,-1-1,0 0,-1 0,-1 0,0-1,0 1,-1-1,0 0,-1 0,-1-1,1 0,-2 0,1 0,-1-1,-1 0,0 0,0-1,0-1,-1 1,0-2,-1 1,0-1,-11 4,-10-2,0-1,-1-1,0-2,0-1,0-2,0-1,0-2,-13-3,24 4,-1-1,1-1,0-1,0-1,0-1,1 0,-11-6,30 11,1 0,-1 0,1 0,-1 0,1-1,-1 1,1 0,0-1,0 1,0-1,0 1,0-1,0 1,0-1,0 0,0 1,1-1,-1 0,1 0,-1 1,1-1,0 0,0 0,0 0,0 0,0 0,0 1,0-1,1 0,-1 0,1 0,-1 1,1-1,0 0,-1 1,1-1,0 0,0 1,0-1,1 1,-1-1,0 1,0 0,1 0,-1-1,1 1,-1 0,1 0,-1 0,1 1,0-1,-1 0,1 1,0-1,1 0,19-11</inkml:trace>
  <inkml:trace contextRef="#ctx0" brushRef="#br0" timeOffset="547.81">1638 853,'10'45,"-3"0,-2 1,-1-1,-3 39,-2-60,-1 0,-1 0,0-1,-2 0,-1 0,-1 0,-1 0,0-1,-10 16,18-36,-1-1,1 1,0 0,-1 0,1-1,-1 1,1 0,-1-1,0 1,0-1,0 1,0-1,0 1,0-1,0 0,0 1,0-1,-1 0,1 0,0 0,-1 0,1 0,-1 0,0 0,1-1,-1 1,0 0,1-1,-1 1,0-1,1 0,-1 0,0 0,0 1,1-2,-1 1,0 0,0 0,1 0,-1-1,0 1,1-1,-1 0,0 1,1-1,-1 0,1 0,-1 0,1 0,-1 0,1 0,0 0,0-1,-1 0,1-7,0 0,0-1,1 1,1 0,-1-1,2 1,-1 0,1 0,1-1,-1 1,1 1,1-1,0 0,0 1,1 0,5-7,-2-2,22-37,1 2,3 1,2 1,2 2,2 2,2 1,2 3,23-16,-62 53,1 0,0 0,-1 0,2 1,-1 0,0 0,1 1,0 0,0 0,0 0,0 1,0 0,0 1,1-1,-1 1,7 0,-11 3,-1 0,1 0,-1 0,1 0,-1 0,0 1,0-1,0 1,0-1,-1 1,1 0,-1 0,1-1,-1 1,0 0,0 0,0 0,-1 0,1 1,-1-1,0 0,1 0,-1 0,-1 0,1 1,0-1,-1 0,0 0,0 0,0 0,0 0,0 0,0 0,-1-1,1 1,-1 0,-1 0,-112 170,-2-55,116-116,1-1,-1 0,1 0,-1 0,0-1,1 1,-1 0,0 0,0 0,0 0,0-1,0 1,0 0,0-1,0 1,0-1,0 1,0-1,0 0,0 1,0-1,0 0,0 0,-1 1,1-1,0 0,0 0,0-1,0 1,-1 0,1 0,0 0,0-1,0 1,0-1,0 1,0-1,0 1,0-1,0 1,0-1,0 0,0 0,0 1,1-1,-1 0,0 0,0 0,1 0,-1 0,1 0,-1 0,1 0,-1 0,1 0,-1-1,6-15,4 2</inkml:trace>
  <inkml:trace contextRef="#ctx0" brushRef="#br0" timeOffset="3813.882">2372 937,'2'2,"0"1,0-1,0 0,1 0,-1 0,0 0,1-1,-1 1,1-1,0 0,0 1,-1-1,1 0,0 0,0-1,0 1,0-1,0 1,0-1,0 0,0 0,0-1,0 1,0 0,0-1,0 0,0 0,11-2,0 0,0-1,-1 0,0-2,0 1,0-2,-1 1,1-2,6-5,-15 10,-1 1,0-1,0 0,0 0,0 0,0 0,-1 0,0-1,1 1,-1-1,0 1,-1-1,1 0,-1 0,1 0,-1 0,0 0,-1 0,1 0,-1 0,0 0,0 0,0 0,0 0,-1 0,1-1,-1 1,0 0,-1 1,1-1,-1 0,1 0,-1 0,-2-2,2 2,-1 0,1 0,-1 0,0 0,-1 1,1-1,-1 1,1 0,-1 0,0 0,0 0,0 1,-1 0,1-1,-1 2,1-1,-1 0,0 1,1 0,-1 0,0 0,0 1,0 0,1 0,-1 0,0 0,-2 1,-4 1,1 0,-1 1,0 0,1 0,0 1,0 1,0 0,1 0,-1 1,1 0,-6 6,3-3,0 0,1 2,0-1,1 1,0 1,1-1,1 2,-1-1,2 1,0 1,0-1,2 1,-1 0,2 0,0 1,1 0,0 0,3-9,0 0,0 0,1 0,0 0,0-1,1 1,-1 0,1-1,1 1,-1-1,1 0,0 0,0 0,0 0,1 0,-1-1,1 1,0-1,1 0,-1 0,1-1,0 1,-1-1,2 0,-1-1,0 1,4 0,9 5,1-1,0-1,0 0,1-2,-1 0,1-2,11 1,110-20,-117 12</inkml:trace>
  <inkml:trace contextRef="#ctx0" brushRef="#br0" timeOffset="4181.236">3303 712,'-61'24,"2"2,0 3,-43 29,95-55,-1 1,1 0,-1 1,1 0,0 0,1 0,-1 1,1 0,0 0,1 1,0 0,0 0,0 0,1 0,-1 1,2 0,-1-1,1 1,1 1,-1-1,2 0,-1 1,1-1,0 1,0-1,1 1,1-1,-1 1,1-1,1 1,0-1,0 1,2 5,2-9,-1 0,1-1,-1 1,1-1,0-1,1 1,-1-1,1 0,-1 0,1-1,0 0,0 0,0-1,0 0,0 0,1 0,-1-1,0 0,0-1,0 1,0-1,0-1,4 0,16 0,-8 1,-1-2,0 0,1-1,-1-1,-1 0,1-2,-1 0,0-1,0 0,-1-2,12-8,-9 3</inkml:trace>
  <inkml:trace contextRef="#ctx0" brushRef="#br0" timeOffset="4363.869">3614 825,'-15'38,"-4"23,1 5,3-3,5-9,4-12</inkml:trace>
  <inkml:trace contextRef="#ctx0" brushRef="#br0" timeOffset="4517.717">3670 458,'0'0</inkml:trace>
  <inkml:trace contextRef="#ctx0" brushRef="#br0" timeOffset="5167.81">4121 853,'-168'46,"160"-42,0-1,0 1,1 1,0 0,0 0,0 0,0 0,1 1,0 1,0-1,0 1,1-1,0 2,1-1,-1 0,1 1,1 0,-3 7,5-11,0 0,0 0,0 0,1-1,0 1,0 0,0 0,0 0,0 0,1 0,0 0,0 0,0 0,0-1,0 1,1 0,0-1,-1 1,2-1,-1 0,0 1,0-1,1 0,0 0,0-1,0 1,0-1,0 1,0-1,0 0,1 0,-1 0,1-1,0 1,-1-1,1 0,0 0,0 0,0 0,0-1,0 0,0 0,0 0,0 0,-1 0,1-1,0 0,0 0,13-3,-1-2,-1 0,1-1,-1 0,0-1,-1-1,0-1,0 0,-1 0,0-1,-1-1,0 0,-1-1,4-7,63-56,16 0,-93 75,0 1,0-1,1 1,-1-1,0 1,0 0,0 0,1-1,-1 1,0 0,0 0,1 0,-1 0,0 0,0 1,1-1,-1 0,0 0,0 1,0-1,1 1,-1-1,0 1,0 0,0-1,0 1,0 0,0 0,0-1,0 1,-1 0,1 0,0 0,0 0,-1 0,1 1,-1-1,1 0,-1 0,1 0,-1 0,0 1,1-1,-1 0,0 1,6 62,-6-58,-1 20,-1-20,1 0,0 1,0-1,0 0,1 1,0-1,0 1,1-1,0 1,0-1,0 0,1 0,0 1,0-1,1 0,-1 0,1-1,0 1,1-1,0 1,0-1,0 0,0-1,1 1,-1-1,1 1,0-2,1 1,-1 0,1-1,1 1,3-2,0 0,0-1,0 0,0 0,0-1,0 0,0-1,0 0,0-1,0 0,0-1,-1 1,1-2,-1 0,0 0,0 0,7-5,135-110,-107 77,-2-3,-2-2,-2-1,-2-1,-2-3,-3-1,-2-1,-17 32,0 1,-2-2,-1 0,0 0,-2 0,-1-1,-1 0,0-1,-2 1,-1-1,-1 1,-1-1,-2 1,-1-12,2 32,0 1,-1 0,1 0,0 0,-1 0,0 0,0 1,0-1,0 0,0 1,0-1,-1 1,1 0,-1 0,1 0,-1 0,0 0,0 1,0-1,0 1,0 0,0-1,0 2,-1-1,1 0,0 1,-1-1,1 1,0 0,-1 0,1 0,0 1,-1-1,1 1,0-1,-2 2,-7 1,0 0,0 1,1 1,-1 0,1 0,1 1,-1 1,1 0,-6 5,0 6,1 0,0 2,2-1,0 2,1 0,1 0,1 1,2 0,0 1,1 0,1 0,1 1,1-1,1 1,1 0,2 0,0 0,1 0,3 10,-2-9,2 0,1 0,0-1,2 1,1-1,1 0,1-1,1 0,1-1,1 0,0-1,2 0,1-1,0-1,2-1,0 0,6 3,194 139,-194-146</inkml:trace>
  <inkml:trace contextRef="#ctx0" brushRef="#br0" timeOffset="5929.091">6549 712,'-30'-1,"1"1,-1 2,0 1,1 1,-1 1,1 2,1 1,-1 1,1 1,1 2,-5 3,22-11,0 1,-1 0,2 0,-1 1,1 0,0 0,0 1,1 1,0-1,0 1,0 1,1-1,1 1,-1 1,2-1,-1 1,1 0,1 0,0 0,0 1,1 0,0 0,1-1,0 1,1 1,-1-2,1 1,1 0,-1 0,2 0,-1 0,2-1,-1 1,2 0,-1-1,1 1,1-1,0 0,0 0,1-1,0 1,1-1,0 0,1 0,0-1,0 0,0 0,1 0,0-1,1 0,0-1,0 0,0-1,5 3,6-4,1 0,0-2,1 0,-1-2,0 0,0-1,0-1,0-1,0-1,0 0,0-2,-1-1,17-7,-1-3</inkml:trace>
  <inkml:trace contextRef="#ctx0" brushRef="#br0" timeOffset="9734.211">7113 825,'0'-3,"-1"0,0 0,-1 0,1 0,-1 0,1 1,-1-1,0 0,0 1,0-1,0 1,0 0,0 0,-1 0,1 0,-1 0,0 0,0 1,1-1,-1 1,0 0,0 0,0 0,0 0,0 0,-1 1,1-1,0 1,0 0,0 0,0 0,-1 0,1 1,0-1,-5 2,0 0,0 0,0 1,1 0,-1 0,1 1,0 0,0 0,0 1,1 0,-1 0,1 0,0 2,-5 4,0 1,2 1,-1 0,1 0,1 1,1 0,0 0,0 1,-2 9,8-19,-1 0,1 0,-1 0,1 1,1-1,-1 0,1 0,0 0,0 0,0 1,1-1,0 0,0 0,0 0,1 0,0 0,0 0,0 0,0-1,1 1,-1-1,1 0,0 1,1-1,-1 0,1-1,0 1,0-1,0 0,4 3,0-2,0 0,0 0,1-1,-1 0,1-1,-1 0,1 0,0-1,0 0,0-1,0 1,-1-2,1 1,0-1,0-1,0 0,-1 0,1 0,-1-1,1-1,-1 1,1-2,16-8,-1 0,-1-1,-1-2,0 0,-1-2,13-13,74-112,-76 98,-31 45,0 0,0 0,-1 0,1 0,0 0,0 1,-1-1,1 0,0 1,-1-1,1 0,-1 1,1-1,0 1,-1-1,1 1,-1-1,1 1,-1 0,1-1,-1 1,0-1,1 1,-1 0,0-1,0 1,1 0,-1 0,0-1,0 1,0 0,0 0,0-1,0 1,0 0,0-1,0 1,0 0,0 0,0-1,-1 1,1 0,0 0,0-1,-1 1,1-1,0 1,-1 0,1-1,-1 1,1-1,-1 1,1-1,-1 1,0-1,1 1,-1-1,0 7,-1 10,0 1,2 0,0 0,1 0,0 0,2-1,2 9,-4-20,1-1,0 1,0 0,1 0,0-1,0 1,0-1,0 0,1 0,0 0,0-1,0 1,1-1,-1 0,1 0,0-1,0 1,1-1,-1 0,1 0,-1-1,1 0,2 1,9 1,0 0,0-2,0 0,0 0,1-2,-1 0,0-1,0-1,0 0,0-2,0 0,0 0,-1-2,0 0,0-1,-1 0,1-1,7-7,6-6,0-2,-1-2,-2 0,0-2,-2 0,13-20,-17 20,2 0,1 2,1 0,1 1,1 2,6-4,-30 25,0 0,0-1,0 1,0 0,0 0,0 0,0 0,0 1,1-1,-1 0,0 1,0 0,1-1,-1 1,0 0,1 0,-1 0,0 1,0-1,1 1,-1-1,0 1,0-1,0 1,1 0,-1 0,0 0,0 1,0-1,-1 0,1 1,0-1,0 1,-1-1,1 1,-1 0,0 0,1 0,-1 0,0 0,0 0,0 0,0 0,-1 0,1 0,0 2,3 7,-1-1,0 1,0 0,-1 0,-1 0,0 0,0 1,-1-1,0 0,-1 0,-1 1,1-1,-2 0,0 0,0-1,-1 1,0-1,-1 0,0 1,0-2,-1 1,-1-1,1 0,-2 0,1-1,-1 0,0 0,-1-1,0 0,0-1,0 1,-1-2,0 1,0-2,0 1,-5 0,-87 1,256-34,163 25,-298 1,1-1,0-1,-1-1,0 0,0-2,0 0,-1-1,0 0,0-2,-1 0,0-1,-1-1,0 0,-1-1,-1-1,0 0,-1-1,0-1,-1 0,-1 0,0-1,4-12,-13 25,-1 0,1-1,-1 1,0 0,0 0,0-1,-1 1,0 0,0-1,0 1,0-1,0 1,-1 0,0-1,0 1,0 0,-1 0,1 0,-1 0,0 0,0 0,0 0,-1 0,0 1,1 0,-1-1,0 1,0 0,-1 0,1 0,-1 1,1-1,-1 1,0 0,0 0,0 0,0 1,0-1,0 1,-1 0,1 0,0 1,-1-1,0 1,-9 0,0 0,-1 1,1 1,0 1,0 0,0 0,1 1,-1 1,1 0,0 1,0 1,1 0,0 1,0 0,1 0,0 1,0 1,1 0,0 0,1 1,-7 11,10-13,1 0,0 0,0 1,1 0,0 0,1 0,0 0,1 1,0-1,0 1,1-1,1 1,-1-1,2 1,0 0,0-1,1 1,0-1,0 1,2-1,-1 0,1 0,1-1,-1 1,2-1,-1 0,1 0,1-1,-1 1,1-1,3 2,24 14,0-2,1-1,1-1,1-2,1-2,0-1,1-2,1-2,0-1,0-3,25 2,39 1,-77-10</inkml:trace>
  <inkml:trace contextRef="#ctx0" brushRef="#br0" timeOffset="12864.177">9597 542,'0'5,"0"6,0 7,5-1,1-7,5-6,0-3</inkml:trace>
  <inkml:trace contextRef="#ctx0" brushRef="#br0" timeOffset="13115.667">9737 825,'0'19,"0"11,-4 1,-3-5</inkml:trace>
  <inkml:trace contextRef="#ctx0" brushRef="#br0" timeOffset="16719.766">1 1530,'241'-51,"84"0,-175 40,0 6,2 7,240-10,144-11,-33-8,-208 38,-71 6,225-14,-228-5,155 2,-62-29,57 60,-95-4,-167-28,133 12,-153 1,1-5,-1-3,62-7,-16 1,818 2,-560 27,625-26,-526-2,-192-26,233-3,32 31,-471-18,-74 12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5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96,'0'17,"13"120,-12-133,0 0,0 0,0-1,1 1,0-1,-1 1,1-1,0 0,1 1,-1-1,0 0,1-1,0 1,0 0,0-1,0 1,0-1,0 0,0 0,1 0,-1-1,1 1,0-1,-1 0,1 0,0 0,0 0,-1-1,1 1,0-1,0 0,0 0,0-1,8-1,1 0,-1-2,0 1,0-1,0-1,-1 0,0-1,0 0,0-1,5-4,43-22,-55 32,0 0,0 1,0-1,0 1,0 0,0 0,0 1,0-1,0 1,1 0,-2 0,1 0,0 1,0-1,0 1,-1 0,1 0,-1 0,1 1,-1-1,0 1,0 0,0 0,0 0,0 0,-1 0,0 1,1-1,-1 2,46 37,-43-40,-1 0,1-1,0 1,-1-1,1 0,0-1,0 1,0-1,0 0,0 0,0 0,0-1,0 1,0-1,-1 0,1-1,0 1,-1-1,1 0,-1 0,1-1,-1 1,3-3,89-80,-84 72,4-3,0-1,-2-1,0 0,-1-1,-1-1,-1 0,-1 0,0-1,-1-2,-10 2,-3 29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1 323,'19'-1,"0"-1,1-1,-1-1,-1 0,1-2,-1 0,0-1,0 0,-1-2,0 0,0-1,-1-1,-1 0,1-1,10-12,-23 19,0 1,0-1,-1 0,1 1,-1-1,-1 0,1-1,0 1,-1 0,0 0,-1-1,1 1,-1 0,0-1,0 1,0 0,-1-1,0 1,0 0,0 0,-1-1,0 1,0 0,0 0,-1 1,1-1,-1 0,0 1,0 0,-1 0,1 0,-1 0,0 0,0 1,-1-1,1 1,0 0,-1 1,0-1,0 1,0 0,0 0,0 0,0 1,0 0,0 0,-1 0,1 0,-1 1,1 0,0 0,-1 1,1-1,0 1,-1 0,1 1,0-1,0 1,0 0,0 0,0 1,1 0,-1 0,-6 5,1 2,0-1,0 1,1 1,0 0,1 0,0 1,1 0,0 0,1 0,0 1,1 0,1 0,0 1,1-1,0 1,1 0,0 0,1 0,1 0,1 0,-1 0,2-1,0 1,1 0,0 0,1-1,1 0,0 0,0 0,2 0,5 0,1 0,0-1,1 0,0-1,1 0,0-1,0-1,1-1,1 0,-1-1,1-1,1 0,-1-1,1-1,10 1,102-6,-105-4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0 194,'2'-8,"1"0,0 0,0 0,0 1,1-1,0 1,0 0,1 0,0 1,0-1,1 1,0 0,0 0,0 1,1 0,0 0,0 0,0 1,0 0,1 0,9-5,1 0,0 1,1 0,0 2,0 0,0 1,1 1,0 1,0 0,0 2,0 0,2 2,-16-1,1 1,0 0,0 1,0-1,-1 1,1 0,-1 1,1 0,-1 0,0 0,0 1,-1 0,1 0,-1 0,1 1,-1 0,-1 0,1 0,-1 0,0 1,0 0,0 0,-1 0,0 0,0 0,-1 1,0-1,0 1,0 0,0 2,-1 26,-1-1,-1 1,-2-1,-1 0,-2 0,-1-1,-2 1,-2-2,0 1,-2-1,-2-1,0-1,-3 0,-7 10,-43 54,67-94,0-1,1 1,-1 0,0 0,1 0,-1-1,0 1,1 0,-1 0,1-1,-1 1,1-1,-1 1,1 0,-1-1,1 1,-1-1,1 1,0-1,-1 0,1 1,0-1,-1 1,1-1,0 0,0 1,-1-1,1 1,0-1,0 0,0 1,0-1,0 0,0 1,0-1,0 0,0 1,0-1,0 0,1 1,-1-1,0 0,0 1,1-1,-1 1,0-1,1 1,-1-1,1 1,-1-1,1 1,-1-1,0 1,1-1,0 1,-1 0,1-1,-1 1,1-1,15-35,1 0,2 0,2 2,1 0,2 2,26-28,-13 13,-23 29,7-10,0 1,2 0,1 2,2 1,20-16,-45 39,0 0,0 0,0 0,0 0,0 1,0-1,0 0,1 0,-1 1,0-1,0 0,1 1,-1 0,0-1,1 1,-1 0,1-1,-1 1,0 0,1 0,-1 0,1 0,-1 1,0-1,1 0,-1 0,0 1,1-1,-1 1,0-1,0 1,1 0,-1 0,0-1,0 1,0 0,0 0,0 0,0 0,0 0,0 0,0 0,0 0,-1 1,1-1,-1 0,1 0,-1 1,1-1,-1 0,1 1,-1-1,0 1,0-1,0 2,0 200,-1-202,1 1,0 0,-1-1,1 1,0-1,0 1,1 0,-1-1,0 1,0-1,1 1,-1-1,1 1,-1-1,1 1,0-1,-1 1,1-1,0 0,0 1,0-1,0 0,0 0,0 0,1 0,-1 0,0 0,0 0,1 0,-1 0,1 0,-1-1,1 1,-1-1,1 1,-1-1,1 0,-1 1,1-1,0 0,-1 0,1 0,-1 0,1 0,0-1,-1 1,1 0,-1-1,1 1,-1-1,1 0,-1 1,1-1,-1 0,1 0,136-149,22 0,-159 148,1 1,-1 0,0 0,0 0,1 0,-1 0,1 0,-1 1,1-1,-1 0,1 1,0-1,-1 1,1-1,0 1,-1 0,1 0,0 0,-1 0,1 0,0 0,0 0,-1 0,1 1,0-1,-1 1,1-1,-1 1,1 0,-1 0,1-1,-1 1,1 0,-1 0,0 1,1-1,-1 0,0 0,0 1,0-1,0 0,0 1,0-1,-1 1,1-1,0 1,-1-1,1 1,-1 0,1-1,-1 1,0 0,0-1,0 1,0 0,0 0,0-1,2 26,-2 0,0 1,-2-1,-1-1,-1 1,-8 26,3-7,-20 94,15-95,8-27</inkml:trace>
  <inkml:trace contextRef="#ctx0" brushRef="#br0" timeOffset="2765.898">1638 448,'28'0,"1"-1,-1-1,0-1,1-1,17-7,-37 9,-1-1,0 0,0 0,0-1,0 0,0-1,-1 1,0-2,0 1,0-1,0 0,-1 0,0-1,-1 1,1-1,-1-1,-1 1,1-1,-1 0,1-3,-4 6,0-1,0 1,0-1,-1 0,0 1,0-1,0 0,-1 1,0-1,0 0,0 1,0-1,-1 1,0 0,-1-1,1 1,-1 0,0 0,0 1,0-1,-1 1,1-1,-1 1,0 0,-1 0,1 1,-1 0,1-1,-1 1,0 1,0-1,0 1,-1 0,1 0,0 0,-1 1,0 0,1 0,-1 0,1 1,-1 0,0 0,1 0,-1 1,0-1,-1 2,-6 2,-1 1,1 0,1 1,-1 1,1 0,0 0,1 1,0 1,0 0,1 0,0 1,0 1,1-1,1 2,0-1,0 1,1 0,1 1,0-1,1 1,0 0,1 1,0-1,1 1,1 0,0 0,1 0,0 0,1 0,1 0,0 0,1 0,0-1,1 1,1 0,0-1,1 0,0 0,1 0,1-1,3 6,-4-11,0 0,1 0,0-1,0 0,0 0,1-1,0 0,0 0,0 0,1-1,-1-1,1 0,0 0,0 0,0-1,0 0,0-1,1 0,-1-1,0 0,1 0,-1-1,5-1,12-2,1 0,-2-2,1-2,-1 0,0-1,-1-2,17-9,335-204,-250 156,-125 69,0-1,0 0,-1 0,1 0,0 0,0 0,-1 0,1 0,0 0,0-1,0 1,-1 0,1 0,0-1,-1 1,1 0,0-1,-1 1,1-1,0 1,-1-1,1 1,-1-1,1 1,-1-1,1 1,-1-1,1 0,-1 1,1-1,-1 0,0 1,0-1,1 0,-1 0,0 1,0-1,0 0,0 0,0 0,0 1,0-1,0 0,0 0,0 1,0-1,0 0,-1 0,1 1,0-1,0 0,-1 0,1 1,-1-1,1 0,-1 1,1-1,-1 1,1-1,-1 1,1-1,-1 1,0-1,1 1,-1-1,0 1,0-1,-12 0,1-1,-1 2,0 0,0 0,0 1,0 1,1 0,-1 1,1 0,-1 1,1 0,0 1,1 0,-1 1,1 1,0-1,0 2,1 0,0 0,1 0,0 1,0 1,1 0,0 0,0 0,1 1,1 0,0 1,0 0,3-7,0 0,0 1,0 0,1-1,0 1,0 0,0 0,1 0,0 1,0-1,0 0,1 0,0 1,1-1,-1 0,1 0,0 0,0 0,1 0,0 0,0 0,1 0,-1 0,1-1,0 1,1-1,-1 0,1 0,0 0,0-1,1 1,-1-1,1 0,0 0,0-1,1 1,-1-1,1-1,2 2,2-1,0-1,0-1,1 0,-1 0,0-1,0 0,1-1,-1 0,0-1,0 0,0 0,0-1,0-1,-1 1,1-2,-1 1,0-1,0-1,-1 1,0-1,1-1,15-13,-1 0,-1-2,-1 0,-1-1,-1-1,8-14,53-98,-80 136,0 1,0-1,0 0,1 1,-1-1,0 0,0 1,1-1,-1 0,0 0,1 1,-1-1,0 0,1 0,-1 1,0-1,1 0,-1 0,1 0,-1 0,0 0,1 0,-1 1,1-1,-1 0,0 0,1 0,-1 0,1 0,-1-1,0 1,1 0,-1 0,1 0,-1 0,0 0,1 0,-1-1,0 1,1 0,-1 0,0-1,1 1,-1 0,0 0,0-1,1 1,-1 0,0-1,0 1,1 0,-1-1,0 1,0-1,0 1,0 0,0-1,0 1,1-1,-1 1,0 0,0-1,0 1,-4 37,2-27,0-2,0 0,1 1,0-1,0 1,0-1,1 0,1 1,-1-1,1 1,1-1,0 0,0 1,0-1,1 0,0 0,1-1,0 1,0-1,0 0,1 0,0 0,1 0,-1-1,1 0,1 0,-1-1,1 1,0-1,0-1,0 0,1 0,0 0,0-2,0 0,0-1,0 0,0-1,0 0,0 0,0-1,0 0,0 0,0-1,0 0,-1 0,1-1,-1 0,1 0,-1-1,0 0,0 0,-1-1,1 0,-1 0,0-1,15-15,-1-1,-2 0,0-2,-1 0,5-13,28-38,-33 52,0 0,2 2,1 0,0 1,1 1,21-14,-39 31,-1 0,1 0,-1 1,1-1,-1 1,1-1,0 1,0 0,0 0,0 0,-1 1,1-1,0 1,0-1,0 1,1 0,-1 0,0 0,0 1,0-1,0 1,-1 0,1 0,0 0,0 0,0 0,0 0,-1 1,1-1,-1 1,1 0,-1 0,0 0,0 0,1 0,-1 0,-1 1,1-1,0 1,-1-1,1 1,-1 0,0 0,0-1,1 2,1 7,0-1,0 0,-1 1,-1 0,0-1,0 1,-1 0,0 0,-1 0,0-1,-1 1,0-1,0 1,-1-1,-1 0,0 1,0-2,-1 1,0 0,-1-1,0 0,0-1,-1 1,0-1,-1 0,0-1,0 0,0 0,-1-1,0 1,1-2,0 0,0 0,0-1,0 0,-1 0,0-1,1 0,-1 0,0-1,-1 0,-4 0,14-3,1 1,-1 0,0-1,0 1,1 0,-1 0,0-1,0 1,1 0,-1-1,0 1,0 0,0-1,0 1,1-1,-1 1,0 0,0-1,0 1,0-1,0 1,0 0,0-1,0 1,0-1,0 1,0 0,-1-1,1 1,0 0,0-1,0 1,0 0,-1-1,1 1,0 0,0-1,-1 1,1 0,0-1,0 1,-1 0,1 0,0-1,-1 1,1 0,0 0,-1 0,1 0,-1-1,1 1,0 0,-1 0,1 0,-1 0,1 0,0 0,-1 0,1 0,-1 0,32-19,-17 16,1 0,-1 1,1 0,0 1,0 1,0 0,0 1,-1 0,1 2,0-1,7 4,75 8,-80-14,1-1,-1 0,0-1,0-1,0 0,-1-2,1 0,-1 0,0-2,-1 0,1-1,-1 0,-1-1,7-5,-4-2,-2 1,1-2,-2 0,0-1,-1 0,-1-1,-1-1,8-18,19-64,-38 103,0-1,-1 0,1 0,0 1,0-1,-1 0,1 0,0 1,0-1,-1 0,1 0,0 0,-1 1,1-1,0 0,-1 0,1 0,0 0,-1 0,1 0,-1 0,1 0,0 0,-1 0,1 0,0 0,-1 0,1 0,0 0,-1 0,1 0,0 0,-1 0,1 0,0-1,-1 1,1 0,0 0,-1 0,1-1,0 1,0 0,-1 0,1-1,0 1,0 0,0-1,-1 1,1 0,0-1,0 1,0 0,0-1,0 1,0 0,-1-1,1 1,0 0,0-1,0 1,0-1,0 1,1 0,-1-1,0 1,0 0,0-1,0 1,0-1,-23 20,12-4,0 0,0 1,2 0,0 0,1 1,1 0,0 0,1 1,4-13,-1 1,1-1,0 1,1 0,0 0,-1 0,2 0,-1 0,1 0,0 0,0 0,1 0,-1 0,1 0,1 0,-1-1,1 1,0 0,0-1,1 1,0-1,0 0,0 0,0 0,1 0,0 0,0-1,0 1,0-1,1 0,0-1,4 3,-4-2,1-1,0 0,0-1,0 0,1 0,-1 0,0 0,1-1,-1 0,1-1,-1 1,1-1,-1-1,1 1,-1-1,1 0,-1 0,1-1,-1 0,0 0,0-1,5-2,2-1,0-1,-1-1,0 0,0-1,0 0,-1-1,-1 0,1-1,4-7,62-93,-77 112,-1-1,1 0,0 1,0-1,0 0,0 1,0-1,0 0,0 1,0-1,0 1,0-1,0 0,0 1,0-1,0 0,0 1,0-1,0 1,0-1,0 0,1 1,-1-1,0 0,0 1,0-1,1 0,-1 0,0 1,0-1,1 0,-1 0,0 1,1-1,-1 0,0 0,0 0,1 1,-1-1,1 0,-1 0,0 0,1 0,-1 0,0 0,1 0,-1 0,1 0,-1 0,0 0,1 0,-1 0,0 0,1 0,-1 0,0 0,1 0,-1-1,0 1,1 0,-3 50,1-38,0-8,0 0,0 1,0-1,1 0,0 1,0-1,0 1,1-1,-1 1,1-1,0 0,1 1,-1-1,1 0,-1 0,1 0,0 0,1 0,-1-1,1 1,-1-1,1 1,0-1,1 0,-1 0,0 0,1-1,0 1,-1-1,1 0,1 1,16 0,-1 0,1-1,0-1,0-2,-1 0,1-1,1-1,1 1,0-2,-1-1,1-1,-1-1,0-1,0 0,-1-2,-1-1,1 0,-2-1,1-2,-2 0,0 0,-1-2,0 0,-1-1,-1-1,-1 0,0-1,1-5,-9 12,-1 0,0 0,0 0,-1-1,-1 0,0 0,-1 0,0 0,-1 0,0-3,-2 13,1 0,-1 0,0 0,0 1,0-1,0 0,0 1,0-1,-1 1,1-1,-1 1,0-1,0 1,0 0,0 0,0 0,0 0,0 1,-1-1,1 0,-1 1,1 0,-1 0,0-1,1 1,-1 1,0-1,0 0,0 1,0-1,1 1,-1 0,-1 0,-4 0,1 0,-1 0,0 1,1 0,-1 0,1 1,-1 0,1 0,0 1,0 0,0 0,-2 1,-72 75,81-77,-1-1,0 0,0 1,1-1,-1 1,1-1,-1 1,1-1,-1 1,1-1,0 1,0-1,0 1,0-1,0 1,0 0,0-1,1 1,-1-1,1 1,-1-1,1 1,-1-1,1 1,0-1,-1 0,1 1,0-1,0 0,0 0,0 0,1 0,-1 0,0 0,0 0,0 0,1 0,-1 0,1 0,-1-1,1 1,0-1,66 17,4-29,-64 9,1 0,-1 1,0 1,0-1,1 2,-1-1,1 1,-1 0,1 1,-1 0,0 0,1 0,0 2,-5 0,0 0,0 0,0 1,-1 0,0 0,1 0,-1 0,-1 0,1 0,-1 1,0-1,0 1,0 0,0 0,-1 0,0-1,0 1,0 1,0-1,-1 0,0 0,0 0,-1 0,1 0,-1 0,-1 4,4 46,-1-50,0 0,1 1,0-1,0 0,0 0,1 0,0 0,-1 0,2 0,-1-1,1 0,-1 0,1 0,0 0,0 0,1-1,-1 1,1-1,0 0,0-1,0 1,0-1,0 0,1 0,-1-1,0 0,1 0,-1 0,1 0,4-1,6 1,-1-1,0-1,1 0,-1-1,0-1,0 0,0-1,0 0,-1-2,13-6,-3 3,0-2,-1-1,-1-1,0-1,0-1,-2-1,0 0,-1-2,0 0,-1-1,-2-1,0-1,-1 0,-1-1,11-23,-23 42,-1-1,1 1,-1-1,1 1,-1-1,0 0,-1 0,1 1,-1-1,1 0,-1 0,0 0,-1 1,1-1,-1 0,1 0,-1 0,0 1,0-1,-1 1,1-1,-1 1,0-1,0 1,0 0,0 0,-1 0,1 0,-1 0,0 0,1 1,-1 0,-1-1,1 1,0 0,0 0,-1 1,1-1,-1 1,1-1,-1 1,0 0,0 1,1-1,-1 1,0-1,0 1,0 0,1 1,-3-1,-10 5,0 1,1 0,-1 1,1 1,1 0,0 1,0 0,1 1,0 1,0 0,1 1,1 0,0 1,1 0,0 1,1 0,0 0,2 1,-1 0,2 1,0-1,1 1,0 1,3-6,-1 0,1 0,1 0,0 1,1-1,0 1,1-1,0 1,1-1,0 0,1 0,0 0,0 0,1 0,1-1,0 1,0-1,1-1,1 1,-1-1,1 0,1 0,0-1,0 0,1 0,-1-1,2 0,-1-1,1 0,0 0,0-1,1 0,-1-1,1-1,0 1,3-1,10 6,1-1,0-1,0-2,0 0,0-2,1 0,0-2,-1-1,1-1,15-3,-16-3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26:54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14 171,'-1'-1,"-1"0,1-1,0 1,0 0,0-1,0 1,0-1,1 1,-1-1,0 0,1 1,-1-1,1 0,-1 1,1-1,0 0,0 0,0 1,0-1,0 0,0 1,0-1,1 0,-1 0,1 1,-1-1,1 0,-1 1,1-1,0 1,0-1,0 1,0-1,0 1,0 0,0-1,0 1,1 0,-1 0,1 0,-1 0,0 0,1 0,-1 0,1 1,0-1,-1 0,1 1,0 0,-1-1,1 1,0 0,0 0,-1 0,2 0,224 13,450-13,-223-29,807 30,-579-58,-316 27,-166 32,-160 14,-28-4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4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0 238,'6'-4,"0"1,0 0,0 0,1 1,-1-1,0 2,1-1,-1 1,1 0,0 0,0 1,-1-1,1 2,7-2,423-2,-240 3,-197 0,1 1,-1-1,1 0,0 0,-1 1,1-1,-1 0,1 0,0 0,-1 1,1-1,0 0,-1 0,1 0,0 0,-1 0,1 0,0-1,-1 1,1 0,0 0,-1 0,1-1,0 1,-1 0,1-1,-1 1,1 0,-1-1,1 1,-1-1,1 1,-1-1,1 1,-1-1,1 1,-1-1,0 1,1-1,-1 0,0 1,0-1,1 1,-1-1,0 0,0 1,0-1,0 0,0 1,0-1,0 0,0 1,0-1,0 0,0 0,-27-29,26 29,-134-120,114 99,2 3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3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86 650,'-9'20,"0"1,1 1,2-1,0 1,1 1,1-1,1 6,2-25,1 1,-1-1,1 1,0-1,0 1,0-1,0 1,1-1,-1 1,1-1,0 0,0 1,0-1,0 0,1 0,0 1,-1-1,1 0,0-1,0 1,1 0,-1-1,1 1,-1-1,1 1,0-1,0 0,-1 0,2-1,-1 1,0 0,0-1,0 0,1 0,-1 0,1 0,-1-1,1 1,-1-1,1 0,-1 0,1 0,-1 0,1-1,-1 1,0-1,1 0,15-6,0-1,-1 0,0-2,0 0,-1-1,0-1,-1 0,0-1,-1-1,1-2,-14 13,48-44,-3-2,-2-2,-3-2,-2-2,33-59,-61 92,0-1,-1-1,-2 0,0 0,-2-1,0 0,-2 0,-1 0,1-16,-5 36,0 0,1-1,-2 1,1 0,-1-1,1 1,-1 0,-1-1,1 1,-1 0,0 0,0 0,0 0,-1 1,0-1,0 1,0-1,0 1,-1 0,-3-3,3 7,-1 0,1 1,0-1,0 1,0 0,0 0,0 1,0-1,1 1,-1 0,0 0,1 0,-1 0,1 1,0 0,0-1,0 1,0 0,0 0,1 1,0-1,-1 0,1 1,0 0,0-1,1 1,-1 1,0-2,-15 32,1 0,2 0,2 2,1-1,2 2,2-1,1 1,2 0,1 0,2 0,3 24,-2 72,5 0,20 120,-10-146,-5 1,-4 106,-33-120,26-92,0-1,0 0,-1 0,1 0,-1 0,0-1,1 1,-1 0,0-1,0 1,0-1,0 1,0-1,0 0,-1 0,1 0,0 0,-1-1,1 1,0 0,-1-1,1 0,-1 1,1-1,-1 0,1-1,-1 1,1 0,0-1,-1 1,1-1,-1 1,1-1,0 0,0 0,-1 0,1-1,-1 0,-6-5,-1 0,1-1,0 0,1-1,0 0,0 0,1-1,0 1,1-2,0 1,-2-7,-5-9</inkml:trace>
  <inkml:trace contextRef="#ctx0" brushRef="#br0" timeOffset="200.947">1 0,'5'10,"1"3</inkml:trace>
  <inkml:trace contextRef="#ctx0" brushRef="#br0" timeOffset="1433.968">368 1552,'13'-55,"-9"33,1 0,0 1,2 0,0 0,2 1,0 0,1 0,9-12,1 5,2 2,0 0,2 2,1 0,0 2,2 1,9-5,-11 10,-3 3</inkml:trace>
  <inkml:trace contextRef="#ctx0" brushRef="#br0" timeOffset="28876.761">1074 1694,'-10'-4,"0"-1,0 2,0-1,0 1,-1 1,0 0,1 0,-1 1,0 1,1 0,-1 0,0 1,0 0,1 1,-1 0,1 1,-1 0,1 0,0 1,0 1,1 0,-1 0,1 1,0 0,1 0,0 1,-1 0,2 1,-1 0,1 0,1 0,0 1,0 0,0 0,1 1,0 2,-15 16,1 1,2 1,1 1,2 0,1 1,1 0,2 1,1 1,-1 12,9-39,1-1,0 1,0 0,1 0,-1-1,1 1,1 0,-1-1,1 1,0-1,1 0,0 1,0-1,0 0,0-1,1 1,0-1,0 1,1-1,-1 0,1-1,0 1,1-1,-1 0,1 0,0-1,-1 0,2 0,-1 0,0-1,0 1,1-2,0 1,20 1,0-1,1-2,-1-1,0 0,0-3,0 0,-1-1,1-2,-1-1,-1 0,1-2,-2-1,1-2,-2 0,1-1,-2-1,0-1,-1-1,15-17,-24 25,-2-1,1 0,-2-1,1 0,-1 0,-1-1,0 0,-1-1,0 0,-1 0,-1 0,0-1,0 0,-1 1,-1-2,-1 1,0 0,0-1,-2 1,0-1,0 1,-2-1,1 1,-2 0,0 0,-1 0,0 0,-2 4,0 0,0 0,-1 1,-1 0,1 0,-2 1,1 0,-1 0,0 1,0 0,-1 1,0 0,0 1,-1 0,1 0,-1 1,0 0,0 1,-1 1,1-1,-1 2,1 0,-1 0,1 1,-7 1,-15-2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0,'5'14,"1"15,0 7,-1 2,-1-1,-2-6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1,'-11'5,"0"0,0 1,0 0,1 1,0 1,0-1,1 1,0 1,0 0,-3 5,12-11,0 1,1-1,0 1,-1-1,1 0,0 1,1-1,-1 0,1 0,-1 0,1 0,0 0,0 0,0-1,0 1,1 0,-1-1,1 0,0 1,-1-1,1 0,0-1,0 1,0 0,0-1,1 0,-1 0,0 0,1 0,-1 0,3 0,3 3,-2-2,-1 0,0 0,1 0,-1 1,0 0,0 0,0 0,-1 1,1 0,-1 0,0 1,0-1,-1 1,1 0,-1 0,0 1,0-1,-1 1,1 0,-1 0,-1 0,1 0,-1 1,0-1,0 1,-1-1,0 1,0 0,-1 1,0-2,-1 0,0-1,-1 1,1-1,-1 0,0 1,-1-1,1 0,-1 0,0 0,0-1,0 1,-1-1,0 1,0-1,0 0,0-1,-1 1,1-1,-1 0,0 0,0 0,0-1,0 1,0-1,-1-1,1 1,-1-1,1 0,-1 0,0 0,1-1,-1 0,0 0,-1 0,-73-6,61-1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1,'-5'43,"-1"19,4 4,4-4,0-9,1-7,-1-13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1 307,'72'-270,"-71"270,-1 1,1 0,-1 0,0-1,1 1,0-1,-1 1,1 0,-1-1,1 1,0-1,-1 1,1-1,0 0,-1 1,1-1,0 0,0 1,-1-1,1 0,0 0,0 0,0 0,-1 0,1 0,0 0,0 0,0 0,0 0,-1 0,1 0,0 0,0-1,-1 1,1 0,0-1,0 1,-1-1,1 1,0 0,-1-1,1 0,-1 1,1-1,0 1,-1-1,1 0,-1 1,0-1,1 0,0 6,56 129,-54-129,1 1,0-1,0 0,0 0,0 0,1 0,0-1,0 0,0 0,0 0,1-1,-1 1,1-1,0-1,0 1,0-1,0 0,1 0,-1-1,0 0,1 0,-3-1,0 0,0-1,0 1,0-1,0 0,0 0,0-1,0 1,-1-1,1 0,-1 0,1 0,-1 0,0-1,1 1,-1-1,-1 0,1 0,0 0,-1 0,1 0,-1 0,0-1,0 1,0-1,-1 0,1 0,28-107,-29 56,-1 31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293 650,'-21'6,"-1"2,2 0,-1 1,1 0,0 2,1 1,0 0,1 1,1 1,0 1,1 0,-12 15,23-22,1-1,-1 1,2 0,-1 1,1-1,0 1,1-1,0 1,0 0,1 0,1 0,-1 0,1-1,0 1,1 0,0 0,1 0,0 1,-1-5,0 0,1 0,-1 0,1 0,0 0,0-1,1 1,0-1,0 1,0-1,0 0,0 0,1 0,0 0,-1-1,2 0,-1 0,0 0,0 0,1 0,0-1,-1 0,1 0,0 0,0-1,0 1,0-1,1-1,-1 1,0-1,1 1,13-5,-1 0,-1 0,1-2,-1 0,0-1,0-1,-1-1,0 0,0-1,-1 0,0-1,-1-1,3-4,10-7,0-2,-1 0,-2-2,0 0,-2-2,-1-1,-2 0,-1-2,-1 0,-2 0,-1-2,-1 0,-2 0,-2-1,-1-1,-2 1,0-11,-5 26,-1 0,0-1,-2 1,-1 0,0 0,-1 0,-2 1,0-3,3 15,1-1,-1 0,-1 1,1 0,-1 0,0 0,-1 0,0 0,0 1,0 0,-1 0,0 1,0-1,0 1,-1 1,0-1,0 1,0 0,0 1,-1-1,-2 1,3 1,1 1,-1 0,1 0,-1 1,0 0,1 0,-1 1,0-1,1 2,-1-1,1 1,-1 0,1 0,0 0,0 1,0 0,0 0,0 1,1 0,-1 0,1 0,0 0,0 1,1 0,0 0,-1 0,2 1,-1-1,1 1,-2 3,-7 13,1 0,1 1,1 0,0 1,2 0,1 0,-1 16,3-20,2 1,0-1,1 1,1 0,1-1,1 1,1-1,1 1,0-1,1 0,2 0,0-1,1 0,1 0,0-1,2 0,2 2,104 121,-52-85,-45-40</inkml:trace>
  <inkml:trace contextRef="#ctx0" brushRef="#br0" timeOffset="220.728">998 848,'0'24,"5"3,2-8,-1-12,-1-7</inkml:trace>
  <inkml:trace contextRef="#ctx0" brushRef="#br0" timeOffset="365.75">1027 340,'0'0</inkml:trace>
  <inkml:trace contextRef="#ctx0" brushRef="#br0" timeOffset="614.706">1309 1017,'-5'-14,"3"-20,3-8,0-2,5 1,2 4,4 3,0 4,3 1,-2 2,3 6,-2 2,1 4,4 6,2 4,-1 3</inkml:trace>
  <inkml:trace contextRef="#ctx0" brushRef="#br0" timeOffset="953.465">1704 848,'37'-13,"-1"0,-1-3,-1-1,0-1,-1-2,-1-1,-2-2,0-1,0-1,4-46,-34 69,0 0,0 0,0 0,-1 0,1 0,0 0,-1 0,1 0,-1 0,0 0,0 0,0 1,0-1,0 0,0 1,0-1,0 0,-1 1,1-1,0 1,-1 0,0 0,1-1,-1 1,0 0,1 0,-1 1,0-1,0 0,0 0,0 1,0 0,0-1,0 1,0 0,0 0,0 0,-1 0,-9 0,-1 1,1 0,-1 1,1 0,0 1,-1 0,2 1,-1 0,0 1,1 1,0 0,0 0,1 1,-1 0,1 1,1 0,0 1,0 0,1 0,0 1,0 0,1 0,0 1,1 0,1 0,-1 0,2 1,0 0,0 0,1 0,0 0,1 1,1-1,-1 11,3-18,0 0,0 0,0 0,1 0,0 0,0 0,0-1,0 1,1-1,0 1,0-1,0 0,0 0,1 0,0-1,-1 1,1-1,1 0,-1 0,0 0,1-1,-1 1,1-1,0 0,0 0,2 0,5 2,-1-1,1-1,0 0,0 0,0-1,0 0,0-1,0-1,0 0,11-2,34-11,-32 8</inkml:trace>
  <inkml:trace contextRef="#ctx0" brushRef="#br0" timeOffset="1248.116">2409 650,'-11'12,"0"0,0 1,1 0,0 0,2 1,-1 0,2 1,0 0,0 0,2 1,0-1,0 1,2 0,-1 7,4-19,1 0,0-1,0 1,0 0,0-1,1 1,-1-1,1 1,0-1,0 0,0 0,0 0,1 0,-1 0,1 0,0 0,-1-1,1 0,1 1,-1-1,0 0,0-1,1 1,-1 0,1-1,0 0,-1 0,1 0,0 0,112 13,-96-14,0-1,0 0,0-2,0-1,-1 0,1-1,-1-1,0-1,-1-1,0 0,0-1,16-12,-10 6</inkml:trace>
  <inkml:trace contextRef="#ctx0" brushRef="#br0" timeOffset="1587.086">3143 1,'-25'152,"7"2,7 0,6 0,8 20,-3-143,16 66,-18-71,-1-22</inkml:trace>
  <inkml:trace contextRef="#ctx0" brushRef="#br0" timeOffset="2084.777">2805 481,'34'-10,"30"-3,8 1,-2 2,-9 3,-10 3,-8 2,-8 1,-4 1,-7 0</inkml:trace>
  <inkml:trace contextRef="#ctx0" brushRef="#br0" timeOffset="2372.361">3538 30,'-9'38,"-4"46,1 14,2 0,4-12,1-11,3-14,1-12,1-9,1-3,-1-2,1-3,-1-1,5-2,2-6</inkml:trace>
  <inkml:trace contextRef="#ctx0" brushRef="#br0" timeOffset="3050.572">3793 678,'0'8,"1"0,0 0,0 0,1 0,0 0,1-1,-1 1,1-1,1 1,0-1,0 0,0 0,1-1,-1 1,2-1,-1 0,1-1,0 1,1 0,-2-6,1-1,-1 1,0-1,1 0,-1 0,0 0,0-1,0 0,0 0,0-1,0 1,0-1,-1 0,1 0,-1 0,0-1,0 1,0-1,-1 0,1-1,-1 1,0 0,0-1,0 0,1 0,84-121,-88 125,1 0,-1 0,0 0,0 1,1-1,-1 0,0 0,1 0,-1 0,1 0,-1 0,1 1,-1-1,1 0,0 0,-1 1,1-1,0 0,-1 1,1-1,0 1,0-1,0 1,0-1,0 1,0 0,-1-1,1 1,0 0,0 0,0 0,0 0,0-1,0 1,0 1,0-1,0 0,0 0,0 0,0 0,0 1,0-1,0 0,0 1,-1-1,1 1,0-1,0 1,0-1,-1 1,1 0,0-1,-1 1,1 0,0 0,-1-1,1 1,-1 0,1 1,34 116,132 542,-162-643,-1 1,-1 0,0 0,-1 0,-1 0,-1 0,-1 0,0 0,-1 0,-1 0,-1 0,0-1,-2 1,0-1,-4 7,7-20,-1 0,1-1,-1 0,0 1,0-2,-1 1,1 0,0-1,-1 0,1 0,-1 0,0 0,0-1,0 0,0 0,0 0,0-1,0 0,0 0,0 0,0 0,0-1,0 0,0 0,1 0,-1 0,0-1,0 0,1 0,-1 0,1-1,0 1,0-1,0 0,0 0,0-1,0 1,1-1,0 0,0 0,0 0,0 0,0-1,-4-10,1 1,0-1,1 0,1 0,0-1,1 0,-1-15,-1 2,2 11,1 1,0 0,1 0,1-1,1 1,0-1,1 1,1 0,0 0,2 0,0 1,1-1,0 1,1 0,1 1,1-1,0 2,1-1,0 1,1 1,10-9,-12 16,1 1,-1 0,1 1,0 0,0 1,1 0,-1 0,1 1,-1 0,1 1,0 1,-1-1,1 2,5 0,9-1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09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6606 199,'-3'4,"1"1,0-1,1 1,-1 0,1-1,0 1,0 0,0 0,1-1,0 1,0 0,0 0,0 0,1 0,0-1,0 1,0 0,1 2,1 5,143 603,-79-370,-67-244,0 1,0-1,0 0,0 0,0 1,0-1,1 0,-1 0,1 1,-1-1,0 0,1 0,0 0,-1 0,1 1,0-1,0 0,-1 0,1-1,0 1,0 0,0 0,0 0,0 0,0-1,0 1,1-1,-1 1,0-1,0 1,0-1,1 1,-1-1,0 0,0 0,1 0,-1 0,0 0,1 0,-1 0,0 0,0 0,1-1,-1 1,0 0,0-1,0 1,1-1,-1 0,0 1,0-1,0 0,0 1,0-1,0 0,0 0,0-1,10-16,-1-2,-1 1,-1-1,-1 0,0-1,-2 0,0-3,5-12,-1 4,43-157,43-90,-70 229,-25 49,1 1,-1-1,0 0,1 0,-1 0,0 0,1 1,-1-1,1 0,-1 0,1 1,0-1,-1 0,1 1,-1-1,1 0,0 1,0-1,-1 1,1 0,0-1,0 1,0-1,0 1,-1 0,1 0,0 0,0-1,0 1,0 0,0 0,0 0,0 0,0 0,-1 1,1-1,0 0,0 0,0 1,0-1,0 0,-1 1,1-1,0 1,0-1,-1 1,1-1,0 1,0-1,-1 1,1 0,-1 0,1-1,-1 1,1 0,-1 0,1-1,24 106,-12-24,-4-22,2-1,3-1,20 55,6-44,-39-67,0-1,1 1,-1-1,0 1,0-1,1 0,-1 0,1 1,-1-1,1 0,-1 0,1-1,0 1,-1 0,1 0,0-1,0 1,-1-1,1 0,0 1,0-1,0 0,0 0,-1 0,1 0,0-1,0 1,0 0,0-1,-1 1,1-1,0 0,-1 1,1-1,0 0,-1 0,1 0,-1 0,1-1,0 1,15-19,-1 0,-1-1,-1-1,0 0,-2-1,0 0,7-24,-11 28,25-54,-4-1,-3-1,-3-1,-4-1,-1-7,-15 58</inkml:trace>
  <inkml:trace contextRef="#ctx0" brushRef="#br0" timeOffset="686.045">7875 1,'-5'14,"0"1,1-1,1 1,0 0,1 0,1 0,0 0,1 3,-1 9,23 248,10-11,-4-31,-28-232,-1 0,1 0,0 0,0 0,0 1,0-1,0 0,0 0,0 0,0 0,0 0,0 1,1-1,-1 0,0 0,1 0,-1 0,1 0,0 0,-1 0,1 0,0 0,-1 0,1-1,0 1,0 0,0 0,-1-1,1 1,0 0,0-1,0 1,0-1,1 1,-1-1,0 0,0 1,0-1,0 0,0 0,0 0,0 0,1 0,-1 0,0 0,0 0,0 0,0-1,0 1,0 0,0-1,110-139,-102 129,2-3,1 0,1 1,-1 0,2 1,0 1,0 0,1 0,1 2,10-5,-25 13,0 1,0-1,0 1,0 0,1 0,-1-1,0 1,0 0,0 0,0 0,0 0,1 1,-1-1,0 0,0 0,0 1,0-1,0 1,0-1,0 1,0-1,0 1,0-1,0 1,0 0,0 0,-1-1,1 1,0 0,0 0,-1 0,1 0,0 0,-1 0,1 0,-1 0,0 0,1 0,-1 0,0 0,0 1,1-1,-1 0,0 1,4 57,-4-51,-2 138,2-144,-1 0,1-1,0 1,0-1,0 1,0 0,0-1,0 1,1-1,-1 1,0 0,1-1,0 1,-1-1,1 1,0-1,-1 0,1 1,0-1,0 0,0 1,0-1,1 0,-1 0,0 0,0 0,1 0,-1 0,0 0,1-1,-1 1,1 0,-1-1,1 1,-1-1,1 0,0 1,-1-1,1 0,-1 0,1 0,0 0,-1 0,1 0,0-1,-1 1,1 0,-1-1,1 0,-1 1,1-1,-1 0,2 0,9-10</inkml:trace>
  <inkml:trace contextRef="#ctx0" brushRef="#br0" timeOffset="1369.498">8835 537,'-49'36,"1"2,2 2,2 1,2 3,-13 19,53-61,0-1,0 1,0 0,1 0,-1-1,0 1,1 0,-1 1,1-1,0 0,0 0,0 1,0-1,0 0,0 1,0-1,1 1,-1-1,1 1,0-1,0 1,0-1,0 1,0-1,0 1,1 0,0-1,-1 0,1 1,0-1,0 1,0-1,0 0,0 0,1 1,-1-1,1 0,0 0,-1-1,1 1,0 0,0 0,0-1,0 1,0-1,8-1,0 0,0 0,0-1,0 0,0-1,0 0,0-1,-1 0,1 0,-1-1,0-1,0 1,-1-1,7-5,3 0,9-6,-1-2,-1 0,-1-2,-1 0,13-16,2 0,-37 34,0 0,0 1,1-1,-1 1,0-1,0 1,1 0,-1-1,0 1,1 0,0 0,-1 0,1 0,0 0,-1 0,1 1,0-1,0 1,0-1,-1 1,1-1,0 1,0 0,0 0,0 0,0 0,0 0,-1 1,1-1,0 0,0 1,0 0,0-1,-1 1,1 0,0 0,-1 0,1 0,-1 0,1 0,-1 0,1 1,-1-1,0 0,1 1,-1 0,13 98,-5-11,-8-87,0 1,1 0,-1-1,1 1,0-1,0 1,0-1,0 0,0 0,0 0,0 0,1 0,-1 0,1 0,-1-1,1 0,0 1,0-1,0 0,-1 0,1-1,0 1,0 0,0-1,0 0,0 0,0 0,0 0,0 0,0 0,2-1,2 0,1-1,0 0,0 0,-1 0,1-1,-1 0,0-1,0 1,0-1,0-1,3-3,29-31,-2-2,-2-2,-2-1,-2-1,-1-2,-3-1,-2-2,12-36,-22 56,-1 0,-2-1,-1-1,-1 1,-2-2,-1 1,-2-1,-1 0,-1-21,-2 53,-1 0,1-1,-1 1,0-1,0 1,1-1,-1 1,0-1,0 1,0-1,-1 1,1-1,0 1,0-1,-1 1,1 0,-1-1,1 1,-1-1,0 1,0 0,1 0,-1-1,0 1,0 0,0 0,0 0,-1 0,1 0,0 0,0 0,0 1,-1-1,1 0,0 1,-1-1,1 1,-1-1,1 1,-1 0,1-1,-1 1,1 0,-1 0,1 0,-1 0,1 0,-1 1,1-1,0 0,-1 1,1-1,-1 1,1-1,0 1,-1 0,1-1,0 1,0 0,-1 0,1 0,0 0,0 0,0 0,0 0,0 1,0 0,-9 18,0 1,2-1,0 2,2-1,0 1,1 0,2 1,0-1,1 1,1-1,1 1,2-1,0 3,-2 1,5 32,2 0,3-1,3 0,1 0,14 28,-28-83,46 157,-72-197,13 15</inkml:trace>
  <inkml:trace contextRef="#ctx0" brushRef="#br0" timeOffset="1619.662">9230 340,'38'10,"42"2,17-4,-4-5,-7-2,-15-2,-13 0,-13 0,-8-1,-7 2,-7-1</inkml:trace>
  <inkml:trace contextRef="#ctx0" brushRef="#br0" timeOffset="18775.848">143 1441,'1'-2,"1"0,0 0,-1 0,1 1,0-1,0 1,0-1,1 1,-1 0,0 0,0 0,1 0,-1 0,1 1,-1-1,0 1,1-1,-1 1,1 0,1 0,0-1,22-2,1 1,0 1,0 1,0 2,0 0,-1 2,19 5,180 26,-179-24,-65-36,-173-133,184 148,3 3</inkml:trace>
  <inkml:trace contextRef="#ctx0" brushRef="#br0" timeOffset="17212.072">368 1751,'-17'152,"6"1,10 137,2-202,-3-58,-1 0,-1-1,-2 1,-1-1,-7 17,11-27,2-8</inkml:trace>
  <inkml:trace contextRef="#ctx0" brushRef="#br0" timeOffset="17629.06">820 1722,'1'419,"27"-128,-27-270,-1 2,-3-40,-2-10,-1 1,-2 1,0-1,-2 2,-1-1,-1 1,0 1,-2 0,-7-8,15 21,-1 1,0 0,-1 1,1 0,-1 0,-1 0,0 1,0 0,0 1,-1 0,0 0,0 1,0 1,-1 0,0 0,0 1,0 0,0 1,0 0,0 0,0 2,-1-1,1 2,0-1,-7 2,12 0,0 0,-1 0,2 0,-1 1,0 0,0 0,1 0,0 1,0-1,0 1,0 1,0-1,1 1,0 0,0 0,0 0,1 0,-1 1,1-1,1 1,-1 0,1 0,0 0,0 0,1 0,-1 0,1 1,1-1,-1 0,1 1,1-1,-1 1,1 1,5 11</inkml:trace>
  <inkml:trace contextRef="#ctx0" brushRef="#br0" timeOffset="17942.967">1187 2343,'-1'12,"0"1,1-1,0 0,1 1,1-1,0 0,0 0,1 0,1 0,0-1,0 1,1-1,1 0,0 0,0-1,2 1,-6-10,0 0,1 0,-1 0,0 0,1 0,-1-1,1 1,-1-1,1 0,0 0,-1 0,1 0,-1 0,1-1,-1 1,1-1,-1 1,1-1,-1 0,1 0,-1 0,0 0,0 0,0-1,1 1,-1-1,0 0,-1 1,1-1,0 0,0 0,-1 0,1 0,-1 0,0 0,0-1,0 1,0 0,0-1,0 1,0-1,-1 1,1-1,-1 1,0-1,0 1,0-3,2-1,-1-1,0 1,0-1,-1 1,1-1,-1 1,-1-1,0 0,0 1,0-1,0 1,-1 0,0-1,-1 1,1 0,-1 0,0 1,-1-1,1 0,-1 1,0 0,0 0,-1 0,0 1,0-1,0 1,0 0,-1 0,1 1,-1 0,0 0,0 0,0 1,-6-2,-16-5,2 3</inkml:trace>
  <inkml:trace contextRef="#ctx0" brushRef="#br0" timeOffset="20524.095">2175 2513,'-24'38,"-18"23,-6 5,5-3,5-13,4-10,8-11</inkml:trace>
  <inkml:trace contextRef="#ctx0" brushRef="#br0" timeOffset="25485.658">9596 1695</inkml:trace>
  <inkml:trace contextRef="#ctx0" brushRef="#br0" timeOffset="25243.542">9512 2146,'-9'33,"-4"17,1-1</inkml:trace>
  <inkml:trace contextRef="#ctx0" brushRef="#br0" timeOffset="25696.012">9795 2343,'88'-323,"-65"283,-22 39,-1 1,0-1,1 1,-1-1,1 1,-1-1,1 1,-1 0,1-1,-1 1,1 0,-1 0,1-1,0 1,-1 0,1 0,0 0,-1-1,1 1,-1 0,1 0,0 0,-1 0,1 0,0 0,-1 1,1-1,-1 0,1 0,0 0,-1 1,1-1,-1 0,1 0,-1 1,1-1,0 1,-1-1,0 0,1 1,-1-1,1 1,-1-1,0 1,1-1,-1 1,0 0,1-1,-1 1,0-1,0 1,1 0,-1-1,0 1,0-1,0 1,0 0,0-1,0 1,0 0,0-1,0 1,-1-1,1 1,18 149,-17-141,1 0,0-1,1 1,0-1,0 0,0 0,1 0,1 0,-1 0,1-1,1 0,-1 0,1 0,0-1,1 0,-1 0,1 0,1-1,-1 0,1-1,-1 1,1-1,0-1,5 2,-5-7,0 1,-1-1,1 0,0-1,-1 0,0 0,0-1,0 0,0 0,0 0,-1-1,0 0,0-1,0 1,-1-1,0 0,0 0,0-1,-1 1,0-1,0 0,-1 0,1-1,-2 1,1-1,1-6,30-119,-33 109</inkml:trace>
  <inkml:trace contextRef="#ctx0" brushRef="#br0" timeOffset="23694.676">7396 2033,'-19'8,"0"2,1 0,0 1,1 0,0 2,1 0,1 1,0 0,-8 11,13-15,1 0,1 0,0 1,1 0,0 0,0 0,1 1,1 0,-1 4,4-12,1 0,0 0,0-1,1 1,-1 0,1 0,0 0,0 0,0 0,1 0,-1 0,1 0,0 0,0 0,0-1,1 1,-1 0,1-1,0 1,0-1,0 0,1 1,-1-1,1 0,-1 0,1-1,0 1,0-1,1 1,-1-1,0 0,2 0,7 3,0 0,1-2,-1 1,1-2,0 1,0-2,0 0,0 0,1-2,-1 1,0-2,0 0,0 0,-1-1,1 0,0-2,-1 1,0-1,0-1,-1 0,1-1,-1 0,-1-1,1 0,-1 0,6-8,-8 10,0-1,0 1,-1-1,0 0,0-1,-1 0,0 0,-1 0,1-1,-1 0,-1 0,0 0,0 0,-1-1,0 1,-1-1,0 0,0 0,-1 0,0 0,-1 0,0 0,-1 0,0 0,-1 0,0 0,0 0,-1 1,0-1,-1 1,0-1,0 1,-1 1,0-1,-1 1,0-1,-3-2,5 6,0 1,0 0,0 0,0 0,-1 1,0-1,0 1,0 0,0 0,0 1,0 0,-1 0,1 0,-1 0,0 1,1 0,-1 0,0 1,0-1,1 1,-1 1,0-1,0 1,1 0,-1 0,0 0,1 1,-1 0,1 0,0 1,-1-1,1 1,0 0,1 1,-1-1,1 1,-1 0,1 0,-2 3,-15 45,17-27</inkml:trace>
  <inkml:trace contextRef="#ctx0" brushRef="#br0" timeOffset="24129.873">7904 2315,'-76'98,"75"-111,83-165,-71 148,2 1,1 0,1 1,1 1,2 1,0 0,19-18,-37 43,1-1,1 1,-1-1,0 1,0 0,0 0,1-1,-1 1,0 0,1 0,-1 1,1-1,0 0,-1 0,1 1,0-1,-1 1,1-1,0 1,-1 0,1 0,0 0,0 0,-1 0,1 0,0 0,0 0,-1 1,1-1,0 1,-1-1,1 1,0 0,-1-1,1 1,-1 0,1 0,-1 0,0 0,1 1,-1-1,0 0,0 0,0 1,0-1,0 1,0-1,0 1,0-1,-1 1,1 0,-1-1,1 1,-1 0,1-1,-1 1,0 0,0 1,39 133,-30-120</inkml:trace>
  <inkml:trace contextRef="#ctx0" brushRef="#br0" timeOffset="24378.67">8355 2231,'5'19,"1"2,1-3</inkml:trace>
  <inkml:trace contextRef="#ctx0" brushRef="#br0" timeOffset="24531.101">8384 1779,'0'0</inkml:trace>
  <inkml:trace contextRef="#ctx0" brushRef="#br0" timeOffset="24995.7">8863 1949,'-16'1,"1"2,0 0,0 1,0 1,1 0,-1 1,1 0,1 2,-1-1,1 1,0 1,-8 8,14-11,1 0,0 0,0 0,1 1,0 0,0 0,0 0,1 0,0 1,0 0,-1 7,3-12,1 0,0 0,1 1,-1-1,0 0,1 1,0-1,0 0,0 1,0-1,0 1,1-1,0 0,-1 1,1-1,1 0,-1 0,0 0,1 0,-1 0,1 0,0 0,0 0,0 0,0-1,1 1,-1-1,1 0,-1 0,3 1,-1 0,1-1,-1 0,1 0,0-1,-1 0,1 0,0 0,0 0,0 0,0-1,0 0,0 0,-1-1,1 1,0-1,0 0,0 0,0-1,-1 0,1 1,-1-1,1-1,1-1,95-68,-96 65,1 1,0 0,0 0,1 0,-1 1,1 0,0 0,1 1,-1 0,1 0,0 1,0 0,0 0,0 1,0 0,1 0,-1 1,0 0,1 1,-1 0,1 0,-1 1,1 0,7 2,-12 0,0 1,0 1,0-1,0 1,-1-1,0 1,1 0,-2 0,1 1,-1-1,0 1,0-1,0 1,-1-1,0 1,0 0,0 0,-1 0,0 0,0-1,0 1,-1 0,0 0,-1 3,2 8,-2 58,-4 1,-3-2,-3 1,-19 60,22-99,-1-2,-1 1,-2-2,-1 0,-14 23,12-29,13-20,0 1,-1-1,0 0,0 0,-1 0,0-1,0 1,-1-1,1 0,-1-1,-1 1,1-1,-1-1,0 1,0-1,0 0,-1 0,7-4,-1 1,0-1,0 0,0 0,0 1,0-1,1 0,-1-1,0 1,0 0,0 0,0-1,1 1,-1-1,0 0,0 1,1-1,-1 0,1 0,-1 0,0 0,1 0,0-1,-1 1,1 0,0-1,0 1,-1-1,1 1,0-1,1 1,-1-1,0 0,0 0,1 1,-1-1,1 0,-1 0,1 0,0 0,0 1,0-1,0 0,0 0,0 0,8-88,19-3,4 1,26-49,62-71,-100 185</inkml:trace>
  <inkml:trace contextRef="#ctx0" brushRef="#br0" timeOffset="21657.91">2739 2062,'21'150,"-19"-136,0 0,1 0,0 0,1-1,1 0,0 1,1-2,4 8,-8-16,0 0,1 0,0 0,-1-1,2 1,-1-1,0 1,1-1,-1 0,1 0,0-1,0 1,0-1,0 0,0 0,1 0,-1 0,1-1,-1 0,1 0,0 0,-1 0,1-1,0 0,-1 0,1 0,0-1,10-3,0-1,0-1,0-1,-1 0,0-1,-1 0,0-1,0 0,-1-1,0-1,-1 0,0 0,-1-1,4-6,129-175,-142 192,1-1,-1 1,0-1,1 1,-1 0,1-1,-1 1,1 0,0 0,0 0,-1 0,1 0,0 1,0-1,0 0,0 1,0 0,0-1,0 1,-1 0,1 0,0 0,0 0,0 0,0 1,0-1,0 1,0-1,0 1,0-1,0 1,-1 0,1 0,0 0,0 0,-1 0,1 1,-1-1,1 0,-1 1,0-1,0 1,1-1,-1 1,0 0,0-1,0 1,-1 0,1 0,0 0,-1 0,1 0,-1-1,1 2,21 60,-21-54,0-1,1 0,0 1,1-1,0 0,0 0,1 0,0-1,0 1,1-1,0 0,0 0,1-1,-1 1,2-1,-1 0,1-1,-1 0,1 0,1 0,-1-1,1 0,2 1,-3-3,0 0,0 0,0-1,1 0,-1-1,0 1,0-2,0 1,0-1,1 0,-1 0,0 0,0-1,0 0,-1-1,1 0,-1 0,1 0,-1-1,0 0,0 0,0 0,-1-1,0 0,0 0,4-4,0-1,-1-1,1 1,-2-1,0 0,0-1,-1 0,0 0,-1 0,1-7,-1-2</inkml:trace>
  <inkml:trace contextRef="#ctx0" brushRef="#br0" timeOffset="22878.767">4065 1441,'-20'164,"1"-16,7 1,6 39,20-114,-13-72,0-1,0 1,1 0,-1-1,0 1,0-1,1 1,-1-1,1 0,0 1,-1-1,1 0,0 0,-1 0,1-1,0 1,0 0,0-1,0 1,0-1,0 1,0-1,0 0,0 0,0 0,0 0,0 0,0 0,0-1,0 1,0-1,0 1,0-1,-1 0,2 0,90-65,-62 39,-20 17,-10 8,0 0,0 1,0-1,0 0,1 1,-1-1,0 1,1-1,-1 1,1 0,0 0,-1-1,1 1,0 0,-1 1,1-1,0 0,0 0,0 1,0-1,0 1,0-1,0 1,0 0,0 0,0 0,0 0,0 0,0 1,0-1,0 1,0-1,0 1,0-1,-1 1,1 0,0 0,0 0,-1 0,1 0,0 1,-1-1,62 139,-58-133,0 0,0-1,1 1,0-1,0-1,1 1,0-1,0 0,0-1,0 0,1 0,-1 0,1-1,0 0,0-1,0 1,1-2,-1 1,0-1,1 0,-1-1,1 0,-1 0,1-1,-1 0,0-1,1 0,-1 0,0 0,0-1,0-1,-1 1,1-1,-1 0,0-1,6-4,6-4,-1 0,0-2,-1 0,0-1,-1-1,-1 0,0-1,-2-1,0 0,2-6,-11 17,29-69,-32 75,0 0,-1-1,1 1,-1 0,0 0,1 0,-1 0,0 0,0 0,0-1,-1 1,1 0,0 0,-1 0,0 0,1 0,-1 0,0 0,0 0,0 0,0 0,0 1,0-1,-1 0,1 1,-1-1,1 1,-1-1,0 1,1 0,-1-1,0 1,0 0,0 0,0 0,-6 1,1 0,-1 1,1 0,-1 0,1 1,-1 0,1 0,0 0,0 1,0 0,0 1,1-1,-1 1,1 1,0-1,0 1,0 0,1 0,0 1,0 0,0 0,1 0,-2 2,0-3,1 0,-1 1,1-1,1 1,-1 0,1 0,0 0,0 1,0 0,1-1,0 1,1 0,-1 0,1 1,1-1,0 0,0 1,0-1,1 1,0-1,0 1,0-1,1 1,1-1,-1 1,1-1,1 0,-1 0,1 0,0 0,1-1,-1 1,1-1,1 1,-1-2,1 1,4 4,10 1,0-1,1-1,0-1,1 0,0-2,0 0,0-1,0-2,1 0,0-1,0-1,-1-1,1-1,0-1,-1-1,5-2,-4 2,0-1,-1 0,1-2,-1-1,-1-1,1 0,-1-2,-1 0,1-1,-2-1,0-1,0 0,-1-2,-1 0,-1 0,0-2,-1 0,0 0,-2-1,0-1,-1 0,-1-1,4-11,-12 28,0 1,-1-1,1 0,-1 0,0 1,0-1,0 0,-1 0,1 0,0 0,-1 0,0 0,0 0,0 0,0 0,0 0,-1 0,1 0,-1 0,0 0,0 1,0-1,0 0,0 0,-1 1,1-1,-1 1,0-1,0 1,0 0,0-1,0 1,0 0,0 0,-1 1,1-1,-1 0,1 1,-1 0,0-1,0 1,1 0,-1 0,0 1,0-1,0 1,0-1,0 1,0 0,-1 0,-5 0,0 1,0 0,0 0,0 1,0 0,1 1,-1 0,1 0,0 1,0 0,0 0,0 1,1 0,0 1,0-1,0 1,1 1,-5 5,10-10,0 0,0-1,1 1,-1 0,1 0,0 0,-1 0,1 0,0 0,0 0,0 0,1 0,-1 0,0-1,1 1,-1 0,1 0,-1 0,1 0,0-1,0 1,0 0,0-1,0 1,0-1,1 1,-1-1,0 1,1-1,-1 0,1 0,-1 1,1-1,0-1,0 1,0 1,69 27,69-24,-138-4,1 0,0-1,0 1,-1 1,1-1,0 0,-1 0,1 1,-1 0,0-1,1 1,-1 0,0 0,0 0,0 1,-1-1,1 0,0 1,-1-1,1 1,-1-1,0 1,0 0,0-1,0 1,-1 0,1 0,-1 0,1 0,-1 0,0-1,0 1,-1 0,1 0,0 0,-1 0,0 0,0-1,0 1,0 0,0-1,0 1,-1 0,0 0,-2 58,5-57,1 1,-1 0,1-1,-1 0,2 1,-1-1,0 0,1 0,-1 0,1 0,0-1,1 1,-1-1,1 0,-1 0,1 0,0 0,0 0,0-1,0 0,1 0,-1 0,1 0,-1-1,1 0,-1 0,1 0,0 0,1-1,7 1,-1 0,1-1,-1 0,1-1,-1-1,1 0,-1 0,0-1,0-1,7-3,3-3,-1-2,0 0,-1-1,-1 0,0-2,-1 0,-1-2,0 0,-1 0,-1-2,0 0,-2 0,9-18,8-53,-29 88,-1-1,1 1,-1-1,1 1,-1-1,0 0,0 1,0-1,0 0,-1 1,1-1,-1 1,0-1,1 1,-1-1,0 1,-1-1,1 1,0 0,-1 0,1-1,-1 1,1 0,-1 1,0-1,0 0,0 0,0 1,0-1,-1 1,1 0,0-1,-2 1,-4 1,-1 1,1 0,-1 0,1 1,0 0,-1 0,1 1,0 0,0 1,1 0,-1 0,1 0,0 1,0 0,0 0,-3 5,-2 0,0 1,1 0,1 1,0 0,0 1,1 0,1 1,0 0,1 0,0 0,1 1,1 0,0 0,2 1,-2 4,5-10,0 1,0-1,0 0,2 0,-1 0,1 0,1 0,0 0,0 0,1-1,0 1,0-1,1 0,0-1,1 1,0-1,1 0,-1 0,1-1,1 0,0 0,0-1,0 0,0 0,1-1,0 0,0 0,1-1,-1-1,1 1,0-1,0-1,0 0,0-1,0 1,4-2,166 5,-153-6</inkml:trace>
  <inkml:trace contextRef="#ctx0" brushRef="#br0" timeOffset="44220.793">1 3754,'13'6,"1"-2,0 0,0-1,1 0,-1-1,1 0,-1-1,1-1,-1-1,1 0,-1 0,1-2,-1 0,0 0,0-1,0-1,-1 0,1-1,-1-1,3-2,18-12,-1-2,-2 0,0-3,-1 0,-2-2,-1-1,-1-1,-1-1,-2-1,-1-2,-2 0,-1-1,10-27,-21 48,-1-1,0 1,-1-1,0 0,-1 0,-1-1,-1 0,0 1,-1-1,0 0,-1 0,-1 0,-1 0,-2-14,2 27,1-1,-1 1,0 0,0 0,-1 0,1 0,-1 0,1 0,-1 0,0 1,0-1,0 0,-1 1,1 0,0 0,-1-1,0 1,1 1,-1-1,0 0,0 1,0-1,0 1,0 0,0 0,-1 0,1 0,0 1,0-1,-1 1,1 0,0 0,-1 0,1 1,0-1,-1 1,0 0,-7 1,1 1,0 0,0 1,0 0,1 1,-1 0,1 0,0 1,0 0,1 0,-3 4,-7 6,-1 2,2 0,0 1,2 1,0 1,1 0,1 1,1 0,1 1,1 0,1 0,1 2,1-1,1 0,1 1,1 0,2 1,0-1,2 0,0 0,2 1,4 20,-2-33,1 0,0-1,0 0,1 0,1 0,0-1,0 0,1 0,1 0,0-1,0-1,1 0,0 0,0-1,1 0,1-1,-1 0,1 0,0-2,0 1,1-2,-1 1,1-2,0 0,1 0,5-4,0 0,-1-1,1-1,-1-1,0-1,0 0,0-2,0 0,-1 0,0-2,-1 0,0-1,-1-1,0 0,0-1,-1 0,3-5,17-18,45-30,-77 65,0 1,1-1,-1 1,1-1,-1 1,0 0,1 0,-1 0,0 0,0 1,0-1,0 0,0 1,0 0,0-1,-1 1,1 0,0 0,-1 0,0 0,1 0,-1 0,0 0,0 1,0-1,0 0,-1 1,1 1,7 10,-6-10,0 0,1-1,0 1,-1 0,1-1,1 0,-1 1,0-1,1 0,-1-1,1 1,0-1,0 1,0-1,0 0,1-1,-1 1,0-1,1 0,-1 0,1 0,-1-1,1 1,-1-1,1 0,0 0,-1-1,1 1,-1-1,1 0,-1-1,2 0,12-4,-1-2,0 0,0-1,0 0,-1-2,-1 0,0-1,3-3,104-64,-120 78,-1 0,0 1,0-1,0 1,1-1,-1 1,0-1,0 1,1 0,-1 0,0 0,1 0,-1 0,0 0,1 0,-1 0,0 0,1 0,-1 1,0-1,0 1,1-1,-1 1,0-1,0 1,0 0,0-1,0 1,0 0,0 0,0 0,0 0,0 0,0 0,-1 0,1 0,0 0,-1 1,1-1,10 58,-6-22,-4-35,0 1,0-1,0 0,0 0,1 1,-1-1,1 0,-1 0,1 0,0-1,0 1,0 0,0-1,0 1,0-1,0 1,0-1,1 0,-1 0,0 0,1 0,-1-1,1 1,-1-1,1 1,-1-1,1 0,-1 0,1 0,-1 0,1 0,-1-1,3 0,81-28,62-70,-127 90,-15 6,0 0,1 0,0 0,-1 1,1 0,0 0,0 0,0 1,0 0,0 1,0 0,1 0,-5 2,1 0,0 1,-1 0,1-1,-1 2,0-1,0 0,0 0,0 1,-1 0,0-1,1 1,-1 0,-1 0,1 1,0-1,-1 0,0 0,1 4,5 12,40 55,-34-64</inkml:trace>
  <inkml:trace contextRef="#ctx0" brushRef="#br0" timeOffset="44666.744">2372 3641,'40'-5,"-1"-2,0-2,0-1,-1-2,-1-2,29-15,-58 26,1 0,-2-1,1 0,0-1,-1 0,0 0,0-1,0 1,-1-2,0 1,0-1,0 1,-1-2,0 1,0 0,-1-1,0 0,-1 0,1 0,-2-1,1 1,-1-1,0 0,0-3,-3 9,1 0,0 0,-1 0,0 1,0-1,0 0,0 0,0 1,0-1,-1 1,1-1,-1 1,1 0,-1 0,0-1,0 1,0 0,0 1,-1-1,1 0,0 1,-1-1,1 1,-1-1,0 1,1 0,-1 0,0 1,0-1,1 1,-1-1,0 1,0 0,0 0,0 0,-6-1,0 1,0 0,0 1,0 0,0 0,0 1,1 0,-1 0,1 1,-1 1,1-1,-4 3,0 1,1 0,0 0,0 1,1 1,0-1,1 2,-1-1,2 2,0-1,0 1,0 0,2 0,-1 1,2 0,-1 0,2 1,-1-1,2 1,0 0,0 0,1 0,1 1,0-1,1 0,0 0,1 1,3 9,-2-16,2 1,-1-1,1 0,0 0,1 0,-1-1,1 1,1-1,-1 0,1-1,0 1,0-1,1-1,-1 1,1-1,2 1,11 3</inkml:trace>
  <inkml:trace contextRef="#ctx0" brushRef="#br0" timeOffset="45047.592">1102 3049,'-10'0,"-3"5,6 1,8 0,5-1</inkml:trace>
  <inkml:trace contextRef="#ctx0" brushRef="#br0" timeOffset="45932.838">3953 3331,'-9'11,"1"1,1 0,0 0,0 1,2-1,-1 1,2 1,-1-1,2 1,-1 6,2-14,0-1,0 0,-1 1,2-1,-1 1,1 0,0 0,0 0,0 0,1-1,0 1,0 0,0 0,1 0,0 0,0 0,1-1,-1 1,1 0,1-1,-1 1,1-1,0 0,0 0,0 0,1 0,-1-1,1 1,1-1,-1 0,0 0,1 0,0-1,0 0,0 0,0 0,15 1,0-1,-1-2,1 1,0-2,0-1,0-1,0 0,0-1,-1-1,0-1,0-1,0-1,0 0,-1-2,0 0,16-11,117-73,-149 93,-1-1,1 1,0-1,-1 1,1 0,0-1,-1 1,1 0,0 0,-1 0,1 0,0 0,-1 1,1-1,-1 1,1-1,0 1,-1-1,1 1,-1 0,1-1,-1 1,0 0,1 0,-1 0,0 1,1-1,-1 0,0 0,0 1,0-1,0 0,0 1,-1-1,1 1,0-1,-1 1,1-1,-1 1,1 0,-1-1,0 1,0 0,0-1,0 1,0 0,0-1,0 1,0 0,7 15,-3-9,0-1,0 0,1 0,0 0,1-1,-1 0,1 0,0 0,1-1,-1 0,1 0,0-1,1 0,-1 0,1 0,-1-1,1 0,0-1,0 0,1 0,-1 0,0-1,0-1,6 1,3-1,-1 0,1-1,-1-1,1-1,-1 0,0-1,0 0,0-2,-1 0,1 0,-2-2,3-1,-9 4,-1-1,0 0,-1-1,1 1,-1-1,0 0,-1-1,0 1,0-1,0 0,-1-1,0 1,-1-1,0 0,0 1,-1-1,0 0,-1-1,0 1,0 0,-1 0,0 0,-1-1,0-3,0-12</inkml:trace>
  <inkml:trace contextRef="#ctx0" brushRef="#br0" timeOffset="46168.793">5419 3473,'-4'38,"-3"18,1 4,6-9,3-12</inkml:trace>
  <inkml:trace contextRef="#ctx0" brushRef="#br0" timeOffset="46416.56">5392 3077,'0'0</inkml:trace>
  <inkml:trace contextRef="#ctx0" brushRef="#br0" timeOffset="46598.13">6069 2795,'-40'493,"38"-474,-5 26,2 0,2 1,2 0,2-1,2 1,5 16,-4-39,-3-15,0 0,0 0,1 0,0 0,0-1,1 1,0-1,0 0,1 0,0 0,2 2,-1-7,-1-7</inkml:trace>
  <inkml:trace contextRef="#ctx0" brushRef="#br0" timeOffset="46782.401">5646 3331,'57'-24,"30"-13,8 1,-6 0,-10 3,-12 1,-9 2,-9 1,-8 1,-11 0,-6 4,-7 3,-6 4</inkml:trace>
  <inkml:trace contextRef="#ctx0" brushRef="#br0" timeOffset="50100.002">6549 2823,'0'-23,"0"14,0 21,-1 69,13 198,-1-179,-5 1,-6 81,0-111,11-9,15-94,-18 16,0 0,0 1,2 0,-1 0,2 1,0 0,1 1,0 1,1-1,1 2,-1 0,2 0,0 2,0 0,0 0,13-4,-26 13,1-1,-1 0,1 0,0 1,-1-1,1 1,-1 0,1 0,0 0,-1 0,1 0,-1 1,1-1,0 1,-1 0,1 0,-1 0,0 0,1 0,-1 0,0 0,0 1,1-1,-1 1,0 0,-1 0,1 0,0 0,0 0,-1 0,1 0,-1 0,0 0,0 1,0-1,0 1,0-1,1 3,0 4,0 0,0 1,-1-1,0 1,-1-1,0 0,0 1,-1-1,0 1,-2 4,-6 20,5-25,2-1,-1 1,1 0,1-1,-1 1,1 0,1 0,0 0,0 0,1 0,0 0,19 15,-9-24</inkml:trace>
  <inkml:trace contextRef="#ctx0" brushRef="#br0" timeOffset="51254.943">7650 3275,'31'-7,"0"-2,-1-1,0-1,-1-2,0-1,-1-1,24-18,23-45,-74 77,0 1,-1-1,1 0,0 1,0 0,0-1,-1 1,1 0,0-1,0 1,0 0,0 0,0-1,0 1,-1 0,1 0,0 0,0 0,0 1,0-1,0 0,0 0,0 0,-1 1,1-1,0 0,0 1,0-1,-1 1,1-1,0 1,0-1,-1 1,1 0,0-1,-1 1,1 0,-1-1,1 1,-1 0,1 0,-1 0,0-1,1 1,-1 0,0 0,0 0,1 0,-1 0,0 0,0-1,0 1,0 0,0 0,0 1,15 55,32 216,-34-210,44 142,-13-117,-43-88,1 0,-1-1,0 1,1-1,-1 1,1-1,-1 0,0 1,0-1,1 0,-1 0,0 0,0 0,0 0,0 0,0 0,0 0,0-1,0 1,0 0,-1 0,1-1,-1 1,1-1,-1 1,1-1,-1 1,0 0,1-1,29-147,-20 93,38-136,-8 107,-28 66</inkml:trace>
  <inkml:trace contextRef="#ctx0" brushRef="#br0" timeOffset="52621.835">8355 3331,'0'-5,"5"-1,1-5,1-5,-2-4,-2-5,4 3,0 0,0-1,3 4,-1-1,4 5,-1-2,-2 8,-8 6,-4 7,-6 3,-3 1</inkml:trace>
  <inkml:trace contextRef="#ctx0" brushRef="#br0" timeOffset="55340.295">7734 2710,'41'-10,"1"2,0 2,0 2,0 1,0 3,16 2,-24-2,101 31,-92-16,35-4,-76-11,0 0,0 0,0-1,0 1,0 0,0-1,-1 1,1-1,0 1,0-1,0 0,-1 0,1 0,-1 0,1 0,0 0,-1 0,0 0,1-1,-1 1,0-1,0 1,1-1,-1 1,-1-1,1 0,0 0,0 1,0-1,-1 0,1 0,-1 0,0 1,1-1,-1 0,0 0,0 0,0 0,0 0,-2-5,0 1,0-1,-1 1,0 0,0-1,0 1,-1 1,0-1,0 0,0 1,-1 0,0 0,0 0,0 1,0 0,-1 0,0 0,0 0,-4-1,-50-46,47 33</inkml:trace>
  <inkml:trace contextRef="#ctx0" brushRef="#br0" timeOffset="60757.678">9315 2880,'25'-13,"-8"2,2 1,-1 1,1 1,1 0,0 2,0 0,0 1,0 1,1 1,0 0,-1 2,4 1,-20 0,0 1,-1 0,1 1,0-1,0 1,-1-1,1 1,0 0,-1 1,0-1,0 0,0 1,0 0,0 0,0 0,0 0,-1 0,0 0,0 1,0-1,0 1,0 0,-1-1,1 1,-1 0,0 0,0 0,-1 0,1 0,-1 0,0 0,0 0,0 0,0 0,-1 0,0 0,1 0,-2 0,1 0,0 0,-1-1,0 1,1 0,-2-1,1 0,-1 2,-108 142,15-27,91-111,1 1,0 0,1 0,0 0,0 1,1-1,1 1,-1 0,2-1,0 1,0 0,1-1,1 7,52 101,-54-72,-5-29</inkml:trace>
  <inkml:trace contextRef="#ctx0" brushRef="#br0" timeOffset="61137.862">9795 3614,'0'4,"-10"7,-3 7,-4-1,-4 2,-3 3,-3-3,-1 1,0 1,-2-2,1-1,0-2,5 0,2-2,5-8,5-6</inkml:trace>
  <inkml:trace contextRef="#ctx0" brushRef="#br0" timeOffset="61402.609">9456 3641,'9'0,"9"0,0 5,3 2,2 4,2 5,2 5,1 3,0 3,1-4,-5 0,-2-5,-4 0,-1-3,2-5,-3 2,-4-2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9:3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0 382,'426'-83,"-197"51,-228 32,0 0,-1 0,1 0,0 0,-1 1,1-1,0 0,0 0,-1-1,1 1,0 0,-1 0,1 0,0 0,-1-1,1 1,0 0,-1 0,1-1,-1 1,1-1,0 1,-1 0,1-1,-1 1,1-1,-1 0,1 1,-1-1,0 1,1-1,-1 0,0 1,1-1,-1 1,0-1,0 0,0 0,0 1,1-1,-1 0,0 1,0-1,0 0,0 1,-1-1,1 0,0 0,0 1,0-1,0 0,-1 1,1-1,0 0,-1 1,1-1,0 1,-1-1,1 1,-1-1,1 1,-1-1,1 1,-1-1,-37-32,36 32,-28-20,19 15,0 0,0 0,1-2,0 1,1-1,0 0,0-1,1 0,0-1,0 0,1 0,1 0,-1-1,2 0,-5-11,9 5,4 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4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1,'48'5,"40"1,14 1,0-2,-9-2,-9-1,-10 0,-13-2,-12 0,-9 0,-7 0,-4-1,-3 1,-5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0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2175 3161,'-14'10,"-10"2,-1 5,-1 0,0 1,-1-3,4 2,1-3,5 2,0-2,3-4</inkml:trace>
  <inkml:trace contextRef="#ctx0" brushRef="#br0" timeOffset="383.562">1470 3697,'-34'20,"-15"10,-5 1,7-1,7-5,10-6</inkml:trace>
  <inkml:trace contextRef="#ctx0" brushRef="#br0" timeOffset="-35091.534">4800 2653,'-24'-95,"23"93,0 0,0 0,-1 0,1 0,0 0,-1 1,1-1,-1 0,0 1,0-1,0 1,1 0,-1 0,0 0,0 0,-1 0,1 0,0 0,0 1,0-1,0 1,-1-1,1 1,0 0,-1 0,1 0,0 0,0 0,-1 1,1-1,0 1,0-1,0 1,-1 0,1 0,0 0,0 0,0 0,1 1,-1-1,0 0,-12 11,0 0,2 1,-1 0,2 1,-1 0,2 1,0 0,1 1,0 0,-4 13,9-20,0 1,0 0,1-1,0 2,0-1,1 0,1 0,0 1,0-1,1 1,0-1,1 1,0-1,1 1,0-1,1 0,1 5,1-10,0-1,-1 0,1 0,1-1,-1 1,0-1,1 0,0-1,0 1,-1-1,2 0,-1-1,0 1,0-1,0 0,1-1,-1 0,0 0,0 0,1 0,-1-1,0 0,0-1,0 1,0-1,0-1,0 1,0-1,-1 0,1 0,1-2,5 0,-1 0,0-1,0-1,-1 0,0 0,0-1,-1-1,0 1,0-1,-1-1,0 0,0 0,-2 0,1-1,-1 0,-1 0,0-1,0 0,-1 0,-1 0,0 0,0 0,-1-6,-2 12,-1 0,0 0,-1 0,1 0,-1 0,0 0,-1 0,1 1,-1-1,0 1,-1 0,1 0,-1 0,0 0,0 1,-1-1,1 1,-1 0,0 1,0-1,0 1,0 0,-1 0,-5-2,1 1,0 0,0 0,-1 1,1 1,-1 0,0 0,1 1,-1 0,0 1,0 0,0 1,0 0,-8 2,-3 4</inkml:trace>
  <inkml:trace contextRef="#ctx0" brushRef="#br0" timeOffset="-36028.126">3643 904,'-3'-5,"0"1,0-1,0 1,-1 0,0 0,1 0,-1 1,-1-1,1 1,0 0,-1 0,0 1,1-1,-1 1,0 0,0 0,-1 1,1-1,0 1,0 0,-1 1,1-1,0 1,-1 0,1 0,-1 1,1 0,0 0,0 0,-1 0,1 1,0 0,0 0,0 0,1 1,-1-1,1 1,-1 1,1-1,0 0,0 1,-2 2,-9 11,0 1,0 0,2 2,0-1,2 1,0 1,1 0,1 1,1 0,-1 5,8-19,-1 0,2 0,-1-1,1 1,0 0,0 0,1 0,0 0,1 0,-1-1,2 1,-1-1,1 1,0-1,0 0,1 0,0 0,1 0,-1-1,1 0,0 0,1 0,-1-1,1 1,0-1,1-1,-1 1,1-1,0 0,0-1,0 1,0-1,1-1,-1 1,1-2,0 1,0-1,-1 0,1 0,0-1,0 0,8-1,-1 0,1-1,-1-1,1 0,-1-1,0 0,0-2,0 0,-1 0,0-1,0-1,-1 0,0-1,0 0,-1-1,0-1,-1 0,0 0,-1-1,0-1,-1 1,-1-2,0 1,0-1,-1 0,-1-1,-1 1,0-1,1-8,-4 16,-1 0,1 0,-2 0,1 0,-1-1,0 1,-1 0,1 0,-1 0,-1 0,0 0,1 0,-2 0,1 0,-1 0,0 1,-1 0,0-1,0 1,0 1,0-1,-1 1,0-1,0 1,-1 1,1-1,-1 1,0 0,0 0,-1 0,-3 0,1 0,-1 2,-1-1,1 2,0-1,0 1,-1 1,1 0,-1 0,1 1,0 0,-1 1,1 0,0 1,0 0,1 1,-1-1,1 2,-1 0,1 0,0 0,1 1,0 1,0-1,0 1,1 1,0-1,0 1,0 0,1 1,1 0,0 0,0 0,0 0,-5 17</inkml:trace>
  <inkml:trace contextRef="#ctx0" brushRef="#br0" timeOffset="-33957.489">3558 1101,'5'0,"1"0</inkml:trace>
  <inkml:trace contextRef="#ctx0" brushRef="#br0" timeOffset="-33346.005">3615 932,'-14'9,"0"0,0 1,1 1,1 0,0 1,0 1,1-1,1 2,0-1,1 2,0-1,1 1,1 0,-2 5,8-17,1 0,-1-1,0 1,0 0,1 0,0-1,-1 1,1 0,0 0,1 0,-1-1,0 1,1 0,-1 0,1-1,0 1,0 0,0-1,0 1,1-1,-1 1,1-1,-1 0,1 1,0-1,0 0,0 0,0 0,0-1,0 1,1 0,-1-1,0 1,1-1,0 0,-1 0,1 0,-1 0,1-1,0 1,0-1,0 1,2-1,5 1,0 0,0-1,0-1,0 1,1-2,-1 1,-1-1,1-1,0 0,-1 0,9-4,59-64,-75 69,-1 0,1-1,-1 1,0 0,0 0,0-1,0 1,0 0,0-1,-1 1,1-1,-1 1,0-1,0 0,0 1,0-1,0 1,0-1,-1 1,1-1,-1 1,0-1,0 1,1 0,-2-1,1 1,0 0,0 0,-1-1,1 1,-1 0,0 1,1-1,-1 0,0 0,0 1,0-1,-1 1,1 0,-4-1,0 2,0-1,0 1,0 0,0 0,0 0,1 1,-1 0,0 0,0 1,0-1,1 1,-1 1,0-1,1 1,0 0,0 0,0 0,0 1,0 0,1 0,0 0,-4 5,4-6,-59 75,62-76,0 1,0 0,0-1,1 1,-1 0,1 0,0-1,-1 1,1 0,1 0,-1 0,0 0,1-1,-1 1,1 0,0 0,0-1,0 1,0-1,0 1,1-1,-1 1,1-1,-1 0,1 1,0-1,0 0,0 0,0 0,1-1,-1 1,0-1,2 2,3 0,-1 1,1-1,0-1,-1 1,1-1,1 0,-1-1,0 0,0 0,0-1,1 1,-1-1,0-1,1 0,-1 0,0 0,0-1,0 0,0 0,0-1,0 0,5-3,-1 1,-1-1,1 0,-1-1,0 0,-1-1,1 0,-1-1,-1 1,0-2,0 1,-1-1,0 0,2-5,-6 10,0 0,-1 1,1-1,-1-1,0 1,0 0,0 0,-1-1,0 1,0-1,0 0,-1 1,0-1,0 1,0-1,-1 1,1-1,-1 0,-1 1,1 0,-1-1,0 1,0 0,-1 0,1 0,-1 0,0 0,0 1,-1-1,0 1,1 0,-1 0,-1 0,1 1,-1 0,1-1,-1 1,0 1,0-1,0 1,0 0,-2 0,2 1,-1 0,1 1,-1 0,1 1,-1-1,1 1,-1 0,1 0,0 1,-1-1,1 1,0 1,0-1,0 1,0-1,1 1,-1 1,1-1,0 1,0-1,0 1,0 0,0 1,-5 6,1-1,0 1,1 1,0-1,0 1,2 1,-1-1,2 1,-1 1,3-9,1-1,0 1,0 0,1 0,-1 0,1 0,0 0,0 0,1 0,-1 0,1 0,0 0,1-1,-1 1,1 0,0-1,0 1,0-1,1 1,-1-1,1 0,1 1,14 14</inkml:trace>
  <inkml:trace contextRef="#ctx0" brushRef="#br0" timeOffset="-32493.747">4630 2794,'1'-4,"-1"0,0-1,0 1,0 0,-1 0,1-1,-1 1,0 0,0 0,-1 0,1 0,-1 0,0 0,0 1,0-1,0 1,-1-1,0 1,1 3,-1 0,0 0,0 1,1-1,-1 1,0-1,1 1,-1 0,1 0,-1 1,1-1,-1 0,1 1,0-1,-1 1,1 0,0 0,0 0,1 0,-1 0,0 0,1 0,-1 1,1-1,-1 1,1-1,0 2,-22 65,23-68,-1 1,1-1,0 1,0 0,0-1,0 1,0-1,0 1,1 0,-1-1,1 1,-1-1,1 1,-1-1,1 1,0-1,0 1,-1-1,1 0,0 0,0 1,1-1,-1 0,0 0,0 0,0 0,1 0,-1 0,1 0,-1-1,0 1,1 0,-1-1,1 1,0-1,-1 0,1 1,-1-1,1 0,0 0,-1 0,2 0,8-3,0 1,0-2,-1 1,1-2,-1 1,0-1,0-1,-1 0,1 0,-1-1,-1 0,1 0,-1-1,0-1,-1 4,0 0,-1-1,1 0,-1-1,0 1,-1-1,1 0,-2 0,1-1,-1 0,0 0,0 0,-1 0,0 0,0-1,-1 1,-1-1,1 0,-1 1,0-1,-1 0,0 0,-1 0,0 1,0-1,-2-4,2 11,0 0,0-1,0 1,-1 0,1 0,-1 0,0 0,1 0,-1 1,0-1,0 0,0 1,0-1,-1 1,1 0,0 0,0 0,-1 0,1 0,-1 0,1 1,-1-1,1 1,-1 0,1-1,-1 1,1 1,-1-1,1 0,-1 0,1 1,-1 0,1-1,-1 1,1 0,0 0,-1 0,0 1,-83 55,80-52,0 1,1-1,-1 1,1 0,1 0,-1 0,1 0,0 1,0 0,1 0,0 0,0 0,1 1,0-1,0 1,1 0,-1 2,3-8,0 0,-1 0,1 0,0 0,0 0,0 0,1 0,-1 0,0 0,1-1,-1 1,1 0,-1-1,1 0,0 1,0-1,0 0,0 0,0 0,0 0,0 0,0 0,0 0,0-1,0 1,1-1,-1 0,0 1,0-1,3-1,69-3,-60 1,-1 0,0-1,0 0,0-1,-1-1,1 0,-1 0,-1-1,1-1,-1 0,0-1,-1 0,0 0,3-5,-13 14,1-1,0 1,-1-1,1 1,-1-1,1 1,-1-1,1 1,-1-1,1 0,-1 1,1-1,-1 1,0-1,1 0,-1 0,0 1,0-1,0 0,1 1,-1-1,0 0,0 0,0 1,0-1,0 0,0 0,-1 1,1-1,0 0,0 0,0 1,-1-1,1 0,0 1,-1-1,1 0,-1 1,1-1,-1 0,1 1,-1-1,1 1,-1-1,1 1,-1-1,0 1,1 0,-1-1,0 1,1 0,-1-1,0 1,1 0,-1 0,0 0,0 0,1 0,-2 0,-44 6,40-3,0 1,-1-1,2 1,-1 0,0 1,1-1,0 1,0 0,0 0,1 1,-1 0,1-1,-2 7,2 2</inkml:trace>
  <inkml:trace contextRef="#ctx0" brushRef="#br0" timeOffset="-31257.941">3586 1101,'0'-1,"0"0,0-1,0 1,0 0,1-1,-1 1,0 0,1-1,-1 1,0 0,1 0,0 0,-1-1,1 1,0 0,-1 0,1 0,0 0,0 0,0 0,0 0,0 1,0-1,0 0,0 0,0 1,1-1,-1 1,0-1,0 1,1 0,-1-1,0 1,1 0,-1 0,0 0,0 0,1 0,-1 0,0 0,1 0,-1 0,0 1,1-1,-1 0,0 1,0-1,0 1,1 0,-1-1,0 1,0 0,0 0,0 0,0 0,0-1,0 1,0 1,11 12,1 1,-2 1,0 0,-1 0,0 1,-2 0,6 15,24 43,99 111,-36-51,122 193,-193-271,4-2,1-1,35 40,44 38,-6 42,-20-24,-74-131</inkml:trace>
  <inkml:trace contextRef="#ctx0" brushRef="#br0" timeOffset="-30243.535">4263 1751,'5'0,"2"0</inkml:trace>
  <inkml:trace contextRef="#ctx0" brushRef="#br0" timeOffset="-29721.843">4263 1722,'5'0,"7"-5,5-6,5-1,-1-4,0 1,2 3,-3-1,-1 2,3-3,-4-3,0 1,-3 3</inkml:trace>
  <inkml:trace contextRef="#ctx0" brushRef="#br0" timeOffset="-29373.991">4603 1496,'4'-5,"-2"-1,-2 5,-1 2</inkml:trace>
  <inkml:trace contextRef="#ctx0" brushRef="#br0" timeOffset="-28323.279">4433 1609,'139'-99,"4"7,29-7,110-92,-235 160,1 1,1 3,40-16,119-61,-180 78,-28 27,0-1,-1 0,1 1,-1-1,1 0,0 1,-1-1,1 0,-1 1,1-1,-1 0,1 0,-1 0,1 0,-1 1,1-1,-1 0,1 0,-1 0,1 0,-1 0,1 0,-1 0,1 0,-1-1,1 1,-1 0,1 0,-1 0,1 0,-1-1,1 1,-1 0,1 0,0-1,-1 1,1 0,-1-1,1 1,0-1,-1 1,1 0,0-1,0 1,-1-1,1 1,0-1,0 1,0-1,-1 1,1-1,0 1,0-1,0 1,0-1,0 1,0-1,0 1,0-1,0 1,0-1,0 1,1-1,-1 1,0-1,0 1,0-1,1 1,-1-1,-55 9,44-4,-1-2,0 1,0-1,0-1,-1 0,1-1,0-1,0 1,0-2,0 0,0 0,0-1,0 0,1-1,0-1,0 0,-6-3,17 7,-1 0,1 0,-1 0,1 1,-1-1,0 0,1 1,-1-1,0 0,1 1,-1-1,0 1,0-1,1 1,-1-1,0 1,0 0,0-1,0 1,0 0,0 0,0-1,0 1,1 0,-1 0,0 0,0 0,0 0,0 1,0-1,0 0,0 0,0 1,0-1,0 0,1 1,-1-1,0 1,0-1,0 1,1-1,-1 1,0 0,1-1,-1 1,0 0,1-1,-1 1,1 0,-1 0,1 0,0 0,-1-1,1 1,0 0,-1 0,1 0,0 0,0 0,0 0,0 0,0 0,-1 23,1 1,2-1,0 0,1 0,2 0,0 0,7 15,2 18,60 259,-56-337,0-43,2 0,4 2,2 1,3 1,2 2,19-23,-35 57</inkml:trace>
  <inkml:trace contextRef="#ctx0" brushRef="#br0" timeOffset="-27310.448">5675 311,'45'-7,"1"-1,-1-2,-1-2,0-2,-1-2,4-4,-40 17,-1 0,1-1,-1 1,0-1,0-1,0 1,0-1,-1 0,0 0,0-1,0 1,-1-1,2-3,-6 8,1 0,-1 0,0-1,1 1,-1 0,1 0,0 0,-1 0,1 0,0 0,0 0,-1 0,1 1,0-1,0 0,0 0,0 1,0-1,0 0,0 1,0-1,1 1,-1-1,0 1,0 0,0 0,0-1,1 1,-1 0,0 0,0 0,0 0,1 0,-1 1,0-1,0 0,0 0,1 1,-1-1,0 1,0-1,0 1,0-1,0 1,0 0,0 0,0-1,0 1,0 0,-1 0,1 0,0 1,25 27,-2 2,-1 1,-1 1,-2 1,-2 0,-1 2,-1 0,-3 1,0 0,-3 1,5 28,4 135,-13-172,-5-29,-1 1,0-1,0 1,0-1,1 0,-1 1,0-1,1 0,-1 0,0 1,0-1,1 0,-1 0,0 1,1-1,-1 0,1 0,-1 0,0 0,1 0,-1 1,1-1,-1 0,0 0,1 0,-1 0,1 0,-1 0,0 0,1 0,-1 0,1-1,-1 1,0 0,1 0,-1 0,0 0,1-1,-1 1,0 0,1 0,-1 0,0-1,1 1,-1 0,0-1,1 1,-1 0,0-1,0 1,0 0,1-1,-1 1,0 0,0-1,0 1,0-1,0 1,0 0,0-1,0 1,0-1,0 1,0 0,0-1,0 0,53-169,121-316,-144 352,-29 109</inkml:trace>
  <inkml:trace contextRef="#ctx0" brushRef="#br0" timeOffset="-12486.051">3050 1327,'-34'0,"8"10,0 2,1 0,1 1,0 2,0 0,2 2,0 0,1 1,1 2,0 0,2 1,0 1,2 0,-8 15,-1 2,11-20,0 0,1 2,1 0,1 0,1 1,0 0,2 1,1-1,1 2,1-1,0 1,2 0,1 4,19 22,-5-94,-12 30,0 0,-1 1,-1-1,0 1,-1-1,0 1,-1 0,-1 0,0 0,0 0,-1 1,-1 0,0 0,-1 1,-124-148,131 158,2 1,-1 0,1 0,-1 0,0-1,1 1,-1 0,1 0,-1 0,0 0,1-1,-1 1,0 0,0-1,1 1,-1 0,0 0,1-1,-1 1,0 0,0-1,0 1,1-1,-1 1,0 0,0-1,0 1,0-1,0 1,0 0,0-1,0 1,0-1,0 1,0 0,0-1,0 1,0-1,0 1,0 0,0-1,-1 1,1 0,0-1,0 1,0-1,-1 1,1 0,0-1,0 1,-1 0,1 0,0-1,-1 1,1 0,0 0,-1-1,1 1,0 0,-1 0,1 0,-1 0,1 0,0 0,-1-1,1 1,-1 0,1 0,34 8,-23-5,55 12,2-3,0-3,0-3,7-3,-65-4,-1 1,1 0,0 0,-1 1,1 0,-1 1,1 0,-1 0,0 1,0 0,0 1,0 0,0 0,-1 1,7 5,-14-7,-1 0,1 0,-1 0,0-1,0 1,0 0,-1 0,1 0,-1 0,1-1,-1 1,0 0,0 0,0-1,-1 1,1-1,0 1,-1-1,0 1,1-1,-1 0,0 0,0 0,-1 0,1 0,0-1,0 1,-1 0,-1 0,4-2,-30 23,-1-1,0-1,-2-2,0-1,-4-1,-15 10,31-17</inkml:trace>
  <inkml:trace contextRef="#ctx0" brushRef="#br0" timeOffset="-10823.667">5251 2682,'87'-44,"-67"30,-1-1,0 0,-1-1,-1-1,0-1,-2 0,0-1,-1-1,-1 0,0-1,-2 0,0-1,1-9,-11 31,6-15,-1-1,0 0,-1 0,0-1,-2 1,0-1,1-13,-10-103,5 131,-1 0,1 1,-1-1,0 1,1 0,-1 0,0-1,0 1,0 0,0 0,0 1,0-1,0 0,0 1,0-1,0 1,0 0,-1-1,1 1,0 0,0 0,0 1,0-1,0 0,-1 1,1-1,0 1,0 0,0-1,0 1,0 0,0 1,1-1,-1 0,0 0,0 1,1-1,-1 1,1-1,0 1,-11 4,-136 51,147-57,0 0,0 0,1 0,-1 0,0 0,0 0,1 1,-1-1,0 0,0 1,1-1,-1 1,0-1,1 1,-1-1,0 1,1-1,-1 1,1-1,-1 1,1 0,-1-1,1 1,-1 0,1-1,0 1,-1 0,1 0,0 0,0-1,0 1,0 0,-1 0,1 0,0-1,0 1,1 0,-1 0,0 0,0-1,0 1,0 0,1 0,-1 0,0-1,1 1,-1 0,0-1,1 1,-1 0,1-1,-1 1,1 0,0-1,-1 1,1-1,0 1,-1-1,1 0,0 1,45 24,170 83,-29-4,-187-104,1 1,-1 0,0 0,1-1,-1 1,1-1,-1 1,1 0,-1-1,1 1,-1-1,1 1,-1-1,1 1,0-1,-1 0,1 1,0-1,-1 0,1 1,0-1,0 0,-1 0,1 0,0 0,0 0,-1 0,1 0,0 0,0 0,-1 0,1 0,0 0,0 0,-1-1,1 1,0 0,-1 0,1-1,0 1,-1-1,1 1,0 0,-1-1,1 1,-1-1,1 0,-1 1,1-1,-1 1,1-1,-1 0,0 1,1-1,-1 0,0 1,0-1,1 0,-1 0,0 1,0-1,0 0,0 0,0 1,0-1,0 0,0 0,0 1,-1-1,1 0,-138-245,130 221</inkml:trace>
  <inkml:trace contextRef="#ctx0" brushRef="#br0" timeOffset="-9486.98">3756 2005,'0'4,"-5"3,-6 4,-7 0,-4 3,-4 0,4 1,-1-1,0 1,-2 4,-1-3,4 2,6-2</inkml:trace>
  <inkml:trace contextRef="#ctx0" brushRef="#br0" timeOffset="-502.107">3050 2484,'-5'4,"-6"8,-6 0,-5 4,-4-1,-2 2,-1-3,5 2,1-2,-1-3,5 1,0-2,4 3,-1-1,2-3</inkml:trace>
  <inkml:trace contextRef="#ctx0" brushRef="#br0" timeOffset="9752.483">1159 3838,'2'2,"-1"0,0 0,1 0,0 0,-1-1,1 1,0-1,0 1,-1-1,1 0,0 1,1-1,-1 0,0 0,0-1,0 1,0 0,1-1,-1 1,0-1,1 0,-1 0,0 0,1 0,0 0,0 0,224 3,-84-31,138 26,-139-24,253 26,-225-28,-85 28,72-12,-117 4,1 2,0 1,0 3,0 1,0 1,1 3,49-1,-64-2,-2 0</inkml:trace>
  <inkml:trace contextRef="#ctx0" brushRef="#br0" timeOffset="12086.813">1159 3895,'17'-226,"-12"202,-2 0,0-1,-2 1,-1-1,-1 1,-1-1,0 1,-4-8,-13-193,-8 83,9 19,8-70,9 58,-26-7,27-111,27 111,-24 110,-1 1,-2-1,-1 0,-1 1,-2-1,-1 1,-2 0,-1 0,-6-13,9 27,0 1,2-1,-1 0,2 0,1 0,0 0,1-1,1-6,-2-52,-9 41,4 29</inkml:trace>
  <inkml:trace contextRef="#ctx0" brushRef="#br0" timeOffset="12885.801">651 4093,'-11'3,"0"-1,0 2,1-1,-1 2,1-1,0 1,1 1,-1 0,1 0,0 1,0 0,1 1,0 0,0 0,1 0,-5 8,0 2,0 0,1 1,1 0,0 1,2 0,0 0,2 1,0 0,1 0,1 1,1-1,1 1,1 0,1-1,1 1,0 0,2 3,-1-17,-1 0,1 0,1 1,0-1,0 0,0-1,1 1,0-1,0 1,1-1,0 0,0-1,1 1,0-1,0 0,0-1,1 0,0 0,0 0,0 0,1-1,-1-1,1 1,0-1,0 0,0-1,0 0,1 0,2-1,4 2,1 0,1-2,-1 0,0-1,0 0,0-1,0-1,0-1,0 0,0-1,-1-1,0 0,0-1,0-1,3-2,-4 1,-1-1,0-1,0 0,-1 0,0-2,0 1,-2-2,1 1,-2-2,0 1,0-1,-1 0,-1-1,0 0,-1 0,-1 0,0-1,-2 0,1 0,-2 0,0 0,-1 0,0-1,-2 1,0 0,0 0,-2-1,-2-8,-2 2,-1-1,0 2,-2-1,-1 1,0 0,-2 1,-1 1,0 0,-1 0,-1 2,-1 0,-1 1,0 0,-1 2,-1 0,-18-9,31 20,0 0,-1 1,0 0,0 0,0 1,0 0,0 1,0 0,-1 0,1 0,-7 2,-9 3</inkml:trace>
  <inkml:trace contextRef="#ctx0" brushRef="#br0" timeOffset="15154.793">3191 3726,'284'29,"-59"-31,-84-24,-123 25,-7 0</inkml:trace>
  <inkml:trace contextRef="#ctx0" brushRef="#br0" timeOffset="17040.146">4348 4318,'0'0,"0"-1,1 0,-1 0,0 0,0 1,0-1,1 0,-1 0,0 0,0 1,0-1,-1 0,1 0,0 0,0 1,0-1,0 0,-1 0,1 1,0-1,-1 0,1 0,-1 1,1-1,-1 0,1 1,-1-1,1 1,-1-1,1 1,-1-1,0 1,1-1,-1 1,0-1,0 1,1 0,-1-1,0 1,0 0,0 0,1 0,-1 0,0 0,0 0,0 0,1 0,-1 0,0 0,0 0,0 0,1 0,-1 1,0-1,0 0,1 1,-1-1,0 0,1 1,-1-1,0 1,1-1,-1 1,0-1,1 1,-1 0,1-1,-1 1,1 0,-1 0,-132 155,67-79,-121 121,175-187,11-8,0-1,0 0,0 0,-1 0,1 0,-1 0,1 0,-1 0,0 0,0-1,1 1,-1-1,0 1,-1-1,1 0,0 1,0-1,0 0,-1-1,1 1,0 0,-1-1,1 1,-1-1,1 0,-1 0,1 0,-1 0,1 0,-1 0,1-1,0 1,-1-1,1 0,0 0,-1 0,1 0,0 0,0 0,0 0,0-1,0 1,-1-1,-12-71,14 47</inkml:trace>
  <inkml:trace contextRef="#ctx0" brushRef="#br0" timeOffset="17293.728">3869 4205,'24'39,"17"31,7 14,0-3,-4-10,-4-8,-4-9,-3-10,-3-7,-2-5,-5-4,-2-5,-4-3,-1-5,-3 0,1-2,-1-4</inkml:trace>
  <inkml:trace contextRef="#ctx0" brushRef="#br0" timeOffset="18473.734">59 875,'-15'49,"2"1,3 0,1 1,3 0,2 0,3 21,0-64,1 1,1 0,0-1,0 1,0 0,1-1,1 1,-1-1,1 0,1 0,0 0,0 0,0-1,1 0,0 1,0-2,1 1,0-1,0 1,0-2,1 1,0-1,5 3,-9-7,0 0,1-1,-1 0,0 1,0-1,1 0,-1-1,0 1,0 0,1-1,-1 0,0 0,0 0,0 0,0 0,0-1,0 1,0-1,0 0,-1 0,1 0,-1 0,1 0,-1 0,0-1,0 1,0-1,1-1,46-82,-48 84,179-491,-170 474,-5 25,-1 35,1 56,5 0,15 61,12 123,-32 190,-6-438,-2 0,-1-1,-2 1,-1-1,-2 0,-1-1,-1 0,-1 0,-2-1,-1-1,-2 0,0-2,-14 16,29-40,-10 14,-1 0,0 0,-1-1,0-1,-2 0,0-1,0-1,-1-1,-1 0,0-1,0-1,-1-1,-15 5,32-13,0 0,0 0,-1-1,1 1,-1-1,1 0,0 1,-1-1,1-1,-1 1,1 0,0 0,-1-1,1 1,0-1,-1 0,1 0,0 0,0 0,0 0,0 0,0-1,0 1,0-1,0 1,0-1,1 0,-1 1,0-1,1 0,0 0,-1 0,1-1,0 1,0 0,0 0,1 0,-1-1,0 1,1-1,0 1,-1 0,1-1,0 1,0-1,4-16,1 0,0 0,1 0,1 1,1-1,1 2,0-1,9-11,6-13,74-138,106-145,-191 306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1 251,'19'-5,"38"-10,1 2,0 2,0 3,15 2,104 8,-200-20,-83-37,101 52,1 0,0 0,1 0,-1-1,0 1,1-1,0 0,0 0,0 0,1 0,-1-1,1 1,0-1,0 1,0-1,1 0,0 0,0 0,0 0,0 0,1 0,0-4,3-11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0 113,'515'0,"-454"-11,-82-15,-45-32,51 41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0 118,'7'4,"0"-1,1 1,-1-2,0 1,1-1,-1 0,1 0,0-1,0 0,0 0,-1-1,1 0,0-1,0 0,0 0,0 0,-1-1,1 0,-1-1,1 1,-1-2,0 1,0-1,0 0,-1 0,0-1,1 0,-1 0,-1 0,1-1,-1 0,3-3,45-60,-51 69,1 1,-1 0,0 0,0 0,0 0,0 0,0 0,0 1,-1-1,1 1,0-1,-1 1,1-1,-1 1,1 0,-1 0,0 0,0 0,0 0,0 0,0 0,0 0,0 0,-1 1,1-1,-1 0,0 0,1 2,0 1,12 40,-2 1,-2 1,-3-1,0 17,4 26,18 121,-13-131,-15-79,0 1,1 0,-1-1,0 1,0 0,1-1,-1 1,1-1,-1 1,1-1,-1 1,1-1,-1 1,1-1,-1 1,1-1,-1 0,1 1,0-1,-1 0,1 1,0-1,-1 0,1 0,0 0,-1 0,1 1,0-1,0 0,-1 0,1 0,0-1,-1 1,1 0,0 0,-1 0,1 0,0-1,-1 1,1 0,0-1,-1 1,1 0,-1-1,1 1,-1-1,1 1,-1-1,1 1,-1-1,1 1,-1-1,0 0,1 1,-1-1,0 1,1-1,-1 0,0 1,0-1,0 0,26-43,111-350,-52 184,-75 192,-2 6</inkml:trace>
  <inkml:trace contextRef="#ctx0" brushRef="#br0" timeOffset="400.687">875 570,'-5'34,"-1"15,5 0,2-14,7-16,1-13</inkml:trace>
  <inkml:trace contextRef="#ctx0" brushRef="#br0" timeOffset="654.086">1045 203,'-10'5,"-3"6,1 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3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1,'-24'38,"-17"23,-2 5,1-4,9-7,4-8,8-8,2-5,-1-4,-1-2,-1-1,-3-1,-2-4,0-1,3-4</inkml:trace>
  <inkml:trace contextRef="#ctx0" brushRef="#br0" timeOffset="280.06">52 1,'51'90,"-29"-49,2-2,2 0,1-1,2-2,7 5,139 152,-163-179,-1-1</inkml:trace>
  <inkml:trace contextRef="#ctx0" brushRef="#br0" timeOffset="980.297">701 649,'238'-460,"-235"454,-1 2,-1 0,1 0,0 0,0 0,0 0,1 1,-1-1,1 1,0 0,0 0,0 0,0 0,1 0,-1 1,1 0,0-1,0 1,-2 4,0 0,0 0,-1 0,1 0,0 0,-1 0,1 1,-1-1,0 1,0-1,0 1,0-1,0 1,0-1,-1 1,1 0,-1-1,0 1,0 0,0 0,0-1,0 1,0 0,-1 0,1 1,0 30,-2-28,1 0,0 0,1 0,0 0,0 0,0 0,0 0,1 0,0 0,0 0,1 0,0 0,0-1,0 1,0-1,1 1,0-1,0 0,1 0,0 0,-1 0,5 3,-4-8,0 0,0 0,1-1,-1 1,0-1,0 1,0-1,1-1,-1 1,0-1,-1 1,1-1,0 0,0-1,-1 1,1 0,-1-1,0 0,0 0,0 0,0 0,0-1,-1 1,1-1,-1 1,0-1,0 0,-1 0,1 0,-1 0,1-2,-1 4,26-46,-12 19,1-1,2 2,1 1,1 0,1 1,10-8,-26 29,29-21,-33 26,0 0,0-1,0 1,-1 0,1 0,0 0,0 0,0 0,-1 1,1-1,0 0,0 0,-1 0,1 1,0-1,0 0,-1 1,1-1,0 1,-1-1,1 1,0-1,-1 1,1-1,-1 1,1-1,-1 1,1 0,-1-1,0 1,1 0,-1 0,0-1,1 1,-1 0,0 0,0-1,0 1,0 0,0 0,0 0,0-1,0 1,0 0,0 0,0 0,0-1,0 1,-1 1,-3 257,3-243,2 1,-1-1,2 1,0-1,2 0,-1 0,2 0,0 0,1 1,4 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55 167,'-51'325,"49"-301,1 0,1 0,1-1,1 1,1 0,1-1,7 20,5-58,14-155,-20 127,2 0,2 1,2 0,2 2,2 0,1 1,2 1,1 1,8-6,-26 33,1 1,0 0,1 0,0 1,1 0,-1 0,1 1,1 0,0 0,0 1,0 1,0-1,1 2,1-1,-9 5,-1-1,1 1,-1 0,1 0,0 0,-1 1,1-1,-1 0,1 1,-1 0,1 0,-1-1,1 1,-1 1,0-1,0 0,1 1,-1-1,0 1,0-1,0 1,-1 0,1 0,0 0,-1 0,1 0,-1 0,1 1,-1-1,0 0,0 1,0-1,0 2,17 86,3 24,-18-106</inkml:trace>
  <inkml:trace contextRef="#ctx0" brushRef="#br0" timeOffset="2536.207">590 704,'-14'33,"-5"21,1 7,3-4,5-5,3-18,4-13</inkml:trace>
  <inkml:trace contextRef="#ctx0" brushRef="#br0" timeOffset="2884.68">789 337,'-10'9,"2"4,2-6,7-3,4-8,0-8,0 3,-6 3,-3 8,-1 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25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989 966,'-13'11,"0"1,1-1,0 2,2 0,-1 0,1 1,1 0,1 1,0 0,0 0,2 1,0 0,1 0,-2 8,7-21,-1 1,1-1,-1 1,1-1,0 1,0 0,0-1,1 1,-1-1,1 1,0-1,0 1,0-1,1 1,-1-1,1 0,0 0,0 0,0 0,0 0,0 0,1 0,-1-1,1 1,-1-1,1 0,0 0,0 0,0 0,1 0,-1-1,0 1,1-1,-1 0,0 0,1 0,0-1,-1 1,1-1,-1 0,1 0,0 0,-1 0,1 0,-1-1,1 0,2 0,3 0,0 0,0-1,0 0,0 0,0-1,0 0,-1-1,1 0,-1 0,0-1,0 0,0 0,-1 0,0-1,0-1,0 1,-1-1,0 0,-1 0,1-1,-1 0,0 0,-1 0,0-1,-1 1,1-1,-2 0,1 0,-1 0,-1 0,1 0,-1 0,-1-1,0 1,0-1,-2 4,-1 1,1 0,0 0,-1 1,0-1,0 0,-1 1,1 0,-1 0,0 0,0 0,0 1,-1-1,1 1,-1 0,0 1,0-1,0 1,0 0,0 0,-5-1,-10-3</inkml:trace>
  <inkml:trace contextRef="#ctx0" brushRef="#br0" timeOffset="-832.26">171 515,'0'600,"-29"-326,11-167,13-96</inkml:trace>
  <inkml:trace contextRef="#ctx0" brushRef="#br0" timeOffset="-419.839">537 487,'-12'52,"2"1,2 0,2 0,3 1,2-1,4 30,40 89,-25-119,13 47,-51-114,-81-116,83 102,-2 2,0 0,-1 1,-2 1,-1 1,-10-8,28 27,-1-1,1 1,-1 0,0 1,0 0,0 0,0 0,-1 1,1 0,-1 0,1 1,-1 0,0 0,0 1,1 0,-1 1,0-1,1 1,-1 1,0 0,1 0,0 0,-1 1,1 0,0 0,0 1,1 0,-1 0,1 0,0 1,0 0,0 0,-3 6,-40 71,39-56</inkml:trace>
  <inkml:trace contextRef="#ctx0" brushRef="#br0" timeOffset="2319.267">1 205,'248'-39,"-168"29,0 3,1 4,24 5,-77-2,-3-3,-30-11,-137-75,113 61,19 14</inkml:trace>
  <inkml:trace contextRef="#ctx0" brushRef="#br0" timeOffset="61048.085">2484 318,'-196'27,"24"1,60-3,111-26,0 1,0 0,1 0,-1-1,0 1,0 0,0 0,0 0,0 0,0 0,1 0,-1 0,0 0,0 0,0 0,0 0,0 1,0-1,1 0,-1 1,0-1,0 1,1-1,-1 0,0 1,0 0,1-1,-1 1,0-1,1 1,-1 0,1 0,-1-1,1 1,-1 0,1 0,0-1,-1 1,1 0,0 0,0 0,0 0,-1 0,1 0,0-1,0 1,0 0,0 0,0 0,1 0,-1 0,0 0,0-1,1 1,-1 0,0 0,1 0,-1 0,1-1,-1 1,1 0,-1-1,1 1,-1 0,12 4,0 1,1-2,-1 0,1 0,0-1,-1-1,1 0,1-1,2 0,48 8,102 38,-144-37,-1 0,0 2,0 0,-2 2,0 0,7 7,-25-20,1 0,-1 0,0 0,1 0,-1 1,0-1,0 0,0 1,0-1,0 1,0-1,0 1,-1-1,1 1,-1-1,1 1,-1 0,1 0,-1-1,0 1,0 0,0-1,0 1,0 0,0 0,0-1,-1 1,1 0,-1-1,1 1,-1-1,0 1,1 0,-1-1,0 1,0-1,0 0,0 1,0-1,0 0,-1 0,1 1,0-1,-1 0,1 0,-2 0,-75 42,72-41,-9 5,-20 4,2 3,-1 0,2 2,0 2,1 1,1 1,1 2,0 0,2 2,1 1,-14 18,-5 72,45-112,-1 0,0 0,1 0,0 0,0 0,0 1,0-1,0 0,1 0,-1 0,1 0,0 0,0 0,0 0,0 0,1 0,-1-1,1 1,-1 0,1-1,0 1,0-1,0 0,1 0,-1 0,0 0,1 0,-1 0,1 0,0-1,0 1,-1-1,1 0,0 0,0 0,3 0,3 2,1 0,0-1,0-1,0 0,0 0,0-1,0 0,0 0,0-1,-1-1,2 0,9-4,0 0,0 2,0 0,0 2,0 0,1 1,-1 1,1 0,-1 2,1 1,7 2,12 1,-26-8</inkml:trace>
  <inkml:trace contextRef="#ctx0" brushRef="#br0" timeOffset="61947.615">1328 685,'167'-12,"62"-23,-178 32,-33 7</inkml:trace>
  <inkml:trace contextRef="#ctx0" brushRef="#br0" timeOffset="62488.435">1383 854,'5'0,"6"0,7 0,4 0,4 0,2 0,1 0,0 0,1 0,-1 0,-5-5,-2-1,1 0,0 1,2 1,1 2,-4 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6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0 367,'5'0,"7"0,5 0,5 0,4 0,1 0,2 0,1 0,-1 0,1 0,-1 0,-1-5,1-1,-1 0,1 1,-1 1,0 2,-5 1</inkml:trace>
  <inkml:trace contextRef="#ctx0" brushRef="#br0" timeOffset="246.56">0 649,'44'-5,"18"-1,4 0,-5 1,-7 2,-9 1,-6 0,-11 2</inkml:trace>
  <inkml:trace contextRef="#ctx0" brushRef="#br0" timeOffset="1415.021">1299 0,'-2'2,"1"0,-1 0,1 0,-1 0,1 0,-1-1,0 1,0 0,0-1,0 0,0 1,0-1,0 0,-1 0,1 0,0-1,-1 1,1 0,0-1,-1 0,1 1,-1-1,-7 3,-326 90,289-74,47-19,-1 1,0-1,1 1,-1-1,1 1,-1-1,1 1,-1 0,1-1,-1 1,1 0,0-1,-1 1,1 0,0 0,0 0,-1-1,1 1,0 0,0 0,0 0,0-1,0 1,0 0,0 0,0 0,0-1,1 1,-1 0,0 0,0-1,1 1,-1 0,1 0,-1-1,0 1,1 0,0-1,-1 1,1-1,-1 1,1-1,-1 1,1-1,0 1,0-1,-1 1,1-1,0 0,-1 0,1 1,0-1,0 0,0 0,-1 0,1 0,0 0,0 0,0 0,24 11,1-1,0-1,1-1,0-2,0-1,27 2,79 18,-113-20,-14-4,0 0,-1 0,1 1,0 0,-1 0,0 0,1 1,-1-1,0 1,0 0,0 1,-1-1,2 3,-5-4,-1 1,0 0,0 0,0 0,0-1,-1 1,1 0,-1 0,1-1,-1 1,0 0,0-1,0 1,0-1,-1 1,1-1,-1 1,0-1,1 0,-1 0,0 0,0 0,0 0,-1-1,1 1,0 0,-1-1,1 0,-1 1,1-1,-1 0,2 0,-252 149,241-141,-37 27,1 3,1 1,-39 46,-16 49,101-134,1 0,-1 0,1 0,0 0,-1 0,1 0,0 0,-1 0,1 0,0 0,0 0,0 0,0 1,0-1,0 0,0 0,0 0,0 0,1 0,-1 0,0 0,1 0,-1 0,1 0,-1 0,1 0,-1 0,1-1,0 1,-1 0,1 0,0 0,0-1,-1 1,1 0,0-1,0 1,0-1,0 1,0-1,0 0,0 1,0-1,0 0,0 1,0-1,1 0,58 5,-54-5,254-4,-32-26,-200 30,-4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1,'-8'2,"0"0,0 1,0 0,1 1,-1-1,1 1,0 1,0-1,0 1,1 1,0-1,0 1,0 0,1 0,-1 1,1 0,1 0,0 0,0 0,0 1,1-1,0 1,0 0,1 1,-17 43,2 2,3 1,2 0,3 0,2 1,2 0,3 44,3-84,1 0,0 1,1-1,0 0,2 0,0-1,0 1,2-1,0 0,0-1,2 1,-1-2,2 1,0-1,1-1,0 0,0 0,1-1,5 3,4-1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3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1 133,'215'-26,"-31"21,-140-4,-44 7,0 1,-1 0,1 0,0 0,0-1,-1 1,1 0,-1 0,1 0,-1 0,1 0,-1 0,0 0,1 0,-1 0,0 0,0 0,0 0,0 0,0 1,0-1,0 0,0 1,0-1,0 1,0-1,0 1,0-1,0 1,-1 0,1 0,0-1,0 1,-1 0,-100-46,91 36,7 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12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0 367,'103'-14,"0"3,1 6,87 6,-101 0,47-26,-152 26,3 5</inkml:trace>
  <inkml:trace contextRef="#ctx0" brushRef="#br0" timeOffset="294.835">0 621,'29'0,"23"0,9 0,2-4,-3-3,-9 1,-2 2,-5 0,-5 2,-5 1,-3 0,-2 1,-1 1,-1-1,-4 5,-2 1,-4 0</inkml:trace>
  <inkml:trace contextRef="#ctx0" brushRef="#br0" timeOffset="1046.078">564 1,'105'94,"-70"-64,1-1,1-2,2-2,21 11,98 67,-156-101,1-1,-1 0,1 0,-1 0,1 0,-1 0,0 0,0 1,0-1,0 1,0 0,0-1,0 1,0 0,-1 0,1 0,-1 0,1 1,-1-1,0 0,0 1,0-1,0 0,0 1,0-1,-1 1,1 0,-1-1,0 1,0-1,0 1,0-1,0 1,-1 0,1-1,-1 1,1-1,-1 1,0-1,0 0,0 1,-1-1,1 0,0 0,-2 2,-166 102,-81 52,70-22,171-128,2-4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1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0 128,'18'193,"-6"55,-2-409,-1 117,3 2,1 0,2 0,2 1,1 1,2 1,9-10,-25 42,-2 2,1 0,-1 0,1 1,0-1,0 1,0 0,1 0,0 0,-1 1,1-1,1 1,-1 0,0 0,5-2,-6 6,-1 0,1 1,0-1,0 1,-1-1,1 1,-1 0,0 0,1 0,-1 1,0-1,0 0,0 1,-1-1,1 1,0 0,-1 0,0-1,0 1,0 0,0 0,0 0,0 0,-1 0,0 0,1 0,-1 3,5 105,-5-86</inkml:trace>
  <inkml:trace contextRef="#ctx0" brushRef="#br0" timeOffset="296.902">424 635,'-10'29,"-3"9</inkml:trace>
  <inkml:trace contextRef="#ctx0" brushRef="#br0" timeOffset="542.977">565 212,'0'0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7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0,'14'0,"15"0,7 0,2 0,-1 0,-1 0,-3 0,-1 0,-2 0,-2 0,1 0,-2 0,1 0,0 0,0 0,-5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178 121,'-9'14,"-9"15,-1 7,-1-3,1-2,1-6,2-3,0-5,2 0,-1-4,2-3</inkml:trace>
  <inkml:trace contextRef="#ctx0" brushRef="#br0" timeOffset="1012.415">150 714,'33'0,"26"0,8 0,-3-5,-8-2,-8 1,-8 1,-5 2,-5 0,-2 2,-5 1</inkml:trace>
  <inkml:trace contextRef="#ctx0" brushRef="#br0" timeOffset="1263.865">403 517,'0'38,"0"22,0 6,0-3,0-8,0-8,0-13</inkml:trace>
  <inkml:trace contextRef="#ctx0" brushRef="#br0" timeOffset="1776.938">827 572,'-58'429,"62"-401,10-37,62-225,-34 111,7 3,30-52,-37 115,-42 56,1 0,0 0,0 0,0 0,0 0,0 0,0 1,0-1,0 0,0 1,0-1,0 1,0-1,0 1,1-1,-1 1,0 0,0 0,1 0,-1-1,0 1,0 0,1 1,-1-1,0 0,0 0,0 0,1 1,-1-1,0 1,0-1,0 1,0-1,0 1,0 0,0-1,0 1,0 0,0 0,0 0,0 0,0 0,0 0,-1 0,1 0,-1 0,1 0,0 0,-1 0,0 0,1 1,-1 0,4 11,0-1,-1 1,-1 1,0-1,-1 0,-1 0,0 1,0-1,-2 4,1 9,1-1</inkml:trace>
  <inkml:trace contextRef="#ctx0" brushRef="#br0" timeOffset="4614.086">743 206,'226'-26,"56"23,-283 3,1-1,0 1,-1-1,1 1,0-1,-1 0,1 1,0-1,0 1,0-1,0 0,-1 1,1-1,0 0,0 1,0-1,0 0,1 1,-1-1,0 0,0 1,0-1,0 1,1-1,-1 0,0 1,0-1,1 1,-1-1,1 1,-1-1,0 1,1-1,-1 1,1-1,-1 1,1 0,-1-1,1 1,0 0,-1-1,1 1,-1 0,1 0,0-1,-1 1,1 0,0 0,-1 0,1 0,0 0,-1 0,1 0,-1 0,1 0,0 0,-1 1,1-1,0 0,-1 0,1 1,-1-1,1 0,-195-140,180 125</inkml:trace>
  <inkml:trace contextRef="#ctx0" brushRef="#br0" timeOffset="6313.178">1561 8,'34'54,"-21"-28,0 1,-2 0,-1 1,-2 1,0-1,-2 1,-1 0,-1 1,-1 13,-2-4,-2 0,-1 0,-2 1,-2-2,-2 1,-1-1,-1 0,-3-1,-1 0,-13 23,18-39,-2 0,0-1,-1 0,-1-1,-1 0,0-1,-2 0,0-2,-1 0,0-1,-1 0,-4 1,-2-5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0 224,'36'-9,"1"2,0 1,0 2,0 1,35 3,-43 0,395 0,-423 1,-1-1,1 0,0 1,-1-1,1 0,-1 0,1 1,0-1,-1 0,1 0,0 0,-1 0,1 0,0 0,-1 0,1 0,0 0,-1 0,1 0,0-1,-1 1,1 0,-1 0,1-1,0 1,-1 0,1-1,-1 1,1 0,-1-1,1 1,-1-1,1 1,-1-1,0 1,1-1,-1 1,0-1,1 1,-1-1,0 0,0 1,1-1,-1 0,0 1,0-1,0 0,0 1,0-1,-25-25,-9 3,25 18,0 0,1-1,-1 0,1 0,1-1,-1 0,1 0,0-1,1 0,0 0,0-1,1 1,0-1,-2-5,2-7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1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0 257,'31'-7,"-2"-1,1-1,-1-2,-1-1,0-1,-1-1,0-2,23-17,-50 32,0 1,1-1,-1 0,0 0,1 0,-1 1,0-1,1 0,-1 1,1-1,0 0,-1 1,1-1,-1 1,1-1,0 1,-1-1,1 1,0 0,0-1,-1 1,1 0,0-1,0 1,0 0,-1 0,1 0,0 0,0 0,0 0,0 0,-1 0,1 0,0 0,0 0,0 0,0 1,-1-1,1 0,0 1,0-1,-1 0,1 1,0-1,-1 1,1-1,0 1,-1 0,1-1,-1 1,1-1,-1 1,1 0,-1 0,0-1,1 1,-1 0,0 0,1-1,-1 1,0 0,0 0,0 0,0-1,0 1,0 0,0 0,0 0,0 0,0 0,-5 236,5 122,-1-347,2-1,-1 1,1 0,1-1,0 1,0-1,2 0,-1 0,1 0,5 10,-8-20,0 0,-1 0,1 0,0 0,0-1,-1 1,1 0,0 0,0-1,0 1,0-1,0 1,0 0,0-1,0 0,0 1,0-1,0 0,0 1,1-1,-1 0,0 0,0 0,0 0,0 0,0 0,1-1,-1 1,0 0,0 0,0-1,0 1,0-1,0 1,0-1,0 1,0-1,0 0,0 1,0-1,-1 0,1 0,0 0,0 1,0-2,31-43,101-258,44-111,-128 310,-46 96,-6 17,-1 4</inkml:trace>
  <inkml:trace contextRef="#ctx0" brushRef="#br0" timeOffset="290.599">1045 596,'-15'38,"-9"18,0 4,3-9</inkml:trace>
  <inkml:trace contextRef="#ctx0" brushRef="#br0" timeOffset="536.968">1186 200,'0'0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1,'-5'5,"-11"20,-2 11,-4 5,-3-1,4-2,-1-2,0-3,3-2,0-7,3-2,0 0,2 1,-1-4,-2 1,-4-5,-3 2,3-4</inkml:trace>
  <inkml:trace contextRef="#ctx0" brushRef="#br0" timeOffset="244.533">0 29,'15'24,"9"22,5 8,-2 0,0-4,-1-7,-4-5,-2-4,1-4,-3-1,0-7,-3-6</inkml:trace>
  <inkml:trace contextRef="#ctx0" brushRef="#br0" timeOffset="861.165">537 536,'8'-20,"14"-33,1 1,3 1,2 1,2 1,22-25,-51 72,0-1,1 1,-1 0,0 0,1 0,0 0,-1 0,1 0,0 0,0 0,0 1,0-1,0 1,1-1,-1 1,0 0,1 0,-1 0,1 0,-1 1,1-1,-1 0,1 1,-1 0,1 0,0 0,-1 0,1 0,-1 0,1 1,-1-1,1 1,-1 0,1-1,-1 1,1 0,-1 1,0-1,1 0,-1 1,0-1,0 1,0 0,1 1,1 6,1 0,-1 0,-1 1,0 0,0-1,-1 1,-1 0,1 0,-2 0,1 1,-1-1,-1 0,-1 7,2 36,0-52,0 1,-1-1,1 1,0-1,0 1,0-1,0 1,0-1,0 1,0-1,0 0,1 1,-1-1,1 1,-1-1,1 0,-1 1,1-1,0 0,0 1,-1-1,1 0,0 0,0 0,0 0,0 0,1 0,-1 0,0 0,0 0,0-1,1 1,-1 0,1-1,-1 1,0-1,1 0,-1 1,1-1,-1 0,1 0,-1 0,0 0,1 0,-1 0,1 0,-1 0,1-1,-1 1,11-10,0-1,-1 0,0 0,-1-1,0 0,-1-1,0 0,-1-1,4-9,83-138,-95 160,0 0,1 1,-1-1,0 0,1 0,-1 1,1-1,-1 0,1 1,-1-1,1 0,-1 1,1-1,0 1,-1-1,1 1,0-1,-1 1,1 0,0-1,0 1,-1 0,1-1,0 1,0 0,0 0,-1 0,1 0,0 0,0 0,0 0,0 0,-1 0,1 0,0 0,0 1,0-1,-1 0,1 1,0-1,0 0,-1 1,1-1,0 1,-1-1,1 1,0-1,-1 1,1-1,-1 1,1 0,-1-1,1 1,-1 0,0 0,1-1,-1 1,0 0,0 0,1-1,-1 1,0 0,0 0,0 0,0 0,0-1,0 1,0 0,0 0,0 61,-10-15,5-30,1-1,0 1,2 0,0 1,1-1,0 0,2 0,0 1,3 12,2-12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08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30,'-1'1,"1"-1,0 1,0 0,0 0,0 0,-1-1,1 1,1 0,-1 0,0 0,0 0,0-1,0 1,0 0,1 0,-1-1,0 1,1 0,-1 0,1-1,-1 1,0 0,1-1,0 1,-1-1,1 1,-1 0,1-1,0 1,-1-1,1 0,0 1,-1-1,1 0,0 1,0-1,0 0,-1 0,1 1,0-1,0 0,0 0,-1 0,1 0,0 0,0 0,0-1,-1 1,1 0,0 0,0 0,0-1,-1 1,1 0,0-1,-1 1,1-1,0 1,0-1,194-20,-23-5,-146 24,-2 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0,'38'5,"28"2,6-1,-3-1,-9-2,-10 0,-9-2,-6-1,-9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0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745 20,'-1'0,"1"0,-1 0,1-1,-1 1,1 0,-1 0,1-1,-1 1,1 0,0-1,-1 1,1 0,0-1,-1 1,1-1,0 1,-1-1,1 1,0-1,0 1,0-1,-1 1,1-1,0 1,0-1,0 1,0-1,0 1,0-1,0 1,0-1,0 1,0-1,0 1,0-1,1 1,-1-1,0 1,0-1,1 1,-1-1,0 1,0-1,1 1,-1-1,-328 88,247-58,80-29,1 0,-1 1,0-1,1 0,-1 0,0 1,1-1,-1 0,1 1,-1-1,0 1,1-1,-1 1,1-1,0 1,-1-1,1 1,-1-1,1 1,0 0,-1-1,1 1,0-1,0 1,-1 0,1-1,0 1,0 0,0 0,0-1,0 1,0 0,0-1,0 1,0 0,0-1,1 1,-1 0,0-1,0 1,1 0,-1-1,0 1,1-1,-1 1,0 0,1-1,-1 1,1-1,-1 1,1-1,-1 1,1-1,0 0,-1 1,1-1,-1 0,1 1,0-1,40 22,-3-10,0-1,1-2,0-2,0-2,16 0,-39-3,41 18,-56-19,0 0,0 0,0 0,0 0,-1 0,1 1,0-1,-1 0,1 0,-1 0,1 1,-1-1,1 0,-1 1,0-1,0 0,0 1,0-1,0 0,0 1,0-1,0 0,0 1,0-1,-1 0,1 0,-1 1,1-1,-1 0,1 0,-1 0,0 1,0-1,1 0,-1 0,0 0,0 0,0 0,0-1,0 1,0 0,0 0,-1 0,-27 22,0 0,-1-2,-2-1,0-2,-30 12,29-13,-341 181,318-149,55-47,0-1,0 0,1 0,-1 1,1-1,-1 1,1-1,-1 0,1 1,0-1,0 1,0-1,-1 1,1-1,1 1,-1-1,0 1,0-1,1 0,-1 1,0-1,1 1,-1-1,1 0,0 1,0-1,-1 0,1 0,0 1,0-1,0 0,0 0,0 0,0 0,1 0,-1-1,0 1,0 0,1 0,-1-1,0 1,1-1,-1 1,1-1,-1 0,0 1,1-1,-1 0,18 5,0-1,0-1,0 0,1-1,-1-2,0 0,1 0,7-3,24 1,121 0,-147 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0 324,'347'-58,"-231"35,-116 23,1 0,-1 0,0 1,1-1,-1 0,1 0,-1 0,1 0,-1 0,1 0,-1 0,0 0,1 0,-1 0,1 0,-1 0,1 0,-1-1,0 1,1 0,-1 0,1 0,-1-1,0 1,1 0,-1 0,0-1,1 1,-1 0,0-1,1 1,-1 0,0-1,0 1,1 0,-1-1,0 1,0-1,0 1,0-1,0 1,1 0,-1-1,0 1,0-1,0 1,0-1,0 1,0 0,0-1,-1 1,1-1,0 1,0-1,0 1,0 0,0-1,-1 1,1-1,0 1,0 0,-1-1,1 1,0 0,-1-1,1 1,0 0,-1-1,-31-20,22 16,-8-6,8 7,0-1,0 1,1-2,0 1,0-2,0 1,1-1,0 0,0-1,0 0,1 0,1 0,-1-1,1 0,1-1,0 1,0-1,1 0,0 0,-2-9,8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17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52,'-7'-6,"1"1,0 0,-1 0,0 1,0 0,-1 0,1 1,-1 0,0 0,1 0,-1 1,0 1,-1-1,1 1,0 1,0-1,0 1,-1 1,1-1,0 2,0-1,-4 2,-10 3,0 0,0 2,1 1,0 0,1 1,0 2,-10 7,20-12,0 1,1-1,0 2,1-1,-1 1,2 0,-1 1,2 0,-1 0,1 0,1 1,-1 0,2 0,0 1,0-1,1 1,1-1,-1 1,2 0,0 0,0 0,1 0,1 0,0 0,1 0,0 0,0 0,2 0,-1-1,3 4,0 1,1 0,1 0,0-1,1-1,0 1,2-1,-1-1,2 0,0-1,0 0,5 3,-9-8,1-1,-1 0,1-1,0 1,1-2,-1 1,1-2,0 1,0-1,0 0,0-1,1-1,-1 1,1-2,-1 1,6-2,3 0,1-1,-1-1,0-1,0-1,0 0,0-2,-1 0,0-1,0 0,9-8,-9 6</inkml:trace>
  <inkml:trace contextRef="#ctx0" brushRef="#br0" timeOffset="495.965">1271 137,'-17'-2,"1"0,-1 2,0-1,0 2,0 1,1 0,-1 0,1 2,-11 3,24-6,-13 5,0 0,1 1,0 1,0 0,1 1,0 1,0 0,1 0,0 2,1 0,1 0,0 1,0 0,2 1,-1 0,2 1,0-1,0 2,2-1,0 1,1 0,0 0,1 1,0 8,2-21,1 0,1 1,-1-1,0 0,1 0,0 1,0-1,0 0,1 0,-1 1,1-1,0 0,0 0,0 0,1 0,-1 0,1 0,0 0,1-1,-1 1,0-1,1 1,0-1,0 0,0 0,0 0,0 0,1-1,-1 1,1-1,-1 0,1 0,0 0,0-1,0 1,0-1,3 1,10-2,0-1,0-1,-1 0,1-1,-1-1,1-1,-1 0,0-1,-1-1,0 0,0-1,0 0,-1-2,0 1,-1-2,0 0,-1 0,0-1,5-8,163-181,-180 200,0 0,1 0,-1-1,1 1,-1 0,1 0,0 0,-1 0,1 0,0 0,0 0,0 0,-1 0,1 0,0 1,0-1,1 0,-1 1,0-1,0 0,0 1,0 0,0-1,1 1,-1 0,0-1,0 1,1 0,-1 0,0 0,0 0,1 0,-1 0,0 0,0 1,1-1,-1 0,0 1,0-1,0 1,0-1,1 1,-1 0,0-1,0 1,0 0,0 0,-1 0,1 0,0 0,0 0,0 0,-1 0,1 0,0 0,-1 0,1 0,-1 1,-13 76,7-51</inkml:trace>
  <inkml:trace contextRef="#ctx0" brushRef="#br0" timeOffset="997.69">1553 560,'173'-212,"-57"40,-116 172,1 1,-1-1,0 1,0-1,0 1,0-1,0 0,1 1,-1-1,0 1,0-1,1 0,-1 1,0-1,1 0,-1 1,0-1,1 0,-1 0,0 1,1-1,-1 0,1 0,-1 0,0 1,1-1,-1 0,1 0,-1 0,1 0,-1 0,1 0,-1 0,0 0,1 0,-1 0,1 0,-1 0,1 0,-1-1,0 1,1 0,-1 0,1 0,-1-1,0 1,1 0,-1 0,1-1,-1 1,0 0,0-1,1 1,-1 0,0-1,0 1,1 0,-1-1,0 1,0-1,0 1,1-1,-1 1,0 0,0-1,0 1,0-1,0 1,0-1,0 0,3 38,-3-32,-2 49,0-41,0 0,1 0,1 0,1 0,0 0,0 0,1 0,1-1,0 1,0 0,2-1,3 8,-3-16,0 0,0 0,0-1,1 0,0 0,-1 0,1 0,0-1,0 0,0-1,0 1,1-1,-1 0,0-1,1 1,-1-1,0 0,1-1,-1 0,0 0,0 0,1-1,-1 0,0 0,-1 0,1-1,0 0,-1 0,1 0,-1-1,0 0,0 0,1-1,20-21,0-2,-2-1,0 0,-3-2,0-1,-2 0,2-8,-13 26,-1-1,0 0,0 0,-2 0,0-1,-1 0,0 0,-1-3,-1-5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388 343,'-34'29,"-25"29,-3 8,5-1,12-7,8-9,11-7,5-7,1-9,5-4,3-6</inkml:trace>
  <inkml:trace contextRef="#ctx0" brushRef="#br0" timeOffset="247.535">49 202,'10'29,"12"29,8 9,3-2,1-8,-1-8,0-7,-7-7,-2-4,-1-8,-5-2,1-6,-4-4</inkml:trace>
  <inkml:trace contextRef="#ctx0" brushRef="#br0" timeOffset="749.39">529 852,'40'-107,"5"3,33-53,-72 144,2 1,0 0,0 0,1 1,1 0,-1 1,2 0,0 0,0 1,6-4,-16 13,0-1,0 1,0-1,-1 1,1-1,0 1,0-1,0 1,0 0,0 0,0-1,0 1,0 0,0 0,0 0,1 0,-1 0,0 0,0 0,0 1,0-1,0 0,0 1,0-1,0 0,-1 1,1-1,0 1,0 0,0-1,0 1,0 0,-1-1,1 1,0 0,-1 0,1-1,-1 1,1 0,-1 0,1 0,-1 0,1 0,-1 0,0 0,1 0,-1 0,0 0,0 0,0 0,0 1,4 60,-4-56,-1 23,-1-23,1-1,0 1,1 0,0 0,0 0,0 0,0 0,1 0,0 0,0 0,1 0,0-1,0 1,0-1,1 1,2 3,-1-7,-1-1,1 0,0 0,0-1,1 1,-1-1,0 0,0 0,0-1,0 1,0-1,0 0,0 0,0 0,0 0,-1-1,1 1,0-1,-1 0,1 0,-1 0,0-1,1 1,-1-1,-1 0,1 0,0 0,-1 0,2-2,172-197,-175 200,0 0,0 0,0 0,0 1,0-1,1 1,-1-1,1 1,-1-1,1 1,0 0,0 0,-1 0,1 0,0 0,0 0,0 0,0 0,0 1,0-1,0 1,0 0,0 0,0-1,0 1,1 0,-1 1,0-1,0 0,0 1,0-1,0 1,0 0,0-1,0 1,0 0,-1 0,1 0,0 0,0 1,-1-1,1 0,-1 1,1-1,-1 1,0 0,1-1,-1 1,0 0,0 0,1 8,-1-1,1 1,-2-1,0 1,0-1,0 1,-1 0,-1-1,0 0,0 1,-3 6,-5 34,9-39,0 0,0-1,1 1,0 0,1 0,0-1,1 1,0-1,1 1,0-1,0 0,1 0,1 0,1 3,4 5</inkml:trace>
  <inkml:trace contextRef="#ctx0" brushRef="#br0" timeOffset="1335.059">1432 118,'10'4,"-1"-1,0 0,1-1,-1 0,1 0,0-1,-1 0,1-1,0 0,0-1,0 0,-1 0,1-1,3-1,40-4,-50 7,1 1,-1 0,0 0,0 0,0 1,1-1,-1 1,-1-1,1 1,0 0,0 0,-1 1,1-1,-1 0,0 1,0 0,0-1,0 1,0 0,0 0,-1 0,1 0,-1 0,0 1,0-1,0 0,-1 0,1 1,-1-1,0 1,0-1,0 0,0 1,0-1,-1 0,1 1,-1-1,-1 2,5 28,62 284,-31-183,-34-134,0 1,1 0,-1 0,0-1,1 1,-1 0,1 0,-1-1,1 1,-1-1,1 1,0-1,-1 1,1-1,0 1,-1-1,1 1,0-1,0 0,0 1,-1-1,1 0,0 0,0 1,0-1,0 0,-1 0,1 0,0 0,0 0,0 0,0-1,-1 1,1 0,0 0,0 0,0-1,-1 1,1-1,0 1,-1 0,1-1,0 1,0-1,-1 1,1-1,-1 0,1 1,-1-1,1 0,-1 1,1-1,-1 0,0 0,1 0,23-45,-23 42,41-176,-28 93,-9 66,4-33,3 1,2 1,3 0,2 1,11-19,-17 48,-2 9</inkml:trace>
  <inkml:trace contextRef="#ctx0" brushRef="#br0" timeOffset="1634.033">2222 654,'-5'28,"-1"16,5-1,2-8</inkml:trace>
  <inkml:trace contextRef="#ctx0" brushRef="#br0" timeOffset="1879.372">2391 287,'-9'9,"-4"4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1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144 734,'-134'431,"124"-357,11-73,-1-1,1 1,0-1,-1 0,1 1,0-1,-1 0,1 1,0-1,-1 0,1 0,0 0,0 0,-1 0,1 0,0 0,0 0,-1 0,1 0,0 0,-1 0,1 0,0 0,0-1,-1 1,1 0,0-1,-1 1,1 0,-1-1,1 1,0-1,-1 1,1-1,-1 1,1-1,-1 1,0-1,1 0,-1 1,0-1,1 0,-1 1,0-1,1 0,-1 1,0-1,0 0,0 0,0 1,0-1,0 0,0 0,0 1,0-1,0 0,0 1,0-1,-1 0,1 0,2-3,114-216,7-15,16 18,-139 216,1 0,-1 0,0 0,0 0,1 0,-1 0,1 0,-1 0,1 1,-1-1,1 0,-1 0,1 0,0 1,-1-1,1 0,0 1,0-1,-1 1,1-1,0 1,0-1,0 1,0-1,0 1,0 0,0 0,0-1,0 1,0 0,0 0,0 0,0 0,0 0,0 0,0 0,-1 1,1-1,0 0,0 0,0 1,0-1,0 1,0-1,0 1,0-1,-1 1,1-1,0 1,0 0,-1-1,1 1,0 0,-1 0,1 0,-1-1,1 1,-1 0,0 0,1 1,31 131,-22-107</inkml:trace>
  <inkml:trace contextRef="#ctx0" brushRef="#br0" timeOffset="253.886">623 1157,'-5'29,"4"4,1-7,1-9</inkml:trace>
  <inkml:trace contextRef="#ctx0" brushRef="#br0" timeOffset="487.134">849 734,'0'0</inkml:trace>
  <inkml:trace contextRef="#ctx0" brushRef="#br0" timeOffset="938.031">1103 198,'-19'19,"-21"16,-8 7,-1-4,8-3,6-8,9-4,9-5</inkml:trace>
  <inkml:trace contextRef="#ctx0" brushRef="#br0" timeOffset="1505.896">172 198,'138'-11,"24"-8,-183 2,8 12,5 3,-1-1,1 0,-1 0,1-1,0 0,1 0,-1-1,1 0,0 0,0-1,0 0,1 0,0-1,-2-2,8 7,-1 0,0-1,1 1,0 0,0-1,-1 1,2 0,-1-1,0 1,0-1,1 1,-1 0,1-1,0 1,-1 0,1 0,0-1,1 1,-1 0,0 0,2-1,-1-1,9-15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0,'-225'18,"55"22,169-40,0 0,-1 1,1-1,0 1,0-1,-1 1,1 0,0-1,0 1,0 0,0 0,0 0,0 0,0 0,0 0,1 0,-1 0,0 0,0 0,1 1,-1-1,1 0,-1 0,1 1,0-1,-1 0,1 0,0 1,0-1,0 0,0 1,0-1,0 1,0-1,0 0,1 0,-1 1,0-1,1 0,-1 1,1-1,0 0,-1 0,1 0,0 0,0 0,0 0,0 0,-1 0,2 1,59 37,82-16,-52-14,19 12,-109-20,0-1,0 1,0 0,0-1,0 1,0 0,-1 0,1 0,0 0,-1 0,1 0,0 0,-1 0,1 0,-1 0,0 0,1 0,-1 0,0 0,0 0,1 0,-1 1,0-1,0 0,0 0,0 0,-1 0,1 0,0 1,0-1,-1 0,1 0,-1 0,1 0,-1 0,1 0,-1 0,1 0,-1 0,0 0,0 0,0-1,1 1,-1 0,0 0,-1 0,-42 38,43-38,-315 206,307-201,0 0,1 0,-1 1,1 0,1 1,0 0,0 0,0 0,1 1,0 0,1 0,0 1,0-1,1 1,0 0,1 0,0 0,1 1,0-1,1 1,0 0,0 4,1-12,1 1,0-1,0 1,0-1,0 0,0 1,1-1,-1 0,1 0,0 0,0 0,0 0,0-1,1 1,-1-1,1 1,-1-1,1 0,0 0,0 0,0 0,0-1,0 1,1-1,-1 0,0 0,1 0,-1 0,4 0,103 4,8-27,68-5,-131 28,-31-1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6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1 310,'168'-11,"-122"3,1 2,0 3,0 1,12 3,-47-1</inkml:trace>
  <inkml:trace contextRef="#ctx0" brushRef="#br0" timeOffset="244.091">283 0,'-4'38,"-3"23,1 5,1-3,2-8,6-9,2-7,0-5,0-4,-1-2,-2-1,0-6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9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27 252,'-26'299,"34"-249,7-79,-9-24,2 1,3 0,17-51,-19 77,0-3,1 0,2 1,0 0,2 1,1 0,1 1,12-14,-23 35,0 0,0 0,1 1,-1 0,1 0,0 0,0 1,0 0,0 0,1 0,-1 1,1 0,6-1,-10 2,-1 1,1 0,0 0,-1 0,1 0,0 0,-1 0,1 1,0-1,-1 1,1 0,-1 0,1 0,-1 0,1 0,-1 0,0 1,1-1,-1 1,0 0,0-1,0 1,-1 0,1 0,0 0,-1 1,1-1,-1 0,1 0,-1 1,0-1,0 1,0-1,-1 1,1 0,0 1,16 66,-12-51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0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0 124,'344'0,"-211"20,-133-19,1-1,-1 0,1 0,0 0,-1 0,1 0,-1 0,1-1,0 1,-1 0,1 0,-1 0,1 0,-1-1,1 1,-1 0,1-1,-1 1,1 0,-1-1,1 1,-1-1,1 1,-1 0,0-1,1 1,-1-1,0 1,1-1,-1 0,0 1,0-1,1 1,-1-1,0 1,0-1,0 0,0 1,0-1,0 1,0-1,0 0,0 1,0-1,0 1,0-1,-1 0,1 1,0-1,0 1,-1-1,1 1,0-1,-1 1,1-1,0 1,-1-1,1 1,-1-1,1 1,-1 0,1-1,-1 1,-31-27,-103-52,115 66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0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1,'59'23,"-28"-20,1-2,-1-1,1-1,0-2,-1-1,1-1,116-10,-66 15,-58 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3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0 150,'73'17,"-24"-10,0-2,0-2,0-3,1-1,-1-3,0-7,-48 10,0 1,-1-1,1 1,0-1,0 1,-1-1,1 1,0-1,0 0,-1 1,1-1,-1 0,1 1,-1-1,1 0,-1 0,1 0,-1 0,0 1,1-1,-1 0,0 0,0 0,0 0,0 0,1 0,-1 0,0 0,-1 0,1 0,0 1,0-1,0 0,-1 0,1 0,0 0,-1 0,1 0,-1 1,1-1,-1 0,1 0,-1 1,1-1,-1 0,0 1,1-1,-1 0,0 1,-142-114,130 101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291 321,'-38'99,"29"-82,-19 29,-1-3,-2 0,-2-2,-1-1,-27 21,47-48,1-3</inkml:trace>
  <inkml:trace contextRef="#ctx0" brushRef="#br0" timeOffset="318.885">9 208,'10'23,"17"24,9 7,3 0,-5-5,-3-5,-3-6,-1-9,0-5,-4-2,-3-4,-3-1,-1 2,-2 2,1-2,-3-5</inkml:trace>
  <inkml:trace contextRef="#ctx0" brushRef="#br0" timeOffset="930.903">574 743,'158'-300,"-152"289,1 0,0 0,1 0,0 1,1 0,0 0,0 1,1 1,0-1,1 2,0-1,0 1,0 1,2 0,-12 5,0 1,0 0,0-1,1 1,-1 0,0-1,0 1,0 0,0 0,1 0,-1 0,0 0,0 1,0-1,0 0,1 0,-1 1,0-1,0 1,0-1,0 1,0-1,0 1,0 0,0-1,0 1,0 0,-1 0,1 0,0 0,0 0,-1 0,1 0,0 0,-1 0,1 0,-1 0,0 0,1 0,-1 0,0 1,0-1,1 0,-1 0,5 59,-6-53,0 20,0-23,-1 1,1-1,1 1,-1-1,1 1,-1-1,1 1,0-1,1 1,-1-1,1 1,0-1,0 1,1-1,-1 0,1 0,0 1,0-1,0 0,0-1,1 1,0 0,0-1,0 1,0-1,3 3,1-6,0-1,-1 1,1-1,-1 0,1 0,-1-1,1 0,-1 0,0-1,0 0,0 0,0 0,0 0,-1-1,1 0,-1 0,0-1,-1 1,4-5,163-161,-170 169,-1 0,1 1,0-1,0 0,-1 1,1-1,0 1,0-1,0 1,0 0,0-1,0 1,0 0,0 0,0-1,0 1,0 0,0 0,0 0,-1 0,1 0,0 1,0-1,0 0,0 0,0 1,0-1,0 0,0 1,0-1,0 1,-1-1,1 1,0-1,0 1,0 0,-1-1,1 1,-1 0,1 0,0 0,-1-1,1 1,-1 0,0 0,1 0,-1 0,0 0,1 0,-1 0,0 0,0 0,0 0,5 60,-5-55,-3 45,1-39,1 0,0 0,1 0,0 0,1 0,0 0,1 0,0 0,1 0,0 0,4 7,5-1</inkml:trace>
  <inkml:trace contextRef="#ctx0" brushRef="#br0" timeOffset="1631.985">1421 66,'17'3,"1"-1,0-1,0 0,0-2,0 0,0-1,0 0,0-2,-1 0,1-1,-1 0,0-2,-1 0,-14 7,0-1,-1 1,1-1,-1 1,1 0,0-1,-1 1,1 0,0 0,-1 0,1 0,0 1,-1-1,1 0,0 1,-1-1,1 1,-1 0,1-1,-1 1,1 0,-1 0,0 0,1 0,-1 0,0 0,0 0,1 1,-1-1,0 0,0 1,-1-1,1 1,0-1,0 1,-1-1,1 1,-1-1,1 1,-1 0,0-1,1 2,10 75,-11-78,0 318,24-178,-13-88,-11-51,1 0,-1 0,0-1,0 1,1 0,-1-1,1 1,-1 0,0-1,1 1,-1 0,1-1,0 1,-1-1,1 1,-1-1,1 1,0-1,-1 0,1 1,0-1,0 0,-1 1,1-1,0 0,0 0,-1 0,1 0,0 0,0 0,0 0,-1 0,1 0,0 0,0 0,-1 0,1 0,0-1,0 1,-1 0,1-1,0 1,-1 0,1-1,0 1,-1-1,1 1,-1-1,1 0,0 1,-1-1,1 1,-1-1,0 0,1 1,-1-1,0 0,1 0,-1 1,0-1,0 0,0 0,1 0,15-27,0-1,-2-1,-1 0,-1 0,3-16,100-317,-81 276,-26 80,0 4</inkml:trace>
  <inkml:trace contextRef="#ctx0" brushRef="#br0" timeOffset="2668.129">2266 489,'0'24,"-4"18,-3 6,1 0,2-9</inkml:trace>
  <inkml:trace contextRef="#ctx0" brushRef="#br0" timeOffset="2836.043">2408 122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7:43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1220,'12'3,"0"0,1-1,-1 0,1-1,0 0,-1-1,1 0,0-2,-1 1,1-1,-1-1,0 0,0-1,4-1,26-12,-2-1,0-2,-1-1,-1-3,-1-1,-1-1,-1-2,-1-2,26-31,6-9,-3-2,-4-3,-3-2,-4-3,-2-2,33-79,47-131,-114 260,-16 32,0 1,0-1,0 1,0-1,0 0,0 1,0-1,0 1,0-1,0 1,0-1,0 0,0 1,1-1,-1 0,0 1,0-1,0 0,1 1,-1-1,0 0,1 1,-1-1,0 0,1 0,-1 1,0-1,1 0,-1 0,0 0,1 1,-1-1,1 0,-1 0,0 0,1 0,-1 0,1 0,-1 0,0 0,1 0,-1 0,1 0,-1 0,1 0,-1 0,0 0,1 0,-1-1,0 1,1 0,-1 0,1 0,-1-1,0 1,0 0,1-1,-1 1,0 0,1 0,-1-1,0 1,0 0,1-1,2 240,-5 257,2-484,-1 0,0 1,-1-1,0 0,-1 0,-1 0,0-1,0 1,-1-1,0 0,-1 0,-1-1,1 0,-2 0,1 0,-1-1,-1 0,0 0,0-1,0-1,-1 1,0-2,-1 1,0-1,-11 4,-10-2,0-1,-1-1,0-2,0-1,0-2,0-1,0-2,-13-3,24 4,-1-1,1-1,0-1,0-1,0-1,1 0,-11-6,30 11,1 0,-1 0,1 0,-1 0,1-1,-1 1,1 0,0-1,0 1,0-1,0 1,0-1,0 1,0-1,0 0,0 1,1-1,-1 0,1 0,-1 1,1-1,0 0,0 0,0 0,0 0,0 0,0 1,0-1,1 0,-1 0,1 0,-1 1,1-1,0 0,-1 1,1-1,0 0,0 1,0-1,1 1,-1-1,0 1,0 0,1 0,-1-1,1 1,-1 0,1 0,-1 0,1 1,0-1,-1 0,1 1,0-1,1 0,19-11</inkml:trace>
  <inkml:trace contextRef="#ctx0" brushRef="#br0" timeOffset="547.81">1638 853,'10'45,"-3"0,-2 1,-1-1,-3 39,-2-60,-1 0,-1 0,0-1,-2 0,-1 0,-1 0,-1 0,0-1,-10 16,18-36,-1-1,1 1,0 0,-1 0,1-1,-1 1,1 0,-1-1,0 1,0-1,0 1,0-1,0 1,0-1,0 0,0 1,0-1,-1 0,1 0,0 0,-1 0,1 0,-1 0,0 0,1-1,-1 1,0 0,1-1,-1 1,0-1,1 0,-1 0,0 0,0 1,1-2,-1 1,0 0,0 0,1 0,-1-1,0 1,1-1,-1 0,0 1,1-1,-1 0,1 0,-1 0,1 0,-1 0,1 0,0 0,0-1,-1 0,1-7,0 0,0-1,1 1,1 0,-1-1,2 1,-1 0,1 0,1-1,-1 1,1 1,1-1,0 0,0 1,1 0,5-7,-2-2,22-37,1 2,3 1,2 1,2 2,2 2,2 1,2 3,23-16,-62 53,1 0,0 0,-1 0,2 1,-1 0,0 0,1 1,0 0,0 0,0 0,0 1,0 0,0 1,1-1,-1 1,7 0,-11 3,-1 0,1 0,-1 0,1 0,-1 0,0 1,0-1,0 1,0-1,-1 1,1 0,-1 0,1-1,-1 1,0 0,0 0,0 0,-1 0,1 1,-1-1,0 0,1 0,-1 0,-1 0,1 1,0-1,-1 0,0 0,0 0,0 0,0 0,0 0,0 0,-1-1,1 1,-1 0,-1 0,-112 170,-2-55,116-116,1-1,-1 0,1 0,-1 0,0-1,1 1,-1 0,0 0,0 0,0 0,0-1,0 1,0 0,0-1,0 1,0-1,0 1,0-1,0 0,0 1,0-1,0 0,0 0,-1 1,1-1,0 0,0 0,0-1,0 1,-1 0,1 0,0 0,0-1,0 1,0-1,0 1,0-1,0 1,0-1,0 1,0-1,0 0,0 0,0 1,1-1,-1 0,0 0,0 0,1 0,-1 0,1 0,-1 0,1 0,-1 0,1 0,-1-1,6-15,4 2</inkml:trace>
  <inkml:trace contextRef="#ctx0" brushRef="#br0" timeOffset="3813.882">2372 937,'2'2,"0"1,0-1,0 0,1 0,-1 0,0 0,1-1,-1 1,1-1,0 0,0 1,-1-1,1 0,0 0,0-1,0 1,0-1,0 1,0-1,0 0,0 0,0-1,0 1,0 0,0-1,0 0,0 0,11-2,0 0,0-1,-1 0,0-2,0 1,0-2,-1 1,1-2,6-5,-15 10,-1 1,0-1,0 0,0 0,0 0,0 0,-1 0,0-1,1 1,-1-1,0 1,-1-1,1 0,-1 0,1 0,-1 0,0 0,-1 0,1 0,-1 0,0 0,0 0,0 0,0 0,-1 0,1-1,-1 1,0 0,-1 1,1-1,-1 0,1 0,-1 0,-2-2,2 2,-1 0,1 0,-1 0,0 0,-1 1,1-1,-1 1,1 0,-1 0,0 0,0 0,0 1,-1 0,1-1,-1 2,1-1,-1 0,0 1,1 0,-1 0,0 0,0 1,0 0,1 0,-1 0,0 0,-2 1,-4 1,1 0,-1 1,0 0,1 0,0 1,0 1,0 0,1 0,-1 1,1 0,-6 6,3-3,0 0,1 2,0-1,1 1,0 1,1-1,1 2,-1-1,2 1,0 1,0-1,2 1,-1 0,2 0,0 1,1 0,0 0,3-9,0 0,0 0,1 0,0 0,0-1,1 1,-1 0,1-1,1 1,-1-1,1 0,0 0,0 0,0 0,1 0,-1-1,1 1,0-1,1 0,-1 0,1-1,0 1,-1-1,2 0,-1-1,0 1,4 0,9 5,1-1,0-1,0 0,1-2,-1 0,1-2,11 1,110-20,-117 12</inkml:trace>
  <inkml:trace contextRef="#ctx0" brushRef="#br0" timeOffset="4181.236">3303 712,'-61'24,"2"2,0 3,-43 29,95-55,-1 1,1 0,-1 1,1 0,0 0,1 0,-1 1,1 0,0 0,1 1,0 0,0 0,0 0,1 0,-1 1,2 0,-1-1,1 1,1 1,-1-1,2 0,-1 1,1-1,0 1,0-1,1 1,1-1,-1 1,1-1,1 1,0-1,0 1,2 5,2-9,-1 0,1-1,-1 1,1-1,0-1,1 1,-1-1,1 0,-1 0,1-1,0 0,0 0,0-1,0 0,0 0,1 0,-1-1,0 0,0-1,0 1,0-1,0-1,4 0,16 0,-8 1,-1-2,0 0,1-1,-1-1,-1 0,1-2,-1 0,0-1,0 0,-1-2,12-8,-9 3</inkml:trace>
  <inkml:trace contextRef="#ctx0" brushRef="#br0" timeOffset="4363.869">3614 825,'-15'38,"-4"23,1 5,3-3,5-9,4-12</inkml:trace>
  <inkml:trace contextRef="#ctx0" brushRef="#br0" timeOffset="4517.717">3670 458,'0'0</inkml:trace>
  <inkml:trace contextRef="#ctx0" brushRef="#br0" timeOffset="5167.81">4121 853,'-168'46,"160"-42,0-1,0 1,1 1,0 0,0 0,0 0,0 0,1 1,0 1,0-1,0 1,1-1,0 2,1-1,-1 0,1 1,1 0,-3 7,5-11,0 0,0 0,0 0,1-1,0 1,0 0,0 0,0 0,0 0,1 0,0 0,0 0,0 0,0-1,0 1,1 0,0-1,-1 1,2-1,-1 0,0 1,0-1,1 0,0 0,0-1,0 1,0-1,0 1,0-1,0 0,1 0,-1 0,1-1,0 1,-1-1,1 0,0 0,0 0,0 0,0-1,0 0,0 0,0 0,0 0,-1 0,1-1,0 0,0 0,13-3,-1-2,-1 0,1-1,-1 0,0-1,-1-1,0-1,0 0,-1 0,0-1,-1-1,0 0,-1-1,4-7,63-56,16 0,-93 75,0 1,0-1,1 1,-1-1,0 1,0 0,0 0,1-1,-1 1,0 0,0 0,1 0,-1 0,0 0,0 1,1-1,-1 0,0 0,0 1,0-1,1 1,-1-1,0 1,0 0,0-1,0 1,0 0,0 0,0-1,0 1,-1 0,1 0,0 0,0 0,-1 0,1 1,-1-1,1 0,-1 0,1 0,-1 0,0 1,1-1,-1 0,0 1,6 62,-6-58,-1 20,-1-20,1 0,0 1,0-1,0 0,1 1,0-1,0 1,1-1,0 1,0-1,0 0,1 0,0 1,0-1,1 0,-1 0,1-1,0 1,1-1,0 1,0-1,0 0,0-1,1 1,-1-1,1 1,0-2,1 1,-1 0,1-1,1 1,3-2,0 0,0-1,0 0,0 0,0-1,0 0,0-1,0 0,0-1,0 0,0-1,-1 1,1-2,-1 0,0 0,0 0,7-5,135-110,-107 77,-2-3,-2-2,-2-1,-2-1,-2-3,-3-1,-2-1,-17 32,0 1,-2-2,-1 0,0 0,-2 0,-1-1,-1 0,0-1,-2 1,-1-1,-1 1,-1-1,-2 1,-1-12,2 32,0 1,-1 0,1 0,0 0,-1 0,0 0,0 1,0-1,0 0,0 1,0-1,-1 1,1 0,-1 0,1 0,-1 0,0 0,0 1,0-1,0 1,0 0,0-1,0 2,-1-1,1 0,0 1,-1-1,1 1,0 0,-1 0,1 0,0 1,-1-1,1 1,0-1,-2 2,-7 1,0 0,0 1,1 1,-1 0,1 0,1 1,-1 1,1 0,-6 5,0 6,1 0,0 2,2-1,0 2,1 0,1 0,1 1,2 0,0 1,1 0,1 0,1 1,1-1,1 1,1 0,2 0,0 0,1 0,3 10,-2-9,2 0,1 0,0-1,2 1,1-1,1 0,1-1,1 0,1-1,1 0,0-1,2 0,1-1,0-1,2-1,0 0,6 3,194 139,-194-146</inkml:trace>
  <inkml:trace contextRef="#ctx0" brushRef="#br0" timeOffset="5929.091">6549 712,'-30'-1,"1"1,-1 2,0 1,1 1,-1 1,1 2,1 1,-1 1,1 1,1 2,-5 3,22-11,0 1,-1 0,2 0,-1 1,1 0,0 0,0 1,1 1,0-1,0 1,0 1,1-1,1 1,-1 1,2-1,-1 1,1 0,1 0,0 0,0 1,1 0,0 0,1-1,0 1,1 1,-1-2,1 1,1 0,-1 0,2 0,-1 0,2-1,-1 1,2 0,-1-1,1 1,1-1,0 0,0 0,1-1,0 1,1-1,0 0,1 0,0-1,0 0,0 0,1 0,0-1,1 0,0-1,0 0,0-1,5 3,6-4,1 0,0-2,1 0,-1-2,0 0,0-1,0-1,0-1,0-1,0 0,0-2,-1-1,17-7,-1-3</inkml:trace>
  <inkml:trace contextRef="#ctx0" brushRef="#br0" timeOffset="9734.211">7113 825,'0'-3,"-1"0,0 0,-1 0,1 0,-1 0,1 1,-1-1,0 0,0 1,0-1,0 1,0 0,0 0,-1 0,1 0,-1 0,0 0,0 1,1-1,-1 1,0 0,0 0,0 0,0 0,0 0,-1 1,1-1,0 1,0 0,0 0,0 0,-1 0,1 1,0-1,-5 2,0 0,0 0,0 1,1 0,-1 0,1 1,0 0,0 0,0 1,1 0,-1 0,1 0,0 2,-5 4,0 1,2 1,-1 0,1 0,1 1,1 0,0 0,0 1,-2 9,8-19,-1 0,1 0,-1 0,1 1,1-1,-1 0,1 0,0 0,0 0,0 1,1-1,0 0,0 0,0 0,1 0,0 0,0 0,0 0,0-1,1 1,-1-1,1 0,0 1,1-1,-1 0,1-1,0 1,0-1,0 0,4 3,0-2,0 0,0 0,1-1,-1 0,1-1,-1 0,1 0,0-1,0 0,0-1,0 1,-1-2,1 1,0-1,0-1,0 0,-1 0,1 0,-1-1,1-1,-1 1,1-2,16-8,-1 0,-1-1,-1-2,0 0,-1-2,13-13,74-112,-76 98,-31 45,0 0,0 0,-1 0,1 0,0 0,0 1,-1-1,1 0,0 1,-1-1,1 0,-1 1,1-1,0 1,-1-1,1 1,-1-1,1 1,-1 0,1-1,-1 1,0-1,1 1,-1 0,0-1,0 1,1 0,-1 0,0-1,0 1,0 0,0 0,0-1,0 1,0 0,0-1,0 1,0 0,0 0,0-1,-1 1,1 0,0 0,0-1,-1 1,1-1,0 1,-1 0,1-1,-1 1,1-1,-1 1,1-1,-1 1,0-1,1 1,-1-1,0 7,-1 10,0 1,2 0,0 0,1 0,0 0,2-1,2 9,-4-20,1-1,0 1,0 0,1 0,0-1,0 1,0-1,0 0,1 0,0 0,0-1,0 1,1-1,-1 0,1 0,0-1,0 1,1-1,-1 0,1 0,-1-1,1 0,2 1,9 1,0 0,0-2,0 0,0 0,1-2,-1 0,0-1,0-1,0 0,0-2,0 0,0 0,-1-2,0 0,0-1,-1 0,1-1,7-7,6-6,0-2,-1-2,-2 0,0-2,-2 0,13-20,-17 20,2 0,1 2,1 0,1 1,1 2,6-4,-30 25,0 0,0-1,0 1,0 0,0 0,0 0,0 0,0 1,1-1,-1 0,0 1,0 0,1-1,-1 1,0 0,1 0,-1 0,0 1,0-1,1 1,-1-1,0 1,0-1,0 1,1 0,-1 0,0 0,0 1,0-1,-1 0,1 1,0-1,0 1,-1-1,1 1,-1 0,0 0,1 0,-1 0,0 0,0 0,0 0,0 0,-1 0,1 0,0 2,3 7,-1-1,0 1,0 0,-1 0,-1 0,0 0,0 1,-1-1,0 0,-1 0,-1 1,1-1,-2 0,0 0,0-1,-1 1,0-1,-1 0,0 1,0-2,-1 1,-1-1,1 0,-2 0,1-1,-1 0,0 0,-1-1,0 0,0-1,0 1,-1-2,0 1,0-2,0 1,-5 0,-87 1,256-34,163 25,-298 1,1-1,0-1,-1-1,0 0,0-2,0 0,-1-1,0 0,0-2,-1 0,0-1,-1-1,0 0,-1-1,-1-1,0 0,-1-1,0-1,-1 0,-1 0,0-1,4-12,-13 25,-1 0,1-1,-1 1,0 0,0 0,0-1,-1 1,0 0,0-1,0 1,0-1,0 1,-1 0,0-1,0 1,0 0,-1 0,1 0,-1 0,0 0,0 0,0 0,-1 0,0 1,1 0,-1-1,0 1,0 0,-1 0,1 0,-1 1,1-1,-1 1,0 0,0 0,0 0,0 1,0-1,0 1,-1 0,1 0,0 1,-1-1,0 1,-9 0,0 0,-1 1,1 1,0 1,0 0,0 0,1 1,-1 1,1 0,0 1,0 1,1 0,0 1,0 0,1 0,0 1,0 1,1 0,0 0,1 1,-7 11,10-13,1 0,0 0,0 1,1 0,0 0,1 0,0 0,1 1,0-1,0 1,1-1,1 1,-1-1,2 1,0 0,0-1,1 1,0-1,0 1,2-1,-1 0,1 0,1-1,-1 1,2-1,-1 0,1 0,1-1,-1 1,1-1,3 2,24 14,0-2,1-1,1-1,1-2,1-2,0-1,1-2,1-2,0-1,0-3,25 2,39 1,-77-10</inkml:trace>
  <inkml:trace contextRef="#ctx0" brushRef="#br0" timeOffset="12864.177">9597 542,'0'5,"0"6,0 7,5-1,1-7,5-6,0-3</inkml:trace>
  <inkml:trace contextRef="#ctx0" brushRef="#br0" timeOffset="13115.667">9737 825,'0'19,"0"11,-4 1,-3-5</inkml:trace>
  <inkml:trace contextRef="#ctx0" brushRef="#br0" timeOffset="16719.766">1 1530,'241'-51,"84"0,-175 40,0 6,2 7,240-10,144-11,-33-8,-208 38,-71 6,225-14,-228-5,155 2,-62-29,57 60,-95-4,-167-28,133 12,-153 1,1-5,-1-3,62-7,-16 1,818 2,-560 27,625-26,-526-2,-192-26,233-3,32 31,-471-18,-74 12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1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329 114,'-16'5,"1"2,0 0,0 1,1 0,0 1,1 0,0 2,0-1,-5 8,8-9,-7 4,2 1,0 0,1 2,0 0,1 0,1 1,0 0,2 1,0 1,1 0,0 0,2 0,0 1,-1 10,8-27,0 0,-1 1,1-1,0 1,1-1,-1 0,0 0,1 1,0-1,0 0,0 0,0 1,1-1,-1 0,1 0,-1-1,1 1,0 0,0 0,1-1,-1 0,0 1,1-1,0 0,-1 0,1 0,0 0,0-1,0 1,0-1,0 0,0 0,1 0,-1 0,0 0,0-1,1 0,-1 1,0-1,1 0,-1-1,1 1,-1 0,0-1,0 0,1 0,-1 0,2-1,18-6,0-1,0-1,-1-1,0-1,-1-1,0-1,-1-1,-1 0,0-2,-1 0,-1-1,10-13,-8 11,132-140,-148 156,-3 3,1-1,-1 1,1 0,-1-1,1 1,0-1,0 1,0 0,0 0,0-1,0 1,0 0,0 0,0 0,0 0,1 0,-1 0,0 0,1 1,-1-1,1 1,-1-1,1 0,-1 1,1 0,-1-1,1 1,-1 0,1 0,-1 0,1 0,0 0,-1 0,1 1,-1-1,1 0,-1 1,1-1,-1 1,0 0,1-1,-1 1,1 0,-1 0,0 0,0 0,36 132,-33-115,0 0,2-1,0 0,1-1,0 1,2-1,-1-1,3 1,-9-12,1 0,0 0,0 0,0-1,0 1,1-1,0 0,-1 0,1 0,0-1,0 1,1-1,-1 0,0 0,1 0,-1-1,1 0,0 0,-1 0,1 0,0-1,0 1,-1-1,1-1,0 1,0-1,0 1,-1-1,1-1,-1 1,1-1,1 0,15-9,-1-1</inkml:trace>
  <inkml:trace contextRef="#ctx0" brushRef="#br0" timeOffset="333.81">1429 1,'-50'18,"0"3,2 3,0 1,-31 23,77-47,-1-1,1 1,0 0,-1 0,1 1,0-1,0 0,0 1,0 0,0-1,0 1,0 0,0 0,1 0,-1 0,1 0,-1 0,1 1,0-1,0 0,0 1,0-1,0 1,1-1,-1 1,1-1,-1 1,1-1,0 1,0-1,0 1,1 0,-1-1,0 1,1-1,0 1,0-1,0 1,0-1,1 2,5 1,0 0,1-1,-1 1,1-2,0 1,1-1,-1 0,1-1,-1 0,1 0,2-1,53 17,-60-17,0 1,-1-1,1 1,0 0,-1 1,1-1,-1 0,0 1,0 0,0 0,0 0,0 0,-1 0,1 0,-1 1,0-1,0 1,0 0,0 0,-1-1,0 1,0 0,0 0,0 0,0 0,-1 1,0-1,0 0,0 0,0 0,-1 0,1 0,-1 0,0 0,0 0,-1 0,1 0,-1 0,-3 5,-1-1,1 0,-2 0,1 0,-1-1,0 0,-1-1,1 1,-1-1,-1-1,1 1,-1-1,0-1,-9 4,-18 11,31-15,0-1,-1 1,1-2,-1 1,0 0,0-1,0 0,0-1,0 1,0-1,-1 0,1-1,0 0,-2 0,-8-4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5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96,'0'17,"13"120,-12-133,0 0,0 0,0-1,1 1,0-1,-1 1,1-1,0 0,1 1,-1-1,0 0,1-1,0 1,0 0,0-1,0 1,0-1,0 0,0 0,1 0,-1-1,1 1,0-1,-1 0,1 0,0 0,0 0,-1-1,1 1,0-1,0 0,0 0,0-1,8-1,1 0,-1-2,0 1,0-1,0-1,-1 0,0-1,0 0,0-1,5-4,43-22,-55 32,0 0,0 1,0-1,0 1,0 0,0 0,0 1,0-1,0 1,1 0,-2 0,1 0,0 1,0-1,0 1,-1 0,1 0,-1 0,1 1,-1-1,0 1,0 0,0 0,0 0,0 0,-1 0,0 1,1-1,-1 2,46 37,-43-40,-1 0,1-1,0 1,-1-1,1 0,0-1,0 1,0-1,0 0,0 0,0 0,0-1,0 1,0-1,-1 0,1-1,0 1,-1-1,1 0,-1 0,1-1,-1 1,3-3,89-80,-84 72,4-3,0-1,-2-1,0 0,-1-1,-1-1,-1 0,-1 0,0-1,-1-2,-10 2,-3 29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1 323,'19'-1,"0"-1,1-1,-1-1,-1 0,1-2,-1 0,0-1,0 0,-1-2,0 0,0-1,-1-1,-1 0,1-1,10-12,-23 19,0 1,0-1,-1 0,1 1,-1-1,-1 0,1-1,0 1,-1 0,0 0,-1-1,1 1,-1 0,0-1,0 1,0 0,-1-1,0 1,0 0,0 0,-1-1,0 1,0 0,0 0,-1 1,1-1,-1 0,0 1,0 0,-1 0,1 0,-1 0,0 0,0 1,-1-1,1 1,0 0,-1 1,0-1,0 1,0 0,0 0,0 0,0 1,0 0,0 0,-1 0,1 0,-1 1,1 0,0 0,-1 1,1-1,0 1,-1 0,1 1,0-1,0 1,0 0,0 0,0 1,1 0,-1 0,-6 5,1 2,0-1,0 1,1 1,0 0,1 0,0 1,1 0,0 0,1 0,0 1,1 0,1 0,0 1,1-1,0 1,1 0,0 0,1 0,1 0,1 0,-1 0,2-1,0 1,1 0,0 0,1-1,1 0,0 0,0 0,2 0,5 0,1 0,0-1,1 0,0-1,1 0,0-1,0-1,1-1,1 0,-1-1,1-1,1 0,-1-1,1-1,10 1,102-6,-105-4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0 194,'2'-8,"1"0,0 0,0 0,0 1,1-1,0 1,0 0,1 0,0 1,0-1,1 1,0 0,0 0,0 1,1 0,0 0,0 0,0 1,0 0,1 0,9-5,1 0,0 1,1 0,0 2,0 0,0 1,1 1,0 1,0 0,0 2,0 0,2 2,-16-1,1 1,0 0,0 1,0-1,-1 1,1 0,-1 1,1 0,-1 0,0 0,0 1,-1 0,1 0,-1 0,1 1,-1 0,-1 0,1 0,-1 0,0 1,0 0,0 0,-1 0,0 0,0 0,-1 1,0-1,0 1,0 0,0 2,-1 26,-1-1,-1 1,-2-1,-1 0,-2 0,-1-1,-2 1,-2-2,0 1,-2-1,-2-1,0-1,-3 0,-7 10,-43 54,67-94,0-1,1 1,-1 0,0 0,1 0,-1-1,0 1,1 0,-1 0,1-1,-1 1,1-1,-1 1,1 0,-1-1,1 1,-1-1,1 1,0-1,-1 0,1 1,0-1,-1 1,1-1,0 0,0 1,-1-1,1 1,0-1,0 0,0 1,0-1,0 0,0 1,0-1,0 0,0 1,0-1,0 0,1 1,-1-1,0 0,0 1,1-1,-1 1,0-1,1 1,-1-1,1 1,-1-1,1 1,-1-1,0 1,1-1,0 1,-1 0,1-1,-1 1,1-1,15-35,1 0,2 0,2 2,1 0,2 2,26-28,-13 13,-23 29,7-10,0 1,2 0,1 2,2 1,20-16,-45 39,0 0,0 0,0 0,0 0,0 1,0-1,0 0,1 0,-1 1,0-1,0 0,1 1,-1 0,0-1,1 1,-1 0,1-1,-1 1,0 0,1 0,-1 0,1 0,-1 1,0-1,1 0,-1 0,0 1,1-1,-1 1,0-1,0 1,1 0,-1 0,0-1,0 1,0 0,0 0,0 0,0 0,0 0,0 0,0 0,0 0,-1 1,1-1,-1 0,1 0,-1 1,1-1,-1 0,1 1,-1-1,0 1,0-1,0 2,0 200,-1-202,1 1,0 0,-1-1,1 1,0-1,0 1,1 0,-1-1,0 1,0-1,1 1,-1-1,1 1,-1-1,1 1,0-1,-1 1,1-1,0 0,0 1,0-1,0 0,0 0,0 0,1 0,-1 0,0 0,0 0,1 0,-1 0,1 0,-1-1,1 1,-1-1,1 1,-1-1,1 0,-1 1,1-1,0 0,-1 0,1 0,-1 0,1 0,0-1,-1 1,1 0,-1-1,1 1,-1-1,1 0,-1 1,1-1,-1 0,1 0,136-149,22 0,-159 148,1 1,-1 0,0 0,0 0,1 0,-1 0,1 0,-1 1,1-1,-1 0,1 1,0-1,-1 1,1-1,0 1,-1 0,1 0,0 0,-1 0,1 0,0 0,0 0,-1 0,1 1,0-1,-1 1,1-1,-1 1,1 0,-1 0,1-1,-1 1,1 0,-1 0,0 1,1-1,-1 0,0 0,0 1,0-1,0 0,0 1,0-1,-1 1,1-1,0 1,-1-1,1 1,-1 0,1-1,-1 1,0 0,0-1,0 1,0 0,0 0,0-1,2 26,-2 0,0 1,-2-1,-1-1,-1 1,-8 26,3-7,-20 94,15-95,8-27</inkml:trace>
  <inkml:trace contextRef="#ctx0" brushRef="#br0" timeOffset="2765.898">1638 448,'28'0,"1"-1,-1-1,0-1,1-1,17-7,-37 9,-1-1,0 0,0 0,0-1,0 0,0-1,-1 1,0-2,0 1,0-1,0 0,-1 0,0-1,-1 1,1-1,-1-1,-1 1,1-1,-1 0,1-3,-4 6,0-1,0 1,0-1,-1 0,0 1,0-1,0 0,-1 1,0-1,0 0,0 1,0-1,-1 1,0 0,-1-1,1 1,-1 0,0 0,0 1,0-1,-1 1,1-1,-1 1,0 0,-1 0,1 1,-1 0,1-1,-1 1,0 1,0-1,0 1,-1 0,1 0,0 0,-1 1,0 0,1 0,-1 0,1 1,-1 0,0 0,1 0,-1 1,0-1,-1 2,-6 2,-1 1,1 0,1 1,-1 1,1 0,0 0,1 1,0 1,0 0,1 0,0 1,0 1,1-1,1 2,0-1,0 1,1 0,1 1,0-1,1 1,0 0,1 1,0-1,1 1,1 0,0 0,1 0,0 0,1 0,1 0,0 0,1 0,0-1,1 1,1 0,0-1,1 0,0 0,1 0,1-1,3 6,-4-11,0 0,1 0,0-1,0 0,0 0,1-1,0 0,0 0,0 0,1-1,-1-1,1 0,0 0,0 0,0-1,0 0,0-1,1 0,-1-1,0 0,1 0,-1-1,5-1,12-2,1 0,-2-2,1-2,-1 0,0-1,-1-2,17-9,335-204,-250 156,-125 69,0-1,0 0,-1 0,1 0,0 0,0 0,-1 0,1 0,0 0,0-1,0 1,-1 0,1 0,0-1,-1 1,1 0,0-1,-1 1,1-1,0 1,-1-1,1 1,-1-1,1 1,-1-1,1 1,-1-1,1 0,-1 1,1-1,-1 0,0 1,0-1,1 0,-1 0,0 1,0-1,0 0,0 0,0 0,0 1,0-1,0 0,0 0,0 1,0-1,0 0,-1 0,1 1,0-1,0 0,-1 0,1 1,-1-1,1 0,-1 1,1-1,-1 1,1-1,-1 1,1-1,-1 1,0-1,1 1,-1-1,0 1,0-1,-12 0,1-1,-1 2,0 0,0 0,0 1,0 1,1 0,-1 1,1 0,-1 1,1 0,0 1,1 0,-1 1,1 1,0-1,0 2,1 0,0 0,1 0,0 1,0 1,1 0,0 0,0 0,1 1,1 0,0 1,0 0,3-7,0 0,0 1,0 0,1-1,0 1,0 0,0 0,1 0,0 1,0-1,0 0,1 0,0 1,1-1,-1 0,1 0,0 0,0 0,1 0,0 0,0 0,1 0,-1 0,1-1,0 1,1-1,-1 0,1 0,0 0,0-1,1 1,-1-1,1 0,0 0,0-1,1 1,-1-1,1-1,2 2,2-1,0-1,0-1,1 0,-1 0,0-1,0 0,1-1,-1 0,0-1,0 0,0 0,0-1,0-1,-1 1,1-2,-1 1,0-1,0-1,-1 1,0-1,1-1,15-13,-1 0,-1-2,-1 0,-1-1,-1-1,8-14,53-98,-80 136,0 1,0-1,0 0,1 1,-1-1,0 0,0 1,1-1,-1 0,0 0,1 1,-1-1,0 0,1 0,-1 1,0-1,1 0,-1 0,1 0,-1 0,0 0,1 0,-1 1,1-1,-1 0,0 0,1 0,-1 0,1 0,-1-1,0 1,1 0,-1 0,1 0,-1 0,0 0,1 0,-1-1,0 1,1 0,-1 0,0-1,1 1,-1 0,0 0,0-1,1 1,-1 0,0-1,0 1,1 0,-1-1,0 1,0-1,0 1,0 0,0-1,0 1,1-1,-1 1,0 0,0-1,0 1,-4 37,2-27,0-2,0 0,1 1,0-1,0 1,0-1,1 0,1 1,-1-1,1 1,1-1,0 0,0 1,0-1,1 0,0 0,1-1,0 1,0-1,0 0,1 0,0 0,1 0,-1-1,1 0,1 0,-1-1,1 1,0-1,0-1,0 0,1 0,0 0,0-2,0 0,0-1,0 0,0-1,0 0,0 0,0-1,0 0,0 0,0-1,0 0,-1 0,1-1,-1 0,1 0,-1-1,0 0,0 0,-1-1,1 0,-1 0,0-1,15-15,-1-1,-2 0,0-2,-1 0,5-13,28-38,-33 52,0 0,2 2,1 0,0 1,1 1,21-14,-39 31,-1 0,1 0,-1 1,1-1,-1 1,1-1,0 1,0 0,0 0,0 0,-1 1,1-1,0 1,0-1,0 1,1 0,-1 0,0 0,0 1,0-1,0 1,-1 0,1 0,0 0,0 0,0 0,0 0,-1 1,1-1,-1 1,1 0,-1 0,0 0,0 0,1 0,-1 0,-1 1,1-1,0 1,-1-1,1 1,-1 0,0 0,0-1,1 2,1 7,0-1,0 0,-1 1,-1 0,0-1,0 1,-1 0,0 0,-1 0,0-1,-1 1,0-1,0 1,-1-1,-1 0,0 1,0-2,-1 1,0 0,-1-1,0 0,0-1,-1 1,0-1,-1 0,0-1,0 0,0 0,-1-1,0 1,1-2,0 0,0 0,0-1,0 0,-1 0,0-1,1 0,-1 0,0-1,-1 0,-4 0,14-3,1 1,-1 0,0-1,0 1,1 0,-1 0,0-1,0 1,1 0,-1-1,0 1,0 0,0-1,0 1,1-1,-1 1,0 0,0-1,0 1,0-1,0 1,0 0,0-1,0 1,0-1,0 1,0 0,-1-1,1 1,0 0,0-1,0 1,0 0,-1-1,1 1,0 0,0-1,-1 1,1 0,0-1,0 1,-1 0,1 0,0-1,-1 1,1 0,0 0,-1 0,1 0,-1-1,1 1,0 0,-1 0,1 0,-1 0,1 0,0 0,-1 0,1 0,-1 0,32-19,-17 16,1 0,-1 1,1 0,0 1,0 1,0 0,0 1,-1 0,1 2,0-1,7 4,75 8,-80-14,1-1,-1 0,0-1,0-1,0 0,-1-2,1 0,-1 0,0-2,-1 0,1-1,-1 0,-1-1,7-5,-4-2,-2 1,1-2,-2 0,0-1,-1 0,-1-1,-1-1,8-18,19-64,-38 103,0-1,-1 0,1 0,0 1,0-1,-1 0,1 0,0 1,0-1,-1 0,1 0,0 0,-1 1,1-1,0 0,-1 0,1 0,0 0,-1 0,1 0,-1 0,1 0,0 0,-1 0,1 0,0 0,-1 0,1 0,0 0,-1 0,1 0,0 0,-1 0,1 0,0-1,-1 1,1 0,0 0,-1 0,1-1,0 1,0 0,-1 0,1-1,0 1,0 0,0-1,-1 1,1 0,0-1,0 1,0 0,0-1,0 1,0 0,-1-1,1 1,0 0,0-1,0 1,0-1,0 1,1 0,-1-1,0 1,0 0,0-1,0 1,0-1,-23 20,12-4,0 0,0 1,2 0,0 0,1 1,1 0,0 0,1 1,4-13,-1 1,1-1,0 1,1 0,0 0,-1 0,2 0,-1 0,1 0,0 0,0 0,1 0,-1 0,1 0,1 0,-1-1,1 1,0 0,0-1,1 1,0-1,0 0,0 0,0 0,1 0,0 0,0-1,0 1,0-1,1 0,0-1,4 3,-4-2,1-1,0 0,0-1,0 0,1 0,-1 0,0 0,1-1,-1 0,1-1,-1 1,1-1,-1-1,1 1,-1-1,1 0,-1 0,1-1,-1 0,0 0,0-1,5-2,2-1,0-1,-1-1,0 0,0-1,0 0,-1-1,-1 0,1-1,4-7,62-93,-77 112,-1-1,1 0,0 1,0-1,0 0,0 1,0-1,0 0,0 1,0-1,0 1,0-1,0 0,0 1,0-1,0 0,0 1,0-1,0 1,0-1,0 0,1 1,-1-1,0 0,0 1,0-1,1 0,-1 0,0 1,0-1,1 0,-1 0,0 1,1-1,-1 0,0 0,0 0,1 1,-1-1,1 0,-1 0,0 0,1 0,-1 0,0 0,1 0,-1 0,1 0,-1 0,0 0,1 0,-1 0,0 0,1 0,-1 0,0 0,1 0,-1-1,0 1,1 0,-3 50,1-38,0-8,0 0,0 1,0-1,1 0,0 1,0-1,0 1,1-1,-1 1,1-1,0 0,1 1,-1-1,1 0,-1 0,1 0,0 0,1 0,-1-1,1 1,-1-1,1 1,0-1,1 0,-1 0,0 0,1-1,0 1,-1-1,1 0,1 1,16 0,-1 0,1-1,0-1,0-2,-1 0,1-1,1-1,1 1,0-2,-1-1,1-1,-1-1,0-1,0 0,-1-2,-1-1,1 0,-2-1,1-2,-2 0,0 0,-1-2,0 0,-1-1,-1-1,-1 0,0-1,1-5,-9 12,-1 0,0 0,0 0,-1-1,-1 0,0 0,-1 0,0 0,-1 0,0-3,-2 13,1 0,-1 0,0 0,0 1,0-1,0 0,0 1,0-1,-1 1,1-1,-1 1,0-1,0 1,0 0,0 0,0 0,0 0,0 1,-1-1,1 0,-1 1,1 0,-1 0,0-1,1 1,-1 1,0-1,0 0,0 1,0-1,1 1,-1 0,-1 0,-4 0,1 0,-1 0,0 1,1 0,-1 0,1 1,-1 0,1 0,0 1,0 0,0 0,-2 1,-72 75,81-77,-1-1,0 0,0 1,1-1,-1 1,1-1,-1 1,1-1,-1 1,1-1,0 1,0-1,0 1,0-1,0 1,0 0,0-1,1 1,-1-1,1 1,-1-1,1 1,-1-1,1 1,0-1,-1 0,1 1,0-1,0 0,0 0,0 0,1 0,-1 0,0 0,0 0,0 0,1 0,-1 0,1 0,-1-1,1 1,0-1,66 17,4-29,-64 9,1 0,-1 1,0 1,0-1,1 2,-1-1,1 1,-1 0,1 1,-1 0,0 0,1 0,0 2,-5 0,0 0,0 0,0 1,-1 0,0 0,1 0,-1 0,-1 0,1 0,-1 1,0-1,0 1,0 0,0 0,-1 0,0-1,0 1,0 1,0-1,-1 0,0 0,0 0,-1 0,1 0,-1 0,-1 4,4 46,-1-50,0 0,1 1,0-1,0 0,0 0,1 0,0 0,-1 0,2 0,-1-1,1 0,-1 0,1 0,0 0,0 0,1-1,-1 1,1-1,0 0,0-1,0 1,0-1,0 0,1 0,-1-1,0 0,1 0,-1 0,1 0,4-1,6 1,-1-1,0-1,1 0,-1-1,0-1,0 0,0-1,0 0,-1-2,13-6,-3 3,0-2,-1-1,-1-1,0-1,0-1,-2-1,0 0,-1-2,0 0,-1-1,-2-1,0-1,-1 0,-1-1,11-23,-23 42,-1-1,1 1,-1-1,1 1,-1-1,0 0,-1 0,1 1,-1-1,1 0,-1 0,0 0,-1 1,1-1,-1 0,1 0,-1 0,0 1,0-1,-1 1,1-1,-1 1,0-1,0 1,0 0,0 0,-1 0,1 0,-1 0,0 0,1 1,-1 0,-1-1,1 1,0 0,0 0,-1 1,1-1,-1 1,1-1,-1 1,0 0,0 1,1-1,-1 1,0-1,0 1,0 0,1 1,-3-1,-10 5,0 1,1 0,-1 1,1 1,1 0,0 1,0 0,1 1,0 1,0 0,1 1,1 0,0 1,1 0,0 1,1 0,0 0,2 1,-1 0,2 1,0-1,1 1,0 1,3-6,-1 0,1 0,1 0,0 1,1-1,0 1,1-1,0 1,1-1,0 0,1 0,0 0,0 0,1 0,1-1,0 1,0-1,1-1,1 1,-1-1,1 0,1 0,0-1,0 0,1 0,-1-1,2 0,-1-1,1 0,0 0,0-1,1 0,-1-1,1-1,0 1,3-1,10 6,1-1,0-1,0-2,0 0,0-2,1 0,0-2,-1-1,1-1,15-3,-16-3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3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86 650,'-9'20,"0"1,1 1,2-1,0 1,1 1,1-1,1 6,2-25,1 1,-1-1,1 1,0-1,0 1,0-1,0 1,1-1,-1 1,1-1,0 0,0 1,0-1,0 0,1 0,0 1,-1-1,1 0,0-1,0 1,1 0,-1-1,1 1,-1-1,1 1,0-1,0 0,-1 0,2-1,-1 1,0 0,0-1,0 0,1 0,-1 0,1 0,-1-1,1 1,-1-1,1 0,-1 0,1 0,-1 0,1-1,-1 1,0-1,1 0,15-6,0-1,-1 0,0-2,0 0,-1-1,0-1,-1 0,0-1,-1-1,1-2,-14 13,48-44,-3-2,-2-2,-3-2,-2-2,33-59,-61 92,0-1,-1-1,-2 0,0 0,-2-1,0 0,-2 0,-1 0,1-16,-5 36,0 0,1-1,-2 1,1 0,-1-1,1 1,-1 0,-1-1,1 1,-1 0,0 0,0 0,0 0,-1 1,0-1,0 1,0-1,0 1,-1 0,-3-3,3 7,-1 0,1 1,0-1,0 1,0 0,0 0,0 1,0-1,1 1,-1 0,0 0,1 0,-1 0,1 1,0 0,0-1,0 1,0 0,0 0,1 1,0-1,-1 0,1 1,0 0,0-1,1 1,-1 1,0-2,-15 32,1 0,2 0,2 2,1-1,2 2,2-1,1 1,2 0,1 0,2 0,3 24,-2 72,5 0,20 120,-10-146,-5 1,-4 106,-33-120,26-92,0-1,0 0,-1 0,1 0,-1 0,0-1,1 1,-1 0,0-1,0 1,0-1,0 1,0-1,0 0,-1 0,1 0,0 0,-1-1,1 1,0 0,-1-1,1 0,-1 1,1-1,-1 0,1-1,-1 1,1 0,0-1,-1 1,1-1,-1 1,1-1,0 0,0 0,-1 0,1-1,-1 0,-6-5,-1 0,1-1,0 0,1-1,0 0,0 0,1-1,0 1,1-2,0 1,-2-7,-5-9</inkml:trace>
  <inkml:trace contextRef="#ctx0" brushRef="#br0" timeOffset="200.947">1 0,'5'10,"1"3</inkml:trace>
  <inkml:trace contextRef="#ctx0" brushRef="#br0" timeOffset="1433.968">368 1552,'13'-55,"-9"33,1 0,0 1,2 0,0 0,2 1,0 0,1 0,9-12,1 5,2 2,0 0,2 2,1 0,0 2,2 1,9-5,-11 10,-3 3</inkml:trace>
  <inkml:trace contextRef="#ctx0" brushRef="#br0" timeOffset="28876.761">1074 1694,'-10'-4,"0"-1,0 2,0-1,0 1,-1 1,0 0,1 0,-1 1,0 1,1 0,-1 0,0 1,0 0,1 1,-1 0,1 1,-1 0,1 0,0 1,0 1,1 0,-1 0,1 1,0 0,1 0,0 1,-1 0,2 1,-1 0,1 0,1 0,0 1,0 0,0 0,1 1,0 2,-15 16,1 1,2 1,1 1,2 0,1 1,1 0,2 1,1 1,-1 12,9-39,1-1,0 1,0 0,1 0,-1-1,1 1,1 0,-1-1,1 1,0-1,1 0,0 1,0-1,0 0,0-1,1 1,0-1,0 1,1-1,-1 0,1-1,0 1,1-1,-1 0,1 0,0-1,-1 0,2 0,-1 0,0-1,0 1,1-2,0 1,20 1,0-1,1-2,-1-1,0 0,0-3,0 0,-1-1,1-2,-1-1,-1 0,1-2,-2-1,1-2,-2 0,1-1,-2-1,0-1,-1-1,15-17,-24 25,-2-1,1 0,-2-1,1 0,-1 0,-1-1,0 0,-1-1,0 0,-1 0,-1 0,0-1,0 0,-1 1,-1-2,-1 1,0 0,0-1,-2 1,0-1,0 1,-2-1,1 1,-2 0,0 0,-1 0,0 0,-2 4,0 0,0 0,-1 1,-1 0,1 0,-2 1,1 0,-1 0,0 1,0 0,-1 1,0 0,0 1,-1 0,1 0,-1 1,0 0,0 1,-1 1,1-1,-1 2,1 0,-1 0,1 1,-7 1,-15-2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0,'5'14,"1"15,0 7,-1 2,-1-1,-2-6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1,'-11'5,"0"0,0 1,0 0,1 1,0 1,0-1,1 1,0 1,0 0,-3 5,12-11,0 1,1-1,0 1,-1-1,1 0,0 1,1-1,-1 0,1 0,-1 0,1 0,0 0,0 0,0-1,0 1,1 0,-1-1,1 0,0 1,-1-1,1 0,0-1,0 1,0 0,0-1,1 0,-1 0,0 0,1 0,-1 0,3 0,3 3,-2-2,-1 0,0 0,1 0,-1 1,0 0,0 0,0 0,-1 1,1 0,-1 0,0 1,0-1,-1 1,1 0,-1 0,0 1,0-1,-1 1,1 0,-1 0,-1 0,1 0,-1 1,0-1,0 1,-1-1,0 1,0 0,-1 1,0-2,-1 0,0-1,-1 1,1-1,-1 0,0 1,-1-1,1 0,-1 0,0 0,0-1,0 1,-1-1,0 1,0-1,0 0,0-1,-1 1,1-1,-1 0,0 0,0 0,0-1,0 1,0-1,-1-1,1 1,-1-1,1 0,-1 0,0 0,1-1,-1 0,0 0,-1 0,-73-6,61-1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1,'-5'43,"-1"19,4 4,4-4,0-9,1-7,-1-13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1 307,'72'-270,"-71"270,-1 1,1 0,-1 0,0-1,1 1,0-1,-1 1,1 0,-1-1,1 1,0-1,-1 1,1-1,0 0,-1 1,1-1,0 0,0 1,-1-1,1 0,0 0,0 0,0 0,-1 0,1 0,0 0,0 0,0 0,0 0,-1 0,1 0,0 0,0-1,-1 1,1 0,0-1,0 1,-1-1,1 1,0 0,-1-1,1 0,-1 1,1-1,0 1,-1-1,1 0,-1 1,0-1,1 0,0 6,56 129,-54-129,1 1,0-1,0 0,0 0,0 0,1 0,0-1,0 0,0 0,0 0,1-1,-1 1,1-1,0-1,0 1,0-1,0 0,1 0,-1-1,0 0,1 0,-3-1,0 0,0-1,0 1,0-1,0 0,0 0,0-1,0 1,-1-1,1 0,-1 0,1 0,-1 0,0-1,1 1,-1-1,-1 0,1 0,0 0,-1 0,1 0,-1 0,0-1,0 1,0-1,-1 0,1 0,28-107,-29 56,-1 31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190 367,'10'-3,"10"-4,-30 14,-18 7,-55 41,82-54,0 1,0-1,0 1,1-1,-1 1,0-1,1 1,0-1,-1 1,1-1,0 1,0 0,-1-1,1 1,1-1,-1 1,0 0,0-1,1 1,-1-1,0 1,1 0,0-1,-1 1,1-1,0 0,0 1,0-1,0 0,0 1,0-1,0 0,0 0,0 0,1 0,-1 0,0 0,1 0,-1 0,1-1,-1 1,1-1,67 30,-68-30,36 10,-33-10,1 0,-1 0,1 0,-1 1,1 0,-1 0,1 0,-1 1,0-1,1 1,-1 0,0 0,0 1,0-1,-1 1,1 0,-1 0,1 0,-1 0,0 1,0-1,-1 1,1 0,-1 0,1 0,-1 0,-1 0,1 0,0 1,-1-1,0 0,0 1,0 0,-3 6,0-1,-1 0,0 0,-1 0,0 0,-1 0,0-1,0 1,-1-1,0-1,0 1,-1-1,0 0,-1 0,0-1,0 0,-1-1,1 0,-1 0,-1-1,1 0,-9 3,-23 19,-69 23,110-49,-1-1,0 1,1-1,-1 0,0 1,1-1,-1 0,0 1,1-1,-1 0,0 0,0 0,1 1,-1-1,0 0,0 0,1 0,-1 0,0 0,0-1,0 1,1 0,-1 0,0 0,1-1,-1 1,0 0,1-1,-1 1,0 0,1-1,-1 1,0-1,1 1,-1-1,1 0,-1 1,1-1,0 1,-1-1,1 0,-1 1,1-1,0 0,0 0,-1 1,1-1,0 0,0 0,0 1,0-1,0 0,0 0,0 1,0-1,0 0,0 0,0 1,1-1,-1 0,0 0,1 0,23-43,-8 25,-2 2</inkml:trace>
  <inkml:trace contextRef="#ctx0" brushRef="#br0" timeOffset="362.949">839 0,'1'67,"-13"200,-32 32,30-225,-2 68,23-114,-7-28,0-1,0 1,0 0,0-1,0 1,0 0,0-1,0 1,0 0,0-1,1 1,-1 0,0-1,0 1,0 0,0 0,0-1,1 1,-1 0,0-1,0 1,0 0,1 0,-1-1,0 1,0 0,1 0,-1 0,0 0,1-1,-1 1,0 0,0 0,1 0,-1 0,0 0,1 0,-1 0,0 0,1 0,-1 0,0 0,1 0,-1 0,0 0,1 0,-1 0,0 0,1 0,-1 0,0 0,1 1,-1-1,0 0,0 0,1 0,-1 1,0-1,0 0,1 0,-1 1,0-1,0 0,0 0,1 1,-1-1,4-14</inkml:trace>
  <inkml:trace contextRef="#ctx0" brushRef="#br0" timeOffset="595.507">586 451,'28'10,"39"3,18-1,-2-2,-5-8,-6-4,-10-1,-11-1,-10 0,-6 2,-5 0,-3 1,-1 1,-5-1</inkml:trace>
  <inkml:trace contextRef="#ctx0" brushRef="#br0" timeOffset="929.364">1234 621,'23'4,"0"0,0-2,0-1,0-1,0 0,0-2,0-1,0-1,0 0,-1-2,0-1,0-1,-1 0,18-11,-35 17,-1-1,0 1,0-1,0 0,-1 0,1 0,0 0,-1-1,0 1,0-1,0 1,0-1,-1 0,0 0,1 1,-1-1,0 0,-1 0,1 0,-1-1,0 1,0 0,0 0,0 0,-1 0,0 0,0 0,0 0,0 0,0 0,-1 1,0-1,0 0,0 1,0-1,0 1,-1 0,1 0,-1 0,0 0,0 0,0 1,0-1,-1 1,1 0,-1 0,1 0,-1 0,0 1,-2-2,-3 1,1-1,-1 1,1 1,-1 0,0 0,0 0,0 1,1 1,-1-1,0 1,0 1,1 0,-1 0,1 1,-1 0,1 0,0 1,0 0,1 0,-1 1,1 0,-1 0,-7 6,1 1,0 0,1 1,0 1,1 0,0 0,1 1,1 0,1 1,-2 4,7-13,0 1,0 0,0 0,1 1,1-1,-1 1,1 0,1-1,0 1,0 0,0 0,1 0,1 0,-1-1,1 1,1 0,0 0,0-1,1 1,0-1,0 0,1 1,0-2,0 1,1 0,0-1,1 0,-1 0,1-1,0 1,1-1,0 0,0-1,1 1,9 1,0 0,1-2,0 1,0-2,1-1,-1 0,1-1,-1-1,1-1,11-1,0 1</inkml:trace>
  <inkml:trace contextRef="#ctx0" brushRef="#br0" timeOffset="1382.506">1884 762,'-14'23,"28"-30,113-120,6-8,-133 134,1 0,-1 0,1 0,-1 0,1 0,-1 0,1 0,0 0,-1 0,1 0,0 1,0-1,-1 0,1 0,0 1,0-1,0 1,0-1,0 1,0-1,0 1,0-1,0 1,0 0,0 0,0 0,1-1,-1 1,0 0,0 0,0 1,0-1,0 0,0 0,0 0,0 1,0-1,0 0,0 1,0-1,0 1,0 0,0-1,0 1,0 0,0-1,0 1,-1 0,1 0,0 0,-1 0,1-1,0 1,-1 0,1 0,7 51,-9-48,0 0,1 0,0-1,-1 1,2 0,-1 0,0 0,1-1,-1 1,1 0,0-1,1 1,-1-1,0 1,1-1,0 1,0-1,0 0,0 0,0 0,1 0,-1 0,1-1,0 1,0-1,0 0,0 1,0-1,1-1,-1 1,0 0,1-1,0 0,-1 0,1 0,0 0,3 0,9-2,0-1,1 0,-1-2,-1 0,1 0,0-2,-1 0,0 0,2-3,53-19,-48 19,-21 7,1 1,0-1,0 1,0-1,0 1,0 0,1 0,-1 0,0 0,1 0,-1 0,0 1,1-1,-1 1,1 0,-1-1,1 1,-1 0,1 0,-1 1,0-1,1 1,-1-1,1 1,-1 0,0-1,1 1,-1 1,0-1,0 0,0 0,0 1,0-1,0 1,0 0,0-1,-1 1,1 0,0 1,7 81,-10-77,0-1,1 1,0 0,0-1,1 1,0 0,0-1,0 1,1-1,0 0,0 1,0-1,1 0,0 0,1 0,-1-1,1 1,2 1,9 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293 650,'-21'6,"-1"2,2 0,-1 1,1 0,0 2,1 1,0 0,1 1,1 1,0 1,1 0,-12 15,23-22,1-1,-1 1,2 0,-1 1,1-1,0 1,1-1,0 1,0 0,1 0,1 0,-1 0,1-1,0 1,1 0,0 0,1 0,0 1,-1-5,0 0,1 0,-1 0,1 0,0 0,0-1,1 1,0-1,0 1,0-1,0 0,0 0,1 0,0 0,-1-1,2 0,-1 0,0 0,0 0,1 0,0-1,-1 0,1 0,0 0,0-1,0 1,0-1,1-1,-1 1,0-1,1 1,13-5,-1 0,-1 0,1-2,-1 0,0-1,0-1,-1-1,0 0,0-1,-1 0,0-1,-1-1,3-4,10-7,0-2,-1 0,-2-2,0 0,-2-2,-1-1,-2 0,-1-2,-1 0,-2 0,-1-2,-1 0,-2 0,-2-1,-1-1,-2 1,0-11,-5 26,-1 0,0-1,-2 1,-1 0,0 0,-1 0,-2 1,0-3,3 15,1-1,-1 0,-1 1,1 0,-1 0,0 0,-1 0,0 0,0 1,0 0,-1 0,0 1,0-1,0 1,-1 1,0-1,0 1,0 0,0 1,-1-1,-2 1,3 1,1 1,-1 0,1 0,-1 1,0 0,1 0,-1 1,0-1,1 2,-1-1,1 1,-1 0,1 0,0 0,0 1,0 0,0 0,0 1,1 0,-1 0,1 0,0 0,0 1,1 0,0 0,-1 0,2 1,-1-1,1 1,-2 3,-7 13,1 0,1 1,1 0,0 1,2 0,1 0,-1 16,3-20,2 1,0-1,1 1,1 0,1-1,1 1,1-1,1 1,0-1,1 0,2 0,0-1,1 0,1 0,0-1,2 0,2 2,104 121,-52-85,-45-40</inkml:trace>
  <inkml:trace contextRef="#ctx0" brushRef="#br0" timeOffset="220.728">998 848,'0'24,"5"3,2-8,-1-12,-1-7</inkml:trace>
  <inkml:trace contextRef="#ctx0" brushRef="#br0" timeOffset="365.75">1027 340,'0'0</inkml:trace>
  <inkml:trace contextRef="#ctx0" brushRef="#br0" timeOffset="614.706">1309 1017,'-5'-14,"3"-20,3-8,0-2,5 1,2 4,4 3,0 4,3 1,-2 2,3 6,-2 2,1 4,4 6,2 4,-1 3</inkml:trace>
  <inkml:trace contextRef="#ctx0" brushRef="#br0" timeOffset="953.465">1704 848,'37'-13,"-1"0,-1-3,-1-1,0-1,-1-2,-1-1,-2-2,0-1,0-1,4-46,-34 69,0 0,0 0,0 0,-1 0,1 0,0 0,-1 0,1 0,-1 0,0 0,0 0,0 1,0-1,0 0,0 1,0-1,0 0,-1 1,1-1,0 1,-1 0,0 0,1-1,-1 1,0 0,1 0,-1 1,0-1,0 0,0 0,0 1,0 0,0-1,0 1,0 0,0 0,0 0,-1 0,-9 0,-1 1,1 0,-1 1,1 0,0 1,-1 0,2 1,-1 0,0 1,1 1,0 0,0 0,1 1,-1 0,1 1,1 0,0 1,0 0,1 0,0 1,0 0,1 0,0 1,1 0,1 0,-1 0,2 1,0 0,0 0,1 0,0 0,1 1,1-1,-1 11,3-18,0 0,0 0,0 0,1 0,0 0,0 0,0-1,0 1,1-1,0 1,0-1,0 0,0 0,1 0,0-1,-1 1,1-1,1 0,-1 0,0 0,1-1,-1 1,1-1,0 0,0 0,2 0,5 2,-1-1,1-1,0 0,0 0,0-1,0 0,0-1,0-1,0 0,11-2,34-11,-32 8</inkml:trace>
  <inkml:trace contextRef="#ctx0" brushRef="#br0" timeOffset="1248.116">2409 650,'-11'12,"0"0,0 1,1 0,0 0,2 1,-1 0,2 1,0 0,0 0,2 1,0-1,0 1,2 0,-1 7,4-19,1 0,0-1,0 1,0 0,0-1,1 1,-1-1,1 1,0-1,0 0,0 0,0 0,1 0,-1 0,1 0,0 0,-1-1,1 0,1 1,-1-1,0 0,0-1,1 1,-1 0,1-1,0 0,-1 0,1 0,0 0,112 13,-96-14,0-1,0 0,0-2,0-1,-1 0,1-1,-1-1,0-1,-1-1,0 0,0-1,16-12,-10 6</inkml:trace>
  <inkml:trace contextRef="#ctx0" brushRef="#br0" timeOffset="1587.086">3143 1,'-25'152,"7"2,7 0,6 0,8 20,-3-143,16 66,-18-71,-1-22</inkml:trace>
  <inkml:trace contextRef="#ctx0" brushRef="#br0" timeOffset="2084.777">2805 481,'34'-10,"30"-3,8 1,-2 2,-9 3,-10 3,-8 2,-8 1,-4 1,-7 0</inkml:trace>
  <inkml:trace contextRef="#ctx0" brushRef="#br0" timeOffset="2372.361">3538 30,'-9'38,"-4"46,1 14,2 0,4-12,1-11,3-14,1-12,1-9,1-3,-1-2,1-3,-1-1,5-2,2-6</inkml:trace>
  <inkml:trace contextRef="#ctx0" brushRef="#br0" timeOffset="3050.572">3793 678,'0'8,"1"0,0 0,0 0,1 0,0 0,1-1,-1 1,1-1,1 1,0-1,0 0,0 0,1-1,-1 1,2-1,-1 0,1-1,0 1,1 0,-2-6,1-1,-1 1,0-1,1 0,-1 0,0 0,0-1,0 0,0 0,0-1,0 1,0-1,-1 0,1 0,-1 0,0-1,0 1,0-1,-1 0,1-1,-1 1,0 0,0-1,0 0,1 0,84-121,-88 125,1 0,-1 0,0 0,0 1,1-1,-1 0,0 0,1 0,-1 0,1 0,-1 0,1 1,-1-1,1 0,0 0,-1 1,1-1,0 0,-1 1,1-1,0 1,0-1,0 1,0-1,0 1,0 0,-1-1,1 1,0 0,0 0,0 0,0 0,0-1,0 1,0 1,0-1,0 0,0 0,0 0,0 0,0 1,0-1,0 0,0 1,-1-1,1 1,0-1,0 1,0-1,-1 1,1 0,0-1,-1 1,1 0,0 0,-1-1,1 1,-1 0,1 1,34 116,132 542,-162-643,-1 1,-1 0,0 0,-1 0,-1 0,-1 0,-1 0,0 0,-1 0,-1 0,-1 0,0-1,-2 1,0-1,-4 7,7-20,-1 0,1-1,-1 0,0 1,0-2,-1 1,1 0,0-1,-1 0,1 0,-1 0,0 0,0-1,0 0,0 0,0 0,0-1,0 0,0 0,0 0,0 0,0-1,0 0,0 0,1 0,-1 0,0-1,0 0,1 0,-1 0,1-1,0 1,0-1,0 0,0 0,0-1,0 1,1-1,0 0,0 0,0 0,0 0,0-1,-4-10,1 1,0-1,1 0,1 0,0-1,1 0,-1-15,-1 2,2 11,1 1,0 0,1 0,1-1,1 1,0-1,1 1,1 0,0 0,2 0,0 1,1-1,0 1,1 0,1 1,1-1,0 2,1-1,0 1,1 1,10-9,-12 16,1 1,-1 0,1 1,0 0,0 1,1 0,-1 0,1 1,-1 0,1 1,0 1,-1-1,1 2,5 0,9-1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09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6606 199,'-3'4,"1"1,0-1,1 1,-1 0,1-1,0 1,0 0,0 0,1-1,0 1,0 0,0 0,0 0,1 0,0-1,0 1,0 0,1 2,1 5,143 603,-79-370,-67-244,0 1,0-1,0 0,0 0,0 1,0-1,1 0,-1 0,1 1,-1-1,0 0,1 0,0 0,-1 0,1 1,0-1,0 0,-1 0,1-1,0 1,0 0,0 0,0 0,0 0,0-1,0 1,1-1,-1 1,0-1,0 1,0-1,1 1,-1-1,0 0,0 0,1 0,-1 0,0 0,1 0,-1 0,0 0,0 0,1-1,-1 1,0 0,0-1,0 1,1-1,-1 0,0 1,0-1,0 0,0 1,0-1,0 0,0 0,0-1,10-16,-1-2,-1 1,-1-1,-1 0,0-1,-2 0,0-3,5-12,-1 4,43-157,43-90,-70 229,-25 49,1 1,-1-1,0 0,1 0,-1 0,0 0,1 1,-1-1,1 0,-1 0,1 1,0-1,-1 0,1 1,-1-1,1 0,0 1,0-1,-1 1,1 0,0-1,0 1,0-1,0 1,-1 0,1 0,0 0,0-1,0 1,0 0,0 0,0 0,0 0,0 0,-1 1,1-1,0 0,0 0,0 1,0-1,0 0,-1 1,1-1,0 1,0-1,-1 1,1-1,0 1,0-1,-1 1,1 0,-1 0,1-1,-1 1,1 0,-1 0,1-1,24 106,-12-24,-4-22,2-1,3-1,20 55,6-44,-39-67,0-1,1 1,-1-1,0 1,0-1,1 0,-1 0,1 1,-1-1,1 0,-1 0,1-1,0 1,-1 0,1 0,0-1,0 1,-1-1,1 0,0 1,0-1,0 0,0 0,-1 0,1 0,0-1,0 1,0 0,0-1,-1 1,1-1,0 0,-1 1,1-1,0 0,-1 0,1 0,-1 0,1-1,0 1,15-19,-1 0,-1-1,-1-1,0 0,-2-1,0 0,7-24,-11 28,25-54,-4-1,-3-1,-3-1,-4-1,-1-7,-15 58</inkml:trace>
  <inkml:trace contextRef="#ctx0" brushRef="#br0" timeOffset="686.045">7875 1,'-5'14,"0"1,1-1,1 1,0 0,1 0,1 0,0 0,1 3,-1 9,23 248,10-11,-4-31,-28-232,-1 0,1 0,0 0,0 0,0 1,0-1,0 0,0 0,0 0,0 0,0 0,0 1,1-1,-1 0,0 0,1 0,-1 0,1 0,0 0,-1 0,1 0,0 0,-1 0,1-1,0 1,0 0,0 0,-1-1,1 1,0 0,0-1,0 1,0-1,1 1,-1-1,0 0,0 1,0-1,0 0,0 0,0 0,0 0,1 0,-1 0,0 0,0 0,0 0,0-1,0 1,0 0,0-1,110-139,-102 129,2-3,1 0,1 1,-1 0,2 1,0 1,0 0,1 0,1 2,10-5,-25 13,0 1,0-1,0 1,0 0,1 0,-1-1,0 1,0 0,0 0,0 0,0 0,1 1,-1-1,0 0,0 0,0 1,0-1,0 1,0-1,0 1,0-1,0 1,0-1,0 1,0 0,0 0,-1-1,1 1,0 0,0 0,-1 0,1 0,0 0,-1 0,1 0,-1 0,0 0,1 0,-1 0,0 0,0 1,1-1,-1 0,0 1,4 57,-4-51,-2 138,2-144,-1 0,1-1,0 1,0-1,0 1,0 0,0-1,0 1,1-1,-1 1,0 0,1-1,0 1,-1-1,1 1,0-1,-1 0,1 1,0-1,0 0,0 1,0-1,1 0,-1 0,0 0,0 0,1 0,-1 0,0 0,1-1,-1 1,1 0,-1-1,1 1,-1-1,1 0,0 1,-1-1,1 0,-1 0,1 0,0 0,-1 0,1 0,0-1,-1 1,1 0,-1-1,1 0,-1 1,1-1,-1 0,2 0,9-10</inkml:trace>
  <inkml:trace contextRef="#ctx0" brushRef="#br0" timeOffset="1369.498">8835 537,'-49'36,"1"2,2 2,2 1,2 3,-13 19,53-61,0-1,0 1,0 0,1 0,-1-1,0 1,1 0,-1 1,1-1,0 0,0 0,0 1,0-1,0 0,0 1,0-1,1 1,-1-1,1 1,0-1,0 1,0-1,0 1,0-1,0 1,1 0,0-1,-1 0,1 1,0-1,0 1,0-1,0 0,0 0,1 1,-1-1,1 0,0 0,-1-1,1 1,0 0,0 0,0-1,0 1,0-1,8-1,0 0,0 0,0-1,0 0,0-1,0 0,0-1,-1 0,1 0,-1-1,0-1,0 1,-1-1,7-5,3 0,9-6,-1-2,-1 0,-1-2,-1 0,13-16,2 0,-37 34,0 0,0 1,1-1,-1 1,0-1,0 1,1 0,-1-1,0 1,1 0,0 0,-1 0,1 0,0 0,-1 0,1 1,0-1,0 1,0-1,-1 1,1-1,0 1,0 0,0 0,0 0,0 0,0 0,-1 1,1-1,0 0,0 1,0 0,0-1,-1 1,1 0,0 0,-1 0,1 0,-1 0,1 0,-1 0,1 1,-1-1,0 0,1 1,-1 0,13 98,-5-11,-8-87,0 1,1 0,-1-1,1 1,0-1,0 1,0-1,0 0,0 0,0 0,0 0,1 0,-1 0,1 0,-1-1,1 0,0 1,0-1,0 0,-1 0,1-1,0 1,0 0,0-1,0 0,0 0,0 0,0 0,0 0,0 0,2-1,2 0,1-1,0 0,0 0,-1 0,1-1,-1 0,0-1,0 1,0-1,0-1,3-3,29-31,-2-2,-2-2,-2-1,-2-1,-1-2,-3-1,-2-2,12-36,-22 56,-1 0,-2-1,-1-1,-1 1,-2-2,-1 1,-2-1,-1 0,-1-21,-2 53,-1 0,1-1,-1 1,0-1,0 1,1-1,-1 1,0-1,0 1,0-1,-1 1,1-1,0 1,0-1,-1 1,1 0,-1-1,1 1,-1-1,0 1,0 0,1 0,-1-1,0 1,0 0,0 0,0 0,-1 0,1 0,0 0,0 0,0 1,-1-1,1 0,0 1,-1-1,1 1,-1-1,1 1,-1 0,1-1,-1 1,1 0,-1 0,1 0,-1 0,1 0,-1 1,1-1,0 0,-1 1,1-1,-1 1,1-1,0 1,-1 0,1-1,0 1,0 0,-1 0,1 0,0 0,0 0,0 0,0 0,0 1,0 0,-9 18,0 1,2-1,0 2,2-1,0 1,1 0,2 1,0-1,1 1,1-1,1 1,2-1,0 3,-2 1,5 32,2 0,3-1,3 0,1 0,14 28,-28-83,46 157,-72-197,13 15</inkml:trace>
  <inkml:trace contextRef="#ctx0" brushRef="#br0" timeOffset="1619.662">9230 340,'38'10,"42"2,17-4,-4-5,-7-2,-15-2,-13 0,-13 0,-8-1,-7 2,-7-1</inkml:trace>
  <inkml:trace contextRef="#ctx0" brushRef="#br0" timeOffset="18775.848">143 1441,'1'-2,"1"0,0 0,-1 0,1 1,0-1,0 1,0-1,1 1,-1 0,0 0,0 0,1 0,-1 0,1 1,-1-1,0 1,1-1,-1 1,1 0,1 0,0-1,22-2,1 1,0 1,0 1,0 2,0 0,-1 2,19 5,180 26,-179-24,-65-36,-173-133,184 148,3 3</inkml:trace>
  <inkml:trace contextRef="#ctx0" brushRef="#br0" timeOffset="17212.072">368 1751,'-17'152,"6"1,10 137,2-202,-3-58,-1 0,-1-1,-2 1,-1-1,-7 17,11-27,2-8</inkml:trace>
  <inkml:trace contextRef="#ctx0" brushRef="#br0" timeOffset="17629.06">820 1722,'1'419,"27"-128,-27-270,-1 2,-3-40,-2-10,-1 1,-2 1,0-1,-2 2,-1-1,-1 1,0 1,-2 0,-7-8,15 21,-1 1,0 0,-1 1,1 0,-1 0,-1 0,0 1,0 0,0 1,-1 0,0 0,0 1,0 1,-1 0,0 0,0 1,0 0,0 1,0 0,0 0,0 2,-1-1,1 2,0-1,-7 2,12 0,0 0,-1 0,2 0,-1 1,0 0,0 0,1 0,0 1,0-1,0 1,0 1,0-1,1 1,0 0,0 0,0 0,1 0,-1 1,1-1,1 1,-1 0,1 0,0 0,0 0,1 0,-1 0,1 1,1-1,-1 0,1 1,1-1,-1 1,1 1,5 11</inkml:trace>
  <inkml:trace contextRef="#ctx0" brushRef="#br0" timeOffset="17942.967">1187 2343,'-1'12,"0"1,1-1,0 0,1 1,1-1,0 0,0 0,1 0,1 0,0-1,0 1,1-1,1 0,0 0,0-1,2 1,-6-10,0 0,1 0,-1 0,0 0,1 0,-1-1,1 1,-1-1,1 0,0 0,-1 0,1 0,-1 0,1-1,-1 1,1-1,-1 1,1-1,-1 0,1 0,-1 0,0 0,0 0,0-1,1 1,-1-1,0 0,-1 1,1-1,0 0,0 0,-1 0,1 0,-1 0,0 0,0-1,0 1,0 0,0-1,0 1,0-1,-1 1,1-1,-1 1,0-1,0 1,0-3,2-1,-1-1,0 1,0-1,-1 1,1-1,-1 1,-1-1,0 0,0 1,0-1,0 1,-1 0,0-1,-1 1,1 0,-1 0,0 1,-1-1,1 0,-1 1,0 0,0 0,-1 0,0 1,0-1,0 1,0 0,-1 0,1 1,-1 0,0 0,0 0,0 1,-6-2,-16-5,2 3</inkml:trace>
  <inkml:trace contextRef="#ctx0" brushRef="#br0" timeOffset="20524.095">2175 2513,'-24'38,"-18"23,-6 5,5-3,5-13,4-10,8-11</inkml:trace>
  <inkml:trace contextRef="#ctx0" brushRef="#br0" timeOffset="25485.658">9596 1695</inkml:trace>
  <inkml:trace contextRef="#ctx0" brushRef="#br0" timeOffset="25243.542">9512 2146,'-9'33,"-4"17,1-1</inkml:trace>
  <inkml:trace contextRef="#ctx0" brushRef="#br0" timeOffset="25696.012">9795 2343,'88'-323,"-65"283,-22 39,-1 1,0-1,1 1,-1-1,1 1,-1-1,1 1,-1 0,1-1,-1 1,1 0,-1 0,1-1,0 1,-1 0,1 0,0 0,-1-1,1 1,-1 0,1 0,0 0,-1 0,1 0,0 0,-1 1,1-1,-1 0,1 0,0 0,-1 1,1-1,-1 0,1 0,-1 1,1-1,0 1,-1-1,0 0,1 1,-1-1,1 1,-1-1,0 1,1-1,-1 1,0 0,1-1,-1 1,0-1,0 1,1 0,-1-1,0 1,0-1,0 1,0 0,0-1,0 1,0 0,0-1,0 1,-1-1,1 1,18 149,-17-141,1 0,0-1,1 1,0-1,0 0,0 0,1 0,1 0,-1 0,1-1,1 0,-1 0,1 0,0-1,1 0,-1 0,1 0,1-1,-1 0,1-1,-1 1,1-1,0-1,5 2,-5-7,0 1,-1-1,1 0,0-1,-1 0,0 0,0-1,0 0,0 0,0 0,-1-1,0 0,0-1,0 1,-1-1,0 0,0 0,0-1,-1 1,0-1,0 0,-1 0,1-1,-2 1,1-1,1-6,30-119,-33 109</inkml:trace>
  <inkml:trace contextRef="#ctx0" brushRef="#br0" timeOffset="23694.676">7396 2033,'-19'8,"0"2,1 0,0 1,1 0,0 2,1 0,1 1,0 0,-8 11,13-15,1 0,1 0,0 1,1 0,0 0,0 0,1 1,1 0,-1 4,4-12,1 0,0 0,0-1,1 1,-1 0,1 0,0 0,0 0,0 0,1 0,-1 0,1 0,0 0,0 0,0-1,1 1,-1 0,1-1,0 1,0-1,0 0,1 1,-1-1,1 0,-1 0,1-1,0 1,0-1,1 1,-1-1,0 0,2 0,7 3,0 0,1-2,-1 1,1-2,0 1,0-2,0 0,0 0,1-2,-1 1,0-2,0 0,0 0,-1-1,1 0,0-2,-1 1,0-1,0-1,-1 0,1-1,-1 0,-1-1,1 0,-1 0,6-8,-8 10,0-1,0 1,-1-1,0 0,0-1,-1 0,0 0,-1 0,1-1,-1 0,-1 0,0 0,0 0,-1-1,0 1,-1-1,0 0,0 0,-1 0,0 0,-1 0,0 0,-1 0,0 0,-1 0,0 0,0 0,-1 1,0-1,-1 1,0-1,0 1,-1 1,0-1,-1 1,0-1,-3-2,5 6,0 1,0 0,0 0,0 0,-1 1,0-1,0 1,0 0,0 0,0 1,0 0,-1 0,1 0,-1 0,0 1,1 0,-1 0,0 1,0-1,1 1,-1 1,0-1,0 1,1 0,-1 0,0 0,1 1,-1 0,1 0,0 1,-1-1,1 1,0 0,1 1,-1-1,1 1,-1 0,1 0,-2 3,-15 45,17-27</inkml:trace>
  <inkml:trace contextRef="#ctx0" brushRef="#br0" timeOffset="24129.873">7904 2315,'-76'98,"75"-111,83-165,-71 148,2 1,1 0,1 1,1 1,2 1,0 0,19-18,-37 43,1-1,1 1,-1-1,0 1,0 0,0 0,1-1,-1 1,0 0,1 0,-1 1,1-1,0 0,-1 0,1 1,0-1,-1 1,1-1,0 1,-1 0,1 0,0 0,0 0,-1 0,1 0,0 0,0 0,-1 1,1-1,0 1,-1-1,1 1,0 0,-1-1,1 1,-1 0,1 0,-1 0,0 0,1 1,-1-1,0 0,0 0,0 1,0-1,0 1,0-1,0 1,0-1,-1 1,1 0,-1-1,1 1,-1 0,1-1,-1 1,0 0,0 1,39 133,-30-120</inkml:trace>
  <inkml:trace contextRef="#ctx0" brushRef="#br0" timeOffset="24378.67">8355 2231,'5'19,"1"2,1-3</inkml:trace>
  <inkml:trace contextRef="#ctx0" brushRef="#br0" timeOffset="24531.101">8384 1779,'0'0</inkml:trace>
  <inkml:trace contextRef="#ctx0" brushRef="#br0" timeOffset="24995.7">8863 1949,'-16'1,"1"2,0 0,0 1,0 1,1 0,-1 1,1 0,1 2,-1-1,1 1,0 1,-8 8,14-11,1 0,0 0,0 0,1 1,0 0,0 0,0 0,1 0,0 1,0 0,-1 7,3-12,1 0,0 0,1 1,-1-1,0 0,1 1,0-1,0 0,0 1,0-1,0 1,1-1,0 0,-1 1,1-1,1 0,-1 0,0 0,1 0,-1 0,1 0,0 0,0 0,0 0,0-1,1 1,-1-1,1 0,-1 0,3 1,-1 0,1-1,-1 0,1 0,0-1,-1 0,1 0,0 0,0 0,0 0,0-1,0 0,0 0,-1-1,1 1,0-1,0 0,0 0,0-1,-1 0,1 1,-1-1,1-1,1-1,95-68,-96 65,1 1,0 0,0 0,1 0,-1 1,1 0,0 0,1 1,-1 0,1 0,0 1,0 0,0 0,0 1,0 0,1 0,-1 1,0 0,1 1,-1 0,1 0,-1 1,1 0,7 2,-12 0,0 1,0 1,0-1,0 1,-1-1,0 1,1 0,-2 0,1 1,-1-1,0 1,0-1,0 1,-1-1,0 1,0 0,0 0,-1 0,0 0,0-1,0 1,-1 0,0 0,-1 3,2 8,-2 58,-4 1,-3-2,-3 1,-19 60,22-99,-1-2,-1 1,-2-2,-1 0,-14 23,12-29,13-20,0 1,-1-1,0 0,0 0,-1 0,0-1,0 1,-1-1,1 0,-1-1,-1 1,1-1,-1-1,0 1,0-1,0 0,-1 0,7-4,-1 1,0-1,0 0,0 0,0 1,0-1,1 0,-1-1,0 1,0 0,0 0,0-1,1 1,-1-1,0 0,0 1,1-1,-1 0,1 0,-1 0,0 0,1 0,0-1,-1 1,1 0,0-1,0 1,-1-1,1 1,0-1,1 1,-1-1,0 0,0 0,1 1,-1-1,1 0,-1 0,1 0,0 0,0 1,0-1,0 0,0 0,0 0,8-88,19-3,4 1,26-49,62-71,-100 185</inkml:trace>
  <inkml:trace contextRef="#ctx0" brushRef="#br0" timeOffset="21657.91">2739 2062,'21'150,"-19"-136,0 0,1 0,0 0,1-1,1 0,0 1,1-2,4 8,-8-16,0 0,1 0,0 0,-1-1,2 1,-1-1,0 1,1-1,-1 0,1 0,0-1,0 1,0-1,0 0,0 0,1 0,-1 0,1-1,-1 0,1 0,0 0,-1 0,1-1,0 0,-1 0,1 0,0-1,10-3,0-1,0-1,0-1,-1 0,0-1,-1 0,0-1,0 0,-1-1,0-1,-1 0,0 0,-1-1,4-6,129-175,-142 192,1-1,-1 1,0-1,1 1,-1 0,1-1,-1 1,1 0,0 0,0 0,-1 0,1 0,0 1,0-1,0 0,0 1,0 0,0-1,0 1,-1 0,1 0,0 0,0 0,0 0,0 1,0-1,0 1,0-1,0 1,0-1,0 1,-1 0,1 0,0 0,0 0,-1 0,1 1,-1-1,1 0,-1 1,0-1,0 1,1-1,-1 1,0 0,0-1,0 1,-1 0,1 0,0 0,-1 0,1 0,-1-1,1 2,21 60,-21-54,0-1,1 0,0 1,1-1,0 0,0 0,1 0,0-1,0 1,1-1,0 0,0 0,1-1,-1 1,2-1,-1 0,1-1,-1 0,1 0,1 0,-1-1,1 0,2 1,-3-3,0 0,0 0,0-1,1 0,-1-1,0 1,0-2,0 1,0-1,1 0,-1 0,0 0,0-1,0 0,-1-1,1 0,-1 0,1 0,-1-1,0 0,0 0,0 0,-1-1,0 0,0 0,4-4,0-1,-1-1,1 1,-2-1,0 0,0-1,-1 0,0 0,-1 0,1-7,-1-2</inkml:trace>
  <inkml:trace contextRef="#ctx0" brushRef="#br0" timeOffset="22878.767">4065 1441,'-20'164,"1"-16,7 1,6 39,20-114,-13-72,0-1,0 1,1 0,-1-1,0 1,0-1,1 1,-1-1,1 0,0 1,-1-1,1 0,0 0,-1 0,1-1,0 1,0 0,0-1,0 1,0-1,0 1,0-1,0 0,0 0,0 0,0 0,0 0,0 0,0-1,0 1,0-1,0 1,0-1,-1 0,2 0,90-65,-62 39,-20 17,-10 8,0 0,0 1,0-1,0 0,1 1,-1-1,0 1,1-1,-1 1,1 0,0 0,-1-1,1 1,0 0,-1 1,1-1,0 0,0 0,0 1,0-1,0 1,0-1,0 1,0 0,0 0,0 0,0 0,0 0,0 1,0-1,0 1,0-1,0 1,0-1,-1 1,1 0,0 0,0 0,-1 0,1 0,0 1,-1-1,62 139,-58-133,0 0,0-1,1 1,0-1,0-1,1 1,0-1,0 0,0-1,0 0,1 0,-1 0,1-1,0 0,0-1,0 1,1-2,-1 1,0-1,1 0,-1-1,1 0,-1 0,1-1,-1 0,0-1,1 0,-1 0,0 0,0-1,0-1,-1 1,1-1,-1 0,0-1,6-4,6-4,-1 0,0-2,-1 0,0-1,-1-1,-1 0,0-1,-2-1,0 0,2-6,-11 17,29-69,-32 75,0 0,-1-1,1 1,-1 0,0 0,1 0,-1 0,0 0,0 0,0-1,-1 1,1 0,0 0,-1 0,0 0,1 0,-1 0,0 0,0 0,0 0,0 0,0 1,0-1,-1 0,1 1,-1-1,1 1,-1-1,0 1,1 0,-1-1,0 1,0 0,0 0,0 0,-6 1,1 0,-1 1,1 0,-1 0,1 1,-1 0,1 0,0 0,0 1,0 0,0 1,1-1,-1 1,1 1,0-1,0 1,0 0,1 0,0 1,0 0,0 0,1 0,-2 2,0-3,1 0,-1 1,1-1,1 1,-1 0,1 0,0 0,0 1,0 0,1-1,0 1,1 0,-1 0,1 1,1-1,0 0,0 1,0-1,1 1,0-1,0 1,0-1,1 1,1-1,-1 1,1-1,1 0,-1 0,1 0,0 0,1-1,-1 1,1-1,1 1,-1-2,1 1,4 4,10 1,0-1,1-1,0-1,1 0,0-2,0 0,0-1,0-2,1 0,0-1,0-1,-1-1,1-1,0-1,-1-1,5-2,-4 2,0-1,-1 0,1-2,-1-1,-1-1,1 0,-1-2,-1 0,1-1,-2-1,0-1,0 0,-1-2,-1 0,-1 0,0-2,-1 0,0 0,-2-1,0-1,-1 0,-1-1,4-11,-12 28,0 1,-1-1,1 0,-1 0,0 1,0-1,0 0,-1 0,1 0,0 0,-1 0,0 0,0 0,0 0,0 0,0 0,-1 0,1 0,-1 0,0 0,0 1,0-1,0 0,0 0,-1 1,1-1,-1 1,0-1,0 1,0 0,0-1,0 1,0 0,0 0,-1 1,1-1,-1 0,1 1,-1 0,0-1,0 1,1 0,-1 0,0 1,0-1,0 1,0-1,0 1,0 0,-1 0,-5 0,0 1,0 0,0 0,0 1,0 0,1 1,-1 0,1 0,0 1,0 0,0 0,0 1,1 0,0 1,0-1,0 1,1 1,-5 5,10-10,0 0,0-1,1 1,-1 0,1 0,0 0,-1 0,1 0,0 0,0 0,0 0,1 0,-1 0,0-1,1 1,-1 0,1 0,-1 0,1 0,0-1,0 1,0 0,0-1,0 1,0-1,1 1,-1-1,0 1,1-1,-1 0,1 0,-1 1,1-1,0-1,0 1,0 1,69 27,69-24,-138-4,1 0,0-1,0 1,-1 1,1-1,0 0,-1 0,1 1,-1 0,0-1,1 1,-1 0,0 0,0 0,0 1,-1-1,1 0,0 1,-1-1,1 1,-1-1,0 1,0 0,0-1,0 1,-1 0,1 0,-1 0,1 0,-1 0,0-1,0 1,-1 0,1 0,0 0,-1 0,0 0,0-1,0 1,0 0,0-1,0 1,-1 0,0 0,-2 58,5-57,1 1,-1 0,1-1,-1 0,2 1,-1-1,0 0,1 0,-1 0,1 0,0-1,1 1,-1-1,1 0,-1 0,1 0,0 0,0 0,0-1,0 0,1 0,-1 0,1 0,-1-1,1 0,-1 0,1 0,0 0,1-1,7 1,-1 0,1-1,-1 0,1-1,-1-1,1 0,-1 0,0-1,0-1,7-3,3-3,-1-2,0 0,-1-1,-1 0,0-2,-1 0,-1-2,0 0,-1 0,-1-2,0 0,-2 0,9-18,8-53,-29 88,-1-1,1 1,-1-1,1 1,-1-1,0 0,0 1,0-1,0 0,-1 1,1-1,-1 1,0-1,1 1,-1-1,0 1,-1-1,1 1,0 0,-1 0,1-1,-1 1,1 0,-1 1,0-1,0 0,0 0,0 1,0-1,-1 1,1 0,0-1,-2 1,-4 1,-1 1,1 0,-1 0,1 1,0 0,-1 0,1 1,0 0,0 1,1 0,-1 0,1 0,0 1,0 0,0 0,-3 5,-2 0,0 1,1 0,1 1,0 0,0 1,1 0,1 1,0 0,1 0,0 0,1 1,1 0,0 0,2 1,-2 4,5-10,0 1,0-1,0 0,2 0,-1 0,1 0,1 0,0 0,0 0,1-1,0 1,0-1,1 0,0-1,1 1,0-1,1 0,-1 0,1-1,1 0,0 0,0-1,0 0,0 0,1-1,0 0,0 0,1-1,-1-1,1 1,0-1,0-1,0 0,0-1,0 1,4-2,166 5,-153-6</inkml:trace>
  <inkml:trace contextRef="#ctx0" brushRef="#br0" timeOffset="44220.793">1 3754,'13'6,"1"-2,0 0,0-1,1 0,-1-1,1 0,-1-1,1-1,-1-1,1 0,-1 0,1-2,-1 0,0 0,0-1,0-1,-1 0,1-1,-1-1,3-2,18-12,-1-2,-2 0,0-3,-1 0,-2-2,-1-1,-1-1,-1-1,-2-1,-1-2,-2 0,-1-1,10-27,-21 48,-1-1,0 1,-1-1,0 0,-1 0,-1-1,-1 0,0 1,-1-1,0 0,-1 0,-1 0,-1 0,-2-14,2 27,1-1,-1 1,0 0,0 0,-1 0,1 0,-1 0,1 0,-1 0,0 1,0-1,0 0,-1 1,1 0,0 0,-1-1,0 1,1 1,-1-1,0 0,0 1,0-1,0 1,0 0,0 0,-1 0,1 0,0 1,0-1,-1 1,1 0,0 0,-1 0,1 1,0-1,-1 1,0 0,-7 1,1 1,0 0,0 1,0 0,1 1,-1 0,1 0,0 1,0 0,1 0,-3 4,-7 6,-1 2,2 0,0 1,2 1,0 1,1 0,1 1,1 0,1 1,1 0,1 0,1 2,1-1,1 0,1 1,1 0,2 1,0-1,2 0,0 0,2 1,4 20,-2-33,1 0,0-1,0 0,1 0,1 0,0-1,0 0,1 0,1 0,0-1,0-1,1 0,0 0,0-1,1 0,1-1,-1 0,1 0,0-2,0 1,1-2,-1 1,1-2,0 0,1 0,5-4,0 0,-1-1,1-1,-1-1,0-1,0 0,0-2,0 0,-1 0,0-2,-1 0,0-1,-1-1,0 0,0-1,-1 0,3-5,17-18,45-30,-77 65,0 1,1-1,-1 1,1-1,-1 1,0 0,1 0,-1 0,0 0,0 1,0-1,0 0,0 1,0 0,0-1,-1 1,1 0,0 0,-1 0,0 0,1 0,-1 0,0 0,0 1,0-1,0 0,-1 1,1 1,7 10,-6-10,0 0,1-1,0 1,-1 0,1-1,1 0,-1 1,0-1,1 0,-1-1,1 1,0-1,0 1,0-1,0 0,1-1,-1 1,0-1,1 0,-1 0,1 0,-1-1,1 1,-1-1,1 0,0 0,-1-1,1 1,-1-1,1 0,-1-1,2 0,12-4,-1-2,0 0,0-1,0 0,-1-2,-1 0,0-1,3-3,104-64,-120 78,-1 0,0 1,0-1,0 1,1-1,-1 1,0-1,0 1,1 0,-1 0,0 0,1 0,-1 0,0 0,1 0,-1 0,0 0,1 0,-1 1,0-1,0 1,1-1,-1 1,0-1,0 1,0 0,0-1,0 1,0 0,0 0,0 0,0 0,0 0,0 0,-1 0,1 0,0 0,-1 1,1-1,10 58,-6-22,-4-35,0 1,0-1,0 0,0 0,1 1,-1-1,1 0,-1 0,1 0,0-1,0 1,0 0,0-1,0 1,0-1,0 1,0-1,1 0,-1 0,0 0,1 0,-1-1,1 1,-1-1,1 1,-1-1,1 0,-1 0,1 0,-1 0,1 0,-1-1,3 0,81-28,62-70,-127 90,-15 6,0 0,1 0,0 0,-1 1,1 0,0 0,0 0,0 1,0 0,0 1,0 0,1 0,-5 2,1 0,0 1,-1 0,1-1,-1 2,0-1,0 0,0 0,0 1,-1 0,0-1,1 1,-1 0,-1 0,1 1,0-1,-1 0,0 0,1 4,5 12,40 55,-34-64</inkml:trace>
  <inkml:trace contextRef="#ctx0" brushRef="#br0" timeOffset="44666.744">2372 3641,'40'-5,"-1"-2,0-2,0-1,-1-2,-1-2,29-15,-58 26,1 0,-2-1,1 0,0-1,-1 0,0 0,0-1,0 1,-1-2,0 1,0-1,0 1,-1-2,0 1,0 0,-1-1,0 0,-1 0,1 0,-2-1,1 1,-1-1,0 0,0-3,-3 9,1 0,0 0,-1 0,0 1,0-1,0 0,0 0,0 1,0-1,-1 1,1-1,-1 1,1 0,-1 0,0-1,0 1,0 0,0 1,-1-1,1 0,0 1,-1-1,1 1,-1-1,0 1,1 0,-1 0,0 1,0-1,1 1,-1-1,0 1,0 0,0 0,0 0,-6-1,0 1,0 0,0 1,0 0,0 0,0 1,1 0,-1 0,1 1,-1 1,1-1,-4 3,0 1,1 0,0 0,0 1,1 1,0-1,1 2,-1-1,2 2,0-1,0 1,0 0,2 0,-1 1,2 0,-1 0,2 1,-1-1,2 1,0 0,0 0,1 0,1 1,0-1,1 0,0 0,1 1,3 9,-2-16,2 1,-1-1,1 0,0 0,1 0,-1-1,1 1,1-1,-1 0,1-1,0 1,0-1,1-1,-1 1,1-1,2 1,11 3</inkml:trace>
  <inkml:trace contextRef="#ctx0" brushRef="#br0" timeOffset="45047.592">1102 3049,'-10'0,"-3"5,6 1,8 0,5-1</inkml:trace>
  <inkml:trace contextRef="#ctx0" brushRef="#br0" timeOffset="45932.838">3953 3331,'-9'11,"1"1,1 0,0 0,0 1,2-1,-1 1,2 1,-1-1,2 1,-1 6,2-14,0-1,0 0,-1 1,2-1,-1 1,1 0,0 0,0 0,0 0,1-1,0 1,0 0,0 0,1 0,0 0,0 0,1-1,-1 1,1 0,1-1,-1 1,1-1,0 0,0 0,0 0,1 0,-1-1,1 1,1-1,-1 0,0 0,1 0,0-1,0 0,0 0,0 0,15 1,0-1,-1-2,1 1,0-2,0-1,0-1,0 0,0-1,-1-1,0-1,0-1,0-1,0 0,-1-2,0 0,16-11,117-73,-149 93,-1-1,1 1,0-1,-1 1,1 0,0-1,-1 1,1 0,0 0,-1 0,1 0,0 0,-1 1,1-1,-1 1,1-1,0 1,-1-1,1 1,-1 0,1-1,-1 1,0 0,1 0,-1 0,0 1,1-1,-1 0,0 0,0 1,0-1,0 0,0 1,-1-1,1 1,0-1,-1 1,1-1,-1 1,1 0,-1-1,0 1,0 0,0-1,0 1,0 0,0-1,0 1,0 0,7 15,-3-9,0-1,0 0,1 0,0 0,1-1,-1 0,1 0,0 0,1-1,-1 0,1 0,0-1,1 0,-1 0,1 0,-1-1,1 0,0-1,0 0,1 0,-1 0,0-1,0-1,6 1,3-1,-1 0,1-1,-1-1,1-1,-1 0,0-1,0 0,0-2,-1 0,1 0,-2-2,3-1,-9 4,-1-1,0 0,-1-1,1 1,-1-1,0 0,-1-1,0 1,0-1,0 0,-1-1,0 1,-1-1,0 0,0 1,-1-1,0 0,-1-1,0 1,0 0,-1 0,0 0,-1-1,0-3,0-12</inkml:trace>
  <inkml:trace contextRef="#ctx0" brushRef="#br0" timeOffset="46168.793">5419 3473,'-4'38,"-3"18,1 4,6-9,3-12</inkml:trace>
  <inkml:trace contextRef="#ctx0" brushRef="#br0" timeOffset="46416.56">5392 3077,'0'0</inkml:trace>
  <inkml:trace contextRef="#ctx0" brushRef="#br0" timeOffset="46598.13">6069 2795,'-40'493,"38"-474,-5 26,2 0,2 1,2 0,2-1,2 1,5 16,-4-39,-3-15,0 0,0 0,1 0,0 0,0-1,1 1,0-1,0 0,1 0,0 0,2 2,-1-7,-1-7</inkml:trace>
  <inkml:trace contextRef="#ctx0" brushRef="#br0" timeOffset="46782.401">5646 3331,'57'-24,"30"-13,8 1,-6 0,-10 3,-12 1,-9 2,-9 1,-8 1,-11 0,-6 4,-7 3,-6 4</inkml:trace>
  <inkml:trace contextRef="#ctx0" brushRef="#br0" timeOffset="50100.002">6549 2823,'0'-23,"0"14,0 21,-1 69,13 198,-1-179,-5 1,-6 81,0-111,11-9,15-94,-18 16,0 0,0 1,2 0,-1 0,2 1,0 0,1 1,0 1,1-1,1 2,-1 0,2 0,0 2,0 0,0 0,13-4,-26 13,1-1,-1 0,1 0,0 1,-1-1,1 1,-1 0,1 0,0 0,-1 0,1 0,-1 1,1-1,0 1,-1 0,1 0,-1 0,0 0,1 0,-1 0,0 0,0 1,1-1,-1 1,0 0,-1 0,1 0,0 0,0 0,-1 0,1 0,-1 0,0 0,0 1,0-1,0 1,0-1,1 3,0 4,0 0,0 1,-1-1,0 1,-1-1,0 0,0 1,-1-1,0 1,-2 4,-6 20,5-25,2-1,-1 1,1 0,1-1,-1 1,1 0,1 0,0 0,0 0,1 0,0 0,19 15,-9-24</inkml:trace>
  <inkml:trace contextRef="#ctx0" brushRef="#br0" timeOffset="51254.943">7650 3275,'31'-7,"0"-2,-1-1,0-1,-1-2,0-1,-1-1,24-18,23-45,-74 77,0 1,-1-1,1 0,0 1,0 0,0-1,-1 1,1 0,0-1,0 1,0 0,0 0,0-1,0 1,-1 0,1 0,0 0,0 0,0 1,0-1,0 0,0 0,0 0,-1 1,1-1,0 0,0 1,0-1,-1 1,1-1,0 1,0-1,-1 1,1 0,0-1,-1 1,1 0,-1-1,1 1,-1 0,1 0,-1 0,0-1,1 1,-1 0,0 0,0 0,1 0,-1 0,0 0,0-1,0 1,0 0,0 0,0 1,15 55,32 216,-34-210,44 142,-13-117,-43-88,1 0,-1-1,0 1,1-1,-1 1,1-1,-1 0,0 1,0-1,1 0,-1 0,0 0,0 0,0 0,0 0,0 0,0 0,0-1,0 1,0 0,-1 0,1-1,-1 1,1-1,-1 1,1-1,-1 1,0 0,1-1,29-147,-20 93,38-136,-8 107,-28 66</inkml:trace>
  <inkml:trace contextRef="#ctx0" brushRef="#br0" timeOffset="52621.835">8355 3331,'0'-5,"5"-1,1-5,1-5,-2-4,-2-5,4 3,0 0,0-1,3 4,-1-1,4 5,-1-2,-2 8,-8 6,-4 7,-6 3,-3 1</inkml:trace>
  <inkml:trace contextRef="#ctx0" brushRef="#br0" timeOffset="55340.295">7734 2710,'41'-10,"1"2,0 2,0 2,0 1,0 3,16 2,-24-2,101 31,-92-16,35-4,-76-11,0 0,0 0,0-1,0 1,0 0,0-1,-1 1,1-1,0 1,0-1,0 0,-1 0,1 0,-1 0,1 0,0 0,-1 0,0 0,1-1,-1 1,0-1,0 1,1-1,-1 1,-1-1,1 0,0 0,0 1,0-1,-1 0,1 0,-1 0,0 1,1-1,-1 0,0 0,0 0,0 0,0 0,-2-5,0 1,0-1,-1 1,0 0,0-1,0 1,-1 1,0-1,0 0,0 1,-1 0,0 0,0 0,0 1,0 0,-1 0,0 0,0 0,-4-1,-50-46,47 33</inkml:trace>
  <inkml:trace contextRef="#ctx0" brushRef="#br0" timeOffset="60757.678">9315 2880,'25'-13,"-8"2,2 1,-1 1,1 1,1 0,0 2,0 0,0 1,0 1,1 1,0 0,-1 2,4 1,-20 0,0 1,-1 0,1 1,0-1,0 1,-1-1,1 1,0 0,-1 1,0-1,0 0,0 1,0 0,0 0,0 0,0 0,-1 0,0 0,0 1,0-1,0 1,0 0,-1-1,1 1,-1 0,0 0,0 0,-1 0,1 0,-1 0,0 0,0 0,0 0,0 0,-1 0,0 0,1 0,-2 0,1 0,0 0,-1-1,0 1,1 0,-2-1,1 0,-1 2,-108 142,15-27,91-111,1 1,0 0,1 0,0 0,0 1,1-1,1 1,-1 0,2-1,0 1,0 0,1-1,1 7,52 101,-54-72,-5-29</inkml:trace>
  <inkml:trace contextRef="#ctx0" brushRef="#br0" timeOffset="61137.862">9795 3614,'0'4,"-10"7,-3 7,-4-1,-4 2,-3 3,-3-3,-1 1,0 1,-2-2,1-1,0-2,5 0,2-2,5-8,5-6</inkml:trace>
  <inkml:trace contextRef="#ctx0" brushRef="#br0" timeOffset="61402.609">9456 3641,'9'0,"9"0,0 5,3 2,2 4,2 5,2 5,1 3,0 3,1-4,-5 0,-2-5,-4 0,-1-3,2-5,-3 2,-4-2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9:3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0 382,'426'-83,"-197"51,-228 32,0 0,-1 0,1 0,0 0,-1 1,1-1,0 0,0 0,-1-1,1 1,0 0,-1 0,1 0,0 0,-1-1,1 1,0 0,-1 0,1-1,-1 1,1-1,0 1,-1 0,1-1,-1 1,1-1,-1 0,1 1,-1-1,0 1,1-1,-1 0,0 1,1-1,-1 1,0-1,0 0,0 0,0 1,1-1,-1 0,0 1,0-1,0 0,0 1,-1-1,1 0,0 0,0 1,0-1,0 0,-1 1,1-1,0 0,-1 1,1-1,0 1,-1-1,1 1,-1-1,1 1,-1-1,1 1,-1-1,-37-32,36 32,-28-20,19 15,0 0,0 0,1-2,0 1,1-1,0 0,0-1,1 0,0-1,0 0,1 0,1 0,-1-1,2 0,-5-11,9 5,4 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0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2175 3161,'-14'10,"-10"2,-1 5,-1 0,0 1,-1-3,4 2,1-3,5 2,0-2,3-4</inkml:trace>
  <inkml:trace contextRef="#ctx0" brushRef="#br0" timeOffset="383.562">1470 3697,'-34'20,"-15"10,-5 1,7-1,7-5,10-6</inkml:trace>
  <inkml:trace contextRef="#ctx0" brushRef="#br0" timeOffset="-35091.534">4800 2653,'-24'-95,"23"93,0 0,0 0,-1 0,1 0,0 0,-1 1,1-1,-1 0,0 1,0-1,0 1,1 0,-1 0,0 0,0 0,-1 0,1 0,0 0,0 1,0-1,0 1,-1-1,1 1,0 0,-1 0,1 0,0 0,0 0,-1 1,1-1,0 1,0-1,0 1,-1 0,1 0,0 0,0 0,0 0,1 1,-1-1,0 0,-12 11,0 0,2 1,-1 0,2 1,-1 0,2 1,0 0,1 1,0 0,-4 13,9-20,0 1,0 0,1-1,0 2,0-1,1 0,1 0,0 1,0-1,1 1,0-1,1 1,0-1,1 1,0-1,1 0,1 5,1-10,0-1,-1 0,1 0,1-1,-1 1,0-1,1 0,0-1,0 1,-1-1,2 0,-1-1,0 1,0-1,0 0,1-1,-1 0,0 0,0 0,1 0,-1-1,0 0,0-1,0 1,0-1,0-1,0 1,0-1,-1 0,1 0,1-2,5 0,-1 0,0-1,0-1,-1 0,0 0,0-1,-1-1,0 1,0-1,-1-1,0 0,0 0,-2 0,1-1,-1 0,-1 0,0-1,0 0,-1 0,-1 0,0 0,0 0,-1-6,-2 12,-1 0,0 0,-1 0,1 0,-1 0,0 0,-1 0,1 1,-1-1,0 1,-1 0,1 0,-1 0,0 0,0 1,-1-1,1 1,-1 0,0 1,0-1,0 1,0 0,-1 0,-5-2,1 1,0 0,0 0,-1 1,1 1,-1 0,0 0,1 1,-1 0,0 1,0 0,0 1,0 0,-8 2,-3 4</inkml:trace>
  <inkml:trace contextRef="#ctx0" brushRef="#br0" timeOffset="-36028.126">3643 904,'-3'-5,"0"1,0-1,0 1,-1 0,0 0,1 0,-1 1,-1-1,1 1,0 0,-1 0,0 1,1-1,-1 1,0 0,0 0,-1 1,1-1,0 1,0 0,-1 1,1-1,0 1,-1 0,1 0,-1 1,1 0,0 0,0 0,-1 0,1 1,0 0,0 0,0 0,1 1,-1-1,1 1,-1 1,1-1,0 0,0 1,-2 2,-9 11,0 1,0 0,2 2,0-1,2 1,0 1,1 0,1 1,1 0,-1 5,8-19,-1 0,2 0,-1-1,1 1,0 0,0 0,1 0,0 0,1 0,-1-1,2 1,-1-1,1 1,0-1,0 0,1 0,0 0,1 0,-1-1,1 0,0 0,1 0,-1-1,1 1,0-1,1-1,-1 1,1-1,0 0,0-1,0 1,0-1,1-1,-1 1,1-2,0 1,0-1,-1 0,1 0,0-1,0 0,8-1,-1 0,1-1,-1-1,1 0,-1-1,0 0,0-2,0 0,-1 0,0-1,0-1,-1 0,0-1,0 0,-1-1,0-1,-1 0,0 0,-1-1,0-1,-1 1,-1-2,0 1,0-1,-1 0,-1-1,-1 1,0-1,1-8,-4 16,-1 0,1 0,-2 0,1 0,-1-1,0 1,-1 0,1 0,-1 0,-1 0,0 0,1 0,-2 0,1 0,-1 0,0 1,-1 0,0-1,0 1,0 1,0-1,-1 1,0-1,0 1,-1 1,1-1,-1 1,0 0,0 0,-1 0,-3 0,1 0,-1 2,-1-1,1 2,0-1,0 1,-1 1,1 0,-1 0,1 1,0 0,-1 1,1 0,0 1,0 0,1 1,-1-1,1 2,-1 0,1 0,0 0,1 1,0 1,0-1,0 1,1 1,0-1,0 1,0 0,1 1,1 0,0 0,0 0,0 0,-5 17</inkml:trace>
  <inkml:trace contextRef="#ctx0" brushRef="#br0" timeOffset="-33957.489">3558 1101,'5'0,"1"0</inkml:trace>
  <inkml:trace contextRef="#ctx0" brushRef="#br0" timeOffset="-33346.005">3615 932,'-14'9,"0"0,0 1,1 1,1 0,0 1,0 1,1-1,1 2,0-1,1 2,0-1,1 1,1 0,-2 5,8-17,1 0,-1-1,0 1,0 0,1 0,0-1,-1 1,1 0,0 0,1 0,-1-1,0 1,1 0,-1 0,1-1,0 1,0 0,0-1,0 1,1-1,-1 1,1-1,-1 0,1 1,0-1,0 0,0 0,0 0,0-1,0 1,1 0,-1-1,0 1,1-1,0 0,-1 0,1 0,-1 0,1-1,0 1,0-1,0 1,2-1,5 1,0 0,0-1,0-1,0 1,1-2,-1 1,-1-1,1-1,0 0,-1 0,9-4,59-64,-75 69,-1 0,1-1,-1 1,0 0,0 0,0-1,0 1,0 0,0-1,-1 1,1-1,-1 1,0-1,0 0,0 1,0-1,0 1,0-1,-1 1,1-1,-1 1,0-1,0 1,1 0,-2-1,1 1,0 0,0 0,-1-1,1 1,-1 0,0 1,1-1,-1 0,0 0,0 1,0-1,-1 1,1 0,-4-1,0 2,0-1,0 1,0 0,0 0,0 0,1 1,-1 0,0 0,0 1,0-1,1 1,-1 1,0-1,1 1,0 0,0 0,0 0,0 1,0 0,1 0,0 0,-4 5,4-6,-59 75,62-76,0 1,0 0,0-1,1 1,-1 0,1 0,0-1,-1 1,1 0,1 0,-1 0,0 0,1-1,-1 1,1 0,0 0,0-1,0 1,0-1,0 1,1-1,-1 1,1-1,-1 0,1 1,0-1,0 0,0 0,0 0,1-1,-1 1,0-1,2 2,3 0,-1 1,1-1,0-1,-1 1,1-1,1 0,-1-1,0 0,0 0,0-1,1 1,-1-1,0-1,1 0,-1 0,0 0,0-1,0 0,0 0,0-1,0 0,5-3,-1 1,-1-1,1 0,-1-1,0 0,-1-1,1 0,-1-1,-1 1,0-2,0 1,-1-1,0 0,2-5,-6 10,0 0,-1 1,1-1,-1-1,0 1,0 0,0 0,-1-1,0 1,0-1,0 0,-1 1,0-1,0 1,0-1,-1 1,1-1,-1 0,-1 1,1 0,-1-1,0 1,0 0,-1 0,1 0,-1 0,0 0,0 1,-1-1,0 1,1 0,-1 0,-1 0,1 1,-1 0,1-1,-1 1,0 1,0-1,0 1,0 0,-2 0,2 1,-1 0,1 1,-1 0,1 1,-1-1,1 1,-1 0,1 0,0 1,-1-1,1 1,0 1,0-1,0 1,0-1,1 1,-1 1,1-1,0 1,0-1,0 1,0 0,0 1,-5 6,1-1,0 1,1 1,0-1,0 1,2 1,-1-1,2 1,-1 1,3-9,1-1,0 1,0 0,1 0,-1 0,1 0,0 0,0 0,1 0,-1 0,1 0,0 0,1-1,-1 1,1 0,0-1,0 1,0-1,1 1,-1-1,1 0,1 1,14 14</inkml:trace>
  <inkml:trace contextRef="#ctx0" brushRef="#br0" timeOffset="-32493.747">4630 2794,'1'-4,"-1"0,0-1,0 1,0 0,-1 0,1-1,-1 1,0 0,0 0,-1 0,1 0,-1 0,0 0,0 1,0-1,0 1,-1-1,0 1,1 3,-1 0,0 0,0 1,1-1,-1 1,0-1,1 1,-1 0,1 0,-1 1,1-1,-1 0,1 1,0-1,-1 1,1 0,0 0,0 0,1 0,-1 0,0 0,1 0,-1 1,1-1,-1 1,1-1,0 2,-22 65,23-68,-1 1,1-1,0 1,0 0,0-1,0 1,0-1,0 1,1 0,-1-1,1 1,-1-1,1 1,-1-1,1 1,0-1,0 1,-1-1,1 0,0 0,0 1,1-1,-1 0,0 0,0 0,0 0,1 0,-1 0,1 0,-1-1,0 1,1 0,-1-1,1 1,0-1,-1 0,1 1,-1-1,1 0,0 0,-1 0,2 0,8-3,0 1,0-2,-1 1,1-2,-1 1,0-1,0-1,-1 0,1 0,-1-1,-1 0,1 0,-1-1,0-1,-1 4,0 0,-1-1,1 0,-1-1,0 1,-1-1,1 0,-2 0,1-1,-1 0,0 0,0 0,-1 0,0 0,0-1,-1 1,-1-1,1 0,-1 1,0-1,-1 0,0 0,-1 0,0 1,0-1,-2-4,2 11,0 0,0-1,0 1,-1 0,1 0,-1 0,0 0,1 0,-1 1,0-1,0 0,0 1,0-1,-1 1,1 0,0 0,0 0,-1 0,1 0,-1 0,1 1,-1-1,1 1,-1 0,1-1,-1 1,1 1,-1-1,1 0,-1 0,1 1,-1 0,1-1,-1 1,1 0,0 0,-1 0,0 1,-83 55,80-52,0 1,1-1,-1 1,1 0,1 0,-1 0,1 0,0 1,0 0,1 0,0 0,0 0,1 1,0-1,0 1,1 0,-1 2,3-8,0 0,-1 0,1 0,0 0,0 0,0 0,1 0,-1 0,0 0,1-1,-1 1,1 0,-1-1,1 0,0 1,0-1,0 0,0 0,0 0,0 0,0 0,0 0,0 0,0-1,0 1,1-1,-1 0,0 1,0-1,3-1,69-3,-60 1,-1 0,0-1,0 0,0-1,-1-1,1 0,-1 0,-1-1,1-1,-1 0,0-1,-1 0,0 0,3-5,-13 14,1-1,0 1,-1-1,1 1,-1-1,1 1,-1-1,1 1,-1-1,1 0,-1 1,1-1,-1 1,0-1,1 0,-1 0,0 1,0-1,0 0,1 1,-1-1,0 0,0 0,0 1,0-1,0 0,0 0,-1 1,1-1,0 0,0 0,0 1,-1-1,1 0,0 1,-1-1,1 0,-1 1,1-1,-1 0,1 1,-1-1,1 1,-1-1,1 1,-1-1,0 1,1 0,-1-1,0 1,1 0,-1-1,0 1,1 0,-1 0,0 0,0 0,1 0,-2 0,-44 6,40-3,0 1,-1-1,2 1,-1 0,0 1,1-1,0 1,0 0,0 0,1 1,-1 0,1-1,-2 7,2 2</inkml:trace>
  <inkml:trace contextRef="#ctx0" brushRef="#br0" timeOffset="-31257.941">3586 1101,'0'-1,"0"0,0-1,0 1,0 0,1-1,-1 1,0 0,1-1,-1 1,0 0,1 0,0 0,-1-1,1 1,0 0,-1 0,1 0,0 0,0 0,0 0,0 0,0 1,0-1,0 0,0 0,0 1,1-1,-1 1,0-1,0 1,1 0,-1-1,0 1,1 0,-1 0,0 0,0 0,1 0,-1 0,0 0,1 0,-1 0,0 1,1-1,-1 0,0 1,0-1,0 1,1 0,-1-1,0 1,0 0,0 0,0 0,0 0,0-1,0 1,0 1,11 12,1 1,-2 1,0 0,-1 0,0 1,-2 0,6 15,24 43,99 111,-36-51,122 193,-193-271,4-2,1-1,35 40,44 38,-6 42,-20-24,-74-131</inkml:trace>
  <inkml:trace contextRef="#ctx0" brushRef="#br0" timeOffset="-30243.535">4263 1751,'5'0,"2"0</inkml:trace>
  <inkml:trace contextRef="#ctx0" brushRef="#br0" timeOffset="-29721.843">4263 1722,'5'0,"7"-5,5-6,5-1,-1-4,0 1,2 3,-3-1,-1 2,3-3,-4-3,0 1,-3 3</inkml:trace>
  <inkml:trace contextRef="#ctx0" brushRef="#br0" timeOffset="-29373.991">4603 1496,'4'-5,"-2"-1,-2 5,-1 2</inkml:trace>
  <inkml:trace contextRef="#ctx0" brushRef="#br0" timeOffset="-28323.279">4433 1609,'139'-99,"4"7,29-7,110-92,-235 160,1 1,1 3,40-16,119-61,-180 78,-28 27,0-1,-1 0,1 1,-1-1,1 0,0 1,-1-1,1 0,-1 1,1-1,-1 0,1 0,-1 0,1 0,-1 1,1-1,-1 0,1 0,-1 0,1 0,-1 0,1 0,-1 0,1 0,-1-1,1 1,-1 0,1 0,-1 0,1 0,-1-1,1 1,-1 0,1 0,0-1,-1 1,1 0,-1-1,1 1,0-1,-1 1,1 0,0-1,0 1,-1-1,1 1,0-1,0 1,0-1,-1 1,1-1,0 1,0-1,0 1,0-1,0 1,0-1,0 1,0-1,0 1,0-1,0 1,1-1,-1 1,0-1,0 1,0-1,1 1,-1-1,-55 9,44-4,-1-2,0 1,0-1,0-1,-1 0,1-1,0-1,0 1,0-2,0 0,0 0,0-1,0 0,1-1,0-1,0 0,-6-3,17 7,-1 0,1 0,-1 0,1 1,-1-1,0 0,1 1,-1-1,0 0,1 1,-1-1,0 1,0-1,1 1,-1-1,0 1,0 0,0-1,0 1,0 0,0 0,0-1,0 1,1 0,-1 0,0 0,0 0,0 0,0 1,0-1,0 0,0 0,0 1,0-1,0 0,1 1,-1-1,0 1,0-1,0 1,1-1,-1 1,0 0,1-1,-1 1,0 0,1-1,-1 1,1 0,-1 0,1 0,0 0,-1-1,1 1,0 0,-1 0,1 0,0 0,0 0,0 0,0 0,0 0,-1 23,1 1,2-1,0 0,1 0,2 0,0 0,7 15,2 18,60 259,-56-337,0-43,2 0,4 2,2 1,3 1,2 2,19-23,-35 57</inkml:trace>
  <inkml:trace contextRef="#ctx0" brushRef="#br0" timeOffset="-27310.448">5675 311,'45'-7,"1"-1,-1-2,-1-2,0-2,-1-2,4-4,-40 17,-1 0,1-1,-1 1,0-1,0-1,0 1,0-1,-1 0,0 0,0-1,0 1,-1-1,2-3,-6 8,1 0,-1 0,0-1,1 1,-1 0,1 0,0 0,-1 0,1 0,0 0,0 0,-1 0,1 1,0-1,0 0,0 0,0 1,0-1,0 0,0 1,0-1,1 1,-1-1,0 1,0 0,0 0,0-1,1 1,-1 0,0 0,0 0,0 0,1 0,-1 1,0-1,0 0,0 0,1 1,-1-1,0 1,0-1,0 1,0-1,0 1,0 0,0 0,0-1,0 1,0 0,-1 0,1 0,0 1,25 27,-2 2,-1 1,-1 1,-2 1,-2 0,-1 2,-1 0,-3 1,0 0,-3 1,5 28,4 135,-13-172,-5-29,-1 1,0-1,0 1,0-1,1 0,-1 1,0-1,1 0,-1 0,0 1,0-1,1 0,-1 0,0 1,1-1,-1 0,1 0,-1 0,0 0,1 0,-1 1,1-1,-1 0,0 0,1 0,-1 0,1 0,-1 0,0 0,1 0,-1 0,1-1,-1 1,0 0,1 0,-1 0,0 0,1-1,-1 1,0 0,1 0,-1 0,0-1,1 1,-1 0,0-1,1 1,-1 0,0-1,0 1,0 0,1-1,-1 1,0 0,0-1,0 1,0-1,0 1,0 0,0-1,0 1,0-1,0 1,0 0,0-1,0 0,53-169,121-316,-144 352,-29 109</inkml:trace>
  <inkml:trace contextRef="#ctx0" brushRef="#br0" timeOffset="-12486.051">3050 1327,'-34'0,"8"10,0 2,1 0,1 1,0 2,0 0,2 2,0 0,1 1,1 2,0 0,2 1,0 1,2 0,-8 15,-1 2,11-20,0 0,1 2,1 0,1 0,1 1,0 0,2 1,1-1,1 2,1-1,0 1,2 0,1 4,19 22,-5-94,-12 30,0 0,-1 1,-1-1,0 1,-1-1,0 1,-1 0,-1 0,0 0,0 0,-1 1,-1 0,0 0,-1 1,-124-148,131 158,2 1,-1 0,1 0,-1 0,0-1,1 1,-1 0,1 0,-1 0,0 0,1-1,-1 1,0 0,0-1,1 1,-1 0,0 0,1-1,-1 1,0 0,0-1,0 1,1-1,-1 1,0 0,0-1,0 1,0-1,0 1,0 0,0-1,0 1,0-1,0 1,0 0,0-1,0 1,0-1,0 1,0 0,0-1,-1 1,1 0,0-1,0 1,0-1,-1 1,1 0,0-1,0 1,-1 0,1 0,0-1,-1 1,1 0,0 0,-1-1,1 1,0 0,-1 0,1 0,-1 0,1 0,0 0,-1-1,1 1,-1 0,1 0,34 8,-23-5,55 12,2-3,0-3,0-3,7-3,-65-4,-1 1,1 0,0 0,-1 1,1 0,-1 1,1 0,-1 0,0 1,0 0,0 1,0 0,0 0,-1 1,7 5,-14-7,-1 0,1 0,-1 0,0-1,0 1,0 0,-1 0,1 0,-1 0,1-1,-1 1,0 0,0 0,0-1,-1 1,1-1,0 1,-1-1,0 1,1-1,-1 0,0 0,0 0,-1 0,1 0,0-1,0 1,-1 0,-1 0,4-2,-30 23,-1-1,0-1,-2-2,0-1,-4-1,-15 10,31-17</inkml:trace>
  <inkml:trace contextRef="#ctx0" brushRef="#br0" timeOffset="-10823.667">5251 2682,'87'-44,"-67"30,-1-1,0 0,-1-1,-1-1,0-1,-2 0,0-1,-1-1,-1 0,0-1,-2 0,0-1,1-9,-11 31,6-15,-1-1,0 0,-1 0,0-1,-2 1,0-1,1-13,-10-103,5 131,-1 0,1 1,-1-1,0 1,1 0,-1 0,0-1,0 1,0 0,0 0,0 1,0-1,0 0,0 1,0-1,0 1,0 0,-1-1,1 1,0 0,0 0,0 1,0-1,0 0,-1 1,1-1,0 1,0 0,0-1,0 1,0 0,0 1,1-1,-1 0,0 0,0 1,1-1,-1 1,1-1,0 1,-11 4,-136 51,147-57,0 0,0 0,1 0,-1 0,0 0,0 0,1 1,-1-1,0 0,0 1,1-1,-1 1,0-1,1 1,-1-1,0 1,1-1,-1 1,1-1,-1 1,1 0,-1-1,1 1,-1 0,1-1,0 1,-1 0,1 0,0 0,0-1,0 1,0 0,-1 0,1 0,0-1,0 1,1 0,-1 0,0 0,0-1,0 1,0 0,1 0,-1 0,0-1,1 1,-1 0,0-1,1 1,-1 0,1-1,-1 1,1 0,0-1,-1 1,1-1,0 1,-1-1,1 0,0 1,45 24,170 83,-29-4,-187-104,1 1,-1 0,0 0,1-1,-1 1,1-1,-1 1,1 0,-1-1,1 1,-1-1,1 1,-1-1,1 1,0-1,-1 0,1 1,0-1,-1 0,1 1,0-1,0 0,-1 0,1 0,0 0,0 0,-1 0,1 0,0 0,0 0,-1 0,1 0,0 0,0 0,-1-1,1 1,0 0,-1 0,1-1,0 1,-1-1,1 1,0 0,-1-1,1 1,-1-1,1 0,-1 1,1-1,-1 1,1-1,-1 0,0 1,1-1,-1 0,0 1,0-1,1 0,-1 0,0 1,0-1,0 0,0 0,0 1,0-1,0 0,0 0,0 1,-1-1,1 0,-138-245,130 221</inkml:trace>
  <inkml:trace contextRef="#ctx0" brushRef="#br0" timeOffset="-9486.98">3756 2005,'0'4,"-5"3,-6 4,-7 0,-4 3,-4 0,4 1,-1-1,0 1,-2 4,-1-3,4 2,6-2</inkml:trace>
  <inkml:trace contextRef="#ctx0" brushRef="#br0" timeOffset="-502.107">3050 2484,'-5'4,"-6"8,-6 0,-5 4,-4-1,-2 2,-1-3,5 2,1-2,-1-3,5 1,0-2,4 3,-1-1,2-3</inkml:trace>
  <inkml:trace contextRef="#ctx0" brushRef="#br0" timeOffset="9752.483">1159 3838,'2'2,"-1"0,0 0,1 0,0 0,-1-1,1 1,0-1,0 1,-1-1,1 0,0 1,1-1,-1 0,0 0,0-1,0 1,0 0,1-1,-1 1,0-1,1 0,-1 0,0 0,1 0,0 0,0 0,224 3,-84-31,138 26,-139-24,253 26,-225-28,-85 28,72-12,-117 4,1 2,0 1,0 3,0 1,0 1,1 3,49-1,-64-2,-2 0</inkml:trace>
  <inkml:trace contextRef="#ctx0" brushRef="#br0" timeOffset="12086.813">1159 3895,'17'-226,"-12"202,-2 0,0-1,-2 1,-1-1,-1 1,-1-1,0 1,-4-8,-13-193,-8 83,9 19,8-70,9 58,-26-7,27-111,27 111,-24 110,-1 1,-2-1,-1 0,-1 1,-2-1,-1 1,-2 0,-1 0,-6-13,9 27,0 1,2-1,-1 0,2 0,1 0,0 0,1-1,1-6,-2-52,-9 41,4 29</inkml:trace>
  <inkml:trace contextRef="#ctx0" brushRef="#br0" timeOffset="12885.801">651 4093,'-11'3,"0"-1,0 2,1-1,-1 2,1-1,0 1,1 1,-1 0,1 0,0 1,0 0,1 1,0 0,0 0,1 0,-5 8,0 2,0 0,1 1,1 0,0 1,2 0,0 0,2 1,0 0,1 0,1 1,1-1,1 1,1 0,1-1,1 1,0 0,2 3,-1-17,-1 0,1 0,1 1,0-1,0 0,0-1,1 1,0-1,0 1,1-1,0 0,0-1,1 1,0-1,0 0,0-1,1 0,0 0,0 0,0 0,1-1,-1-1,1 1,0-1,0 0,0-1,0 0,1 0,2-1,4 2,1 0,1-2,-1 0,0-1,0 0,0-1,0-1,0-1,0 0,0-1,-1-1,0 0,0-1,0-1,3-2,-4 1,-1-1,0-1,0 0,-1 0,0-2,0 1,-2-2,1 1,-2-2,0 1,0-1,-1 0,-1-1,0 0,-1 0,-1 0,0-1,-2 0,1 0,-2 0,0 0,-1 0,0-1,-2 1,0 0,0 0,-2-1,-2-8,-2 2,-1-1,0 2,-2-1,-1 1,0 0,-2 1,-1 1,0 0,-1 0,-1 2,-1 0,-1 1,0 0,-1 2,-1 0,-18-9,31 20,0 0,-1 1,0 0,0 0,0 1,0 0,0 1,0 0,-1 0,1 0,-7 2,-9 3</inkml:trace>
  <inkml:trace contextRef="#ctx0" brushRef="#br0" timeOffset="15154.793">3191 3726,'284'29,"-59"-31,-84-24,-123 25,-7 0</inkml:trace>
  <inkml:trace contextRef="#ctx0" brushRef="#br0" timeOffset="17040.146">4348 4318,'0'0,"0"-1,1 0,-1 0,0 0,0 1,0-1,1 0,-1 0,0 0,0 1,0-1,-1 0,1 0,0 0,0 1,0-1,0 0,-1 0,1 1,0-1,-1 0,1 0,-1 1,1-1,-1 0,1 1,-1-1,1 1,-1-1,1 1,-1-1,0 1,1-1,-1 1,0-1,0 1,1 0,-1-1,0 1,0 0,0 0,1 0,-1 0,0 0,0 0,0 0,1 0,-1 0,0 0,0 0,0 0,1 0,-1 1,0-1,0 0,1 1,-1-1,0 0,1 1,-1-1,0 1,1-1,-1 1,0-1,1 1,-1 0,1-1,-1 1,1 0,-1 0,-132 155,67-79,-121 121,175-187,11-8,0-1,0 0,0 0,-1 0,1 0,-1 0,1 0,-1 0,0 0,0-1,1 1,-1-1,0 1,-1-1,1 0,0 1,0-1,0 0,-1-1,1 1,0 0,-1-1,1 1,-1-1,1 0,-1 0,1 0,-1 0,1 0,-1 0,1-1,0 1,-1-1,1 0,0 0,-1 0,1 0,0 0,0 0,0 0,0-1,0 1,-1-1,-12-71,14 47</inkml:trace>
  <inkml:trace contextRef="#ctx0" brushRef="#br0" timeOffset="17293.728">3869 4205,'24'39,"17"31,7 14,0-3,-4-10,-4-8,-4-9,-3-10,-3-7,-2-5,-5-4,-2-5,-4-3,-1-5,-3 0,1-2,-1-4</inkml:trace>
  <inkml:trace contextRef="#ctx0" brushRef="#br0" timeOffset="18473.734">59 875,'-15'49,"2"1,3 0,1 1,3 0,2 0,3 21,0-64,1 1,1 0,0-1,0 1,0 0,1-1,1 1,-1-1,1 0,1 0,0 0,0 0,0-1,1 0,0 1,0-2,1 1,0-1,0 1,0-2,1 1,0-1,5 3,-9-7,0 0,1-1,-1 0,0 1,0-1,1 0,-1-1,0 1,0 0,1-1,-1 0,0 0,0 0,0 0,0 0,0-1,0 1,0-1,0 0,-1 0,1 0,-1 0,1 0,-1 0,0-1,0 1,0-1,1-1,46-82,-48 84,179-491,-170 474,-5 25,-1 35,1 56,5 0,15 61,12 123,-32 190,-6-438,-2 0,-1-1,-2 1,-1-1,-2 0,-1-1,-1 0,-1 0,-2-1,-1-1,-2 0,0-2,-14 16,29-40,-10 14,-1 0,0 0,-1-1,0-1,-2 0,0-1,0-1,-1-1,-1 0,0-1,0-1,-1-1,-15 5,32-13,0 0,0 0,-1-1,1 1,-1-1,1 0,0 1,-1-1,1-1,-1 1,1 0,0 0,-1-1,1 1,0-1,-1 0,1 0,0 0,0 0,0 0,0 0,0-1,0 1,0-1,0 1,0-1,1 0,-1 1,0-1,1 0,0 0,-1 0,1-1,0 1,0 0,0 0,1 0,-1-1,0 1,1-1,0 1,-1 0,1-1,0 1,0-1,4-16,1 0,0 0,1 0,1 1,1-1,1 2,0-1,9-11,6-13,74-138,106-145,-191 306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1 251,'19'-5,"38"-10,1 2,0 2,0 3,15 2,104 8,-200-20,-83-37,101 52,1 0,0 0,1 0,-1-1,0 1,1-1,0 0,0 0,0 0,1 0,-1-1,1 1,0-1,0 1,0-1,1 0,0 0,0 0,0 0,0 0,1 0,0-4,3-11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0 113,'515'0,"-454"-11,-82-15,-45-32,51 41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0 118,'7'4,"0"-1,1 1,-1-2,0 1,1-1,-1 0,1 0,0-1,0 0,0 0,-1-1,1 0,0-1,0 0,0 0,0 0,-1-1,1 0,-1-1,1 1,-1-2,0 1,0-1,0 0,-1 0,0-1,1 0,-1 0,-1 0,1-1,-1 0,3-3,45-60,-51 69,1 1,-1 0,0 0,0 0,0 0,0 0,0 0,0 1,-1-1,1 1,0-1,-1 1,1-1,-1 1,1 0,-1 0,0 0,0 0,0 0,0 0,0 0,0 0,0 0,-1 1,1-1,-1 0,0 0,1 2,0 1,12 40,-2 1,-2 1,-3-1,0 17,4 26,18 121,-13-131,-15-79,0 1,1 0,-1-1,0 1,0 0,1-1,-1 1,1-1,-1 1,1-1,-1 1,1-1,-1 1,1-1,-1 1,1-1,-1 0,1 1,0-1,-1 0,1 1,0-1,-1 0,1 0,0 0,-1 0,1 1,0-1,0 0,-1 0,1 0,0-1,-1 1,1 0,0 0,-1 0,1 0,0-1,-1 1,1 0,0-1,-1 1,1 0,-1-1,1 1,-1-1,1 1,-1-1,1 1,-1-1,1 1,-1-1,0 0,1 1,-1-1,0 1,1-1,-1 0,0 1,0-1,0 0,26-43,111-350,-52 184,-75 192,-2 6</inkml:trace>
  <inkml:trace contextRef="#ctx0" brushRef="#br0" timeOffset="400.687">875 570,'-5'34,"-1"15,5 0,2-14,7-16,1-13</inkml:trace>
  <inkml:trace contextRef="#ctx0" brushRef="#br0" timeOffset="654.086">1045 203,'-10'5,"-3"6,1 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3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1,'-24'38,"-17"23,-2 5,1-4,9-7,4-8,8-8,2-5,-1-4,-1-2,-1-1,-3-1,-2-4,0-1,3-4</inkml:trace>
  <inkml:trace contextRef="#ctx0" brushRef="#br0" timeOffset="280.06">52 1,'51'90,"-29"-49,2-2,2 0,1-1,2-2,7 5,139 152,-163-179,-1-1</inkml:trace>
  <inkml:trace contextRef="#ctx0" brushRef="#br0" timeOffset="980.297">701 649,'238'-460,"-235"454,-1 2,-1 0,1 0,0 0,0 0,0 0,1 1,-1-1,1 1,0 0,0 0,0 0,0 0,1 0,-1 1,1 0,0-1,0 1,-2 4,0 0,0 0,-1 0,1 0,0 0,-1 0,1 1,-1-1,0 1,0-1,0 1,0-1,0 1,0-1,-1 1,1 0,-1-1,0 1,0 0,0 0,0-1,0 1,0 0,-1 0,1 1,0 30,-2-28,1 0,0 0,1 0,0 0,0 0,0 0,0 0,1 0,0 0,0 0,1 0,0 0,0-1,0 1,0-1,1 1,0-1,0 0,1 0,0 0,-1 0,5 3,-4-8,0 0,0 0,1-1,-1 1,0-1,0 1,0-1,1-1,-1 1,0-1,-1 1,1-1,0 0,0-1,-1 1,1 0,-1-1,0 0,0 0,0 0,0 0,0-1,-1 1,1-1,-1 1,0-1,0 0,-1 0,1 0,-1 0,1-2,-1 4,26-46,-12 19,1-1,2 2,1 1,1 0,1 1,10-8,-26 29,29-21,-33 26,0 0,0-1,0 1,-1 0,1 0,0 0,0 0,0 0,-1 1,1-1,0 0,0 0,-1 0,1 1,0-1,0 0,-1 1,1-1,0 1,-1-1,1 1,0-1,-1 1,1-1,-1 1,1-1,-1 1,1 0,-1-1,0 1,1 0,-1 0,0-1,1 1,-1 0,0 0,0-1,0 1,0 0,0 0,0 0,0-1,0 1,0 0,0 0,0 0,0-1,0 1,-1 1,-3 257,3-243,2 1,-1-1,2 1,0-1,2 0,-1 0,2 0,0 0,1 1,4 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55 167,'-51'325,"49"-301,1 0,1 0,1-1,1 1,1 0,1-1,7 20,5-58,14-155,-20 127,2 0,2 1,2 0,2 2,2 0,1 1,2 1,1 1,8-6,-26 33,1 1,0 0,1 0,0 1,1 0,-1 0,1 1,1 0,0 0,0 1,0 1,0-1,1 2,1-1,-9 5,-1-1,1 1,-1 0,1 0,0 0,-1 1,1-1,-1 0,1 1,-1 0,1 0,-1-1,1 1,-1 1,0-1,0 0,1 1,-1-1,0 1,0-1,0 1,-1 0,1 0,0 0,-1 0,1 0,-1 0,1 1,-1-1,0 0,0 1,0-1,0 2,17 86,3 24,-18-106</inkml:trace>
  <inkml:trace contextRef="#ctx0" brushRef="#br0" timeOffset="2536.207">590 704,'-14'33,"-5"21,1 7,3-4,5-5,3-18,4-13</inkml:trace>
  <inkml:trace contextRef="#ctx0" brushRef="#br0" timeOffset="2884.68">789 337,'-10'9,"2"4,2-6,7-3,4-8,0-8,0 3,-6 3,-3 8,-1 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25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989 966,'-13'11,"0"1,1-1,0 2,2 0,-1 0,1 1,1 0,1 1,0 0,0 0,2 1,0 0,1 0,-2 8,7-21,-1 1,1-1,-1 1,1-1,0 1,0 0,0-1,1 1,-1-1,1 1,0-1,0 1,0-1,1 1,-1-1,1 0,0 0,0 0,0 0,0 0,0 0,1 0,-1-1,1 1,-1-1,1 0,0 0,0 0,0 0,1 0,-1-1,0 1,1-1,-1 0,0 0,1 0,0-1,-1 1,1-1,-1 0,1 0,0 0,-1 0,1 0,-1-1,1 0,2 0,3 0,0 0,0-1,0 0,0 0,0-1,0 0,-1-1,1 0,-1 0,0-1,0 0,0 0,-1 0,0-1,0-1,0 1,-1-1,0 0,-1 0,1-1,-1 0,0 0,-1 0,0-1,-1 1,1-1,-2 0,1 0,-1 0,-1 0,1 0,-1 0,-1-1,0 1,0-1,-2 4,-1 1,1 0,0 0,-1 1,0-1,0 0,-1 1,1 0,-1 0,0 0,0 0,0 1,-1-1,1 1,-1 0,0 1,0-1,0 1,0 0,0 0,-5-1,-10-3</inkml:trace>
  <inkml:trace contextRef="#ctx0" brushRef="#br0" timeOffset="-832.26">171 515,'0'600,"-29"-326,11-167,13-96</inkml:trace>
  <inkml:trace contextRef="#ctx0" brushRef="#br0" timeOffset="-419.839">537 487,'-12'52,"2"1,2 0,2 0,3 1,2-1,4 30,40 89,-25-119,13 47,-51-114,-81-116,83 102,-2 2,0 0,-1 1,-2 1,-1 1,-10-8,28 27,-1-1,1 1,-1 0,0 1,0 0,0 0,0 0,-1 1,1 0,-1 0,1 1,-1 0,0 0,0 1,1 0,-1 1,0-1,1 1,-1 1,0 0,1 0,0 0,-1 1,1 0,0 0,0 1,1 0,-1 0,1 0,0 1,0 0,0 0,-3 6,-40 71,39-56</inkml:trace>
  <inkml:trace contextRef="#ctx0" brushRef="#br0" timeOffset="2319.267">1 205,'248'-39,"-168"29,0 3,1 4,24 5,-77-2,-3-3,-30-11,-137-75,113 61,19 14</inkml:trace>
  <inkml:trace contextRef="#ctx0" brushRef="#br0" timeOffset="61048.085">2484 318,'-196'27,"24"1,60-3,111-26,0 1,0 0,1 0,-1-1,0 1,0 0,0 0,0 0,0 0,0 0,1 0,-1 0,0 0,0 0,0 0,0 0,0 1,0-1,1 0,-1 1,0-1,0 1,1-1,-1 0,0 1,0 0,1-1,-1 1,0-1,1 1,-1 0,1 0,-1-1,1 1,-1 0,1 0,0-1,-1 1,1 0,0 0,0 0,0 0,-1 0,1 0,0-1,0 1,0 0,0 0,0 0,1 0,-1 0,0 0,0-1,1 1,-1 0,0 0,1 0,-1 0,1-1,-1 1,1 0,-1-1,1 1,-1 0,12 4,0 1,1-2,-1 0,1 0,0-1,-1-1,1 0,1-1,2 0,48 8,102 38,-144-37,-1 0,0 2,0 0,-2 2,0 0,7 7,-25-20,1 0,-1 0,0 0,1 0,-1 1,0-1,0 0,0 1,0-1,0 1,0-1,0 1,-1-1,1 1,-1-1,1 1,-1 0,1 0,-1-1,0 1,0 0,0-1,0 1,0 0,0 0,0-1,-1 1,1 0,-1-1,1 1,-1-1,0 1,1 0,-1-1,0 1,0-1,0 0,0 1,0-1,0 0,-1 0,1 1,0-1,-1 0,1 0,-2 0,-75 42,72-41,-9 5,-20 4,2 3,-1 0,2 2,0 2,1 1,1 1,1 2,0 0,2 2,1 1,-14 18,-5 72,45-112,-1 0,0 0,1 0,0 0,0 0,0 1,0-1,0 0,1 0,-1 0,1 0,0 0,0 0,0 0,0 0,1 0,-1-1,1 1,-1 0,1-1,0 1,0-1,0 0,1 0,-1 0,0 0,1 0,-1 0,1 0,0-1,0 1,-1-1,1 0,0 0,0 0,3 0,3 2,1 0,0-1,0-1,0 0,0 0,0-1,0 0,0 0,0-1,-1-1,2 0,9-4,0 0,0 2,0 0,0 2,0 0,1 1,-1 1,1 0,-1 2,1 1,7 2,12 1,-26-8</inkml:trace>
  <inkml:trace contextRef="#ctx0" brushRef="#br0" timeOffset="61947.615">1328 685,'167'-12,"62"-23,-178 32,-33 7</inkml:trace>
  <inkml:trace contextRef="#ctx0" brushRef="#br0" timeOffset="62488.435">1383 854,'5'0,"6"0,7 0,4 0,4 0,2 0,1 0,0 0,1 0,-1 0,-5-5,-2-1,1 0,0 1,2 1,1 2,-4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455 110,'-7'-9,"0"0,-1 0,0 1,-1 0,0 1,0 0,0 0,-1 1,0 0,0 0,-1 1,1 1,-1 0,0 0,-1 1,1 1,0 0,-1 0,1 1,-1 0,1 1,-1 1,0 0,1 0,-1 1,1 0,0 1,-9 4,6 0,0 2,1-1,0 2,0 0,1 0,0 1,1 0,-1 2,9-9,-1 1,1-1,0 0,0 1,1 0,-1 0,1 0,0 0,1 0,-1 0,1 0,0 1,0-1,0 1,1-1,0 0,0 1,0-1,1 1,0-1,0 0,0 1,1-1,0 0,0 2,1-2,0 0,0-1,1 1,0-1,-1 1,2-1,-1 0,0 0,1-1,-1 1,1-1,0 0,0-1,1 1,-1-1,0 0,1 0,-1-1,1 1,0-1,0 0,-1-1,2 1,134-12,-110 1,0-1,-1-2,-1-1,0-1,0-2,-2-1,10-9,-35 25,0 1,0-1,0 1,0-1,0 1,0 0,0 0,1 0,-1 0,0 0,1 0,-1 0,1 1,-1-1,0 1,1 0,-1 0,1 0,-1 0,1 0,-1 1,1-1,-1 1,1-1,-1 1,0 0,1 0,-1 0,0 0,0 0,0 1,0-1,0 1,1 0,31 32,-27-26,0-1,0 1,1-1,-1-1,2 1,-1-1,1-1,0 0,0 0,2 0,10 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6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0 367,'5'0,"7"0,5 0,5 0,4 0,1 0,2 0,1 0,-1 0,1 0,-1 0,-1-5,1-1,-1 0,1 1,-1 1,0 2,-5 1</inkml:trace>
  <inkml:trace contextRef="#ctx0" brushRef="#br0" timeOffset="246.56">0 649,'44'-5,"18"-1,4 0,-5 1,-7 2,-9 1,-6 0,-11 2</inkml:trace>
  <inkml:trace contextRef="#ctx0" brushRef="#br0" timeOffset="1415.021">1299 0,'-2'2,"1"0,-1 0,1 0,-1 0,1 0,-1-1,0 1,0 0,0-1,0 0,0 1,0-1,0 0,-1 0,1 0,0-1,-1 1,1 0,0-1,-1 0,1 1,-1-1,-7 3,-326 90,289-74,47-19,-1 1,0-1,1 1,-1-1,1 1,-1-1,1 1,-1 0,1-1,-1 1,1 0,0-1,-1 1,1 0,0 0,0 0,-1-1,1 1,0 0,0 0,0 0,0-1,0 1,0 0,0 0,0 0,0-1,1 1,-1 0,0 0,0-1,1 1,-1 0,1 0,-1-1,0 1,1 0,0-1,-1 1,1-1,-1 1,1-1,-1 1,1-1,0 1,0-1,-1 1,1-1,0 0,-1 0,1 1,0-1,0 0,0 0,-1 0,1 0,0 0,0 0,0 0,24 11,1-1,0-1,1-1,0-2,0-1,27 2,79 18,-113-20,-14-4,0 0,-1 0,1 1,0 0,-1 0,0 0,1 1,-1-1,0 1,0 0,0 1,-1-1,2 3,-5-4,-1 1,0 0,0 0,0 0,0-1,-1 1,1 0,-1 0,1-1,-1 1,0 0,0-1,0 1,0-1,-1 1,1-1,-1 1,0-1,1 0,-1 0,0 0,0 0,0 0,-1-1,1 1,0 0,-1-1,1 0,-1 1,1-1,-1 0,2 0,-252 149,241-141,-37 27,1 3,1 1,-39 46,-16 49,101-134,1 0,-1 0,1 0,0 0,-1 0,1 0,0 0,-1 0,1 0,0 0,0 0,0 0,0 1,0-1,0 0,0 0,0 0,0 0,1 0,-1 0,0 0,1 0,-1 0,1 0,-1 0,1 0,-1 0,1-1,0 1,-1 0,1 0,0 0,0-1,-1 1,1 0,0-1,0 1,0-1,0 1,0-1,0 0,0 1,0-1,0 0,0 1,0-1,1 0,58 5,-54-5,254-4,-32-26,-200 30,-4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1,'-8'2,"0"0,0 1,0 0,1 1,-1-1,1 1,0 1,0-1,0 1,1 1,0-1,0 1,0 0,1 0,-1 1,1 0,1 0,0 0,0 0,0 1,1-1,0 1,0 0,1 1,-17 43,2 2,3 1,2 0,3 0,2 1,2 0,3 44,3-84,1 0,0 1,1-1,0 0,2 0,0-1,0 1,2-1,0 0,0-1,2 1,-1-2,2 1,0-1,1-1,0 0,0 0,1-1,5 3,4-1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3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1 133,'215'-26,"-31"21,-140-4,-44 7,0 1,-1 0,1 0,0 0,0-1,-1 1,1 0,-1 0,1 0,-1 0,1 0,-1 0,0 0,1 0,-1 0,0 0,0 0,0 0,0 0,0 1,0-1,0 0,0 1,0-1,0 1,0-1,0 1,0-1,0 1,-1 0,1 0,0-1,0 1,-1 0,-100-46,91 36,7 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1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0 128,'18'193,"-6"55,-2-409,-1 117,3 2,1 0,2 0,2 1,1 1,2 1,9-10,-25 42,-2 2,1 0,-1 0,1 1,0-1,0 1,0 0,1 0,0 0,-1 1,1-1,1 1,-1 0,0 0,5-2,-6 6,-1 0,1 1,0-1,0 1,-1-1,1 1,-1 0,0 0,1 0,-1 1,0-1,0 0,0 1,-1-1,1 1,0 0,-1 0,0-1,0 1,0 0,0 0,0 0,0 0,-1 0,0 0,1 0,-1 3,5 105,-5-86</inkml:trace>
  <inkml:trace contextRef="#ctx0" brushRef="#br0" timeOffset="296.902">424 635,'-10'29,"-3"9</inkml:trace>
  <inkml:trace contextRef="#ctx0" brushRef="#br0" timeOffset="542.977">565 212,'0'0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7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0,'14'0,"15"0,7 0,2 0,-1 0,-1 0,-3 0,-1 0,-2 0,-2 0,1 0,-2 0,1 0,0 0,0 0,-5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178 121,'-9'14,"-9"15,-1 7,-1-3,1-2,1-6,2-3,0-5,2 0,-1-4,2-3</inkml:trace>
  <inkml:trace contextRef="#ctx0" brushRef="#br0" timeOffset="1012.415">150 714,'33'0,"26"0,8 0,-3-5,-8-2,-8 1,-8 1,-5 2,-5 0,-2 2,-5 1</inkml:trace>
  <inkml:trace contextRef="#ctx0" brushRef="#br0" timeOffset="1263.865">403 517,'0'38,"0"22,0 6,0-3,0-8,0-8,0-13</inkml:trace>
  <inkml:trace contextRef="#ctx0" brushRef="#br0" timeOffset="1776.938">827 572,'-58'429,"62"-401,10-37,62-225,-34 111,7 3,30-52,-37 115,-42 56,1 0,0 0,0 0,0 0,0 0,0 0,0 1,0-1,0 0,0 1,0-1,0 1,0-1,0 1,1-1,-1 1,0 0,0 0,1 0,-1-1,0 1,0 0,1 1,-1-1,0 0,0 0,0 0,1 1,-1-1,0 1,0-1,0 1,0-1,0 1,0 0,0-1,0 1,0 0,0 0,0 0,0 0,0 0,0 0,-1 0,1 0,-1 0,1 0,0 0,-1 0,0 0,1 1,-1 0,4 11,0-1,-1 1,-1 1,0-1,-1 0,-1 0,0 1,0-1,-2 4,1 9,1-1</inkml:trace>
  <inkml:trace contextRef="#ctx0" brushRef="#br0" timeOffset="4614.086">743 206,'226'-26,"56"23,-283 3,1-1,0 1,-1-1,1 1,0-1,-1 0,1 1,0-1,0 1,0-1,0 0,-1 1,1-1,0 0,0 1,0-1,0 0,1 1,-1-1,0 0,0 1,0-1,0 1,1-1,-1 0,0 1,0-1,1 1,-1-1,1 1,-1-1,0 1,1-1,-1 1,1-1,-1 1,1 0,-1-1,1 1,0 0,-1-1,1 1,-1 0,1 0,0-1,-1 1,1 0,0 0,-1 0,1 0,0 0,-1 0,1 0,-1 0,1 0,0 0,-1 1,1-1,0 0,-1 0,1 1,-1-1,1 0,-195-140,180 125</inkml:trace>
  <inkml:trace contextRef="#ctx0" brushRef="#br0" timeOffset="6313.178">1561 8,'34'54,"-21"-28,0 1,-2 0,-1 1,-2 1,0-1,-2 1,-1 0,-1 1,-1 13,-2-4,-2 0,-1 0,-2 1,-2-2,-2 1,-1-1,-1 0,-3-1,-1 0,-13 23,18-39,-2 0,0-1,-1 0,-1-1,-1 0,0-1,-2 0,0-2,-1 0,0-1,-1 0,-4 1,-2-5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0 224,'36'-9,"1"2,0 1,0 2,0 1,35 3,-43 0,395 0,-423 1,-1-1,1 0,0 1,-1-1,1 0,-1 0,1 1,0-1,-1 0,1 0,0 0,-1 0,1 0,0 0,-1 0,1 0,0 0,-1 0,1 0,0-1,-1 1,1 0,-1 0,1-1,0 1,-1 0,1-1,-1 1,1 0,-1-1,1 1,-1-1,1 1,-1-1,0 1,1-1,-1 1,0-1,1 1,-1-1,0 0,0 1,1-1,-1 0,0 1,0-1,0 0,0 1,0-1,-25-25,-9 3,25 18,0 0,1-1,-1 0,1 0,1-1,-1 0,1 0,0-1,1 0,0 0,0-1,1 1,0-1,-2-5,2-7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1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0 257,'31'-7,"-2"-1,1-1,-1-2,-1-1,0-1,-1-1,0-2,23-17,-50 32,0 1,1-1,-1 0,0 0,1 0,-1 1,0-1,1 0,-1 1,1-1,0 0,-1 1,1-1,-1 1,1-1,0 1,-1-1,1 1,0 0,0-1,-1 1,1 0,0-1,0 1,0 0,-1 0,1 0,0 0,0 0,0 0,0 0,-1 0,1 0,0 0,0 0,0 0,0 1,-1-1,1 0,0 1,0-1,-1 0,1 1,0-1,-1 1,1-1,0 1,-1 0,1-1,-1 1,1-1,-1 1,1 0,-1 0,0-1,1 1,-1 0,0 0,1-1,-1 1,0 0,0 0,0 0,0-1,0 1,0 0,0 0,0 0,0 0,0 0,-5 236,5 122,-1-347,2-1,-1 1,1 0,1-1,0 1,0-1,2 0,-1 0,1 0,5 10,-8-20,0 0,-1 0,1 0,0 0,0-1,-1 1,1 0,0 0,0-1,0 1,0-1,0 1,0 0,0-1,0 0,0 1,0-1,0 0,0 1,1-1,-1 0,0 0,0 0,0 0,0 0,0 0,1-1,-1 1,0 0,0 0,0-1,0 1,0-1,0 1,0-1,0 1,0-1,0 0,0 1,0-1,-1 0,1 0,0 0,0 1,0-2,31-43,101-258,44-111,-128 310,-46 96,-6 17,-1 4</inkml:trace>
  <inkml:trace contextRef="#ctx0" brushRef="#br0" timeOffset="290.599">1045 596,'-15'38,"-9"18,0 4,3-9</inkml:trace>
  <inkml:trace contextRef="#ctx0" brushRef="#br0" timeOffset="536.968">1186 200,'0'0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1,'-5'5,"-11"20,-2 11,-4 5,-3-1,4-2,-1-2,0-3,3-2,0-7,3-2,0 0,2 1,-1-4,-2 1,-4-5,-3 2,3-4</inkml:trace>
  <inkml:trace contextRef="#ctx0" brushRef="#br0" timeOffset="244.533">0 29,'15'24,"9"22,5 8,-2 0,0-4,-1-7,-4-5,-2-4,1-4,-3-1,0-7,-3-6</inkml:trace>
  <inkml:trace contextRef="#ctx0" brushRef="#br0" timeOffset="861.165">537 536,'8'-20,"14"-33,1 1,3 1,2 1,2 1,22-25,-51 72,0-1,1 1,-1 0,0 0,1 0,0 0,-1 0,1 0,0 0,0 0,0 1,0-1,0 1,1-1,-1 1,0 0,1 0,-1 0,1 0,-1 1,1-1,-1 0,1 1,-1 0,1 0,0 0,-1 0,1 0,-1 0,1 1,-1-1,1 1,-1 0,1-1,-1 1,1 0,-1 1,0-1,1 0,-1 1,0-1,0 1,0 0,1 1,1 6,1 0,-1 0,-1 1,0 0,0-1,-1 1,-1 0,1 0,-2 0,1 1,-1-1,-1 0,-1 7,2 36,0-52,0 1,-1-1,1 1,0-1,0 1,0-1,0 1,0-1,0 1,0-1,0 0,1 1,-1-1,1 1,-1-1,1 0,-1 1,1-1,0 0,0 1,-1-1,1 0,0 0,0 0,0 0,0 0,1 0,-1 0,0 0,0 0,0-1,1 1,-1 0,1-1,-1 1,0-1,1 0,-1 1,1-1,-1 0,1 0,-1 0,0 0,1 0,-1 0,1 0,-1 0,1-1,-1 1,11-10,0-1,-1 0,0 0,-1-1,0 0,-1-1,0 0,-1-1,4-9,83-138,-95 160,0 0,1 1,-1-1,0 0,1 0,-1 1,1-1,-1 0,1 1,-1-1,1 0,-1 1,1-1,0 1,-1-1,1 1,0-1,-1 1,1 0,0-1,0 1,-1 0,1-1,0 1,0 0,0 0,-1 0,1 0,0 0,0 0,0 0,0 0,-1 0,1 0,0 0,0 1,0-1,-1 0,1 1,0-1,0 0,-1 1,1-1,0 1,-1-1,1 1,0-1,-1 1,1-1,-1 1,1 0,-1-1,1 1,-1 0,0 0,1-1,-1 1,0 0,0 0,1-1,-1 1,0 0,0 0,0 0,0 0,0-1,0 1,0 0,0 0,0 61,-10-15,5-30,1-1,0 1,2 0,0 1,1-1,0 0,2 0,0 1,3 12,2-12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08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30,'-1'1,"1"-1,0 1,0 0,0 0,0 0,-1-1,1 1,1 0,-1 0,0 0,0 0,0-1,0 1,0 0,1 0,-1-1,0 1,1 0,-1 0,1-1,-1 1,0 0,1-1,0 1,-1-1,1 1,-1 0,1-1,0 1,-1-1,1 0,0 1,-1-1,1 0,0 1,0-1,0 0,-1 0,1 1,0-1,0 0,0 0,-1 0,1 0,0 0,0 0,0-1,-1 1,1 0,0 0,0 0,0-1,-1 1,1 0,0-1,-1 1,1-1,0 1,0-1,194-20,-23-5,-146 24,-2 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5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0 211,'15'56,"-2"0,-3 1,2 52,-20 3,8-113,0 1,0 0,0-1,0 1,0 0,-1 0,1-1,0 1,0 0,0 0,0-1,0 1,0 0,0 0,0-1,-1 1,1 0,0 0,0-1,0 1,-1 0,1 0,0 0,0 0,-1-1,1 1,0 0,0 0,-1 0,1 0,0 0,0 0,-1 0,1-1,0 1,0 0,-1 0,1 0,0 0,-1 0,1 0,0 1,0-1,-1 0,1 0,0 0,-1 0,1 0,-4-33,7-4,0-1,3 1,1 0,2 1,1-1,2 2,2 0,1 0,8-11,-14 24,2 1,0 0,1 1,1 1,1 0,0 0,14-12,-27 30,0 0,0 0,-1 0,1 0,0 0,0 0,0 0,0 0,0 0,1 0,-1 1,0-1,0 0,0 1,1-1,-1 1,0 0,0-1,1 1,-1 0,0 0,1 0,-1 0,1 0,-1 0,0 0,1 0,-1 0,0 1,0-1,1 1,-1-1,0 1,0-1,1 1,-1 0,0-1,0 1,0 0,0 0,0 0,0 0,0 0,0 0,-1 0,1 0,0 0,-1 1,1-1,0 0,16 68,7 52,-15-95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0,'38'5,"28"2,6-1,-3-1,-9-2,-10 0,-9-2,-6-1,-9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0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745 20,'-1'0,"1"0,-1 0,1-1,-1 1,1 0,-1 0,1-1,-1 1,1 0,0-1,-1 1,1 0,0-1,-1 1,1-1,0 1,-1-1,1 1,0-1,0 1,0-1,-1 1,1-1,0 1,0-1,0 1,0-1,0 1,0-1,0 1,0-1,0 1,0-1,0 1,0-1,1 1,-1-1,0 1,0-1,1 1,-1-1,0 1,0-1,1 1,-1-1,-328 88,247-58,80-29,1 0,-1 1,0-1,1 0,-1 0,0 1,1-1,-1 0,1 1,-1-1,0 1,1-1,-1 1,1-1,0 1,-1-1,1 1,-1-1,1 1,0 0,-1-1,1 1,0-1,0 1,-1 0,1-1,0 1,0 0,0 0,0-1,0 1,0 0,0-1,0 1,0 0,0-1,1 1,-1 0,0-1,0 1,1 0,-1-1,0 1,1-1,-1 1,0 0,1-1,-1 1,1-1,-1 1,1-1,-1 1,1-1,0 0,-1 1,1-1,-1 0,1 1,0-1,40 22,-3-10,0-1,1-2,0-2,0-2,16 0,-39-3,41 18,-56-19,0 0,0 0,0 0,0 0,-1 0,1 1,0-1,-1 0,1 0,-1 0,1 1,-1-1,1 0,-1 1,0-1,0 0,0 1,0-1,0 0,0 1,0-1,0 0,0 1,0-1,-1 0,1 0,-1 1,1-1,-1 0,1 0,-1 0,0 1,0-1,1 0,-1 0,0 0,0 0,0 0,0-1,0 1,0 0,0 0,-1 0,-27 22,0 0,-1-2,-2-1,0-2,-30 12,29-13,-341 181,318-149,55-47,0-1,0 0,1 0,-1 1,1-1,-1 1,1-1,-1 0,1 1,0-1,0 1,0-1,-1 1,1-1,1 1,-1-1,0 1,0-1,1 0,-1 1,0-1,1 1,-1-1,1 0,0 1,0-1,-1 0,1 0,0 1,0-1,0 0,0 0,0 0,0 0,1 0,-1-1,0 1,0 0,1 0,-1-1,0 1,1-1,-1 1,1-1,-1 0,0 1,1-1,-1 0,18 5,0-1,0-1,0 0,1-1,-1-2,0 0,1 0,7-3,24 1,121 0,-147 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0 324,'347'-58,"-231"35,-116 23,1 0,-1 0,0 1,1-1,-1 0,1 0,-1 0,1 0,-1 0,1 0,-1 0,0 0,1 0,-1 0,1 0,-1 0,1 0,-1-1,0 1,1 0,-1 0,1 0,-1-1,0 1,1 0,-1 0,0-1,1 1,-1 0,0-1,1 1,-1 0,0-1,0 1,1 0,-1-1,0 1,0-1,0 1,0-1,0 1,1 0,-1-1,0 1,0-1,0 1,0-1,0 1,0 0,0-1,-1 1,1-1,0 1,0-1,0 1,0 0,0-1,-1 1,1-1,0 1,0 0,-1-1,1 1,0 0,-1-1,1 1,0 0,-1-1,-31-20,22 16,-8-6,8 7,0-1,0 1,1-2,0 1,0-2,0 1,1-1,0 0,0-1,0 0,1 0,1 0,-1-1,1 0,1-1,0 1,0-1,1 0,0 0,-2-9,8 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388 343,'-34'29,"-25"29,-3 8,5-1,12-7,8-9,11-7,5-7,1-9,5-4,3-6</inkml:trace>
  <inkml:trace contextRef="#ctx0" brushRef="#br0" timeOffset="247.535">49 202,'10'29,"12"29,8 9,3-2,1-8,-1-8,0-7,-7-7,-2-4,-1-8,-5-2,1-6,-4-4</inkml:trace>
  <inkml:trace contextRef="#ctx0" brushRef="#br0" timeOffset="749.39">529 852,'40'-107,"5"3,33-53,-72 144,2 1,0 0,0 0,1 1,1 0,-1 1,2 0,0 0,0 1,6-4,-16 13,0-1,0 1,0-1,-1 1,1-1,0 1,0-1,0 1,0 0,0 0,0-1,0 1,0 0,0 0,0 0,1 0,-1 0,0 0,0 0,0 1,0-1,0 0,0 1,0-1,0 0,-1 1,1-1,0 1,0 0,0-1,0 1,0 0,-1-1,1 1,0 0,-1 0,1-1,-1 1,1 0,-1 0,1 0,-1 0,1 0,-1 0,0 0,1 0,-1 0,0 0,0 0,0 0,0 1,4 60,-4-56,-1 23,-1-23,1-1,0 1,1 0,0 0,0 0,0 0,0 0,1 0,0 0,0 0,1 0,0-1,0 1,0-1,1 1,2 3,-1-7,-1-1,1 0,0 0,0-1,1 1,-1-1,0 0,0 0,0-1,0 1,0-1,0 0,0 0,0 0,0 0,-1-1,1 1,0-1,-1 0,1 0,-1 0,0-1,1 1,-1-1,-1 0,1 0,0 0,-1 0,2-2,172-197,-175 200,0 0,0 0,0 0,0 1,0-1,1 1,-1-1,1 1,-1-1,1 1,0 0,0 0,-1 0,1 0,0 0,0 0,0 0,0 0,0 1,0-1,0 1,0 0,0 0,0-1,0 1,1 0,-1 1,0-1,0 0,0 1,0-1,0 1,0 0,0-1,0 1,0 0,-1 0,1 0,0 0,0 1,-1-1,1 0,-1 1,1-1,-1 1,0 0,1-1,-1 1,0 0,0 0,1 8,-1-1,1 1,-2-1,0 1,0-1,0 1,-1 0,-1-1,0 0,0 1,-3 6,-5 34,9-39,0 0,0-1,1 1,0 0,1 0,0-1,1 1,0-1,1 1,0-1,0 0,1 0,1 0,1 3,4 5</inkml:trace>
  <inkml:trace contextRef="#ctx0" brushRef="#br0" timeOffset="1335.059">1432 118,'10'4,"-1"-1,0 0,1-1,-1 0,1 0,0-1,-1 0,1-1,0 0,0-1,0 0,-1 0,1-1,3-1,40-4,-50 7,1 1,-1 0,0 0,0 0,0 1,1-1,-1 1,-1-1,1 1,0 0,0 0,-1 1,1-1,-1 0,0 1,0 0,0-1,0 1,0 0,0 0,-1 0,1 0,-1 0,0 1,0-1,0 0,-1 0,1 1,-1-1,0 1,0-1,0 0,0 1,0-1,-1 0,1 1,-1-1,-1 2,5 28,62 284,-31-183,-34-134,0 1,1 0,-1 0,0-1,1 1,-1 0,1 0,-1-1,1 1,-1-1,1 1,0-1,-1 1,1-1,0 1,-1-1,1 1,0-1,0 0,0 1,-1-1,1 0,0 0,0 1,0-1,0 0,-1 0,1 0,0 0,0 0,0 0,0-1,-1 1,1 0,0 0,0 0,0-1,-1 1,1-1,0 1,-1 0,1-1,0 1,0-1,-1 1,1-1,-1 0,1 1,-1-1,1 0,-1 1,1-1,-1 0,0 0,1 0,23-45,-23 42,41-176,-28 93,-9 66,4-33,3 1,2 1,3 0,2 1,11-19,-17 48,-2 9</inkml:trace>
  <inkml:trace contextRef="#ctx0" brushRef="#br0" timeOffset="1634.033">2222 654,'-5'28,"-1"16,5-1,2-8</inkml:trace>
  <inkml:trace contextRef="#ctx0" brushRef="#br0" timeOffset="1879.372">2391 287,'-9'9,"-4"4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1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144 734,'-134'431,"124"-357,11-73,-1-1,1 1,0-1,-1 0,1 1,0-1,-1 0,1 1,0-1,-1 0,1 0,0 0,0 0,-1 0,1 0,0 0,0 0,-1 0,1 0,0 0,-1 0,1 0,0 0,0-1,-1 1,1 0,0-1,-1 1,1 0,-1-1,1 1,0-1,-1 1,1-1,-1 1,1-1,-1 1,0-1,1 0,-1 1,0-1,1 0,-1 1,0-1,1 0,-1 1,0-1,0 0,0 0,0 1,0-1,0 0,0 0,0 1,0-1,0 0,0 1,0-1,-1 0,1 0,2-3,114-216,7-15,16 18,-139 216,1 0,-1 0,0 0,0 0,1 0,-1 0,1 0,-1 0,1 1,-1-1,1 0,-1 0,1 0,0 1,-1-1,1 0,0 1,0-1,-1 1,1-1,0 1,0-1,0 1,0-1,0 1,0 0,0 0,0-1,0 1,0 0,0 0,0 0,0 0,0 0,0 0,0 0,-1 1,1-1,0 0,0 0,0 1,0-1,0 1,0-1,0 1,0-1,-1 1,1-1,0 1,0 0,-1-1,1 1,0 0,-1 0,1 0,-1-1,1 1,-1 0,0 0,1 1,31 131,-22-107</inkml:trace>
  <inkml:trace contextRef="#ctx0" brushRef="#br0" timeOffset="253.886">623 1157,'-5'29,"4"4,1-7,1-9</inkml:trace>
  <inkml:trace contextRef="#ctx0" brushRef="#br0" timeOffset="487.134">849 734,'0'0</inkml:trace>
  <inkml:trace contextRef="#ctx0" brushRef="#br0" timeOffset="938.031">1103 198,'-19'19,"-21"16,-8 7,-1-4,8-3,6-8,9-4,9-5</inkml:trace>
  <inkml:trace contextRef="#ctx0" brushRef="#br0" timeOffset="1505.896">172 198,'138'-11,"24"-8,-183 2,8 12,5 3,-1-1,1 0,-1 0,1-1,0 0,1 0,-1-1,1 0,0 0,0-1,0 0,1 0,0-1,-2-2,8 7,-1 0,0-1,1 1,0 0,0-1,-1 1,2 0,-1-1,0 1,0-1,1 1,-1 0,1-1,0 1,-1 0,1 0,0-1,1 1,-1 0,0 0,2-1,-1-1,9-15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0,'-225'18,"55"22,169-40,0 0,-1 1,1-1,0 1,0-1,-1 1,1 0,0-1,0 1,0 0,0 0,0 0,0 0,0 0,0 0,1 0,-1 0,0 0,0 0,1 1,-1-1,1 0,-1 0,1 1,0-1,-1 0,1 0,0 1,0-1,0 0,0 1,0-1,0 1,0-1,0 0,1 0,-1 1,0-1,1 0,-1 1,1-1,0 0,-1 0,1 0,0 0,0 0,0 0,0 0,-1 0,2 1,59 37,82-16,-52-14,19 12,-109-20,0-1,0 1,0 0,0-1,0 1,0 0,-1 0,1 0,0 0,-1 0,1 0,0 0,-1 0,1 0,-1 0,0 0,1 0,-1 0,0 0,0 0,1 0,-1 1,0-1,0 0,0 0,0 0,-1 0,1 0,0 1,0-1,-1 0,1 0,-1 0,1 0,-1 0,1 0,-1 0,1 0,-1 0,0 0,0 0,0-1,1 1,-1 0,0 0,-1 0,-42 38,43-38,-315 206,307-201,0 0,1 0,-1 1,1 0,1 1,0 0,0 0,0 0,1 1,0 0,1 0,0 1,0-1,1 1,0 0,1 0,0 0,1 1,0-1,1 1,0 0,0 4,1-12,1 1,0-1,0 1,0-1,0 0,0 1,1-1,-1 0,1 0,0 0,0 0,0 0,0-1,1 1,-1-1,1 1,-1-1,1 0,0 0,0 0,0 0,0-1,0 1,1-1,-1 0,0 0,1 0,-1 0,4 0,103 4,8-27,68-5,-131 28,-31-1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6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1 310,'168'-11,"-122"3,1 2,0 3,0 1,12 3,-47-1</inkml:trace>
  <inkml:trace contextRef="#ctx0" brushRef="#br0" timeOffset="244.091">283 0,'-4'38,"-3"23,1 5,1-3,2-8,6-9,2-7,0-5,0-4,-1-2,-2-1,0-6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9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27 252,'-26'299,"34"-249,7-79,-9-24,2 1,3 0,17-51,-19 77,0-3,1 0,2 1,0 0,2 1,1 0,1 1,12-14,-23 35,0 0,0 0,1 1,-1 0,1 0,0 0,0 1,0 0,0 0,1 0,-1 1,1 0,6-1,-10 2,-1 1,1 0,0 0,-1 0,1 0,0 0,-1 0,1 1,0-1,-1 1,1 0,-1 0,1 0,-1 0,1 0,-1 0,0 1,1-1,-1 1,0 0,0-1,0 1,-1 0,1 0,0 0,-1 1,1-1,-1 0,1 0,-1 1,0-1,0 1,0-1,-1 1,1 0,0 1,16 66,-12-51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0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0 124,'344'0,"-211"20,-133-19,1-1,-1 0,1 0,0 0,-1 0,1 0,-1 0,1-1,0 1,-1 0,1 0,-1 0,1 0,-1-1,1 1,-1 0,1-1,-1 1,1 0,-1-1,1 1,-1-1,1 1,-1 0,0-1,1 1,-1-1,0 1,1-1,-1 0,0 1,0-1,1 1,-1-1,0 1,0-1,0 0,0 1,0-1,0 1,0-1,0 0,0 1,0-1,0 1,0-1,-1 0,1 1,0-1,0 1,-1-1,1 1,0-1,-1 1,1-1,0 1,-1-1,1 1,-1-1,1 1,-1 0,1-1,-1 1,-31-27,-103-52,115 66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0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1,'59'23,"-28"-20,1-2,-1-1,1-1,0-2,-1-1,1-1,116-10,-66 15,-58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80,'-1'-2,"0"0,-1 0,1 0,-1 0,1 1,-1-1,0 1,0-1,0 1,0 0,0-1,0 1,0 0,0 0,0 1,0-1,-1 0,1 1,0-1,-1 1,1 0,0 0,-1 0,1 0,-2 0,1 0,-6-2,0 1,0 1,-1 0,1 0,0 0,0 1,0 1,-1-1,1 2,1-1,-1 1,0 1,1-1,-8 5,14-6,1-1,-1 0,1 1,0-1,-1 1,1-1,0 1,0 0,0 0,0-1,0 1,0 0,1 0,-1 0,1 0,-1 0,1 0,0 0,-1 0,1 0,0 0,0 0,1 0,-1 0,0 0,1 0,-1 0,1 0,0 0,-1 0,1-1,0 1,0 0,0 0,1-1,-1 1,0-1,1 1,56 61,-55-61,5 6,1-3,-1 1,0 1,0 0,-1 0,0 0,0 1,-1 0,0 0,0 1,-1-1,0 1,-1 0,0 1,0-1,-1 1,0 0,0 0,0 10,-3-16,-1-1,1 1,-1-1,1 1,-1 0,-1-1,1 0,0 1,-1-1,1 0,-1 1,0-1,0 0,-1-1,1 1,-1 0,1 0,-1-1,0 0,0 1,0-1,0 0,0-1,0 1,0 0,-1-1,1 0,-101 27,97-27,-7 3,0-2,0 0,0-1,0 0,-1-1,1-1,0 0,-10-2,24 2,1 1,-1 0,0 0,1 0,-1-1,0 1,1 0,-1 0,0-1,0 1,1 0,-1-1,0 1,0 0,1-1,-1 1,0 0,0-1,0 1,0 0,0-1,0 1,0-1,1 1,-1 0,0-1,0 1,0-1,-1 1,1 0,0-1,0 1,0-1,0 1,0 0,0-1,-1 1,1 0,0-1,0 1,0 0,-1-1,1 1,0 0,0 0,-1-1,1 1,0 0,-1 0,1-1,0 1,-1 0,1 0,0 0,-1 0,1-1,-1 1,1 0,14-4</inkml:trace>
  <inkml:trace contextRef="#ctx0" brushRef="#br0" timeOffset="715.904">1327 51,'-22'114,"18"-106,0-1,1 1,0 0,1 0,-1 1,1-1,1 0,0 1,0-1,1 1,0-1,0 1,1-1,0 1,0-1,1 1,0-1,1 0,0 0,0 0,0 0,1-1,0 1,1-1,0 0,5 6,-7-10,1-1,-1 1,1 0,0-1,0 0,0 0,0 0,0 0,0-1,0 0,0 1,1-2,-1 1,1 0,-1-1,0 0,1 0,-1 0,1 0,-1-1,0 0,1 0,-1 0,0 0,0-1,0 0,0 0,0 0,0 0,2-2,104-94,-94 81,204-241,-197 236,-9 41,-19 306,6-226,-13 195,8-273,4 0,-2-1,0 0,-1-1,-1 1,-1 0,-1-1,-1 0,0-1,-1 1,-1-1,-1-1,-1 0,0 0,-1-1,-1 0,0-1,-1-1,-7 6,-75 23,93-42,0 0,0 0,0-1,0 1,0-1,0 1,-1-1,1 0,0-1,0 1,0 0,0-1,-1 0,1 1,0-1,0-1,0 1,1 0,-1-1,0 1,0-1,1 0,-1 0,1 0,-1 0,1 0,0-1,0 1,0-1,0 1,0-2,1-5,-1-1,1 0,1 0,0 1,0-1,1 0,0 0,1 0,0 1,0-1,1 1,0-1,1 1,0 0,1 1,-1-1,2-1,-2 3,142-275,-128 250</inkml:trace>
  <inkml:trace contextRef="#ctx0" brushRef="#br0" timeOffset="18391.603">170 1321,'41'-11,"1"2,0 1,0 2,0 3,1 1,0 1,35 6,30 29,-108-34,1 0,-1 1,1-1,-1 0,1 0,-1 0,1 0,0 0,-1 1,1-1,-1 0,1 0,-1 0,1 0,-1 0,1-1,-1 1,1 0,-1 0,1 0,-1 0,1 0,-1-1,1 1,-1 0,1-1,-1 1,1 0,-1-1,1 1,-1 0,0-1,1 1,-1-1,0 1,1-1,-1 1,0 0,0-1,0 1,1-1,-1 0,0 1,0-1,0 1,0-1,0 1,0-1,0 1,0-1,0 1,0-1,0 1,0-1,0 0,-1 1,1-1,0 1,0-1,0 1,-1 0,1-1,-19-32,-145-122,155 145,5 4</inkml:trace>
  <inkml:trace contextRef="#ctx0" brushRef="#br0" timeOffset="18740.014">0 898,'24'5,"23"1,7 0,5-1,-3-2,-2-1,-4-1,-7 0,-6 4,-4 1,-3 0,-2-1,0-2,-1-1,0 4,0 1,-4-1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3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0 150,'73'17,"-24"-10,0-2,0-2,0-3,1-1,-1-3,0-7,-48 10,0 1,-1-1,1 1,0-1,0 1,-1-1,1 1,0-1,0 0,-1 1,1-1,-1 0,1 1,-1-1,1 0,-1 0,1 0,-1 0,0 1,1-1,-1 0,0 0,0 0,0 0,0 0,1 0,-1 0,0 0,-1 0,1 0,0 1,0-1,0 0,-1 0,1 0,0 0,-1 0,1 0,-1 1,1-1,-1 0,1 0,-1 1,1-1,-1 0,0 1,1-1,-1 0,0 1,-142-114,130 101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291 321,'-38'99,"29"-82,-19 29,-1-3,-2 0,-2-2,-1-1,-27 21,47-48,1-3</inkml:trace>
  <inkml:trace contextRef="#ctx0" brushRef="#br0" timeOffset="318.885">9 208,'10'23,"17"24,9 7,3 0,-5-5,-3-5,-3-6,-1-9,0-5,-4-2,-3-4,-3-1,-1 2,-2 2,1-2,-3-5</inkml:trace>
  <inkml:trace contextRef="#ctx0" brushRef="#br0" timeOffset="930.903">574 743,'158'-300,"-152"289,1 0,0 0,1 0,0 1,1 0,0 0,0 1,1 1,0-1,1 2,0-1,0 1,0 1,2 0,-12 5,0 1,0 0,0-1,1 1,-1 0,0-1,0 1,0 0,0 0,1 0,-1 0,0 0,0 1,0-1,0 0,1 0,-1 1,0-1,0 1,0-1,0 1,0-1,0 1,0 0,0-1,0 1,0 0,-1 0,1 0,0 0,0 0,-1 0,1 0,0 0,-1 0,1 0,-1 0,0 0,1 0,-1 0,0 1,0-1,1 0,-1 0,5 59,-6-53,0 20,0-23,-1 1,1-1,1 1,-1-1,1 1,-1-1,1 1,0-1,1 1,-1-1,1 1,0-1,0 1,1-1,-1 0,1 0,0 1,0-1,0 0,0-1,1 1,0 0,0-1,0 1,0-1,3 3,1-6,0-1,-1 1,1-1,-1 0,1 0,-1-1,1 0,-1 0,0-1,0 0,0 0,0 0,0 0,-1-1,1 0,-1 0,0-1,-1 1,4-5,163-161,-170 169,-1 0,1 1,0-1,0 0,-1 1,1-1,0 1,0-1,0 1,0 0,0-1,0 1,0 0,0 0,0-1,0 1,0 0,0 0,0 0,-1 0,1 0,0 1,0-1,0 0,0 0,0 1,0-1,0 0,0 1,0-1,0 1,-1-1,1 1,0-1,0 1,0 0,-1-1,1 1,-1 0,1 0,0 0,-1-1,1 1,-1 0,0 0,1 0,-1 0,0 0,1 0,-1 0,0 0,0 0,0 0,5 60,-5-55,-3 45,1-39,1 0,0 0,1 0,0 0,1 0,0 0,1 0,0 0,1 0,0 0,4 7,5-1</inkml:trace>
  <inkml:trace contextRef="#ctx0" brushRef="#br0" timeOffset="1631.985">1421 66,'17'3,"1"-1,0-1,0 0,0-2,0 0,0-1,0 0,0-2,-1 0,1-1,-1 0,0-2,-1 0,-14 7,0-1,-1 1,1-1,-1 1,1 0,0-1,-1 1,1 0,0 0,-1 0,1 0,0 1,-1-1,1 0,0 1,-1-1,1 1,-1 0,1-1,-1 1,1 0,-1 0,0 0,1 0,-1 0,0 0,0 0,1 1,-1-1,0 0,0 1,-1-1,1 1,0-1,0 1,-1-1,1 1,-1-1,1 1,-1 0,0-1,1 2,10 75,-11-78,0 318,24-178,-13-88,-11-51,1 0,-1 0,0-1,0 1,1 0,-1-1,1 1,-1 0,0-1,1 1,-1 0,1-1,0 1,-1-1,1 1,-1-1,1 1,0-1,-1 0,1 1,0-1,0 0,-1 1,1-1,0 0,0 0,-1 0,1 0,0 0,0 0,0 0,-1 0,1 0,0 0,0 0,-1 0,1 0,0-1,0 1,-1 0,1-1,0 1,-1 0,1-1,0 1,-1-1,1 1,-1-1,1 0,0 1,-1-1,1 1,-1-1,0 0,1 1,-1-1,0 0,1 0,-1 1,0-1,0 0,0 0,1 0,15-27,0-1,-2-1,-1 0,-1 0,3-16,100-317,-81 276,-26 80,0 4</inkml:trace>
  <inkml:trace contextRef="#ctx0" brushRef="#br0" timeOffset="2668.129">2266 489,'0'24,"-4"18,-3 6,1 0,2-9</inkml:trace>
  <inkml:trace contextRef="#ctx0" brushRef="#br0" timeOffset="2836.043">2408 122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37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282 190,'0'641,"0"-626,0 0,-1 0,-1 0,0 0,-1 0,-1 0,0-1,-1 1,-1 0,-4 2</inkml:trace>
  <inkml:trace contextRef="#ctx0" brushRef="#br0" timeOffset="516.885">0 275,'40'-25,"1"3,1 1,0 2,2 2,18-4,-43 14,-13 5,21-9,0 0,1 2,0 1,1 2,0 0,0 2,0 1,1 2,-1 0,13 3,-39-2,0 0,1 0,-1 1,0-1,0 1,0 0,0 0,0 0,0 0,0 0,0 0,0 1,-1 0,1 0,0-1,-1 1,0 1,1-1,-1 0,0 1,0-1,0 1,0-1,-1 1,1 0,-1 0,0 0,1 0,-1 0,-1 0,1 0,0 0,-1 0,0 0,1 1,-1-1,0 0,-1 1,-5 14,0-1,-2 0,0-1,-1 0,-1 0,0-1,-1 0,-1 0,0-2,-1 1,0-2,-4 3,-72 85,87-97,0-1,1 0,-1 1,1-1,0 1,0-1,0 1,0 0,0-1,0 1,1 0,-1 0,1-1,0 1,0 0,0 0,0 0,0 0,1-1,-1 1,1 0,0 0,0-1,0 1,0-1,0 1,1-1,-1 1,1-1,-1 0,1 1,1 0,79 58,-53-44,-24-14,0-1,1 1,-1 0,0 0,0 0,-1 1,1 0,-1 0,0 0,0 0,0 1,0 0,-1-1,0 1,0 0,0 1,-1-1,0 0,0 1,0 0,0-1,-1 1,0 0,0 0,-1 0,0-1,0 1,0 0,0 0,-1 0,0 0,0 0,-1-1,0 1,0-1,0 1,-1-1,-1 4,-24 18,-2-1,0-2,-1-1,-1-2,-1 0,-1-3,-1-1,-1-1,-24 7,-40 5,86-26</inkml:trace>
  <inkml:trace contextRef="#ctx0" brushRef="#br0" timeOffset="1131.852">932 727,'2'6,"1"0,0-1,0 1,1-1,0 1,0-1,0 0,1-1,-1 1,1-1,0 0,1 0,-1 0,0-1,1 0,0 0,0 0,0-1,0 0,0 0,1 0,-1-1,0 0,1 0,-1-1,1 0,-1 0,1 0,-1-1,1 0,-1 0,1 0,-1-1,0 0,0-1,0 1,0-1,0 0,3-3,123-104,-131 108,0 0,0 1,0-1,0 1,1-1,-1 1,1 0,-1 0,1-1,-1 1,1 0,0 0,-1 0,1 1,0-1,0 0,0 1,0-1,0 1,0 0,-1-1,1 1,0 0,0 0,0 0,0 0,0 1,0-1,0 1,0-1,0 1,0-1,-1 1,1 0,0 0,0 0,-1 0,1 0,-1 1,1-1,-1 0,1 1,-1-1,0 1,0-1,0 1,0-1,0 1,0 0,0 0,0 0,0 1,9 20,-8-14,1 0,1 0,-1-1,2 1,-1-1,1 0,0 0,1 0,0-1,0 1,0-2,1 1,0-1,0 0,1 0,0-1,0 0,9 4,-9-6,1-1,-1 0,1 0,0-1,0 0,0-1,-1 1,1-2,0 1,0-2,0 1,-1-1,1 0,-1-1,1 0,-1 0,0 0,0-1,0-1,-1 0,1 0,1-1,16-14,0-2,-2 0,0-1,-1-1,7-13,14-23,-3-1,-2-2,-3-2,-3-2,-3 0,-3-2,-3-1,11-60,-28 105,-22 54,-7 36,4 0,2 1,3 1,4 1,-2 52,12-99,2 0,1-1,0 1,2-1,0 0,1 0,9 19,-18-23,-5-14</inkml:trace>
  <inkml:trace contextRef="#ctx0" brushRef="#br0" timeOffset="1384.973">1609 247,'43'5,"38"1,11 0,-1-1,-7-2,-13-1,-13-1,-7 5,-8 0,-10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8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0 199,'250'-1,"-75"-25,-176 25,0 1,1 0,-1-1,0 1,1-1,-1 0,1 1,-1-1,0 1,1-1,-1 0,1 1,0-1,-1 0,1 0,0 1,-1-1,1 0,0 0,0 0,0 1,0-1,-1 0,1 0,0 0,1 0,-1 1,0-1,0 0,0 0,0 0,1 1,-1-1,0 0,1 0,-1 1,0-1,1 0,-1 1,1-1,-1 0,1 1,-1-1,1 1,0-1,-1 1,1-1,0 1,-1-1,1 1,0 0,0-1,0 1,-1 0,1-1,0 1,0 0,0 0,-1 0,1 0,0 0,0 0,0 0,0 0,-122-118,107 101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5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434 266,'-43'43,"-24"29,-5 7,9-6,11-9,9-12,12-9,7-8,2-5,5-7</inkml:trace>
  <inkml:trace contextRef="#ctx0" brushRef="#br0" timeOffset="245.834">95 266,'19'33,"17"22,1 5,-1-2,-1-6,-7-8,-3-6,-1-5,0-3,1-7,-4-2,-1-5,-4-5</inkml:trace>
  <inkml:trace contextRef="#ctx0" brushRef="#br0" timeOffset="749.365">603 802,'22'-84,"4"0,34-74,-56 148,0 1,1 0,0 0,1 0,0 0,0 1,0 0,1 1,1-1,6-4,-13 11,-1 0,1 1,0-1,0 1,0-1,0 1,0-1,0 1,0 0,0-1,0 1,0 0,0 0,0 0,0 0,0 0,1 0,-1 0,0 0,0 0,0 1,0-1,0 0,0 1,0-1,0 1,0-1,0 1,0-1,-1 1,1-1,0 1,0 0,0 0,-1-1,1 1,0 0,-1 0,1 0,-1 0,1 0,-1 0,1 0,-1 0,0 0,1 0,-1 0,0 0,0 0,0 0,0 1,9 58,5 19,-13-77,-1-1,1 1,0-1,0 1,-1-1,1 1,0-1,0 1,0-1,1 0,-1 1,0-1,0 0,1 0,-1 0,1 0,-1 0,1 0,-1-1,1 1,-1 0,1-1,0 1,-1-1,1 0,0 1,-1-1,1 0,0 0,0 0,-1 0,1 0,0-1,-1 1,1 0,0-1,-1 1,1-1,0 0,-1 0,1 1,-1-1,1 0,-1 0,11-8,0 0,-1-1,-1 0,1-1,-2 0,1 0,-1-1,-1 0,0-1,4-10,34-47,-45 68,0-1,0 1,-1 0,1 0,1-1,-1 1,0 0,0 0,1 0,-1 1,1-1,0 0,0 0,-1 1,1-1,0 1,0 0,0 0,1-1,-1 1,0 1,0-1,0 0,1 0,-1 1,1-1,-1 1,0 0,1 0,-1 0,1 0,-1 0,0 0,1 1,-1-1,0 1,1 0,-1 0,0-1,0 1,0 1,1-1,-1 0,1 1,0 6,1 0,-1 0,-1 0,1 1,-1-1,-1 1,0-1,0 1,0-1,-1 1,-1 0,0 8,3 55,3-50,1-3</inkml:trace>
  <inkml:trace contextRef="#ctx0" brushRef="#br0" timeOffset="1909.141">1422 154,'1'-1,"-1"1,0 0,1 0,-1 0,1 0,-1 0,1 0,-1 0,0 0,1 0,-1 0,1 0,-1 0,0 0,1 0,-1 1,1-1,-1 0,0 0,1 0,-1 1,1-1,-1 0,0 0,1 1,-1-1,0 0,0 1,1-1,-1 0,0 1,0-1,1 0,-1 1,0-1,0 1,0-1,0 0,0 1,1-1,-1 1,0-1,0 0,0 1,0-1,0 1,0-1,0 1,-1-1,1 0,0 1,0-1,0 1,0-1,0 0,-1 1,1-1,0 1,0-1,-1 0,1 1,0-1,-1 0,1 0,0 1,-1-1,1 0,0 0,-1 1,1-1,35-3,50-43,-84 45,0 0,1 1,-1-1,0 1,1-1,-1 1,0-1,1 1,-1 0,1 0,-1 0,1 0,-1 0,0 0,1 0,-1 0,1 1,-1-1,0 1,1-1,-1 1,0-1,1 1,-1 0,0-1,0 1,1 0,-1 0,0 0,0 0,0 0,0 0,0 0,-1 0,1 1,0-1,0 0,-1 0,1 1,20 59,-18-47,41 318,-22-142,-22-190,0 1,0-1,0 1,0-1,0 1,1-1,-1 1,0 0,0-1,0 1,1-1,-1 1,0-1,1 0,-1 1,0-1,1 1,-1-1,1 0,-1 1,1-1,-1 0,1 1,-1-1,1 0,-1 0,1 1,-1-1,1 0,-1 0,1 0,-1 0,1 0,0 0,-1 0,1 0,-1 0,1 0,-1 0,1 0,-1 0,1 0,0-1,-1 1,1 0,-1 0,1-1,-1 1,1 0,-1 0,0-1,1 1,-1-1,1 1,-1 0,0-1,1 1,-1-1,0 1,1-1,-1 1,0-1,0 0,23-37,-20 34,43-97,-4-1,7-39,-2 8,28-66,-68 186,-1 6</inkml:trace>
  <inkml:trace contextRef="#ctx0" brushRef="#br0" timeOffset="2161.001">2240 548,'-14'29,"-5"14,5-5,6-8</inkml:trace>
  <inkml:trace contextRef="#ctx0" brushRef="#br0" timeOffset="2331.098">2353 154,'0'0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2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59,'242'-27,"-85"8,-29 7,-116 12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2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55,'24'0,"22"-5,13-1,1-1,-4 2,-8 2,-2-4,-4 0,-4 0,-4 2,-8 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0,'-22'9,"1"0,1 2,0 0,0 1,1 2,1-1,0 2,1 1,0 0,1 1,1 0,1 1,1 1,-4 7,14-19,-1 1,1-1,0 1,1-1,0 1,0 0,1 0,0 0,0 0,1 0,0 0,0 0,1 0,0 0,0 0,1 0,0-1,0 1,1 0,0-1,1 0,-1 0,1 0,1 0,-1 0,1-1,0 0,1 0,3 3,-5-4,1 1,0-1,1-1,-1 1,1-1,-1 0,1 0,0-1,1 0,-1 0,1 0,-1-1,1 0,0 0,0-1,0 1,0-2,0 1,0-1,0 0,0 0,0-1,0 0,0 0,0-1,-1 0,1 0,0 0,-1-1,4-2,-3 1,-1 0,1-1,-1 0,0 0,0-1,0 1,-1-1,0-1,0 1,0-1,-1 0,0 0,2-4,-4 8,-1-1,0 1,1 0,-1 0,0-1,-1 1,1 0,0-1,-1 1,0-1,0 1,0-1,0 1,-1-1,1 1,-1 0,0-1,0 1,0 0,0 0,-1-1,1 1,-1 0,0 0,0 0,0 1,0-1,0 0,-1 1,1 0,-1-1,-1 0,1 1,0 0,0 1,0-1,0 1,0 0,0-1,0 1,0 1,-1-1,1 0,0 1,-1 0,1 0,0 0,-1 0,1 0,0 1,0 0,-1-1,1 1,3-1,1 0,-1 0,0 0,0 0,1 0,-1 1,0-1,1 0,-1 0,0 0,0 0,1 0,-1 0,0 1,0-1,1 0,-1 0,0 0,0 1,0-1,1 0,-1 0,0 1,0-1,0 0,0 0,0 1,1-1,-1 0,0 0,0 1,0-1,0 0,0 1,0-1,0 0,0 1,0-1,0 0,0 0,0 1,0-1,0 0,-1 1,1-1,0 0,0 0,0 1,0-1,0 0,-1 0,1 1,0-1,0 0,0 0,-1 0,1 1,0-1,29 6,-7-4,0-2,0-1,0-1,-1-1,1 0,0-2,-1 0,9-5,-5 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3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0,'1'88,"-4"0,-3 0,-13 48,-57 232,70-287,12-76</inkml:trace>
  <inkml:trace contextRef="#ctx0" brushRef="#br0" timeOffset="413.587">505 0,'0'701,"-34"-802,31 89,0 0,-1 1,-1-1,0 1,-1 0,0 0,0 0,-1 1,0 0,-1 0,0 1,-1 0,0 1,0 0,-1 0,0 1,0 0,-1 0,0 1,0 1,-1 0,-9-3,8 7,0-1,0 2,-1 0,1 0,0 1,0 1,0 0,0 1,0 1,0 0,1 0,-1 1,1 1,1 0,-1 1,1 0,0 0,0 1,-2 4,-4 8,5-1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751 170,'1'0,"-1"0,0-1,1 1,-1 0,1 0,-1 0,0 0,1 0,-1 0,1 0,-1 0,0 0,1 0,-1 0,1 1,-1-1,0 0,1 0,-1 0,1 0,-1 1,0-1,1 0,-1 0,0 1,0-1,1 0,-1 0,0 1,0-1,1 0,-1 1,0-1,0 1,0-1,1 0,-1 1,0-1,0 0,0 1,0-1,0 1,0-1,0 0,0 1,0-1,0 1,0-1,0 0,0 1,0-1,0 1,-1-1,1 0,0 1,0-1,0 0,-1 1,1-1,0 0,0 1,-1-1,1 0,0 1,40-6,-36 5,226-29,-157 14,-72 14,-1-1,0 0,1 0,-1 0,0 0,0 0,0 1,0-1,0 0,0 0,-1 0,1 0,-1 0,1 1,-1-1,0 0,1 0,-1 1,0-1,0 1,0-1,-1 1,1-1,0 1,-1 0,1-1,0 1,-1 0,1 0,-1 0,0 0,1 0,-1 0,-1 0,-2-3,-70-53,55 46</inkml:trace>
  <inkml:trace contextRef="#ctx0" brushRef="#br0" timeOffset="701.41">1710 0,'-9'10,"-9"12,-5 3,1 2,-1-4,4 0,0-5,4-1,-1 3,2 1,4-2</inkml:trace>
  <inkml:trace contextRef="#ctx0" brushRef="#br0" timeOffset="-1299.664">751 480,'0'527,"3"-570,1 1,1 0,3 0,2 1,1 0,2 0,12-23,-17 43,0 1,1 0,1 0,1 1,1 1,0 0,2 0,0 2,0-1,2 2,0 0,3-1,-17 14,0 0,-1 1,1-1,0 0,0 1,0 0,0 0,0-1,0 1,1 0,-1 1,0-1,0 0,1 1,-1-1,0 1,1 0,-1-1,1 1,-1 0,0 1,1-1,-1 0,0 1,1-1,-1 1,0 0,1 0,-1 0,0 0,0 0,0 0,0 0,0 1,0-1,0 1,-1 0,1-1,0 1,-1 0,0 0,1 0,-1 0,0 0,0 0,0 1,0-1,0 0,-1 0,1 1,-1-1,1 3,6 54,-7-48,0 1,1-1,1 0,0 1,0-1,1 0,1 0,0-1,0 1,1-1,0 0,6 8,1-5</inkml:trace>
  <inkml:trace contextRef="#ctx0" brushRef="#br0" timeOffset="-916.842">1316 988,'-5'24,"-2"18,1 1</inkml:trace>
  <inkml:trace contextRef="#ctx0" brushRef="#br0" timeOffset="-669.791">1542 537,'-24'24,"-8"8</inkml:trace>
  <inkml:trace contextRef="#ctx0" brushRef="#br0" timeOffset="6698.872">497 339,'-20'-1,"-1"1,0 1,1 1,-1 0,0 2,1 0,0 1,0 1,1 1,0 1,0 1,-12 7,28-15,0 1,0-1,1 1,-1-1,0 1,1 0,-1 0,1 1,-1-1,1 0,0 1,0-1,0 1,0 0,1 0,-1 0,1 0,0 0,0 0,0 0,0 0,0 0,0 0,1 1,0-1,0 0,0 0,0 1,0-1,0 0,1 0,0 1,0-1,-1 0,2 0,-1 0,0 0,1 0,-1 0,3 2,137 69,-139-72,0 1,0-1,0 1,0-1,-1 1,1 0,-1-1,0 1,0 0,0 0,0 0,0 0,-1 0,1 0,-1 0,0 1,0-1,0 0,0 0,0 0,-1 0,0 0,1 0,-1 0,0 0,0 0,-1 0,1-1,-1 1,0 1,-61 75,59-75,-231 209,230-207,3-6,0 1,0 0,0 0,0 0,0 0,0 0,1 1,-1-1,0 1,1-1,-1 1,1-1,0 1,0 0,-1 0,1-1,0 1,0 0,1 0,-1 0,0 0,1 0,-1 1,1-1,-1 0,1 0,0 0,0 0,0 0,0 1,1-1,-1 0,0 0,1 0,0 0,-1 0,1 0,0 0,0 0,0 0,0 0,1 0,-1-1,0 1,1 0,-1-1,1 1,1 0,13 2,0-1,1 0,-1-2,1 0,-1 0,1-2,-1 0,1-1,30 0,124-27,-136 21,59-1,-76 13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3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6830 256,'0'0</inkml:trace>
  <inkml:trace contextRef="#ctx0" brushRef="#br0" timeOffset="-216.129">6859 820,'0'38,"0"18,5-1,1-9</inkml:trace>
  <inkml:trace contextRef="#ctx0" brushRef="#br0" timeOffset="234.499">7113 1187,'-5'-29,"4"-28,1-10,1 2,5 7,2 9,4 12,0 8,3 9,-2 3,3 5,2-1,4 6,-2 5</inkml:trace>
  <inkml:trace contextRef="#ctx0" brushRef="#br0" timeOffset="502.445">7564 904,'42'-34,"-1"-3,-3-1,-1-2,-1-2,12-22,-25-11,-23 72,0 1,-1 0,1 0,-1 0,1 0,-1 0,0 1,0-1,0 0,0 0,0 0,0 1,-1-1,1 1,0-1,-1 1,1-1,-1 1,0 0,1-1,-1 1,0 0,0 0,0 1,0-1,0 0,0 1,0-1,0 1,0-1,0 1,0 0,0 0,0 0,0 0,0 0,-10 2,1 0,-1 1,1 0,0 0,0 1,0 1,1 0,0 0,0 1,0 1,0-1,1 1,0 1,1 0,-4 4,0-1,0 0,1 1,0 0,1 1,1 0,0 1,0 0,1 0,1 1,1 0,0 0,1 0,0 1,2 0,0 0,0 0,1 0,1 0,1 1,1-1,0 0,1 0,0 0,4 9,-4-19,1 1,1-1,0 0,-1 0,2 0,-1-1,1 1,0-1,0 0,0-1,1 1,-1-1,1 0,0 0,1-1,-1 0,0 0,1 0,0-1,0 0,1 0,149 13,-132-15</inkml:trace>
  <inkml:trace contextRef="#ctx0" brushRef="#br0" timeOffset="-1395.332">4178 961,'59'-18,"0"-3,-1-2,26-16,39-31,-117 66,0 0,0-1,-1 0,1 0,-1 0,-1-1,1 1,-1-1,0 0,0-1,0 1,-1 0,0-1,-1 0,1 0,-1 0,-1 0,1-1,-2 4,0 0,0-1,0 1,-1 0,1 0,-1 0,0 0,0 0,-1 0,1 0,-1 0,0 0,0 1,0-1,0 1,-1-1,0 1,1 0,-1 0,0 0,0 0,-1 1,1-1,-1 1,1 0,-1 0,0 0,0 0,1 1,-1 0,0-1,-4 1,-5-3,-1 1,0 1,0 0,0 1,0 1,0 0,0 1,0 0,-4 2,-1 2,0 0,1 1,0 2,0-1,0 2,1 1,0 0,1 1,0 0,1 2,1 0,-1 0,2 1,0 1,-4 7,10-14,0 1,1 1,0-1,0 1,1 0,1 0,0 1,0 0,1-1,0 1,0 0,2 0,-1 1,1-1,1 0,0 0,1 1,0-1,1 0,0 0,0 0,1 0,1 0,0-1,0 1,6 8,-3-9,0 0,0-1,1 0,1-1,-1 1,1-2,1 1,-1-1,1-1,0 0,1 0,-1-1,1 0,0-1,1 0,-1-1,1 0,-1-1,1 0,4-1,10 2,1-2,0-2,0 0,0-2,0 0,-1-2,0-1,11-5,-1-1,-1-3,0-1,-1-1,-1-2,-1-1,26-22,-26 18</inkml:trace>
  <inkml:trace contextRef="#ctx0" brushRef="#br0" timeOffset="-999.823">4911 1045,'66'-50,"-3"-3,-2-3,9-14,-11 12,-58 58,0-1,-1 1,1 0,0-1,-1 1,1 0,0-1,-1 1,1 0,0 0,0 0,-1 0,1 0,0 0,0 0,-1 0,1 0,0 0,-1 0,1 0,0 0,0 0,-1 1,1-1,0 0,-1 1,1-1,0 0,-1 1,1-1,-1 1,1-1,0 1,-1-1,1 1,-1-1,0 1,1 0,-1-1,1 1,-1 0,0-1,0 1,1 0,-1-1,0 1,0 0,0 0,0-1,0 1,0 0,0-1,0 1,0 0,0 0,0 0,-1 53,1-48,-1 2,0 0,0 0,0 0,1-1,1 1,-1 0,1 0,1 0,-1-1,1 1,1-1,-1 1,1-1,1 0,-1 0,1 0,0-1,1 1,-1-1,2 0,-1 0,0-1,1 1,0-1,0 0,1-1,-1 0,1 0,0 0,3 0,0-1,1-1,0-1,0 0,0 0,0-1,0 0,0-1,0 0,0-1,0-1,-1 1,1-1,-1-1,0 0,0-1,0 0,0 0,-1-1,0 0,0-1,0-1,8-5,-1-1,-1-1,-1 0,0-1,-1-1,0 0,-1-1,-1 0,-1 0,4-13,6-53,-18 59</inkml:trace>
  <inkml:trace contextRef="#ctx0" brushRef="#br0" timeOffset="-628.984">6237 1,'2'2,"0"-1,0 1,0 0,0 0,-1 1,1-1,-1 0,0 0,0 1,0-1,0 1,0-1,0 1,0-1,-1 1,1-1,-1 1,0 0,0-1,0 3,-18 153,3 73,2-59,9 148,5-215,-1-116</inkml:trace>
  <inkml:trace contextRef="#ctx0" brushRef="#br0" timeOffset="-400.88">5786 678,'39'-4,"36"-3,10 1,1 1,-10 2,-8 1,-11 1,-10 0,-4 1,-4 0,-4 5,-3 2,-3-1,-5-1</inkml:trace>
  <inkml:trace contextRef="#ctx0" brushRef="#br0" timeOffset="-3836.129">481 57,'-52'532,"18"31,36-354,14-155,-5-81,-10 8</inkml:trace>
  <inkml:trace contextRef="#ctx0" brushRef="#br0" timeOffset="-3600.836">1 877,'43'-20,"43"-10,17-6,0 4,-13 2,-11 7,-15 6,-14 2,-10 4,-7 3,-4 3,-8 3</inkml:trace>
  <inkml:trace contextRef="#ctx0" brushRef="#br0" timeOffset="-3335.912">763 1356,'-3'-37,"2"0,2 0,1 0,1 0,3 1,0-1,3 1,3-6,-6 23,0 0,1 1,1 0,1 0,0 1,1 0,1 1,1 0,0 1,1 0,1 1,0 0,1 1,0 1,1 0,1 1,-1 1,2 1,-1 0,14-4,19 9,-31 8</inkml:trace>
  <inkml:trace contextRef="#ctx0" brushRef="#br0" timeOffset="-2983.918">1355 1017,'23'-10,"-1"-2,0-1,-1-1,0 0,-1-2,-1 0,-1-1,0-1,-1-1,7-11,-23 29,1 0,-1 0,1-1,-1 1,0 0,0-1,1 1,-1-1,0 0,0 1,-1-1,1 0,0 0,-1 0,1 1,-1-1,1 0,-1 0,0 0,0 0,0 0,0 0,0 0,0 0,0 0,-1 1,1-1,-1 0,1 0,-1 0,0 0,0 1,0-1,0 0,0 1,0-1,0 1,0-1,-1 1,1 0,-1-1,1 1,-1 0,1 0,-1 0,0 0,1 0,-1 0,0 1,0-1,-1 0,-11 1,1 1,0 1,-1 0,1 0,0 1,0 1,0 0,1 1,-1 1,1-1,0 2,1 0,-1 0,1 1,1 1,0-1,0 2,1-1,0 2,0-1,1 1,0 1,-3 3,1 0,1 1,0 0,1 0,1 1,0 0,1 0,1 1,1 0,0 0,2 0,-1 7,3-20,0-1,0 0,0 1,0-1,1 0,0 0,-1 0,2 0,-1 0,0 0,1 0,0 0,0 0,0 0,0-1,1 1,-1-1,1 0,0 0,0 0,0 0,1 0,-1 0,0-1,1 0,0 0,0 0,-1 0,1 0,0-1,0 0,3 1,139 11,-141-14,200-32,-142 18,-33 9</inkml:trace>
  <inkml:trace contextRef="#ctx0" brushRef="#br0" timeOffset="-2347.156">2202 848,'-221'123,"212"-119,0 1,1 0,0 0,0 1,0 0,0 0,1 1,0 0,0 0,1 1,0 0,1 0,-1 0,2 1,-1 0,1 0,0 0,1 0,0 1,-1 7,4-15,0 1,1-1,-1 1,1-1,-1 1,1-1,0 0,0 1,0-1,0 0,1 0,-1 0,1 0,-1 0,1 0,0 0,-1 0,1 0,0-1,0 1,0-1,0 1,1-1,-1 0,0 0,1 0,-1 0,0-1,1 1,-1 0,1-1,0 0,85 4,-64-9,-1-1,0-1,0 0,0-2,-1-1,-1-1,0-1,0 0,-1-2,-1 0,0-1,8-9,-21 18,-5 4,1 0,-1 0,0 0,0 0,1 0,-1 0,1 1,0-1,0 1,-1-1,1 1,0 0,0-1,0 1,0 0,1 0,-1 0,0 1,0-1,0 1,1-1,-1 1,0 0,1-1,-1 1,0 0,1 1,-1-1,0 0,1 1,-1-1,0 1,0 0,1 0,-1 0,0 0,0 0,0 0,0 0,1 2,22 57,17 25,-37-80,1 0,-1 0,1 0,0-1,0 0,1 0,-1-1,1 0,0 0,0 0,0-1,0 0,0 0,0-1,0 0,1 0,-1-1,1 0,-1 0,0 0,1-1,-1-1,0 1,0-1,0 0,0-1,0 1,4-3,12-7,1 0,-2-1,0-1,0-1,-2-1,1-1,8-10,10-17,-1-2,-3-1,-2-2,-1-1,-3-2,-3-1,-1 0,5-25,-11 31,-3-2,-2 1,-2-2,-2 0,-2 0,-3 0,-1-10,-3 57,0 0,0 0,-1 0,1 0,-1 0,1 0,-1 0,0 0,0 0,-1 0,1 0,-1 0,1 0,-1 0,0 1,0-1,0 0,0 0,-1 1,1-1,-1 0,0 1,1 0,-1-1,0 1,-1 0,1 0,0 0,0 0,-1 0,1 1,-1-1,0 1,0 0,1-1,-1 1,0 0,0 1,0-1,0 0,0 1,0 0,0 0,0 0,0 0,0 0,0 0,-2 2,-4 4,1 1,-1 0,2 0,-1 1,1 0,0 1,1-1,0 1,0 1,1-1,0 1,1 0,0 0,0 0,1 1,-1 6,-12 50,2 1,3 0,4 1,2 0,4 0,6 69,52 184,-38-266,-41-74,12 4</inkml:trace>
  <inkml:trace contextRef="#ctx0" brushRef="#br0" timeOffset="-2149.956">2597 651,'38'-5,"37"-1,16 0,-4-4,-6 0,-8 2,-12 1,-10 3,-10 2,-12 1</inkml:trace>
  <inkml:trace contextRef="#ctx0" brushRef="#br0" timeOffset="14791.336">141 2485,'154'-117,"-2"-60,-150 176,-1 0,0-1,0 1,1 0,-1 0,1 0,-1 0,1 0,-1 1,1-1,0 0,-1 1,1-1,0 1,-1 0,1-1,0 1,-1 0,1 0,0 0,0 0,-1 0,1 0,0 1,0-1,-1 1,1-1,0 1,-1 0,1-1,-1 1,1 0,-1 0,1 0,-1 0,0 0,1 1,-1-1,0 0,0 1,0-1,0 0,0 1,0-1,0 1,-1 0,1-1,0 1,-1 1,32 87,-13 23,-4 1,-5 0,-5 1,-9 92,4-179,-1 0,-1 0,-2 0,0 0,-2-1,-1 0,-2 0,0-1,-2 0,-11 20,21-43,0 0,0-1,0 1,-1 0,0-1,1 1,-1-1,0 1,0-1,0 0,-1 0,1 0,0 0,-1 0,1 0,-1-1,0 1,1-1,-1 0,0 0,0 0,0 0,0 0,0-1,0 1,0-1,0 0,0 0,0 0,0 0,0 0,0-1,0 0,0 1,0-1,0 0,0 0,0-1,1 1,-1 0,0-1,1 0,-1 0,1 0,0 0,0 0,-1 0,1 0,1-1,-1 1,0-1,0 0,-3-14,1 0,0-1,2 0,0 1,1-1,0 0,2 0,0 0,1 1,0-1,2 0,0 1,1 0,1 0,0 0,8-12,-11 20,26-84,3 1,5 2,3 1,5 3,3 1,4 3,15-15,-52 78,1 0,2 1,-1 0,2 2,0 0,1 1,1 1,0 1,5-1,-24 13,0-1,0 1,0 0,0 0,0 0,0 0,1 0,-1 1,0-1,1 1,-1-1,0 1,1 0,-1 0,0 0,1 0,-1 1,0-1,1 0,-1 1,0 0,0 0,1-1,-1 1,0 0,0 1,0-1,0 0,0 1,0-1,-1 1,1-1,0 1,-1 0,1 0,-1 0,0 0,1 0,-1 0,0 0,0 0,-1 0,1 0,0 1,-1-1,1 0,-1 1,0-1,1 2,-1 20,-1 0,-2 0,0 0,-1 0,-1-1,-1 1,-2-1,0-1,-1 1,-1-2,-1 1,-1-1,-1-1,-1 0,-1-1,0-1,-2 0,0-1,0-1,-2 0,-4 1,13-8,0 0,-1-1,0-1,-1 0,1 0,-1-1,-1 0,1-1,-1-1,0 0,0-1,-10 2,-23-15,33-3</inkml:trace>
  <inkml:trace contextRef="#ctx0" brushRef="#br0" timeOffset="15876.036">1722 2146,'-46'7,"0"2,1 1,0 3,1 2,1 1,0 3,1 1,-5 6,-55 59,98-81,0 0,0 1,1 0,0-1,0 1,0 1,1-1,0 0,0 1,0-1,0 1,1-1,0 1,0 0,1-1,0 1,0 0,0 0,0-1,1 1,1 3,1-3,0 0,1 0,0-1,0 0,0 0,1 0,0 0,0-1,0 1,0-1,1-1,-1 1,1-1,0 0,0 0,0-1,1 1,-1-2,1 1,-1-1,1 1,-1-2,1 1,0-1,-1 0,1 0,0-1,-1 0,1 0,-1-1,1 0,-1 0,1 0,-1-1,4-2,187-98,-18-37,-178 139,-1 0,1 1,0-1,0 1,0 0,0-1,0 1,0 0,0 0,0-1,0 1,-1 0,1 0,0 0,0 0,0 0,0 0,0 0,0 1,0-1,0 0,0 0,0 1,0-1,0 1,0-1,-1 1,1-1,0 1,0-1,-1 1,1 0,0-1,-1 1,1 0,0 0,-1-1,1 1,-1 0,1 0,-1 0,0 0,1 0,-1 0,0 0,0 0,0-1,1 1,-1 0,0 0,0 1,3 57,-3-52,-1 21,0-21,0-1,0 1,0-1,1 1,0-1,0 1,0-1,1 1,0-1,1 1,-1-1,1 0,0 0,1 1,-1-2,1 1,1 0,-1 0,1-1,0 0,0 0,0 0,1 0,0-1,-1 1,3 0,0-2,0 0,0-1,0 0,0 0,0-1,0 0,1 0,-1 0,0-1,1 0,-1-1,0 0,1 0,-1 0,0-1,0 0,0 0,0-1,0 0,3-2,7-4,0 0,0-2,-1 0,-1-1,0 0,0-1,2-5,14-13,-10 12,-2 0,0-2,-1 0,-1-1,-1 0,-1-2,-1 1,-1-2,-1 0,-1-2,-7 17,0 0,-1 0,0 0,0-1,-1 1,-1-1,0 0,0 1,-1-1,-1 0,0 0,0 1,-1-1,0 1,-1-1,0 1,-2-5,3 13,0 0,1 0,-1 0,0 1,0-1,0 0,0 1,0 0,0-1,-1 1,1 0,0 0,-1 1,1-1,-1 0,1 1,-1-1,1 1,-1 0,1 0,-1 0,1 0,-1 0,1 1,-1-1,1 1,-1-1,1 1,0 0,-1 0,1 0,0 0,0 1,0-1,-1 1,-68 59,64-54,2 0,-1 0,1 0,0 1,0 0,1 0,0 0,1 1,0-1,0 1,1 0,0-1,0 1,1 0,0 0,0 0,1 0,1 1,0-1,0 0,2 6,1-10,0-1,0 0,0 0,1 0,-1-1,1 0,0 1,1-2,-1 1,0 0,1-1,-1 0,1-1,0 1,-1-1,1 0,0 0,0-1,0 0,0 0,0 0,-1-1,1 0,0 0,5-1,7 1,183-3,-197 5,1-1,-1 1,0 0,0 0,0 1,0-1,0 1,-1 0,1 0,0 0,-1 0,1 1,-1-1,0 1,0 0,0 0,0 0,-1 0,1 1,-1-1,0 1,0-1,0 1,0 0,0 0,-1 0,0 0,0 0,0 0,0 0,-1 0,0 1,0-1,0 0,0 4,-1 26,0-30,0-1,-1 1,2-1,-1 1,0 0,1-1,0 1,0 0,0-1,0 1,0 0,1-1,-1 1,1-1,0 1,1-1,-1 1,0-1,1 0,0 1,0-1,0 0,0 0,0 0,0-1,1 1,0 0,-1-1,1 0,0 1,0-1,0 0,1-1,-1 1,0-1,1 1,-1-1,7-2,1-1,-1 0,-1 0,1-1,0 0,-1-1,1 0,-1-1,0 0,0 0,-1-1,0 0,0 0,2-3,134-155,-119 128,-1-1,-2 0,-2-2,-2 0,-1-1,-2-1,8-36,-23 76,8-26,0-1,-2 0,-1 0,-1-1,-1 0,-2 1,-1-1,-1 0,-3-16,-24-21,27 64,0 1,0 0,0 0,0 0,0 0,0 0,0 1,0-1,-1 0,1 0,0 1,0-1,-1 1,1-1,0 1,-1-1,1 1,0 0,-1 0,1 0,0 0,-1 0,1 0,-1 0,1 0,0 0,-1 0,1 1,0-1,-1 1,1-1,0 1,0 0,-1-1,1 1,0 0,0 0,0 0,0 0,0 0,0 0,0 0,0 0,0 0,1 0,-1 0,0 1,1-1,-1 0,-33 107,28-77,-3 27,4 1,1 0,3 0,7 49,2-52,2 0,2 0,3-1,3-1,2 0,16 30,46 55,-81-140,-1 1,0-1,0 1,0 0,1-1,-1 1,0-1,1 1,-1 0,0-1,1 1,-1 0,0 0,1-1,-1 1,1 0,-1 0,1-1,-1 1,0 0,1 0,-1 0,1 0,-1 0,1 0,-1 0,1 0,-1 0,1 0,-1 0,1 0,-1 0,1 0,-1 0,0 0,1 0,-1 1,1-1,-1 0,1 0,-1 1,0-1,1 0,-1 1,0-1,1 0,-1 1,0-1,1 0,-1 1,0-1,0 1,1-1,-1 0,0 1,0-1,0 1,0-1,-5-39,-1 15</inkml:trace>
  <inkml:trace contextRef="#ctx0" brushRef="#br0" timeOffset="16120.045">2739 1977,'43'5,"33"1,14 0,-4-1,-7-1,-12-2,-13-1,-5-1,-7 0,-11 0</inkml:trace>
  <inkml:trace contextRef="#ctx0" brushRef="#br0" timeOffset="16354.805">3641 2259,'-10'34,"3"15,6 5,8-7,4-17,-1-12</inkml:trace>
  <inkml:trace contextRef="#ctx0" brushRef="#br0" timeOffset="16565.79">3698 1921,'0'0</inkml:trace>
  <inkml:trace contextRef="#ctx0" brushRef="#br0" timeOffset="16831.362">4262 2062,'-31'11,"1"1,1 1,0 2,1 1,0 2,1 0,1 2,-10 11,31-27,0 1,0-1,1 1,0 0,0 0,0 1,1-1,-1 1,1 0,1 0,-1 0,1 0,0 0,0 0,1 1,0-1,0 1,0-1,1 1,0-1,1 1,-1-1,1 1,0-1,1 0,-1 1,1-1,1 0,-1 0,1 0,0 0,0-1,1 1,0-1,3 5,2-1,1-1,-1 0,1-1,1 0,-1 0,1-1,0 0,1-1,0-1,-1 0,1 0,1-1,-1 0,0-1,1-1,-1 0,1-1,-1 0,1-1,-1 0,0-1,1 0,-1-1,0 0,0-1,0-1,-1 0,0 0,0-1,0 0,0-1,-1-1,0 1,-1-2,0 1,0-1,13-15,-3 1</inkml:trace>
  <inkml:trace contextRef="#ctx0" brushRef="#br0" timeOffset="17073.794">4798 1469,'-153'549,"148"-529,2 1,0 0,2-1,0 1,1 0,1 0,1 0,0 0,5 11,7 77,-13-86</inkml:trace>
  <inkml:trace contextRef="#ctx0" brushRef="#br0" timeOffset="17323.384">4911 2372,'46'-7,"0"-3,-1-2,0-1,-1-3,-1-1,-1-2,26-16,-61 32,-1-1,1 1,0-1,-1 0,0-1,0 1,0-1,0 0,-1-1,0 1,0-1,0 0,-1-1,0 1,0-1,-1 1,0-1,0 0,0 0,-1-1,0 1,-1 0,1-1,-1 1,-1-1,1 0,-2 1,0-8,1 12,-1 0,1 0,-1 0,0 0,-1 0,1 0,0 1,-1-1,1 0,-1 1,0-1,0 1,0 0,0-1,-1 1,1 0,0 0,-1 1,0-1,1 0,-1 1,0 0,0-1,1 1,-1 0,0 1,0-1,-1 0,1 1,0 0,0-1,0 1,0 0,-3 1,-107 22,93-13,1 0,0 2,0 0,1 1,0 0,1 2,1 0,0 1,1 0,1 1,1 1,0 1,1-1,1 2,1 0,1 0,1 1,0-1,2 2,-4 18,10-27,0 0,0 0,1 0,1 0,0-1,1 1,0 0,1-1,1 0,0 0,0 0,1-1,1 0,0 0,0 0,1-1,0 0,1-1,0 0,1 0,0-1,0 0,1 0,-1-1,2-1,-1 0,1-1,0 0,0 0,0-1,1-1,12 2,0 1</inkml:trace>
  <inkml:trace contextRef="#ctx0" brushRef="#br0" timeOffset="21276.267">7028 2372,'-16'-9,"0"1,0 1,0 0,-1 1,0 1,-1 1,1 0,-1 1,1 1,-1 1,0 0,0 1,1 1,-1 1,0 0,1 2,-15 4,21-5,0 1,1 1,-1 0,1 0,0 1,0 1,1 0,0 0,0 0,1 1,-1 1,2-1,-1 1,1 1,1-1,0 1,0 0,1 1,0-1,1 1,-2 7,5-15,0 0,1 0,-1 0,1 0,0 0,0 0,0 0,0-1,0 1,0 0,1 0,0 0,-1 0,1 0,0-1,1 1,-1 0,0-1,1 1,-1-1,1 0,0 1,0-1,0 0,0 0,0 0,0 0,1 0,-1-1,1 1,-1-1,1 0,-1 1,1-1,0 0,0 0,0-1,-1 1,3-1,6 3,1-2,0 0,0 0,0-1,0 0,0-1,0-1,0 0,3-1,11-6,0-1,-1-1,0-2,0 0,-2-2,21-15,-8 6,88-53,-121 76,-1 1,0-1,1 1,-1 0,1-1,-1 1,1 1,-1-1,0 0,1 0,-1 1,1-1,-1 1,0 0,1 0,-1 0,0 0,0 0,0 0,0 1,0-1,0 1,0-1,0 1,-1 0,1 0,0 0,-1 0,0 0,1 0,-1 0,0 0,0 0,0 1,-1-1,1 0,0 1,-1-1,1 1,-1-1,0 0,0 1,0 1,9 22,-6-19,0 0,0 1,1-2,0 1,0 0,0-1,1 1,0-1,0-1,0 1,1-1,0 0,0 0,0 0,1-1,0 0,-1 0,1-1,1 0,-1 0,0-1,1 0,-1 0,1 0,0-1,0-1,-1 1,1-1,0 0,0-1,1 0,11-7,-1 0,1-1,-2-1,1-1,-2-1,1 0,-2-1,0-1,0-1,-1 0,-1-1,-1 0,0-1,7-13,10-8,-1-1,-2-1,-2-1,-2-2,-2 0,-2-1,-1-1,-3-1,-1 0,-3-1,-1 0,-3 0,-2-1,-2 0,-2-44,0 90,-1-1,1 1,0 0,-1-1,0 1,1-1,-1 1,0-1,0 1,0-1,-1 1,1-1,-1 1,1-1,-1 1,0 0,0-1,0 1,0 0,0 0,0 0,-1 0,1 0,-1 0,1 0,-1 0,0 0,0 1,0-1,0 1,0-1,0 1,0 0,0 0,-1 0,1 0,0 0,-1 0,1 1,-1-1,0 1,-2 4,0 0,0 1,0-1,1 1,0 0,0 1,0-1,1 1,-1 0,1-1,1 1,-1 1,1-1,0 0,1 0,-1 1,1-1,0 6,-6 37,2 0,2 0,3 0,1-1,4 14,46 244,-18-142,-42-166,2-8</inkml:trace>
  <inkml:trace contextRef="#ctx0" brushRef="#br0" timeOffset="21476.101">7254 1949,'48'5,"54"-4,20-1,-2-1,-17-1,-15 1,-19 0,-11 0,-10 1,-14-1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7:43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1220,'12'3,"0"0,1-1,-1 0,1-1,0 0,-1-1,1 0,0-2,-1 1,1-1,-1-1,0 0,0-1,4-1,26-12,-2-1,0-2,-1-1,-1-3,-1-1,-1-1,-1-2,-1-2,26-31,6-9,-3-2,-4-3,-3-2,-4-3,-2-2,33-79,47-131,-114 260,-16 32,0 1,0-1,0 1,0-1,0 0,0 1,0-1,0 1,0-1,0 1,0-1,0 0,0 1,1-1,-1 0,0 1,0-1,0 0,1 1,-1-1,0 0,1 1,-1-1,0 0,1 0,-1 1,0-1,1 0,-1 0,0 0,1 1,-1-1,1 0,-1 0,0 0,1 0,-1 0,1 0,-1 0,0 0,1 0,-1 0,1 0,-1 0,1 0,-1 0,0 0,1 0,-1-1,0 1,1 0,-1 0,1 0,-1-1,0 1,0 0,1-1,-1 1,0 0,1 0,-1-1,0 1,0 0,1-1,2 240,-5 257,2-484,-1 0,0 1,-1-1,0 0,-1 0,-1 0,0-1,0 1,-1-1,0 0,-1 0,-1-1,1 0,-2 0,1 0,-1-1,-1 0,0 0,0-1,0-1,-1 1,0-2,-1 1,0-1,-11 4,-10-2,0-1,-1-1,0-2,0-1,0-2,0-1,0-2,-13-3,24 4,-1-1,1-1,0-1,0-1,0-1,1 0,-11-6,30 11,1 0,-1 0,1 0,-1 0,1-1,-1 1,1 0,0-1,0 1,0-1,0 1,0-1,0 1,0-1,0 0,0 1,1-1,-1 0,1 0,-1 1,1-1,0 0,0 0,0 0,0 0,0 0,0 1,0-1,1 0,-1 0,1 0,-1 1,1-1,0 0,-1 1,1-1,0 0,0 1,0-1,1 1,-1-1,0 1,0 0,1 0,-1-1,1 1,-1 0,1 0,-1 0,1 1,0-1,-1 0,1 1,0-1,1 0,19-11</inkml:trace>
  <inkml:trace contextRef="#ctx0" brushRef="#br0" timeOffset="547.81">1638 853,'10'45,"-3"0,-2 1,-1-1,-3 39,-2-60,-1 0,-1 0,0-1,-2 0,-1 0,-1 0,-1 0,0-1,-10 16,18-36,-1-1,1 1,0 0,-1 0,1-1,-1 1,1 0,-1-1,0 1,0-1,0 1,0-1,0 1,0-1,0 0,0 1,0-1,-1 0,1 0,0 0,-1 0,1 0,-1 0,0 0,1-1,-1 1,0 0,1-1,-1 1,0-1,1 0,-1 0,0 0,0 1,1-2,-1 1,0 0,0 0,1 0,-1-1,0 1,1-1,-1 0,0 1,1-1,-1 0,1 0,-1 0,1 0,-1 0,1 0,0 0,0-1,-1 0,1-7,0 0,0-1,1 1,1 0,-1-1,2 1,-1 0,1 0,1-1,-1 1,1 1,1-1,0 0,0 1,1 0,5-7,-2-2,22-37,1 2,3 1,2 1,2 2,2 2,2 1,2 3,23-16,-62 53,1 0,0 0,-1 0,2 1,-1 0,0 0,1 1,0 0,0 0,0 0,0 1,0 0,0 1,1-1,-1 1,7 0,-11 3,-1 0,1 0,-1 0,1 0,-1 0,0 1,0-1,0 1,0-1,-1 1,1 0,-1 0,1-1,-1 1,0 0,0 0,0 0,-1 0,1 1,-1-1,0 0,1 0,-1 0,-1 0,1 1,0-1,-1 0,0 0,0 0,0 0,0 0,0 0,0 0,-1-1,1 1,-1 0,-1 0,-112 170,-2-55,116-116,1-1,-1 0,1 0,-1 0,0-1,1 1,-1 0,0 0,0 0,0 0,0-1,0 1,0 0,0-1,0 1,0-1,0 1,0-1,0 0,0 1,0-1,0 0,0 0,-1 1,1-1,0 0,0 0,0-1,0 1,-1 0,1 0,0 0,0-1,0 1,0-1,0 1,0-1,0 1,0-1,0 1,0-1,0 0,0 0,0 1,1-1,-1 0,0 0,0 0,1 0,-1 0,1 0,-1 0,1 0,-1 0,1 0,-1-1,6-15,4 2</inkml:trace>
  <inkml:trace contextRef="#ctx0" brushRef="#br0" timeOffset="3813.882">2372 937,'2'2,"0"1,0-1,0 0,1 0,-1 0,0 0,1-1,-1 1,1-1,0 0,0 1,-1-1,1 0,0 0,0-1,0 1,0-1,0 1,0-1,0 0,0 0,0-1,0 1,0 0,0-1,0 0,0 0,11-2,0 0,0-1,-1 0,0-2,0 1,0-2,-1 1,1-2,6-5,-15 10,-1 1,0-1,0 0,0 0,0 0,0 0,-1 0,0-1,1 1,-1-1,0 1,-1-1,1 0,-1 0,1 0,-1 0,0 0,-1 0,1 0,-1 0,0 0,0 0,0 0,0 0,-1 0,1-1,-1 1,0 0,-1 1,1-1,-1 0,1 0,-1 0,-2-2,2 2,-1 0,1 0,-1 0,0 0,-1 1,1-1,-1 1,1 0,-1 0,0 0,0 0,0 1,-1 0,1-1,-1 2,1-1,-1 0,0 1,1 0,-1 0,0 0,0 1,0 0,1 0,-1 0,0 0,-2 1,-4 1,1 0,-1 1,0 0,1 0,0 1,0 1,0 0,1 0,-1 1,1 0,-6 6,3-3,0 0,1 2,0-1,1 1,0 1,1-1,1 2,-1-1,2 1,0 1,0-1,2 1,-1 0,2 0,0 1,1 0,0 0,3-9,0 0,0 0,1 0,0 0,0-1,1 1,-1 0,1-1,1 1,-1-1,1 0,0 0,0 0,0 0,1 0,-1-1,1 1,0-1,1 0,-1 0,1-1,0 1,-1-1,2 0,-1-1,0 1,4 0,9 5,1-1,0-1,0 0,1-2,-1 0,1-2,11 1,110-20,-117 12</inkml:trace>
  <inkml:trace contextRef="#ctx0" brushRef="#br0" timeOffset="4181.236">3303 712,'-61'24,"2"2,0 3,-43 29,95-55,-1 1,1 0,-1 1,1 0,0 0,1 0,-1 1,1 0,0 0,1 1,0 0,0 0,0 0,1 0,-1 1,2 0,-1-1,1 1,1 1,-1-1,2 0,-1 1,1-1,0 1,0-1,1 1,1-1,-1 1,1-1,1 1,0-1,0 1,2 5,2-9,-1 0,1-1,-1 1,1-1,0-1,1 1,-1-1,1 0,-1 0,1-1,0 0,0 0,0-1,0 0,0 0,1 0,-1-1,0 0,0-1,0 1,0-1,0-1,4 0,16 0,-8 1,-1-2,0 0,1-1,-1-1,-1 0,1-2,-1 0,0-1,0 0,-1-2,12-8,-9 3</inkml:trace>
  <inkml:trace contextRef="#ctx0" brushRef="#br0" timeOffset="4363.869">3614 825,'-15'38,"-4"23,1 5,3-3,5-9,4-12</inkml:trace>
  <inkml:trace contextRef="#ctx0" brushRef="#br0" timeOffset="4517.717">3670 458,'0'0</inkml:trace>
  <inkml:trace contextRef="#ctx0" brushRef="#br0" timeOffset="5167.81">4121 853,'-168'46,"160"-42,0-1,0 1,1 1,0 0,0 0,0 0,0 0,1 1,0 1,0-1,0 1,1-1,0 2,1-1,-1 0,1 1,1 0,-3 7,5-11,0 0,0 0,0 0,1-1,0 1,0 0,0 0,0 0,0 0,1 0,0 0,0 0,0 0,0-1,0 1,1 0,0-1,-1 1,2-1,-1 0,0 1,0-1,1 0,0 0,0-1,0 1,0-1,0 1,0-1,0 0,1 0,-1 0,1-1,0 1,-1-1,1 0,0 0,0 0,0 0,0-1,0 0,0 0,0 0,0 0,-1 0,1-1,0 0,0 0,13-3,-1-2,-1 0,1-1,-1 0,0-1,-1-1,0-1,0 0,-1 0,0-1,-1-1,0 0,-1-1,4-7,63-56,16 0,-93 75,0 1,0-1,1 1,-1-1,0 1,0 0,0 0,1-1,-1 1,0 0,0 0,1 0,-1 0,0 0,0 1,1-1,-1 0,0 0,0 1,0-1,1 1,-1-1,0 1,0 0,0-1,0 1,0 0,0 0,0-1,0 1,-1 0,1 0,0 0,0 0,-1 0,1 1,-1-1,1 0,-1 0,1 0,-1 0,0 1,1-1,-1 0,0 1,6 62,-6-58,-1 20,-1-20,1 0,0 1,0-1,0 0,1 1,0-1,0 1,1-1,0 1,0-1,0 0,1 0,0 1,0-1,1 0,-1 0,1-1,0 1,1-1,0 1,0-1,0 0,0-1,1 1,-1-1,1 1,0-2,1 1,-1 0,1-1,1 1,3-2,0 0,0-1,0 0,0 0,0-1,0 0,0-1,0 0,0-1,0 0,0-1,-1 1,1-2,-1 0,0 0,0 0,7-5,135-110,-107 77,-2-3,-2-2,-2-1,-2-1,-2-3,-3-1,-2-1,-17 32,0 1,-2-2,-1 0,0 0,-2 0,-1-1,-1 0,0-1,-2 1,-1-1,-1 1,-1-1,-2 1,-1-12,2 32,0 1,-1 0,1 0,0 0,-1 0,0 0,0 1,0-1,0 0,0 1,0-1,-1 1,1 0,-1 0,1 0,-1 0,0 0,0 1,0-1,0 1,0 0,0-1,0 2,-1-1,1 0,0 1,-1-1,1 1,0 0,-1 0,1 0,0 1,-1-1,1 1,0-1,-2 2,-7 1,0 0,0 1,1 1,-1 0,1 0,1 1,-1 1,1 0,-6 5,0 6,1 0,0 2,2-1,0 2,1 0,1 0,1 1,2 0,0 1,1 0,1 0,1 1,1-1,1 1,1 0,2 0,0 0,1 0,3 10,-2-9,2 0,1 0,0-1,2 1,1-1,1 0,1-1,1 0,1-1,1 0,0-1,2 0,1-1,0-1,2-1,0 0,6 3,194 139,-194-146</inkml:trace>
  <inkml:trace contextRef="#ctx0" brushRef="#br0" timeOffset="5929.091">6549 712,'-30'-1,"1"1,-1 2,0 1,1 1,-1 1,1 2,1 1,-1 1,1 1,1 2,-5 3,22-11,0 1,-1 0,2 0,-1 1,1 0,0 0,0 1,1 1,0-1,0 1,0 1,1-1,1 1,-1 1,2-1,-1 1,1 0,1 0,0 0,0 1,1 0,0 0,1-1,0 1,1 1,-1-2,1 1,1 0,-1 0,2 0,-1 0,2-1,-1 1,2 0,-1-1,1 1,1-1,0 0,0 0,1-1,0 1,1-1,0 0,1 0,0-1,0 0,0 0,1 0,0-1,1 0,0-1,0 0,0-1,5 3,6-4,1 0,0-2,1 0,-1-2,0 0,0-1,0-1,0-1,0-1,0 0,0-2,-1-1,17-7,-1-3</inkml:trace>
  <inkml:trace contextRef="#ctx0" brushRef="#br0" timeOffset="9734.211">7113 825,'0'-3,"-1"0,0 0,-1 0,1 0,-1 0,1 1,-1-1,0 0,0 1,0-1,0 1,0 0,0 0,-1 0,1 0,-1 0,0 0,0 1,1-1,-1 1,0 0,0 0,0 0,0 0,0 0,-1 1,1-1,0 1,0 0,0 0,0 0,-1 0,1 1,0-1,-5 2,0 0,0 0,0 1,1 0,-1 0,1 1,0 0,0 0,0 1,1 0,-1 0,1 0,0 2,-5 4,0 1,2 1,-1 0,1 0,1 1,1 0,0 0,0 1,-2 9,8-19,-1 0,1 0,-1 0,1 1,1-1,-1 0,1 0,0 0,0 0,0 1,1-1,0 0,0 0,0 0,1 0,0 0,0 0,0 0,0-1,1 1,-1-1,1 0,0 1,1-1,-1 0,1-1,0 1,0-1,0 0,4 3,0-2,0 0,0 0,1-1,-1 0,1-1,-1 0,1 0,0-1,0 0,0-1,0 1,-1-2,1 1,0-1,0-1,0 0,-1 0,1 0,-1-1,1-1,-1 1,1-2,16-8,-1 0,-1-1,-1-2,0 0,-1-2,13-13,74-112,-76 98,-31 45,0 0,0 0,-1 0,1 0,0 0,0 1,-1-1,1 0,0 1,-1-1,1 0,-1 1,1-1,0 1,-1-1,1 1,-1-1,1 1,-1 0,1-1,-1 1,0-1,1 1,-1 0,0-1,0 1,1 0,-1 0,0-1,0 1,0 0,0 0,0-1,0 1,0 0,0-1,0 1,0 0,0 0,0-1,-1 1,1 0,0 0,0-1,-1 1,1-1,0 1,-1 0,1-1,-1 1,1-1,-1 1,1-1,-1 1,0-1,1 1,-1-1,0 7,-1 10,0 1,2 0,0 0,1 0,0 0,2-1,2 9,-4-20,1-1,0 1,0 0,1 0,0-1,0 1,0-1,0 0,1 0,0 0,0-1,0 1,1-1,-1 0,1 0,0-1,0 1,1-1,-1 0,1 0,-1-1,1 0,2 1,9 1,0 0,0-2,0 0,0 0,1-2,-1 0,0-1,0-1,0 0,0-2,0 0,0 0,-1-2,0 0,0-1,-1 0,1-1,7-7,6-6,0-2,-1-2,-2 0,0-2,-2 0,13-20,-17 20,2 0,1 2,1 0,1 1,1 2,6-4,-30 25,0 0,0-1,0 1,0 0,0 0,0 0,0 0,0 1,1-1,-1 0,0 1,0 0,1-1,-1 1,0 0,1 0,-1 0,0 1,0-1,1 1,-1-1,0 1,0-1,0 1,1 0,-1 0,0 0,0 1,0-1,-1 0,1 1,0-1,0 1,-1-1,1 1,-1 0,0 0,1 0,-1 0,0 0,0 0,0 0,0 0,-1 0,1 0,0 2,3 7,-1-1,0 1,0 0,-1 0,-1 0,0 0,0 1,-1-1,0 0,-1 0,-1 1,1-1,-2 0,0 0,0-1,-1 1,0-1,-1 0,0 1,0-2,-1 1,-1-1,1 0,-2 0,1-1,-1 0,0 0,-1-1,0 0,0-1,0 1,-1-2,0 1,0-2,0 1,-5 0,-87 1,256-34,163 25,-298 1,1-1,0-1,-1-1,0 0,0-2,0 0,-1-1,0 0,0-2,-1 0,0-1,-1-1,0 0,-1-1,-1-1,0 0,-1-1,0-1,-1 0,-1 0,0-1,4-12,-13 25,-1 0,1-1,-1 1,0 0,0 0,0-1,-1 1,0 0,0-1,0 1,0-1,0 1,-1 0,0-1,0 1,0 0,-1 0,1 0,-1 0,0 0,0 0,0 0,-1 0,0 1,1 0,-1-1,0 1,0 0,-1 0,1 0,-1 1,1-1,-1 1,0 0,0 0,0 0,0 1,0-1,0 1,-1 0,1 0,0 1,-1-1,0 1,-9 0,0 0,-1 1,1 1,0 1,0 0,0 0,1 1,-1 1,1 0,0 1,0 1,1 0,0 1,0 0,1 0,0 1,0 1,1 0,0 0,1 1,-7 11,10-13,1 0,0 0,0 1,1 0,0 0,1 0,0 0,1 1,0-1,0 1,1-1,1 1,-1-1,2 1,0 0,0-1,1 1,0-1,0 1,2-1,-1 0,1 0,1-1,-1 1,2-1,-1 0,1 0,1-1,-1 1,1-1,3 2,24 14,0-2,1-1,1-1,1-2,1-2,0-1,1-2,1-2,0-1,0-3,25 2,39 1,-77-10</inkml:trace>
  <inkml:trace contextRef="#ctx0" brushRef="#br0" timeOffset="12864.177">9597 542,'0'5,"0"6,0 7,5-1,1-7,5-6,0-3</inkml:trace>
  <inkml:trace contextRef="#ctx0" brushRef="#br0" timeOffset="13115.667">9737 825,'0'19,"0"11,-4 1,-3-5</inkml:trace>
  <inkml:trace contextRef="#ctx0" brushRef="#br0" timeOffset="16719.766">1 1530,'241'-51,"84"0,-175 40,0 6,2 7,240-10,144-11,-33-8,-208 38,-71 6,225-14,-228-5,155 2,-62-29,57 60,-95-4,-167-28,133 12,-153 1,1-5,-1-3,62-7,-16 1,818 2,-560 27,625-26,-526-2,-192-26,233-3,32 31,-471-18,-74 12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5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96,'0'17,"13"120,-12-133,0 0,0 0,0-1,1 1,0-1,-1 1,1-1,0 0,1 1,-1-1,0 0,1-1,0 1,0 0,0-1,0 1,0-1,0 0,0 0,1 0,-1-1,1 1,0-1,-1 0,1 0,0 0,0 0,-1-1,1 1,0-1,0 0,0 0,0-1,8-1,1 0,-1-2,0 1,0-1,0-1,-1 0,0-1,0 0,0-1,5-4,43-22,-55 32,0 0,0 1,0-1,0 1,0 0,0 0,0 1,0-1,0 1,1 0,-2 0,1 0,0 1,0-1,0 1,-1 0,1 0,-1 0,1 1,-1-1,0 1,0 0,0 0,0 0,0 0,-1 0,0 1,1-1,-1 2,46 37,-43-40,-1 0,1-1,0 1,-1-1,1 0,0-1,0 1,0-1,0 0,0 0,0 0,0-1,0 1,0-1,-1 0,1-1,0 1,-1-1,1 0,-1 0,1-1,-1 1,3-3,89-80,-84 72,4-3,0-1,-2-1,0 0,-1-1,-1-1,-1 0,-1 0,0-1,-1-2,-10 2,-3 29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1 323,'19'-1,"0"-1,1-1,-1-1,-1 0,1-2,-1 0,0-1,0 0,-1-2,0 0,0-1,-1-1,-1 0,1-1,10-12,-23 19,0 1,0-1,-1 0,1 1,-1-1,-1 0,1-1,0 1,-1 0,0 0,-1-1,1 1,-1 0,0-1,0 1,0 0,-1-1,0 1,0 0,0 0,-1-1,0 1,0 0,0 0,-1 1,1-1,-1 0,0 1,0 0,-1 0,1 0,-1 0,0 0,0 1,-1-1,1 1,0 0,-1 1,0-1,0 1,0 0,0 0,0 0,0 1,0 0,0 0,-1 0,1 0,-1 1,1 0,0 0,-1 1,1-1,0 1,-1 0,1 1,0-1,0 1,0 0,0 0,0 1,1 0,-1 0,-6 5,1 2,0-1,0 1,1 1,0 0,1 0,0 1,1 0,0 0,1 0,0 1,1 0,1 0,0 1,1-1,0 1,1 0,0 0,1 0,1 0,1 0,-1 0,2-1,0 1,1 0,0 0,1-1,1 0,0 0,0 0,2 0,5 0,1 0,0-1,1 0,0-1,1 0,0-1,0-1,1-1,1 0,-1-1,1-1,1 0,-1-1,1-1,10 1,102-6,-105-4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0 194,'2'-8,"1"0,0 0,0 0,0 1,1-1,0 1,0 0,1 0,0 1,0-1,1 1,0 0,0 0,0 1,1 0,0 0,0 0,0 1,0 0,1 0,9-5,1 0,0 1,1 0,0 2,0 0,0 1,1 1,0 1,0 0,0 2,0 0,2 2,-16-1,1 1,0 0,0 1,0-1,-1 1,1 0,-1 1,1 0,-1 0,0 0,0 1,-1 0,1 0,-1 0,1 1,-1 0,-1 0,1 0,-1 0,0 1,0 0,0 0,-1 0,0 0,0 0,-1 1,0-1,0 1,0 0,0 2,-1 26,-1-1,-1 1,-2-1,-1 0,-2 0,-1-1,-2 1,-2-2,0 1,-2-1,-2-1,0-1,-3 0,-7 10,-43 54,67-94,0-1,1 1,-1 0,0 0,1 0,-1-1,0 1,1 0,-1 0,1-1,-1 1,1-1,-1 1,1 0,-1-1,1 1,-1-1,1 1,0-1,-1 0,1 1,0-1,-1 1,1-1,0 0,0 1,-1-1,1 1,0-1,0 0,0 1,0-1,0 0,0 1,0-1,0 0,0 1,0-1,0 0,1 1,-1-1,0 0,0 1,1-1,-1 1,0-1,1 1,-1-1,1 1,-1-1,1 1,-1-1,0 1,1-1,0 1,-1 0,1-1,-1 1,1-1,15-35,1 0,2 0,2 2,1 0,2 2,26-28,-13 13,-23 29,7-10,0 1,2 0,1 2,2 1,20-16,-45 39,0 0,0 0,0 0,0 0,0 1,0-1,0 0,1 0,-1 1,0-1,0 0,1 1,-1 0,0-1,1 1,-1 0,1-1,-1 1,0 0,1 0,-1 0,1 0,-1 1,0-1,1 0,-1 0,0 1,1-1,-1 1,0-1,0 1,1 0,-1 0,0-1,0 1,0 0,0 0,0 0,0 0,0 0,0 0,0 0,0 0,-1 1,1-1,-1 0,1 0,-1 1,1-1,-1 0,1 1,-1-1,0 1,0-1,0 2,0 200,-1-202,1 1,0 0,-1-1,1 1,0-1,0 1,1 0,-1-1,0 1,0-1,1 1,-1-1,1 1,-1-1,1 1,0-1,-1 1,1-1,0 0,0 1,0-1,0 0,0 0,0 0,1 0,-1 0,0 0,0 0,1 0,-1 0,1 0,-1-1,1 1,-1-1,1 1,-1-1,1 0,-1 1,1-1,0 0,-1 0,1 0,-1 0,1 0,0-1,-1 1,1 0,-1-1,1 1,-1-1,1 0,-1 1,1-1,-1 0,1 0,136-149,22 0,-159 148,1 1,-1 0,0 0,0 0,1 0,-1 0,1 0,-1 1,1-1,-1 0,1 1,0-1,-1 1,1-1,0 1,-1 0,1 0,0 0,-1 0,1 0,0 0,0 0,-1 0,1 1,0-1,-1 1,1-1,-1 1,1 0,-1 0,1-1,-1 1,1 0,-1 0,0 1,1-1,-1 0,0 0,0 1,0-1,0 0,0 1,0-1,-1 1,1-1,0 1,-1-1,1 1,-1 0,1-1,-1 1,0 0,0-1,0 1,0 0,0 0,0-1,2 26,-2 0,0 1,-2-1,-1-1,-1 1,-8 26,3-7,-20 94,15-95,8-27</inkml:trace>
  <inkml:trace contextRef="#ctx0" brushRef="#br0" timeOffset="2765.898">1638 448,'28'0,"1"-1,-1-1,0-1,1-1,17-7,-37 9,-1-1,0 0,0 0,0-1,0 0,0-1,-1 1,0-2,0 1,0-1,0 0,-1 0,0-1,-1 1,1-1,-1-1,-1 1,1-1,-1 0,1-3,-4 6,0-1,0 1,0-1,-1 0,0 1,0-1,0 0,-1 1,0-1,0 0,0 1,0-1,-1 1,0 0,-1-1,1 1,-1 0,0 0,0 1,0-1,-1 1,1-1,-1 1,0 0,-1 0,1 1,-1 0,1-1,-1 1,0 1,0-1,0 1,-1 0,1 0,0 0,-1 1,0 0,1 0,-1 0,1 1,-1 0,0 0,1 0,-1 1,0-1,-1 2,-6 2,-1 1,1 0,1 1,-1 1,1 0,0 0,1 1,0 1,0 0,1 0,0 1,0 1,1-1,1 2,0-1,0 1,1 0,1 1,0-1,1 1,0 0,1 1,0-1,1 1,1 0,0 0,1 0,0 0,1 0,1 0,0 0,1 0,0-1,1 1,1 0,0-1,1 0,0 0,1 0,1-1,3 6,-4-11,0 0,1 0,0-1,0 0,0 0,1-1,0 0,0 0,0 0,1-1,-1-1,1 0,0 0,0 0,0-1,0 0,0-1,1 0,-1-1,0 0,1 0,-1-1,5-1,12-2,1 0,-2-2,1-2,-1 0,0-1,-1-2,17-9,335-204,-250 156,-125 69,0-1,0 0,-1 0,1 0,0 0,0 0,-1 0,1 0,0 0,0-1,0 1,-1 0,1 0,0-1,-1 1,1 0,0-1,-1 1,1-1,0 1,-1-1,1 1,-1-1,1 1,-1-1,1 1,-1-1,1 0,-1 1,1-1,-1 0,0 1,0-1,1 0,-1 0,0 1,0-1,0 0,0 0,0 0,0 1,0-1,0 0,0 0,0 1,0-1,0 0,-1 0,1 1,0-1,0 0,-1 0,1 1,-1-1,1 0,-1 1,1-1,-1 1,1-1,-1 1,1-1,-1 1,0-1,1 1,-1-1,0 1,0-1,-12 0,1-1,-1 2,0 0,0 0,0 1,0 1,1 0,-1 1,1 0,-1 1,1 0,0 1,1 0,-1 1,1 1,0-1,0 2,1 0,0 0,1 0,0 1,0 1,1 0,0 0,0 0,1 1,1 0,0 1,0 0,3-7,0 0,0 1,0 0,1-1,0 1,0 0,0 0,1 0,0 1,0-1,0 0,1 0,0 1,1-1,-1 0,1 0,0 0,0 0,1 0,0 0,0 0,1 0,-1 0,1-1,0 1,1-1,-1 0,1 0,0 0,0-1,1 1,-1-1,1 0,0 0,0-1,1 1,-1-1,1-1,2 2,2-1,0-1,0-1,1 0,-1 0,0-1,0 0,1-1,-1 0,0-1,0 0,0 0,0-1,0-1,-1 1,1-2,-1 1,0-1,0-1,-1 1,0-1,1-1,15-13,-1 0,-1-2,-1 0,-1-1,-1-1,8-14,53-98,-80 136,0 1,0-1,0 0,1 1,-1-1,0 0,0 1,1-1,-1 0,0 0,1 1,-1-1,0 0,1 0,-1 1,0-1,1 0,-1 0,1 0,-1 0,0 0,1 0,-1 1,1-1,-1 0,0 0,1 0,-1 0,1 0,-1-1,0 1,1 0,-1 0,1 0,-1 0,0 0,1 0,-1-1,0 1,1 0,-1 0,0-1,1 1,-1 0,0 0,0-1,1 1,-1 0,0-1,0 1,1 0,-1-1,0 1,0-1,0 1,0 0,0-1,0 1,1-1,-1 1,0 0,0-1,0 1,-4 37,2-27,0-2,0 0,1 1,0-1,0 1,0-1,1 0,1 1,-1-1,1 1,1-1,0 0,0 1,0-1,1 0,0 0,1-1,0 1,0-1,0 0,1 0,0 0,1 0,-1-1,1 0,1 0,-1-1,1 1,0-1,0-1,0 0,1 0,0 0,0-2,0 0,0-1,0 0,0-1,0 0,0 0,0-1,0 0,0 0,0-1,0 0,-1 0,1-1,-1 0,1 0,-1-1,0 0,0 0,-1-1,1 0,-1 0,0-1,15-15,-1-1,-2 0,0-2,-1 0,5-13,28-38,-33 52,0 0,2 2,1 0,0 1,1 1,21-14,-39 31,-1 0,1 0,-1 1,1-1,-1 1,1-1,0 1,0 0,0 0,0 0,-1 1,1-1,0 1,0-1,0 1,1 0,-1 0,0 0,0 1,0-1,0 1,-1 0,1 0,0 0,0 0,0 0,0 0,-1 1,1-1,-1 1,1 0,-1 0,0 0,0 0,1 0,-1 0,-1 1,1-1,0 1,-1-1,1 1,-1 0,0 0,0-1,1 2,1 7,0-1,0 0,-1 1,-1 0,0-1,0 1,-1 0,0 0,-1 0,0-1,-1 1,0-1,0 1,-1-1,-1 0,0 1,0-2,-1 1,0 0,-1-1,0 0,0-1,-1 1,0-1,-1 0,0-1,0 0,0 0,-1-1,0 1,1-2,0 0,0 0,0-1,0 0,-1 0,0-1,1 0,-1 0,0-1,-1 0,-4 0,14-3,1 1,-1 0,0-1,0 1,1 0,-1 0,0-1,0 1,1 0,-1-1,0 1,0 0,0-1,0 1,1-1,-1 1,0 0,0-1,0 1,0-1,0 1,0 0,0-1,0 1,0-1,0 1,0 0,-1-1,1 1,0 0,0-1,0 1,0 0,-1-1,1 1,0 0,0-1,-1 1,1 0,0-1,0 1,-1 0,1 0,0-1,-1 1,1 0,0 0,-1 0,1 0,-1-1,1 1,0 0,-1 0,1 0,-1 0,1 0,0 0,-1 0,1 0,-1 0,32-19,-17 16,1 0,-1 1,1 0,0 1,0 1,0 0,0 1,-1 0,1 2,0-1,7 4,75 8,-80-14,1-1,-1 0,0-1,0-1,0 0,-1-2,1 0,-1 0,0-2,-1 0,1-1,-1 0,-1-1,7-5,-4-2,-2 1,1-2,-2 0,0-1,-1 0,-1-1,-1-1,8-18,19-64,-38 103,0-1,-1 0,1 0,0 1,0-1,-1 0,1 0,0 1,0-1,-1 0,1 0,0 0,-1 1,1-1,0 0,-1 0,1 0,0 0,-1 0,1 0,-1 0,1 0,0 0,-1 0,1 0,0 0,-1 0,1 0,0 0,-1 0,1 0,0 0,-1 0,1 0,0-1,-1 1,1 0,0 0,-1 0,1-1,0 1,0 0,-1 0,1-1,0 1,0 0,0-1,-1 1,1 0,0-1,0 1,0 0,0-1,0 1,0 0,-1-1,1 1,0 0,0-1,0 1,0-1,0 1,1 0,-1-1,0 1,0 0,0-1,0 1,0-1,-23 20,12-4,0 0,0 1,2 0,0 0,1 1,1 0,0 0,1 1,4-13,-1 1,1-1,0 1,1 0,0 0,-1 0,2 0,-1 0,1 0,0 0,0 0,1 0,-1 0,1 0,1 0,-1-1,1 1,0 0,0-1,1 1,0-1,0 0,0 0,0 0,1 0,0 0,0-1,0 1,0-1,1 0,0-1,4 3,-4-2,1-1,0 0,0-1,0 0,1 0,-1 0,0 0,1-1,-1 0,1-1,-1 1,1-1,-1-1,1 1,-1-1,1 0,-1 0,1-1,-1 0,0 0,0-1,5-2,2-1,0-1,-1-1,0 0,0-1,0 0,-1-1,-1 0,1-1,4-7,62-93,-77 112,-1-1,1 0,0 1,0-1,0 0,0 1,0-1,0 0,0 1,0-1,0 1,0-1,0 0,0 1,0-1,0 0,0 1,0-1,0 1,0-1,0 0,1 1,-1-1,0 0,0 1,0-1,1 0,-1 0,0 1,0-1,1 0,-1 0,0 1,1-1,-1 0,0 0,0 0,1 1,-1-1,1 0,-1 0,0 0,1 0,-1 0,0 0,1 0,-1 0,1 0,-1 0,0 0,1 0,-1 0,0 0,1 0,-1 0,0 0,1 0,-1-1,0 1,1 0,-3 50,1-38,0-8,0 0,0 1,0-1,1 0,0 1,0-1,0 1,1-1,-1 1,1-1,0 0,1 1,-1-1,1 0,-1 0,1 0,0 0,1 0,-1-1,1 1,-1-1,1 1,0-1,1 0,-1 0,0 0,1-1,0 1,-1-1,1 0,1 1,16 0,-1 0,1-1,0-1,0-2,-1 0,1-1,1-1,1 1,0-2,-1-1,1-1,-1-1,0-1,0 0,-1-2,-1-1,1 0,-2-1,1-2,-2 0,0 0,-1-2,0 0,-1-1,-1-1,-1 0,0-1,1-5,-9 12,-1 0,0 0,0 0,-1-1,-1 0,0 0,-1 0,0 0,-1 0,0-3,-2 13,1 0,-1 0,0 0,0 1,0-1,0 0,0 1,0-1,-1 1,1-1,-1 1,0-1,0 1,0 0,0 0,0 0,0 0,0 1,-1-1,1 0,-1 1,1 0,-1 0,0-1,1 1,-1 1,0-1,0 0,0 1,0-1,1 1,-1 0,-1 0,-4 0,1 0,-1 0,0 1,1 0,-1 0,1 1,-1 0,1 0,0 1,0 0,0 0,-2 1,-72 75,81-77,-1-1,0 0,0 1,1-1,-1 1,1-1,-1 1,1-1,-1 1,1-1,0 1,0-1,0 1,0-1,0 1,0 0,0-1,1 1,-1-1,1 1,-1-1,1 1,-1-1,1 1,0-1,-1 0,1 1,0-1,0 0,0 0,0 0,1 0,-1 0,0 0,0 0,0 0,1 0,-1 0,1 0,-1-1,1 1,0-1,66 17,4-29,-64 9,1 0,-1 1,0 1,0-1,1 2,-1-1,1 1,-1 0,1 1,-1 0,0 0,1 0,0 2,-5 0,0 0,0 0,0 1,-1 0,0 0,1 0,-1 0,-1 0,1 0,-1 1,0-1,0 1,0 0,0 0,-1 0,0-1,0 1,0 1,0-1,-1 0,0 0,0 0,-1 0,1 0,-1 0,-1 4,4 46,-1-50,0 0,1 1,0-1,0 0,0 0,1 0,0 0,-1 0,2 0,-1-1,1 0,-1 0,1 0,0 0,0 0,1-1,-1 1,1-1,0 0,0-1,0 1,0-1,0 0,1 0,-1-1,0 0,1 0,-1 0,1 0,4-1,6 1,-1-1,0-1,1 0,-1-1,0-1,0 0,0-1,0 0,-1-2,13-6,-3 3,0-2,-1-1,-1-1,0-1,0-1,-2-1,0 0,-1-2,0 0,-1-1,-2-1,0-1,-1 0,-1-1,11-23,-23 42,-1-1,1 1,-1-1,1 1,-1-1,0 0,-1 0,1 1,-1-1,1 0,-1 0,0 0,-1 1,1-1,-1 0,1 0,-1 0,0 1,0-1,-1 1,1-1,-1 1,0-1,0 1,0 0,0 0,-1 0,1 0,-1 0,0 0,1 1,-1 0,-1-1,1 1,0 0,0 0,-1 1,1-1,-1 1,1-1,-1 1,0 0,0 1,1-1,-1 1,0-1,0 1,0 0,1 1,-3-1,-10 5,0 1,1 0,-1 1,1 1,1 0,0 1,0 0,1 1,0 1,0 0,1 1,1 0,0 1,1 0,0 1,1 0,0 0,2 1,-1 0,2 1,0-1,1 1,0 1,3-6,-1 0,1 0,1 0,0 1,1-1,0 1,1-1,0 1,1-1,0 0,1 0,0 0,0 0,1 0,1-1,0 1,0-1,1-1,1 1,-1-1,1 0,1 0,0-1,0 0,1 0,-1-1,2 0,-1-1,1 0,0 0,0-1,1 0,-1-1,1-1,0 1,3-1,10 6,1-1,0-1,0-2,0 0,0-2,1 0,0-2,-1-1,1-1,15-3,-16-3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3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86 650,'-9'20,"0"1,1 1,2-1,0 1,1 1,1-1,1 6,2-25,1 1,-1-1,1 1,0-1,0 1,0-1,0 1,1-1,-1 1,1-1,0 0,0 1,0-1,0 0,1 0,0 1,-1-1,1 0,0-1,0 1,1 0,-1-1,1 1,-1-1,1 1,0-1,0 0,-1 0,2-1,-1 1,0 0,0-1,0 0,1 0,-1 0,1 0,-1-1,1 1,-1-1,1 0,-1 0,1 0,-1 0,1-1,-1 1,0-1,1 0,15-6,0-1,-1 0,0-2,0 0,-1-1,0-1,-1 0,0-1,-1-1,1-2,-14 13,48-44,-3-2,-2-2,-3-2,-2-2,33-59,-61 92,0-1,-1-1,-2 0,0 0,-2-1,0 0,-2 0,-1 0,1-16,-5 36,0 0,1-1,-2 1,1 0,-1-1,1 1,-1 0,-1-1,1 1,-1 0,0 0,0 0,0 0,-1 1,0-1,0 1,0-1,0 1,-1 0,-3-3,3 7,-1 0,1 1,0-1,0 1,0 0,0 0,0 1,0-1,1 1,-1 0,0 0,1 0,-1 0,1 1,0 0,0-1,0 1,0 0,0 0,1 1,0-1,-1 0,1 1,0 0,0-1,1 1,-1 1,0-2,-15 32,1 0,2 0,2 2,1-1,2 2,2-1,1 1,2 0,1 0,2 0,3 24,-2 72,5 0,20 120,-10-146,-5 1,-4 106,-33-120,26-92,0-1,0 0,-1 0,1 0,-1 0,0-1,1 1,-1 0,0-1,0 1,0-1,0 1,0-1,0 0,-1 0,1 0,0 0,-1-1,1 1,0 0,-1-1,1 0,-1 1,1-1,-1 0,1-1,-1 1,1 0,0-1,-1 1,1-1,-1 1,1-1,0 0,0 0,-1 0,1-1,-1 0,-6-5,-1 0,1-1,0 0,1-1,0 0,0 0,1-1,0 1,1-2,0 1,-2-7,-5-9</inkml:trace>
  <inkml:trace contextRef="#ctx0" brushRef="#br0" timeOffset="200.947">1 0,'5'10,"1"3</inkml:trace>
  <inkml:trace contextRef="#ctx0" brushRef="#br0" timeOffset="1433.968">368 1552,'13'-55,"-9"33,1 0,0 1,2 0,0 0,2 1,0 0,1 0,9-12,1 5,2 2,0 0,2 2,1 0,0 2,2 1,9-5,-11 10,-3 3</inkml:trace>
  <inkml:trace contextRef="#ctx0" brushRef="#br0" timeOffset="28876.761">1074 1694,'-10'-4,"0"-1,0 2,0-1,0 1,-1 1,0 0,1 0,-1 1,0 1,1 0,-1 0,0 1,0 0,1 1,-1 0,1 1,-1 0,1 0,0 1,0 1,1 0,-1 0,1 1,0 0,1 0,0 1,-1 0,2 1,-1 0,1 0,1 0,0 1,0 0,0 0,1 1,0 2,-15 16,1 1,2 1,1 1,2 0,1 1,1 0,2 1,1 1,-1 12,9-39,1-1,0 1,0 0,1 0,-1-1,1 1,1 0,-1-1,1 1,0-1,1 0,0 1,0-1,0 0,0-1,1 1,0-1,0 1,1-1,-1 0,1-1,0 1,1-1,-1 0,1 0,0-1,-1 0,2 0,-1 0,0-1,0 1,1-2,0 1,20 1,0-1,1-2,-1-1,0 0,0-3,0 0,-1-1,1-2,-1-1,-1 0,1-2,-2-1,1-2,-2 0,1-1,-2-1,0-1,-1-1,15-17,-24 25,-2-1,1 0,-2-1,1 0,-1 0,-1-1,0 0,-1-1,0 0,-1 0,-1 0,0-1,0 0,-1 1,-1-2,-1 1,0 0,0-1,-2 1,0-1,0 1,-2-1,1 1,-2 0,0 0,-1 0,0 0,-2 4,0 0,0 0,-1 1,-1 0,1 0,-2 1,1 0,-1 0,0 1,0 0,-1 1,0 0,0 1,-1 0,1 0,-1 1,0 0,0 1,-1 1,1-1,-1 2,1 0,-1 0,1 1,-7 1,-15-2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0,'5'14,"1"15,0 7,-1 2,-1-1,-2-6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1,'-11'5,"0"0,0 1,0 0,1 1,0 1,0-1,1 1,0 1,0 0,-3 5,12-11,0 1,1-1,0 1,-1-1,1 0,0 1,1-1,-1 0,1 0,-1 0,1 0,0 0,0 0,0-1,0 1,1 0,-1-1,1 0,0 1,-1-1,1 0,0-1,0 1,0 0,0-1,1 0,-1 0,0 0,1 0,-1 0,3 0,3 3,-2-2,-1 0,0 0,1 0,-1 1,0 0,0 0,0 0,-1 1,1 0,-1 0,0 1,0-1,-1 1,1 0,-1 0,0 1,0-1,-1 1,1 0,-1 0,-1 0,1 0,-1 1,0-1,0 1,-1-1,0 1,0 0,-1 1,0-2,-1 0,0-1,-1 1,1-1,-1 0,0 1,-1-1,1 0,-1 0,0 0,0-1,0 1,-1-1,0 1,0-1,0 0,0-1,-1 1,1-1,-1 0,0 0,0 0,0-1,0 1,0-1,-1-1,1 1,-1-1,1 0,-1 0,0 0,1-1,-1 0,0 0,-1 0,-73-6,61-1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1,'-5'43,"-1"19,4 4,4-4,0-9,1-7,-1-13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27:03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791 177,'178'-20,"179"-29,-210 27,-145 21,1 0,-1 1,0-1,0 1,1-1,-1 1,0 0,0 0,1 0,-1 0,0 1,0-1,1 1,-1-1,0 1,0 0,0 0,0 0,0 0,0 0,0 0,0 1,0-1,0 0,-1 1,1 0,0-1,-1 1,0 0,1 0,-1 0,0 0,0 0,0 0,0 0,0 0,-1 0,1 1,-1-1,1 0,-1 0,0 1,0-1,0 0,0 1,0-1,-1 2,-45 153,16-78,-78 254,97-290,7-32,1 0,0 0,0 0,2 1,-1-1,1 0,1 1,0-1,1 1,0-1,2 10,-2-21,0 1,-1-1,1 1,0-1,-1 1,1-1,-1 1,1 0,-1-1,1 1,-1 0,0-1,1 1,-1 0,0-1,1 1,-1 0,0 0,0-1,0 1,0 0,0 0,0-1,0 1,0 0,0 0,0-1,0 1,0 0,0 0,-1-1,1 1,0 0,0 0,-1-1,1 1,-1 0,1-1,-1 1,1-1,-1 1,1 0,-1-1,1 1,-1-1,0 0,1 1,-1-1,0 1,1-1,-1 0,0 0,0 1,1-1,-1 0,0 0,0 0,1 0,-1 0,0 0,0 0,1 0,-1 0,0 0,0 0,1 0,-1-1,0 1,-213-101,165 88,0 3,-1 2,0 2,-1 3,1 1,0 3,-4 2,33-1,-1 0,1 1,-1 1,1 1,0 1,1 0,0 2,0 1,0 0,1 1,0 1,1 1,1 1,0 0,-10 11,26-23,-1 0,0 0,0 1,1-1,-1 1,1-1,-1 1,1-1,0 1,-1 0,1-1,0 1,0 0,0 0,0 0,1 0,-1 0,0 0,1 0,0 0,-1 0,1 0,0 1,0-1,0 0,0 0,1 2,7 5</inkml:trace>
  <inkml:trace contextRef="#ctx0" brushRef="#br0" timeOffset="466.615">1017 430,'346'6,"-244"-9,38-16,-140 18,1 1,0 0,-1-1,1 1,-1 0,1 0,0 0,-1 0,1 0,0-1,-1 1,1 0,0 0,-1 0,1 1,0-1,-1 0,1 0,-1 0,1 0,0 1,-1-1,1 0,-1 0,1 1,0-1,-1 1,1-1,-1 0,1 1,-1-1,0 1,1-1,-1 1,1-1,-1 1,0 0,0-1,1 1,-1-1,0 1,0 0,1-1,-1 1,0 0,0-1,0 1,0 0,0-1,0 1,0 0,0-1,-1 1,1-1,0 1,0 0,0-1,-1 1,-21 45,13-31,-73 221,85-206,6-22</inkml:trace>
  <inkml:trace contextRef="#ctx0" brushRef="#br0" timeOffset="979.568">1919 571,'-54'353,"39"-298,7-84,90-157,-58 138,2 1,1 1,3 1,2 1,16-15,-48 58,0 0,1 1,-1-1,0 0,0 1,0-1,1 0,-1 1,0-1,1 1,-1-1,0 0,1 1,-1-1,1 1,-1-1,1 1,-1-1,1 1,-1 0,1-1,0 1,-1 0,1-1,0 1,-1 0,1 0,0-1,-1 1,1 0,0 0,-1 0,1 0,0 0,-1 0,1 0,0 0,0 0,-1 0,1 1,0-1,-1 0,1 0,-1 1,1-1,0 0,-1 1,1-1,-1 1,1-1,-1 0,1 1,-1 0,1-1,-1 1,1-1,-1 1,0-1,1 1,-1 0,0-1,1 1,5 49,-6-37,4 12,1-5</inkml:trace>
  <inkml:trace contextRef="#ctx0" brushRef="#br0" timeOffset="1229.599">2315 713,'-15'34,"1"15,7 0,9-9,5-11</inkml:trace>
  <inkml:trace contextRef="#ctx0" brushRef="#br0" timeOffset="1397.38">2399 204,'0'0</inkml:trace>
  <inkml:trace contextRef="#ctx0" brushRef="#br0" timeOffset="1734.527">2823 487,'-25'6,"1"0,-1 2,2 1,-1 1,2 1,-1 1,1 1,1 0,1 2,0 1,0 0,-2 5,18-17,-1 0,0 0,1 1,0-1,0 1,0 0,1 0,-1 1,1-1,1 1,-1-1,1 1,0 0,0 0,1 0,-1 0,1 0,1 1,-1-1,1 0,0 0,1 1,-1-1,1 0,0 0,1 0,0 0,0 0,0 0,0 0,1-1,0 1,0-1,1 0,2 3,2-1,1 0,0 0,0-1,1-1,-1 1,2-2,-1 1,0-1,1-1,-1 0,1 0,0-1,0-1,0 0,0 0,0-1,1 0,-1-1,0 0,0-1,-1-1,4 0,4-3,0 0,-1-1,0-1,0 0,-1-1,0-1,-1-1,0 0,-1-1,0-1,-1 0,12-14,-4 3,0-1,-2-1,-1-1,-1 0,-1-2,-2 1,-1-2,-1 0,-1 0,-2-1,-1 0,-2-1,0 0,-3 0,0 0,-2 0,-2-1,-1 1,-5-24,7 49,-1 1,0-1,-1 1,1 0,-1-1,-1 1,1 0,-1 0,0 0,-1 1,1-1,-1 1,0 0,0 0,-1 0,1 0,-1 1,0 0,-1 0,1 0,-1 0,1 1,-1 0,0 0,0 1,-1 0,1 0,0 0,-1 1,1 0,-1 0,1 0,-1 1,0 0,1 0,-1 1,1 0,-1 0,0 1,-6 4,-1 1,1 1,0 0,0 1,1 0,0 1,1 0,0 1,0 1,2-1,-1 1,1 1,-4 9,-1-1,2 0,1 1,1 0,0 1,2 0,1 0,0 1,2-1,1 1,1 1,1-1,1 0,1 1,1-1,1 1,1-1,1 0,2 0,0-1,1 1,5 7,-2-15,1-1,1 0,0 0,1-2,1 1,0-1,1-1,0-1,1 0,3 1,10 6</inkml:trace>
  <inkml:trace contextRef="#ctx0" brushRef="#br0" timeOffset="2717.331">3500 600,'-30'0,"1"2,0 0,-1 2,1 1,0 2,1 1,0 1,-10 5,32-12,1 0,-1 1,1 0,-1 0,1 1,0-1,0 1,0 0,1 0,-1 1,1-1,0 1,0 0,1 0,0 1,0-1,0 1,0-1,1 1,0 0,0 0,0 0,1 0,0 0,0 0,1 1,0-1,0 0,0 0,1 1,0-1,0 0,0 0,1 0,0 0,0 0,0-1,1 1,0-1,0 1,1-1,-1 0,1 0,0 0,4 2,-1-1,1-1,0-1,1 1,-1-1,1-1,0 1,0-2,0 1,0-1,0-1,0 1,1-1,-1-1,0 0,1 0,-1-1,0-1,1 1,-1-1,0-1,0 1,0-2,-1 1,1-1,-1-1,0 1,0-1,0-1,4-3,29-21,-1-3,-1 0,-2-3,26-33,-53 57,2-2,-16 28,-21 33,20-39,-1 0,1 0,1 0,0 1,0 0,0 0,1 0,1 0,0 0,0 0,0 1,1-1,1 1,0 0,0-1,1 1,0 1,0-8,0 0,0 0,0-1,0 1,0-1,0 1,1-1,-1 0,1 1,0-1,0 0,0 0,0 0,0 0,0-1,0 1,1 0,-1-1,1 0,-1 1,1-1,-1 0,1 0,0-1,-1 1,1 0,0-1,0 0,0 0,-1 0,1 0,0 0,0 0,-1-1,1 1,0-1,1 0,95-49,-68 24,0 0,-2-3,-1 0,-1-2,14-22,-41 52,0 1,0-1,0 1,0-1,0 1,0-1,0 1,0-1,0 1,1-1,-1 1,0-1,0 1,0-1,1 1,-1-1,0 1,0-1,1 1,-1-1,0 1,1 0,-1-1,1 1,-1 0,0-1,1 1,-1 0,1-1,-1 1,1 0,-1 0,1 0,-1 0,1-1,-1 1,1 0,-1 0,1 0,-1 0,1 0,-1 0,1 0,-1 0,1 0,-1 1,1-1,-1 0,1 0,-1 0,1 1,-1-1,1 0,-1 0,1 1,-1-1,0 0,1 1,-1-1,1 1,2 35,-3-9,-2-17,1 0,0 0,1 1,0-1,1 0,0 1,1-1,0 0,0 0,1 0,1 0,-1-1,2 1,-1-1,1 0,1 0,5 7,-8-14,0 0,1 0,-1 0,0-1,1 1,-1-1,1 0,0 0,-1 0,1 0,0-1,-1 0,1 1,0-1,0-1,-1 1,1 0,0-1,-1 0,1 0,0 0,-1 0,1-1,-1 1,0-1,0 0,1 0,-1 0,0-1,0 1,-1-1,1 1,-1-1,1 0,-1 0,0 0,0 0,0 0,0-1,-1 1,1-1,-1 1,0-1,0 1,58-126,-51 105,2 0,0 1,2 0,0 0,2 1,0 1,11-11,-24 31,0-1,0 1,1 0,-1 0,0-1,1 1,-1 0,1 0,-1 0,1 1,-1-1,1 0,-1 0,1 1,0-1,0 1,-1 0,1-1,0 1,0 0,-1 0,1 0,0 0,0 0,-1 1,1-1,0 0,0 1,-1 0,1-1,0 1,-1 0,1 0,-1 0,1 0,-1 0,1 0,-1 0,0 0,0 0,1 1,-1-1,0 1,0-1,0 1,-1-1,1 1,0-1,-1 1,1 0,0-1,-1 1,0 0,1 0,-1-1,0 1,0 0,31 99,-5 0,-4 2,6 73,-26-144,-1 1,-2 0,-1-1,-1 1,-2-1,-1 0,-2 0,-1 0,-1-1,-2-1,-1 0,-5 7,8-20,0 1,-1-1,-1-1,0 0,-1-1,-1 0,-1-1,0 0,-1-1,0-1,0-1,-2 0,1-1,-1-1,-16 6,31-14,1 0,0 0,0 0,-1 0,1-1,0 1,-1 0,1-1,-1 0,1 0,-1 0,1 0,-1 0,1 0,0 0,-1-1,1 1,-1-1,1 0,0 0,-1 0,1 0,0 0,0 0,0-1,0 1,0-1,0 1,0-1,1 0,-1 0,0 0,1 1,0-2,-1 1,1 0,0 0,0 0,0-1,0 1,1 0,-1-1,1 1,-1 0,1-1,0 1,0-3,2-15,1 0,2-1,0 2,1-1,0 1,2 0,0 0,2 1,0 0,8-11,4-9,0 2,3 0,1 1,1 2,2 1,1 1,2 2,22-17,104-35,-129 68</inkml:trace>
  <inkml:trace contextRef="#ctx0" brushRef="#br0" timeOffset="3330.665">0 1475,'1209'-59,"1641"61,-2092-30,-528 2,-257 34,9-2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9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54 109,'-18'57,"6"-15,8-33,0-1,1 1,0 1,0-1,1 0,1 1,-1-1,1 1,1-1,0 1,0 0,1-1,0 1,0-1,1 1,1-1,-1 0,2 0,-1 0,1 0,1 0,2 3,-4-8,0 0,0 0,0-1,1 1,0-1,-1 0,1 0,1-1,-1 1,0-1,0 0,1 0,-1 0,1 0,0-1,0 0,-1 0,1 0,0-1,0 1,0-1,0 0,0-1,-1 1,1-1,0 0,0 0,-1-1,4 0,26-14,-2-2,0 0,-1-2,-1-2,0 0,-2-2,-1-2,-1 0,-1-1,-2-2,6-10,-28 38,-1 0,1-1,0 1,-1 0,1 0,0 0,0 0,0 0,0 0,0 0,0 0,0 0,0 0,0 0,0 1,0-1,1 0,-1 1,0-1,0 1,1 0,-1-1,0 1,1 0,-1 0,0-1,1 1,-1 0,1 1,-1-1,0 0,1 0,-1 1,0-1,1 0,-1 1,0-1,0 1,1 0,-1-1,0 1,0 0,0 0,0 0,0 0,0 0,0 0,0 0,0 0,-1 0,1 0,0 0,-1 1,1-1,-1 0,1 1,25 53,-23-45,1 0,0 0,1 0,0 0,1-1,0 0,0 0,1-1,0 1,1-1,-1-1,2 0,-1 0,1 0,1 0,-3-4,0 0,1-1,-1 0,1 0,0 0,-1-1,1 0,0 0,0-1,-1 0,1-1,0 0,0 0,-1 0,1-1,-1 0,1-1,-1 0,0 0,0 0,0-1,0 0,-1 0,1-1,-1 0,0 0,-1 0,1-1,-1 0,0 0,0 0,-1-1,0 1,0-1,-1 0,3-7,44-151,-38 112,8 13,-7 28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1 307,'72'-270,"-71"270,-1 1,1 0,-1 0,0-1,1 1,0-1,-1 1,1 0,-1-1,1 1,0-1,-1 1,1-1,0 0,-1 1,1-1,0 0,0 1,-1-1,1 0,0 0,0 0,0 0,-1 0,1 0,0 0,0 0,0 0,0 0,-1 0,1 0,0 0,0-1,-1 1,1 0,0-1,0 1,-1-1,1 1,0 0,-1-1,1 0,-1 1,1-1,0 1,-1-1,1 0,-1 1,0-1,1 0,0 6,56 129,-54-129,1 1,0-1,0 0,0 0,0 0,1 0,0-1,0 0,0 0,0 0,1-1,-1 1,1-1,0-1,0 1,0-1,0 0,1 0,-1-1,0 0,1 0,-3-1,0 0,0-1,0 1,0-1,0 0,0 0,0-1,0 1,-1-1,1 0,-1 0,1 0,-1 0,0-1,1 1,-1-1,-1 0,1 0,0 0,-1 0,1 0,-1 0,0-1,0 1,0-1,-1 0,1 0,28-107,-29 56,-1 31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293 650,'-21'6,"-1"2,2 0,-1 1,1 0,0 2,1 1,0 0,1 1,1 1,0 1,1 0,-12 15,23-22,1-1,-1 1,2 0,-1 1,1-1,0 1,1-1,0 1,0 0,1 0,1 0,-1 0,1-1,0 1,1 0,0 0,1 0,0 1,-1-5,0 0,1 0,-1 0,1 0,0 0,0-1,1 1,0-1,0 1,0-1,0 0,0 0,1 0,0 0,-1-1,2 0,-1 0,0 0,0 0,1 0,0-1,-1 0,1 0,0 0,0-1,0 1,0-1,1-1,-1 1,0-1,1 1,13-5,-1 0,-1 0,1-2,-1 0,0-1,0-1,-1-1,0 0,0-1,-1 0,0-1,-1-1,3-4,10-7,0-2,-1 0,-2-2,0 0,-2-2,-1-1,-2 0,-1-2,-1 0,-2 0,-1-2,-1 0,-2 0,-2-1,-1-1,-2 1,0-11,-5 26,-1 0,0-1,-2 1,-1 0,0 0,-1 0,-2 1,0-3,3 15,1-1,-1 0,-1 1,1 0,-1 0,0 0,-1 0,0 0,0 1,0 0,-1 0,0 1,0-1,0 1,-1 1,0-1,0 1,0 0,0 1,-1-1,-2 1,3 1,1 1,-1 0,1 0,-1 1,0 0,1 0,-1 1,0-1,1 2,-1-1,1 1,-1 0,1 0,0 0,0 1,0 0,0 0,0 1,1 0,-1 0,1 0,0 0,0 1,1 0,0 0,-1 0,2 1,-1-1,1 1,-2 3,-7 13,1 0,1 1,1 0,0 1,2 0,1 0,-1 16,3-20,2 1,0-1,1 1,1 0,1-1,1 1,1-1,1 1,0-1,1 0,2 0,0-1,1 0,1 0,0-1,2 0,2 2,104 121,-52-85,-45-40</inkml:trace>
  <inkml:trace contextRef="#ctx0" brushRef="#br0" timeOffset="220.728">998 848,'0'24,"5"3,2-8,-1-12,-1-7</inkml:trace>
  <inkml:trace contextRef="#ctx0" brushRef="#br0" timeOffset="365.75">1027 340,'0'0</inkml:trace>
  <inkml:trace contextRef="#ctx0" brushRef="#br0" timeOffset="614.706">1309 1017,'-5'-14,"3"-20,3-8,0-2,5 1,2 4,4 3,0 4,3 1,-2 2,3 6,-2 2,1 4,4 6,2 4,-1 3</inkml:trace>
  <inkml:trace contextRef="#ctx0" brushRef="#br0" timeOffset="953.465">1704 848,'37'-13,"-1"0,-1-3,-1-1,0-1,-1-2,-1-1,-2-2,0-1,0-1,4-46,-34 69,0 0,0 0,0 0,-1 0,1 0,0 0,-1 0,1 0,-1 0,0 0,0 0,0 1,0-1,0 0,0 1,0-1,0 0,-1 1,1-1,0 1,-1 0,0 0,1-1,-1 1,0 0,1 0,-1 1,0-1,0 0,0 0,0 1,0 0,0-1,0 1,0 0,0 0,0 0,-1 0,-9 0,-1 1,1 0,-1 1,1 0,0 1,-1 0,2 1,-1 0,0 1,1 1,0 0,0 0,1 1,-1 0,1 1,1 0,0 1,0 0,1 0,0 1,0 0,1 0,0 1,1 0,1 0,-1 0,2 1,0 0,0 0,1 0,0 0,1 1,1-1,-1 11,3-18,0 0,0 0,0 0,1 0,0 0,0 0,0-1,0 1,1-1,0 1,0-1,0 0,0 0,1 0,0-1,-1 1,1-1,1 0,-1 0,0 0,1-1,-1 1,1-1,0 0,0 0,2 0,5 2,-1-1,1-1,0 0,0 0,0-1,0 0,0-1,0-1,0 0,11-2,34-11,-32 8</inkml:trace>
  <inkml:trace contextRef="#ctx0" brushRef="#br0" timeOffset="1248.116">2409 650,'-11'12,"0"0,0 1,1 0,0 0,2 1,-1 0,2 1,0 0,0 0,2 1,0-1,0 1,2 0,-1 7,4-19,1 0,0-1,0 1,0 0,0-1,1 1,-1-1,1 1,0-1,0 0,0 0,0 0,1 0,-1 0,1 0,0 0,-1-1,1 0,1 1,-1-1,0 0,0-1,1 1,-1 0,1-1,0 0,-1 0,1 0,0 0,112 13,-96-14,0-1,0 0,0-2,0-1,-1 0,1-1,-1-1,0-1,-1-1,0 0,0-1,16-12,-10 6</inkml:trace>
  <inkml:trace contextRef="#ctx0" brushRef="#br0" timeOffset="1587.086">3143 1,'-25'152,"7"2,7 0,6 0,8 20,-3-143,16 66,-18-71,-1-22</inkml:trace>
  <inkml:trace contextRef="#ctx0" brushRef="#br0" timeOffset="2084.777">2805 481,'34'-10,"30"-3,8 1,-2 2,-9 3,-10 3,-8 2,-8 1,-4 1,-7 0</inkml:trace>
  <inkml:trace contextRef="#ctx0" brushRef="#br0" timeOffset="2372.361">3538 30,'-9'38,"-4"46,1 14,2 0,4-12,1-11,3-14,1-12,1-9,1-3,-1-2,1-3,-1-1,5-2,2-6</inkml:trace>
  <inkml:trace contextRef="#ctx0" brushRef="#br0" timeOffset="3050.572">3793 678,'0'8,"1"0,0 0,0 0,1 0,0 0,1-1,-1 1,1-1,1 1,0-1,0 0,0 0,1-1,-1 1,2-1,-1 0,1-1,0 1,1 0,-2-6,1-1,-1 1,0-1,1 0,-1 0,0 0,0-1,0 0,0 0,0-1,0 1,0-1,-1 0,1 0,-1 0,0-1,0 1,0-1,-1 0,1-1,-1 1,0 0,0-1,0 0,1 0,84-121,-88 125,1 0,-1 0,0 0,0 1,1-1,-1 0,0 0,1 0,-1 0,1 0,-1 0,1 1,-1-1,1 0,0 0,-1 1,1-1,0 0,-1 1,1-1,0 1,0-1,0 1,0-1,0 1,0 0,-1-1,1 1,0 0,0 0,0 0,0 0,0-1,0 1,0 1,0-1,0 0,0 0,0 0,0 0,0 1,0-1,0 0,0 1,-1-1,1 1,0-1,0 1,0-1,-1 1,1 0,0-1,-1 1,1 0,0 0,-1-1,1 1,-1 0,1 1,34 116,132 542,-162-643,-1 1,-1 0,0 0,-1 0,-1 0,-1 0,-1 0,0 0,-1 0,-1 0,-1 0,0-1,-2 1,0-1,-4 7,7-20,-1 0,1-1,-1 0,0 1,0-2,-1 1,1 0,0-1,-1 0,1 0,-1 0,0 0,0-1,0 0,0 0,0 0,0-1,0 0,0 0,0 0,0 0,0-1,0 0,0 0,1 0,-1 0,0-1,0 0,1 0,-1 0,1-1,0 1,0-1,0 0,0 0,0-1,0 1,1-1,0 0,0 0,0 0,0 0,0-1,-4-10,1 1,0-1,1 0,1 0,0-1,1 0,-1-15,-1 2,2 11,1 1,0 0,1 0,1-1,1 1,0-1,1 1,1 0,0 0,2 0,0 1,1-1,0 1,1 0,1 1,1-1,0 2,1-1,0 1,1 1,10-9,-12 16,1 1,-1 0,1 1,0 0,0 1,1 0,-1 0,1 1,-1 0,1 1,0 1,-1-1,1 2,5 0,9-1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09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6606 199,'-3'4,"1"1,0-1,1 1,-1 0,1-1,0 1,0 0,0 0,1-1,0 1,0 0,0 0,0 0,1 0,0-1,0 1,0 0,1 2,1 5,143 603,-79-370,-67-244,0 1,0-1,0 0,0 0,0 1,0-1,1 0,-1 0,1 1,-1-1,0 0,1 0,0 0,-1 0,1 1,0-1,0 0,-1 0,1-1,0 1,0 0,0 0,0 0,0 0,0-1,0 1,1-1,-1 1,0-1,0 1,0-1,1 1,-1-1,0 0,0 0,1 0,-1 0,0 0,1 0,-1 0,0 0,0 0,1-1,-1 1,0 0,0-1,0 1,1-1,-1 0,0 1,0-1,0 0,0 1,0-1,0 0,0 0,0-1,10-16,-1-2,-1 1,-1-1,-1 0,0-1,-2 0,0-3,5-12,-1 4,43-157,43-90,-70 229,-25 49,1 1,-1-1,0 0,1 0,-1 0,0 0,1 1,-1-1,1 0,-1 0,1 1,0-1,-1 0,1 1,-1-1,1 0,0 1,0-1,-1 1,1 0,0-1,0 1,0-1,0 1,-1 0,1 0,0 0,0-1,0 1,0 0,0 0,0 0,0 0,0 0,-1 1,1-1,0 0,0 0,0 1,0-1,0 0,-1 1,1-1,0 1,0-1,-1 1,1-1,0 1,0-1,-1 1,1 0,-1 0,1-1,-1 1,1 0,-1 0,1-1,24 106,-12-24,-4-22,2-1,3-1,20 55,6-44,-39-67,0-1,1 1,-1-1,0 1,0-1,1 0,-1 0,1 1,-1-1,1 0,-1 0,1-1,0 1,-1 0,1 0,0-1,0 1,-1-1,1 0,0 1,0-1,0 0,0 0,-1 0,1 0,0-1,0 1,0 0,0-1,-1 1,1-1,0 0,-1 1,1-1,0 0,-1 0,1 0,-1 0,1-1,0 1,15-19,-1 0,-1-1,-1-1,0 0,-2-1,0 0,7-24,-11 28,25-54,-4-1,-3-1,-3-1,-4-1,-1-7,-15 58</inkml:trace>
  <inkml:trace contextRef="#ctx0" brushRef="#br0" timeOffset="686.045">7875 1,'-5'14,"0"1,1-1,1 1,0 0,1 0,1 0,0 0,1 3,-1 9,23 248,10-11,-4-31,-28-232,-1 0,1 0,0 0,0 0,0 1,0-1,0 0,0 0,0 0,0 0,0 0,0 1,1-1,-1 0,0 0,1 0,-1 0,1 0,0 0,-1 0,1 0,0 0,-1 0,1-1,0 1,0 0,0 0,-1-1,1 1,0 0,0-1,0 1,0-1,1 1,-1-1,0 0,0 1,0-1,0 0,0 0,0 0,0 0,1 0,-1 0,0 0,0 0,0 0,0-1,0 1,0 0,0-1,110-139,-102 129,2-3,1 0,1 1,-1 0,2 1,0 1,0 0,1 0,1 2,10-5,-25 13,0 1,0-1,0 1,0 0,1 0,-1-1,0 1,0 0,0 0,0 0,0 0,1 1,-1-1,0 0,0 0,0 1,0-1,0 1,0-1,0 1,0-1,0 1,0-1,0 1,0 0,0 0,-1-1,1 1,0 0,0 0,-1 0,1 0,0 0,-1 0,1 0,-1 0,0 0,1 0,-1 0,0 0,0 1,1-1,-1 0,0 1,4 57,-4-51,-2 138,2-144,-1 0,1-1,0 1,0-1,0 1,0 0,0-1,0 1,1-1,-1 1,0 0,1-1,0 1,-1-1,1 1,0-1,-1 0,1 1,0-1,0 0,0 1,0-1,1 0,-1 0,0 0,0 0,1 0,-1 0,0 0,1-1,-1 1,1 0,-1-1,1 1,-1-1,1 0,0 1,-1-1,1 0,-1 0,1 0,0 0,-1 0,1 0,0-1,-1 1,1 0,-1-1,1 0,-1 1,1-1,-1 0,2 0,9-10</inkml:trace>
  <inkml:trace contextRef="#ctx0" brushRef="#br0" timeOffset="1369.498">8835 537,'-49'36,"1"2,2 2,2 1,2 3,-13 19,53-61,0-1,0 1,0 0,1 0,-1-1,0 1,1 0,-1 1,1-1,0 0,0 0,0 1,0-1,0 0,0 1,0-1,1 1,-1-1,1 1,0-1,0 1,0-1,0 1,0-1,0 1,1 0,0-1,-1 0,1 1,0-1,0 1,0-1,0 0,0 0,1 1,-1-1,1 0,0 0,-1-1,1 1,0 0,0 0,0-1,0 1,0-1,8-1,0 0,0 0,0-1,0 0,0-1,0 0,0-1,-1 0,1 0,-1-1,0-1,0 1,-1-1,7-5,3 0,9-6,-1-2,-1 0,-1-2,-1 0,13-16,2 0,-37 34,0 0,0 1,1-1,-1 1,0-1,0 1,1 0,-1-1,0 1,1 0,0 0,-1 0,1 0,0 0,-1 0,1 1,0-1,0 1,0-1,-1 1,1-1,0 1,0 0,0 0,0 0,0 0,0 0,-1 1,1-1,0 0,0 1,0 0,0-1,-1 1,1 0,0 0,-1 0,1 0,-1 0,1 0,-1 0,1 1,-1-1,0 0,1 1,-1 0,13 98,-5-11,-8-87,0 1,1 0,-1-1,1 1,0-1,0 1,0-1,0 0,0 0,0 0,0 0,1 0,-1 0,1 0,-1-1,1 0,0 1,0-1,0 0,-1 0,1-1,0 1,0 0,0-1,0 0,0 0,0 0,0 0,0 0,0 0,2-1,2 0,1-1,0 0,0 0,-1 0,1-1,-1 0,0-1,0 1,0-1,0-1,3-3,29-31,-2-2,-2-2,-2-1,-2-1,-1-2,-3-1,-2-2,12-36,-22 56,-1 0,-2-1,-1-1,-1 1,-2-2,-1 1,-2-1,-1 0,-1-21,-2 53,-1 0,1-1,-1 1,0-1,0 1,1-1,-1 1,0-1,0 1,0-1,-1 1,1-1,0 1,0-1,-1 1,1 0,-1-1,1 1,-1-1,0 1,0 0,1 0,-1-1,0 1,0 0,0 0,0 0,-1 0,1 0,0 0,0 0,0 1,-1-1,1 0,0 1,-1-1,1 1,-1-1,1 1,-1 0,1-1,-1 1,1 0,-1 0,1 0,-1 0,1 0,-1 1,1-1,0 0,-1 1,1-1,-1 1,1-1,0 1,-1 0,1-1,0 1,0 0,-1 0,1 0,0 0,0 0,0 0,0 0,0 1,0 0,-9 18,0 1,2-1,0 2,2-1,0 1,1 0,2 1,0-1,1 1,1-1,1 1,2-1,0 3,-2 1,5 32,2 0,3-1,3 0,1 0,14 28,-28-83,46 157,-72-197,13 15</inkml:trace>
  <inkml:trace contextRef="#ctx0" brushRef="#br0" timeOffset="1619.662">9230 340,'38'10,"42"2,17-4,-4-5,-7-2,-15-2,-13 0,-13 0,-8-1,-7 2,-7-1</inkml:trace>
  <inkml:trace contextRef="#ctx0" brushRef="#br0" timeOffset="18775.848">143 1441,'1'-2,"1"0,0 0,-1 0,1 1,0-1,0 1,0-1,1 1,-1 0,0 0,0 0,1 0,-1 0,1 1,-1-1,0 1,1-1,-1 1,1 0,1 0,0-1,22-2,1 1,0 1,0 1,0 2,0 0,-1 2,19 5,180 26,-179-24,-65-36,-173-133,184 148,3 3</inkml:trace>
  <inkml:trace contextRef="#ctx0" brushRef="#br0" timeOffset="17212.072">368 1751,'-17'152,"6"1,10 137,2-202,-3-58,-1 0,-1-1,-2 1,-1-1,-7 17,11-27,2-8</inkml:trace>
  <inkml:trace contextRef="#ctx0" brushRef="#br0" timeOffset="17629.06">820 1722,'1'419,"27"-128,-27-270,-1 2,-3-40,-2-10,-1 1,-2 1,0-1,-2 2,-1-1,-1 1,0 1,-2 0,-7-8,15 21,-1 1,0 0,-1 1,1 0,-1 0,-1 0,0 1,0 0,0 1,-1 0,0 0,0 1,0 1,-1 0,0 0,0 1,0 0,0 1,0 0,0 0,0 2,-1-1,1 2,0-1,-7 2,12 0,0 0,-1 0,2 0,-1 1,0 0,0 0,1 0,0 1,0-1,0 1,0 1,0-1,1 1,0 0,0 0,0 0,1 0,-1 1,1-1,1 1,-1 0,1 0,0 0,0 0,1 0,-1 0,1 1,1-1,-1 0,1 1,1-1,-1 1,1 1,5 11</inkml:trace>
  <inkml:trace contextRef="#ctx0" brushRef="#br0" timeOffset="17942.967">1187 2343,'-1'12,"0"1,1-1,0 0,1 1,1-1,0 0,0 0,1 0,1 0,0-1,0 1,1-1,1 0,0 0,0-1,2 1,-6-10,0 0,1 0,-1 0,0 0,1 0,-1-1,1 1,-1-1,1 0,0 0,-1 0,1 0,-1 0,1-1,-1 1,1-1,-1 1,1-1,-1 0,1 0,-1 0,0 0,0 0,0-1,1 1,-1-1,0 0,-1 1,1-1,0 0,0 0,-1 0,1 0,-1 0,0 0,0-1,0 1,0 0,0-1,0 1,0-1,-1 1,1-1,-1 1,0-1,0 1,0-3,2-1,-1-1,0 1,0-1,-1 1,1-1,-1 1,-1-1,0 0,0 1,0-1,0 1,-1 0,0-1,-1 1,1 0,-1 0,0 1,-1-1,1 0,-1 1,0 0,0 0,-1 0,0 1,0-1,0 1,0 0,-1 0,1 1,-1 0,0 0,0 0,0 1,-6-2,-16-5,2 3</inkml:trace>
  <inkml:trace contextRef="#ctx0" brushRef="#br0" timeOffset="20524.095">2175 2513,'-24'38,"-18"23,-6 5,5-3,5-13,4-10,8-11</inkml:trace>
  <inkml:trace contextRef="#ctx0" brushRef="#br0" timeOffset="25485.658">9596 1695</inkml:trace>
  <inkml:trace contextRef="#ctx0" brushRef="#br0" timeOffset="25243.542">9512 2146,'-9'33,"-4"17,1-1</inkml:trace>
  <inkml:trace contextRef="#ctx0" brushRef="#br0" timeOffset="25696.012">9795 2343,'88'-323,"-65"283,-22 39,-1 1,0-1,1 1,-1-1,1 1,-1-1,1 1,-1 0,1-1,-1 1,1 0,-1 0,1-1,0 1,-1 0,1 0,0 0,-1-1,1 1,-1 0,1 0,0 0,-1 0,1 0,0 0,-1 1,1-1,-1 0,1 0,0 0,-1 1,1-1,-1 0,1 0,-1 1,1-1,0 1,-1-1,0 0,1 1,-1-1,1 1,-1-1,0 1,1-1,-1 1,0 0,1-1,-1 1,0-1,0 1,1 0,-1-1,0 1,0-1,0 1,0 0,0-1,0 1,0 0,0-1,0 1,-1-1,1 1,18 149,-17-141,1 0,0-1,1 1,0-1,0 0,0 0,1 0,1 0,-1 0,1-1,1 0,-1 0,1 0,0-1,1 0,-1 0,1 0,1-1,-1 0,1-1,-1 1,1-1,0-1,5 2,-5-7,0 1,-1-1,1 0,0-1,-1 0,0 0,0-1,0 0,0 0,0 0,-1-1,0 0,0-1,0 1,-1-1,0 0,0 0,0-1,-1 1,0-1,0 0,-1 0,1-1,-2 1,1-1,1-6,30-119,-33 109</inkml:trace>
  <inkml:trace contextRef="#ctx0" brushRef="#br0" timeOffset="23694.676">7396 2033,'-19'8,"0"2,1 0,0 1,1 0,0 2,1 0,1 1,0 0,-8 11,13-15,1 0,1 0,0 1,1 0,0 0,0 0,1 1,1 0,-1 4,4-12,1 0,0 0,0-1,1 1,-1 0,1 0,0 0,0 0,0 0,1 0,-1 0,1 0,0 0,0 0,0-1,1 1,-1 0,1-1,0 1,0-1,0 0,1 1,-1-1,1 0,-1 0,1-1,0 1,0-1,1 1,-1-1,0 0,2 0,7 3,0 0,1-2,-1 1,1-2,0 1,0-2,0 0,0 0,1-2,-1 1,0-2,0 0,0 0,-1-1,1 0,0-2,-1 1,0-1,0-1,-1 0,1-1,-1 0,-1-1,1 0,-1 0,6-8,-8 10,0-1,0 1,-1-1,0 0,0-1,-1 0,0 0,-1 0,1-1,-1 0,-1 0,0 0,0 0,-1-1,0 1,-1-1,0 0,0 0,-1 0,0 0,-1 0,0 0,-1 0,0 0,-1 0,0 0,0 0,-1 1,0-1,-1 1,0-1,0 1,-1 1,0-1,-1 1,0-1,-3-2,5 6,0 1,0 0,0 0,0 0,-1 1,0-1,0 1,0 0,0 0,0 1,0 0,-1 0,1 0,-1 0,0 1,1 0,-1 0,0 1,0-1,1 1,-1 1,0-1,0 1,1 0,-1 0,0 0,1 1,-1 0,1 0,0 1,-1-1,1 1,0 0,1 1,-1-1,1 1,-1 0,1 0,-2 3,-15 45,17-27</inkml:trace>
  <inkml:trace contextRef="#ctx0" brushRef="#br0" timeOffset="24129.873">7904 2315,'-76'98,"75"-111,83-165,-71 148,2 1,1 0,1 1,1 1,2 1,0 0,19-18,-37 43,1-1,1 1,-1-1,0 1,0 0,0 0,1-1,-1 1,0 0,1 0,-1 1,1-1,0 0,-1 0,1 1,0-1,-1 1,1-1,0 1,-1 0,1 0,0 0,0 0,-1 0,1 0,0 0,0 0,-1 1,1-1,0 1,-1-1,1 1,0 0,-1-1,1 1,-1 0,1 0,-1 0,0 0,1 1,-1-1,0 0,0 0,0 1,0-1,0 1,0-1,0 1,0-1,-1 1,1 0,-1-1,1 1,-1 0,1-1,-1 1,0 0,0 1,39 133,-30-120</inkml:trace>
  <inkml:trace contextRef="#ctx0" brushRef="#br0" timeOffset="24378.67">8355 2231,'5'19,"1"2,1-3</inkml:trace>
  <inkml:trace contextRef="#ctx0" brushRef="#br0" timeOffset="24531.101">8384 1779,'0'0</inkml:trace>
  <inkml:trace contextRef="#ctx0" brushRef="#br0" timeOffset="24995.7">8863 1949,'-16'1,"1"2,0 0,0 1,0 1,1 0,-1 1,1 0,1 2,-1-1,1 1,0 1,-8 8,14-11,1 0,0 0,0 0,1 1,0 0,0 0,0 0,1 0,0 1,0 0,-1 7,3-12,1 0,0 0,1 1,-1-1,0 0,1 1,0-1,0 0,0 1,0-1,0 1,1-1,0 0,-1 1,1-1,1 0,-1 0,0 0,1 0,-1 0,1 0,0 0,0 0,0 0,0-1,1 1,-1-1,1 0,-1 0,3 1,-1 0,1-1,-1 0,1 0,0-1,-1 0,1 0,0 0,0 0,0 0,0-1,0 0,0 0,-1-1,1 1,0-1,0 0,0 0,0-1,-1 0,1 1,-1-1,1-1,1-1,95-68,-96 65,1 1,0 0,0 0,1 0,-1 1,1 0,0 0,1 1,-1 0,1 0,0 1,0 0,0 0,0 1,0 0,1 0,-1 1,0 0,1 1,-1 0,1 0,-1 1,1 0,7 2,-12 0,0 1,0 1,0-1,0 1,-1-1,0 1,1 0,-2 0,1 1,-1-1,0 1,0-1,0 1,-1-1,0 1,0 0,0 0,-1 0,0 0,0-1,0 1,-1 0,0 0,-1 3,2 8,-2 58,-4 1,-3-2,-3 1,-19 60,22-99,-1-2,-1 1,-2-2,-1 0,-14 23,12-29,13-20,0 1,-1-1,0 0,0 0,-1 0,0-1,0 1,-1-1,1 0,-1-1,-1 1,1-1,-1-1,0 1,0-1,0 0,-1 0,7-4,-1 1,0-1,0 0,0 0,0 1,0-1,1 0,-1-1,0 1,0 0,0 0,0-1,1 1,-1-1,0 0,0 1,1-1,-1 0,1 0,-1 0,0 0,1 0,0-1,-1 1,1 0,0-1,0 1,-1-1,1 1,0-1,1 1,-1-1,0 0,0 0,1 1,-1-1,1 0,-1 0,1 0,0 0,0 1,0-1,0 0,0 0,0 0,8-88,19-3,4 1,26-49,62-71,-100 185</inkml:trace>
  <inkml:trace contextRef="#ctx0" brushRef="#br0" timeOffset="21657.91">2739 2062,'21'150,"-19"-136,0 0,1 0,0 0,1-1,1 0,0 1,1-2,4 8,-8-16,0 0,1 0,0 0,-1-1,2 1,-1-1,0 1,1-1,-1 0,1 0,0-1,0 1,0-1,0 0,0 0,1 0,-1 0,1-1,-1 0,1 0,0 0,-1 0,1-1,0 0,-1 0,1 0,0-1,10-3,0-1,0-1,0-1,-1 0,0-1,-1 0,0-1,0 0,-1-1,0-1,-1 0,0 0,-1-1,4-6,129-175,-142 192,1-1,-1 1,0-1,1 1,-1 0,1-1,-1 1,1 0,0 0,0 0,-1 0,1 0,0 1,0-1,0 0,0 1,0 0,0-1,0 1,-1 0,1 0,0 0,0 0,0 0,0 1,0-1,0 1,0-1,0 1,0-1,0 1,-1 0,1 0,0 0,0 0,-1 0,1 1,-1-1,1 0,-1 1,0-1,0 1,1-1,-1 1,0 0,0-1,0 1,-1 0,1 0,0 0,-1 0,1 0,-1-1,1 2,21 60,-21-54,0-1,1 0,0 1,1-1,0 0,0 0,1 0,0-1,0 1,1-1,0 0,0 0,1-1,-1 1,2-1,-1 0,1-1,-1 0,1 0,1 0,-1-1,1 0,2 1,-3-3,0 0,0 0,0-1,1 0,-1-1,0 1,0-2,0 1,0-1,1 0,-1 0,0 0,0-1,0 0,-1-1,1 0,-1 0,1 0,-1-1,0 0,0 0,0 0,-1-1,0 0,0 0,4-4,0-1,-1-1,1 1,-2-1,0 0,0-1,-1 0,0 0,-1 0,1-7,-1-2</inkml:trace>
  <inkml:trace contextRef="#ctx0" brushRef="#br0" timeOffset="22878.767">4065 1441,'-20'164,"1"-16,7 1,6 39,20-114,-13-72,0-1,0 1,1 0,-1-1,0 1,0-1,1 1,-1-1,1 0,0 1,-1-1,1 0,0 0,-1 0,1-1,0 1,0 0,0-1,0 1,0-1,0 1,0-1,0 0,0 0,0 0,0 0,0 0,0 0,0-1,0 1,0-1,0 1,0-1,-1 0,2 0,90-65,-62 39,-20 17,-10 8,0 0,0 1,0-1,0 0,1 1,-1-1,0 1,1-1,-1 1,1 0,0 0,-1-1,1 1,0 0,-1 1,1-1,0 0,0 0,0 1,0-1,0 1,0-1,0 1,0 0,0 0,0 0,0 0,0 0,0 1,0-1,0 1,0-1,0 1,0-1,-1 1,1 0,0 0,0 0,-1 0,1 0,0 1,-1-1,62 139,-58-133,0 0,0-1,1 1,0-1,0-1,1 1,0-1,0 0,0-1,0 0,1 0,-1 0,1-1,0 0,0-1,0 1,1-2,-1 1,0-1,1 0,-1-1,1 0,-1 0,1-1,-1 0,0-1,1 0,-1 0,0 0,0-1,0-1,-1 1,1-1,-1 0,0-1,6-4,6-4,-1 0,0-2,-1 0,0-1,-1-1,-1 0,0-1,-2-1,0 0,2-6,-11 17,29-69,-32 75,0 0,-1-1,1 1,-1 0,0 0,1 0,-1 0,0 0,0 0,0-1,-1 1,1 0,0 0,-1 0,0 0,1 0,-1 0,0 0,0 0,0 0,0 0,0 1,0-1,-1 0,1 1,-1-1,1 1,-1-1,0 1,1 0,-1-1,0 1,0 0,0 0,0 0,-6 1,1 0,-1 1,1 0,-1 0,1 1,-1 0,1 0,0 0,0 1,0 0,0 1,1-1,-1 1,1 1,0-1,0 1,0 0,1 0,0 1,0 0,0 0,1 0,-2 2,0-3,1 0,-1 1,1-1,1 1,-1 0,1 0,0 0,0 1,0 0,1-1,0 1,1 0,-1 0,1 1,1-1,0 0,0 1,0-1,1 1,0-1,0 1,0-1,1 1,1-1,-1 1,1-1,1 0,-1 0,1 0,0 0,1-1,-1 1,1-1,1 1,-1-2,1 1,4 4,10 1,0-1,1-1,0-1,1 0,0-2,0 0,0-1,0-2,1 0,0-1,0-1,-1-1,1-1,0-1,-1-1,5-2,-4 2,0-1,-1 0,1-2,-1-1,-1-1,1 0,-1-2,-1 0,1-1,-2-1,0-1,0 0,-1-2,-1 0,-1 0,0-2,-1 0,0 0,-2-1,0-1,-1 0,-1-1,4-11,-12 28,0 1,-1-1,1 0,-1 0,0 1,0-1,0 0,-1 0,1 0,0 0,-1 0,0 0,0 0,0 0,0 0,0 0,-1 0,1 0,-1 0,0 0,0 1,0-1,0 0,0 0,-1 1,1-1,-1 1,0-1,0 1,0 0,0-1,0 1,0 0,0 0,-1 1,1-1,-1 0,1 1,-1 0,0-1,0 1,1 0,-1 0,0 1,0-1,0 1,0-1,0 1,0 0,-1 0,-5 0,0 1,0 0,0 0,0 1,0 0,1 1,-1 0,1 0,0 1,0 0,0 0,0 1,1 0,0 1,0-1,0 1,1 1,-5 5,10-10,0 0,0-1,1 1,-1 0,1 0,0 0,-1 0,1 0,0 0,0 0,0 0,1 0,-1 0,0-1,1 1,-1 0,1 0,-1 0,1 0,0-1,0 1,0 0,0-1,0 1,0-1,1 1,-1-1,0 1,1-1,-1 0,1 0,-1 1,1-1,0-1,0 1,0 1,69 27,69-24,-138-4,1 0,0-1,0 1,-1 1,1-1,0 0,-1 0,1 1,-1 0,0-1,1 1,-1 0,0 0,0 0,0 1,-1-1,1 0,0 1,-1-1,1 1,-1-1,0 1,0 0,0-1,0 1,-1 0,1 0,-1 0,1 0,-1 0,0-1,0 1,-1 0,1 0,0 0,-1 0,0 0,0-1,0 1,0 0,0-1,0 1,-1 0,0 0,-2 58,5-57,1 1,-1 0,1-1,-1 0,2 1,-1-1,0 0,1 0,-1 0,1 0,0-1,1 1,-1-1,1 0,-1 0,1 0,0 0,0 0,0-1,0 0,1 0,-1 0,1 0,-1-1,1 0,-1 0,1 0,0 0,1-1,7 1,-1 0,1-1,-1 0,1-1,-1-1,1 0,-1 0,0-1,0-1,7-3,3-3,-1-2,0 0,-1-1,-1 0,0-2,-1 0,-1-2,0 0,-1 0,-1-2,0 0,-2 0,9-18,8-53,-29 88,-1-1,1 1,-1-1,1 1,-1-1,0 0,0 1,0-1,0 0,-1 1,1-1,-1 1,0-1,1 1,-1-1,0 1,-1-1,1 1,0 0,-1 0,1-1,-1 1,1 0,-1 1,0-1,0 0,0 0,0 1,0-1,-1 1,1 0,0-1,-2 1,-4 1,-1 1,1 0,-1 0,1 1,0 0,-1 0,1 1,0 0,0 1,1 0,-1 0,1 0,0 1,0 0,0 0,-3 5,-2 0,0 1,1 0,1 1,0 0,0 1,1 0,1 1,0 0,1 0,0 0,1 1,1 0,0 0,2 1,-2 4,5-10,0 1,0-1,0 0,2 0,-1 0,1 0,1 0,0 0,0 0,1-1,0 1,0-1,1 0,0-1,1 1,0-1,1 0,-1 0,1-1,1 0,0 0,0-1,0 0,0 0,1-1,0 0,0 0,1-1,-1-1,1 1,0-1,0-1,0 0,0-1,0 1,4-2,166 5,-153-6</inkml:trace>
  <inkml:trace contextRef="#ctx0" brushRef="#br0" timeOffset="44220.793">1 3754,'13'6,"1"-2,0 0,0-1,1 0,-1-1,1 0,-1-1,1-1,-1-1,1 0,-1 0,1-2,-1 0,0 0,0-1,0-1,-1 0,1-1,-1-1,3-2,18-12,-1-2,-2 0,0-3,-1 0,-2-2,-1-1,-1-1,-1-1,-2-1,-1-2,-2 0,-1-1,10-27,-21 48,-1-1,0 1,-1-1,0 0,-1 0,-1-1,-1 0,0 1,-1-1,0 0,-1 0,-1 0,-1 0,-2-14,2 27,1-1,-1 1,0 0,0 0,-1 0,1 0,-1 0,1 0,-1 0,0 1,0-1,0 0,-1 1,1 0,0 0,-1-1,0 1,1 1,-1-1,0 0,0 1,0-1,0 1,0 0,0 0,-1 0,1 0,0 1,0-1,-1 1,1 0,0 0,-1 0,1 1,0-1,-1 1,0 0,-7 1,1 1,0 0,0 1,0 0,1 1,-1 0,1 0,0 1,0 0,1 0,-3 4,-7 6,-1 2,2 0,0 1,2 1,0 1,1 0,1 1,1 0,1 1,1 0,1 0,1 2,1-1,1 0,1 1,1 0,2 1,0-1,2 0,0 0,2 1,4 20,-2-33,1 0,0-1,0 0,1 0,1 0,0-1,0 0,1 0,1 0,0-1,0-1,1 0,0 0,0-1,1 0,1-1,-1 0,1 0,0-2,0 1,1-2,-1 1,1-2,0 0,1 0,5-4,0 0,-1-1,1-1,-1-1,0-1,0 0,0-2,0 0,-1 0,0-2,-1 0,0-1,-1-1,0 0,0-1,-1 0,3-5,17-18,45-30,-77 65,0 1,1-1,-1 1,1-1,-1 1,0 0,1 0,-1 0,0 0,0 1,0-1,0 0,0 1,0 0,0-1,-1 1,1 0,0 0,-1 0,0 0,1 0,-1 0,0 0,0 1,0-1,0 0,-1 1,1 1,7 10,-6-10,0 0,1-1,0 1,-1 0,1-1,1 0,-1 1,0-1,1 0,-1-1,1 1,0-1,0 1,0-1,0 0,1-1,-1 1,0-1,1 0,-1 0,1 0,-1-1,1 1,-1-1,1 0,0 0,-1-1,1 1,-1-1,1 0,-1-1,2 0,12-4,-1-2,0 0,0-1,0 0,-1-2,-1 0,0-1,3-3,104-64,-120 78,-1 0,0 1,0-1,0 1,1-1,-1 1,0-1,0 1,1 0,-1 0,0 0,1 0,-1 0,0 0,1 0,-1 0,0 0,1 0,-1 1,0-1,0 1,1-1,-1 1,0-1,0 1,0 0,0-1,0 1,0 0,0 0,0 0,0 0,0 0,0 0,-1 0,1 0,0 0,-1 1,1-1,10 58,-6-22,-4-35,0 1,0-1,0 0,0 0,1 1,-1-1,1 0,-1 0,1 0,0-1,0 1,0 0,0-1,0 1,0-1,0 1,0-1,1 0,-1 0,0 0,1 0,-1-1,1 1,-1-1,1 1,-1-1,1 0,-1 0,1 0,-1 0,1 0,-1-1,3 0,81-28,62-70,-127 90,-15 6,0 0,1 0,0 0,-1 1,1 0,0 0,0 0,0 1,0 0,0 1,0 0,1 0,-5 2,1 0,0 1,-1 0,1-1,-1 2,0-1,0 0,0 0,0 1,-1 0,0-1,1 1,-1 0,-1 0,1 1,0-1,-1 0,0 0,1 4,5 12,40 55,-34-64</inkml:trace>
  <inkml:trace contextRef="#ctx0" brushRef="#br0" timeOffset="44666.744">2372 3641,'40'-5,"-1"-2,0-2,0-1,-1-2,-1-2,29-15,-58 26,1 0,-2-1,1 0,0-1,-1 0,0 0,0-1,0 1,-1-2,0 1,0-1,0 1,-1-2,0 1,0 0,-1-1,0 0,-1 0,1 0,-2-1,1 1,-1-1,0 0,0-3,-3 9,1 0,0 0,-1 0,0 1,0-1,0 0,0 0,0 1,0-1,-1 1,1-1,-1 1,1 0,-1 0,0-1,0 1,0 0,0 1,-1-1,1 0,0 1,-1-1,1 1,-1-1,0 1,1 0,-1 0,0 1,0-1,1 1,-1-1,0 1,0 0,0 0,0 0,-6-1,0 1,0 0,0 1,0 0,0 0,0 1,1 0,-1 0,1 1,-1 1,1-1,-4 3,0 1,1 0,0 0,0 1,1 1,0-1,1 2,-1-1,2 2,0-1,0 1,0 0,2 0,-1 1,2 0,-1 0,2 1,-1-1,2 1,0 0,0 0,1 0,1 1,0-1,1 0,0 0,1 1,3 9,-2-16,2 1,-1-1,1 0,0 0,1 0,-1-1,1 1,1-1,-1 0,1-1,0 1,0-1,1-1,-1 1,1-1,2 1,11 3</inkml:trace>
  <inkml:trace contextRef="#ctx0" brushRef="#br0" timeOffset="45047.592">1102 3049,'-10'0,"-3"5,6 1,8 0,5-1</inkml:trace>
  <inkml:trace contextRef="#ctx0" brushRef="#br0" timeOffset="45932.838">3953 3331,'-9'11,"1"1,1 0,0 0,0 1,2-1,-1 1,2 1,-1-1,2 1,-1 6,2-14,0-1,0 0,-1 1,2-1,-1 1,1 0,0 0,0 0,0 0,1-1,0 1,0 0,0 0,1 0,0 0,0 0,1-1,-1 1,1 0,1-1,-1 1,1-1,0 0,0 0,0 0,1 0,-1-1,1 1,1-1,-1 0,0 0,1 0,0-1,0 0,0 0,0 0,15 1,0-1,-1-2,1 1,0-2,0-1,0-1,0 0,0-1,-1-1,0-1,0-1,0-1,0 0,-1-2,0 0,16-11,117-73,-149 93,-1-1,1 1,0-1,-1 1,1 0,0-1,-1 1,1 0,0 0,-1 0,1 0,0 0,-1 1,1-1,-1 1,1-1,0 1,-1-1,1 1,-1 0,1-1,-1 1,0 0,1 0,-1 0,0 1,1-1,-1 0,0 0,0 1,0-1,0 0,0 1,-1-1,1 1,0-1,-1 1,1-1,-1 1,1 0,-1-1,0 1,0 0,0-1,0 1,0 0,0-1,0 1,0 0,7 15,-3-9,0-1,0 0,1 0,0 0,1-1,-1 0,1 0,0 0,1-1,-1 0,1 0,0-1,1 0,-1 0,1 0,-1-1,1 0,0-1,0 0,1 0,-1 0,0-1,0-1,6 1,3-1,-1 0,1-1,-1-1,1-1,-1 0,0-1,0 0,0-2,-1 0,1 0,-2-2,3-1,-9 4,-1-1,0 0,-1-1,1 1,-1-1,0 0,-1-1,0 1,0-1,0 0,-1-1,0 1,-1-1,0 0,0 1,-1-1,0 0,-1-1,0 1,0 0,-1 0,0 0,-1-1,0-3,0-12</inkml:trace>
  <inkml:trace contextRef="#ctx0" brushRef="#br0" timeOffset="46168.793">5419 3473,'-4'38,"-3"18,1 4,6-9,3-12</inkml:trace>
  <inkml:trace contextRef="#ctx0" brushRef="#br0" timeOffset="46416.56">5392 3077,'0'0</inkml:trace>
  <inkml:trace contextRef="#ctx0" brushRef="#br0" timeOffset="46598.13">6069 2795,'-40'493,"38"-474,-5 26,2 0,2 1,2 0,2-1,2 1,5 16,-4-39,-3-15,0 0,0 0,1 0,0 0,0-1,1 1,0-1,0 0,1 0,0 0,2 2,-1-7,-1-7</inkml:trace>
  <inkml:trace contextRef="#ctx0" brushRef="#br0" timeOffset="46782.401">5646 3331,'57'-24,"30"-13,8 1,-6 0,-10 3,-12 1,-9 2,-9 1,-8 1,-11 0,-6 4,-7 3,-6 4</inkml:trace>
  <inkml:trace contextRef="#ctx0" brushRef="#br0" timeOffset="50100.002">6549 2823,'0'-23,"0"14,0 21,-1 69,13 198,-1-179,-5 1,-6 81,0-111,11-9,15-94,-18 16,0 0,0 1,2 0,-1 0,2 1,0 0,1 1,0 1,1-1,1 2,-1 0,2 0,0 2,0 0,0 0,13-4,-26 13,1-1,-1 0,1 0,0 1,-1-1,1 1,-1 0,1 0,0 0,-1 0,1 0,-1 1,1-1,0 1,-1 0,1 0,-1 0,0 0,1 0,-1 0,0 0,0 1,1-1,-1 1,0 0,-1 0,1 0,0 0,0 0,-1 0,1 0,-1 0,0 0,0 1,0-1,0 1,0-1,1 3,0 4,0 0,0 1,-1-1,0 1,-1-1,0 0,0 1,-1-1,0 1,-2 4,-6 20,5-25,2-1,-1 1,1 0,1-1,-1 1,1 0,1 0,0 0,0 0,1 0,0 0,19 15,-9-24</inkml:trace>
  <inkml:trace contextRef="#ctx0" brushRef="#br0" timeOffset="51254.943">7650 3275,'31'-7,"0"-2,-1-1,0-1,-1-2,0-1,-1-1,24-18,23-45,-74 77,0 1,-1-1,1 0,0 1,0 0,0-1,-1 1,1 0,0-1,0 1,0 0,0 0,0-1,0 1,-1 0,1 0,0 0,0 0,0 1,0-1,0 0,0 0,0 0,-1 1,1-1,0 0,0 1,0-1,-1 1,1-1,0 1,0-1,-1 1,1 0,0-1,-1 1,1 0,-1-1,1 1,-1 0,1 0,-1 0,0-1,1 1,-1 0,0 0,0 0,1 0,-1 0,0 0,0-1,0 1,0 0,0 0,0 1,15 55,32 216,-34-210,44 142,-13-117,-43-88,1 0,-1-1,0 1,1-1,-1 1,1-1,-1 0,0 1,0-1,1 0,-1 0,0 0,0 0,0 0,0 0,0 0,0 0,0-1,0 1,0 0,-1 0,1-1,-1 1,1-1,-1 1,1-1,-1 1,0 0,1-1,29-147,-20 93,38-136,-8 107,-28 66</inkml:trace>
  <inkml:trace contextRef="#ctx0" brushRef="#br0" timeOffset="52621.835">8355 3331,'0'-5,"5"-1,1-5,1-5,-2-4,-2-5,4 3,0 0,0-1,3 4,-1-1,4 5,-1-2,-2 8,-8 6,-4 7,-6 3,-3 1</inkml:trace>
  <inkml:trace contextRef="#ctx0" brushRef="#br0" timeOffset="55340.295">7734 2710,'41'-10,"1"2,0 2,0 2,0 1,0 3,16 2,-24-2,101 31,-92-16,35-4,-76-11,0 0,0 0,0-1,0 1,0 0,0-1,-1 1,1-1,0 1,0-1,0 0,-1 0,1 0,-1 0,1 0,0 0,-1 0,0 0,1-1,-1 1,0-1,0 1,1-1,-1 1,-1-1,1 0,0 0,0 1,0-1,-1 0,1 0,-1 0,0 1,1-1,-1 0,0 0,0 0,0 0,0 0,-2-5,0 1,0-1,-1 1,0 0,0-1,0 1,-1 1,0-1,0 0,0 1,-1 0,0 0,0 0,0 1,0 0,-1 0,0 0,0 0,-4-1,-50-46,47 33</inkml:trace>
  <inkml:trace contextRef="#ctx0" brushRef="#br0" timeOffset="60757.678">9315 2880,'25'-13,"-8"2,2 1,-1 1,1 1,1 0,0 2,0 0,0 1,0 1,1 1,0 0,-1 2,4 1,-20 0,0 1,-1 0,1 1,0-1,0 1,-1-1,1 1,0 0,-1 1,0-1,0 0,0 1,0 0,0 0,0 0,0 0,-1 0,0 0,0 1,0-1,0 1,0 0,-1-1,1 1,-1 0,0 0,0 0,-1 0,1 0,-1 0,0 0,0 0,0 0,0 0,-1 0,0 0,1 0,-2 0,1 0,0 0,-1-1,0 1,1 0,-2-1,1 0,-1 2,-108 142,15-27,91-111,1 1,0 0,1 0,0 0,0 1,1-1,1 1,-1 0,2-1,0 1,0 0,1-1,1 7,52 101,-54-72,-5-29</inkml:trace>
  <inkml:trace contextRef="#ctx0" brushRef="#br0" timeOffset="61137.862">9795 3614,'0'4,"-10"7,-3 7,-4-1,-4 2,-3 3,-3-3,-1 1,0 1,-2-2,1-1,0-2,5 0,2-2,5-8,5-6</inkml:trace>
  <inkml:trace contextRef="#ctx0" brushRef="#br0" timeOffset="61402.609">9456 3641,'9'0,"9"0,0 5,3 2,2 4,2 5,2 5,1 3,0 3,1-4,-5 0,-2-5,-4 0,-1-3,2-5,-3 2,-4-2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9:3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0 382,'426'-83,"-197"51,-228 32,0 0,-1 0,1 0,0 0,-1 1,1-1,0 0,0 0,-1-1,1 1,0 0,-1 0,1 0,0 0,-1-1,1 1,0 0,-1 0,1-1,-1 1,1-1,0 1,-1 0,1-1,-1 1,1-1,-1 0,1 1,-1-1,0 1,1-1,-1 0,0 1,1-1,-1 1,0-1,0 0,0 0,0 1,1-1,-1 0,0 1,0-1,0 0,0 1,-1-1,1 0,0 0,0 1,0-1,0 0,-1 1,1-1,0 0,-1 1,1-1,0 1,-1-1,1 1,-1-1,1 1,-1-1,1 1,-1-1,-37-32,36 32,-28-20,19 15,0 0,0 0,1-2,0 1,1-1,0 0,0-1,1 0,0-1,0 0,1 0,1 0,-1-1,2 0,-5-11,9 5,4 3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0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2175 3161,'-14'10,"-10"2,-1 5,-1 0,0 1,-1-3,4 2,1-3,5 2,0-2,3-4</inkml:trace>
  <inkml:trace contextRef="#ctx0" brushRef="#br0" timeOffset="383.562">1470 3697,'-34'20,"-15"10,-5 1,7-1,7-5,10-6</inkml:trace>
  <inkml:trace contextRef="#ctx0" brushRef="#br0" timeOffset="-35091.534">4800 2653,'-24'-95,"23"93,0 0,0 0,-1 0,1 0,0 0,-1 1,1-1,-1 0,0 1,0-1,0 1,1 0,-1 0,0 0,0 0,-1 0,1 0,0 0,0 1,0-1,0 1,-1-1,1 1,0 0,-1 0,1 0,0 0,0 0,-1 1,1-1,0 1,0-1,0 1,-1 0,1 0,0 0,0 0,0 0,1 1,-1-1,0 0,-12 11,0 0,2 1,-1 0,2 1,-1 0,2 1,0 0,1 1,0 0,-4 13,9-20,0 1,0 0,1-1,0 2,0-1,1 0,1 0,0 1,0-1,1 1,0-1,1 1,0-1,1 1,0-1,1 0,1 5,1-10,0-1,-1 0,1 0,1-1,-1 1,0-1,1 0,0-1,0 1,-1-1,2 0,-1-1,0 1,0-1,0 0,1-1,-1 0,0 0,0 0,1 0,-1-1,0 0,0-1,0 1,0-1,0-1,0 1,0-1,-1 0,1 0,1-2,5 0,-1 0,0-1,0-1,-1 0,0 0,0-1,-1-1,0 1,0-1,-1-1,0 0,0 0,-2 0,1-1,-1 0,-1 0,0-1,0 0,-1 0,-1 0,0 0,0 0,-1-6,-2 12,-1 0,0 0,-1 0,1 0,-1 0,0 0,-1 0,1 1,-1-1,0 1,-1 0,1 0,-1 0,0 0,0 1,-1-1,1 1,-1 0,0 1,0-1,0 1,0 0,-1 0,-5-2,1 1,0 0,0 0,-1 1,1 1,-1 0,0 0,1 1,-1 0,0 1,0 0,0 1,0 0,-8 2,-3 4</inkml:trace>
  <inkml:trace contextRef="#ctx0" brushRef="#br0" timeOffset="-36028.126">3643 904,'-3'-5,"0"1,0-1,0 1,-1 0,0 0,1 0,-1 1,-1-1,1 1,0 0,-1 0,0 1,1-1,-1 1,0 0,0 0,-1 1,1-1,0 1,0 0,-1 1,1-1,0 1,-1 0,1 0,-1 1,1 0,0 0,0 0,-1 0,1 1,0 0,0 0,0 0,1 1,-1-1,1 1,-1 1,1-1,0 0,0 1,-2 2,-9 11,0 1,0 0,2 2,0-1,2 1,0 1,1 0,1 1,1 0,-1 5,8-19,-1 0,2 0,-1-1,1 1,0 0,0 0,1 0,0 0,1 0,-1-1,2 1,-1-1,1 1,0-1,0 0,1 0,0 0,1 0,-1-1,1 0,0 0,1 0,-1-1,1 1,0-1,1-1,-1 1,1-1,0 0,0-1,0 1,0-1,1-1,-1 1,1-2,0 1,0-1,-1 0,1 0,0-1,0 0,8-1,-1 0,1-1,-1-1,1 0,-1-1,0 0,0-2,0 0,-1 0,0-1,0-1,-1 0,0-1,0 0,-1-1,0-1,-1 0,0 0,-1-1,0-1,-1 1,-1-2,0 1,0-1,-1 0,-1-1,-1 1,0-1,1-8,-4 16,-1 0,1 0,-2 0,1 0,-1-1,0 1,-1 0,1 0,-1 0,-1 0,0 0,1 0,-2 0,1 0,-1 0,0 1,-1 0,0-1,0 1,0 1,0-1,-1 1,0-1,0 1,-1 1,1-1,-1 1,0 0,0 0,-1 0,-3 0,1 0,-1 2,-1-1,1 2,0-1,0 1,-1 1,1 0,-1 0,1 1,0 0,-1 1,1 0,0 1,0 0,1 1,-1-1,1 2,-1 0,1 0,0 0,1 1,0 1,0-1,0 1,1 1,0-1,0 1,0 0,1 1,1 0,0 0,0 0,0 0,-5 17</inkml:trace>
  <inkml:trace contextRef="#ctx0" brushRef="#br0" timeOffset="-33957.489">3558 1101,'5'0,"1"0</inkml:trace>
  <inkml:trace contextRef="#ctx0" brushRef="#br0" timeOffset="-33346.005">3615 932,'-14'9,"0"0,0 1,1 1,1 0,0 1,0 1,1-1,1 2,0-1,1 2,0-1,1 1,1 0,-2 5,8-17,1 0,-1-1,0 1,0 0,1 0,0-1,-1 1,1 0,0 0,1 0,-1-1,0 1,1 0,-1 0,1-1,0 1,0 0,0-1,0 1,1-1,-1 1,1-1,-1 0,1 1,0-1,0 0,0 0,0 0,0-1,0 1,1 0,-1-1,0 1,1-1,0 0,-1 0,1 0,-1 0,1-1,0 1,0-1,0 1,2-1,5 1,0 0,0-1,0-1,0 1,1-2,-1 1,-1-1,1-1,0 0,-1 0,9-4,59-64,-75 69,-1 0,1-1,-1 1,0 0,0 0,0-1,0 1,0 0,0-1,-1 1,1-1,-1 1,0-1,0 0,0 1,0-1,0 1,0-1,-1 1,1-1,-1 1,0-1,0 1,1 0,-2-1,1 1,0 0,0 0,-1-1,1 1,-1 0,0 1,1-1,-1 0,0 0,0 1,0-1,-1 1,1 0,-4-1,0 2,0-1,0 1,0 0,0 0,0 0,1 1,-1 0,0 0,0 1,0-1,1 1,-1 1,0-1,1 1,0 0,0 0,0 0,0 1,0 0,1 0,0 0,-4 5,4-6,-59 75,62-76,0 1,0 0,0-1,1 1,-1 0,1 0,0-1,-1 1,1 0,1 0,-1 0,0 0,1-1,-1 1,1 0,0 0,0-1,0 1,0-1,0 1,1-1,-1 1,1-1,-1 0,1 1,0-1,0 0,0 0,0 0,1-1,-1 1,0-1,2 2,3 0,-1 1,1-1,0-1,-1 1,1-1,1 0,-1-1,0 0,0 0,0-1,1 1,-1-1,0-1,1 0,-1 0,0 0,0-1,0 0,0 0,0-1,0 0,5-3,-1 1,-1-1,1 0,-1-1,0 0,-1-1,1 0,-1-1,-1 1,0-2,0 1,-1-1,0 0,2-5,-6 10,0 0,-1 1,1-1,-1-1,0 1,0 0,0 0,-1-1,0 1,0-1,0 0,-1 1,0-1,0 1,0-1,-1 1,1-1,-1 0,-1 1,1 0,-1-1,0 1,0 0,-1 0,1 0,-1 0,0 0,0 1,-1-1,0 1,1 0,-1 0,-1 0,1 1,-1 0,1-1,-1 1,0 1,0-1,0 1,0 0,-2 0,2 1,-1 0,1 1,-1 0,1 1,-1-1,1 1,-1 0,1 0,0 1,-1-1,1 1,0 1,0-1,0 1,0-1,1 1,-1 1,1-1,0 1,0-1,0 1,0 0,0 1,-5 6,1-1,0 1,1 1,0-1,0 1,2 1,-1-1,2 1,-1 1,3-9,1-1,0 1,0 0,1 0,-1 0,1 0,0 0,0 0,1 0,-1 0,1 0,0 0,1-1,-1 1,1 0,0-1,0 1,0-1,1 1,-1-1,1 0,1 1,14 14</inkml:trace>
  <inkml:trace contextRef="#ctx0" brushRef="#br0" timeOffset="-32493.747">4630 2794,'1'-4,"-1"0,0-1,0 1,0 0,-1 0,1-1,-1 1,0 0,0 0,-1 0,1 0,-1 0,0 0,0 1,0-1,0 1,-1-1,0 1,1 3,-1 0,0 0,0 1,1-1,-1 1,0-1,1 1,-1 0,1 0,-1 1,1-1,-1 0,1 1,0-1,-1 1,1 0,0 0,0 0,1 0,-1 0,0 0,1 0,-1 1,1-1,-1 1,1-1,0 2,-22 65,23-68,-1 1,1-1,0 1,0 0,0-1,0 1,0-1,0 1,1 0,-1-1,1 1,-1-1,1 1,-1-1,1 1,0-1,0 1,-1-1,1 0,0 0,0 1,1-1,-1 0,0 0,0 0,0 0,1 0,-1 0,1 0,-1-1,0 1,1 0,-1-1,1 1,0-1,-1 0,1 1,-1-1,1 0,0 0,-1 0,2 0,8-3,0 1,0-2,-1 1,1-2,-1 1,0-1,0-1,-1 0,1 0,-1-1,-1 0,1 0,-1-1,0-1,-1 4,0 0,-1-1,1 0,-1-1,0 1,-1-1,1 0,-2 0,1-1,-1 0,0 0,0 0,-1 0,0 0,0-1,-1 1,-1-1,1 0,-1 1,0-1,-1 0,0 0,-1 0,0 1,0-1,-2-4,2 11,0 0,0-1,0 1,-1 0,1 0,-1 0,0 0,1 0,-1 1,0-1,0 0,0 1,0-1,-1 1,1 0,0 0,0 0,-1 0,1 0,-1 0,1 1,-1-1,1 1,-1 0,1-1,-1 1,1 1,-1-1,1 0,-1 0,1 1,-1 0,1-1,-1 1,1 0,0 0,-1 0,0 1,-83 55,80-52,0 1,1-1,-1 1,1 0,1 0,-1 0,1 0,0 1,0 0,1 0,0 0,0 0,1 1,0-1,0 1,1 0,-1 2,3-8,0 0,-1 0,1 0,0 0,0 0,0 0,1 0,-1 0,0 0,1-1,-1 1,1 0,-1-1,1 0,0 1,0-1,0 0,0 0,0 0,0 0,0 0,0 0,0 0,0-1,0 1,1-1,-1 0,0 1,0-1,3-1,69-3,-60 1,-1 0,0-1,0 0,0-1,-1-1,1 0,-1 0,-1-1,1-1,-1 0,0-1,-1 0,0 0,3-5,-13 14,1-1,0 1,-1-1,1 1,-1-1,1 1,-1-1,1 1,-1-1,1 0,-1 1,1-1,-1 1,0-1,1 0,-1 0,0 1,0-1,0 0,1 1,-1-1,0 0,0 0,0 1,0-1,0 0,0 0,-1 1,1-1,0 0,0 0,0 1,-1-1,1 0,0 1,-1-1,1 0,-1 1,1-1,-1 0,1 1,-1-1,1 1,-1-1,1 1,-1-1,0 1,1 0,-1-1,0 1,1 0,-1-1,0 1,1 0,-1 0,0 0,0 0,1 0,-2 0,-44 6,40-3,0 1,-1-1,2 1,-1 0,0 1,1-1,0 1,0 0,0 0,1 1,-1 0,1-1,-2 7,2 2</inkml:trace>
  <inkml:trace contextRef="#ctx0" brushRef="#br0" timeOffset="-31257.941">3586 1101,'0'-1,"0"0,0-1,0 1,0 0,1-1,-1 1,0 0,1-1,-1 1,0 0,1 0,0 0,-1-1,1 1,0 0,-1 0,1 0,0 0,0 0,0 0,0 0,0 1,0-1,0 0,0 0,0 1,1-1,-1 1,0-1,0 1,1 0,-1-1,0 1,1 0,-1 0,0 0,0 0,1 0,-1 0,0 0,1 0,-1 0,0 1,1-1,-1 0,0 1,0-1,0 1,1 0,-1-1,0 1,0 0,0 0,0 0,0 0,0-1,0 1,0 1,11 12,1 1,-2 1,0 0,-1 0,0 1,-2 0,6 15,24 43,99 111,-36-51,122 193,-193-271,4-2,1-1,35 40,44 38,-6 42,-20-24,-74-131</inkml:trace>
  <inkml:trace contextRef="#ctx0" brushRef="#br0" timeOffset="-30243.535">4263 1751,'5'0,"2"0</inkml:trace>
  <inkml:trace contextRef="#ctx0" brushRef="#br0" timeOffset="-29721.843">4263 1722,'5'0,"7"-5,5-6,5-1,-1-4,0 1,2 3,-3-1,-1 2,3-3,-4-3,0 1,-3 3</inkml:trace>
  <inkml:trace contextRef="#ctx0" brushRef="#br0" timeOffset="-29373.991">4603 1496,'4'-5,"-2"-1,-2 5,-1 2</inkml:trace>
  <inkml:trace contextRef="#ctx0" brushRef="#br0" timeOffset="-28323.279">4433 1609,'139'-99,"4"7,29-7,110-92,-235 160,1 1,1 3,40-16,119-61,-180 78,-28 27,0-1,-1 0,1 1,-1-1,1 0,0 1,-1-1,1 0,-1 1,1-1,-1 0,1 0,-1 0,1 0,-1 1,1-1,-1 0,1 0,-1 0,1 0,-1 0,1 0,-1 0,1 0,-1-1,1 1,-1 0,1 0,-1 0,1 0,-1-1,1 1,-1 0,1 0,0-1,-1 1,1 0,-1-1,1 1,0-1,-1 1,1 0,0-1,0 1,-1-1,1 1,0-1,0 1,0-1,-1 1,1-1,0 1,0-1,0 1,0-1,0 1,0-1,0 1,0-1,0 1,0-1,0 1,1-1,-1 1,0-1,0 1,0-1,1 1,-1-1,-55 9,44-4,-1-2,0 1,0-1,0-1,-1 0,1-1,0-1,0 1,0-2,0 0,0 0,0-1,0 0,1-1,0-1,0 0,-6-3,17 7,-1 0,1 0,-1 0,1 1,-1-1,0 0,1 1,-1-1,0 0,1 1,-1-1,0 1,0-1,1 1,-1-1,0 1,0 0,0-1,0 1,0 0,0 0,0-1,0 1,1 0,-1 0,0 0,0 0,0 0,0 1,0-1,0 0,0 0,0 1,0-1,0 0,1 1,-1-1,0 1,0-1,0 1,1-1,-1 1,0 0,1-1,-1 1,0 0,1-1,-1 1,1 0,-1 0,1 0,0 0,-1-1,1 1,0 0,-1 0,1 0,0 0,0 0,0 0,0 0,0 0,-1 23,1 1,2-1,0 0,1 0,2 0,0 0,7 15,2 18,60 259,-56-337,0-43,2 0,4 2,2 1,3 1,2 2,19-23,-35 57</inkml:trace>
  <inkml:trace contextRef="#ctx0" brushRef="#br0" timeOffset="-27310.448">5675 311,'45'-7,"1"-1,-1-2,-1-2,0-2,-1-2,4-4,-40 17,-1 0,1-1,-1 1,0-1,0-1,0 1,0-1,-1 0,0 0,0-1,0 1,-1-1,2-3,-6 8,1 0,-1 0,0-1,1 1,-1 0,1 0,0 0,-1 0,1 0,0 0,0 0,-1 0,1 1,0-1,0 0,0 0,0 1,0-1,0 0,0 1,0-1,1 1,-1-1,0 1,0 0,0 0,0-1,1 1,-1 0,0 0,0 0,0 0,1 0,-1 1,0-1,0 0,0 0,1 1,-1-1,0 1,0-1,0 1,0-1,0 1,0 0,0 0,0-1,0 1,0 0,-1 0,1 0,0 1,25 27,-2 2,-1 1,-1 1,-2 1,-2 0,-1 2,-1 0,-3 1,0 0,-3 1,5 28,4 135,-13-172,-5-29,-1 1,0-1,0 1,0-1,1 0,-1 1,0-1,1 0,-1 0,0 1,0-1,1 0,-1 0,0 1,1-1,-1 0,1 0,-1 0,0 0,1 0,-1 1,1-1,-1 0,0 0,1 0,-1 0,1 0,-1 0,0 0,1 0,-1 0,1-1,-1 1,0 0,1 0,-1 0,0 0,1-1,-1 1,0 0,1 0,-1 0,0-1,1 1,-1 0,0-1,1 1,-1 0,0-1,0 1,0 0,1-1,-1 1,0 0,0-1,0 1,0-1,0 1,0 0,0-1,0 1,0-1,0 1,0 0,0-1,0 0,53-169,121-316,-144 352,-29 109</inkml:trace>
  <inkml:trace contextRef="#ctx0" brushRef="#br0" timeOffset="-12486.051">3050 1327,'-34'0,"8"10,0 2,1 0,1 1,0 2,0 0,2 2,0 0,1 1,1 2,0 0,2 1,0 1,2 0,-8 15,-1 2,11-20,0 0,1 2,1 0,1 0,1 1,0 0,2 1,1-1,1 2,1-1,0 1,2 0,1 4,19 22,-5-94,-12 30,0 0,-1 1,-1-1,0 1,-1-1,0 1,-1 0,-1 0,0 0,0 0,-1 1,-1 0,0 0,-1 1,-124-148,131 158,2 1,-1 0,1 0,-1 0,0-1,1 1,-1 0,1 0,-1 0,0 0,1-1,-1 1,0 0,0-1,1 1,-1 0,0 0,1-1,-1 1,0 0,0-1,0 1,1-1,-1 1,0 0,0-1,0 1,0-1,0 1,0 0,0-1,0 1,0-1,0 1,0 0,0-1,0 1,0-1,0 1,0 0,0-1,-1 1,1 0,0-1,0 1,0-1,-1 1,1 0,0-1,0 1,-1 0,1 0,0-1,-1 1,1 0,0 0,-1-1,1 1,0 0,-1 0,1 0,-1 0,1 0,0 0,-1-1,1 1,-1 0,1 0,34 8,-23-5,55 12,2-3,0-3,0-3,7-3,-65-4,-1 1,1 0,0 0,-1 1,1 0,-1 1,1 0,-1 0,0 1,0 0,0 1,0 0,0 0,-1 1,7 5,-14-7,-1 0,1 0,-1 0,0-1,0 1,0 0,-1 0,1 0,-1 0,1-1,-1 1,0 0,0 0,0-1,-1 1,1-1,0 1,-1-1,0 1,1-1,-1 0,0 0,0 0,-1 0,1 0,0-1,0 1,-1 0,-1 0,4-2,-30 23,-1-1,0-1,-2-2,0-1,-4-1,-15 10,31-17</inkml:trace>
  <inkml:trace contextRef="#ctx0" brushRef="#br0" timeOffset="-10823.667">5251 2682,'87'-44,"-67"30,-1-1,0 0,-1-1,-1-1,0-1,-2 0,0-1,-1-1,-1 0,0-1,-2 0,0-1,1-9,-11 31,6-15,-1-1,0 0,-1 0,0-1,-2 1,0-1,1-13,-10-103,5 131,-1 0,1 1,-1-1,0 1,1 0,-1 0,0-1,0 1,0 0,0 0,0 1,0-1,0 0,0 1,0-1,0 1,0 0,-1-1,1 1,0 0,0 0,0 1,0-1,0 0,-1 1,1-1,0 1,0 0,0-1,0 1,0 0,0 1,1-1,-1 0,0 0,0 1,1-1,-1 1,1-1,0 1,-11 4,-136 51,147-57,0 0,0 0,1 0,-1 0,0 0,0 0,1 1,-1-1,0 0,0 1,1-1,-1 1,0-1,1 1,-1-1,0 1,1-1,-1 1,1-1,-1 1,1 0,-1-1,1 1,-1 0,1-1,0 1,-1 0,1 0,0 0,0-1,0 1,0 0,-1 0,1 0,0-1,0 1,1 0,-1 0,0 0,0-1,0 1,0 0,1 0,-1 0,0-1,1 1,-1 0,0-1,1 1,-1 0,1-1,-1 1,1 0,0-1,-1 1,1-1,0 1,-1-1,1 0,0 1,45 24,170 83,-29-4,-187-104,1 1,-1 0,0 0,1-1,-1 1,1-1,-1 1,1 0,-1-1,1 1,-1-1,1 1,-1-1,1 1,0-1,-1 0,1 1,0-1,-1 0,1 1,0-1,0 0,-1 0,1 0,0 0,0 0,-1 0,1 0,0 0,0 0,-1 0,1 0,0 0,0 0,-1-1,1 1,0 0,-1 0,1-1,0 1,-1-1,1 1,0 0,-1-1,1 1,-1-1,1 0,-1 1,1-1,-1 1,1-1,-1 0,0 1,1-1,-1 0,0 1,0-1,1 0,-1 0,0 1,0-1,0 0,0 0,0 1,0-1,0 0,0 0,0 1,-1-1,1 0,-138-245,130 221</inkml:trace>
  <inkml:trace contextRef="#ctx0" brushRef="#br0" timeOffset="-9486.98">3756 2005,'0'4,"-5"3,-6 4,-7 0,-4 3,-4 0,4 1,-1-1,0 1,-2 4,-1-3,4 2,6-2</inkml:trace>
  <inkml:trace contextRef="#ctx0" brushRef="#br0" timeOffset="-502.107">3050 2484,'-5'4,"-6"8,-6 0,-5 4,-4-1,-2 2,-1-3,5 2,1-2,-1-3,5 1,0-2,4 3,-1-1,2-3</inkml:trace>
  <inkml:trace contextRef="#ctx0" brushRef="#br0" timeOffset="9752.483">1159 3838,'2'2,"-1"0,0 0,1 0,0 0,-1-1,1 1,0-1,0 1,-1-1,1 0,0 1,1-1,-1 0,0 0,0-1,0 1,0 0,1-1,-1 1,0-1,1 0,-1 0,0 0,1 0,0 0,0 0,224 3,-84-31,138 26,-139-24,253 26,-225-28,-85 28,72-12,-117 4,1 2,0 1,0 3,0 1,0 1,1 3,49-1,-64-2,-2 0</inkml:trace>
  <inkml:trace contextRef="#ctx0" brushRef="#br0" timeOffset="12086.813">1159 3895,'17'-226,"-12"202,-2 0,0-1,-2 1,-1-1,-1 1,-1-1,0 1,-4-8,-13-193,-8 83,9 19,8-70,9 58,-26-7,27-111,27 111,-24 110,-1 1,-2-1,-1 0,-1 1,-2-1,-1 1,-2 0,-1 0,-6-13,9 27,0 1,2-1,-1 0,2 0,1 0,0 0,1-1,1-6,-2-52,-9 41,4 29</inkml:trace>
  <inkml:trace contextRef="#ctx0" brushRef="#br0" timeOffset="12885.801">651 4093,'-11'3,"0"-1,0 2,1-1,-1 2,1-1,0 1,1 1,-1 0,1 0,0 1,0 0,1 1,0 0,0 0,1 0,-5 8,0 2,0 0,1 1,1 0,0 1,2 0,0 0,2 1,0 0,1 0,1 1,1-1,1 1,1 0,1-1,1 1,0 0,2 3,-1-17,-1 0,1 0,1 1,0-1,0 0,0-1,1 1,0-1,0 1,1-1,0 0,0-1,1 1,0-1,0 0,0-1,1 0,0 0,0 0,0 0,1-1,-1-1,1 1,0-1,0 0,0-1,0 0,1 0,2-1,4 2,1 0,1-2,-1 0,0-1,0 0,0-1,0-1,0-1,0 0,0-1,-1-1,0 0,0-1,0-1,3-2,-4 1,-1-1,0-1,0 0,-1 0,0-2,0 1,-2-2,1 1,-2-2,0 1,0-1,-1 0,-1-1,0 0,-1 0,-1 0,0-1,-2 0,1 0,-2 0,0 0,-1 0,0-1,-2 1,0 0,0 0,-2-1,-2-8,-2 2,-1-1,0 2,-2-1,-1 1,0 0,-2 1,-1 1,0 0,-1 0,-1 2,-1 0,-1 1,0 0,-1 2,-1 0,-18-9,31 20,0 0,-1 1,0 0,0 0,0 1,0 0,0 1,0 0,-1 0,1 0,-7 2,-9 3</inkml:trace>
  <inkml:trace contextRef="#ctx0" brushRef="#br0" timeOffset="15154.793">3191 3726,'284'29,"-59"-31,-84-24,-123 25,-7 0</inkml:trace>
  <inkml:trace contextRef="#ctx0" brushRef="#br0" timeOffset="17040.146">4348 4318,'0'0,"0"-1,1 0,-1 0,0 0,0 1,0-1,1 0,-1 0,0 0,0 1,0-1,-1 0,1 0,0 0,0 1,0-1,0 0,-1 0,1 1,0-1,-1 0,1 0,-1 1,1-1,-1 0,1 1,-1-1,1 1,-1-1,1 1,-1-1,0 1,1-1,-1 1,0-1,0 1,1 0,-1-1,0 1,0 0,0 0,1 0,-1 0,0 0,0 0,0 0,1 0,-1 0,0 0,0 0,0 0,1 0,-1 1,0-1,0 0,1 1,-1-1,0 0,1 1,-1-1,0 1,1-1,-1 1,0-1,1 1,-1 0,1-1,-1 1,1 0,-1 0,-132 155,67-79,-121 121,175-187,11-8,0-1,0 0,0 0,-1 0,1 0,-1 0,1 0,-1 0,0 0,0-1,1 1,-1-1,0 1,-1-1,1 0,0 1,0-1,0 0,-1-1,1 1,0 0,-1-1,1 1,-1-1,1 0,-1 0,1 0,-1 0,1 0,-1 0,1-1,0 1,-1-1,1 0,0 0,-1 0,1 0,0 0,0 0,0 0,0-1,0 1,-1-1,-12-71,14 47</inkml:trace>
  <inkml:trace contextRef="#ctx0" brushRef="#br0" timeOffset="17293.728">3869 4205,'24'39,"17"31,7 14,0-3,-4-10,-4-8,-4-9,-3-10,-3-7,-2-5,-5-4,-2-5,-4-3,-1-5,-3 0,1-2,-1-4</inkml:trace>
  <inkml:trace contextRef="#ctx0" brushRef="#br0" timeOffset="18473.734">59 875,'-15'49,"2"1,3 0,1 1,3 0,2 0,3 21,0-64,1 1,1 0,0-1,0 1,0 0,1-1,1 1,-1-1,1 0,1 0,0 0,0 0,0-1,1 0,0 1,0-2,1 1,0-1,0 1,0-2,1 1,0-1,5 3,-9-7,0 0,1-1,-1 0,0 1,0-1,1 0,-1-1,0 1,0 0,1-1,-1 0,0 0,0 0,0 0,0 0,0-1,0 1,0-1,0 0,-1 0,1 0,-1 0,1 0,-1 0,0-1,0 1,0-1,1-1,46-82,-48 84,179-491,-170 474,-5 25,-1 35,1 56,5 0,15 61,12 123,-32 190,-6-438,-2 0,-1-1,-2 1,-1-1,-2 0,-1-1,-1 0,-1 0,-2-1,-1-1,-2 0,0-2,-14 16,29-40,-10 14,-1 0,0 0,-1-1,0-1,-2 0,0-1,0-1,-1-1,-1 0,0-1,0-1,-1-1,-15 5,32-13,0 0,0 0,-1-1,1 1,-1-1,1 0,0 1,-1-1,1-1,-1 1,1 0,0 0,-1-1,1 1,0-1,-1 0,1 0,0 0,0 0,0 0,0 0,0-1,0 1,0-1,0 1,0-1,1 0,-1 1,0-1,1 0,0 0,-1 0,1-1,0 1,0 0,0 0,1 0,-1-1,0 1,1-1,0 1,-1 0,1-1,0 1,0-1,4-16,1 0,0 0,1 0,1 1,1-1,1 2,0-1,9-11,6-13,74-138,106-145,-191 306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1 251,'19'-5,"38"-10,1 2,0 2,0 3,15 2,104 8,-200-20,-83-37,101 52,1 0,0 0,1 0,-1-1,0 1,1-1,0 0,0 0,0 0,1 0,-1-1,1 1,0-1,0 1,0-1,1 0,0 0,0 0,0 0,0 0,1 0,0-4,3-11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0 113,'515'0,"-454"-11,-82-15,-45-32,51 41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0 118,'7'4,"0"-1,1 1,-1-2,0 1,1-1,-1 0,1 0,0-1,0 0,0 0,-1-1,1 0,0-1,0 0,0 0,0 0,-1-1,1 0,-1-1,1 1,-1-2,0 1,0-1,0 0,-1 0,0-1,1 0,-1 0,-1 0,1-1,-1 0,3-3,45-60,-51 69,1 1,-1 0,0 0,0 0,0 0,0 0,0 0,0 1,-1-1,1 1,0-1,-1 1,1-1,-1 1,1 0,-1 0,0 0,0 0,0 0,0 0,0 0,0 0,0 0,-1 1,1-1,-1 0,0 0,1 2,0 1,12 40,-2 1,-2 1,-3-1,0 17,4 26,18 121,-13-131,-15-79,0 1,1 0,-1-1,0 1,0 0,1-1,-1 1,1-1,-1 1,1-1,-1 1,1-1,-1 1,1-1,-1 1,1-1,-1 0,1 1,0-1,-1 0,1 1,0-1,-1 0,1 0,0 0,-1 0,1 1,0-1,0 0,-1 0,1 0,0-1,-1 1,1 0,0 0,-1 0,1 0,0-1,-1 1,1 0,0-1,-1 1,1 0,-1-1,1 1,-1-1,1 1,-1-1,1 1,-1-1,1 1,-1-1,0 0,1 1,-1-1,0 1,1-1,-1 0,0 1,0-1,0 0,26-43,111-350,-52 184,-75 192,-2 6</inkml:trace>
  <inkml:trace contextRef="#ctx0" brushRef="#br0" timeOffset="400.687">875 570,'-5'34,"-1"15,5 0,2-14,7-16,1-13</inkml:trace>
  <inkml:trace contextRef="#ctx0" brushRef="#br0" timeOffset="654.086">1045 203,'-10'5,"-3"6,1 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3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1,'-24'38,"-17"23,-2 5,1-4,9-7,4-8,8-8,2-5,-1-4,-1-2,-1-1,-3-1,-2-4,0-1,3-4</inkml:trace>
  <inkml:trace contextRef="#ctx0" brushRef="#br0" timeOffset="280.06">52 1,'51'90,"-29"-49,2-2,2 0,1-1,2-2,7 5,139 152,-163-179,-1-1</inkml:trace>
  <inkml:trace contextRef="#ctx0" brushRef="#br0" timeOffset="980.297">701 649,'238'-460,"-235"454,-1 2,-1 0,1 0,0 0,0 0,0 0,1 1,-1-1,1 1,0 0,0 0,0 0,0 0,1 0,-1 1,1 0,0-1,0 1,-2 4,0 0,0 0,-1 0,1 0,0 0,-1 0,1 1,-1-1,0 1,0-1,0 1,0-1,0 1,0-1,-1 1,1 0,-1-1,0 1,0 0,0 0,0-1,0 1,0 0,-1 0,1 1,0 30,-2-28,1 0,0 0,1 0,0 0,0 0,0 0,0 0,1 0,0 0,0 0,1 0,0 0,0-1,0 1,0-1,1 1,0-1,0 0,1 0,0 0,-1 0,5 3,-4-8,0 0,0 0,1-1,-1 1,0-1,0 1,0-1,1-1,-1 1,0-1,-1 1,1-1,0 0,0-1,-1 1,1 0,-1-1,0 0,0 0,0 0,0 0,0-1,-1 1,1-1,-1 1,0-1,0 0,-1 0,1 0,-1 0,1-2,-1 4,26-46,-12 19,1-1,2 2,1 1,1 0,1 1,10-8,-26 29,29-21,-33 26,0 0,0-1,0 1,-1 0,1 0,0 0,0 0,0 0,-1 1,1-1,0 0,0 0,-1 0,1 1,0-1,0 0,-1 1,1-1,0 1,-1-1,1 1,0-1,-1 1,1-1,-1 1,1-1,-1 1,1 0,-1-1,0 1,1 0,-1 0,0-1,1 1,-1 0,0 0,0-1,0 1,0 0,0 0,0 0,0-1,0 1,0 0,0 0,0 0,0-1,0 1,-1 1,-3 257,3-243,2 1,-1-1,2 1,0-1,2 0,-1 0,2 0,0 0,1 1,4 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55 167,'-51'325,"49"-301,1 0,1 0,1-1,1 1,1 0,1-1,7 20,5-58,14-155,-20 127,2 0,2 1,2 0,2 2,2 0,1 1,2 1,1 1,8-6,-26 33,1 1,0 0,1 0,0 1,1 0,-1 0,1 1,1 0,0 0,0 1,0 1,0-1,1 2,1-1,-9 5,-1-1,1 1,-1 0,1 0,0 0,-1 1,1-1,-1 0,1 1,-1 0,1 0,-1-1,1 1,-1 1,0-1,0 0,1 1,-1-1,0 1,0-1,0 1,-1 0,1 0,0 0,-1 0,1 0,-1 0,1 1,-1-1,0 0,0 1,0-1,0 2,17 86,3 24,-18-106</inkml:trace>
  <inkml:trace contextRef="#ctx0" brushRef="#br0" timeOffset="2536.207">590 704,'-14'33,"-5"21,1 7,3-4,5-5,3-18,4-13</inkml:trace>
  <inkml:trace contextRef="#ctx0" brushRef="#br0" timeOffset="2884.68">789 337,'-10'9,"2"4,2-6,7-3,4-8,0-8,0 3,-6 3,-3 8,-1 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9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0,'0'24,"0"18,-5 1,-1-7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25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989 966,'-13'11,"0"1,1-1,0 2,2 0,-1 0,1 1,1 0,1 1,0 0,0 0,2 1,0 0,1 0,-2 8,7-21,-1 1,1-1,-1 1,1-1,0 1,0 0,0-1,1 1,-1-1,1 1,0-1,0 1,0-1,1 1,-1-1,1 0,0 0,0 0,0 0,0 0,0 0,1 0,-1-1,1 1,-1-1,1 0,0 0,0 0,0 0,1 0,-1-1,0 1,1-1,-1 0,0 0,1 0,0-1,-1 1,1-1,-1 0,1 0,0 0,-1 0,1 0,-1-1,1 0,2 0,3 0,0 0,0-1,0 0,0 0,0-1,0 0,-1-1,1 0,-1 0,0-1,0 0,0 0,-1 0,0-1,0-1,0 1,-1-1,0 0,-1 0,1-1,-1 0,0 0,-1 0,0-1,-1 1,1-1,-2 0,1 0,-1 0,-1 0,1 0,-1 0,-1-1,0 1,0-1,-2 4,-1 1,1 0,0 0,-1 1,0-1,0 0,-1 1,1 0,-1 0,0 0,0 0,0 1,-1-1,1 1,-1 0,0 1,0-1,0 1,0 0,0 0,-5-1,-10-3</inkml:trace>
  <inkml:trace contextRef="#ctx0" brushRef="#br0" timeOffset="-832.26">171 515,'0'600,"-29"-326,11-167,13-96</inkml:trace>
  <inkml:trace contextRef="#ctx0" brushRef="#br0" timeOffset="-419.839">537 487,'-12'52,"2"1,2 0,2 0,3 1,2-1,4 30,40 89,-25-119,13 47,-51-114,-81-116,83 102,-2 2,0 0,-1 1,-2 1,-1 1,-10-8,28 27,-1-1,1 1,-1 0,0 1,0 0,0 0,0 0,-1 1,1 0,-1 0,1 1,-1 0,0 0,0 1,1 0,-1 1,0-1,1 1,-1 1,0 0,1 0,0 0,-1 1,1 0,0 0,0 1,1 0,-1 0,1 0,0 1,0 0,0 0,-3 6,-40 71,39-56</inkml:trace>
  <inkml:trace contextRef="#ctx0" brushRef="#br0" timeOffset="2319.267">1 205,'248'-39,"-168"29,0 3,1 4,24 5,-77-2,-3-3,-30-11,-137-75,113 61,19 14</inkml:trace>
  <inkml:trace contextRef="#ctx0" brushRef="#br0" timeOffset="61048.085">2484 318,'-196'27,"24"1,60-3,111-26,0 1,0 0,1 0,-1-1,0 1,0 0,0 0,0 0,0 0,0 0,1 0,-1 0,0 0,0 0,0 0,0 0,0 1,0-1,1 0,-1 1,0-1,0 1,1-1,-1 0,0 1,0 0,1-1,-1 1,0-1,1 1,-1 0,1 0,-1-1,1 1,-1 0,1 0,0-1,-1 1,1 0,0 0,0 0,0 0,-1 0,1 0,0-1,0 1,0 0,0 0,0 0,1 0,-1 0,0 0,0-1,1 1,-1 0,0 0,1 0,-1 0,1-1,-1 1,1 0,-1-1,1 1,-1 0,12 4,0 1,1-2,-1 0,1 0,0-1,-1-1,1 0,1-1,2 0,48 8,102 38,-144-37,-1 0,0 2,0 0,-2 2,0 0,7 7,-25-20,1 0,-1 0,0 0,1 0,-1 1,0-1,0 0,0 1,0-1,0 1,0-1,0 1,-1-1,1 1,-1-1,1 1,-1 0,1 0,-1-1,0 1,0 0,0-1,0 1,0 0,0 0,0-1,-1 1,1 0,-1-1,1 1,-1-1,0 1,1 0,-1-1,0 1,0-1,0 0,0 1,0-1,0 0,-1 0,1 1,0-1,-1 0,1 0,-2 0,-75 42,72-41,-9 5,-20 4,2 3,-1 0,2 2,0 2,1 1,1 1,1 2,0 0,2 2,1 1,-14 18,-5 72,45-112,-1 0,0 0,1 0,0 0,0 0,0 1,0-1,0 0,1 0,-1 0,1 0,0 0,0 0,0 0,0 0,1 0,-1-1,1 1,-1 0,1-1,0 1,0-1,0 0,1 0,-1 0,0 0,1 0,-1 0,1 0,0-1,0 1,-1-1,1 0,0 0,0 0,3 0,3 2,1 0,0-1,0-1,0 0,0 0,0-1,0 0,0 0,0-1,-1-1,2 0,9-4,0 0,0 2,0 0,0 2,0 0,1 1,-1 1,1 0,-1 2,1 1,7 2,12 1,-26-8</inkml:trace>
  <inkml:trace contextRef="#ctx0" brushRef="#br0" timeOffset="61947.615">1328 685,'167'-12,"62"-23,-178 32,-33 7</inkml:trace>
  <inkml:trace contextRef="#ctx0" brushRef="#br0" timeOffset="62488.435">1383 854,'5'0,"6"0,7 0,4 0,4 0,2 0,1 0,0 0,1 0,-1 0,-5-5,-2-1,1 0,0 1,2 1,1 2,-4 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6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0 367,'5'0,"7"0,5 0,5 0,4 0,1 0,2 0,1 0,-1 0,1 0,-1 0,-1-5,1-1,-1 0,1 1,-1 1,0 2,-5 1</inkml:trace>
  <inkml:trace contextRef="#ctx0" brushRef="#br0" timeOffset="246.56">0 649,'44'-5,"18"-1,4 0,-5 1,-7 2,-9 1,-6 0,-11 2</inkml:trace>
  <inkml:trace contextRef="#ctx0" brushRef="#br0" timeOffset="1415.021">1299 0,'-2'2,"1"0,-1 0,1 0,-1 0,1 0,-1-1,0 1,0 0,0-1,0 0,0 1,0-1,0 0,-1 0,1 0,0-1,-1 1,1 0,0-1,-1 0,1 1,-1-1,-7 3,-326 90,289-74,47-19,-1 1,0-1,1 1,-1-1,1 1,-1-1,1 1,-1 0,1-1,-1 1,1 0,0-1,-1 1,1 0,0 0,0 0,-1-1,1 1,0 0,0 0,0 0,0-1,0 1,0 0,0 0,0 0,0-1,1 1,-1 0,0 0,0-1,1 1,-1 0,1 0,-1-1,0 1,1 0,0-1,-1 1,1-1,-1 1,1-1,-1 1,1-1,0 1,0-1,-1 1,1-1,0 0,-1 0,1 1,0-1,0 0,0 0,-1 0,1 0,0 0,0 0,0 0,24 11,1-1,0-1,1-1,0-2,0-1,27 2,79 18,-113-20,-14-4,0 0,-1 0,1 1,0 0,-1 0,0 0,1 1,-1-1,0 1,0 0,0 1,-1-1,2 3,-5-4,-1 1,0 0,0 0,0 0,0-1,-1 1,1 0,-1 0,1-1,-1 1,0 0,0-1,0 1,0-1,-1 1,1-1,-1 1,0-1,1 0,-1 0,0 0,0 0,0 0,-1-1,1 1,0 0,-1-1,1 0,-1 1,1-1,-1 0,2 0,-252 149,241-141,-37 27,1 3,1 1,-39 46,-16 49,101-134,1 0,-1 0,1 0,0 0,-1 0,1 0,0 0,-1 0,1 0,0 0,0 0,0 0,0 1,0-1,0 0,0 0,0 0,0 0,1 0,-1 0,0 0,1 0,-1 0,1 0,-1 0,1 0,-1 0,1-1,0 1,-1 0,1 0,0 0,0-1,-1 1,1 0,0-1,0 1,0-1,0 1,0-1,0 0,0 1,0-1,0 0,0 1,0-1,1 0,58 5,-54-5,254-4,-32-26,-200 30,-4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1,'-8'2,"0"0,0 1,0 0,1 1,-1-1,1 1,0 1,0-1,0 1,1 1,0-1,0 1,0 0,1 0,-1 1,1 0,1 0,0 0,0 0,0 1,1-1,0 1,0 0,1 1,-17 43,2 2,3 1,2 0,3 0,2 1,2 0,3 44,3-84,1 0,0 1,1-1,0 0,2 0,0-1,0 1,2-1,0 0,0-1,2 1,-1-2,2 1,0-1,1-1,0 0,0 0,1-1,5 3,4-1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3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1 133,'215'-26,"-31"21,-140-4,-44 7,0 1,-1 0,1 0,0 0,0-1,-1 1,1 0,-1 0,1 0,-1 0,1 0,-1 0,0 0,1 0,-1 0,0 0,0 0,0 0,0 0,0 1,0-1,0 0,0 1,0-1,0 1,0-1,0 1,0-1,0 1,-1 0,1 0,0-1,0 1,-1 0,-100-46,91 36,7 2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1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0 128,'18'193,"-6"55,-2-409,-1 117,3 2,1 0,2 0,2 1,1 1,2 1,9-10,-25 42,-2 2,1 0,-1 0,1 1,0-1,0 1,0 0,1 0,0 0,-1 1,1-1,1 1,-1 0,0 0,5-2,-6 6,-1 0,1 1,0-1,0 1,-1-1,1 1,-1 0,0 0,1 0,-1 1,0-1,0 0,0 1,-1-1,1 1,0 0,-1 0,0-1,0 1,0 0,0 0,0 0,0 0,-1 0,0 0,1 0,-1 3,5 105,-5-86</inkml:trace>
  <inkml:trace contextRef="#ctx0" brushRef="#br0" timeOffset="296.902">424 635,'-10'29,"-3"9</inkml:trace>
  <inkml:trace contextRef="#ctx0" brushRef="#br0" timeOffset="542.977">565 212,'0'0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7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0,'14'0,"15"0,7 0,2 0,-1 0,-1 0,-3 0,-1 0,-2 0,-2 0,1 0,-2 0,1 0,0 0,0 0,-5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178 121,'-9'14,"-9"15,-1 7,-1-3,1-2,1-6,2-3,0-5,2 0,-1-4,2-3</inkml:trace>
  <inkml:trace contextRef="#ctx0" brushRef="#br0" timeOffset="1012.415">150 714,'33'0,"26"0,8 0,-3-5,-8-2,-8 1,-8 1,-5 2,-5 0,-2 2,-5 1</inkml:trace>
  <inkml:trace contextRef="#ctx0" brushRef="#br0" timeOffset="1263.865">403 517,'0'38,"0"22,0 6,0-3,0-8,0-8,0-13</inkml:trace>
  <inkml:trace contextRef="#ctx0" brushRef="#br0" timeOffset="1776.938">827 572,'-58'429,"62"-401,10-37,62-225,-34 111,7 3,30-52,-37 115,-42 56,1 0,0 0,0 0,0 0,0 0,0 0,0 1,0-1,0 0,0 1,0-1,0 1,0-1,0 1,1-1,-1 1,0 0,0 0,1 0,-1-1,0 1,0 0,1 1,-1-1,0 0,0 0,0 0,1 1,-1-1,0 1,0-1,0 1,0-1,0 1,0 0,0-1,0 1,0 0,0 0,0 0,0 0,0 0,0 0,-1 0,1 0,-1 0,1 0,0 0,-1 0,0 0,1 1,-1 0,4 11,0-1,-1 1,-1 1,0-1,-1 0,-1 0,0 1,0-1,-2 4,1 9,1-1</inkml:trace>
  <inkml:trace contextRef="#ctx0" brushRef="#br0" timeOffset="4614.086">743 206,'226'-26,"56"23,-283 3,1-1,0 1,-1-1,1 1,0-1,-1 0,1 1,0-1,0 1,0-1,0 0,-1 1,1-1,0 0,0 1,0-1,0 0,1 1,-1-1,0 0,0 1,0-1,0 1,1-1,-1 0,0 1,0-1,1 1,-1-1,1 1,-1-1,0 1,1-1,-1 1,1-1,-1 1,1 0,-1-1,1 1,0 0,-1-1,1 1,-1 0,1 0,0-1,-1 1,1 0,0 0,-1 0,1 0,0 0,-1 0,1 0,-1 0,1 0,0 0,-1 1,1-1,0 0,-1 0,1 1,-1-1,1 0,-195-140,180 125</inkml:trace>
  <inkml:trace contextRef="#ctx0" brushRef="#br0" timeOffset="6313.178">1561 8,'34'54,"-21"-28,0 1,-2 0,-1 1,-2 1,0-1,-2 1,-1 0,-1 1,-1 13,-2-4,-2 0,-1 0,-2 1,-2-2,-2 1,-1-1,-1 0,-3-1,-1 0,-13 23,18-39,-2 0,0-1,-1 0,-1-1,-1 0,0-1,-2 0,0-2,-1 0,0-1,-1 0,-4 1,-2-5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0 224,'36'-9,"1"2,0 1,0 2,0 1,35 3,-43 0,395 0,-423 1,-1-1,1 0,0 1,-1-1,1 0,-1 0,1 1,0-1,-1 0,1 0,0 0,-1 0,1 0,0 0,-1 0,1 0,0 0,-1 0,1 0,0-1,-1 1,1 0,-1 0,1-1,0 1,-1 0,1-1,-1 1,1 0,-1-1,1 1,-1-1,1 1,-1-1,0 1,1-1,-1 1,0-1,1 1,-1-1,0 0,0 1,1-1,-1 0,0 1,0-1,0 0,0 1,0-1,-25-25,-9 3,25 18,0 0,1-1,-1 0,1 0,1-1,-1 0,1 0,0-1,1 0,0 0,0-1,1 1,0-1,-2-5,2-7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1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0 257,'31'-7,"-2"-1,1-1,-1-2,-1-1,0-1,-1-1,0-2,23-17,-50 32,0 1,1-1,-1 0,0 0,1 0,-1 1,0-1,1 0,-1 1,1-1,0 0,-1 1,1-1,-1 1,1-1,0 1,-1-1,1 1,0 0,0-1,-1 1,1 0,0-1,0 1,0 0,-1 0,1 0,0 0,0 0,0 0,0 0,-1 0,1 0,0 0,0 0,0 0,0 1,-1-1,1 0,0 1,0-1,-1 0,1 1,0-1,-1 1,1-1,0 1,-1 0,1-1,-1 1,1-1,-1 1,1 0,-1 0,0-1,1 1,-1 0,0 0,1-1,-1 1,0 0,0 0,0 0,0-1,0 1,0 0,0 0,0 0,0 0,0 0,-5 236,5 122,-1-347,2-1,-1 1,1 0,1-1,0 1,0-1,2 0,-1 0,1 0,5 10,-8-20,0 0,-1 0,1 0,0 0,0-1,-1 1,1 0,0 0,0-1,0 1,0-1,0 1,0 0,0-1,0 0,0 1,0-1,0 0,0 1,1-1,-1 0,0 0,0 0,0 0,0 0,0 0,1-1,-1 1,0 0,0 0,0-1,0 1,0-1,0 1,0-1,0 1,0-1,0 0,0 1,0-1,-1 0,1 0,0 0,0 1,0-2,31-43,101-258,44-111,-128 310,-46 96,-6 17,-1 4</inkml:trace>
  <inkml:trace contextRef="#ctx0" brushRef="#br0" timeOffset="290.599">1045 596,'-15'38,"-9"18,0 4,3-9</inkml:trace>
  <inkml:trace contextRef="#ctx0" brushRef="#br0" timeOffset="536.968">1186 200,'0'0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1,'-5'5,"-11"20,-2 11,-4 5,-3-1,4-2,-1-2,0-3,3-2,0-7,3-2,0 0,2 1,-1-4,-2 1,-4-5,-3 2,3-4</inkml:trace>
  <inkml:trace contextRef="#ctx0" brushRef="#br0" timeOffset="244.533">0 29,'15'24,"9"22,5 8,-2 0,0-4,-1-7,-4-5,-2-4,1-4,-3-1,0-7,-3-6</inkml:trace>
  <inkml:trace contextRef="#ctx0" brushRef="#br0" timeOffset="861.165">537 536,'8'-20,"14"-33,1 1,3 1,2 1,2 1,22-25,-51 72,0-1,1 1,-1 0,0 0,1 0,0 0,-1 0,1 0,0 0,0 0,0 1,0-1,0 1,1-1,-1 1,0 0,1 0,-1 0,1 0,-1 1,1-1,-1 0,1 1,-1 0,1 0,0 0,-1 0,1 0,-1 0,1 1,-1-1,1 1,-1 0,1-1,-1 1,1 0,-1 1,0-1,1 0,-1 1,0-1,0 1,0 0,1 1,1 6,1 0,-1 0,-1 1,0 0,0-1,-1 1,-1 0,1 0,-2 0,1 1,-1-1,-1 0,-1 7,2 36,0-52,0 1,-1-1,1 1,0-1,0 1,0-1,0 1,0-1,0 1,0-1,0 0,1 1,-1-1,1 1,-1-1,1 0,-1 1,1-1,0 0,0 1,-1-1,1 0,0 0,0 0,0 0,0 0,1 0,-1 0,0 0,0 0,0-1,1 1,-1 0,1-1,-1 1,0-1,1 0,-1 1,1-1,-1 0,1 0,-1 0,0 0,1 0,-1 0,1 0,-1 0,1-1,-1 1,11-10,0-1,-1 0,0 0,-1-1,0 0,-1-1,0 0,-1-1,4-9,83-138,-95 160,0 0,1 1,-1-1,0 0,1 0,-1 1,1-1,-1 0,1 1,-1-1,1 0,-1 1,1-1,0 1,-1-1,1 1,0-1,-1 1,1 0,0-1,0 1,-1 0,1-1,0 1,0 0,0 0,-1 0,1 0,0 0,0 0,0 0,0 0,-1 0,1 0,0 0,0 1,0-1,-1 0,1 1,0-1,0 0,-1 1,1-1,0 1,-1-1,1 1,0-1,-1 1,1-1,-1 1,1 0,-1-1,1 1,-1 0,0 0,1-1,-1 1,0 0,0 0,1-1,-1 1,0 0,0 0,0 0,0 0,0-1,0 1,0 0,0 0,0 61,-10-15,5-30,1-1,0 1,2 0,0 1,1-1,0 0,2 0,0 1,3 12,2-12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08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30,'-1'1,"1"-1,0 1,0 0,0 0,0 0,-1-1,1 1,1 0,-1 0,0 0,0 0,0-1,0 1,0 0,1 0,-1-1,0 1,1 0,-1 0,1-1,-1 1,0 0,1-1,0 1,-1-1,1 1,-1 0,1-1,0 1,-1-1,1 0,0 1,-1-1,1 0,0 1,0-1,0 0,-1 0,1 1,0-1,0 0,0 0,-1 0,1 0,0 0,0 0,0-1,-1 1,1 0,0 0,0 0,0-1,-1 1,1 0,0-1,-1 1,1-1,0 1,0-1,194-20,-23-5,-146 24,-2 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0,'38'5,"28"2,6-1,-3-1,-9-2,-10 0,-9-2,-6-1,-9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0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745 20,'-1'0,"1"0,-1 0,1-1,-1 1,1 0,-1 0,1-1,-1 1,1 0,0-1,-1 1,1 0,0-1,-1 1,1-1,0 1,-1-1,1 1,0-1,0 1,0-1,-1 1,1-1,0 1,0-1,0 1,0-1,0 1,0-1,0 1,0-1,0 1,0-1,0 1,0-1,1 1,-1-1,0 1,0-1,1 1,-1-1,0 1,0-1,1 1,-1-1,-328 88,247-58,80-29,1 0,-1 1,0-1,1 0,-1 0,0 1,1-1,-1 0,1 1,-1-1,0 1,1-1,-1 1,1-1,0 1,-1-1,1 1,-1-1,1 1,0 0,-1-1,1 1,0-1,0 1,-1 0,1-1,0 1,0 0,0 0,0-1,0 1,0 0,0-1,0 1,0 0,0-1,1 1,-1 0,0-1,0 1,1 0,-1-1,0 1,1-1,-1 1,0 0,1-1,-1 1,1-1,-1 1,1-1,-1 1,1-1,0 0,-1 1,1-1,-1 0,1 1,0-1,40 22,-3-10,0-1,1-2,0-2,0-2,16 0,-39-3,41 18,-56-19,0 0,0 0,0 0,0 0,-1 0,1 1,0-1,-1 0,1 0,-1 0,1 1,-1-1,1 0,-1 1,0-1,0 0,0 1,0-1,0 0,0 1,0-1,0 0,0 1,0-1,-1 0,1 0,-1 1,1-1,-1 0,1 0,-1 0,0 1,0-1,1 0,-1 0,0 0,0 0,0 0,0-1,0 1,0 0,0 0,-1 0,-27 22,0 0,-1-2,-2-1,0-2,-30 12,29-13,-341 181,318-149,55-47,0-1,0 0,1 0,-1 1,1-1,-1 1,1-1,-1 0,1 1,0-1,0 1,0-1,-1 1,1-1,1 1,-1-1,0 1,0-1,1 0,-1 1,0-1,1 1,-1-1,1 0,0 1,0-1,-1 0,1 0,0 1,0-1,0 0,0 0,0 0,0 0,1 0,-1-1,0 1,0 0,1 0,-1-1,0 1,1-1,-1 1,1-1,-1 0,0 1,1-1,-1 0,18 5,0-1,0-1,0 0,1-1,-1-2,0 0,1 0,7-3,24 1,121 0,-147 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0 324,'347'-58,"-231"35,-116 23,1 0,-1 0,0 1,1-1,-1 0,1 0,-1 0,1 0,-1 0,1 0,-1 0,0 0,1 0,-1 0,1 0,-1 0,1 0,-1-1,0 1,1 0,-1 0,1 0,-1-1,0 1,1 0,-1 0,0-1,1 1,-1 0,0-1,1 1,-1 0,0-1,0 1,1 0,-1-1,0 1,0-1,0 1,0-1,0 1,1 0,-1-1,0 1,0-1,0 1,0-1,0 1,0 0,0-1,-1 1,1-1,0 1,0-1,0 1,0 0,0-1,-1 1,1-1,0 1,0 0,-1-1,1 1,0 0,-1-1,1 1,0 0,-1-1,-31-20,22 16,-8-6,8 7,0-1,0 1,1-2,0 1,0-2,0 1,1-1,0 0,0-1,0 0,1 0,1 0,-1-1,1 0,1-1,0 1,0-1,1 0,0 0,-2-9,8 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388 343,'-34'29,"-25"29,-3 8,5-1,12-7,8-9,11-7,5-7,1-9,5-4,3-6</inkml:trace>
  <inkml:trace contextRef="#ctx0" brushRef="#br0" timeOffset="247.535">49 202,'10'29,"12"29,8 9,3-2,1-8,-1-8,0-7,-7-7,-2-4,-1-8,-5-2,1-6,-4-4</inkml:trace>
  <inkml:trace contextRef="#ctx0" brushRef="#br0" timeOffset="749.39">529 852,'40'-107,"5"3,33-53,-72 144,2 1,0 0,0 0,1 1,1 0,-1 1,2 0,0 0,0 1,6-4,-16 13,0-1,0 1,0-1,-1 1,1-1,0 1,0-1,0 1,0 0,0 0,0-1,0 1,0 0,0 0,0 0,1 0,-1 0,0 0,0 0,0 1,0-1,0 0,0 1,0-1,0 0,-1 1,1-1,0 1,0 0,0-1,0 1,0 0,-1-1,1 1,0 0,-1 0,1-1,-1 1,1 0,-1 0,1 0,-1 0,1 0,-1 0,0 0,1 0,-1 0,0 0,0 0,0 0,0 1,4 60,-4-56,-1 23,-1-23,1-1,0 1,1 0,0 0,0 0,0 0,0 0,1 0,0 0,0 0,1 0,0-1,0 1,0-1,1 1,2 3,-1-7,-1-1,1 0,0 0,0-1,1 1,-1-1,0 0,0 0,0-1,0 1,0-1,0 0,0 0,0 0,0 0,-1-1,1 1,0-1,-1 0,1 0,-1 0,0-1,1 1,-1-1,-1 0,1 0,0 0,-1 0,2-2,172-197,-175 200,0 0,0 0,0 0,0 1,0-1,1 1,-1-1,1 1,-1-1,1 1,0 0,0 0,-1 0,1 0,0 0,0 0,0 0,0 0,0 1,0-1,0 1,0 0,0 0,0-1,0 1,1 0,-1 1,0-1,0 0,0 1,0-1,0 1,0 0,0-1,0 1,0 0,-1 0,1 0,0 0,0 1,-1-1,1 0,-1 1,1-1,-1 1,0 0,1-1,-1 1,0 0,0 0,1 8,-1-1,1 1,-2-1,0 1,0-1,0 1,-1 0,-1-1,0 0,0 1,-3 6,-5 34,9-39,0 0,0-1,1 1,0 0,1 0,0-1,1 1,0-1,1 1,0-1,0 0,1 0,1 0,1 3,4 5</inkml:trace>
  <inkml:trace contextRef="#ctx0" brushRef="#br0" timeOffset="1335.059">1432 118,'10'4,"-1"-1,0 0,1-1,-1 0,1 0,0-1,-1 0,1-1,0 0,0-1,0 0,-1 0,1-1,3-1,40-4,-50 7,1 1,-1 0,0 0,0 0,0 1,1-1,-1 1,-1-1,1 1,0 0,0 0,-1 1,1-1,-1 0,0 1,0 0,0-1,0 1,0 0,0 0,-1 0,1 0,-1 0,0 1,0-1,0 0,-1 0,1 1,-1-1,0 1,0-1,0 0,0 1,0-1,-1 0,1 1,-1-1,-1 2,5 28,62 284,-31-183,-34-134,0 1,1 0,-1 0,0-1,1 1,-1 0,1 0,-1-1,1 1,-1-1,1 1,0-1,-1 1,1-1,0 1,-1-1,1 1,0-1,0 0,0 1,-1-1,1 0,0 0,0 1,0-1,0 0,-1 0,1 0,0 0,0 0,0 0,0-1,-1 1,1 0,0 0,0 0,0-1,-1 1,1-1,0 1,-1 0,1-1,0 1,0-1,-1 1,1-1,-1 0,1 1,-1-1,1 0,-1 1,1-1,-1 0,0 0,1 0,23-45,-23 42,41-176,-28 93,-9 66,4-33,3 1,2 1,3 0,2 1,11-19,-17 48,-2 9</inkml:trace>
  <inkml:trace contextRef="#ctx0" brushRef="#br0" timeOffset="1634.033">2222 654,'-5'28,"-1"16,5-1,2-8</inkml:trace>
  <inkml:trace contextRef="#ctx0" brushRef="#br0" timeOffset="1879.372">2391 287,'-9'9,"-4"4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1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144 734,'-134'431,"124"-357,11-73,-1-1,1 1,0-1,-1 0,1 1,0-1,-1 0,1 1,0-1,-1 0,1 0,0 0,0 0,-1 0,1 0,0 0,0 0,-1 0,1 0,0 0,-1 0,1 0,0 0,0-1,-1 1,1 0,0-1,-1 1,1 0,-1-1,1 1,0-1,-1 1,1-1,-1 1,1-1,-1 1,0-1,1 0,-1 1,0-1,1 0,-1 1,0-1,1 0,-1 1,0-1,0 0,0 0,0 1,0-1,0 0,0 0,0 1,0-1,0 0,0 1,0-1,-1 0,1 0,2-3,114-216,7-15,16 18,-139 216,1 0,-1 0,0 0,0 0,1 0,-1 0,1 0,-1 0,1 1,-1-1,1 0,-1 0,1 0,0 1,-1-1,1 0,0 1,0-1,-1 1,1-1,0 1,0-1,0 1,0-1,0 1,0 0,0 0,0-1,0 1,0 0,0 0,0 0,0 0,0 0,0 0,0 0,-1 1,1-1,0 0,0 0,0 1,0-1,0 1,0-1,0 1,0-1,-1 1,1-1,0 1,0 0,-1-1,1 1,0 0,-1 0,1 0,-1-1,1 1,-1 0,0 0,1 1,31 131,-22-107</inkml:trace>
  <inkml:trace contextRef="#ctx0" brushRef="#br0" timeOffset="253.886">623 1157,'-5'29,"4"4,1-7,1-9</inkml:trace>
  <inkml:trace contextRef="#ctx0" brushRef="#br0" timeOffset="487.134">849 734,'0'0</inkml:trace>
  <inkml:trace contextRef="#ctx0" brushRef="#br0" timeOffset="938.031">1103 198,'-19'19,"-21"16,-8 7,-1-4,8-3,6-8,9-4,9-5</inkml:trace>
  <inkml:trace contextRef="#ctx0" brushRef="#br0" timeOffset="1505.896">172 198,'138'-11,"24"-8,-183 2,8 12,5 3,-1-1,1 0,-1 0,1-1,0 0,1 0,-1-1,1 0,0 0,0-1,0 0,1 0,0-1,-2-2,8 7,-1 0,0-1,1 1,0 0,0-1,-1 1,2 0,-1-1,0 1,0-1,1 1,-1 0,1-1,0 1,-1 0,1 0,0-1,1 1,-1 0,0 0,2-1,-1-1,9-15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0,'-225'18,"55"22,169-40,0 0,-1 1,1-1,0 1,0-1,-1 1,1 0,0-1,0 1,0 0,0 0,0 0,0 0,0 0,0 0,1 0,-1 0,0 0,0 0,1 1,-1-1,1 0,-1 0,1 1,0-1,-1 0,1 0,0 1,0-1,0 0,0 1,0-1,0 1,0-1,0 0,1 0,-1 1,0-1,1 0,-1 1,1-1,0 0,-1 0,1 0,0 0,0 0,0 0,0 0,-1 0,2 1,59 37,82-16,-52-14,19 12,-109-20,0-1,0 1,0 0,0-1,0 1,0 0,-1 0,1 0,0 0,-1 0,1 0,0 0,-1 0,1 0,-1 0,0 0,1 0,-1 0,0 0,0 0,1 0,-1 1,0-1,0 0,0 0,0 0,-1 0,1 0,0 1,0-1,-1 0,1 0,-1 0,1 0,-1 0,1 0,-1 0,1 0,-1 0,0 0,0 0,0-1,1 1,-1 0,0 0,-1 0,-42 38,43-38,-315 206,307-201,0 0,1 0,-1 1,1 0,1 1,0 0,0 0,0 0,1 1,0 0,1 0,0 1,0-1,1 1,0 0,1 0,0 0,1 1,0-1,1 1,0 0,0 4,1-12,1 1,0-1,0 1,0-1,0 0,0 1,1-1,-1 0,1 0,0 0,0 0,0 0,0-1,1 1,-1-1,1 1,-1-1,1 0,0 0,0 0,0 0,0-1,0 1,1-1,-1 0,0 0,1 0,-1 0,4 0,103 4,8-27,68-5,-131 28,-31-1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6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1 310,'168'-11,"-122"3,1 2,0 3,0 1,12 3,-47-1</inkml:trace>
  <inkml:trace contextRef="#ctx0" brushRef="#br0" timeOffset="244.091">283 0,'-4'38,"-3"23,1 5,1-3,2-8,6-9,2-7,0-5,0-4,-1-2,-2-1,0-6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9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27 252,'-26'299,"34"-249,7-79,-9-24,2 1,3 0,17-51,-19 77,0-3,1 0,2 1,0 0,2 1,1 0,1 1,12-14,-23 35,0 0,0 0,1 1,-1 0,1 0,0 0,0 1,0 0,0 0,1 0,-1 1,1 0,6-1,-10 2,-1 1,1 0,0 0,-1 0,1 0,0 0,-1 0,1 1,0-1,-1 1,1 0,-1 0,1 0,-1 0,1 0,-1 0,0 1,1-1,-1 1,0 0,0-1,0 1,-1 0,1 0,0 0,-1 1,1-1,-1 0,1 0,-1 1,0-1,0 1,0-1,-1 1,1 0,0 1,16 66,-12-51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0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0 124,'344'0,"-211"20,-133-19,1-1,-1 0,1 0,0 0,-1 0,1 0,-1 0,1-1,0 1,-1 0,1 0,-1 0,1 0,-1-1,1 1,-1 0,1-1,-1 1,1 0,-1-1,1 1,-1-1,1 1,-1 0,0-1,1 1,-1-1,0 1,1-1,-1 0,0 1,0-1,1 1,-1-1,0 1,0-1,0 0,0 1,0-1,0 1,0-1,0 0,0 1,0-1,0 1,0-1,-1 0,1 1,0-1,0 1,-1-1,1 1,0-1,-1 1,1-1,0 1,-1-1,1 1,-1-1,1 1,-1 0,1-1,-1 1,-31-27,-103-52,115 66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1,'15'74,"0"-6,-3 1,-3 0,-1 47,-10 325,2-429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0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1,'59'23,"-28"-20,1-2,-1-1,1-1,0-2,-1-1,1-1,116-10,-66 15,-58 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3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0 150,'73'17,"-24"-10,0-2,0-2,0-3,1-1,-1-3,0-7,-48 10,0 1,-1-1,1 1,0-1,0 1,-1-1,1 1,0-1,0 0,-1 1,1-1,-1 0,1 1,-1-1,1 0,-1 0,1 0,-1 0,0 1,1-1,-1 0,0 0,0 0,0 0,0 0,1 0,-1 0,0 0,-1 0,1 0,0 1,0-1,0 0,-1 0,1 0,0 0,-1 0,1 0,-1 1,1-1,-1 0,1 0,-1 1,1-1,-1 0,0 1,1-1,-1 0,0 1,-142-114,130 101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291 321,'-38'99,"29"-82,-19 29,-1-3,-2 0,-2-2,-1-1,-27 21,47-48,1-3</inkml:trace>
  <inkml:trace contextRef="#ctx0" brushRef="#br0" timeOffset="318.885">9 208,'10'23,"17"24,9 7,3 0,-5-5,-3-5,-3-6,-1-9,0-5,-4-2,-3-4,-3-1,-1 2,-2 2,1-2,-3-5</inkml:trace>
  <inkml:trace contextRef="#ctx0" brushRef="#br0" timeOffset="930.903">574 743,'158'-300,"-152"289,1 0,0 0,1 0,0 1,1 0,0 0,0 1,1 1,0-1,1 2,0-1,0 1,0 1,2 0,-12 5,0 1,0 0,0-1,1 1,-1 0,0-1,0 1,0 0,0 0,1 0,-1 0,0 0,0 1,0-1,0 0,1 0,-1 1,0-1,0 1,0-1,0 1,0-1,0 1,0 0,0-1,0 1,0 0,-1 0,1 0,0 0,0 0,-1 0,1 0,0 0,-1 0,1 0,-1 0,0 0,1 0,-1 0,0 1,0-1,1 0,-1 0,5 59,-6-53,0 20,0-23,-1 1,1-1,1 1,-1-1,1 1,-1-1,1 1,0-1,1 1,-1-1,1 1,0-1,0 1,1-1,-1 0,1 0,0 1,0-1,0 0,0-1,1 1,0 0,0-1,0 1,0-1,3 3,1-6,0-1,-1 1,1-1,-1 0,1 0,-1-1,1 0,-1 0,0-1,0 0,0 0,0 0,0 0,-1-1,1 0,-1 0,0-1,-1 1,4-5,163-161,-170 169,-1 0,1 1,0-1,0 0,-1 1,1-1,0 1,0-1,0 1,0 0,0-1,0 1,0 0,0 0,0-1,0 1,0 0,0 0,0 0,-1 0,1 0,0 1,0-1,0 0,0 0,0 1,0-1,0 0,0 1,0-1,0 1,-1-1,1 1,0-1,0 1,0 0,-1-1,1 1,-1 0,1 0,0 0,-1-1,1 1,-1 0,0 0,1 0,-1 0,0 0,1 0,-1 0,0 0,0 0,0 0,5 60,-5-55,-3 45,1-39,1 0,0 0,1 0,0 0,1 0,0 0,1 0,0 0,1 0,0 0,4 7,5-1</inkml:trace>
  <inkml:trace contextRef="#ctx0" brushRef="#br0" timeOffset="1631.985">1421 66,'17'3,"1"-1,0-1,0 0,0-2,0 0,0-1,0 0,0-2,-1 0,1-1,-1 0,0-2,-1 0,-14 7,0-1,-1 1,1-1,-1 1,1 0,0-1,-1 1,1 0,0 0,-1 0,1 0,0 1,-1-1,1 0,0 1,-1-1,1 1,-1 0,1-1,-1 1,1 0,-1 0,0 0,1 0,-1 0,0 0,0 0,1 1,-1-1,0 0,0 1,-1-1,1 1,0-1,0 1,-1-1,1 1,-1-1,1 1,-1 0,0-1,1 2,10 75,-11-78,0 318,24-178,-13-88,-11-51,1 0,-1 0,0-1,0 1,1 0,-1-1,1 1,-1 0,0-1,1 1,-1 0,1-1,0 1,-1-1,1 1,-1-1,1 1,0-1,-1 0,1 1,0-1,0 0,-1 1,1-1,0 0,0 0,-1 0,1 0,0 0,0 0,0 0,-1 0,1 0,0 0,0 0,-1 0,1 0,0-1,0 1,-1 0,1-1,0 1,-1 0,1-1,0 1,-1-1,1 1,-1-1,1 0,0 1,-1-1,1 1,-1-1,0 0,1 1,-1-1,0 0,1 0,-1 1,0-1,0 0,0 0,1 0,15-27,0-1,-2-1,-1 0,-1 0,3-16,100-317,-81 276,-26 80,0 4</inkml:trace>
  <inkml:trace contextRef="#ctx0" brushRef="#br0" timeOffset="2668.129">2266 489,'0'24,"-4"18,-3 6,1 0,2-9</inkml:trace>
  <inkml:trace contextRef="#ctx0" brushRef="#br0" timeOffset="2836.043">2408 122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37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282 190,'0'641,"0"-626,0 0,-1 0,-1 0,0 0,-1 0,-1 0,0-1,-1 1,-1 0,-4 2</inkml:trace>
  <inkml:trace contextRef="#ctx0" brushRef="#br0" timeOffset="516.885">0 275,'40'-25,"1"3,1 1,0 2,2 2,18-4,-43 14,-13 5,21-9,0 0,1 2,0 1,1 2,0 0,0 2,0 1,1 2,-1 0,13 3,-39-2,0 0,1 0,-1 1,0-1,0 1,0 0,0 0,0 0,0 0,0 0,0 0,0 1,-1 0,1 0,0-1,-1 1,0 1,1-1,-1 0,0 1,0-1,0 1,0-1,-1 1,1 0,-1 0,0 0,1 0,-1 0,-1 0,1 0,0 0,-1 0,0 0,1 1,-1-1,0 0,-1 1,-5 14,0-1,-2 0,0-1,-1 0,-1 0,0-1,-1 0,-1 0,0-2,-1 1,0-2,-4 3,-72 85,87-97,0-1,1 0,-1 1,1-1,0 1,0-1,0 1,0 0,0-1,0 1,1 0,-1 0,1-1,0 1,0 0,0 0,0 0,0 0,1-1,-1 1,1 0,0 0,0-1,0 1,0-1,0 1,1-1,-1 1,1-1,-1 0,1 1,1 0,79 58,-53-44,-24-14,0-1,1 1,-1 0,0 0,0 0,-1 1,1 0,-1 0,0 0,0 0,0 1,0 0,-1-1,0 1,0 0,0 1,-1-1,0 0,0 1,0 0,0-1,-1 1,0 0,0 0,-1 0,0-1,0 1,0 0,0 0,-1 0,0 0,0 0,-1-1,0 1,0-1,0 1,-1-1,-1 4,-24 18,-2-1,0-2,-1-1,-1-2,-1 0,-1-3,-1-1,-1-1,-24 7,-40 5,86-26</inkml:trace>
  <inkml:trace contextRef="#ctx0" brushRef="#br0" timeOffset="1131.852">932 727,'2'6,"1"0,0-1,0 1,1-1,0 1,0-1,0 0,1-1,-1 1,1-1,0 0,1 0,-1 0,0-1,1 0,0 0,0 0,0-1,0 0,0 0,1 0,-1-1,0 0,1 0,-1-1,1 0,-1 0,1 0,-1-1,1 0,-1 0,1 0,-1-1,0 0,0-1,0 1,0-1,0 0,3-3,123-104,-131 108,0 0,0 1,0-1,0 1,1-1,-1 1,1 0,-1 0,1-1,-1 1,1 0,0 0,-1 0,1 1,0-1,0 0,0 1,0-1,0 1,0 0,-1-1,1 1,0 0,0 0,0 0,0 0,0 1,0-1,0 1,0-1,0 1,0-1,-1 1,1 0,0 0,0 0,-1 0,1 0,-1 1,1-1,-1 0,1 1,-1-1,0 1,0-1,0 1,0-1,0 1,0 0,0 0,0 0,0 1,9 20,-8-14,1 0,1 0,-1-1,2 1,-1-1,1 0,0 0,1 0,0-1,0 1,0-2,1 1,0-1,0 0,1 0,0-1,0 0,9 4,-9-6,1-1,-1 0,1 0,0-1,0 0,0-1,-1 1,1-2,0 1,0-2,0 1,-1-1,1 0,-1-1,1 0,-1 0,0 0,0-1,0-1,-1 0,1 0,1-1,16-14,0-2,-2 0,0-1,-1-1,7-13,14-23,-3-1,-2-2,-3-2,-3-2,-3 0,-3-2,-3-1,11-60,-28 105,-22 54,-7 36,4 0,2 1,3 1,4 1,-2 52,12-99,2 0,1-1,0 1,2-1,0 0,1 0,9 19,-18-23,-5-14</inkml:trace>
  <inkml:trace contextRef="#ctx0" brushRef="#br0" timeOffset="1384.973">1609 247,'43'5,"38"1,11 0,-1-1,-7-2,-13-1,-13-1,-7 5,-8 0,-10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8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0 199,'250'-1,"-75"-25,-176 25,0 1,1 0,-1-1,0 1,1-1,-1 0,1 1,-1-1,0 1,1-1,-1 0,1 1,0-1,-1 0,1 0,0 1,-1-1,1 0,0 0,0 0,0 1,0-1,-1 0,1 0,0 0,1 0,-1 1,0-1,0 0,0 0,0 0,1 1,-1-1,0 0,1 0,-1 1,0-1,1 0,-1 1,1-1,-1 0,1 1,-1-1,1 1,0-1,-1 1,1-1,0 1,-1-1,1 1,0 0,0-1,0 1,-1 0,1-1,0 1,0 0,0 0,-1 0,1 0,0 0,0 0,0 0,0 0,-122-118,107 101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5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434 266,'-43'43,"-24"29,-5 7,9-6,11-9,9-12,12-9,7-8,2-5,5-7</inkml:trace>
  <inkml:trace contextRef="#ctx0" brushRef="#br0" timeOffset="245.834">95 266,'19'33,"17"22,1 5,-1-2,-1-6,-7-8,-3-6,-1-5,0-3,1-7,-4-2,-1-5,-4-5</inkml:trace>
  <inkml:trace contextRef="#ctx0" brushRef="#br0" timeOffset="749.365">603 802,'22'-84,"4"0,34-74,-56 148,0 1,1 0,0 0,1 0,0 0,0 1,0 0,1 1,1-1,6-4,-13 11,-1 0,1 1,0-1,0 1,0-1,0 1,0-1,0 1,0 0,0-1,0 1,0 0,0 0,0 0,0 0,0 0,1 0,-1 0,0 0,0 0,0 1,0-1,0 0,0 1,0-1,0 1,0-1,0 1,0-1,-1 1,1-1,0 1,0 0,0 0,-1-1,1 1,0 0,-1 0,1 0,-1 0,1 0,-1 0,1 0,-1 0,0 0,1 0,-1 0,0 0,0 0,0 0,0 1,9 58,5 19,-13-77,-1-1,1 1,0-1,0 1,-1-1,1 1,0-1,0 1,0-1,1 0,-1 1,0-1,0 0,1 0,-1 0,1 0,-1 0,1 0,-1-1,1 1,-1 0,1-1,0 1,-1-1,1 0,0 1,-1-1,1 0,0 0,0 0,-1 0,1 0,0-1,-1 1,1 0,0-1,-1 1,1-1,0 0,-1 0,1 1,-1-1,1 0,-1 0,11-8,0 0,-1-1,-1 0,1-1,-2 0,1 0,-1-1,-1 0,0-1,4-10,34-47,-45 68,0-1,0 1,-1 0,1 0,1-1,-1 1,0 0,0 0,1 0,-1 1,1-1,0 0,0 0,-1 1,1-1,0 1,0 0,0 0,1-1,-1 1,0 1,0-1,0 0,1 0,-1 1,1-1,-1 1,0 0,1 0,-1 0,1 0,-1 0,0 0,1 1,-1-1,0 1,1 0,-1 0,0-1,0 1,0 1,1-1,-1 0,1 1,0 6,1 0,-1 0,-1 0,1 1,-1-1,-1 1,0-1,0 1,0-1,-1 1,-1 0,0 8,3 55,3-50,1-3</inkml:trace>
  <inkml:trace contextRef="#ctx0" brushRef="#br0" timeOffset="1909.141">1422 154,'1'-1,"-1"1,0 0,1 0,-1 0,1 0,-1 0,1 0,-1 0,0 0,1 0,-1 0,1 0,-1 0,0 0,1 0,-1 1,1-1,-1 0,0 0,1 0,-1 1,1-1,-1 0,0 0,1 1,-1-1,0 0,0 1,1-1,-1 0,0 1,0-1,1 0,-1 1,0-1,0 1,0-1,0 0,0 1,1-1,-1 1,0-1,0 0,0 1,0-1,0 1,0-1,0 1,-1-1,1 0,0 1,0-1,0 1,0-1,0 0,-1 1,1-1,0 1,0-1,-1 0,1 1,0-1,-1 0,1 0,0 1,-1-1,1 0,0 0,-1 1,1-1,35-3,50-43,-84 45,0 0,1 1,-1-1,0 1,1-1,-1 1,0-1,1 1,-1 0,1 0,-1 0,1 0,-1 0,0 0,1 0,-1 0,1 1,-1-1,0 1,1-1,-1 1,0-1,1 1,-1 0,0-1,0 1,1 0,-1 0,0 0,0 0,0 0,0 0,0 0,-1 0,1 1,0-1,0 0,-1 0,1 1,20 59,-18-47,41 318,-22-142,-22-190,0 1,0-1,0 1,0-1,0 1,1-1,-1 1,0 0,0-1,0 1,1-1,-1 1,0-1,1 0,-1 1,0-1,1 1,-1-1,1 0,-1 1,1-1,-1 0,1 1,-1-1,1 0,-1 0,1 1,-1-1,1 0,-1 0,1 0,-1 0,1 0,0 0,-1 0,1 0,-1 0,1 0,-1 0,1 0,-1 0,1 0,0-1,-1 1,1 0,-1 0,1-1,-1 1,1 0,-1 0,0-1,1 1,-1-1,1 1,-1 0,0-1,1 1,-1-1,0 1,1-1,-1 1,0-1,0 0,23-37,-20 34,43-97,-4-1,7-39,-2 8,28-66,-68 186,-1 6</inkml:trace>
  <inkml:trace contextRef="#ctx0" brushRef="#br0" timeOffset="2161.001">2240 548,'-14'29,"-5"14,5-5,6-8</inkml:trace>
  <inkml:trace contextRef="#ctx0" brushRef="#br0" timeOffset="2331.098">2353 154,'0'0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2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59,'242'-27,"-85"8,-29 7,-116 12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2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55,'24'0,"22"-5,13-1,1-1,-4 2,-8 2,-2-4,-4 0,-4 0,-4 2,-8 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0,'-22'9,"1"0,1 2,0 0,0 1,1 2,1-1,0 2,1 1,0 0,1 1,1 0,1 1,1 1,-4 7,14-19,-1 1,1-1,0 1,1-1,0 1,0 0,1 0,0 0,0 0,1 0,0 0,0 0,1 0,0 0,0 0,1 0,0-1,0 1,1 0,0-1,1 0,-1 0,1 0,1 0,-1 0,1-1,0 0,1 0,3 3,-5-4,1 1,0-1,1-1,-1 1,1-1,-1 0,1 0,0-1,1 0,-1 0,1 0,-1-1,1 0,0 0,0-1,0 1,0-2,0 1,0-1,0 0,0 0,0-1,0 0,0 0,0-1,-1 0,1 0,0 0,-1-1,4-2,-3 1,-1 0,1-1,-1 0,0 0,0-1,0 1,-1-1,0-1,0 1,0-1,-1 0,0 0,2-4,-4 8,-1-1,0 1,1 0,-1 0,0-1,-1 1,1 0,0-1,-1 1,0-1,0 1,0-1,0 1,-1-1,1 1,-1 0,0-1,0 1,0 0,0 0,-1-1,1 1,-1 0,0 0,0 0,0 1,0-1,0 0,-1 1,1 0,-1-1,-1 0,1 1,0 0,0 1,0-1,0 1,0 0,0-1,0 1,0 1,-1-1,1 0,0 1,-1 0,1 0,0 0,-1 0,1 0,0 1,0 0,-1-1,1 1,3-1,1 0,-1 0,0 0,0 0,1 0,-1 1,0-1,1 0,-1 0,0 0,0 0,1 0,-1 0,0 1,0-1,1 0,-1 0,0 0,0 1,0-1,1 0,-1 0,0 1,0-1,0 0,0 0,0 1,1-1,-1 0,0 0,0 1,0-1,0 0,0 1,0-1,0 0,0 1,0-1,0 0,0 0,0 1,0-1,0 0,-1 1,1-1,0 0,0 0,0 1,0-1,0 0,-1 0,1 1,0-1,0 0,0 0,-1 0,1 1,0-1,29 6,-7-4,0-2,0-1,0-1,-1-1,1 0,0-2,-1 0,9-5,-5 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3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0,'1'88,"-4"0,-3 0,-13 48,-57 232,70-287,12-76</inkml:trace>
  <inkml:trace contextRef="#ctx0" brushRef="#br0" timeOffset="413.587">505 0,'0'701,"-34"-802,31 89,0 0,-1 1,-1-1,0 1,-1 0,0 0,0 0,-1 1,0 0,-1 0,0 1,-1 0,0 1,0 0,-1 0,0 1,0 0,-1 0,0 1,0 1,-1 0,-9-3,8 7,0-1,0 2,-1 0,1 0,0 1,0 1,0 0,0 1,0 1,0 0,1 0,-1 1,1 1,1 0,-1 1,1 0,0 0,0 1,-2 4,-4 8,5-1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1 161,'38'-14,"23"-10,10-1,-2 4,-8 6,-10 0,-8 3,-7 3,-5 4,-3 2,-6-3,-2 0,-4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751 170,'1'0,"-1"0,0-1,1 1,-1 0,1 0,-1 0,0 0,1 0,-1 0,1 0,-1 0,0 0,1 0,-1 0,1 1,-1-1,0 0,1 0,-1 0,1 0,-1 1,0-1,1 0,-1 0,0 1,0-1,1 0,-1 0,0 1,0-1,1 0,-1 1,0-1,0 1,0-1,1 0,-1 1,0-1,0 0,0 1,0-1,0 1,0-1,0 0,0 1,0-1,0 1,0-1,0 0,0 1,0-1,0 1,-1-1,1 0,0 1,0-1,0 0,-1 1,1-1,0 0,0 1,-1-1,1 0,0 1,40-6,-36 5,226-29,-157 14,-72 14,-1-1,0 0,1 0,-1 0,0 0,0 0,0 1,0-1,0 0,0 0,-1 0,1 0,-1 0,1 1,-1-1,0 0,1 0,-1 1,0-1,0 1,0-1,-1 1,1-1,0 1,-1 0,1-1,0 1,-1 0,1 0,-1 0,0 0,1 0,-1 0,-1 0,-2-3,-70-53,55 46</inkml:trace>
  <inkml:trace contextRef="#ctx0" brushRef="#br0" timeOffset="701.41">1710 0,'-9'10,"-9"12,-5 3,1 2,-1-4,4 0,0-5,4-1,-1 3,2 1,4-2</inkml:trace>
  <inkml:trace contextRef="#ctx0" brushRef="#br0" timeOffset="-1299.664">751 480,'0'527,"3"-570,1 1,1 0,3 0,2 1,1 0,2 0,12-23,-17 43,0 1,1 0,1 0,1 1,1 1,0 0,2 0,0 2,0-1,2 2,0 0,3-1,-17 14,0 0,-1 1,1-1,0 0,0 1,0 0,0 0,0-1,0 1,1 0,-1 1,0-1,0 0,1 1,-1-1,0 1,1 0,-1-1,1 1,-1 0,0 1,1-1,-1 0,0 1,1-1,-1 1,0 0,1 0,-1 0,0 0,0 0,0 0,0 0,0 1,0-1,0 1,-1 0,1-1,0 1,-1 0,0 0,1 0,-1 0,0 0,0 0,0 1,0-1,0 0,-1 0,1 1,-1-1,1 3,6 54,-7-48,0 1,1-1,1 0,0 1,0-1,1 0,1 0,0-1,0 1,1-1,0 0,6 8,1-5</inkml:trace>
  <inkml:trace contextRef="#ctx0" brushRef="#br0" timeOffset="-916.842">1316 988,'-5'24,"-2"18,1 1</inkml:trace>
  <inkml:trace contextRef="#ctx0" brushRef="#br0" timeOffset="-669.791">1542 537,'-24'24,"-8"8</inkml:trace>
  <inkml:trace contextRef="#ctx0" brushRef="#br0" timeOffset="6698.872">497 339,'-20'-1,"-1"1,0 1,1 1,-1 0,0 2,1 0,0 1,0 1,1 1,0 1,0 1,-12 7,28-15,0 1,0-1,1 1,-1-1,0 1,1 0,-1 0,1 1,-1-1,1 0,0 1,0-1,0 1,0 0,1 0,-1 0,1 0,0 0,0 0,0 0,0 0,0 0,0 0,1 1,0-1,0 0,0 0,0 1,0-1,0 0,1 0,0 1,0-1,-1 0,2 0,-1 0,0 0,1 0,-1 0,3 2,137 69,-139-72,0 1,0-1,0 1,0-1,-1 1,1 0,-1-1,0 1,0 0,0 0,0 0,0 0,-1 0,1 0,-1 0,0 1,0-1,0 0,0 0,0 0,-1 0,0 0,1 0,-1 0,0 0,0 0,-1 0,1-1,-1 1,0 1,-61 75,59-75,-231 209,230-207,3-6,0 1,0 0,0 0,0 0,0 0,0 0,1 1,-1-1,0 1,1-1,-1 1,1-1,0 1,0 0,-1 0,1-1,0 1,0 0,1 0,-1 0,0 0,1 0,-1 1,1-1,-1 0,1 0,0 0,0 0,0 0,0 1,1-1,-1 0,0 0,1 0,0 0,-1 0,1 0,0 0,0 0,0 0,0 0,1 0,-1-1,0 1,1 0,-1-1,1 1,1 0,13 2,0-1,1 0,-1-2,1 0,-1 0,1-2,-1 0,1-1,30 0,124-27,-136 21,59-1,-76 13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1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0 166,'1'2,"1"0,-1 0,1 0,0-1,-1 1,1 0,0-1,0 0,0 1,0-1,0 0,0 0,0 0,1 0,-1 0,0-1,0 1,1-1,-1 1,1-1,-1 0,0 0,1 0,1 0,-1 0,37 2,-1-2,1-2,-1-1,1-2,12-5,-23 5,146-26,-175 31,-1-1,1 1,0-1,-1 1,1-1,0 0,-1 1,1-1,0 1,0-1,0 0,-1 1,1-1,0 0,0 1,0-1,0 1,0-1,0 0,0 1,1-1,-1 0,0 1,0-1,0 1,1-1,-1 0,0 1,0-1,1 1,-1-1,1 1,-1-1,0 1,1-1,-1 1,1 0,-1-1,1 1,-1-1,1 1,0 0,-1 0,1-1,-1 1,1 0,0 0,-1 0,1 0,0 0,-1-1,1 1,-1 0,1 1,0-1,-1 0,1 0,0 0,-1 0,1 0,-1 1,1-1,0 0,-1 0,-28-19,-54-55,70 54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7:43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1220,'12'3,"0"0,1-1,-1 0,1-1,0 0,-1-1,1 0,0-2,-1 1,1-1,-1-1,0 0,0-1,4-1,26-12,-2-1,0-2,-1-1,-1-3,-1-1,-1-1,-1-2,-1-2,26-31,6-9,-3-2,-4-3,-3-2,-4-3,-2-2,33-79,47-131,-114 260,-16 32,0 1,0-1,0 1,0-1,0 0,0 1,0-1,0 1,0-1,0 1,0-1,0 0,0 1,1-1,-1 0,0 1,0-1,0 0,1 1,-1-1,0 0,1 1,-1-1,0 0,1 0,-1 1,0-1,1 0,-1 0,0 0,1 1,-1-1,1 0,-1 0,0 0,1 0,-1 0,1 0,-1 0,0 0,1 0,-1 0,1 0,-1 0,1 0,-1 0,0 0,1 0,-1-1,0 1,1 0,-1 0,1 0,-1-1,0 1,0 0,1-1,-1 1,0 0,1 0,-1-1,0 1,0 0,1-1,2 240,-5 257,2-484,-1 0,0 1,-1-1,0 0,-1 0,-1 0,0-1,0 1,-1-1,0 0,-1 0,-1-1,1 0,-2 0,1 0,-1-1,-1 0,0 0,0-1,0-1,-1 1,0-2,-1 1,0-1,-11 4,-10-2,0-1,-1-1,0-2,0-1,0-2,0-1,0-2,-13-3,24 4,-1-1,1-1,0-1,0-1,0-1,1 0,-11-6,30 11,1 0,-1 0,1 0,-1 0,1-1,-1 1,1 0,0-1,0 1,0-1,0 1,0-1,0 1,0-1,0 0,0 1,1-1,-1 0,1 0,-1 1,1-1,0 0,0 0,0 0,0 0,0 0,0 1,0-1,1 0,-1 0,1 0,-1 1,1-1,0 0,-1 1,1-1,0 0,0 1,0-1,1 1,-1-1,0 1,0 0,1 0,-1-1,1 1,-1 0,1 0,-1 0,1 1,0-1,-1 0,1 1,0-1,1 0,19-11</inkml:trace>
  <inkml:trace contextRef="#ctx0" brushRef="#br0" timeOffset="547.81">1638 853,'10'45,"-3"0,-2 1,-1-1,-3 39,-2-60,-1 0,-1 0,0-1,-2 0,-1 0,-1 0,-1 0,0-1,-10 16,18-36,-1-1,1 1,0 0,-1 0,1-1,-1 1,1 0,-1-1,0 1,0-1,0 1,0-1,0 1,0-1,0 0,0 1,0-1,-1 0,1 0,0 0,-1 0,1 0,-1 0,0 0,1-1,-1 1,0 0,1-1,-1 1,0-1,1 0,-1 0,0 0,0 1,1-2,-1 1,0 0,0 0,1 0,-1-1,0 1,1-1,-1 0,0 1,1-1,-1 0,1 0,-1 0,1 0,-1 0,1 0,0 0,0-1,-1 0,1-7,0 0,0-1,1 1,1 0,-1-1,2 1,-1 0,1 0,1-1,-1 1,1 1,1-1,0 0,0 1,1 0,5-7,-2-2,22-37,1 2,3 1,2 1,2 2,2 2,2 1,2 3,23-16,-62 53,1 0,0 0,-1 0,2 1,-1 0,0 0,1 1,0 0,0 0,0 0,0 1,0 0,0 1,1-1,-1 1,7 0,-11 3,-1 0,1 0,-1 0,1 0,-1 0,0 1,0-1,0 1,0-1,-1 1,1 0,-1 0,1-1,-1 1,0 0,0 0,0 0,-1 0,1 1,-1-1,0 0,1 0,-1 0,-1 0,1 1,0-1,-1 0,0 0,0 0,0 0,0 0,0 0,0 0,-1-1,1 1,-1 0,-1 0,-112 170,-2-55,116-116,1-1,-1 0,1 0,-1 0,0-1,1 1,-1 0,0 0,0 0,0 0,0-1,0 1,0 0,0-1,0 1,0-1,0 1,0-1,0 0,0 1,0-1,0 0,0 0,-1 1,1-1,0 0,0 0,0-1,0 1,-1 0,1 0,0 0,0-1,0 1,0-1,0 1,0-1,0 1,0-1,0 1,0-1,0 0,0 0,0 1,1-1,-1 0,0 0,0 0,1 0,-1 0,1 0,-1 0,1 0,-1 0,1 0,-1-1,6-15,4 2</inkml:trace>
  <inkml:trace contextRef="#ctx0" brushRef="#br0" timeOffset="3813.882">2372 937,'2'2,"0"1,0-1,0 0,1 0,-1 0,0 0,1-1,-1 1,1-1,0 0,0 1,-1-1,1 0,0 0,0-1,0 1,0-1,0 1,0-1,0 0,0 0,0-1,0 1,0 0,0-1,0 0,0 0,11-2,0 0,0-1,-1 0,0-2,0 1,0-2,-1 1,1-2,6-5,-15 10,-1 1,0-1,0 0,0 0,0 0,0 0,-1 0,0-1,1 1,-1-1,0 1,-1-1,1 0,-1 0,1 0,-1 0,0 0,-1 0,1 0,-1 0,0 0,0 0,0 0,0 0,-1 0,1-1,-1 1,0 0,-1 1,1-1,-1 0,1 0,-1 0,-2-2,2 2,-1 0,1 0,-1 0,0 0,-1 1,1-1,-1 1,1 0,-1 0,0 0,0 0,0 1,-1 0,1-1,-1 2,1-1,-1 0,0 1,1 0,-1 0,0 0,0 1,0 0,1 0,-1 0,0 0,-2 1,-4 1,1 0,-1 1,0 0,1 0,0 1,0 1,0 0,1 0,-1 1,1 0,-6 6,3-3,0 0,1 2,0-1,1 1,0 1,1-1,1 2,-1-1,2 1,0 1,0-1,2 1,-1 0,2 0,0 1,1 0,0 0,3-9,0 0,0 0,1 0,0 0,0-1,1 1,-1 0,1-1,1 1,-1-1,1 0,0 0,0 0,0 0,1 0,-1-1,1 1,0-1,1 0,-1 0,1-1,0 1,-1-1,2 0,-1-1,0 1,4 0,9 5,1-1,0-1,0 0,1-2,-1 0,1-2,11 1,110-20,-117 12</inkml:trace>
  <inkml:trace contextRef="#ctx0" brushRef="#br0" timeOffset="4181.236">3303 712,'-61'24,"2"2,0 3,-43 29,95-55,-1 1,1 0,-1 1,1 0,0 0,1 0,-1 1,1 0,0 0,1 1,0 0,0 0,0 0,1 0,-1 1,2 0,-1-1,1 1,1 1,-1-1,2 0,-1 1,1-1,0 1,0-1,1 1,1-1,-1 1,1-1,1 1,0-1,0 1,2 5,2-9,-1 0,1-1,-1 1,1-1,0-1,1 1,-1-1,1 0,-1 0,1-1,0 0,0 0,0-1,0 0,0 0,1 0,-1-1,0 0,0-1,0 1,0-1,0-1,4 0,16 0,-8 1,-1-2,0 0,1-1,-1-1,-1 0,1-2,-1 0,0-1,0 0,-1-2,12-8,-9 3</inkml:trace>
  <inkml:trace contextRef="#ctx0" brushRef="#br0" timeOffset="4363.869">3614 825,'-15'38,"-4"23,1 5,3-3,5-9,4-12</inkml:trace>
  <inkml:trace contextRef="#ctx0" brushRef="#br0" timeOffset="4517.717">3670 458,'0'0</inkml:trace>
  <inkml:trace contextRef="#ctx0" brushRef="#br0" timeOffset="5167.81">4121 853,'-168'46,"160"-42,0-1,0 1,1 1,0 0,0 0,0 0,0 0,1 1,0 1,0-1,0 1,1-1,0 2,1-1,-1 0,1 1,1 0,-3 7,5-11,0 0,0 0,0 0,1-1,0 1,0 0,0 0,0 0,0 0,1 0,0 0,0 0,0 0,0-1,0 1,1 0,0-1,-1 1,2-1,-1 0,0 1,0-1,1 0,0 0,0-1,0 1,0-1,0 1,0-1,0 0,1 0,-1 0,1-1,0 1,-1-1,1 0,0 0,0 0,0 0,0-1,0 0,0 0,0 0,0 0,-1 0,1-1,0 0,0 0,13-3,-1-2,-1 0,1-1,-1 0,0-1,-1-1,0-1,0 0,-1 0,0-1,-1-1,0 0,-1-1,4-7,63-56,16 0,-93 75,0 1,0-1,1 1,-1-1,0 1,0 0,0 0,1-1,-1 1,0 0,0 0,1 0,-1 0,0 0,0 1,1-1,-1 0,0 0,0 1,0-1,1 1,-1-1,0 1,0 0,0-1,0 1,0 0,0 0,0-1,0 1,-1 0,1 0,0 0,0 0,-1 0,1 1,-1-1,1 0,-1 0,1 0,-1 0,0 1,1-1,-1 0,0 1,6 62,-6-58,-1 20,-1-20,1 0,0 1,0-1,0 0,1 1,0-1,0 1,1-1,0 1,0-1,0 0,1 0,0 1,0-1,1 0,-1 0,1-1,0 1,1-1,0 1,0-1,0 0,0-1,1 1,-1-1,1 1,0-2,1 1,-1 0,1-1,1 1,3-2,0 0,0-1,0 0,0 0,0-1,0 0,0-1,0 0,0-1,0 0,0-1,-1 1,1-2,-1 0,0 0,0 0,7-5,135-110,-107 77,-2-3,-2-2,-2-1,-2-1,-2-3,-3-1,-2-1,-17 32,0 1,-2-2,-1 0,0 0,-2 0,-1-1,-1 0,0-1,-2 1,-1-1,-1 1,-1-1,-2 1,-1-12,2 32,0 1,-1 0,1 0,0 0,-1 0,0 0,0 1,0-1,0 0,0 1,0-1,-1 1,1 0,-1 0,1 0,-1 0,0 0,0 1,0-1,0 1,0 0,0-1,0 2,-1-1,1 0,0 1,-1-1,1 1,0 0,-1 0,1 0,0 1,-1-1,1 1,0-1,-2 2,-7 1,0 0,0 1,1 1,-1 0,1 0,1 1,-1 1,1 0,-6 5,0 6,1 0,0 2,2-1,0 2,1 0,1 0,1 1,2 0,0 1,1 0,1 0,1 1,1-1,1 1,1 0,2 0,0 0,1 0,3 10,-2-9,2 0,1 0,0-1,2 1,1-1,1 0,1-1,1 0,1-1,1 0,0-1,2 0,1-1,0-1,2-1,0 0,6 3,194 139,-194-146</inkml:trace>
  <inkml:trace contextRef="#ctx0" brushRef="#br0" timeOffset="5929.091">6549 712,'-30'-1,"1"1,-1 2,0 1,1 1,-1 1,1 2,1 1,-1 1,1 1,1 2,-5 3,22-11,0 1,-1 0,2 0,-1 1,1 0,0 0,0 1,1 1,0-1,0 1,0 1,1-1,1 1,-1 1,2-1,-1 1,1 0,1 0,0 0,0 1,1 0,0 0,1-1,0 1,1 1,-1-2,1 1,1 0,-1 0,2 0,-1 0,2-1,-1 1,2 0,-1-1,1 1,1-1,0 0,0 0,1-1,0 1,1-1,0 0,1 0,0-1,0 0,0 0,1 0,0-1,1 0,0-1,0 0,0-1,5 3,6-4,1 0,0-2,1 0,-1-2,0 0,0-1,0-1,0-1,0-1,0 0,0-2,-1-1,17-7,-1-3</inkml:trace>
  <inkml:trace contextRef="#ctx0" brushRef="#br0" timeOffset="9734.211">7113 825,'0'-3,"-1"0,0 0,-1 0,1 0,-1 0,1 1,-1-1,0 0,0 1,0-1,0 1,0 0,0 0,-1 0,1 0,-1 0,0 0,0 1,1-1,-1 1,0 0,0 0,0 0,0 0,0 0,-1 1,1-1,0 1,0 0,0 0,0 0,-1 0,1 1,0-1,-5 2,0 0,0 0,0 1,1 0,-1 0,1 1,0 0,0 0,0 1,1 0,-1 0,1 0,0 2,-5 4,0 1,2 1,-1 0,1 0,1 1,1 0,0 0,0 1,-2 9,8-19,-1 0,1 0,-1 0,1 1,1-1,-1 0,1 0,0 0,0 0,0 1,1-1,0 0,0 0,0 0,1 0,0 0,0 0,0 0,0-1,1 1,-1-1,1 0,0 1,1-1,-1 0,1-1,0 1,0-1,0 0,4 3,0-2,0 0,0 0,1-1,-1 0,1-1,-1 0,1 0,0-1,0 0,0-1,0 1,-1-2,1 1,0-1,0-1,0 0,-1 0,1 0,-1-1,1-1,-1 1,1-2,16-8,-1 0,-1-1,-1-2,0 0,-1-2,13-13,74-112,-76 98,-31 45,0 0,0 0,-1 0,1 0,0 0,0 1,-1-1,1 0,0 1,-1-1,1 0,-1 1,1-1,0 1,-1-1,1 1,-1-1,1 1,-1 0,1-1,-1 1,0-1,1 1,-1 0,0-1,0 1,1 0,-1 0,0-1,0 1,0 0,0 0,0-1,0 1,0 0,0-1,0 1,0 0,0 0,0-1,-1 1,1 0,0 0,0-1,-1 1,1-1,0 1,-1 0,1-1,-1 1,1-1,-1 1,1-1,-1 1,0-1,1 1,-1-1,0 7,-1 10,0 1,2 0,0 0,1 0,0 0,2-1,2 9,-4-20,1-1,0 1,0 0,1 0,0-1,0 1,0-1,0 0,1 0,0 0,0-1,0 1,1-1,-1 0,1 0,0-1,0 1,1-1,-1 0,1 0,-1-1,1 0,2 1,9 1,0 0,0-2,0 0,0 0,1-2,-1 0,0-1,0-1,0 0,0-2,0 0,0 0,-1-2,0 0,0-1,-1 0,1-1,7-7,6-6,0-2,-1-2,-2 0,0-2,-2 0,13-20,-17 20,2 0,1 2,1 0,1 1,1 2,6-4,-30 25,0 0,0-1,0 1,0 0,0 0,0 0,0 0,0 1,1-1,-1 0,0 1,0 0,1-1,-1 1,0 0,1 0,-1 0,0 1,0-1,1 1,-1-1,0 1,0-1,0 1,1 0,-1 0,0 0,0 1,0-1,-1 0,1 1,0-1,0 1,-1-1,1 1,-1 0,0 0,1 0,-1 0,0 0,0 0,0 0,0 0,-1 0,1 0,0 2,3 7,-1-1,0 1,0 0,-1 0,-1 0,0 0,0 1,-1-1,0 0,-1 0,-1 1,1-1,-2 0,0 0,0-1,-1 1,0-1,-1 0,0 1,0-2,-1 1,-1-1,1 0,-2 0,1-1,-1 0,0 0,-1-1,0 0,0-1,0 1,-1-2,0 1,0-2,0 1,-5 0,-87 1,256-34,163 25,-298 1,1-1,0-1,-1-1,0 0,0-2,0 0,-1-1,0 0,0-2,-1 0,0-1,-1-1,0 0,-1-1,-1-1,0 0,-1-1,0-1,-1 0,-1 0,0-1,4-12,-13 25,-1 0,1-1,-1 1,0 0,0 0,0-1,-1 1,0 0,0-1,0 1,0-1,0 1,-1 0,0-1,0 1,0 0,-1 0,1 0,-1 0,0 0,0 0,0 0,-1 0,0 1,1 0,-1-1,0 1,0 0,-1 0,1 0,-1 1,1-1,-1 1,0 0,0 0,0 0,0 1,0-1,0 1,-1 0,1 0,0 1,-1-1,0 1,-9 0,0 0,-1 1,1 1,0 1,0 0,0 0,1 1,-1 1,1 0,0 1,0 1,1 0,0 1,0 0,1 0,0 1,0 1,1 0,0 0,1 1,-7 11,10-13,1 0,0 0,0 1,1 0,0 0,1 0,0 0,1 1,0-1,0 1,1-1,1 1,-1-1,2 1,0 0,0-1,1 1,0-1,0 1,2-1,-1 0,1 0,1-1,-1 1,2-1,-1 0,1 0,1-1,-1 1,1-1,3 2,24 14,0-2,1-1,1-1,1-2,1-2,0-1,1-2,1-2,0-1,0-3,25 2,39 1,-77-10</inkml:trace>
  <inkml:trace contextRef="#ctx0" brushRef="#br0" timeOffset="12864.177">9597 542,'0'5,"0"6,0 7,5-1,1-7,5-6,0-3</inkml:trace>
  <inkml:trace contextRef="#ctx0" brushRef="#br0" timeOffset="13115.667">9737 825,'0'19,"0"11,-4 1,-3-5</inkml:trace>
  <inkml:trace contextRef="#ctx0" brushRef="#br0" timeOffset="16719.766">1 1530,'241'-51,"84"0,-175 40,0 6,2 7,240-10,144-11,-33-8,-208 38,-71 6,225-14,-228-5,155 2,-62-29,57 60,-95-4,-167-28,133 12,-153 1,1-5,-1-3,62-7,-16 1,818 2,-560 27,625-26,-526-2,-192-26,233-3,32 31,-471-18,-74 12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5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96,'0'17,"13"120,-12-133,0 0,0 0,0-1,1 1,0-1,-1 1,1-1,0 0,1 1,-1-1,0 0,1-1,0 1,0 0,0-1,0 1,0-1,0 0,0 0,1 0,-1-1,1 1,0-1,-1 0,1 0,0 0,0 0,-1-1,1 1,0-1,0 0,0 0,0-1,8-1,1 0,-1-2,0 1,0-1,0-1,-1 0,0-1,0 0,0-1,5-4,43-22,-55 32,0 0,0 1,0-1,0 1,0 0,0 0,0 1,0-1,0 1,1 0,-2 0,1 0,0 1,0-1,0 1,-1 0,1 0,-1 0,1 1,-1-1,0 1,0 0,0 0,0 0,0 0,-1 0,0 1,1-1,-1 2,46 37,-43-40,-1 0,1-1,0 1,-1-1,1 0,0-1,0 1,0-1,0 0,0 0,0 0,0-1,0 1,0-1,-1 0,1-1,0 1,-1-1,1 0,-1 0,1-1,-1 1,3-3,89-80,-84 72,4-3,0-1,-2-1,0 0,-1-1,-1-1,-1 0,-1 0,0-1,-1-2,-10 2,-3 29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1 323,'19'-1,"0"-1,1-1,-1-1,-1 0,1-2,-1 0,0-1,0 0,-1-2,0 0,0-1,-1-1,-1 0,1-1,10-12,-23 19,0 1,0-1,-1 0,1 1,-1-1,-1 0,1-1,0 1,-1 0,0 0,-1-1,1 1,-1 0,0-1,0 1,0 0,-1-1,0 1,0 0,0 0,-1-1,0 1,0 0,0 0,-1 1,1-1,-1 0,0 1,0 0,-1 0,1 0,-1 0,0 0,0 1,-1-1,1 1,0 0,-1 1,0-1,0 1,0 0,0 0,0 0,0 1,0 0,0 0,-1 0,1 0,-1 1,1 0,0 0,-1 1,1-1,0 1,-1 0,1 1,0-1,0 1,0 0,0 0,0 1,1 0,-1 0,-6 5,1 2,0-1,0 1,1 1,0 0,1 0,0 1,1 0,0 0,1 0,0 1,1 0,1 0,0 1,1-1,0 1,1 0,0 0,1 0,1 0,1 0,-1 0,2-1,0 1,1 0,0 0,1-1,1 0,0 0,0 0,2 0,5 0,1 0,0-1,1 0,0-1,1 0,0-1,0-1,1-1,1 0,-1-1,1-1,1 0,-1-1,1-1,10 1,102-6,-105-4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0 194,'2'-8,"1"0,0 0,0 0,0 1,1-1,0 1,0 0,1 0,0 1,0-1,1 1,0 0,0 0,0 1,1 0,0 0,0 0,0 1,0 0,1 0,9-5,1 0,0 1,1 0,0 2,0 0,0 1,1 1,0 1,0 0,0 2,0 0,2 2,-16-1,1 1,0 0,0 1,0-1,-1 1,1 0,-1 1,1 0,-1 0,0 0,0 1,-1 0,1 0,-1 0,1 1,-1 0,-1 0,1 0,-1 0,0 1,0 0,0 0,-1 0,0 0,0 0,-1 1,0-1,0 1,0 0,0 2,-1 26,-1-1,-1 1,-2-1,-1 0,-2 0,-1-1,-2 1,-2-2,0 1,-2-1,-2-1,0-1,-3 0,-7 10,-43 54,67-94,0-1,1 1,-1 0,0 0,1 0,-1-1,0 1,1 0,-1 0,1-1,-1 1,1-1,-1 1,1 0,-1-1,1 1,-1-1,1 1,0-1,-1 0,1 1,0-1,-1 1,1-1,0 0,0 1,-1-1,1 1,0-1,0 0,0 1,0-1,0 0,0 1,0-1,0 0,0 1,0-1,0 0,1 1,-1-1,0 0,0 1,1-1,-1 1,0-1,1 1,-1-1,1 1,-1-1,1 1,-1-1,0 1,1-1,0 1,-1 0,1-1,-1 1,1-1,15-35,1 0,2 0,2 2,1 0,2 2,26-28,-13 13,-23 29,7-10,0 1,2 0,1 2,2 1,20-16,-45 39,0 0,0 0,0 0,0 0,0 1,0-1,0 0,1 0,-1 1,0-1,0 0,1 1,-1 0,0-1,1 1,-1 0,1-1,-1 1,0 0,1 0,-1 0,1 0,-1 1,0-1,1 0,-1 0,0 1,1-1,-1 1,0-1,0 1,1 0,-1 0,0-1,0 1,0 0,0 0,0 0,0 0,0 0,0 0,0 0,0 0,-1 1,1-1,-1 0,1 0,-1 1,1-1,-1 0,1 1,-1-1,0 1,0-1,0 2,0 200,-1-202,1 1,0 0,-1-1,1 1,0-1,0 1,1 0,-1-1,0 1,0-1,1 1,-1-1,1 1,-1-1,1 1,0-1,-1 1,1-1,0 0,0 1,0-1,0 0,0 0,0 0,1 0,-1 0,0 0,0 0,1 0,-1 0,1 0,-1-1,1 1,-1-1,1 1,-1-1,1 0,-1 1,1-1,0 0,-1 0,1 0,-1 0,1 0,0-1,-1 1,1 0,-1-1,1 1,-1-1,1 0,-1 1,1-1,-1 0,1 0,136-149,22 0,-159 148,1 1,-1 0,0 0,0 0,1 0,-1 0,1 0,-1 1,1-1,-1 0,1 1,0-1,-1 1,1-1,0 1,-1 0,1 0,0 0,-1 0,1 0,0 0,0 0,-1 0,1 1,0-1,-1 1,1-1,-1 1,1 0,-1 0,1-1,-1 1,1 0,-1 0,0 1,1-1,-1 0,0 0,0 1,0-1,0 0,0 1,0-1,-1 1,1-1,0 1,-1-1,1 1,-1 0,1-1,-1 1,0 0,0-1,0 1,0 0,0 0,0-1,2 26,-2 0,0 1,-2-1,-1-1,-1 1,-8 26,3-7,-20 94,15-95,8-27</inkml:trace>
  <inkml:trace contextRef="#ctx0" brushRef="#br0" timeOffset="2765.898">1638 448,'28'0,"1"-1,-1-1,0-1,1-1,17-7,-37 9,-1-1,0 0,0 0,0-1,0 0,0-1,-1 1,0-2,0 1,0-1,0 0,-1 0,0-1,-1 1,1-1,-1-1,-1 1,1-1,-1 0,1-3,-4 6,0-1,0 1,0-1,-1 0,0 1,0-1,0 0,-1 1,0-1,0 0,0 1,0-1,-1 1,0 0,-1-1,1 1,-1 0,0 0,0 1,0-1,-1 1,1-1,-1 1,0 0,-1 0,1 1,-1 0,1-1,-1 1,0 1,0-1,0 1,-1 0,1 0,0 0,-1 1,0 0,1 0,-1 0,1 1,-1 0,0 0,1 0,-1 1,0-1,-1 2,-6 2,-1 1,1 0,1 1,-1 1,1 0,0 0,1 1,0 1,0 0,1 0,0 1,0 1,1-1,1 2,0-1,0 1,1 0,1 1,0-1,1 1,0 0,1 1,0-1,1 1,1 0,0 0,1 0,0 0,1 0,1 0,0 0,1 0,0-1,1 1,1 0,0-1,1 0,0 0,1 0,1-1,3 6,-4-11,0 0,1 0,0-1,0 0,0 0,1-1,0 0,0 0,0 0,1-1,-1-1,1 0,0 0,0 0,0-1,0 0,0-1,1 0,-1-1,0 0,1 0,-1-1,5-1,12-2,1 0,-2-2,1-2,-1 0,0-1,-1-2,17-9,335-204,-250 156,-125 69,0-1,0 0,-1 0,1 0,0 0,0 0,-1 0,1 0,0 0,0-1,0 1,-1 0,1 0,0-1,-1 1,1 0,0-1,-1 1,1-1,0 1,-1-1,1 1,-1-1,1 1,-1-1,1 1,-1-1,1 0,-1 1,1-1,-1 0,0 1,0-1,1 0,-1 0,0 1,0-1,0 0,0 0,0 0,0 1,0-1,0 0,0 0,0 1,0-1,0 0,-1 0,1 1,0-1,0 0,-1 0,1 1,-1-1,1 0,-1 1,1-1,-1 1,1-1,-1 1,1-1,-1 1,0-1,1 1,-1-1,0 1,0-1,-12 0,1-1,-1 2,0 0,0 0,0 1,0 1,1 0,-1 1,1 0,-1 1,1 0,0 1,1 0,-1 1,1 1,0-1,0 2,1 0,0 0,1 0,0 1,0 1,1 0,0 0,0 0,1 1,1 0,0 1,0 0,3-7,0 0,0 1,0 0,1-1,0 1,0 0,0 0,1 0,0 1,0-1,0 0,1 0,0 1,1-1,-1 0,1 0,0 0,0 0,1 0,0 0,0 0,1 0,-1 0,1-1,0 1,1-1,-1 0,1 0,0 0,0-1,1 1,-1-1,1 0,0 0,0-1,1 1,-1-1,1-1,2 2,2-1,0-1,0-1,1 0,-1 0,0-1,0 0,1-1,-1 0,0-1,0 0,0 0,0-1,0-1,-1 1,1-2,-1 1,0-1,0-1,-1 1,0-1,1-1,15-13,-1 0,-1-2,-1 0,-1-1,-1-1,8-14,53-98,-80 136,0 1,0-1,0 0,1 1,-1-1,0 0,0 1,1-1,-1 0,0 0,1 1,-1-1,0 0,1 0,-1 1,0-1,1 0,-1 0,1 0,-1 0,0 0,1 0,-1 1,1-1,-1 0,0 0,1 0,-1 0,1 0,-1-1,0 1,1 0,-1 0,1 0,-1 0,0 0,1 0,-1-1,0 1,1 0,-1 0,0-1,1 1,-1 0,0 0,0-1,1 1,-1 0,0-1,0 1,1 0,-1-1,0 1,0-1,0 1,0 0,0-1,0 1,1-1,-1 1,0 0,0-1,0 1,-4 37,2-27,0-2,0 0,1 1,0-1,0 1,0-1,1 0,1 1,-1-1,1 1,1-1,0 0,0 1,0-1,1 0,0 0,1-1,0 1,0-1,0 0,1 0,0 0,1 0,-1-1,1 0,1 0,-1-1,1 1,0-1,0-1,0 0,1 0,0 0,0-2,0 0,0-1,0 0,0-1,0 0,0 0,0-1,0 0,0 0,0-1,0 0,-1 0,1-1,-1 0,1 0,-1-1,0 0,0 0,-1-1,1 0,-1 0,0-1,15-15,-1-1,-2 0,0-2,-1 0,5-13,28-38,-33 52,0 0,2 2,1 0,0 1,1 1,21-14,-39 31,-1 0,1 0,-1 1,1-1,-1 1,1-1,0 1,0 0,0 0,0 0,-1 1,1-1,0 1,0-1,0 1,1 0,-1 0,0 0,0 1,0-1,0 1,-1 0,1 0,0 0,0 0,0 0,0 0,-1 1,1-1,-1 1,1 0,-1 0,0 0,0 0,1 0,-1 0,-1 1,1-1,0 1,-1-1,1 1,-1 0,0 0,0-1,1 2,1 7,0-1,0 0,-1 1,-1 0,0-1,0 1,-1 0,0 0,-1 0,0-1,-1 1,0-1,0 1,-1-1,-1 0,0 1,0-2,-1 1,0 0,-1-1,0 0,0-1,-1 1,0-1,-1 0,0-1,0 0,0 0,-1-1,0 1,1-2,0 0,0 0,0-1,0 0,-1 0,0-1,1 0,-1 0,0-1,-1 0,-4 0,14-3,1 1,-1 0,0-1,0 1,1 0,-1 0,0-1,0 1,1 0,-1-1,0 1,0 0,0-1,0 1,1-1,-1 1,0 0,0-1,0 1,0-1,0 1,0 0,0-1,0 1,0-1,0 1,0 0,-1-1,1 1,0 0,0-1,0 1,0 0,-1-1,1 1,0 0,0-1,-1 1,1 0,0-1,0 1,-1 0,1 0,0-1,-1 1,1 0,0 0,-1 0,1 0,-1-1,1 1,0 0,-1 0,1 0,-1 0,1 0,0 0,-1 0,1 0,-1 0,32-19,-17 16,1 0,-1 1,1 0,0 1,0 1,0 0,0 1,-1 0,1 2,0-1,7 4,75 8,-80-14,1-1,-1 0,0-1,0-1,0 0,-1-2,1 0,-1 0,0-2,-1 0,1-1,-1 0,-1-1,7-5,-4-2,-2 1,1-2,-2 0,0-1,-1 0,-1-1,-1-1,8-18,19-64,-38 103,0-1,-1 0,1 0,0 1,0-1,-1 0,1 0,0 1,0-1,-1 0,1 0,0 0,-1 1,1-1,0 0,-1 0,1 0,0 0,-1 0,1 0,-1 0,1 0,0 0,-1 0,1 0,0 0,-1 0,1 0,0 0,-1 0,1 0,0 0,-1 0,1 0,0-1,-1 1,1 0,0 0,-1 0,1-1,0 1,0 0,-1 0,1-1,0 1,0 0,0-1,-1 1,1 0,0-1,0 1,0 0,0-1,0 1,0 0,-1-1,1 1,0 0,0-1,0 1,0-1,0 1,1 0,-1-1,0 1,0 0,0-1,0 1,0-1,-23 20,12-4,0 0,0 1,2 0,0 0,1 1,1 0,0 0,1 1,4-13,-1 1,1-1,0 1,1 0,0 0,-1 0,2 0,-1 0,1 0,0 0,0 0,1 0,-1 0,1 0,1 0,-1-1,1 1,0 0,0-1,1 1,0-1,0 0,0 0,0 0,1 0,0 0,0-1,0 1,0-1,1 0,0-1,4 3,-4-2,1-1,0 0,0-1,0 0,1 0,-1 0,0 0,1-1,-1 0,1-1,-1 1,1-1,-1-1,1 1,-1-1,1 0,-1 0,1-1,-1 0,0 0,0-1,5-2,2-1,0-1,-1-1,0 0,0-1,0 0,-1-1,-1 0,1-1,4-7,62-93,-77 112,-1-1,1 0,0 1,0-1,0 0,0 1,0-1,0 0,0 1,0-1,0 1,0-1,0 0,0 1,0-1,0 0,0 1,0-1,0 1,0-1,0 0,1 1,-1-1,0 0,0 1,0-1,1 0,-1 0,0 1,0-1,1 0,-1 0,0 1,1-1,-1 0,0 0,0 0,1 1,-1-1,1 0,-1 0,0 0,1 0,-1 0,0 0,1 0,-1 0,1 0,-1 0,0 0,1 0,-1 0,0 0,1 0,-1 0,0 0,1 0,-1-1,0 1,1 0,-3 50,1-38,0-8,0 0,0 1,0-1,1 0,0 1,0-1,0 1,1-1,-1 1,1-1,0 0,1 1,-1-1,1 0,-1 0,1 0,0 0,1 0,-1-1,1 1,-1-1,1 1,0-1,1 0,-1 0,0 0,1-1,0 1,-1-1,1 0,1 1,16 0,-1 0,1-1,0-1,0-2,-1 0,1-1,1-1,1 1,0-2,-1-1,1-1,-1-1,0-1,0 0,-1-2,-1-1,1 0,-2-1,1-2,-2 0,0 0,-1-2,0 0,-1-1,-1-1,-1 0,0-1,1-5,-9 12,-1 0,0 0,0 0,-1-1,-1 0,0 0,-1 0,0 0,-1 0,0-3,-2 13,1 0,-1 0,0 0,0 1,0-1,0 0,0 1,0-1,-1 1,1-1,-1 1,0-1,0 1,0 0,0 0,0 0,0 0,0 1,-1-1,1 0,-1 1,1 0,-1 0,0-1,1 1,-1 1,0-1,0 0,0 1,0-1,1 1,-1 0,-1 0,-4 0,1 0,-1 0,0 1,1 0,-1 0,1 1,-1 0,1 0,0 1,0 0,0 0,-2 1,-72 75,81-77,-1-1,0 0,0 1,1-1,-1 1,1-1,-1 1,1-1,-1 1,1-1,0 1,0-1,0 1,0-1,0 1,0 0,0-1,1 1,-1-1,1 1,-1-1,1 1,-1-1,1 1,0-1,-1 0,1 1,0-1,0 0,0 0,0 0,1 0,-1 0,0 0,0 0,0 0,1 0,-1 0,1 0,-1-1,1 1,0-1,66 17,4-29,-64 9,1 0,-1 1,0 1,0-1,1 2,-1-1,1 1,-1 0,1 1,-1 0,0 0,1 0,0 2,-5 0,0 0,0 0,0 1,-1 0,0 0,1 0,-1 0,-1 0,1 0,-1 1,0-1,0 1,0 0,0 0,-1 0,0-1,0 1,0 1,0-1,-1 0,0 0,0 0,-1 0,1 0,-1 0,-1 4,4 46,-1-50,0 0,1 1,0-1,0 0,0 0,1 0,0 0,-1 0,2 0,-1-1,1 0,-1 0,1 0,0 0,0 0,1-1,-1 1,1-1,0 0,0-1,0 1,0-1,0 0,1 0,-1-1,0 0,1 0,-1 0,1 0,4-1,6 1,-1-1,0-1,1 0,-1-1,0-1,0 0,0-1,0 0,-1-2,13-6,-3 3,0-2,-1-1,-1-1,0-1,0-1,-2-1,0 0,-1-2,0 0,-1-1,-2-1,0-1,-1 0,-1-1,11-23,-23 42,-1-1,1 1,-1-1,1 1,-1-1,0 0,-1 0,1 1,-1-1,1 0,-1 0,0 0,-1 1,1-1,-1 0,1 0,-1 0,0 1,0-1,-1 1,1-1,-1 1,0-1,0 1,0 0,0 0,-1 0,1 0,-1 0,0 0,1 1,-1 0,-1-1,1 1,0 0,0 0,-1 1,1-1,-1 1,1-1,-1 1,0 0,0 1,1-1,-1 1,0-1,0 1,0 0,1 1,-3-1,-10 5,0 1,1 0,-1 1,1 1,1 0,0 1,0 0,1 1,0 1,0 0,1 1,1 0,0 1,1 0,0 1,1 0,0 0,2 1,-1 0,2 1,0-1,1 1,0 1,3-6,-1 0,1 0,1 0,0 1,1-1,0 1,1-1,0 1,1-1,0 0,1 0,0 0,0 0,1 0,1-1,0 1,0-1,1-1,1 1,-1-1,1 0,1 0,0-1,0 0,1 0,-1-1,2 0,-1-1,1 0,0 0,0-1,1 0,-1-1,1-1,0 1,3-1,10 6,1-1,0-1,0-2,0 0,0-2,1 0,0-2,-1-1,1-1,15-3,-16-3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3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86 650,'-9'20,"0"1,1 1,2-1,0 1,1 1,1-1,1 6,2-25,1 1,-1-1,1 1,0-1,0 1,0-1,0 1,1-1,-1 1,1-1,0 0,0 1,0-1,0 0,1 0,0 1,-1-1,1 0,0-1,0 1,1 0,-1-1,1 1,-1-1,1 1,0-1,0 0,-1 0,2-1,-1 1,0 0,0-1,0 0,1 0,-1 0,1 0,-1-1,1 1,-1-1,1 0,-1 0,1 0,-1 0,1-1,-1 1,0-1,1 0,15-6,0-1,-1 0,0-2,0 0,-1-1,0-1,-1 0,0-1,-1-1,1-2,-14 13,48-44,-3-2,-2-2,-3-2,-2-2,33-59,-61 92,0-1,-1-1,-2 0,0 0,-2-1,0 0,-2 0,-1 0,1-16,-5 36,0 0,1-1,-2 1,1 0,-1-1,1 1,-1 0,-1-1,1 1,-1 0,0 0,0 0,0 0,-1 1,0-1,0 1,0-1,0 1,-1 0,-3-3,3 7,-1 0,1 1,0-1,0 1,0 0,0 0,0 1,0-1,1 1,-1 0,0 0,1 0,-1 0,1 1,0 0,0-1,0 1,0 0,0 0,1 1,0-1,-1 0,1 1,0 0,0-1,1 1,-1 1,0-2,-15 32,1 0,2 0,2 2,1-1,2 2,2-1,1 1,2 0,1 0,2 0,3 24,-2 72,5 0,20 120,-10-146,-5 1,-4 106,-33-120,26-92,0-1,0 0,-1 0,1 0,-1 0,0-1,1 1,-1 0,0-1,0 1,0-1,0 1,0-1,0 0,-1 0,1 0,0 0,-1-1,1 1,0 0,-1-1,1 0,-1 1,1-1,-1 0,1-1,-1 1,1 0,0-1,-1 1,1-1,-1 1,1-1,0 0,0 0,-1 0,1-1,-1 0,-6-5,-1 0,1-1,0 0,1-1,0 0,0 0,1-1,0 1,1-2,0 1,-2-7,-5-9</inkml:trace>
  <inkml:trace contextRef="#ctx0" brushRef="#br0" timeOffset="200.947">1 0,'5'10,"1"3</inkml:trace>
  <inkml:trace contextRef="#ctx0" brushRef="#br0" timeOffset="1433.968">368 1552,'13'-55,"-9"33,1 0,0 1,2 0,0 0,2 1,0 0,1 0,9-12,1 5,2 2,0 0,2 2,1 0,0 2,2 1,9-5,-11 10,-3 3</inkml:trace>
  <inkml:trace contextRef="#ctx0" brushRef="#br0" timeOffset="28876.761">1074 1694,'-10'-4,"0"-1,0 2,0-1,0 1,-1 1,0 0,1 0,-1 1,0 1,1 0,-1 0,0 1,0 0,1 1,-1 0,1 1,-1 0,1 0,0 1,0 1,1 0,-1 0,1 1,0 0,1 0,0 1,-1 0,2 1,-1 0,1 0,1 0,0 1,0 0,0 0,1 1,0 2,-15 16,1 1,2 1,1 1,2 0,1 1,1 0,2 1,1 1,-1 12,9-39,1-1,0 1,0 0,1 0,-1-1,1 1,1 0,-1-1,1 1,0-1,1 0,0 1,0-1,0 0,0-1,1 1,0-1,0 1,1-1,-1 0,1-1,0 1,1-1,-1 0,1 0,0-1,-1 0,2 0,-1 0,0-1,0 1,1-2,0 1,20 1,0-1,1-2,-1-1,0 0,0-3,0 0,-1-1,1-2,-1-1,-1 0,1-2,-2-1,1-2,-2 0,1-1,-2-1,0-1,-1-1,15-17,-24 25,-2-1,1 0,-2-1,1 0,-1 0,-1-1,0 0,-1-1,0 0,-1 0,-1 0,0-1,0 0,-1 1,-1-2,-1 1,0 0,0-1,-2 1,0-1,0 1,-2-1,1 1,-2 0,0 0,-1 0,0 0,-2 4,0 0,0 0,-1 1,-1 0,1 0,-2 1,1 0,-1 0,0 1,0 0,-1 1,0 0,0 1,-1 0,1 0,-1 1,0 0,0 1,-1 1,1-1,-1 2,1 0,-1 0,1 1,-7 1,-15-2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0,'5'14,"1"15,0 7,-1 2,-1-1,-2-6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1,'-11'5,"0"0,0 1,0 0,1 1,0 1,0-1,1 1,0 1,0 0,-3 5,12-11,0 1,1-1,0 1,-1-1,1 0,0 1,1-1,-1 0,1 0,-1 0,1 0,0 0,0 0,0-1,0 1,1 0,-1-1,1 0,0 1,-1-1,1 0,0-1,0 1,0 0,0-1,1 0,-1 0,0 0,1 0,-1 0,3 0,3 3,-2-2,-1 0,0 0,1 0,-1 1,0 0,0 0,0 0,-1 1,1 0,-1 0,0 1,0-1,-1 1,1 0,-1 0,0 1,0-1,-1 1,1 0,-1 0,-1 0,1 0,-1 1,0-1,0 1,-1-1,0 1,0 0,-1 1,0-2,-1 0,0-1,-1 1,1-1,-1 0,0 1,-1-1,1 0,-1 0,0 0,0-1,0 1,-1-1,0 1,0-1,0 0,0-1,-1 1,1-1,-1 0,0 0,0 0,0-1,0 1,0-1,-1-1,1 1,-1-1,1 0,-1 0,0 0,1-1,-1 0,0 0,-1 0,-73-6,61-1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1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1,'-57'472,"56"-452,1-1,0 1,1-1,2 1,0-1,0 0,2 0,1 0,0-1,8 17,-13-32,1 0,-1 0,1 0,-1 0,1 0,0 0,0 0,0-1,1 1,-1-1,1 0,-1 1,1-1,0 0,0 0,0-1,0 1,0-1,0 1,0-1,0 0,1 0,-1-1,0 1,1-1,-1 1,1-1,-1 0,0 0,1-1,-1 1,1-1,-1 1,0-1,0 0,1 0,-1-1,3-1,127-79,-130 80,0-1,1 1,-1-1,1 1,0 0,0 0,-1 1,1-1,0 1,0 0,1 0,-1 0,0 0,0 1,0 0,0 0,1 0,-1 0,0 1,0-1,0 1,0 0,0 1,0-1,0 1,0-1,0 1,0 0,-1 0,1 1,-1 0,6 7,-1 1,-1 0,0 0,0 1,-1 0,-1 0,0 0,2 8,25 53,-19-51,-3-4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1,'-5'43,"-1"19,4 4,4-4,0-9,1-7,-1-13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1 307,'72'-270,"-71"270,-1 1,1 0,-1 0,0-1,1 1,0-1,-1 1,1 0,-1-1,1 1,0-1,-1 1,1-1,0 0,-1 1,1-1,0 0,0 1,-1-1,1 0,0 0,0 0,0 0,-1 0,1 0,0 0,0 0,0 0,0 0,-1 0,1 0,0 0,0-1,-1 1,1 0,0-1,0 1,-1-1,1 1,0 0,-1-1,1 0,-1 1,1-1,0 1,-1-1,1 0,-1 1,0-1,1 0,0 6,56 129,-54-129,1 1,0-1,0 0,0 0,0 0,1 0,0-1,0 0,0 0,0 0,1-1,-1 1,1-1,0-1,0 1,0-1,0 0,1 0,-1-1,0 0,1 0,-3-1,0 0,0-1,0 1,0-1,0 0,0 0,0-1,0 1,-1-1,1 0,-1 0,1 0,-1 0,0-1,1 1,-1-1,-1 0,1 0,0 0,-1 0,1 0,-1 0,0-1,0 1,0-1,-1 0,1 0,28-107,-29 56,-1 31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293 650,'-21'6,"-1"2,2 0,-1 1,1 0,0 2,1 1,0 0,1 1,1 1,0 1,1 0,-12 15,23-22,1-1,-1 1,2 0,-1 1,1-1,0 1,1-1,0 1,0 0,1 0,1 0,-1 0,1-1,0 1,1 0,0 0,1 0,0 1,-1-5,0 0,1 0,-1 0,1 0,0 0,0-1,1 1,0-1,0 1,0-1,0 0,0 0,1 0,0 0,-1-1,2 0,-1 0,0 0,0 0,1 0,0-1,-1 0,1 0,0 0,0-1,0 1,0-1,1-1,-1 1,0-1,1 1,13-5,-1 0,-1 0,1-2,-1 0,0-1,0-1,-1-1,0 0,0-1,-1 0,0-1,-1-1,3-4,10-7,0-2,-1 0,-2-2,0 0,-2-2,-1-1,-2 0,-1-2,-1 0,-2 0,-1-2,-1 0,-2 0,-2-1,-1-1,-2 1,0-11,-5 26,-1 0,0-1,-2 1,-1 0,0 0,-1 0,-2 1,0-3,3 15,1-1,-1 0,-1 1,1 0,-1 0,0 0,-1 0,0 0,0 1,0 0,-1 0,0 1,0-1,0 1,-1 1,0-1,0 1,0 0,0 1,-1-1,-2 1,3 1,1 1,-1 0,1 0,-1 1,0 0,1 0,-1 1,0-1,1 2,-1-1,1 1,-1 0,1 0,0 0,0 1,0 0,0 0,0 1,1 0,-1 0,1 0,0 0,0 1,1 0,0 0,-1 0,2 1,-1-1,1 1,-2 3,-7 13,1 0,1 1,1 0,0 1,2 0,1 0,-1 16,3-20,2 1,0-1,1 1,1 0,1-1,1 1,1-1,1 1,0-1,1 0,2 0,0-1,1 0,1 0,0-1,2 0,2 2,104 121,-52-85,-45-40</inkml:trace>
  <inkml:trace contextRef="#ctx0" brushRef="#br0" timeOffset="220.728">998 848,'0'24,"5"3,2-8,-1-12,-1-7</inkml:trace>
  <inkml:trace contextRef="#ctx0" brushRef="#br0" timeOffset="365.75">1027 340,'0'0</inkml:trace>
  <inkml:trace contextRef="#ctx0" brushRef="#br0" timeOffset="614.706">1309 1017,'-5'-14,"3"-20,3-8,0-2,5 1,2 4,4 3,0 4,3 1,-2 2,3 6,-2 2,1 4,4 6,2 4,-1 3</inkml:trace>
  <inkml:trace contextRef="#ctx0" brushRef="#br0" timeOffset="953.465">1704 848,'37'-13,"-1"0,-1-3,-1-1,0-1,-1-2,-1-1,-2-2,0-1,0-1,4-46,-34 69,0 0,0 0,0 0,-1 0,1 0,0 0,-1 0,1 0,-1 0,0 0,0 0,0 1,0-1,0 0,0 1,0-1,0 0,-1 1,1-1,0 1,-1 0,0 0,1-1,-1 1,0 0,1 0,-1 1,0-1,0 0,0 0,0 1,0 0,0-1,0 1,0 0,0 0,0 0,-1 0,-9 0,-1 1,1 0,-1 1,1 0,0 1,-1 0,2 1,-1 0,0 1,1 1,0 0,0 0,1 1,-1 0,1 1,1 0,0 1,0 0,1 0,0 1,0 0,1 0,0 1,1 0,1 0,-1 0,2 1,0 0,0 0,1 0,0 0,1 1,1-1,-1 11,3-18,0 0,0 0,0 0,1 0,0 0,0 0,0-1,0 1,1-1,0 1,0-1,0 0,0 0,1 0,0-1,-1 1,1-1,1 0,-1 0,0 0,1-1,-1 1,1-1,0 0,0 0,2 0,5 2,-1-1,1-1,0 0,0 0,0-1,0 0,0-1,0-1,0 0,11-2,34-11,-32 8</inkml:trace>
  <inkml:trace contextRef="#ctx0" brushRef="#br0" timeOffset="1248.116">2409 650,'-11'12,"0"0,0 1,1 0,0 0,2 1,-1 0,2 1,0 0,0 0,2 1,0-1,0 1,2 0,-1 7,4-19,1 0,0-1,0 1,0 0,0-1,1 1,-1-1,1 1,0-1,0 0,0 0,0 0,1 0,-1 0,1 0,0 0,-1-1,1 0,1 1,-1-1,0 0,0-1,1 1,-1 0,1-1,0 0,-1 0,1 0,0 0,112 13,-96-14,0-1,0 0,0-2,0-1,-1 0,1-1,-1-1,0-1,-1-1,0 0,0-1,16-12,-10 6</inkml:trace>
  <inkml:trace contextRef="#ctx0" brushRef="#br0" timeOffset="1587.086">3143 1,'-25'152,"7"2,7 0,6 0,8 20,-3-143,16 66,-18-71,-1-22</inkml:trace>
  <inkml:trace contextRef="#ctx0" brushRef="#br0" timeOffset="2084.777">2805 481,'34'-10,"30"-3,8 1,-2 2,-9 3,-10 3,-8 2,-8 1,-4 1,-7 0</inkml:trace>
  <inkml:trace contextRef="#ctx0" brushRef="#br0" timeOffset="2372.361">3538 30,'-9'38,"-4"46,1 14,2 0,4-12,1-11,3-14,1-12,1-9,1-3,-1-2,1-3,-1-1,5-2,2-6</inkml:trace>
  <inkml:trace contextRef="#ctx0" brushRef="#br0" timeOffset="3050.572">3793 678,'0'8,"1"0,0 0,0 0,1 0,0 0,1-1,-1 1,1-1,1 1,0-1,0 0,0 0,1-1,-1 1,2-1,-1 0,1-1,0 1,1 0,-2-6,1-1,-1 1,0-1,1 0,-1 0,0 0,0-1,0 0,0 0,0-1,0 1,0-1,-1 0,1 0,-1 0,0-1,0 1,0-1,-1 0,1-1,-1 1,0 0,0-1,0 0,1 0,84-121,-88 125,1 0,-1 0,0 0,0 1,1-1,-1 0,0 0,1 0,-1 0,1 0,-1 0,1 1,-1-1,1 0,0 0,-1 1,1-1,0 0,-1 1,1-1,0 1,0-1,0 1,0-1,0 1,0 0,-1-1,1 1,0 0,0 0,0 0,0 0,0-1,0 1,0 1,0-1,0 0,0 0,0 0,0 0,0 1,0-1,0 0,0 1,-1-1,1 1,0-1,0 1,0-1,-1 1,1 0,0-1,-1 1,1 0,0 0,-1-1,1 1,-1 0,1 1,34 116,132 542,-162-643,-1 1,-1 0,0 0,-1 0,-1 0,-1 0,-1 0,0 0,-1 0,-1 0,-1 0,0-1,-2 1,0-1,-4 7,7-20,-1 0,1-1,-1 0,0 1,0-2,-1 1,1 0,0-1,-1 0,1 0,-1 0,0 0,0-1,0 0,0 0,0 0,0-1,0 0,0 0,0 0,0 0,0-1,0 0,0 0,1 0,-1 0,0-1,0 0,1 0,-1 0,1-1,0 1,0-1,0 0,0 0,0-1,0 1,1-1,0 0,0 0,0 0,0 0,0-1,-4-10,1 1,0-1,1 0,1 0,0-1,1 0,-1-15,-1 2,2 11,1 1,0 0,1 0,1-1,1 1,0-1,1 1,1 0,0 0,2 0,0 1,1-1,0 1,1 0,1 1,1-1,0 2,1-1,0 1,1 1,10-9,-12 16,1 1,-1 0,1 1,0 0,0 1,1 0,-1 0,1 1,-1 0,1 1,0 1,-1-1,1 2,5 0,9-1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09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6606 199,'-3'4,"1"1,0-1,1 1,-1 0,1-1,0 1,0 0,0 0,1-1,0 1,0 0,0 0,0 0,1 0,0-1,0 1,0 0,1 2,1 5,143 603,-79-370,-67-244,0 1,0-1,0 0,0 0,0 1,0-1,1 0,-1 0,1 1,-1-1,0 0,1 0,0 0,-1 0,1 1,0-1,0 0,-1 0,1-1,0 1,0 0,0 0,0 0,0 0,0-1,0 1,1-1,-1 1,0-1,0 1,0-1,1 1,-1-1,0 0,0 0,1 0,-1 0,0 0,1 0,-1 0,0 0,0 0,1-1,-1 1,0 0,0-1,0 1,1-1,-1 0,0 1,0-1,0 0,0 1,0-1,0 0,0 0,0-1,10-16,-1-2,-1 1,-1-1,-1 0,0-1,-2 0,0-3,5-12,-1 4,43-157,43-90,-70 229,-25 49,1 1,-1-1,0 0,1 0,-1 0,0 0,1 1,-1-1,1 0,-1 0,1 1,0-1,-1 0,1 1,-1-1,1 0,0 1,0-1,-1 1,1 0,0-1,0 1,0-1,0 1,-1 0,1 0,0 0,0-1,0 1,0 0,0 0,0 0,0 0,0 0,-1 1,1-1,0 0,0 0,0 1,0-1,0 0,-1 1,1-1,0 1,0-1,-1 1,1-1,0 1,0-1,-1 1,1 0,-1 0,1-1,-1 1,1 0,-1 0,1-1,24 106,-12-24,-4-22,2-1,3-1,20 55,6-44,-39-67,0-1,1 1,-1-1,0 1,0-1,1 0,-1 0,1 1,-1-1,1 0,-1 0,1-1,0 1,-1 0,1 0,0-1,0 1,-1-1,1 0,0 1,0-1,0 0,0 0,-1 0,1 0,0-1,0 1,0 0,0-1,-1 1,1-1,0 0,-1 1,1-1,0 0,-1 0,1 0,-1 0,1-1,0 1,15-19,-1 0,-1-1,-1-1,0 0,-2-1,0 0,7-24,-11 28,25-54,-4-1,-3-1,-3-1,-4-1,-1-7,-15 58</inkml:trace>
  <inkml:trace contextRef="#ctx0" brushRef="#br0" timeOffset="686.045">7875 1,'-5'14,"0"1,1-1,1 1,0 0,1 0,1 0,0 0,1 3,-1 9,23 248,10-11,-4-31,-28-232,-1 0,1 0,0 0,0 0,0 1,0-1,0 0,0 0,0 0,0 0,0 0,0 1,1-1,-1 0,0 0,1 0,-1 0,1 0,0 0,-1 0,1 0,0 0,-1 0,1-1,0 1,0 0,0 0,-1-1,1 1,0 0,0-1,0 1,0-1,1 1,-1-1,0 0,0 1,0-1,0 0,0 0,0 0,0 0,1 0,-1 0,0 0,0 0,0 0,0-1,0 1,0 0,0-1,110-139,-102 129,2-3,1 0,1 1,-1 0,2 1,0 1,0 0,1 0,1 2,10-5,-25 13,0 1,0-1,0 1,0 0,1 0,-1-1,0 1,0 0,0 0,0 0,0 0,1 1,-1-1,0 0,0 0,0 1,0-1,0 1,0-1,0 1,0-1,0 1,0-1,0 1,0 0,0 0,-1-1,1 1,0 0,0 0,-1 0,1 0,0 0,-1 0,1 0,-1 0,0 0,1 0,-1 0,0 0,0 1,1-1,-1 0,0 1,4 57,-4-51,-2 138,2-144,-1 0,1-1,0 1,0-1,0 1,0 0,0-1,0 1,1-1,-1 1,0 0,1-1,0 1,-1-1,1 1,0-1,-1 0,1 1,0-1,0 0,0 1,0-1,1 0,-1 0,0 0,0 0,1 0,-1 0,0 0,1-1,-1 1,1 0,-1-1,1 1,-1-1,1 0,0 1,-1-1,1 0,-1 0,1 0,0 0,-1 0,1 0,0-1,-1 1,1 0,-1-1,1 0,-1 1,1-1,-1 0,2 0,9-10</inkml:trace>
  <inkml:trace contextRef="#ctx0" brushRef="#br0" timeOffset="1369.498">8835 537,'-49'36,"1"2,2 2,2 1,2 3,-13 19,53-61,0-1,0 1,0 0,1 0,-1-1,0 1,1 0,-1 1,1-1,0 0,0 0,0 1,0-1,0 0,0 1,0-1,1 1,-1-1,1 1,0-1,0 1,0-1,0 1,0-1,0 1,1 0,0-1,-1 0,1 1,0-1,0 1,0-1,0 0,0 0,1 1,-1-1,1 0,0 0,-1-1,1 1,0 0,0 0,0-1,0 1,0-1,8-1,0 0,0 0,0-1,0 0,0-1,0 0,0-1,-1 0,1 0,-1-1,0-1,0 1,-1-1,7-5,3 0,9-6,-1-2,-1 0,-1-2,-1 0,13-16,2 0,-37 34,0 0,0 1,1-1,-1 1,0-1,0 1,1 0,-1-1,0 1,1 0,0 0,-1 0,1 0,0 0,-1 0,1 1,0-1,0 1,0-1,-1 1,1-1,0 1,0 0,0 0,0 0,0 0,0 0,-1 1,1-1,0 0,0 1,0 0,0-1,-1 1,1 0,0 0,-1 0,1 0,-1 0,1 0,-1 0,1 1,-1-1,0 0,1 1,-1 0,13 98,-5-11,-8-87,0 1,1 0,-1-1,1 1,0-1,0 1,0-1,0 0,0 0,0 0,0 0,1 0,-1 0,1 0,-1-1,1 0,0 1,0-1,0 0,-1 0,1-1,0 1,0 0,0-1,0 0,0 0,0 0,0 0,0 0,0 0,2-1,2 0,1-1,0 0,0 0,-1 0,1-1,-1 0,0-1,0 1,0-1,0-1,3-3,29-31,-2-2,-2-2,-2-1,-2-1,-1-2,-3-1,-2-2,12-36,-22 56,-1 0,-2-1,-1-1,-1 1,-2-2,-1 1,-2-1,-1 0,-1-21,-2 53,-1 0,1-1,-1 1,0-1,0 1,1-1,-1 1,0-1,0 1,0-1,-1 1,1-1,0 1,0-1,-1 1,1 0,-1-1,1 1,-1-1,0 1,0 0,1 0,-1-1,0 1,0 0,0 0,0 0,-1 0,1 0,0 0,0 0,0 1,-1-1,1 0,0 1,-1-1,1 1,-1-1,1 1,-1 0,1-1,-1 1,1 0,-1 0,1 0,-1 0,1 0,-1 1,1-1,0 0,-1 1,1-1,-1 1,1-1,0 1,-1 0,1-1,0 1,0 0,-1 0,1 0,0 0,0 0,0 0,0 0,0 1,0 0,-9 18,0 1,2-1,0 2,2-1,0 1,1 0,2 1,0-1,1 1,1-1,1 1,2-1,0 3,-2 1,5 32,2 0,3-1,3 0,1 0,14 28,-28-83,46 157,-72-197,13 15</inkml:trace>
  <inkml:trace contextRef="#ctx0" brushRef="#br0" timeOffset="1619.662">9230 340,'38'10,"42"2,17-4,-4-5,-7-2,-15-2,-13 0,-13 0,-8-1,-7 2,-7-1</inkml:trace>
  <inkml:trace contextRef="#ctx0" brushRef="#br0" timeOffset="18775.848">143 1441,'1'-2,"1"0,0 0,-1 0,1 1,0-1,0 1,0-1,1 1,-1 0,0 0,0 0,1 0,-1 0,1 1,-1-1,0 1,1-1,-1 1,1 0,1 0,0-1,22-2,1 1,0 1,0 1,0 2,0 0,-1 2,19 5,180 26,-179-24,-65-36,-173-133,184 148,3 3</inkml:trace>
  <inkml:trace contextRef="#ctx0" brushRef="#br0" timeOffset="17212.072">368 1751,'-17'152,"6"1,10 137,2-202,-3-58,-1 0,-1-1,-2 1,-1-1,-7 17,11-27,2-8</inkml:trace>
  <inkml:trace contextRef="#ctx0" brushRef="#br0" timeOffset="17629.06">820 1722,'1'419,"27"-128,-27-270,-1 2,-3-40,-2-10,-1 1,-2 1,0-1,-2 2,-1-1,-1 1,0 1,-2 0,-7-8,15 21,-1 1,0 0,-1 1,1 0,-1 0,-1 0,0 1,0 0,0 1,-1 0,0 0,0 1,0 1,-1 0,0 0,0 1,0 0,0 1,0 0,0 0,0 2,-1-1,1 2,0-1,-7 2,12 0,0 0,-1 0,2 0,-1 1,0 0,0 0,1 0,0 1,0-1,0 1,0 1,0-1,1 1,0 0,0 0,0 0,1 0,-1 1,1-1,1 1,-1 0,1 0,0 0,0 0,1 0,-1 0,1 1,1-1,-1 0,1 1,1-1,-1 1,1 1,5 11</inkml:trace>
  <inkml:trace contextRef="#ctx0" brushRef="#br0" timeOffset="17942.967">1187 2343,'-1'12,"0"1,1-1,0 0,1 1,1-1,0 0,0 0,1 0,1 0,0-1,0 1,1-1,1 0,0 0,0-1,2 1,-6-10,0 0,1 0,-1 0,0 0,1 0,-1-1,1 1,-1-1,1 0,0 0,-1 0,1 0,-1 0,1-1,-1 1,1-1,-1 1,1-1,-1 0,1 0,-1 0,0 0,0 0,0-1,1 1,-1-1,0 0,-1 1,1-1,0 0,0 0,-1 0,1 0,-1 0,0 0,0-1,0 1,0 0,0-1,0 1,0-1,-1 1,1-1,-1 1,0-1,0 1,0-3,2-1,-1-1,0 1,0-1,-1 1,1-1,-1 1,-1-1,0 0,0 1,0-1,0 1,-1 0,0-1,-1 1,1 0,-1 0,0 1,-1-1,1 0,-1 1,0 0,0 0,-1 0,0 1,0-1,0 1,0 0,-1 0,1 1,-1 0,0 0,0 0,0 1,-6-2,-16-5,2 3</inkml:trace>
  <inkml:trace contextRef="#ctx0" brushRef="#br0" timeOffset="20524.095">2175 2513,'-24'38,"-18"23,-6 5,5-3,5-13,4-10,8-11</inkml:trace>
  <inkml:trace contextRef="#ctx0" brushRef="#br0" timeOffset="25485.658">9596 1695</inkml:trace>
  <inkml:trace contextRef="#ctx0" brushRef="#br0" timeOffset="25243.542">9512 2146,'-9'33,"-4"17,1-1</inkml:trace>
  <inkml:trace contextRef="#ctx0" brushRef="#br0" timeOffset="25696.012">9795 2343,'88'-323,"-65"283,-22 39,-1 1,0-1,1 1,-1-1,1 1,-1-1,1 1,-1 0,1-1,-1 1,1 0,-1 0,1-1,0 1,-1 0,1 0,0 0,-1-1,1 1,-1 0,1 0,0 0,-1 0,1 0,0 0,-1 1,1-1,-1 0,1 0,0 0,-1 1,1-1,-1 0,1 0,-1 1,1-1,0 1,-1-1,0 0,1 1,-1-1,1 1,-1-1,0 1,1-1,-1 1,0 0,1-1,-1 1,0-1,0 1,1 0,-1-1,0 1,0-1,0 1,0 0,0-1,0 1,0 0,0-1,0 1,-1-1,1 1,18 149,-17-141,1 0,0-1,1 1,0-1,0 0,0 0,1 0,1 0,-1 0,1-1,1 0,-1 0,1 0,0-1,1 0,-1 0,1 0,1-1,-1 0,1-1,-1 1,1-1,0-1,5 2,-5-7,0 1,-1-1,1 0,0-1,-1 0,0 0,0-1,0 0,0 0,0 0,-1-1,0 0,0-1,0 1,-1-1,0 0,0 0,0-1,-1 1,0-1,0 0,-1 0,1-1,-2 1,1-1,1-6,30-119,-33 109</inkml:trace>
  <inkml:trace contextRef="#ctx0" brushRef="#br0" timeOffset="23694.676">7396 2033,'-19'8,"0"2,1 0,0 1,1 0,0 2,1 0,1 1,0 0,-8 11,13-15,1 0,1 0,0 1,1 0,0 0,0 0,1 1,1 0,-1 4,4-12,1 0,0 0,0-1,1 1,-1 0,1 0,0 0,0 0,0 0,1 0,-1 0,1 0,0 0,0 0,0-1,1 1,-1 0,1-1,0 1,0-1,0 0,1 1,-1-1,1 0,-1 0,1-1,0 1,0-1,1 1,-1-1,0 0,2 0,7 3,0 0,1-2,-1 1,1-2,0 1,0-2,0 0,0 0,1-2,-1 1,0-2,0 0,0 0,-1-1,1 0,0-2,-1 1,0-1,0-1,-1 0,1-1,-1 0,-1-1,1 0,-1 0,6-8,-8 10,0-1,0 1,-1-1,0 0,0-1,-1 0,0 0,-1 0,1-1,-1 0,-1 0,0 0,0 0,-1-1,0 1,-1-1,0 0,0 0,-1 0,0 0,-1 0,0 0,-1 0,0 0,-1 0,0 0,0 0,-1 1,0-1,-1 1,0-1,0 1,-1 1,0-1,-1 1,0-1,-3-2,5 6,0 1,0 0,0 0,0 0,-1 1,0-1,0 1,0 0,0 0,0 1,0 0,-1 0,1 0,-1 0,0 1,1 0,-1 0,0 1,0-1,1 1,-1 1,0-1,0 1,1 0,-1 0,0 0,1 1,-1 0,1 0,0 1,-1-1,1 1,0 0,1 1,-1-1,1 1,-1 0,1 0,-2 3,-15 45,17-27</inkml:trace>
  <inkml:trace contextRef="#ctx0" brushRef="#br0" timeOffset="24129.873">7904 2315,'-76'98,"75"-111,83-165,-71 148,2 1,1 0,1 1,1 1,2 1,0 0,19-18,-37 43,1-1,1 1,-1-1,0 1,0 0,0 0,1-1,-1 1,0 0,1 0,-1 1,1-1,0 0,-1 0,1 1,0-1,-1 1,1-1,0 1,-1 0,1 0,0 0,0 0,-1 0,1 0,0 0,0 0,-1 1,1-1,0 1,-1-1,1 1,0 0,-1-1,1 1,-1 0,1 0,-1 0,0 0,1 1,-1-1,0 0,0 0,0 1,0-1,0 1,0-1,0 1,0-1,-1 1,1 0,-1-1,1 1,-1 0,1-1,-1 1,0 0,0 1,39 133,-30-120</inkml:trace>
  <inkml:trace contextRef="#ctx0" brushRef="#br0" timeOffset="24378.67">8355 2231,'5'19,"1"2,1-3</inkml:trace>
  <inkml:trace contextRef="#ctx0" brushRef="#br0" timeOffset="24531.101">8384 1779,'0'0</inkml:trace>
  <inkml:trace contextRef="#ctx0" brushRef="#br0" timeOffset="24995.7">8863 1949,'-16'1,"1"2,0 0,0 1,0 1,1 0,-1 1,1 0,1 2,-1-1,1 1,0 1,-8 8,14-11,1 0,0 0,0 0,1 1,0 0,0 0,0 0,1 0,0 1,0 0,-1 7,3-12,1 0,0 0,1 1,-1-1,0 0,1 1,0-1,0 0,0 1,0-1,0 1,1-1,0 0,-1 1,1-1,1 0,-1 0,0 0,1 0,-1 0,1 0,0 0,0 0,0 0,0-1,1 1,-1-1,1 0,-1 0,3 1,-1 0,1-1,-1 0,1 0,0-1,-1 0,1 0,0 0,0 0,0 0,0-1,0 0,0 0,-1-1,1 1,0-1,0 0,0 0,0-1,-1 0,1 1,-1-1,1-1,1-1,95-68,-96 65,1 1,0 0,0 0,1 0,-1 1,1 0,0 0,1 1,-1 0,1 0,0 1,0 0,0 0,0 1,0 0,1 0,-1 1,0 0,1 1,-1 0,1 0,-1 1,1 0,7 2,-12 0,0 1,0 1,0-1,0 1,-1-1,0 1,1 0,-2 0,1 1,-1-1,0 1,0-1,0 1,-1-1,0 1,0 0,0 0,-1 0,0 0,0-1,0 1,-1 0,0 0,-1 3,2 8,-2 58,-4 1,-3-2,-3 1,-19 60,22-99,-1-2,-1 1,-2-2,-1 0,-14 23,12-29,13-20,0 1,-1-1,0 0,0 0,-1 0,0-1,0 1,-1-1,1 0,-1-1,-1 1,1-1,-1-1,0 1,0-1,0 0,-1 0,7-4,-1 1,0-1,0 0,0 0,0 1,0-1,1 0,-1-1,0 1,0 0,0 0,0-1,1 1,-1-1,0 0,0 1,1-1,-1 0,1 0,-1 0,0 0,1 0,0-1,-1 1,1 0,0-1,0 1,-1-1,1 1,0-1,1 1,-1-1,0 0,0 0,1 1,-1-1,1 0,-1 0,1 0,0 0,0 1,0-1,0 0,0 0,0 0,8-88,19-3,4 1,26-49,62-71,-100 185</inkml:trace>
  <inkml:trace contextRef="#ctx0" brushRef="#br0" timeOffset="21657.91">2739 2062,'21'150,"-19"-136,0 0,1 0,0 0,1-1,1 0,0 1,1-2,4 8,-8-16,0 0,1 0,0 0,-1-1,2 1,-1-1,0 1,1-1,-1 0,1 0,0-1,0 1,0-1,0 0,0 0,1 0,-1 0,1-1,-1 0,1 0,0 0,-1 0,1-1,0 0,-1 0,1 0,0-1,10-3,0-1,0-1,0-1,-1 0,0-1,-1 0,0-1,0 0,-1-1,0-1,-1 0,0 0,-1-1,4-6,129-175,-142 192,1-1,-1 1,0-1,1 1,-1 0,1-1,-1 1,1 0,0 0,0 0,-1 0,1 0,0 1,0-1,0 0,0 1,0 0,0-1,0 1,-1 0,1 0,0 0,0 0,0 0,0 1,0-1,0 1,0-1,0 1,0-1,0 1,-1 0,1 0,0 0,0 0,-1 0,1 1,-1-1,1 0,-1 1,0-1,0 1,1-1,-1 1,0 0,0-1,0 1,-1 0,1 0,0 0,-1 0,1 0,-1-1,1 2,21 60,-21-54,0-1,1 0,0 1,1-1,0 0,0 0,1 0,0-1,0 1,1-1,0 0,0 0,1-1,-1 1,2-1,-1 0,1-1,-1 0,1 0,1 0,-1-1,1 0,2 1,-3-3,0 0,0 0,0-1,1 0,-1-1,0 1,0-2,0 1,0-1,1 0,-1 0,0 0,0-1,0 0,-1-1,1 0,-1 0,1 0,-1-1,0 0,0 0,0 0,-1-1,0 0,0 0,4-4,0-1,-1-1,1 1,-2-1,0 0,0-1,-1 0,0 0,-1 0,1-7,-1-2</inkml:trace>
  <inkml:trace contextRef="#ctx0" brushRef="#br0" timeOffset="22878.767">4065 1441,'-20'164,"1"-16,7 1,6 39,20-114,-13-72,0-1,0 1,1 0,-1-1,0 1,0-1,1 1,-1-1,1 0,0 1,-1-1,1 0,0 0,-1 0,1-1,0 1,0 0,0-1,0 1,0-1,0 1,0-1,0 0,0 0,0 0,0 0,0 0,0 0,0-1,0 1,0-1,0 1,0-1,-1 0,2 0,90-65,-62 39,-20 17,-10 8,0 0,0 1,0-1,0 0,1 1,-1-1,0 1,1-1,-1 1,1 0,0 0,-1-1,1 1,0 0,-1 1,1-1,0 0,0 0,0 1,0-1,0 1,0-1,0 1,0 0,0 0,0 0,0 0,0 0,0 1,0-1,0 1,0-1,0 1,0-1,-1 1,1 0,0 0,0 0,-1 0,1 0,0 1,-1-1,62 139,-58-133,0 0,0-1,1 1,0-1,0-1,1 1,0-1,0 0,0-1,0 0,1 0,-1 0,1-1,0 0,0-1,0 1,1-2,-1 1,0-1,1 0,-1-1,1 0,-1 0,1-1,-1 0,0-1,1 0,-1 0,0 0,0-1,0-1,-1 1,1-1,-1 0,0-1,6-4,6-4,-1 0,0-2,-1 0,0-1,-1-1,-1 0,0-1,-2-1,0 0,2-6,-11 17,29-69,-32 75,0 0,-1-1,1 1,-1 0,0 0,1 0,-1 0,0 0,0 0,0-1,-1 1,1 0,0 0,-1 0,0 0,1 0,-1 0,0 0,0 0,0 0,0 0,0 1,0-1,-1 0,1 1,-1-1,1 1,-1-1,0 1,1 0,-1-1,0 1,0 0,0 0,0 0,-6 1,1 0,-1 1,1 0,-1 0,1 1,-1 0,1 0,0 0,0 1,0 0,0 1,1-1,-1 1,1 1,0-1,0 1,0 0,1 0,0 1,0 0,0 0,1 0,-2 2,0-3,1 0,-1 1,1-1,1 1,-1 0,1 0,0 0,0 1,0 0,1-1,0 1,1 0,-1 0,1 1,1-1,0 0,0 1,0-1,1 1,0-1,0 1,0-1,1 1,1-1,-1 1,1-1,1 0,-1 0,1 0,0 0,1-1,-1 1,1-1,1 1,-1-2,1 1,4 4,10 1,0-1,1-1,0-1,1 0,0-2,0 0,0-1,0-2,1 0,0-1,0-1,-1-1,1-1,0-1,-1-1,5-2,-4 2,0-1,-1 0,1-2,-1-1,-1-1,1 0,-1-2,-1 0,1-1,-2-1,0-1,0 0,-1-2,-1 0,-1 0,0-2,-1 0,0 0,-2-1,0-1,-1 0,-1-1,4-11,-12 28,0 1,-1-1,1 0,-1 0,0 1,0-1,0 0,-1 0,1 0,0 0,-1 0,0 0,0 0,0 0,0 0,0 0,-1 0,1 0,-1 0,0 0,0 1,0-1,0 0,0 0,-1 1,1-1,-1 1,0-1,0 1,0 0,0-1,0 1,0 0,0 0,-1 1,1-1,-1 0,1 1,-1 0,0-1,0 1,1 0,-1 0,0 1,0-1,0 1,0-1,0 1,0 0,-1 0,-5 0,0 1,0 0,0 0,0 1,0 0,1 1,-1 0,1 0,0 1,0 0,0 0,0 1,1 0,0 1,0-1,0 1,1 1,-5 5,10-10,0 0,0-1,1 1,-1 0,1 0,0 0,-1 0,1 0,0 0,0 0,0 0,1 0,-1 0,0-1,1 1,-1 0,1 0,-1 0,1 0,0-1,0 1,0 0,0-1,0 1,0-1,1 1,-1-1,0 1,1-1,-1 0,1 0,-1 1,1-1,0-1,0 1,0 1,69 27,69-24,-138-4,1 0,0-1,0 1,-1 1,1-1,0 0,-1 0,1 1,-1 0,0-1,1 1,-1 0,0 0,0 0,0 1,-1-1,1 0,0 1,-1-1,1 1,-1-1,0 1,0 0,0-1,0 1,-1 0,1 0,-1 0,1 0,-1 0,0-1,0 1,-1 0,1 0,0 0,-1 0,0 0,0-1,0 1,0 0,0-1,0 1,-1 0,0 0,-2 58,5-57,1 1,-1 0,1-1,-1 0,2 1,-1-1,0 0,1 0,-1 0,1 0,0-1,1 1,-1-1,1 0,-1 0,1 0,0 0,0 0,0-1,0 0,1 0,-1 0,1 0,-1-1,1 0,-1 0,1 0,0 0,1-1,7 1,-1 0,1-1,-1 0,1-1,-1-1,1 0,-1 0,0-1,0-1,7-3,3-3,-1-2,0 0,-1-1,-1 0,0-2,-1 0,-1-2,0 0,-1 0,-1-2,0 0,-2 0,9-18,8-53,-29 88,-1-1,1 1,-1-1,1 1,-1-1,0 0,0 1,0-1,0 0,-1 1,1-1,-1 1,0-1,1 1,-1-1,0 1,-1-1,1 1,0 0,-1 0,1-1,-1 1,1 0,-1 1,0-1,0 0,0 0,0 1,0-1,-1 1,1 0,0-1,-2 1,-4 1,-1 1,1 0,-1 0,1 1,0 0,-1 0,1 1,0 0,0 1,1 0,-1 0,1 0,0 1,0 0,0 0,-3 5,-2 0,0 1,1 0,1 1,0 0,0 1,1 0,1 1,0 0,1 0,0 0,1 1,1 0,0 0,2 1,-2 4,5-10,0 1,0-1,0 0,2 0,-1 0,1 0,1 0,0 0,0 0,1-1,0 1,0-1,1 0,0-1,1 1,0-1,1 0,-1 0,1-1,1 0,0 0,0-1,0 0,0 0,1-1,0 0,0 0,1-1,-1-1,1 1,0-1,0-1,0 0,0-1,0 1,4-2,166 5,-153-6</inkml:trace>
  <inkml:trace contextRef="#ctx0" brushRef="#br0" timeOffset="44220.793">1 3754,'13'6,"1"-2,0 0,0-1,1 0,-1-1,1 0,-1-1,1-1,-1-1,1 0,-1 0,1-2,-1 0,0 0,0-1,0-1,-1 0,1-1,-1-1,3-2,18-12,-1-2,-2 0,0-3,-1 0,-2-2,-1-1,-1-1,-1-1,-2-1,-1-2,-2 0,-1-1,10-27,-21 48,-1-1,0 1,-1-1,0 0,-1 0,-1-1,-1 0,0 1,-1-1,0 0,-1 0,-1 0,-1 0,-2-14,2 27,1-1,-1 1,0 0,0 0,-1 0,1 0,-1 0,1 0,-1 0,0 1,0-1,0 0,-1 1,1 0,0 0,-1-1,0 1,1 1,-1-1,0 0,0 1,0-1,0 1,0 0,0 0,-1 0,1 0,0 1,0-1,-1 1,1 0,0 0,-1 0,1 1,0-1,-1 1,0 0,-7 1,1 1,0 0,0 1,0 0,1 1,-1 0,1 0,0 1,0 0,1 0,-3 4,-7 6,-1 2,2 0,0 1,2 1,0 1,1 0,1 1,1 0,1 1,1 0,1 0,1 2,1-1,1 0,1 1,1 0,2 1,0-1,2 0,0 0,2 1,4 20,-2-33,1 0,0-1,0 0,1 0,1 0,0-1,0 0,1 0,1 0,0-1,0-1,1 0,0 0,0-1,1 0,1-1,-1 0,1 0,0-2,0 1,1-2,-1 1,1-2,0 0,1 0,5-4,0 0,-1-1,1-1,-1-1,0-1,0 0,0-2,0 0,-1 0,0-2,-1 0,0-1,-1-1,0 0,0-1,-1 0,3-5,17-18,45-30,-77 65,0 1,1-1,-1 1,1-1,-1 1,0 0,1 0,-1 0,0 0,0 1,0-1,0 0,0 1,0 0,0-1,-1 1,1 0,0 0,-1 0,0 0,1 0,-1 0,0 0,0 1,0-1,0 0,-1 1,1 1,7 10,-6-10,0 0,1-1,0 1,-1 0,1-1,1 0,-1 1,0-1,1 0,-1-1,1 1,0-1,0 1,0-1,0 0,1-1,-1 1,0-1,1 0,-1 0,1 0,-1-1,1 1,-1-1,1 0,0 0,-1-1,1 1,-1-1,1 0,-1-1,2 0,12-4,-1-2,0 0,0-1,0 0,-1-2,-1 0,0-1,3-3,104-64,-120 78,-1 0,0 1,0-1,0 1,1-1,-1 1,0-1,0 1,1 0,-1 0,0 0,1 0,-1 0,0 0,1 0,-1 0,0 0,1 0,-1 1,0-1,0 1,1-1,-1 1,0-1,0 1,0 0,0-1,0 1,0 0,0 0,0 0,0 0,0 0,0 0,-1 0,1 0,0 0,-1 1,1-1,10 58,-6-22,-4-35,0 1,0-1,0 0,0 0,1 1,-1-1,1 0,-1 0,1 0,0-1,0 1,0 0,0-1,0 1,0-1,0 1,0-1,1 0,-1 0,0 0,1 0,-1-1,1 1,-1-1,1 1,-1-1,1 0,-1 0,1 0,-1 0,1 0,-1-1,3 0,81-28,62-70,-127 90,-15 6,0 0,1 0,0 0,-1 1,1 0,0 0,0 0,0 1,0 0,0 1,0 0,1 0,-5 2,1 0,0 1,-1 0,1-1,-1 2,0-1,0 0,0 0,0 1,-1 0,0-1,1 1,-1 0,-1 0,1 1,0-1,-1 0,0 0,1 4,5 12,40 55,-34-64</inkml:trace>
  <inkml:trace contextRef="#ctx0" brushRef="#br0" timeOffset="44666.744">2372 3641,'40'-5,"-1"-2,0-2,0-1,-1-2,-1-2,29-15,-58 26,1 0,-2-1,1 0,0-1,-1 0,0 0,0-1,0 1,-1-2,0 1,0-1,0 1,-1-2,0 1,0 0,-1-1,0 0,-1 0,1 0,-2-1,1 1,-1-1,0 0,0-3,-3 9,1 0,0 0,-1 0,0 1,0-1,0 0,0 0,0 1,0-1,-1 1,1-1,-1 1,1 0,-1 0,0-1,0 1,0 0,0 1,-1-1,1 0,0 1,-1-1,1 1,-1-1,0 1,1 0,-1 0,0 1,0-1,1 1,-1-1,0 1,0 0,0 0,0 0,-6-1,0 1,0 0,0 1,0 0,0 0,0 1,1 0,-1 0,1 1,-1 1,1-1,-4 3,0 1,1 0,0 0,0 1,1 1,0-1,1 2,-1-1,2 2,0-1,0 1,0 0,2 0,-1 1,2 0,-1 0,2 1,-1-1,2 1,0 0,0 0,1 0,1 1,0-1,1 0,0 0,1 1,3 9,-2-16,2 1,-1-1,1 0,0 0,1 0,-1-1,1 1,1-1,-1 0,1-1,0 1,0-1,1-1,-1 1,1-1,2 1,11 3</inkml:trace>
  <inkml:trace contextRef="#ctx0" brushRef="#br0" timeOffset="45047.592">1102 3049,'-10'0,"-3"5,6 1,8 0,5-1</inkml:trace>
  <inkml:trace contextRef="#ctx0" brushRef="#br0" timeOffset="45932.838">3953 3331,'-9'11,"1"1,1 0,0 0,0 1,2-1,-1 1,2 1,-1-1,2 1,-1 6,2-14,0-1,0 0,-1 1,2-1,-1 1,1 0,0 0,0 0,0 0,1-1,0 1,0 0,0 0,1 0,0 0,0 0,1-1,-1 1,1 0,1-1,-1 1,1-1,0 0,0 0,0 0,1 0,-1-1,1 1,1-1,-1 0,0 0,1 0,0-1,0 0,0 0,0 0,15 1,0-1,-1-2,1 1,0-2,0-1,0-1,0 0,0-1,-1-1,0-1,0-1,0-1,0 0,-1-2,0 0,16-11,117-73,-149 93,-1-1,1 1,0-1,-1 1,1 0,0-1,-1 1,1 0,0 0,-1 0,1 0,0 0,-1 1,1-1,-1 1,1-1,0 1,-1-1,1 1,-1 0,1-1,-1 1,0 0,1 0,-1 0,0 1,1-1,-1 0,0 0,0 1,0-1,0 0,0 1,-1-1,1 1,0-1,-1 1,1-1,-1 1,1 0,-1-1,0 1,0 0,0-1,0 1,0 0,0-1,0 1,0 0,7 15,-3-9,0-1,0 0,1 0,0 0,1-1,-1 0,1 0,0 0,1-1,-1 0,1 0,0-1,1 0,-1 0,1 0,-1-1,1 0,0-1,0 0,1 0,-1 0,0-1,0-1,6 1,3-1,-1 0,1-1,-1-1,1-1,-1 0,0-1,0 0,0-2,-1 0,1 0,-2-2,3-1,-9 4,-1-1,0 0,-1-1,1 1,-1-1,0 0,-1-1,0 1,0-1,0 0,-1-1,0 1,-1-1,0 0,0 1,-1-1,0 0,-1-1,0 1,0 0,-1 0,0 0,-1-1,0-3,0-12</inkml:trace>
  <inkml:trace contextRef="#ctx0" brushRef="#br0" timeOffset="46168.793">5419 3473,'-4'38,"-3"18,1 4,6-9,3-12</inkml:trace>
  <inkml:trace contextRef="#ctx0" brushRef="#br0" timeOffset="46416.56">5392 3077,'0'0</inkml:trace>
  <inkml:trace contextRef="#ctx0" brushRef="#br0" timeOffset="46598.13">6069 2795,'-40'493,"38"-474,-5 26,2 0,2 1,2 0,2-1,2 1,5 16,-4-39,-3-15,0 0,0 0,1 0,0 0,0-1,1 1,0-1,0 0,1 0,0 0,2 2,-1-7,-1-7</inkml:trace>
  <inkml:trace contextRef="#ctx0" brushRef="#br0" timeOffset="46782.401">5646 3331,'57'-24,"30"-13,8 1,-6 0,-10 3,-12 1,-9 2,-9 1,-8 1,-11 0,-6 4,-7 3,-6 4</inkml:trace>
  <inkml:trace contextRef="#ctx0" brushRef="#br0" timeOffset="50100.002">6549 2823,'0'-23,"0"14,0 21,-1 69,13 198,-1-179,-5 1,-6 81,0-111,11-9,15-94,-18 16,0 0,0 1,2 0,-1 0,2 1,0 0,1 1,0 1,1-1,1 2,-1 0,2 0,0 2,0 0,0 0,13-4,-26 13,1-1,-1 0,1 0,0 1,-1-1,1 1,-1 0,1 0,0 0,-1 0,1 0,-1 1,1-1,0 1,-1 0,1 0,-1 0,0 0,1 0,-1 0,0 0,0 1,1-1,-1 1,0 0,-1 0,1 0,0 0,0 0,-1 0,1 0,-1 0,0 0,0 1,0-1,0 1,0-1,1 3,0 4,0 0,0 1,-1-1,0 1,-1-1,0 0,0 1,-1-1,0 1,-2 4,-6 20,5-25,2-1,-1 1,1 0,1-1,-1 1,1 0,1 0,0 0,0 0,1 0,0 0,19 15,-9-24</inkml:trace>
  <inkml:trace contextRef="#ctx0" brushRef="#br0" timeOffset="51254.943">7650 3275,'31'-7,"0"-2,-1-1,0-1,-1-2,0-1,-1-1,24-18,23-45,-74 77,0 1,-1-1,1 0,0 1,0 0,0-1,-1 1,1 0,0-1,0 1,0 0,0 0,0-1,0 1,-1 0,1 0,0 0,0 0,0 1,0-1,0 0,0 0,0 0,-1 1,1-1,0 0,0 1,0-1,-1 1,1-1,0 1,0-1,-1 1,1 0,0-1,-1 1,1 0,-1-1,1 1,-1 0,1 0,-1 0,0-1,1 1,-1 0,0 0,0 0,1 0,-1 0,0 0,0-1,0 1,0 0,0 0,0 1,15 55,32 216,-34-210,44 142,-13-117,-43-88,1 0,-1-1,0 1,1-1,-1 1,1-1,-1 0,0 1,0-1,1 0,-1 0,0 0,0 0,0 0,0 0,0 0,0 0,0-1,0 1,0 0,-1 0,1-1,-1 1,1-1,-1 1,1-1,-1 1,0 0,1-1,29-147,-20 93,38-136,-8 107,-28 66</inkml:trace>
  <inkml:trace contextRef="#ctx0" brushRef="#br0" timeOffset="52621.835">8355 3331,'0'-5,"5"-1,1-5,1-5,-2-4,-2-5,4 3,0 0,0-1,3 4,-1-1,4 5,-1-2,-2 8,-8 6,-4 7,-6 3,-3 1</inkml:trace>
  <inkml:trace contextRef="#ctx0" brushRef="#br0" timeOffset="55340.295">7734 2710,'41'-10,"1"2,0 2,0 2,0 1,0 3,16 2,-24-2,101 31,-92-16,35-4,-76-11,0 0,0 0,0-1,0 1,0 0,0-1,-1 1,1-1,0 1,0-1,0 0,-1 0,1 0,-1 0,1 0,0 0,-1 0,0 0,1-1,-1 1,0-1,0 1,1-1,-1 1,-1-1,1 0,0 0,0 1,0-1,-1 0,1 0,-1 0,0 1,1-1,-1 0,0 0,0 0,0 0,0 0,-2-5,0 1,0-1,-1 1,0 0,0-1,0 1,-1 1,0-1,0 0,0 1,-1 0,0 0,0 0,0 1,0 0,-1 0,0 0,0 0,-4-1,-50-46,47 33</inkml:trace>
  <inkml:trace contextRef="#ctx0" brushRef="#br0" timeOffset="60757.678">9315 2880,'25'-13,"-8"2,2 1,-1 1,1 1,1 0,0 2,0 0,0 1,0 1,1 1,0 0,-1 2,4 1,-20 0,0 1,-1 0,1 1,0-1,0 1,-1-1,1 1,0 0,-1 1,0-1,0 0,0 1,0 0,0 0,0 0,0 0,-1 0,0 0,0 1,0-1,0 1,0 0,-1-1,1 1,-1 0,0 0,0 0,-1 0,1 0,-1 0,0 0,0 0,0 0,0 0,-1 0,0 0,1 0,-2 0,1 0,0 0,-1-1,0 1,1 0,-2-1,1 0,-1 2,-108 142,15-27,91-111,1 1,0 0,1 0,0 0,0 1,1-1,1 1,-1 0,2-1,0 1,0 0,1-1,1 7,52 101,-54-72,-5-29</inkml:trace>
  <inkml:trace contextRef="#ctx0" brushRef="#br0" timeOffset="61137.862">9795 3614,'0'4,"-10"7,-3 7,-4-1,-4 2,-3 3,-3-3,-1 1,0 1,-2-2,1-1,0-2,5 0,2-2,5-8,5-6</inkml:trace>
  <inkml:trace contextRef="#ctx0" brushRef="#br0" timeOffset="61402.609">9456 3641,'9'0,"9"0,0 5,3 2,2 4,2 5,2 5,1 3,0 3,1-4,-5 0,-2-5,-4 0,-1-3,2-5,-3 2,-4-2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9:3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0 382,'426'-83,"-197"51,-228 32,0 0,-1 0,1 0,0 0,-1 1,1-1,0 0,0 0,-1-1,1 1,0 0,-1 0,1 0,0 0,-1-1,1 1,0 0,-1 0,1-1,-1 1,1-1,0 1,-1 0,1-1,-1 1,1-1,-1 0,1 1,-1-1,0 1,1-1,-1 0,0 1,1-1,-1 1,0-1,0 0,0 0,0 1,1-1,-1 0,0 1,0-1,0 0,0 1,-1-1,1 0,0 0,0 1,0-1,0 0,-1 1,1-1,0 0,-1 1,1-1,0 1,-1-1,1 1,-1-1,1 1,-1-1,1 1,-1-1,-37-32,36 32,-28-20,19 15,0 0,0 0,1-2,0 1,1-1,0 0,0-1,1 0,0-1,0 0,1 0,1 0,-1-1,2 0,-5-11,9 5,4 3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0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2175 3161,'-14'10,"-10"2,-1 5,-1 0,0 1,-1-3,4 2,1-3,5 2,0-2,3-4</inkml:trace>
  <inkml:trace contextRef="#ctx0" brushRef="#br0" timeOffset="383.562">1470 3697,'-34'20,"-15"10,-5 1,7-1,7-5,10-6</inkml:trace>
  <inkml:trace contextRef="#ctx0" brushRef="#br0" timeOffset="-35091.534">4800 2653,'-24'-95,"23"93,0 0,0 0,-1 0,1 0,0 0,-1 1,1-1,-1 0,0 1,0-1,0 1,1 0,-1 0,0 0,0 0,-1 0,1 0,0 0,0 1,0-1,0 1,-1-1,1 1,0 0,-1 0,1 0,0 0,0 0,-1 1,1-1,0 1,0-1,0 1,-1 0,1 0,0 0,0 0,0 0,1 1,-1-1,0 0,-12 11,0 0,2 1,-1 0,2 1,-1 0,2 1,0 0,1 1,0 0,-4 13,9-20,0 1,0 0,1-1,0 2,0-1,1 0,1 0,0 1,0-1,1 1,0-1,1 1,0-1,1 1,0-1,1 0,1 5,1-10,0-1,-1 0,1 0,1-1,-1 1,0-1,1 0,0-1,0 1,-1-1,2 0,-1-1,0 1,0-1,0 0,1-1,-1 0,0 0,0 0,1 0,-1-1,0 0,0-1,0 1,0-1,0-1,0 1,0-1,-1 0,1 0,1-2,5 0,-1 0,0-1,0-1,-1 0,0 0,0-1,-1-1,0 1,0-1,-1-1,0 0,0 0,-2 0,1-1,-1 0,-1 0,0-1,0 0,-1 0,-1 0,0 0,0 0,-1-6,-2 12,-1 0,0 0,-1 0,1 0,-1 0,0 0,-1 0,1 1,-1-1,0 1,-1 0,1 0,-1 0,0 0,0 1,-1-1,1 1,-1 0,0 1,0-1,0 1,0 0,-1 0,-5-2,1 1,0 0,0 0,-1 1,1 1,-1 0,0 0,1 1,-1 0,0 1,0 0,0 1,0 0,-8 2,-3 4</inkml:trace>
  <inkml:trace contextRef="#ctx0" brushRef="#br0" timeOffset="-36028.126">3643 904,'-3'-5,"0"1,0-1,0 1,-1 0,0 0,1 0,-1 1,-1-1,1 1,0 0,-1 0,0 1,1-1,-1 1,0 0,0 0,-1 1,1-1,0 1,0 0,-1 1,1-1,0 1,-1 0,1 0,-1 1,1 0,0 0,0 0,-1 0,1 1,0 0,0 0,0 0,1 1,-1-1,1 1,-1 1,1-1,0 0,0 1,-2 2,-9 11,0 1,0 0,2 2,0-1,2 1,0 1,1 0,1 1,1 0,-1 5,8-19,-1 0,2 0,-1-1,1 1,0 0,0 0,1 0,0 0,1 0,-1-1,2 1,-1-1,1 1,0-1,0 0,1 0,0 0,1 0,-1-1,1 0,0 0,1 0,-1-1,1 1,0-1,1-1,-1 1,1-1,0 0,0-1,0 1,0-1,1-1,-1 1,1-2,0 1,0-1,-1 0,1 0,0-1,0 0,8-1,-1 0,1-1,-1-1,1 0,-1-1,0 0,0-2,0 0,-1 0,0-1,0-1,-1 0,0-1,0 0,-1-1,0-1,-1 0,0 0,-1-1,0-1,-1 1,-1-2,0 1,0-1,-1 0,-1-1,-1 1,0-1,1-8,-4 16,-1 0,1 0,-2 0,1 0,-1-1,0 1,-1 0,1 0,-1 0,-1 0,0 0,1 0,-2 0,1 0,-1 0,0 1,-1 0,0-1,0 1,0 1,0-1,-1 1,0-1,0 1,-1 1,1-1,-1 1,0 0,0 0,-1 0,-3 0,1 0,-1 2,-1-1,1 2,0-1,0 1,-1 1,1 0,-1 0,1 1,0 0,-1 1,1 0,0 1,0 0,1 1,-1-1,1 2,-1 0,1 0,0 0,1 1,0 1,0-1,0 1,1 1,0-1,0 1,0 0,1 1,1 0,0 0,0 0,0 0,-5 17</inkml:trace>
  <inkml:trace contextRef="#ctx0" brushRef="#br0" timeOffset="-33957.489">3558 1101,'5'0,"1"0</inkml:trace>
  <inkml:trace contextRef="#ctx0" brushRef="#br0" timeOffset="-33346.005">3615 932,'-14'9,"0"0,0 1,1 1,1 0,0 1,0 1,1-1,1 2,0-1,1 2,0-1,1 1,1 0,-2 5,8-17,1 0,-1-1,0 1,0 0,1 0,0-1,-1 1,1 0,0 0,1 0,-1-1,0 1,1 0,-1 0,1-1,0 1,0 0,0-1,0 1,1-1,-1 1,1-1,-1 0,1 1,0-1,0 0,0 0,0 0,0-1,0 1,1 0,-1-1,0 1,1-1,0 0,-1 0,1 0,-1 0,1-1,0 1,0-1,0 1,2-1,5 1,0 0,0-1,0-1,0 1,1-2,-1 1,-1-1,1-1,0 0,-1 0,9-4,59-64,-75 69,-1 0,1-1,-1 1,0 0,0 0,0-1,0 1,0 0,0-1,-1 1,1-1,-1 1,0-1,0 0,0 1,0-1,0 1,0-1,-1 1,1-1,-1 1,0-1,0 1,1 0,-2-1,1 1,0 0,0 0,-1-1,1 1,-1 0,0 1,1-1,-1 0,0 0,0 1,0-1,-1 1,1 0,-4-1,0 2,0-1,0 1,0 0,0 0,0 0,1 1,-1 0,0 0,0 1,0-1,1 1,-1 1,0-1,1 1,0 0,0 0,0 0,0 1,0 0,1 0,0 0,-4 5,4-6,-59 75,62-76,0 1,0 0,0-1,1 1,-1 0,1 0,0-1,-1 1,1 0,1 0,-1 0,0 0,1-1,-1 1,1 0,0 0,0-1,0 1,0-1,0 1,1-1,-1 1,1-1,-1 0,1 1,0-1,0 0,0 0,0 0,1-1,-1 1,0-1,2 2,3 0,-1 1,1-1,0-1,-1 1,1-1,1 0,-1-1,0 0,0 0,0-1,1 1,-1-1,0-1,1 0,-1 0,0 0,0-1,0 0,0 0,0-1,0 0,5-3,-1 1,-1-1,1 0,-1-1,0 0,-1-1,1 0,-1-1,-1 1,0-2,0 1,-1-1,0 0,2-5,-6 10,0 0,-1 1,1-1,-1-1,0 1,0 0,0 0,-1-1,0 1,0-1,0 0,-1 1,0-1,0 1,0-1,-1 1,1-1,-1 0,-1 1,1 0,-1-1,0 1,0 0,-1 0,1 0,-1 0,0 0,0 1,-1-1,0 1,1 0,-1 0,-1 0,1 1,-1 0,1-1,-1 1,0 1,0-1,0 1,0 0,-2 0,2 1,-1 0,1 1,-1 0,1 1,-1-1,1 1,-1 0,1 0,0 1,-1-1,1 1,0 1,0-1,0 1,0-1,1 1,-1 1,1-1,0 1,0-1,0 1,0 0,0 1,-5 6,1-1,0 1,1 1,0-1,0 1,2 1,-1-1,2 1,-1 1,3-9,1-1,0 1,0 0,1 0,-1 0,1 0,0 0,0 0,1 0,-1 0,1 0,0 0,1-1,-1 1,1 0,0-1,0 1,0-1,1 1,-1-1,1 0,1 1,14 14</inkml:trace>
  <inkml:trace contextRef="#ctx0" brushRef="#br0" timeOffset="-32493.747">4630 2794,'1'-4,"-1"0,0-1,0 1,0 0,-1 0,1-1,-1 1,0 0,0 0,-1 0,1 0,-1 0,0 0,0 1,0-1,0 1,-1-1,0 1,1 3,-1 0,0 0,0 1,1-1,-1 1,0-1,1 1,-1 0,1 0,-1 1,1-1,-1 0,1 1,0-1,-1 1,1 0,0 0,0 0,1 0,-1 0,0 0,1 0,-1 1,1-1,-1 1,1-1,0 2,-22 65,23-68,-1 1,1-1,0 1,0 0,0-1,0 1,0-1,0 1,1 0,-1-1,1 1,-1-1,1 1,-1-1,1 1,0-1,0 1,-1-1,1 0,0 0,0 1,1-1,-1 0,0 0,0 0,0 0,1 0,-1 0,1 0,-1-1,0 1,1 0,-1-1,1 1,0-1,-1 0,1 1,-1-1,1 0,0 0,-1 0,2 0,8-3,0 1,0-2,-1 1,1-2,-1 1,0-1,0-1,-1 0,1 0,-1-1,-1 0,1 0,-1-1,0-1,-1 4,0 0,-1-1,1 0,-1-1,0 1,-1-1,1 0,-2 0,1-1,-1 0,0 0,0 0,-1 0,0 0,0-1,-1 1,-1-1,1 0,-1 1,0-1,-1 0,0 0,-1 0,0 1,0-1,-2-4,2 11,0 0,0-1,0 1,-1 0,1 0,-1 0,0 0,1 0,-1 1,0-1,0 0,0 1,0-1,-1 1,1 0,0 0,0 0,-1 0,1 0,-1 0,1 1,-1-1,1 1,-1 0,1-1,-1 1,1 1,-1-1,1 0,-1 0,1 1,-1 0,1-1,-1 1,1 0,0 0,-1 0,0 1,-83 55,80-52,0 1,1-1,-1 1,1 0,1 0,-1 0,1 0,0 1,0 0,1 0,0 0,0 0,1 1,0-1,0 1,1 0,-1 2,3-8,0 0,-1 0,1 0,0 0,0 0,0 0,1 0,-1 0,0 0,1-1,-1 1,1 0,-1-1,1 0,0 1,0-1,0 0,0 0,0 0,0 0,0 0,0 0,0 0,0-1,0 1,1-1,-1 0,0 1,0-1,3-1,69-3,-60 1,-1 0,0-1,0 0,0-1,-1-1,1 0,-1 0,-1-1,1-1,-1 0,0-1,-1 0,0 0,3-5,-13 14,1-1,0 1,-1-1,1 1,-1-1,1 1,-1-1,1 1,-1-1,1 0,-1 1,1-1,-1 1,0-1,1 0,-1 0,0 1,0-1,0 0,1 1,-1-1,0 0,0 0,0 1,0-1,0 0,0 0,-1 1,1-1,0 0,0 0,0 1,-1-1,1 0,0 1,-1-1,1 0,-1 1,1-1,-1 0,1 1,-1-1,1 1,-1-1,1 1,-1-1,0 1,1 0,-1-1,0 1,1 0,-1-1,0 1,1 0,-1 0,0 0,0 0,1 0,-2 0,-44 6,40-3,0 1,-1-1,2 1,-1 0,0 1,1-1,0 1,0 0,0 0,1 1,-1 0,1-1,-2 7,2 2</inkml:trace>
  <inkml:trace contextRef="#ctx0" brushRef="#br0" timeOffset="-31257.941">3586 1101,'0'-1,"0"0,0-1,0 1,0 0,1-1,-1 1,0 0,1-1,-1 1,0 0,1 0,0 0,-1-1,1 1,0 0,-1 0,1 0,0 0,0 0,0 0,0 0,0 1,0-1,0 0,0 0,0 1,1-1,-1 1,0-1,0 1,1 0,-1-1,0 1,1 0,-1 0,0 0,0 0,1 0,-1 0,0 0,1 0,-1 0,0 1,1-1,-1 0,0 1,0-1,0 1,1 0,-1-1,0 1,0 0,0 0,0 0,0 0,0-1,0 1,0 1,11 12,1 1,-2 1,0 0,-1 0,0 1,-2 0,6 15,24 43,99 111,-36-51,122 193,-193-271,4-2,1-1,35 40,44 38,-6 42,-20-24,-74-131</inkml:trace>
  <inkml:trace contextRef="#ctx0" brushRef="#br0" timeOffset="-30243.535">4263 1751,'5'0,"2"0</inkml:trace>
  <inkml:trace contextRef="#ctx0" brushRef="#br0" timeOffset="-29721.843">4263 1722,'5'0,"7"-5,5-6,5-1,-1-4,0 1,2 3,-3-1,-1 2,3-3,-4-3,0 1,-3 3</inkml:trace>
  <inkml:trace contextRef="#ctx0" brushRef="#br0" timeOffset="-29373.991">4603 1496,'4'-5,"-2"-1,-2 5,-1 2</inkml:trace>
  <inkml:trace contextRef="#ctx0" brushRef="#br0" timeOffset="-28323.279">4433 1609,'139'-99,"4"7,29-7,110-92,-235 160,1 1,1 3,40-16,119-61,-180 78,-28 27,0-1,-1 0,1 1,-1-1,1 0,0 1,-1-1,1 0,-1 1,1-1,-1 0,1 0,-1 0,1 0,-1 1,1-1,-1 0,1 0,-1 0,1 0,-1 0,1 0,-1 0,1 0,-1-1,1 1,-1 0,1 0,-1 0,1 0,-1-1,1 1,-1 0,1 0,0-1,-1 1,1 0,-1-1,1 1,0-1,-1 1,1 0,0-1,0 1,-1-1,1 1,0-1,0 1,0-1,-1 1,1-1,0 1,0-1,0 1,0-1,0 1,0-1,0 1,0-1,0 1,0-1,0 1,1-1,-1 1,0-1,0 1,0-1,1 1,-1-1,-55 9,44-4,-1-2,0 1,0-1,0-1,-1 0,1-1,0-1,0 1,0-2,0 0,0 0,0-1,0 0,1-1,0-1,0 0,-6-3,17 7,-1 0,1 0,-1 0,1 1,-1-1,0 0,1 1,-1-1,0 0,1 1,-1-1,0 1,0-1,1 1,-1-1,0 1,0 0,0-1,0 1,0 0,0 0,0-1,0 1,1 0,-1 0,0 0,0 0,0 0,0 1,0-1,0 0,0 0,0 1,0-1,0 0,1 1,-1-1,0 1,0-1,0 1,1-1,-1 1,0 0,1-1,-1 1,0 0,1-1,-1 1,1 0,-1 0,1 0,0 0,-1-1,1 1,0 0,-1 0,1 0,0 0,0 0,0 0,0 0,0 0,-1 23,1 1,2-1,0 0,1 0,2 0,0 0,7 15,2 18,60 259,-56-337,0-43,2 0,4 2,2 1,3 1,2 2,19-23,-35 57</inkml:trace>
  <inkml:trace contextRef="#ctx0" brushRef="#br0" timeOffset="-27310.448">5675 311,'45'-7,"1"-1,-1-2,-1-2,0-2,-1-2,4-4,-40 17,-1 0,1-1,-1 1,0-1,0-1,0 1,0-1,-1 0,0 0,0-1,0 1,-1-1,2-3,-6 8,1 0,-1 0,0-1,1 1,-1 0,1 0,0 0,-1 0,1 0,0 0,0 0,-1 0,1 1,0-1,0 0,0 0,0 1,0-1,0 0,0 1,0-1,1 1,-1-1,0 1,0 0,0 0,0-1,1 1,-1 0,0 0,0 0,0 0,1 0,-1 1,0-1,0 0,0 0,1 1,-1-1,0 1,0-1,0 1,0-1,0 1,0 0,0 0,0-1,0 1,0 0,-1 0,1 0,0 1,25 27,-2 2,-1 1,-1 1,-2 1,-2 0,-1 2,-1 0,-3 1,0 0,-3 1,5 28,4 135,-13-172,-5-29,-1 1,0-1,0 1,0-1,1 0,-1 1,0-1,1 0,-1 0,0 1,0-1,1 0,-1 0,0 1,1-1,-1 0,1 0,-1 0,0 0,1 0,-1 1,1-1,-1 0,0 0,1 0,-1 0,1 0,-1 0,0 0,1 0,-1 0,1-1,-1 1,0 0,1 0,-1 0,0 0,1-1,-1 1,0 0,1 0,-1 0,0-1,1 1,-1 0,0-1,1 1,-1 0,0-1,0 1,0 0,1-1,-1 1,0 0,0-1,0 1,0-1,0 1,0 0,0-1,0 1,0-1,0 1,0 0,0-1,0 0,53-169,121-316,-144 352,-29 109</inkml:trace>
  <inkml:trace contextRef="#ctx0" brushRef="#br0" timeOffset="-12486.051">3050 1327,'-34'0,"8"10,0 2,1 0,1 1,0 2,0 0,2 2,0 0,1 1,1 2,0 0,2 1,0 1,2 0,-8 15,-1 2,11-20,0 0,1 2,1 0,1 0,1 1,0 0,2 1,1-1,1 2,1-1,0 1,2 0,1 4,19 22,-5-94,-12 30,0 0,-1 1,-1-1,0 1,-1-1,0 1,-1 0,-1 0,0 0,0 0,-1 1,-1 0,0 0,-1 1,-124-148,131 158,2 1,-1 0,1 0,-1 0,0-1,1 1,-1 0,1 0,-1 0,0 0,1-1,-1 1,0 0,0-1,1 1,-1 0,0 0,1-1,-1 1,0 0,0-1,0 1,1-1,-1 1,0 0,0-1,0 1,0-1,0 1,0 0,0-1,0 1,0-1,0 1,0 0,0-1,0 1,0-1,0 1,0 0,0-1,-1 1,1 0,0-1,0 1,0-1,-1 1,1 0,0-1,0 1,-1 0,1 0,0-1,-1 1,1 0,0 0,-1-1,1 1,0 0,-1 0,1 0,-1 0,1 0,0 0,-1-1,1 1,-1 0,1 0,34 8,-23-5,55 12,2-3,0-3,0-3,7-3,-65-4,-1 1,1 0,0 0,-1 1,1 0,-1 1,1 0,-1 0,0 1,0 0,0 1,0 0,0 0,-1 1,7 5,-14-7,-1 0,1 0,-1 0,0-1,0 1,0 0,-1 0,1 0,-1 0,1-1,-1 1,0 0,0 0,0-1,-1 1,1-1,0 1,-1-1,0 1,1-1,-1 0,0 0,0 0,-1 0,1 0,0-1,0 1,-1 0,-1 0,4-2,-30 23,-1-1,0-1,-2-2,0-1,-4-1,-15 10,31-17</inkml:trace>
  <inkml:trace contextRef="#ctx0" brushRef="#br0" timeOffset="-10823.667">5251 2682,'87'-44,"-67"30,-1-1,0 0,-1-1,-1-1,0-1,-2 0,0-1,-1-1,-1 0,0-1,-2 0,0-1,1-9,-11 31,6-15,-1-1,0 0,-1 0,0-1,-2 1,0-1,1-13,-10-103,5 131,-1 0,1 1,-1-1,0 1,1 0,-1 0,0-1,0 1,0 0,0 0,0 1,0-1,0 0,0 1,0-1,0 1,0 0,-1-1,1 1,0 0,0 0,0 1,0-1,0 0,-1 1,1-1,0 1,0 0,0-1,0 1,0 0,0 1,1-1,-1 0,0 0,0 1,1-1,-1 1,1-1,0 1,-11 4,-136 51,147-57,0 0,0 0,1 0,-1 0,0 0,0 0,1 1,-1-1,0 0,0 1,1-1,-1 1,0-1,1 1,-1-1,0 1,1-1,-1 1,1-1,-1 1,1 0,-1-1,1 1,-1 0,1-1,0 1,-1 0,1 0,0 0,0-1,0 1,0 0,-1 0,1 0,0-1,0 1,1 0,-1 0,0 0,0-1,0 1,0 0,1 0,-1 0,0-1,1 1,-1 0,0-1,1 1,-1 0,1-1,-1 1,1 0,0-1,-1 1,1-1,0 1,-1-1,1 0,0 1,45 24,170 83,-29-4,-187-104,1 1,-1 0,0 0,1-1,-1 1,1-1,-1 1,1 0,-1-1,1 1,-1-1,1 1,-1-1,1 1,0-1,-1 0,1 1,0-1,-1 0,1 1,0-1,0 0,-1 0,1 0,0 0,0 0,-1 0,1 0,0 0,0 0,-1 0,1 0,0 0,0 0,-1-1,1 1,0 0,-1 0,1-1,0 1,-1-1,1 1,0 0,-1-1,1 1,-1-1,1 0,-1 1,1-1,-1 1,1-1,-1 0,0 1,1-1,-1 0,0 1,0-1,1 0,-1 0,0 1,0-1,0 0,0 0,0 1,0-1,0 0,0 0,0 1,-1-1,1 0,-138-245,130 221</inkml:trace>
  <inkml:trace contextRef="#ctx0" brushRef="#br0" timeOffset="-9486.98">3756 2005,'0'4,"-5"3,-6 4,-7 0,-4 3,-4 0,4 1,-1-1,0 1,-2 4,-1-3,4 2,6-2</inkml:trace>
  <inkml:trace contextRef="#ctx0" brushRef="#br0" timeOffset="-502.107">3050 2484,'-5'4,"-6"8,-6 0,-5 4,-4-1,-2 2,-1-3,5 2,1-2,-1-3,5 1,0-2,4 3,-1-1,2-3</inkml:trace>
  <inkml:trace contextRef="#ctx0" brushRef="#br0" timeOffset="9752.483">1159 3838,'2'2,"-1"0,0 0,1 0,0 0,-1-1,1 1,0-1,0 1,-1-1,1 0,0 1,1-1,-1 0,0 0,0-1,0 1,0 0,1-1,-1 1,0-1,1 0,-1 0,0 0,1 0,0 0,0 0,224 3,-84-31,138 26,-139-24,253 26,-225-28,-85 28,72-12,-117 4,1 2,0 1,0 3,0 1,0 1,1 3,49-1,-64-2,-2 0</inkml:trace>
  <inkml:trace contextRef="#ctx0" brushRef="#br0" timeOffset="12086.813">1159 3895,'17'-226,"-12"202,-2 0,0-1,-2 1,-1-1,-1 1,-1-1,0 1,-4-8,-13-193,-8 83,9 19,8-70,9 58,-26-7,27-111,27 111,-24 110,-1 1,-2-1,-1 0,-1 1,-2-1,-1 1,-2 0,-1 0,-6-13,9 27,0 1,2-1,-1 0,2 0,1 0,0 0,1-1,1-6,-2-52,-9 41,4 29</inkml:trace>
  <inkml:trace contextRef="#ctx0" brushRef="#br0" timeOffset="12885.801">651 4093,'-11'3,"0"-1,0 2,1-1,-1 2,1-1,0 1,1 1,-1 0,1 0,0 1,0 0,1 1,0 0,0 0,1 0,-5 8,0 2,0 0,1 1,1 0,0 1,2 0,0 0,2 1,0 0,1 0,1 1,1-1,1 1,1 0,1-1,1 1,0 0,2 3,-1-17,-1 0,1 0,1 1,0-1,0 0,0-1,1 1,0-1,0 1,1-1,0 0,0-1,1 1,0-1,0 0,0-1,1 0,0 0,0 0,0 0,1-1,-1-1,1 1,0-1,0 0,0-1,0 0,1 0,2-1,4 2,1 0,1-2,-1 0,0-1,0 0,0-1,0-1,0-1,0 0,0-1,-1-1,0 0,0-1,0-1,3-2,-4 1,-1-1,0-1,0 0,-1 0,0-2,0 1,-2-2,1 1,-2-2,0 1,0-1,-1 0,-1-1,0 0,-1 0,-1 0,0-1,-2 0,1 0,-2 0,0 0,-1 0,0-1,-2 1,0 0,0 0,-2-1,-2-8,-2 2,-1-1,0 2,-2-1,-1 1,0 0,-2 1,-1 1,0 0,-1 0,-1 2,-1 0,-1 1,0 0,-1 2,-1 0,-18-9,31 20,0 0,-1 1,0 0,0 0,0 1,0 0,0 1,0 0,-1 0,1 0,-7 2,-9 3</inkml:trace>
  <inkml:trace contextRef="#ctx0" brushRef="#br0" timeOffset="15154.793">3191 3726,'284'29,"-59"-31,-84-24,-123 25,-7 0</inkml:trace>
  <inkml:trace contextRef="#ctx0" brushRef="#br0" timeOffset="17040.146">4348 4318,'0'0,"0"-1,1 0,-1 0,0 0,0 1,0-1,1 0,-1 0,0 0,0 1,0-1,-1 0,1 0,0 0,0 1,0-1,0 0,-1 0,1 1,0-1,-1 0,1 0,-1 1,1-1,-1 0,1 1,-1-1,1 1,-1-1,1 1,-1-1,0 1,1-1,-1 1,0-1,0 1,1 0,-1-1,0 1,0 0,0 0,1 0,-1 0,0 0,0 0,0 0,1 0,-1 0,0 0,0 0,0 0,1 0,-1 1,0-1,0 0,1 1,-1-1,0 0,1 1,-1-1,0 1,1-1,-1 1,0-1,1 1,-1 0,1-1,-1 1,1 0,-1 0,-132 155,67-79,-121 121,175-187,11-8,0-1,0 0,0 0,-1 0,1 0,-1 0,1 0,-1 0,0 0,0-1,1 1,-1-1,0 1,-1-1,1 0,0 1,0-1,0 0,-1-1,1 1,0 0,-1-1,1 1,-1-1,1 0,-1 0,1 0,-1 0,1 0,-1 0,1-1,0 1,-1-1,1 0,0 0,-1 0,1 0,0 0,0 0,0 0,0-1,0 1,-1-1,-12-71,14 47</inkml:trace>
  <inkml:trace contextRef="#ctx0" brushRef="#br0" timeOffset="17293.728">3869 4205,'24'39,"17"31,7 14,0-3,-4-10,-4-8,-4-9,-3-10,-3-7,-2-5,-5-4,-2-5,-4-3,-1-5,-3 0,1-2,-1-4</inkml:trace>
  <inkml:trace contextRef="#ctx0" brushRef="#br0" timeOffset="18473.734">59 875,'-15'49,"2"1,3 0,1 1,3 0,2 0,3 21,0-64,1 1,1 0,0-1,0 1,0 0,1-1,1 1,-1-1,1 0,1 0,0 0,0 0,0-1,1 0,0 1,0-2,1 1,0-1,0 1,0-2,1 1,0-1,5 3,-9-7,0 0,1-1,-1 0,0 1,0-1,1 0,-1-1,0 1,0 0,1-1,-1 0,0 0,0 0,0 0,0 0,0-1,0 1,0-1,0 0,-1 0,1 0,-1 0,1 0,-1 0,0-1,0 1,0-1,1-1,46-82,-48 84,179-491,-170 474,-5 25,-1 35,1 56,5 0,15 61,12 123,-32 190,-6-438,-2 0,-1-1,-2 1,-1-1,-2 0,-1-1,-1 0,-1 0,-2-1,-1-1,-2 0,0-2,-14 16,29-40,-10 14,-1 0,0 0,-1-1,0-1,-2 0,0-1,0-1,-1-1,-1 0,0-1,0-1,-1-1,-15 5,32-13,0 0,0 0,-1-1,1 1,-1-1,1 0,0 1,-1-1,1-1,-1 1,1 0,0 0,-1-1,1 1,0-1,-1 0,1 0,0 0,0 0,0 0,0 0,0-1,0 1,0-1,0 1,0-1,1 0,-1 1,0-1,1 0,0 0,-1 0,1-1,0 1,0 0,0 0,1 0,-1-1,0 1,1-1,0 1,-1 0,1-1,0 1,0-1,4-16,1 0,0 0,1 0,1 1,1-1,1 2,0-1,9-11,6-13,74-138,106-145,-191 306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1 251,'19'-5,"38"-10,1 2,0 2,0 3,15 2,104 8,-200-20,-83-37,101 52,1 0,0 0,1 0,-1-1,0 1,1-1,0 0,0 0,0 0,1 0,-1-1,1 1,0-1,0 1,0-1,1 0,0 0,0 0,0 0,0 0,1 0,0-4,3-11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0 113,'515'0,"-454"-11,-82-15,-45-32,51 41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0 118,'7'4,"0"-1,1 1,-1-2,0 1,1-1,-1 0,1 0,0-1,0 0,0 0,-1-1,1 0,0-1,0 0,0 0,0 0,-1-1,1 0,-1-1,1 1,-1-2,0 1,0-1,0 0,-1 0,0-1,1 0,-1 0,-1 0,1-1,-1 0,3-3,45-60,-51 69,1 1,-1 0,0 0,0 0,0 0,0 0,0 0,0 1,-1-1,1 1,0-1,-1 1,1-1,-1 1,1 0,-1 0,0 0,0 0,0 0,0 0,0 0,0 0,0 0,-1 1,1-1,-1 0,0 0,1 2,0 1,12 40,-2 1,-2 1,-3-1,0 17,4 26,18 121,-13-131,-15-79,0 1,1 0,-1-1,0 1,0 0,1-1,-1 1,1-1,-1 1,1-1,-1 1,1-1,-1 1,1-1,-1 1,1-1,-1 0,1 1,0-1,-1 0,1 1,0-1,-1 0,1 0,0 0,-1 0,1 1,0-1,0 0,-1 0,1 0,0-1,-1 1,1 0,0 0,-1 0,1 0,0-1,-1 1,1 0,0-1,-1 1,1 0,-1-1,1 1,-1-1,1 1,-1-1,1 1,-1-1,1 1,-1-1,0 0,1 1,-1-1,0 1,1-1,-1 0,0 1,0-1,0 0,26-43,111-350,-52 184,-75 192,-2 6</inkml:trace>
  <inkml:trace contextRef="#ctx0" brushRef="#br0" timeOffset="400.687">875 570,'-5'34,"-1"15,5 0,2-14,7-16,1-13</inkml:trace>
  <inkml:trace contextRef="#ctx0" brushRef="#br0" timeOffset="654.086">1045 203,'-10'5,"-3"6,1 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2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1 536,'6'-32,"1"0,1 0,2 0,2 1,0 1,2 0,2 1,0 0,2 1,1 1,1 1,1 1,2 0,0 2,1 1,2 1,13-9,33 1,-70 28,0 1,0-1,0 1,1 0,-1 0,0 0,0 0,0 0,1 0,-1 0,0 1,0-1,0 1,0-1,0 1,0 0,0 0,0 0,0 0,0 0,0 1,0-1,-1 1,1-1,0 1,-1-1,0 1,1 0,-1 0,0 0,0-1,1 3,0 5,0 0,0 1,-1-1,-1 0,1 1,-1-1,-1 1,0-1,0 0,-1 1,0-1,-1 0,-2 6,-8 45,11-51,1-4,0-1,0 1,0 0,1 0,0-1,0 1,0 0,0 0,1-1,-1 1,1 0,0-1,1 1,-1-1,1 1,2 3,0-7,-1-1,0 0,1 1,-1-1,1-1,-1 1,1 0,-1-1,1 0,-1 0,0 0,0 0,1 0,-1-1,0 1,0-1,0 0,0 0,-1 0,1 0,0-1,-1 1,266-187,-261 185,94-38,-98 42,-1-1,1 1,-1 0,1 0,0 0,-1 0,1 0,0 0,-1 0,1 1,-1 0,1-1,-1 1,1 0,-1 0,0 0,1 1,-1-1,0 1,0-1,0 1,0 0,0-1,0 1,0 0,-1 0,1 0,-1 1,1-1,-1 0,0 0,0 1,0-1,0 1,-1-1,1 1,0-1,-1 3,2 9,-1 0,0 1,-1-1,-1 0,0 0,-1 0,-1 0,0 0,-1 2,-11 68,14-73,0-6,0 0,1-1,-1 1,1 0,0 0,0-1,1 1,-1 0,1-1,0 1,0 0,1-1,-1 1,1-1,0 0,1 2,7-1,1-5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3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1,'-24'38,"-17"23,-2 5,1-4,9-7,4-8,8-8,2-5,-1-4,-1-2,-1-1,-3-1,-2-4,0-1,3-4</inkml:trace>
  <inkml:trace contextRef="#ctx0" brushRef="#br0" timeOffset="280.06">52 1,'51'90,"-29"-49,2-2,2 0,1-1,2-2,7 5,139 152,-163-179,-1-1</inkml:trace>
  <inkml:trace contextRef="#ctx0" brushRef="#br0" timeOffset="980.297">701 649,'238'-460,"-235"454,-1 2,-1 0,1 0,0 0,0 0,0 0,1 1,-1-1,1 1,0 0,0 0,0 0,0 0,1 0,-1 1,1 0,0-1,0 1,-2 4,0 0,0 0,-1 0,1 0,0 0,-1 0,1 1,-1-1,0 1,0-1,0 1,0-1,0 1,0-1,-1 1,1 0,-1-1,0 1,0 0,0 0,0-1,0 1,0 0,-1 0,1 1,0 30,-2-28,1 0,0 0,1 0,0 0,0 0,0 0,0 0,1 0,0 0,0 0,1 0,0 0,0-1,0 1,0-1,1 1,0-1,0 0,1 0,0 0,-1 0,5 3,-4-8,0 0,0 0,1-1,-1 1,0-1,0 1,0-1,1-1,-1 1,0-1,-1 1,1-1,0 0,0-1,-1 1,1 0,-1-1,0 0,0 0,0 0,0 0,0-1,-1 1,1-1,-1 1,0-1,0 0,-1 0,1 0,-1 0,1-2,-1 4,26-46,-12 19,1-1,2 2,1 1,1 0,1 1,10-8,-26 29,29-21,-33 26,0 0,0-1,0 1,-1 0,1 0,0 0,0 0,0 0,-1 1,1-1,0 0,0 0,-1 0,1 1,0-1,0 0,-1 1,1-1,0 1,-1-1,1 1,0-1,-1 1,1-1,-1 1,1-1,-1 1,1 0,-1-1,0 1,1 0,-1 0,0-1,1 1,-1 0,0 0,0-1,0 1,0 0,0 0,0 0,0-1,0 1,0 0,0 0,0 0,0-1,0 1,-1 1,-3 257,3-243,2 1,-1-1,2 1,0-1,2 0,-1 0,2 0,0 0,1 1,4 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55 167,'-51'325,"49"-301,1 0,1 0,1-1,1 1,1 0,1-1,7 20,5-58,14-155,-20 127,2 0,2 1,2 0,2 2,2 0,1 1,2 1,1 1,8-6,-26 33,1 1,0 0,1 0,0 1,1 0,-1 0,1 1,1 0,0 0,0 1,0 1,0-1,1 2,1-1,-9 5,-1-1,1 1,-1 0,1 0,0 0,-1 1,1-1,-1 0,1 1,-1 0,1 0,-1-1,1 1,-1 1,0-1,0 0,1 1,-1-1,0 1,0-1,0 1,-1 0,1 0,0 0,-1 0,1 0,-1 0,1 1,-1-1,0 0,0 1,0-1,0 2,17 86,3 24,-18-106</inkml:trace>
  <inkml:trace contextRef="#ctx0" brushRef="#br0" timeOffset="2536.207">590 704,'-14'33,"-5"21,1 7,3-4,5-5,3-18,4-13</inkml:trace>
  <inkml:trace contextRef="#ctx0" brushRef="#br0" timeOffset="2884.68">789 337,'-10'9,"2"4,2-6,7-3,4-8,0-8,0 3,-6 3,-3 8,-1 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25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989 966,'-13'11,"0"1,1-1,0 2,2 0,-1 0,1 1,1 0,1 1,0 0,0 0,2 1,0 0,1 0,-2 8,7-21,-1 1,1-1,-1 1,1-1,0 1,0 0,0-1,1 1,-1-1,1 1,0-1,0 1,0-1,1 1,-1-1,1 0,0 0,0 0,0 0,0 0,0 0,1 0,-1-1,1 1,-1-1,1 0,0 0,0 0,0 0,1 0,-1-1,0 1,1-1,-1 0,0 0,1 0,0-1,-1 1,1-1,-1 0,1 0,0 0,-1 0,1 0,-1-1,1 0,2 0,3 0,0 0,0-1,0 0,0 0,0-1,0 0,-1-1,1 0,-1 0,0-1,0 0,0 0,-1 0,0-1,0-1,0 1,-1-1,0 0,-1 0,1-1,-1 0,0 0,-1 0,0-1,-1 1,1-1,-2 0,1 0,-1 0,-1 0,1 0,-1 0,-1-1,0 1,0-1,-2 4,-1 1,1 0,0 0,-1 1,0-1,0 0,-1 1,1 0,-1 0,0 0,0 0,0 1,-1-1,1 1,-1 0,0 1,0-1,0 1,0 0,0 0,-5-1,-10-3</inkml:trace>
  <inkml:trace contextRef="#ctx0" brushRef="#br0" timeOffset="-832.26">171 515,'0'600,"-29"-326,11-167,13-96</inkml:trace>
  <inkml:trace contextRef="#ctx0" brushRef="#br0" timeOffset="-419.839">537 487,'-12'52,"2"1,2 0,2 0,3 1,2-1,4 30,40 89,-25-119,13 47,-51-114,-81-116,83 102,-2 2,0 0,-1 1,-2 1,-1 1,-10-8,28 27,-1-1,1 1,-1 0,0 1,0 0,0 0,0 0,-1 1,1 0,-1 0,1 1,-1 0,0 0,0 1,1 0,-1 1,0-1,1 1,-1 1,0 0,1 0,0 0,-1 1,1 0,0 0,0 1,1 0,-1 0,1 0,0 1,0 0,0 0,-3 6,-40 71,39-56</inkml:trace>
  <inkml:trace contextRef="#ctx0" brushRef="#br0" timeOffset="2319.267">1 205,'248'-39,"-168"29,0 3,1 4,24 5,-77-2,-3-3,-30-11,-137-75,113 61,19 14</inkml:trace>
  <inkml:trace contextRef="#ctx0" brushRef="#br0" timeOffset="61048.085">2484 318,'-196'27,"24"1,60-3,111-26,0 1,0 0,1 0,-1-1,0 1,0 0,0 0,0 0,0 0,0 0,1 0,-1 0,0 0,0 0,0 0,0 0,0 1,0-1,1 0,-1 1,0-1,0 1,1-1,-1 0,0 1,0 0,1-1,-1 1,0-1,1 1,-1 0,1 0,-1-1,1 1,-1 0,1 0,0-1,-1 1,1 0,0 0,0 0,0 0,-1 0,1 0,0-1,0 1,0 0,0 0,0 0,1 0,-1 0,0 0,0-1,1 1,-1 0,0 0,1 0,-1 0,1-1,-1 1,1 0,-1-1,1 1,-1 0,12 4,0 1,1-2,-1 0,1 0,0-1,-1-1,1 0,1-1,2 0,48 8,102 38,-144-37,-1 0,0 2,0 0,-2 2,0 0,7 7,-25-20,1 0,-1 0,0 0,1 0,-1 1,0-1,0 0,0 1,0-1,0 1,0-1,0 1,-1-1,1 1,-1-1,1 1,-1 0,1 0,-1-1,0 1,0 0,0-1,0 1,0 0,0 0,0-1,-1 1,1 0,-1-1,1 1,-1-1,0 1,1 0,-1-1,0 1,0-1,0 0,0 1,0-1,0 0,-1 0,1 1,0-1,-1 0,1 0,-2 0,-75 42,72-41,-9 5,-20 4,2 3,-1 0,2 2,0 2,1 1,1 1,1 2,0 0,2 2,1 1,-14 18,-5 72,45-112,-1 0,0 0,1 0,0 0,0 0,0 1,0-1,0 0,1 0,-1 0,1 0,0 0,0 0,0 0,0 0,1 0,-1-1,1 1,-1 0,1-1,0 1,0-1,0 0,1 0,-1 0,0 0,1 0,-1 0,1 0,0-1,0 1,-1-1,1 0,0 0,0 0,3 0,3 2,1 0,0-1,0-1,0 0,0 0,0-1,0 0,0 0,0-1,-1-1,2 0,9-4,0 0,0 2,0 0,0 2,0 0,1 1,-1 1,1 0,-1 2,1 1,7 2,12 1,-26-8</inkml:trace>
  <inkml:trace contextRef="#ctx0" brushRef="#br0" timeOffset="61947.615">1328 685,'167'-12,"62"-23,-178 32,-33 7</inkml:trace>
  <inkml:trace contextRef="#ctx0" brushRef="#br0" timeOffset="62488.435">1383 854,'5'0,"6"0,7 0,4 0,4 0,2 0,1 0,0 0,1 0,-1 0,-5-5,-2-1,1 0,0 1,2 1,1 2,-4 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6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0 367,'5'0,"7"0,5 0,5 0,4 0,1 0,2 0,1 0,-1 0,1 0,-1 0,-1-5,1-1,-1 0,1 1,-1 1,0 2,-5 1</inkml:trace>
  <inkml:trace contextRef="#ctx0" brushRef="#br0" timeOffset="246.56">0 649,'44'-5,"18"-1,4 0,-5 1,-7 2,-9 1,-6 0,-11 2</inkml:trace>
  <inkml:trace contextRef="#ctx0" brushRef="#br0" timeOffset="1415.021">1299 0,'-2'2,"1"0,-1 0,1 0,-1 0,1 0,-1-1,0 1,0 0,0-1,0 0,0 1,0-1,0 0,-1 0,1 0,0-1,-1 1,1 0,0-1,-1 0,1 1,-1-1,-7 3,-326 90,289-74,47-19,-1 1,0-1,1 1,-1-1,1 1,-1-1,1 1,-1 0,1-1,-1 1,1 0,0-1,-1 1,1 0,0 0,0 0,-1-1,1 1,0 0,0 0,0 0,0-1,0 1,0 0,0 0,0 0,0-1,1 1,-1 0,0 0,0-1,1 1,-1 0,1 0,-1-1,0 1,1 0,0-1,-1 1,1-1,-1 1,1-1,-1 1,1-1,0 1,0-1,-1 1,1-1,0 0,-1 0,1 1,0-1,0 0,0 0,-1 0,1 0,0 0,0 0,0 0,24 11,1-1,0-1,1-1,0-2,0-1,27 2,79 18,-113-20,-14-4,0 0,-1 0,1 1,0 0,-1 0,0 0,1 1,-1-1,0 1,0 0,0 1,-1-1,2 3,-5-4,-1 1,0 0,0 0,0 0,0-1,-1 1,1 0,-1 0,1-1,-1 1,0 0,0-1,0 1,0-1,-1 1,1-1,-1 1,0-1,1 0,-1 0,0 0,0 0,0 0,-1-1,1 1,0 0,-1-1,1 0,-1 1,1-1,-1 0,2 0,-252 149,241-141,-37 27,1 3,1 1,-39 46,-16 49,101-134,1 0,-1 0,1 0,0 0,-1 0,1 0,0 0,-1 0,1 0,0 0,0 0,0 0,0 1,0-1,0 0,0 0,0 0,0 0,1 0,-1 0,0 0,1 0,-1 0,1 0,-1 0,1 0,-1 0,1-1,0 1,-1 0,1 0,0 0,0-1,-1 1,1 0,0-1,0 1,0-1,0 1,0-1,0 0,0 1,0-1,0 0,0 1,0-1,1 0,58 5,-54-5,254-4,-32-26,-200 30,-4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1,'-8'2,"0"0,0 1,0 0,1 1,-1-1,1 1,0 1,0-1,0 1,1 1,0-1,0 1,0 0,1 0,-1 1,1 0,1 0,0 0,0 0,0 1,1-1,0 1,0 0,1 1,-17 43,2 2,3 1,2 0,3 0,2 1,2 0,3 44,3-84,1 0,0 1,1-1,0 0,2 0,0-1,0 1,2-1,0 0,0-1,2 1,-1-2,2 1,0-1,1-1,0 0,0 0,1-1,5 3,4-1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3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1 133,'215'-26,"-31"21,-140-4,-44 7,0 1,-1 0,1 0,0 0,0-1,-1 1,1 0,-1 0,1 0,-1 0,1 0,-1 0,0 0,1 0,-1 0,0 0,0 0,0 0,0 0,0 1,0-1,0 0,0 1,0-1,0 1,0-1,0 1,0-1,0 1,-1 0,1 0,0-1,0 1,-1 0,-100-46,91 36,7 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1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0 128,'18'193,"-6"55,-2-409,-1 117,3 2,1 0,2 0,2 1,1 1,2 1,9-10,-25 42,-2 2,1 0,-1 0,1 1,0-1,0 1,0 0,1 0,0 0,-1 1,1-1,1 1,-1 0,0 0,5-2,-6 6,-1 0,1 1,0-1,0 1,-1-1,1 1,-1 0,0 0,1 0,-1 1,0-1,0 0,0 1,-1-1,1 1,0 0,-1 0,0-1,0 1,0 0,0 0,0 0,0 0,-1 0,0 0,1 0,-1 3,5 105,-5-86</inkml:trace>
  <inkml:trace contextRef="#ctx0" brushRef="#br0" timeOffset="296.902">424 635,'-10'29,"-3"9</inkml:trace>
  <inkml:trace contextRef="#ctx0" brushRef="#br0" timeOffset="542.977">565 212,'0'0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7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0,'14'0,"15"0,7 0,2 0,-1 0,-1 0,-3 0,-1 0,-2 0,-2 0,1 0,-2 0,1 0,0 0,0 0,-5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178 121,'-9'14,"-9"15,-1 7,-1-3,1-2,1-6,2-3,0-5,2 0,-1-4,2-3</inkml:trace>
  <inkml:trace contextRef="#ctx0" brushRef="#br0" timeOffset="1012.415">150 714,'33'0,"26"0,8 0,-3-5,-8-2,-8 1,-8 1,-5 2,-5 0,-2 2,-5 1</inkml:trace>
  <inkml:trace contextRef="#ctx0" brushRef="#br0" timeOffset="1263.865">403 517,'0'38,"0"22,0 6,0-3,0-8,0-8,0-13</inkml:trace>
  <inkml:trace contextRef="#ctx0" brushRef="#br0" timeOffset="1776.938">827 572,'-58'429,"62"-401,10-37,62-225,-34 111,7 3,30-52,-37 115,-42 56,1 0,0 0,0 0,0 0,0 0,0 0,0 1,0-1,0 0,0 1,0-1,0 1,0-1,0 1,1-1,-1 1,0 0,0 0,1 0,-1-1,0 1,0 0,1 1,-1-1,0 0,0 0,0 0,1 1,-1-1,0 1,0-1,0 1,0-1,0 1,0 0,0-1,0 1,0 0,0 0,0 0,0 0,0 0,0 0,-1 0,1 0,-1 0,1 0,0 0,-1 0,0 0,1 1,-1 0,4 11,0-1,-1 1,-1 1,0-1,-1 0,-1 0,0 1,0-1,-2 4,1 9,1-1</inkml:trace>
  <inkml:trace contextRef="#ctx0" brushRef="#br0" timeOffset="4614.086">743 206,'226'-26,"56"23,-283 3,1-1,0 1,-1-1,1 1,0-1,-1 0,1 1,0-1,0 1,0-1,0 0,-1 1,1-1,0 0,0 1,0-1,0 0,1 1,-1-1,0 0,0 1,0-1,0 1,1-1,-1 0,0 1,0-1,1 1,-1-1,1 1,-1-1,0 1,1-1,-1 1,1-1,-1 1,1 0,-1-1,1 1,0 0,-1-1,1 1,-1 0,1 0,0-1,-1 1,1 0,0 0,-1 0,1 0,0 0,-1 0,1 0,-1 0,1 0,0 0,-1 1,1-1,0 0,-1 0,1 1,-1-1,1 0,-195-140,180 125</inkml:trace>
  <inkml:trace contextRef="#ctx0" brushRef="#br0" timeOffset="6313.178">1561 8,'34'54,"-21"-28,0 1,-2 0,-1 1,-2 1,0-1,-2 1,-1 0,-1 1,-1 13,-2-4,-2 0,-1 0,-2 1,-2-2,-2 1,-1-1,-1 0,-3-1,-1 0,-13 23,18-39,-2 0,0-1,-1 0,-1-1,-1 0,0-1,-2 0,0-2,-1 0,0-1,-1 0,-4 1,-2-5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0 224,'36'-9,"1"2,0 1,0 2,0 1,35 3,-43 0,395 0,-423 1,-1-1,1 0,0 1,-1-1,1 0,-1 0,1 1,0-1,-1 0,1 0,0 0,-1 0,1 0,0 0,-1 0,1 0,0 0,-1 0,1 0,0-1,-1 1,1 0,-1 0,1-1,0 1,-1 0,1-1,-1 1,1 0,-1-1,1 1,-1-1,1 1,-1-1,0 1,1-1,-1 1,0-1,1 1,-1-1,0 0,0 1,1-1,-1 0,0 1,0-1,0 0,0 1,0-1,-25-25,-9 3,25 18,0 0,1-1,-1 0,1 0,1-1,-1 0,1 0,0-1,1 0,0 0,0-1,1 1,0-1,-2-5,2-7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2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319 137,'-43'26,"1"2,2 2,1 2,1 1,-19 23,51-51,1 0,0 1,0 0,0 0,1 0,0 1,0-1,1 1,-1 0,1 0,1 0,-1 1,1-1,1 1,0-1,0 1,0-1,1 1,0 0,0-1,1 1,0 2,2-8,0 0,0 0,0 0,0 0,0-1,1 1,-1-1,0 0,1 0,-1 0,1-1,-1 1,1-1,-1 0,1 0,0 0,-1 0,1-1,-1 1,1-1,-1 0,0 0,1 0,-1-1,0 1,1-1,-1 1,0-1,0 0,-1-1,1 1,0 0,-1-1,1 0,148-127,-58 42,-93 86,1 1,0-1,0 1,-1-1,1 1,0-1,0 1,0 0,0 0,1-1,-1 1,0 0,0 0,1 0,-1 0,1 1,-1-1,1 0,-1 0,1 1,-1-1,1 1,0-1,-1 1,1 0,0 0,-1 0,1 0,0 0,-1 0,1 0,0 0,-1 1,1-1,-1 1,1-1,0 1,-1 0,1-1,-1 1,0 0,1 0,-1 0,0 0,1 0,-1 0,0 1,0-1,0 0,0 1,0-1,0 1,0-1,-1 1,1-1,0 1,5 56,-6-51,-1 0,1 0,0 0,1 1,0-1,0 0,0 0,1 0,0 0,0 0,1-1,0 1,0 0,0-1,1 0,0 0,0 0,1-1,0 1,0-1,0 0,0 0,1-1,0 1,2 0,16 3,0-4</inkml:trace>
  <inkml:trace contextRef="#ctx0" brushRef="#br0" timeOffset="387.799">1193 24,'-202'89,"199"-89,1 1,-1-1,1 1,-1 0,1 0,0 1,0-1,-1 0,1 1,0-1,0 1,0 0,0-1,1 1,-1 0,0 0,1 0,-1 1,1-1,0 0,0 0,0 1,0-1,0 1,0-1,1 1,-1-1,1 1,0-1,0 1,0-1,0 1,0 0,0-1,1 1,-1-1,1 1,0-1,-1 1,1-1,0 0,1 1,-1-1,0 0,1 0,-1 0,1 0,0 0,-1 0,3 2,32 18,-32-20,1-1,-1 1,1 1,-1-1,0 0,1 1,-1 0,-1 0,1 0,0 1,-1-1,1 1,-1 0,0 0,-1 0,1 0,-1 0,1 1,-1-1,0 1,-1-1,1 1,-1 0,0 0,0-1,-1 1,1 0,-1 0,0 0,-1 1,-4 4,-1 1,-1-1,0 0,0-1,-1 0,0 0,0-1,-1 0,0 0,-1-1,0 0,0 0,0-1,-1-1,1 0,-2 0,-6 1,-19 2,30-13</inkml:trace>
  <inkml:trace contextRef="#ctx0" brushRef="#br0" timeOffset="4416.322">1758 52,'0'-3,"-1"1,1 0,-1-1,1 1,-1 0,0-1,1 1,-1 0,0 0,-1 0,1 0,0 0,-1 0,1 0,-1 1,1-1,-1 0,0 1,0-1,0 1,0 0,0-1,0 1,0 0,0 0,0 0,0 1,-1-1,1 0,0 1,-1 0,1-1,0 1,-1 0,1 0,0 1,-1-1,1 0,0 1,-1-1,1 1,0 0,0 0,0 0,-1 0,-1-1,0 1,0 0,0 0,0 1,0-1,0 1,0 0,0 0,1 0,-1 1,1-1,0 1,-1 0,1 0,0 0,1 0,-1 0,0 1,1-1,0 1,0-1,0 1,0 0,1 0,0 0,-1 0,4 4,0 0,0 0,1 0,0 0,1-1,-1 1,1-1,1 0,-1-1,1 1,0-1,1 1,0-2,0 1,0-1,3 3,15 16,-5-6,-15-15,1 0,-1 1,0-1,0 1,0-1,-1 1,1 0,-1 0,0 1,0-1,-1 1,1 0,-1-1,0 1,0 0,0 0,-1 0,0 1,0-1,0 0,-1 0,1 1,-1-1,0 0,-1 1,0 3,-5-2,1 0,-1 0,0 0,-1-1,1 0,-1 0,-1-1,1 0,-1 0,0 0,0-1,0-1,0 1,-1-1,0-1,1 1,-1-2,0 1,0-1,0 0,0-1,0 0,0-1,0 1,0-2,0 1,0-1,0-1,1 0,-9-3,-1-1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1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0 257,'31'-7,"-2"-1,1-1,-1-2,-1-1,0-1,-1-1,0-2,23-17,-50 32,0 1,1-1,-1 0,0 0,1 0,-1 1,0-1,1 0,-1 1,1-1,0 0,-1 1,1-1,-1 1,1-1,0 1,-1-1,1 1,0 0,0-1,-1 1,1 0,0-1,0 1,0 0,-1 0,1 0,0 0,0 0,0 0,0 0,-1 0,1 0,0 0,0 0,0 0,0 1,-1-1,1 0,0 1,0-1,-1 0,1 1,0-1,-1 1,1-1,0 1,-1 0,1-1,-1 1,1-1,-1 1,1 0,-1 0,0-1,1 1,-1 0,0 0,1-1,-1 1,0 0,0 0,0 0,0-1,0 1,0 0,0 0,0 0,0 0,0 0,-5 236,5 122,-1-347,2-1,-1 1,1 0,1-1,0 1,0-1,2 0,-1 0,1 0,5 10,-8-20,0 0,-1 0,1 0,0 0,0-1,-1 1,1 0,0 0,0-1,0 1,0-1,0 1,0 0,0-1,0 0,0 1,0-1,0 0,0 1,1-1,-1 0,0 0,0 0,0 0,0 0,0 0,1-1,-1 1,0 0,0 0,0-1,0 1,0-1,0 1,0-1,0 1,0-1,0 0,0 1,0-1,-1 0,1 0,0 0,0 1,0-2,31-43,101-258,44-111,-128 310,-46 96,-6 17,-1 4</inkml:trace>
  <inkml:trace contextRef="#ctx0" brushRef="#br0" timeOffset="290.599">1045 596,'-15'38,"-9"18,0 4,3-9</inkml:trace>
  <inkml:trace contextRef="#ctx0" brushRef="#br0" timeOffset="536.968">1186 200,'0'0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1,'-5'5,"-11"20,-2 11,-4 5,-3-1,4-2,-1-2,0-3,3-2,0-7,3-2,0 0,2 1,-1-4,-2 1,-4-5,-3 2,3-4</inkml:trace>
  <inkml:trace contextRef="#ctx0" brushRef="#br0" timeOffset="244.533">0 29,'15'24,"9"22,5 8,-2 0,0-4,-1-7,-4-5,-2-4,1-4,-3-1,0-7,-3-6</inkml:trace>
  <inkml:trace contextRef="#ctx0" brushRef="#br0" timeOffset="861.165">537 536,'8'-20,"14"-33,1 1,3 1,2 1,2 1,22-25,-51 72,0-1,1 1,-1 0,0 0,1 0,0 0,-1 0,1 0,0 0,0 0,0 1,0-1,0 1,1-1,-1 1,0 0,1 0,-1 0,1 0,-1 1,1-1,-1 0,1 1,-1 0,1 0,0 0,-1 0,1 0,-1 0,1 1,-1-1,1 1,-1 0,1-1,-1 1,1 0,-1 1,0-1,1 0,-1 1,0-1,0 1,0 0,1 1,1 6,1 0,-1 0,-1 1,0 0,0-1,-1 1,-1 0,1 0,-2 0,1 1,-1-1,-1 0,-1 7,2 36,0-52,0 1,-1-1,1 1,0-1,0 1,0-1,0 1,0-1,0 1,0-1,0 0,1 1,-1-1,1 1,-1-1,1 0,-1 1,1-1,0 0,0 1,-1-1,1 0,0 0,0 0,0 0,0 0,1 0,-1 0,0 0,0 0,0-1,1 1,-1 0,1-1,-1 1,0-1,1 0,-1 1,1-1,-1 0,1 0,-1 0,0 0,1 0,-1 0,1 0,-1 0,1-1,-1 1,11-10,0-1,-1 0,0 0,-1-1,0 0,-1-1,0 0,-1-1,4-9,83-138,-95 160,0 0,1 1,-1-1,0 0,1 0,-1 1,1-1,-1 0,1 1,-1-1,1 0,-1 1,1-1,0 1,-1-1,1 1,0-1,-1 1,1 0,0-1,0 1,-1 0,1-1,0 1,0 0,0 0,-1 0,1 0,0 0,0 0,0 0,0 0,-1 0,1 0,0 0,0 1,0-1,-1 0,1 1,0-1,0 0,-1 1,1-1,0 1,-1-1,1 1,0-1,-1 1,1-1,-1 1,1 0,-1-1,1 1,-1 0,0 0,1-1,-1 1,0 0,0 0,1-1,-1 1,0 0,0 0,0 0,0 0,0-1,0 1,0 0,0 0,0 61,-10-15,5-30,1-1,0 1,2 0,0 1,1-1,0 0,2 0,0 1,3 12,2-12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08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30,'-1'1,"1"-1,0 1,0 0,0 0,0 0,-1-1,1 1,1 0,-1 0,0 0,0 0,0-1,0 1,0 0,1 0,-1-1,0 1,1 0,-1 0,1-1,-1 1,0 0,1-1,0 1,-1-1,1 1,-1 0,1-1,0 1,-1-1,1 0,0 1,-1-1,1 0,0 1,0-1,0 0,-1 0,1 1,0-1,0 0,0 0,-1 0,1 0,0 0,0 0,0-1,-1 1,1 0,0 0,0 0,0-1,-1 1,1 0,0-1,-1 1,1-1,0 1,0-1,194-20,-23-5,-146 24,-2 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0,'38'5,"28"2,6-1,-3-1,-9-2,-10 0,-9-2,-6-1,-9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0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745 20,'-1'0,"1"0,-1 0,1-1,-1 1,1 0,-1 0,1-1,-1 1,1 0,0-1,-1 1,1 0,0-1,-1 1,1-1,0 1,-1-1,1 1,0-1,0 1,0-1,-1 1,1-1,0 1,0-1,0 1,0-1,0 1,0-1,0 1,0-1,0 1,0-1,0 1,0-1,1 1,-1-1,0 1,0-1,1 1,-1-1,0 1,0-1,1 1,-1-1,-328 88,247-58,80-29,1 0,-1 1,0-1,1 0,-1 0,0 1,1-1,-1 0,1 1,-1-1,0 1,1-1,-1 1,1-1,0 1,-1-1,1 1,-1-1,1 1,0 0,-1-1,1 1,0-1,0 1,-1 0,1-1,0 1,0 0,0 0,0-1,0 1,0 0,0-1,0 1,0 0,0-1,1 1,-1 0,0-1,0 1,1 0,-1-1,0 1,1-1,-1 1,0 0,1-1,-1 1,1-1,-1 1,1-1,-1 1,1-1,0 0,-1 1,1-1,-1 0,1 1,0-1,40 22,-3-10,0-1,1-2,0-2,0-2,16 0,-39-3,41 18,-56-19,0 0,0 0,0 0,0 0,-1 0,1 1,0-1,-1 0,1 0,-1 0,1 1,-1-1,1 0,-1 1,0-1,0 0,0 1,0-1,0 0,0 1,0-1,0 0,0 1,0-1,-1 0,1 0,-1 1,1-1,-1 0,1 0,-1 0,0 1,0-1,1 0,-1 0,0 0,0 0,0 0,0-1,0 1,0 0,0 0,-1 0,-27 22,0 0,-1-2,-2-1,0-2,-30 12,29-13,-341 181,318-149,55-47,0-1,0 0,1 0,-1 1,1-1,-1 1,1-1,-1 0,1 1,0-1,0 1,0-1,-1 1,1-1,1 1,-1-1,0 1,0-1,1 0,-1 1,0-1,1 1,-1-1,1 0,0 1,0-1,-1 0,1 0,0 1,0-1,0 0,0 0,0 0,0 0,1 0,-1-1,0 1,0 0,1 0,-1-1,0 1,1-1,-1 1,1-1,-1 0,0 1,1-1,-1 0,18 5,0-1,0-1,0 0,1-1,-1-2,0 0,1 0,7-3,24 1,121 0,-147 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0 324,'347'-58,"-231"35,-116 23,1 0,-1 0,0 1,1-1,-1 0,1 0,-1 0,1 0,-1 0,1 0,-1 0,0 0,1 0,-1 0,1 0,-1 0,1 0,-1-1,0 1,1 0,-1 0,1 0,-1-1,0 1,1 0,-1 0,0-1,1 1,-1 0,0-1,1 1,-1 0,0-1,0 1,1 0,-1-1,0 1,0-1,0 1,0-1,0 1,1 0,-1-1,0 1,0-1,0 1,0-1,0 1,0 0,0-1,-1 1,1-1,0 1,0-1,0 1,0 0,0-1,-1 1,1-1,0 1,0 0,-1-1,1 1,0 0,-1-1,1 1,0 0,-1-1,-31-20,22 16,-8-6,8 7,0-1,0 1,1-2,0 1,0-2,0 1,1-1,0 0,0-1,0 0,1 0,1 0,-1-1,1 0,1-1,0 1,0-1,1 0,0 0,-2-9,8 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388 343,'-34'29,"-25"29,-3 8,5-1,12-7,8-9,11-7,5-7,1-9,5-4,3-6</inkml:trace>
  <inkml:trace contextRef="#ctx0" brushRef="#br0" timeOffset="247.535">49 202,'10'29,"12"29,8 9,3-2,1-8,-1-8,0-7,-7-7,-2-4,-1-8,-5-2,1-6,-4-4</inkml:trace>
  <inkml:trace contextRef="#ctx0" brushRef="#br0" timeOffset="749.39">529 852,'40'-107,"5"3,33-53,-72 144,2 1,0 0,0 0,1 1,1 0,-1 1,2 0,0 0,0 1,6-4,-16 13,0-1,0 1,0-1,-1 1,1-1,0 1,0-1,0 1,0 0,0 0,0-1,0 1,0 0,0 0,0 0,1 0,-1 0,0 0,0 0,0 1,0-1,0 0,0 1,0-1,0 0,-1 1,1-1,0 1,0 0,0-1,0 1,0 0,-1-1,1 1,0 0,-1 0,1-1,-1 1,1 0,-1 0,1 0,-1 0,1 0,-1 0,0 0,1 0,-1 0,0 0,0 0,0 0,0 1,4 60,-4-56,-1 23,-1-23,1-1,0 1,1 0,0 0,0 0,0 0,0 0,1 0,0 0,0 0,1 0,0-1,0 1,0-1,1 1,2 3,-1-7,-1-1,1 0,0 0,0-1,1 1,-1-1,0 0,0 0,0-1,0 1,0-1,0 0,0 0,0 0,0 0,-1-1,1 1,0-1,-1 0,1 0,-1 0,0-1,1 1,-1-1,-1 0,1 0,0 0,-1 0,2-2,172-197,-175 200,0 0,0 0,0 0,0 1,0-1,1 1,-1-1,1 1,-1-1,1 1,0 0,0 0,-1 0,1 0,0 0,0 0,0 0,0 0,0 1,0-1,0 1,0 0,0 0,0-1,0 1,1 0,-1 1,0-1,0 0,0 1,0-1,0 1,0 0,0-1,0 1,0 0,-1 0,1 0,0 0,0 1,-1-1,1 0,-1 1,1-1,-1 1,0 0,1-1,-1 1,0 0,0 0,1 8,-1-1,1 1,-2-1,0 1,0-1,0 1,-1 0,-1-1,0 0,0 1,-3 6,-5 34,9-39,0 0,0-1,1 1,0 0,1 0,0-1,1 1,0-1,1 1,0-1,0 0,1 0,1 0,1 3,4 5</inkml:trace>
  <inkml:trace contextRef="#ctx0" brushRef="#br0" timeOffset="1335.059">1432 118,'10'4,"-1"-1,0 0,1-1,-1 0,1 0,0-1,-1 0,1-1,0 0,0-1,0 0,-1 0,1-1,3-1,40-4,-50 7,1 1,-1 0,0 0,0 0,0 1,1-1,-1 1,-1-1,1 1,0 0,0 0,-1 1,1-1,-1 0,0 1,0 0,0-1,0 1,0 0,0 0,-1 0,1 0,-1 0,0 1,0-1,0 0,-1 0,1 1,-1-1,0 1,0-1,0 0,0 1,0-1,-1 0,1 1,-1-1,-1 2,5 28,62 284,-31-183,-34-134,0 1,1 0,-1 0,0-1,1 1,-1 0,1 0,-1-1,1 1,-1-1,1 1,0-1,-1 1,1-1,0 1,-1-1,1 1,0-1,0 0,0 1,-1-1,1 0,0 0,0 1,0-1,0 0,-1 0,1 0,0 0,0 0,0 0,0-1,-1 1,1 0,0 0,0 0,0-1,-1 1,1-1,0 1,-1 0,1-1,0 1,0-1,-1 1,1-1,-1 0,1 1,-1-1,1 0,-1 1,1-1,-1 0,0 0,1 0,23-45,-23 42,41-176,-28 93,-9 66,4-33,3 1,2 1,3 0,2 1,11-19,-17 48,-2 9</inkml:trace>
  <inkml:trace contextRef="#ctx0" brushRef="#br0" timeOffset="1634.033">2222 654,'-5'28,"-1"16,5-1,2-8</inkml:trace>
  <inkml:trace contextRef="#ctx0" brushRef="#br0" timeOffset="1879.372">2391 287,'-9'9,"-4"4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1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144 734,'-134'431,"124"-357,11-73,-1-1,1 1,0-1,-1 0,1 1,0-1,-1 0,1 1,0-1,-1 0,1 0,0 0,0 0,-1 0,1 0,0 0,0 0,-1 0,1 0,0 0,-1 0,1 0,0 0,0-1,-1 1,1 0,0-1,-1 1,1 0,-1-1,1 1,0-1,-1 1,1-1,-1 1,1-1,-1 1,0-1,1 0,-1 1,0-1,1 0,-1 1,0-1,1 0,-1 1,0-1,0 0,0 0,0 1,0-1,0 0,0 0,0 1,0-1,0 0,0 1,0-1,-1 0,1 0,2-3,114-216,7-15,16 18,-139 216,1 0,-1 0,0 0,0 0,1 0,-1 0,1 0,-1 0,1 1,-1-1,1 0,-1 0,1 0,0 1,-1-1,1 0,0 1,0-1,-1 1,1-1,0 1,0-1,0 1,0-1,0 1,0 0,0 0,0-1,0 1,0 0,0 0,0 0,0 0,0 0,0 0,0 0,-1 1,1-1,0 0,0 0,0 1,0-1,0 1,0-1,0 1,0-1,-1 1,1-1,0 1,0 0,-1-1,1 1,0 0,-1 0,1 0,-1-1,1 1,-1 0,0 0,1 1,31 131,-22-107</inkml:trace>
  <inkml:trace contextRef="#ctx0" brushRef="#br0" timeOffset="253.886">623 1157,'-5'29,"4"4,1-7,1-9</inkml:trace>
  <inkml:trace contextRef="#ctx0" brushRef="#br0" timeOffset="487.134">849 734,'0'0</inkml:trace>
  <inkml:trace contextRef="#ctx0" brushRef="#br0" timeOffset="938.031">1103 198,'-19'19,"-21"16,-8 7,-1-4,8-3,6-8,9-4,9-5</inkml:trace>
  <inkml:trace contextRef="#ctx0" brushRef="#br0" timeOffset="1505.896">172 198,'138'-11,"24"-8,-183 2,8 12,5 3,-1-1,1 0,-1 0,1-1,0 0,1 0,-1-1,1 0,0 0,0-1,0 0,1 0,0-1,-2-2,8 7,-1 0,0-1,1 1,0 0,0-1,-1 1,2 0,-1-1,0 1,0-1,1 1,-1 0,1-1,0 1,-1 0,1 0,0-1,1 1,-1 0,0 0,2-1,-1-1,9-15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0,'-225'18,"55"22,169-40,0 0,-1 1,1-1,0 1,0-1,-1 1,1 0,0-1,0 1,0 0,0 0,0 0,0 0,0 0,0 0,1 0,-1 0,0 0,0 0,1 1,-1-1,1 0,-1 0,1 1,0-1,-1 0,1 0,0 1,0-1,0 0,0 1,0-1,0 1,0-1,0 0,1 0,-1 1,0-1,1 0,-1 1,1-1,0 0,-1 0,1 0,0 0,0 0,0 0,0 0,-1 0,2 1,59 37,82-16,-52-14,19 12,-109-20,0-1,0 1,0 0,0-1,0 1,0 0,-1 0,1 0,0 0,-1 0,1 0,0 0,-1 0,1 0,-1 0,0 0,1 0,-1 0,0 0,0 0,1 0,-1 1,0-1,0 0,0 0,0 0,-1 0,1 0,0 1,0-1,-1 0,1 0,-1 0,1 0,-1 0,1 0,-1 0,1 0,-1 0,0 0,0 0,0-1,1 1,-1 0,0 0,-1 0,-42 38,43-38,-315 206,307-201,0 0,1 0,-1 1,1 0,1 1,0 0,0 0,0 0,1 1,0 0,1 0,0 1,0-1,1 1,0 0,1 0,0 0,1 1,0-1,1 1,0 0,0 4,1-12,1 1,0-1,0 1,0-1,0 0,0 1,1-1,-1 0,1 0,0 0,0 0,0 0,0-1,1 1,-1-1,1 1,-1-1,1 0,0 0,0 0,0 0,0-1,0 1,1-1,-1 0,0 0,1 0,-1 0,4 0,103 4,8-27,68-5,-131 28,-31-1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6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1 310,'168'-11,"-122"3,1 2,0 3,0 1,12 3,-47-1</inkml:trace>
  <inkml:trace contextRef="#ctx0" brushRef="#br0" timeOffset="244.091">283 0,'-4'38,"-3"23,1 5,1-3,2-8,6-9,2-7,0-5,0-4,-1-2,-2-1,0-6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5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892 249,'10'20,"2"5</inkml:trace>
  <inkml:trace contextRef="#ctx0" brushRef="#br0" timeOffset="365.141">1062 1096,'157'-280,"-110"216,-46 63,-1 0,1 1,0-1,0 1,0-1,0 1,0-1,-1 1,1-1,0 1,0 0,0 0,0-1,0 1,0 0,0 0,0 0,0 0,0 0,0 0,0 1,0-1,0 0,0 0,0 1,0-1,0 1,0-1,0 1,0-1,0 1,0-1,-1 1,1 0,0-1,-1 1,1 0,0 0,-1 0,1 0,-1-1,1 1,-1 0,1 0,-1 0,0 0,1 0,-1 0,0 1,13 54,-12-49,-1 2,1 0,0 0,1 0,0 0,0 0,0-1,2 1,-1-1,1 0,0 0,0 0,1 0,0-1,1 0,-1 0,2 0,0 0,-4-4,0-1,1 0,-1 1,1-1,0 0,-1-1,1 1,0-1,0 0,0 0,0 0,0 0,1-1,-1 1,0-1,0 0,0 0,0-1,0 1,1-1,-1 0,0 0,0-1,-1 1,1-1,0 0,0 0,-1 0,3-1,3-5,0 1,0-1,-1-1,0 0,0 0,-1-1,0 1,0-2,-1 1,-1-1,0 1,0-2,1-5,4-7,2 1,0 4</inkml:trace>
  <inkml:trace contextRef="#ctx0" brushRef="#br0" timeOffset="-367.06">553 475,'-35'7,"-185"53,219-60,-1 0,0 1,0-1,1 0,-1 1,0-1,1 1,-1 0,0 0,1-1,-1 1,1 0,-1 0,1 0,0 1,-1-1,1 0,0 0,0 1,0-1,0 1,0-1,0 1,0-1,1 1,-1 0,0-1,1 1,0 0,-1-1,1 1,0 0,0 0,0 0,0-1,0 1,0 0,0 0,1-1,-1 1,0 0,1-1,0 1,-1 0,1-1,0 1,0-1,0 1,0-1,1 2,29 31,-23-26,0 0,0 0,-1 1,0 0,0 0,-1 1,0-1,-1 2,0-1,-1 0,0 1,-1 0,3 10,-5-14,1-1,-1 0,0 0,-1 0,1 1,-1-1,0 0,-1 1,0-1,0 0,0 1,-1-1,0 0,0 0,0 0,-1-1,0 1,0-1,0 1,-1-1,1 0,-1 0,-1 0,1-1,-3 3,-10 3,-1 0,1-1,-2-1,1-1,-1-1,0 0,0-1,-1-1,1-1,-1-1,-14 0,-37-13,69 11,1 0,0-1,-1 1,1 0,0-1,-1 1,1-1,0 1,0-1,0 0,-1 1,1-1,0 0,0 0,0 0,0 0,0 0,1 0,-1 0,0 0,0 0,1 0,-1 0,0 0,1-1,-1 1,1 0,0-1,-1 1,1 0,0-1,0 1,0 0,0-1,0 1,0 0,0-1,0 1,1 0,-1 0,1-1,-1 1,1 0,-1 0,1-1,-1 1,1 0,0 0,0 0,0-1,13-13,2 1</inkml:trace>
  <inkml:trace contextRef="#ctx0" brushRef="#br0" timeOffset="-169.124">695 758,'4'38,"3"18,-1 4,-6-8,-3-14</inkml:trace>
  <inkml:trace contextRef="#ctx0" brushRef="#br0" timeOffset="1373.179">2021 561,'-5'-2,"1"0,-1 1,1 0,-1 0,1 0,-1 0,1 1,-1 0,0 0,1 0,-1 0,0 1,1 0,-1 0,1 0,-1 0,1 1,0 0,-1 0,1 0,0 0,0 1,0-1,1 1,-1 0,1 0,-1 0,1 1,-8 7,1 1,0 0,1 1,0 0,1 0,0 1,1 0,1 0,0 1,1 0,1 0,0 0,1 0,0 0,2 1,0 0,0-1,1 1,1 0,0-12,-1-1,0 1,1 0,0-1,0 1,0 0,0-1,0 1,1-1,0 1,-1-1,1 0,1 0,-1 0,0 0,1 0,-1-1,1 1,0-1,0 1,0-1,0 0,0 0,1 0,-1-1,0 1,1-1,0 0,-1 0,1 0,0 0,-1-1,1 1,0-1,0 0,-1 0,1 0,0-1,-1 1,1-1,3-1,8-5,0 0,0 0,-1-2,-1 1,1-2,-1 0,-1 0,0-2,-1 1,0-1,4-6,28-27,118-87,-160 131,0-1,0 1,0 0,0 0,0 0,0 0,1 0,-1 1,0-1,1 0,-1 1,0-1,1 0,-1 1,1 0,-1-1,1 1,-1 0,1 0,-1 0,1 0,-1 0,1 0,-1 0,1 0,-1 1,1-1,-1 1,1-1,-1 1,0-1,1 1,-1 0,0 0,1 0,-1 0,0 0,0 0,0 0,0 0,0 0,0 0,0 1,0-1,-1 0,1 1,0-1,-1 0,1 1,-1-1,1 2,3 21,-2-1,0 1,-2 0,0 0,-2 0,-1 4,1-4,-25 208,15-141,-5 0,-23 74,36-148,-1-2,-1 1,-1-1,0 1,0-2,-2 1,0-1,0-1,-1 1,-1-2,-1 1,1-2,-3 2,13-12,0 0,0 0,-1 0,1 0,-1 0,1 0,-1-1,1 1,-1 0,1-1,-1 1,0-1,1 0,-1 1,0-1,1 0,-1 0,0 0,0 0,1 0,-1 0,0-1,1 1,-1-1,1 1,-1-1,0 0,1 1,-1-1,1 0,0 0,-1 0,1 0,0 0,-1 0,1 0,0-1,0 1,0 0,0-1,0 1,0-1,1 1,-1-1,0 1,1-1,-1 0,1 1,-1-1,1 0,0 1,0-1,0 0,0 1,0-1,0 0,1-11,0 0,1 1,1-1,0 1,0-1,1 1,1 0,0 0,1 1,0-1,0 1,1 0,1 1,0 0,0 0,1 1,5-4,-5 2,246-256,-229 240,47-45,-3-3,58-82,-83 92,-2-2,-3-1,-4-2,-2-2,-4-1,-2-1,-2-10,-24 75,18-112,-20 117,0 1,1-1,-2 1,1-1,0 1,-1 0,1-1,-1 1,0-1,0 1,0 0,-1 0,1 0,-1-1,0 1,0 1,0-1,0 0,0 0,-1 1,1-1,-1 1,1 0,-1 0,0 0,0 0,0 0,0 1,0-1,-1 1,-2-1,-4 2,-1 1,1 0,0 1,-1 0,1 0,0 1,0 1,1 0,-1 0,1 1,0 0,0 0,0 1,1 0,0 1,0 0,0 0,1 0,0 1,1 0,0 1,0-1,1 1,0 1,-3 6,-4 7,1 0,1 2,2-1,0 1,1 0,2 0,0 1,2 0,1 0,1 0,1 0,3 23,-1-34,0 1,2-1,-1 0,2 0,0-1,1 1,0-1,1 0,0 0,2-1,-1 0,2-1,-1 0,2 0,0-1,0 0,1-1,0 0,0-1,1-1,1 0,-1 0,1-1,1-1,-1-1,1 0,0-1,0 0,0-1,10 0,-14-1,1 0,-1-1,1 0,-1-1,1-1,-1 0,1 0,-1-1,0 0,0-1,0-1,0 0,0 0,0-1,-1 0,0-1,0 0,-1 0,0-1,0-1,0 1,-1-2,5-5,-8 8,0 0,0-1,-1 0,0 0,0 0,-1 0,1-1,-2 1,1-1,-1 0,0 1,-1-1,0 0,0 0,-1 0,1 0,-2 0,1 0,-1 0,-1 0,1 0,-2 0,1 0,-1 0,2 6,-1 1,1 0,-1-1,1 1,-1 0,0 0,0 0,1 0,-1 0,0 1,0-1,0 0,0 1,0 0,0-1,0 1,0 0,0 0,0 0,0 0,0 0,0 1,0-1,0 0,0 1,1 0,-1-1,0 1,0 0,0 0,1 0,-1 0,-1 1,-53 45,45-35,1 1,0 1,1 0,1 0,0 0,1 1,0 1,1-1,1 1,0 0,1 0,1 0,1 1,0-1,1 1,1-1,0 1,2 3,0-9,2-1,-1 1,2-1,-1 0,1 0,1 0,0-1,0 1,1-1,0-1,0 0,1 0,0 0,1-1,-1 0,1 0,1-1,-1-1,1 1,0-2,0 1,1-1,-1-1,1 0,0 0,0-1,10 0,26-11,-29 3</inkml:trace>
  <inkml:trace contextRef="#ctx0" brushRef="#br0" timeOffset="23806.008">553 2197,'31'-76,"-16"37,-7 16,1 0,1 0,1 1,0 1,2 0,3-2,120-149,-135 171,0-1,0 1,0-1,0 1,0 0,1-1,-1 1,0 0,1 0,-1 0,0 0,1 0,-1 0,1 1,0-1,-1 0,1 1,-1-1,1 1,0 0,0-1,-1 1,1 0,0 0,-1 0,1 0,0 1,0-1,-1 0,1 1,0-1,-1 1,1-1,-1 1,1 0,-1 0,1 0,-1 0,1 0,-1 0,0 0,1 0,-1 0,0 1,0-1,0 0,0 1,9 15,-1 1,-1 0,-1 0,0 0,-1 1,-1 0,-1 0,-1 1,0 5,-1 0,14 42,-14-66,0-1,0 0,0 1,1-1,-1 0,0-1,0 1,0 0,0-1,0 1,0-1,0 1,0-1,0 0,0 0,0 0,0 0,0 0,-1 0,1-1,0 1,-1-1,1 1,-1-1,1 1,-1-1,0 0,0 0,0 0,0 0,1-1,0 0,1 0,17-24,2 1,1 0,1 2,1 0,1 2,1 1,0 1,2 2,11-5,-39 22,0 0,1 0,-1 1,1-1,-1 0,1 1,0 0,-1-1,1 1,0 0,-1 0,1 0,-1 0,1 0,0 0,-1 0,1 0,0 1,-1-1,1 1,-1-1,1 1,-1 0,1-1,-1 1,1 0,-1 0,0 0,1 0,-1 0,0 0,0 1,0-1,0 0,0 1,0-1,0 1,-1-1,1 0,0 1,-1 0,1-1,-1 1,1-1,-1 1,0 0,0 0,45 183,-44-175,-1 1,1-1,-2 0,1 1,-2-1,1 0,-1 0,-1 0,0 0,0 0,-1-1,0 0,-1 1,-3 3,-13 36,21-48,0-1,-1 1,1-1,-1 1,1 0,0-1,-1 1,1 0,0-1,-1 1,1 0,0-1,0 1,-1 0,1 0,0-1,0 1,0 0,0-1,0 1,0 0,0 0,1-1,-1 1,0 0,0 0,1-1,-1 1,0 0,0-1,1 1,-1-1,1 1,-1 0,1-1,-1 1,1-1,-1 1,1-1,-1 1,1-1,8-1</inkml:trace>
  <inkml:trace contextRef="#ctx0" brushRef="#br0" timeOffset="24393.271">1851 1830,'10'5,"7"-3,7-3,3 0,2 0,1-1,0 1,0 1,0-1,-1 1,-1-5,1-1,-1 0,0 1,0 2,1 1,-1 1,-5 0</inkml:trace>
  <inkml:trace contextRef="#ctx0" brushRef="#br0" timeOffset="24887.375">1880 2113,'226'-1,"-27"-28,-149 24,-32-1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9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27 252,'-26'299,"34"-249,7-79,-9-24,2 1,3 0,17-51,-19 77,0-3,1 0,2 1,0 0,2 1,1 0,1 1,12-14,-23 35,0 0,0 0,1 1,-1 0,1 0,0 0,0 1,0 0,0 0,1 0,-1 1,1 0,6-1,-10 2,-1 1,1 0,0 0,-1 0,1 0,0 0,-1 0,1 1,0-1,-1 1,1 0,-1 0,1 0,-1 0,1 0,-1 0,0 1,1-1,-1 1,0 0,0-1,0 1,-1 0,1 0,0 0,-1 1,1-1,-1 0,1 0,-1 1,0-1,0 1,0-1,-1 1,1 0,0 1,16 66,-12-51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0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0 124,'344'0,"-211"20,-133-19,1-1,-1 0,1 0,0 0,-1 0,1 0,-1 0,1-1,0 1,-1 0,1 0,-1 0,1 0,-1-1,1 1,-1 0,1-1,-1 1,1 0,-1-1,1 1,-1-1,1 1,-1 0,0-1,1 1,-1-1,0 1,1-1,-1 0,0 1,0-1,1 1,-1-1,0 1,0-1,0 0,0 1,0-1,0 1,0-1,0 0,0 1,0-1,0 1,0-1,-1 0,1 1,0-1,0 1,-1-1,1 1,0-1,-1 1,1-1,0 1,-1-1,1 1,-1-1,1 1,-1 0,1-1,-1 1,-31-27,-103-52,115 66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0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1,'59'23,"-28"-20,1-2,-1-1,1-1,0-2,-1-1,1-1,116-10,-66 15,-58 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3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0 150,'73'17,"-24"-10,0-2,0-2,0-3,1-1,-1-3,0-7,-48 10,0 1,-1-1,1 1,0-1,0 1,-1-1,1 1,0-1,0 0,-1 1,1-1,-1 0,1 1,-1-1,1 0,-1 0,1 0,-1 0,0 1,1-1,-1 0,0 0,0 0,0 0,0 0,1 0,-1 0,0 0,-1 0,1 0,0 1,0-1,0 0,-1 0,1 0,0 0,-1 0,1 0,-1 1,1-1,-1 0,1 0,-1 1,1-1,-1 0,0 1,1-1,-1 0,0 1,-142-114,130 101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291 321,'-38'99,"29"-82,-19 29,-1-3,-2 0,-2-2,-1-1,-27 21,47-48,1-3</inkml:trace>
  <inkml:trace contextRef="#ctx0" brushRef="#br0" timeOffset="318.885">9 208,'10'23,"17"24,9 7,3 0,-5-5,-3-5,-3-6,-1-9,0-5,-4-2,-3-4,-3-1,-1 2,-2 2,1-2,-3-5</inkml:trace>
  <inkml:trace contextRef="#ctx0" brushRef="#br0" timeOffset="930.903">574 743,'158'-300,"-152"289,1 0,0 0,1 0,0 1,1 0,0 0,0 1,1 1,0-1,1 2,0-1,0 1,0 1,2 0,-12 5,0 1,0 0,0-1,1 1,-1 0,0-1,0 1,0 0,0 0,1 0,-1 0,0 0,0 1,0-1,0 0,1 0,-1 1,0-1,0 1,0-1,0 1,0-1,0 1,0 0,0-1,0 1,0 0,-1 0,1 0,0 0,0 0,-1 0,1 0,0 0,-1 0,1 0,-1 0,0 0,1 0,-1 0,0 1,0-1,1 0,-1 0,5 59,-6-53,0 20,0-23,-1 1,1-1,1 1,-1-1,1 1,-1-1,1 1,0-1,1 1,-1-1,1 1,0-1,0 1,1-1,-1 0,1 0,0 1,0-1,0 0,0-1,1 1,0 0,0-1,0 1,0-1,3 3,1-6,0-1,-1 1,1-1,-1 0,1 0,-1-1,1 0,-1 0,0-1,0 0,0 0,0 0,0 0,-1-1,1 0,-1 0,0-1,-1 1,4-5,163-161,-170 169,-1 0,1 1,0-1,0 0,-1 1,1-1,0 1,0-1,0 1,0 0,0-1,0 1,0 0,0 0,0-1,0 1,0 0,0 0,0 0,-1 0,1 0,0 1,0-1,0 0,0 0,0 1,0-1,0 0,0 1,0-1,0 1,-1-1,1 1,0-1,0 1,0 0,-1-1,1 1,-1 0,1 0,0 0,-1-1,1 1,-1 0,0 0,1 0,-1 0,0 0,1 0,-1 0,0 0,0 0,0 0,5 60,-5-55,-3 45,1-39,1 0,0 0,1 0,0 0,1 0,0 0,1 0,0 0,1 0,0 0,4 7,5-1</inkml:trace>
  <inkml:trace contextRef="#ctx0" brushRef="#br0" timeOffset="1631.985">1421 66,'17'3,"1"-1,0-1,0 0,0-2,0 0,0-1,0 0,0-2,-1 0,1-1,-1 0,0-2,-1 0,-14 7,0-1,-1 1,1-1,-1 1,1 0,0-1,-1 1,1 0,0 0,-1 0,1 0,0 1,-1-1,1 0,0 1,-1-1,1 1,-1 0,1-1,-1 1,1 0,-1 0,0 0,1 0,-1 0,0 0,0 0,1 1,-1-1,0 0,0 1,-1-1,1 1,0-1,0 1,-1-1,1 1,-1-1,1 1,-1 0,0-1,1 2,10 75,-11-78,0 318,24-178,-13-88,-11-51,1 0,-1 0,0-1,0 1,1 0,-1-1,1 1,-1 0,0-1,1 1,-1 0,1-1,0 1,-1-1,1 1,-1-1,1 1,0-1,-1 0,1 1,0-1,0 0,-1 1,1-1,0 0,0 0,-1 0,1 0,0 0,0 0,0 0,-1 0,1 0,0 0,0 0,-1 0,1 0,0-1,0 1,-1 0,1-1,0 1,-1 0,1-1,0 1,-1-1,1 1,-1-1,1 0,0 1,-1-1,1 1,-1-1,0 0,1 1,-1-1,0 0,1 0,-1 1,0-1,0 0,0 0,1 0,15-27,0-1,-2-1,-1 0,-1 0,3-16,100-317,-81 276,-26 80,0 4</inkml:trace>
  <inkml:trace contextRef="#ctx0" brushRef="#br0" timeOffset="2668.129">2266 489,'0'24,"-4"18,-3 6,1 0,2-9</inkml:trace>
  <inkml:trace contextRef="#ctx0" brushRef="#br0" timeOffset="2836.043">2408 122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37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282 190,'0'641,"0"-626,0 0,-1 0,-1 0,0 0,-1 0,-1 0,0-1,-1 1,-1 0,-4 2</inkml:trace>
  <inkml:trace contextRef="#ctx0" brushRef="#br0" timeOffset="516.885">0 275,'40'-25,"1"3,1 1,0 2,2 2,18-4,-43 14,-13 5,21-9,0 0,1 2,0 1,1 2,0 0,0 2,0 1,1 2,-1 0,13 3,-39-2,0 0,1 0,-1 1,0-1,0 1,0 0,0 0,0 0,0 0,0 0,0 0,0 1,-1 0,1 0,0-1,-1 1,0 1,1-1,-1 0,0 1,0-1,0 1,0-1,-1 1,1 0,-1 0,0 0,1 0,-1 0,-1 0,1 0,0 0,-1 0,0 0,1 1,-1-1,0 0,-1 1,-5 14,0-1,-2 0,0-1,-1 0,-1 0,0-1,-1 0,-1 0,0-2,-1 1,0-2,-4 3,-72 85,87-97,0-1,1 0,-1 1,1-1,0 1,0-1,0 1,0 0,0-1,0 1,1 0,-1 0,1-1,0 1,0 0,0 0,0 0,0 0,1-1,-1 1,1 0,0 0,0-1,0 1,0-1,0 1,1-1,-1 1,1-1,-1 0,1 1,1 0,79 58,-53-44,-24-14,0-1,1 1,-1 0,0 0,0 0,-1 1,1 0,-1 0,0 0,0 0,0 1,0 0,-1-1,0 1,0 0,0 1,-1-1,0 0,0 1,0 0,0-1,-1 1,0 0,0 0,-1 0,0-1,0 1,0 0,0 0,-1 0,0 0,0 0,-1-1,0 1,0-1,0 1,-1-1,-1 4,-24 18,-2-1,0-2,-1-1,-1-2,-1 0,-1-3,-1-1,-1-1,-24 7,-40 5,86-26</inkml:trace>
  <inkml:trace contextRef="#ctx0" brushRef="#br0" timeOffset="1131.852">932 727,'2'6,"1"0,0-1,0 1,1-1,0 1,0-1,0 0,1-1,-1 1,1-1,0 0,1 0,-1 0,0-1,1 0,0 0,0 0,0-1,0 0,0 0,1 0,-1-1,0 0,1 0,-1-1,1 0,-1 0,1 0,-1-1,1 0,-1 0,1 0,-1-1,0 0,0-1,0 1,0-1,0 0,3-3,123-104,-131 108,0 0,0 1,0-1,0 1,1-1,-1 1,1 0,-1 0,1-1,-1 1,1 0,0 0,-1 0,1 1,0-1,0 0,0 1,0-1,0 1,0 0,-1-1,1 1,0 0,0 0,0 0,0 0,0 1,0-1,0 1,0-1,0 1,0-1,-1 1,1 0,0 0,0 0,-1 0,1 0,-1 1,1-1,-1 0,1 1,-1-1,0 1,0-1,0 1,0-1,0 1,0 0,0 0,0 0,0 1,9 20,-8-14,1 0,1 0,-1-1,2 1,-1-1,1 0,0 0,1 0,0-1,0 1,0-2,1 1,0-1,0 0,1 0,0-1,0 0,9 4,-9-6,1-1,-1 0,1 0,0-1,0 0,0-1,-1 1,1-2,0 1,0-2,0 1,-1-1,1 0,-1-1,1 0,-1 0,0 0,0-1,0-1,-1 0,1 0,1-1,16-14,0-2,-2 0,0-1,-1-1,7-13,14-23,-3-1,-2-2,-3-2,-3-2,-3 0,-3-2,-3-1,11-60,-28 105,-22 54,-7 36,4 0,2 1,3 1,4 1,-2 52,12-99,2 0,1-1,0 1,2-1,0 0,1 0,9 19,-18-23,-5-14</inkml:trace>
  <inkml:trace contextRef="#ctx0" brushRef="#br0" timeOffset="1384.973">1609 247,'43'5,"38"1,11 0,-1-1,-7-2,-13-1,-13-1,-7 5,-8 0,-10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8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0 199,'250'-1,"-75"-25,-176 25,0 1,1 0,-1-1,0 1,1-1,-1 0,1 1,-1-1,0 1,1-1,-1 0,1 1,0-1,-1 0,1 0,0 1,-1-1,1 0,0 0,0 0,0 1,0-1,-1 0,1 0,0 0,1 0,-1 1,0-1,0 0,0 0,0 0,1 1,-1-1,0 0,1 0,-1 1,0-1,1 0,-1 1,1-1,-1 0,1 1,-1-1,1 1,0-1,-1 1,1-1,0 1,-1-1,1 1,0 0,0-1,0 1,-1 0,1-1,0 1,0 0,0 0,-1 0,1 0,0 0,0 0,0 0,0 0,-122-118,107 101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5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434 266,'-43'43,"-24"29,-5 7,9-6,11-9,9-12,12-9,7-8,2-5,5-7</inkml:trace>
  <inkml:trace contextRef="#ctx0" brushRef="#br0" timeOffset="245.834">95 266,'19'33,"17"22,1 5,-1-2,-1-6,-7-8,-3-6,-1-5,0-3,1-7,-4-2,-1-5,-4-5</inkml:trace>
  <inkml:trace contextRef="#ctx0" brushRef="#br0" timeOffset="749.365">603 802,'22'-84,"4"0,34-74,-56 148,0 1,1 0,0 0,1 0,0 0,0 1,0 0,1 1,1-1,6-4,-13 11,-1 0,1 1,0-1,0 1,0-1,0 1,0-1,0 1,0 0,0-1,0 1,0 0,0 0,0 0,0 0,0 0,1 0,-1 0,0 0,0 0,0 1,0-1,0 0,0 1,0-1,0 1,0-1,0 1,0-1,-1 1,1-1,0 1,0 0,0 0,-1-1,1 1,0 0,-1 0,1 0,-1 0,1 0,-1 0,1 0,-1 0,0 0,1 0,-1 0,0 0,0 0,0 0,0 1,9 58,5 19,-13-77,-1-1,1 1,0-1,0 1,-1-1,1 1,0-1,0 1,0-1,1 0,-1 1,0-1,0 0,1 0,-1 0,1 0,-1 0,1 0,-1-1,1 1,-1 0,1-1,0 1,-1-1,1 0,0 1,-1-1,1 0,0 0,0 0,-1 0,1 0,0-1,-1 1,1 0,0-1,-1 1,1-1,0 0,-1 0,1 1,-1-1,1 0,-1 0,11-8,0 0,-1-1,-1 0,1-1,-2 0,1 0,-1-1,-1 0,0-1,4-10,34-47,-45 68,0-1,0 1,-1 0,1 0,1-1,-1 1,0 0,0 0,1 0,-1 1,1-1,0 0,0 0,-1 1,1-1,0 1,0 0,0 0,1-1,-1 1,0 1,0-1,0 0,1 0,-1 1,1-1,-1 1,0 0,1 0,-1 0,1 0,-1 0,0 0,1 1,-1-1,0 1,1 0,-1 0,0-1,0 1,0 1,1-1,-1 0,1 1,0 6,1 0,-1 0,-1 0,1 1,-1-1,-1 1,0-1,0 1,0-1,-1 1,-1 0,0 8,3 55,3-50,1-3</inkml:trace>
  <inkml:trace contextRef="#ctx0" brushRef="#br0" timeOffset="1909.141">1422 154,'1'-1,"-1"1,0 0,1 0,-1 0,1 0,-1 0,1 0,-1 0,0 0,1 0,-1 0,1 0,-1 0,0 0,1 0,-1 1,1-1,-1 0,0 0,1 0,-1 1,1-1,-1 0,0 0,1 1,-1-1,0 0,0 1,1-1,-1 0,0 1,0-1,1 0,-1 1,0-1,0 1,0-1,0 0,0 1,1-1,-1 1,0-1,0 0,0 1,0-1,0 1,0-1,0 1,-1-1,1 0,0 1,0-1,0 1,0-1,0 0,-1 1,1-1,0 1,0-1,-1 0,1 1,0-1,-1 0,1 0,0 1,-1-1,1 0,0 0,-1 1,1-1,35-3,50-43,-84 45,0 0,1 1,-1-1,0 1,1-1,-1 1,0-1,1 1,-1 0,1 0,-1 0,1 0,-1 0,0 0,1 0,-1 0,1 1,-1-1,0 1,1-1,-1 1,0-1,1 1,-1 0,0-1,0 1,1 0,-1 0,0 0,0 0,0 0,0 0,0 0,-1 0,1 1,0-1,0 0,-1 0,1 1,20 59,-18-47,41 318,-22-142,-22-190,0 1,0-1,0 1,0-1,0 1,1-1,-1 1,0 0,0-1,0 1,1-1,-1 1,0-1,1 0,-1 1,0-1,1 1,-1-1,1 0,-1 1,1-1,-1 0,1 1,-1-1,1 0,-1 0,1 1,-1-1,1 0,-1 0,1 0,-1 0,1 0,0 0,-1 0,1 0,-1 0,1 0,-1 0,1 0,-1 0,1 0,0-1,-1 1,1 0,-1 0,1-1,-1 1,1 0,-1 0,0-1,1 1,-1-1,1 1,-1 0,0-1,1 1,-1-1,0 1,1-1,-1 1,0-1,0 0,23-37,-20 34,43-97,-4-1,7-39,-2 8,28-66,-68 186,-1 6</inkml:trace>
  <inkml:trace contextRef="#ctx0" brushRef="#br0" timeOffset="2161.001">2240 548,'-14'29,"-5"14,5-5,6-8</inkml:trace>
  <inkml:trace contextRef="#ctx0" brushRef="#br0" timeOffset="2331.098">2353 154,'0'0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2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59,'242'-27,"-85"8,-29 7,-116 12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2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55,'24'0,"22"-5,13-1,1-1,-4 2,-8 2,-2-4,-4 0,-4 0,-4 2,-8 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02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14,'16'-10,"-23"6,-28 8,-31 10,1 4,0 2,-15 10,42-16,30-11,3-3,1 1,-1 0,1 0,0 1,-1-1,1 1,0 0,0 0,0 1,0-1,0 1,1-1,-1 1,1 1,0-1,0 0,0 1,0-1,0 1,1 0,0 0,0 0,0 0,-1 4,5-5,0 1,0-1,1 0,-1 1,1-1,0 0,0 0,0-1,0 1,0-1,0 1,1-1,0 0,-1 0,1-1,0 1,0-1,0 0,0 0,0 0,0 0,0-1,3 1,2 1,195 14,-202-16,0 0,0 0,-1 0,1 0,0 0,-1 0,1 1,0-1,0 1,-1-1,1 1,-1-1,1 1,0 0,-1 0,1 0,-1 0,0 0,1 0,-1 0,0 0,0 1,0-1,1 0,-1 1,-1-1,1 1,0-1,0 1,-1 0,1-1,0 1,-1 0,0-1,1 1,-1 0,0 0,0-1,0 1,0 0,0-1,0 1,-1 0,1 0,-1-1,1 1,-1 0,1-1,-1 1,0-1,0 1,0-1,0 1,0-1,0 0,0 1,0-1,-1 0,1 0,0 0,-2 1,-164 130,76-66,-95 85,184-149,-1 0,1 0,-1 0,1 1,0-1,0 1,0 0,0-1,0 1,0 0,1 0,0 0,-1 0,1 1,0-1,1 0,-1 0,1 1,-1-1,1 0,0 1,0-1,0 0,1 1,-1-1,1 0,0 0,-1 1,2-1,-1 0,0 0,1 0,-1 0,1 0,0-1,0 1,0 0,0-1,0 1,1-1,-1 0,1 0,0 0,-1 0,1 0,0-1,0 1,0-1,0 0,1 1,135-21,33-15,-149 33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0,'-22'9,"1"0,1 2,0 0,0 1,1 2,1-1,0 2,1 1,0 0,1 1,1 0,1 1,1 1,-4 7,14-19,-1 1,1-1,0 1,1-1,0 1,0 0,1 0,0 0,0 0,1 0,0 0,0 0,1 0,0 0,0 0,1 0,0-1,0 1,1 0,0-1,1 0,-1 0,1 0,1 0,-1 0,1-1,0 0,1 0,3 3,-5-4,1 1,0-1,1-1,-1 1,1-1,-1 0,1 0,0-1,1 0,-1 0,1 0,-1-1,1 0,0 0,0-1,0 1,0-2,0 1,0-1,0 0,0 0,0-1,0 0,0 0,0-1,-1 0,1 0,0 0,-1-1,4-2,-3 1,-1 0,1-1,-1 0,0 0,0-1,0 1,-1-1,0-1,0 1,0-1,-1 0,0 0,2-4,-4 8,-1-1,0 1,1 0,-1 0,0-1,-1 1,1 0,0-1,-1 1,0-1,0 1,0-1,0 1,-1-1,1 1,-1 0,0-1,0 1,0 0,0 0,-1-1,1 1,-1 0,0 0,0 0,0 1,0-1,0 0,-1 1,1 0,-1-1,-1 0,1 1,0 0,0 1,0-1,0 1,0 0,0-1,0 1,0 1,-1-1,1 0,0 1,-1 0,1 0,0 0,-1 0,1 0,0 1,0 0,-1-1,1 1,3-1,1 0,-1 0,0 0,0 0,1 0,-1 1,0-1,1 0,-1 0,0 0,0 0,1 0,-1 0,0 1,0-1,1 0,-1 0,0 0,0 1,0-1,1 0,-1 0,0 1,0-1,0 0,0 0,0 1,1-1,-1 0,0 0,0 1,0-1,0 0,0 1,0-1,0 0,0 1,0-1,0 0,0 0,0 1,0-1,0 0,-1 1,1-1,0 0,0 0,0 1,0-1,0 0,-1 0,1 1,0-1,0 0,0 0,-1 0,1 1,0-1,29 6,-7-4,0-2,0-1,0-1,-1-1,1 0,0-2,-1 0,9-5,-5 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3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0,'1'88,"-4"0,-3 0,-13 48,-57 232,70-287,12-76</inkml:trace>
  <inkml:trace contextRef="#ctx0" brushRef="#br0" timeOffset="413.587">505 0,'0'701,"-34"-802,31 89,0 0,-1 1,-1-1,0 1,-1 0,0 0,0 0,-1 1,0 0,-1 0,0 1,-1 0,0 1,0 0,-1 0,0 1,0 0,-1 0,0 1,0 1,-1 0,-9-3,8 7,0-1,0 2,-1 0,1 0,0 1,0 1,0 0,0 1,0 1,0 0,1 0,-1 1,1 1,1 0,-1 1,1 0,0 0,0 1,-2 4,-4 8,5-1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751 170,'1'0,"-1"0,0-1,1 1,-1 0,1 0,-1 0,0 0,1 0,-1 0,1 0,-1 0,0 0,1 0,-1 0,1 1,-1-1,0 0,1 0,-1 0,1 0,-1 1,0-1,1 0,-1 0,0 1,0-1,1 0,-1 0,0 1,0-1,1 0,-1 1,0-1,0 1,0-1,1 0,-1 1,0-1,0 0,0 1,0-1,0 1,0-1,0 0,0 1,0-1,0 1,0-1,0 0,0 1,0-1,0 1,-1-1,1 0,0 1,0-1,0 0,-1 1,1-1,0 0,0 1,-1-1,1 0,0 1,40-6,-36 5,226-29,-157 14,-72 14,-1-1,0 0,1 0,-1 0,0 0,0 0,0 1,0-1,0 0,0 0,-1 0,1 0,-1 0,1 1,-1-1,0 0,1 0,-1 1,0-1,0 1,0-1,-1 1,1-1,0 1,-1 0,1-1,0 1,-1 0,1 0,-1 0,0 0,1 0,-1 0,-1 0,-2-3,-70-53,55 46</inkml:trace>
  <inkml:trace contextRef="#ctx0" brushRef="#br0" timeOffset="701.41">1710 0,'-9'10,"-9"12,-5 3,1 2,-1-4,4 0,0-5,4-1,-1 3,2 1,4-2</inkml:trace>
  <inkml:trace contextRef="#ctx0" brushRef="#br0" timeOffset="-1299.664">751 480,'0'527,"3"-570,1 1,1 0,3 0,2 1,1 0,2 0,12-23,-17 43,0 1,1 0,1 0,1 1,1 1,0 0,2 0,0 2,0-1,2 2,0 0,3-1,-17 14,0 0,-1 1,1-1,0 0,0 1,0 0,0 0,0-1,0 1,1 0,-1 1,0-1,0 0,1 1,-1-1,0 1,1 0,-1-1,1 1,-1 0,0 1,1-1,-1 0,0 1,1-1,-1 1,0 0,1 0,-1 0,0 0,0 0,0 0,0 0,0 1,0-1,0 1,-1 0,1-1,0 1,-1 0,0 0,1 0,-1 0,0 0,0 0,0 1,0-1,0 0,-1 0,1 1,-1-1,1 3,6 54,-7-48,0 1,1-1,1 0,0 1,0-1,1 0,1 0,0-1,0 1,1-1,0 0,6 8,1-5</inkml:trace>
  <inkml:trace contextRef="#ctx0" brushRef="#br0" timeOffset="-916.842">1316 988,'-5'24,"-2"18,1 1</inkml:trace>
  <inkml:trace contextRef="#ctx0" brushRef="#br0" timeOffset="-669.791">1542 537,'-24'24,"-8"8</inkml:trace>
  <inkml:trace contextRef="#ctx0" brushRef="#br0" timeOffset="6698.872">497 339,'-20'-1,"-1"1,0 1,1 1,-1 0,0 2,1 0,0 1,0 1,1 1,0 1,0 1,-12 7,28-15,0 1,0-1,1 1,-1-1,0 1,1 0,-1 0,1 1,-1-1,1 0,0 1,0-1,0 1,0 0,1 0,-1 0,1 0,0 0,0 0,0 0,0 0,0 0,0 0,1 1,0-1,0 0,0 0,0 1,0-1,0 0,1 0,0 1,0-1,-1 0,2 0,-1 0,0 0,1 0,-1 0,3 2,137 69,-139-72,0 1,0-1,0 1,0-1,-1 1,1 0,-1-1,0 1,0 0,0 0,0 0,0 0,-1 0,1 0,-1 0,0 1,0-1,0 0,0 0,0 0,-1 0,0 0,1 0,-1 0,0 0,0 0,-1 0,1-1,-1 1,0 1,-61 75,59-75,-231 209,230-207,3-6,0 1,0 0,0 0,0 0,0 0,0 0,1 1,-1-1,0 1,1-1,-1 1,1-1,0 1,0 0,-1 0,1-1,0 1,0 0,1 0,-1 0,0 0,1 0,-1 1,1-1,-1 0,1 0,0 0,0 0,0 0,0 1,1-1,-1 0,0 0,1 0,0 0,-1 0,1 0,0 0,0 0,0 0,0 0,1 0,-1-1,0 1,1 0,-1-1,1 1,1 0,13 2,0-1,1 0,-1-2,1 0,-1 0,1-2,-1 0,1-1,30 0,124-27,-136 21,59-1,-76 13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1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0 166,'1'2,"1"0,-1 0,1 0,0-1,-1 1,1 0,0-1,0 0,0 1,0-1,0 0,0 0,0 0,1 0,-1 0,0-1,0 1,1-1,-1 1,1-1,-1 0,0 0,1 0,1 0,-1 0,37 2,-1-2,1-2,-1-1,1-2,12-5,-23 5,146-26,-175 31,-1-1,1 1,0-1,-1 1,1-1,0 0,-1 1,1-1,0 1,0-1,0 0,-1 1,1-1,0 0,0 1,0-1,0 1,0-1,0 0,0 1,1-1,-1 0,0 1,0-1,0 1,1-1,-1 0,0 1,0-1,1 1,-1-1,1 1,-1-1,0 1,1-1,-1 1,1 0,-1-1,1 1,-1-1,1 1,0 0,-1 0,1-1,-1 1,1 0,0 0,-1 0,1 0,0 0,-1-1,1 1,-1 0,1 1,0-1,-1 0,1 0,0 0,-1 0,1 0,-1 1,1-1,0 0,-1 0,-28-19,-54-55,70 54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6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0,2 0,1 0,0 0,1 0,-1 0,0 0,-1 0,1 0,-1 0,1 0,-1 0,0 0,-5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6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0,'33'0,"27"0,6 0,-2 0,-8 0,-8 5,-12 2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8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1,'-8'0,"-1"0,1 0,0 1,0 0,-1 0,1 1,0 0,0 1,1-1,-1 2,0-1,1 1,0 0,0 0,0 1,1 0,-1 0,1 1,0 0,1 0,-1 0,1 0,0 2,-5 4,1 0,0 1,1 0,0 1,1-1,1 1,0 1,1-1,1 1,0 0,1 0,0 0,1 1,1-1,1 1,0-1,1 0,0 1,1-1,1 0,1 0,0 0,1 0,0-1,6 10,-7-19,0 0,0 0,1 0,-1-1,1 0,1 0,-1 0,0 0,1-1,0 0,0 0,0-1,0 1,0-1,0-1,1 1,-1-1,1 0,-1 0,1-1,-1 0,1 0,-1-1,1 0,-1 0,1 0,-1-1,0 0,0 0,0 0,0-1,4-1,-1 0,1-1,-1 0,-1 0,1-1,-1 0,0 0,0-1,-1 0,0-1,0 1,-1-1,0-1,0 1,-1-1,0 0,4-9,-9 14,0-1,0 1,-1 0,1 0,-1-1,0 1,0 0,0 0,-1 0,1 0,-1 0,0 0,0 1,0-1,-1 1,1-1,-1 1,0 0,0 0,0 0,0 0,-1 1,1-1,-1 1,0 0,1 0,-1 0,0 0,0 1,0-1,0 1,0 0,-1 1,1-1,0 1,0 0,-1-1,1 2,0-1,0 1,-1-1,0 1,-5 12,35-4,5-6,0-1,-1-2,1-1,0-2,0-1,16-4,-12 3,-8 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1,'-5'4,"-11"12,-8 8,-4 4,2 3,1-5,4-1,7 0,0 0,3-4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40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85,'2'1,"-1"1,0 0,1 0,-1 0,1-1,0 1,-1 0,1-1,0 0,0 1,0-1,0 0,0 0,1 0,-1 0,0-1,0 1,1-1,-1 1,0-1,0 0,1 1,-1-1,0-1,2 1,-1 0,368 3,-355-2,-11 0,-1-1,1 1,-1-1,1 0,-1 0,1-1,-1 1,1-1,-1 0,0 0,1-1,-1 1,0-1,0 0,4-2,-8 2,0 0,1 0,-1 0,0-1,0 1,0 0,-1 0,1 0,0 0,-1 0,0 0,1 0,-1 0,0 0,0 0,0 0,0 0,0 0,-1 1,1-1,0 0,-1 1,1-1,-1 1,0 0,0-1,1 1,-3-1,-7-9,0-7,1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7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28,'-4'6,"1"0,0 1,0-1,1 0,-1 1,1 0,1-1,0 1,0 0,0 0,0 0,2 6,-2 0,-14 428,-20-191,33-242,1-3,-1 0,1 0,0 0,1 0,-1 0,1 0,0 0,0 0,1 0,-1 0,1 0,0 0,1 0,-1 0,1 1,4-1</inkml:trace>
  <inkml:trace contextRef="#ctx0" brushRef="#br0" timeOffset="549.43">506 1,'0'651,"6"-579,-32-93,12 3,-1-5,0 2,-2 0,-1 0,-1 2,0 0,-1 1,-1 1,-16-9,31 22,-1 1,1 0,-1 0,0 1,0-1,0 2,0-1,-1 1,1 0,0 0,-1 1,1 0,0 0,0 1,-1 0,1 0,0 1,0 0,0 0,0 1,0 0,-1 1,-4 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27:09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88,'-4'330,"-30"157,-7-145,35-251,6-68</inkml:trace>
  <inkml:trace contextRef="#ctx0" brushRef="#br0" timeOffset="505.077">1 399,'45'-46,"3"2,1 2,2 3,2 1,30-14,-48 30,2 1,0 1,1 2,1 2,37-10,-62 22,0 1,0 0,-1 1,2 1,-1 0,0 1,0 0,0 1,0 1,0 0,0 1,-1 0,1 1,-1 1,0 0,0 1,0 0,-1 1,5 3,-6-2,-2 0,1 1,-1 0,0 0,-1 1,0 0,0 1,-1-1,-1 1,0 1,0-1,-1 1,-1 0,0 0,0 1,-1-1,-1 1,0 0,-1 0,0-1,-1 1,-1 0,0 0,0 0,-1-1,-1 1,0-1,-1 1,0-1,-1 0,-4 6,-15 12,-1-1,-1-2,-2 0,0-2,-2-1,-1-1,-1-2,0-1,-2-1,0-2,-1-2,-1-1,-14 3,-1 5,23-12,22-9,1 0,-1 0,1 1,0 0,0 0,0 0,0 1,0 0,1 0,-1 0,1 0,0 1,-1 0,2-1,-2 3,5-3,1 0,-1 0,1-1,0 1,0 0,1 0,-1-1,0 1,1-1,0 1,-1-1,1 0,0 0,0 1,0-1,1 0,-1-1,0 1,1 0,-1-1,1 1,0-1,-1 0,1 0,0 0,0 0,1 0,4 3,35 16,-2 2,-1 1,0 3,-2 1,-1 1,-1 3,13 16,-19-5,-20-22</inkml:trace>
  <inkml:trace contextRef="#ctx0" brushRef="#br0" timeOffset="885.654">1073 1133,'19'-8,"16"-2,-1-2,-1-2,0-1,-1-1,0-2,-2-1,0-1,-1-2,20-20,-44 35,1 0,-1 0,-1-1,0 0,0 1,0-2,-1 1,0 0,-1-1,0 1,0-1,0 0,-2 1,1-1,-1 0,0 0,-1 0,1 1,-2-1,0 0,0 1,0-1,-1 1,0 0,-1 0,0 0,0 0,0 0,-1 1,-1 0,1 0,-1 0,0 1,-1-1,3 4,1 1,0-1,-1 1,1 0,-1 0,0 0,0 0,0 0,0 1,0 0,0 0,0 0,0 0,0 1,0 0,-1 0,1 0,0 0,0 0,0 1,-1 0,1 0,0 0,0 0,0 1,1 0,-1-1,0 1,0 1,1-1,-1 1,-5 4,-1 0,1 1,1 0,-1 1,2 0,-1 0,1 1,0 0,1 0,-2 6,-6 11,2 0,2 1,0 1,2 0,-2 13,8-32,0 1,1-1,0 1,0 0,1 0,1-1,0 1,0-1,1 1,0-1,1 1,0-1,1 0,0 0,0 0,6 7,0-7,0 0,1-1,1 0,-1-1,1 0,1-1,0 0,0-1,0-1,0 0,1 0,0-1,0-1,0-1,0 0,1 0,-1-2,0 0,1 0,6-2,53-9,-43 3</inkml:trace>
  <inkml:trace contextRef="#ctx0" brushRef="#br0" timeOffset="1252.967">1835 709,'73'276,"-63"-191,-9-68,0 1,2-1,-1-1,2 1,0 0,1-1,6 11,-11-26,0-1,1 1,-1 0,0-1,1 1,-1 0,1-1,-1 1,1-1,-1 1,1-1,0 1,-1-1,1 1,-1-1,1 0,0 1,0-1,-1 0,1 1,0-1,-1 0,1 0,0 0,0 0,-1 0,1 0,0 0,0 0,0 0,-1 0,1 0,0 0,-1-1,1 1,0 0,0 0,-1-1,1 1,0-1,-1 1,1-1,-1 1,1-1,0 1,-1-1,1 1,-1-1,0 1,1-1,-1 0,1 1,-1-1,0 0,1 0,26-44,-24 39,103-235,-14 1,-82 213</inkml:trace>
  <inkml:trace contextRef="#ctx0" brushRef="#br0" timeOffset="1498.006">2484 738,'-5'38,"-1"23,0 5,6-8,3-14</inkml:trace>
  <inkml:trace contextRef="#ctx0" brushRef="#br0" timeOffset="1664.039">2427 342,'0'0</inkml:trace>
  <inkml:trace contextRef="#ctx0" brushRef="#br0" timeOffset="1956.979">2739 822,'18'1,"0"0,1-2,-1 0,0-1,0-1,0-1,-1 0,1-2,-1 0,0 0,0-2,-1 0,0-1,-1 0,8-7,-19 13,-1 0,0 0,0 0,-1 0,1 0,0-1,-1 1,0-1,0 0,0 0,0 0,-1 0,0 0,1 0,-1 0,-1 0,1 0,-1-1,1 1,-1 0,-1 0,1-1,0 1,-1 0,0 0,0 0,0-1,-1 1,1 0,-1 1,0-1,0 0,0 0,-1 1,1 0,-1-1,0 1,0 0,0 0,0 0,-1 1,1-1,-1 1,1 0,-1 0,0 0,0 0,0 1,0-1,0 1,0 0,0 0,-1 1,-1-1,-2 3,-1 0,0 1,1 0,0 0,0 1,0 0,0 1,1-1,-1 2,1-1,0 1,1 0,-1 0,1 0,1 1,-1 0,-2 5,-5 3,-6 6,1 1,0 1,2 0,1 1,0 1,-2 11,13-28,0 0,1 1,0 0,1-1,0 1,1 0,-1 0,2 0,-1 1,1-1,1 0,0 0,0 0,0 0,1 0,1-1,0 1,0 0,0-1,1 0,4 8,-1-8,-1 0,1-1,0 0,0 0,1 0,0-1,0 0,1-1,0 0,-1 0,2 0,-1-1,0-1,1 0,0 0,0-1,0 0,0-1,0 0,0 0,0-1,0 0,0-1,0-1,0 1,0-1,1-1,15-5</inkml:trace>
  <inkml:trace contextRef="#ctx0" brushRef="#br0" timeOffset="2381.511">3387 681,'-5'11,"0"0,0 1,1-1,0 1,1 0,0-1,1 1,1 1,0-1,0 0,1 0,1 0,0 0,1 1,0-1,0 0,4 8,-3-16,0-1,-1 1,1-1,1 0,-1 0,0 0,1 0,-1 0,1-1,0 0,0 0,0 0,0 0,0-1,1 1,-1-1,0 0,1 0,-1-1,1 1,-1-1,1 0,-1 0,1-1,1 1,110-33,-92 20,-1-2,0-1,-1 0,0-2,-2-1,0 0,4-7,-24 26,0 1,-1-1,1 1,0-1,0 1,0-1,0 1,0-1,0 1,0-1,0 1,0-1,0 1,0-1,0 1,0-1,0 1,0-1,1 1,-1-1,0 1,0-1,0 1,1-1,-1 1,0-1,1 0,-1 1,0-1,1 0,-1 1,1-1,-1 0,0 1,1-1,-1 0,1 0,-1 0,1 1,-1-1,1 0,-1 0,1 0,-1 0,1 0,-1 0,1 0,-1 0,1 0,-1 0,1 0,-1 0,1 0,-1 0,1-1,-1 1,1 0,-1 0,1-1,-1 1,1 0,-1 0,0-1,1 1,-1 0,0-1,1 1,-1-1,1 0,-1 54,0-46,-1-2,1 1,0 0,0-1,1 1,0-1,0 1,0 0,0-1,1 0,0 1,0-1,1 0,-1 0,1 0,0 0,0-1,1 1,0-1,-1 0,1 0,1 0,-1 0,0-1,1 0,0 0,0 0,0 0,0-1,2 1,9 2,0-1,0-1,1-1,-1 0,1-1,0 0,-1-1,1-1,0-1,-1-1,0 0,1-1,-1 0,0-2,-1 0,0 0,0-2,4-2,-4-2,-1 0,0-1,-1-1,0 0,-1-1,-1 0,-1 0,0-1,-1-1,0 0,-1 0,-1 0,-1-1,1-9,26-53,0-34,-30 89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03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0 646,'86'-93,"-5"-3,7-19,-42 55,80-88,-126 148,0-1,0-1,0 1,1 0,-1 0,0-1,1 1,-1 0,1 0,0 0,-1 0,1 0,0 0,0 0,-1 0,1 0,0 0,0 0,0 0,0 0,0 1,0-1,1 0,-1 1,0-1,0 1,0 0,1-1,-1 1,0 0,0-1,1 1,-1 0,0 0,0 0,1 0,-1 0,0 1,0-1,1 0,-1 1,0-1,0 0,1 1,-1 0,0-1,0 1,0 0,0-1,0 1,0 0,6 115,-5-16,0-87,21 60,-22-71,0-1,-1 0,1 1,0-1,0 0,0 1,0-1,0 0,0 0,1 0,-1 0,0 0,1 0,-1 0,0-1,1 1,-1 0,1-1,-1 1,1-1,-1 1,1-1,0 0,-1 0,1 0,-1 0,1 0,0 0,-1 0,1 0,-1-1,1 1,-1 0,1-1,-1 0,1 1,-1-1,1 0,-1 0,0 1,1-1,-1-1,86-80,84-109,-65 65,-66 96,-39 31,0 1,-1-1,1 1,0-1,0 1,-1 0,1-1,-1 1,1 0,-1-1,0 1,0 0,0 0,0-1,0 1,0 0,0 0,0-1,-1 1,1 0,-1-1,1 1,-1 0,0 1,-43 176,45 49,9-173,-4-31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7:43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1220,'12'3,"0"0,1-1,-1 0,1-1,0 0,-1-1,1 0,0-2,-1 1,1-1,-1-1,0 0,0-1,4-1,26-12,-2-1,0-2,-1-1,-1-3,-1-1,-1-1,-1-2,-1-2,26-31,6-9,-3-2,-4-3,-3-2,-4-3,-2-2,33-79,47-131,-114 260,-16 32,0 1,0-1,0 1,0-1,0 0,0 1,0-1,0 1,0-1,0 1,0-1,0 0,0 1,1-1,-1 0,0 1,0-1,0 0,1 1,-1-1,0 0,1 1,-1-1,0 0,1 0,-1 1,0-1,1 0,-1 0,0 0,1 1,-1-1,1 0,-1 0,0 0,1 0,-1 0,1 0,-1 0,0 0,1 0,-1 0,1 0,-1 0,1 0,-1 0,0 0,1 0,-1-1,0 1,1 0,-1 0,1 0,-1-1,0 1,0 0,1-1,-1 1,0 0,1 0,-1-1,0 1,0 0,1-1,2 240,-5 257,2-484,-1 0,0 1,-1-1,0 0,-1 0,-1 0,0-1,0 1,-1-1,0 0,-1 0,-1-1,1 0,-2 0,1 0,-1-1,-1 0,0 0,0-1,0-1,-1 1,0-2,-1 1,0-1,-11 4,-10-2,0-1,-1-1,0-2,0-1,0-2,0-1,0-2,-13-3,24 4,-1-1,1-1,0-1,0-1,0-1,1 0,-11-6,30 11,1 0,-1 0,1 0,-1 0,1-1,-1 1,1 0,0-1,0 1,0-1,0 1,0-1,0 1,0-1,0 0,0 1,1-1,-1 0,1 0,-1 1,1-1,0 0,0 0,0 0,0 0,0 0,0 1,0-1,1 0,-1 0,1 0,-1 1,1-1,0 0,-1 1,1-1,0 0,0 1,0-1,1 1,-1-1,0 1,0 0,1 0,-1-1,1 1,-1 0,1 0,-1 0,1 1,0-1,-1 0,1 1,0-1,1 0,19-11</inkml:trace>
  <inkml:trace contextRef="#ctx0" brushRef="#br0" timeOffset="547.81">1638 853,'10'45,"-3"0,-2 1,-1-1,-3 39,-2-60,-1 0,-1 0,0-1,-2 0,-1 0,-1 0,-1 0,0-1,-10 16,18-36,-1-1,1 1,0 0,-1 0,1-1,-1 1,1 0,-1-1,0 1,0-1,0 1,0-1,0 1,0-1,0 0,0 1,0-1,-1 0,1 0,0 0,-1 0,1 0,-1 0,0 0,1-1,-1 1,0 0,1-1,-1 1,0-1,1 0,-1 0,0 0,0 1,1-2,-1 1,0 0,0 0,1 0,-1-1,0 1,1-1,-1 0,0 1,1-1,-1 0,1 0,-1 0,1 0,-1 0,1 0,0 0,0-1,-1 0,1-7,0 0,0-1,1 1,1 0,-1-1,2 1,-1 0,1 0,1-1,-1 1,1 1,1-1,0 0,0 1,1 0,5-7,-2-2,22-37,1 2,3 1,2 1,2 2,2 2,2 1,2 3,23-16,-62 53,1 0,0 0,-1 0,2 1,-1 0,0 0,1 1,0 0,0 0,0 0,0 1,0 0,0 1,1-1,-1 1,7 0,-11 3,-1 0,1 0,-1 0,1 0,-1 0,0 1,0-1,0 1,0-1,-1 1,1 0,-1 0,1-1,-1 1,0 0,0 0,0 0,-1 0,1 1,-1-1,0 0,1 0,-1 0,-1 0,1 1,0-1,-1 0,0 0,0 0,0 0,0 0,0 0,0 0,-1-1,1 1,-1 0,-1 0,-112 170,-2-55,116-116,1-1,-1 0,1 0,-1 0,0-1,1 1,-1 0,0 0,0 0,0 0,0-1,0 1,0 0,0-1,0 1,0-1,0 1,0-1,0 0,0 1,0-1,0 0,0 0,-1 1,1-1,0 0,0 0,0-1,0 1,-1 0,1 0,0 0,0-1,0 1,0-1,0 1,0-1,0 1,0-1,0 1,0-1,0 0,0 0,0 1,1-1,-1 0,0 0,0 0,1 0,-1 0,1 0,-1 0,1 0,-1 0,1 0,-1-1,6-15,4 2</inkml:trace>
  <inkml:trace contextRef="#ctx0" brushRef="#br0" timeOffset="3813.882">2372 937,'2'2,"0"1,0-1,0 0,1 0,-1 0,0 0,1-1,-1 1,1-1,0 0,0 1,-1-1,1 0,0 0,0-1,0 1,0-1,0 1,0-1,0 0,0 0,0-1,0 1,0 0,0-1,0 0,0 0,11-2,0 0,0-1,-1 0,0-2,0 1,0-2,-1 1,1-2,6-5,-15 10,-1 1,0-1,0 0,0 0,0 0,0 0,-1 0,0-1,1 1,-1-1,0 1,-1-1,1 0,-1 0,1 0,-1 0,0 0,-1 0,1 0,-1 0,0 0,0 0,0 0,0 0,-1 0,1-1,-1 1,0 0,-1 1,1-1,-1 0,1 0,-1 0,-2-2,2 2,-1 0,1 0,-1 0,0 0,-1 1,1-1,-1 1,1 0,-1 0,0 0,0 0,0 1,-1 0,1-1,-1 2,1-1,-1 0,0 1,1 0,-1 0,0 0,0 1,0 0,1 0,-1 0,0 0,-2 1,-4 1,1 0,-1 1,0 0,1 0,0 1,0 1,0 0,1 0,-1 1,1 0,-6 6,3-3,0 0,1 2,0-1,1 1,0 1,1-1,1 2,-1-1,2 1,0 1,0-1,2 1,-1 0,2 0,0 1,1 0,0 0,3-9,0 0,0 0,1 0,0 0,0-1,1 1,-1 0,1-1,1 1,-1-1,1 0,0 0,0 0,0 0,1 0,-1-1,1 1,0-1,1 0,-1 0,1-1,0 1,-1-1,2 0,-1-1,0 1,4 0,9 5,1-1,0-1,0 0,1-2,-1 0,1-2,11 1,110-20,-117 12</inkml:trace>
  <inkml:trace contextRef="#ctx0" brushRef="#br0" timeOffset="4181.236">3303 712,'-61'24,"2"2,0 3,-43 29,95-55,-1 1,1 0,-1 1,1 0,0 0,1 0,-1 1,1 0,0 0,1 1,0 0,0 0,0 0,1 0,-1 1,2 0,-1-1,1 1,1 1,-1-1,2 0,-1 1,1-1,0 1,0-1,1 1,1-1,-1 1,1-1,1 1,0-1,0 1,2 5,2-9,-1 0,1-1,-1 1,1-1,0-1,1 1,-1-1,1 0,-1 0,1-1,0 0,0 0,0-1,0 0,0 0,1 0,-1-1,0 0,0-1,0 1,0-1,0-1,4 0,16 0,-8 1,-1-2,0 0,1-1,-1-1,-1 0,1-2,-1 0,0-1,0 0,-1-2,12-8,-9 3</inkml:trace>
  <inkml:trace contextRef="#ctx0" brushRef="#br0" timeOffset="4363.869">3614 825,'-15'38,"-4"23,1 5,3-3,5-9,4-12</inkml:trace>
  <inkml:trace contextRef="#ctx0" brushRef="#br0" timeOffset="4517.717">3670 458,'0'0</inkml:trace>
  <inkml:trace contextRef="#ctx0" brushRef="#br0" timeOffset="5167.81">4121 853,'-168'46,"160"-42,0-1,0 1,1 1,0 0,0 0,0 0,0 0,1 1,0 1,0-1,0 1,1-1,0 2,1-1,-1 0,1 1,1 0,-3 7,5-11,0 0,0 0,0 0,1-1,0 1,0 0,0 0,0 0,0 0,1 0,0 0,0 0,0 0,0-1,0 1,1 0,0-1,-1 1,2-1,-1 0,0 1,0-1,1 0,0 0,0-1,0 1,0-1,0 1,0-1,0 0,1 0,-1 0,1-1,0 1,-1-1,1 0,0 0,0 0,0 0,0-1,0 0,0 0,0 0,0 0,-1 0,1-1,0 0,0 0,13-3,-1-2,-1 0,1-1,-1 0,0-1,-1-1,0-1,0 0,-1 0,0-1,-1-1,0 0,-1-1,4-7,63-56,16 0,-93 75,0 1,0-1,1 1,-1-1,0 1,0 0,0 0,1-1,-1 1,0 0,0 0,1 0,-1 0,0 0,0 1,1-1,-1 0,0 0,0 1,0-1,1 1,-1-1,0 1,0 0,0-1,0 1,0 0,0 0,0-1,0 1,-1 0,1 0,0 0,0 0,-1 0,1 1,-1-1,1 0,-1 0,1 0,-1 0,0 1,1-1,-1 0,0 1,6 62,-6-58,-1 20,-1-20,1 0,0 1,0-1,0 0,1 1,0-1,0 1,1-1,0 1,0-1,0 0,1 0,0 1,0-1,1 0,-1 0,1-1,0 1,1-1,0 1,0-1,0 0,0-1,1 1,-1-1,1 1,0-2,1 1,-1 0,1-1,1 1,3-2,0 0,0-1,0 0,0 0,0-1,0 0,0-1,0 0,0-1,0 0,0-1,-1 1,1-2,-1 0,0 0,0 0,7-5,135-110,-107 77,-2-3,-2-2,-2-1,-2-1,-2-3,-3-1,-2-1,-17 32,0 1,-2-2,-1 0,0 0,-2 0,-1-1,-1 0,0-1,-2 1,-1-1,-1 1,-1-1,-2 1,-1-12,2 32,0 1,-1 0,1 0,0 0,-1 0,0 0,0 1,0-1,0 0,0 1,0-1,-1 1,1 0,-1 0,1 0,-1 0,0 0,0 1,0-1,0 1,0 0,0-1,0 2,-1-1,1 0,0 1,-1-1,1 1,0 0,-1 0,1 0,0 1,-1-1,1 1,0-1,-2 2,-7 1,0 0,0 1,1 1,-1 0,1 0,1 1,-1 1,1 0,-6 5,0 6,1 0,0 2,2-1,0 2,1 0,1 0,1 1,2 0,0 1,1 0,1 0,1 1,1-1,1 1,1 0,2 0,0 0,1 0,3 10,-2-9,2 0,1 0,0-1,2 1,1-1,1 0,1-1,1 0,1-1,1 0,0-1,2 0,1-1,0-1,2-1,0 0,6 3,194 139,-194-146</inkml:trace>
  <inkml:trace contextRef="#ctx0" brushRef="#br0" timeOffset="5929.091">6549 712,'-30'-1,"1"1,-1 2,0 1,1 1,-1 1,1 2,1 1,-1 1,1 1,1 2,-5 3,22-11,0 1,-1 0,2 0,-1 1,1 0,0 0,0 1,1 1,0-1,0 1,0 1,1-1,1 1,-1 1,2-1,-1 1,1 0,1 0,0 0,0 1,1 0,0 0,1-1,0 1,1 1,-1-2,1 1,1 0,-1 0,2 0,-1 0,2-1,-1 1,2 0,-1-1,1 1,1-1,0 0,0 0,1-1,0 1,1-1,0 0,1 0,0-1,0 0,0 0,1 0,0-1,1 0,0-1,0 0,0-1,5 3,6-4,1 0,0-2,1 0,-1-2,0 0,0-1,0-1,0-1,0-1,0 0,0-2,-1-1,17-7,-1-3</inkml:trace>
  <inkml:trace contextRef="#ctx0" brushRef="#br0" timeOffset="9734.211">7113 825,'0'-3,"-1"0,0 0,-1 0,1 0,-1 0,1 1,-1-1,0 0,0 1,0-1,0 1,0 0,0 0,-1 0,1 0,-1 0,0 0,0 1,1-1,-1 1,0 0,0 0,0 0,0 0,0 0,-1 1,1-1,0 1,0 0,0 0,0 0,-1 0,1 1,0-1,-5 2,0 0,0 0,0 1,1 0,-1 0,1 1,0 0,0 0,0 1,1 0,-1 0,1 0,0 2,-5 4,0 1,2 1,-1 0,1 0,1 1,1 0,0 0,0 1,-2 9,8-19,-1 0,1 0,-1 0,1 1,1-1,-1 0,1 0,0 0,0 0,0 1,1-1,0 0,0 0,0 0,1 0,0 0,0 0,0 0,0-1,1 1,-1-1,1 0,0 1,1-1,-1 0,1-1,0 1,0-1,0 0,4 3,0-2,0 0,0 0,1-1,-1 0,1-1,-1 0,1 0,0-1,0 0,0-1,0 1,-1-2,1 1,0-1,0-1,0 0,-1 0,1 0,-1-1,1-1,-1 1,1-2,16-8,-1 0,-1-1,-1-2,0 0,-1-2,13-13,74-112,-76 98,-31 45,0 0,0 0,-1 0,1 0,0 0,0 1,-1-1,1 0,0 1,-1-1,1 0,-1 1,1-1,0 1,-1-1,1 1,-1-1,1 1,-1 0,1-1,-1 1,0-1,1 1,-1 0,0-1,0 1,1 0,-1 0,0-1,0 1,0 0,0 0,0-1,0 1,0 0,0-1,0 1,0 0,0 0,0-1,-1 1,1 0,0 0,0-1,-1 1,1-1,0 1,-1 0,1-1,-1 1,1-1,-1 1,1-1,-1 1,0-1,1 1,-1-1,0 7,-1 10,0 1,2 0,0 0,1 0,0 0,2-1,2 9,-4-20,1-1,0 1,0 0,1 0,0-1,0 1,0-1,0 0,1 0,0 0,0-1,0 1,1-1,-1 0,1 0,0-1,0 1,1-1,-1 0,1 0,-1-1,1 0,2 1,9 1,0 0,0-2,0 0,0 0,1-2,-1 0,0-1,0-1,0 0,0-2,0 0,0 0,-1-2,0 0,0-1,-1 0,1-1,7-7,6-6,0-2,-1-2,-2 0,0-2,-2 0,13-20,-17 20,2 0,1 2,1 0,1 1,1 2,6-4,-30 25,0 0,0-1,0 1,0 0,0 0,0 0,0 0,0 1,1-1,-1 0,0 1,0 0,1-1,-1 1,0 0,1 0,-1 0,0 1,0-1,1 1,-1-1,0 1,0-1,0 1,1 0,-1 0,0 0,0 1,0-1,-1 0,1 1,0-1,0 1,-1-1,1 1,-1 0,0 0,1 0,-1 0,0 0,0 0,0 0,0 0,-1 0,1 0,0 2,3 7,-1-1,0 1,0 0,-1 0,-1 0,0 0,0 1,-1-1,0 0,-1 0,-1 1,1-1,-2 0,0 0,0-1,-1 1,0-1,-1 0,0 1,0-2,-1 1,-1-1,1 0,-2 0,1-1,-1 0,0 0,-1-1,0 0,0-1,0 1,-1-2,0 1,0-2,0 1,-5 0,-87 1,256-34,163 25,-298 1,1-1,0-1,-1-1,0 0,0-2,0 0,-1-1,0 0,0-2,-1 0,0-1,-1-1,0 0,-1-1,-1-1,0 0,-1-1,0-1,-1 0,-1 0,0-1,4-12,-13 25,-1 0,1-1,-1 1,0 0,0 0,0-1,-1 1,0 0,0-1,0 1,0-1,0 1,-1 0,0-1,0 1,0 0,-1 0,1 0,-1 0,0 0,0 0,0 0,-1 0,0 1,1 0,-1-1,0 1,0 0,-1 0,1 0,-1 1,1-1,-1 1,0 0,0 0,0 0,0 1,0-1,0 1,-1 0,1 0,0 1,-1-1,0 1,-9 0,0 0,-1 1,1 1,0 1,0 0,0 0,1 1,-1 1,1 0,0 1,0 1,1 0,0 1,0 0,1 0,0 1,0 1,1 0,0 0,1 1,-7 11,10-13,1 0,0 0,0 1,1 0,0 0,1 0,0 0,1 1,0-1,0 1,1-1,1 1,-1-1,2 1,0 0,0-1,1 1,0-1,0 1,2-1,-1 0,1 0,1-1,-1 1,2-1,-1 0,1 0,1-1,-1 1,1-1,3 2,24 14,0-2,1-1,1-1,1-2,1-2,0-1,1-2,1-2,0-1,0-3,25 2,39 1,-77-10</inkml:trace>
  <inkml:trace contextRef="#ctx0" brushRef="#br0" timeOffset="12864.177">9597 542,'0'5,"0"6,0 7,5-1,1-7,5-6,0-3</inkml:trace>
  <inkml:trace contextRef="#ctx0" brushRef="#br0" timeOffset="13115.667">9737 825,'0'19,"0"11,-4 1,-3-5</inkml:trace>
  <inkml:trace contextRef="#ctx0" brushRef="#br0" timeOffset="16719.766">1 1530,'241'-51,"84"0,-175 40,0 6,2 7,240-10,144-11,-33-8,-208 38,-71 6,225-14,-228-5,155 2,-62-29,57 60,-95-4,-167-28,133 12,-153 1,1-5,-1-3,62-7,-16 1,818 2,-560 27,625-26,-526-2,-192-26,233-3,32 31,-471-18,-74 12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5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96,'0'17,"13"120,-12-133,0 0,0 0,0-1,1 1,0-1,-1 1,1-1,0 0,1 1,-1-1,0 0,1-1,0 1,0 0,0-1,0 1,0-1,0 0,0 0,1 0,-1-1,1 1,0-1,-1 0,1 0,0 0,0 0,-1-1,1 1,0-1,0 0,0 0,0-1,8-1,1 0,-1-2,0 1,0-1,0-1,-1 0,0-1,0 0,0-1,5-4,43-22,-55 32,0 0,0 1,0-1,0 1,0 0,0 0,0 1,0-1,0 1,1 0,-2 0,1 0,0 1,0-1,0 1,-1 0,1 0,-1 0,1 1,-1-1,0 1,0 0,0 0,0 0,0 0,-1 0,0 1,1-1,-1 2,46 37,-43-40,-1 0,1-1,0 1,-1-1,1 0,0-1,0 1,0-1,0 0,0 0,0 0,0-1,0 1,0-1,-1 0,1-1,0 1,-1-1,1 0,-1 0,1-1,-1 1,3-3,89-80,-84 72,4-3,0-1,-2-1,0 0,-1-1,-1-1,-1 0,-1 0,0-1,-1-2,-10 2,-3 29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1 323,'19'-1,"0"-1,1-1,-1-1,-1 0,1-2,-1 0,0-1,0 0,-1-2,0 0,0-1,-1-1,-1 0,1-1,10-12,-23 19,0 1,0-1,-1 0,1 1,-1-1,-1 0,1-1,0 1,-1 0,0 0,-1-1,1 1,-1 0,0-1,0 1,0 0,-1-1,0 1,0 0,0 0,-1-1,0 1,0 0,0 0,-1 1,1-1,-1 0,0 1,0 0,-1 0,1 0,-1 0,0 0,0 1,-1-1,1 1,0 0,-1 1,0-1,0 1,0 0,0 0,0 0,0 1,0 0,0 0,-1 0,1 0,-1 1,1 0,0 0,-1 1,1-1,0 1,-1 0,1 1,0-1,0 1,0 0,0 0,0 1,1 0,-1 0,-6 5,1 2,0-1,0 1,1 1,0 0,1 0,0 1,1 0,0 0,1 0,0 1,1 0,1 0,0 1,1-1,0 1,1 0,0 0,1 0,1 0,1 0,-1 0,2-1,0 1,1 0,0 0,1-1,1 0,0 0,0 0,2 0,5 0,1 0,0-1,1 0,0-1,1 0,0-1,0-1,1-1,1 0,-1-1,1-1,1 0,-1-1,1-1,10 1,102-6,-105-4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0 194,'2'-8,"1"0,0 0,0 0,0 1,1-1,0 1,0 0,1 0,0 1,0-1,1 1,0 0,0 0,0 1,1 0,0 0,0 0,0 1,0 0,1 0,9-5,1 0,0 1,1 0,0 2,0 0,0 1,1 1,0 1,0 0,0 2,0 0,2 2,-16-1,1 1,0 0,0 1,0-1,-1 1,1 0,-1 1,1 0,-1 0,0 0,0 1,-1 0,1 0,-1 0,1 1,-1 0,-1 0,1 0,-1 0,0 1,0 0,0 0,-1 0,0 0,0 0,-1 1,0-1,0 1,0 0,0 2,-1 26,-1-1,-1 1,-2-1,-1 0,-2 0,-1-1,-2 1,-2-2,0 1,-2-1,-2-1,0-1,-3 0,-7 10,-43 54,67-94,0-1,1 1,-1 0,0 0,1 0,-1-1,0 1,1 0,-1 0,1-1,-1 1,1-1,-1 1,1 0,-1-1,1 1,-1-1,1 1,0-1,-1 0,1 1,0-1,-1 1,1-1,0 0,0 1,-1-1,1 1,0-1,0 0,0 1,0-1,0 0,0 1,0-1,0 0,0 1,0-1,0 0,1 1,-1-1,0 0,0 1,1-1,-1 1,0-1,1 1,-1-1,1 1,-1-1,1 1,-1-1,0 1,1-1,0 1,-1 0,1-1,-1 1,1-1,15-35,1 0,2 0,2 2,1 0,2 2,26-28,-13 13,-23 29,7-10,0 1,2 0,1 2,2 1,20-16,-45 39,0 0,0 0,0 0,0 0,0 1,0-1,0 0,1 0,-1 1,0-1,0 0,1 1,-1 0,0-1,1 1,-1 0,1-1,-1 1,0 0,1 0,-1 0,1 0,-1 1,0-1,1 0,-1 0,0 1,1-1,-1 1,0-1,0 1,1 0,-1 0,0-1,0 1,0 0,0 0,0 0,0 0,0 0,0 0,0 0,0 0,-1 1,1-1,-1 0,1 0,-1 1,1-1,-1 0,1 1,-1-1,0 1,0-1,0 2,0 200,-1-202,1 1,0 0,-1-1,1 1,0-1,0 1,1 0,-1-1,0 1,0-1,1 1,-1-1,1 1,-1-1,1 1,0-1,-1 1,1-1,0 0,0 1,0-1,0 0,0 0,0 0,1 0,-1 0,0 0,0 0,1 0,-1 0,1 0,-1-1,1 1,-1-1,1 1,-1-1,1 0,-1 1,1-1,0 0,-1 0,1 0,-1 0,1 0,0-1,-1 1,1 0,-1-1,1 1,-1-1,1 0,-1 1,1-1,-1 0,1 0,136-149,22 0,-159 148,1 1,-1 0,0 0,0 0,1 0,-1 0,1 0,-1 1,1-1,-1 0,1 1,0-1,-1 1,1-1,0 1,-1 0,1 0,0 0,-1 0,1 0,0 0,0 0,-1 0,1 1,0-1,-1 1,1-1,-1 1,1 0,-1 0,1-1,-1 1,1 0,-1 0,0 1,1-1,-1 0,0 0,0 1,0-1,0 0,0 1,0-1,-1 1,1-1,0 1,-1-1,1 1,-1 0,1-1,-1 1,0 0,0-1,0 1,0 0,0 0,0-1,2 26,-2 0,0 1,-2-1,-1-1,-1 1,-8 26,3-7,-20 94,15-95,8-27</inkml:trace>
  <inkml:trace contextRef="#ctx0" brushRef="#br0" timeOffset="2765.898">1638 448,'28'0,"1"-1,-1-1,0-1,1-1,17-7,-37 9,-1-1,0 0,0 0,0-1,0 0,0-1,-1 1,0-2,0 1,0-1,0 0,-1 0,0-1,-1 1,1-1,-1-1,-1 1,1-1,-1 0,1-3,-4 6,0-1,0 1,0-1,-1 0,0 1,0-1,0 0,-1 1,0-1,0 0,0 1,0-1,-1 1,0 0,-1-1,1 1,-1 0,0 0,0 1,0-1,-1 1,1-1,-1 1,0 0,-1 0,1 1,-1 0,1-1,-1 1,0 1,0-1,0 1,-1 0,1 0,0 0,-1 1,0 0,1 0,-1 0,1 1,-1 0,0 0,1 0,-1 1,0-1,-1 2,-6 2,-1 1,1 0,1 1,-1 1,1 0,0 0,1 1,0 1,0 0,1 0,0 1,0 1,1-1,1 2,0-1,0 1,1 0,1 1,0-1,1 1,0 0,1 1,0-1,1 1,1 0,0 0,1 0,0 0,1 0,1 0,0 0,1 0,0-1,1 1,1 0,0-1,1 0,0 0,1 0,1-1,3 6,-4-11,0 0,1 0,0-1,0 0,0 0,1-1,0 0,0 0,0 0,1-1,-1-1,1 0,0 0,0 0,0-1,0 0,0-1,1 0,-1-1,0 0,1 0,-1-1,5-1,12-2,1 0,-2-2,1-2,-1 0,0-1,-1-2,17-9,335-204,-250 156,-125 69,0-1,0 0,-1 0,1 0,0 0,0 0,-1 0,1 0,0 0,0-1,0 1,-1 0,1 0,0-1,-1 1,1 0,0-1,-1 1,1-1,0 1,-1-1,1 1,-1-1,1 1,-1-1,1 1,-1-1,1 0,-1 1,1-1,-1 0,0 1,0-1,1 0,-1 0,0 1,0-1,0 0,0 0,0 0,0 1,0-1,0 0,0 0,0 1,0-1,0 0,-1 0,1 1,0-1,0 0,-1 0,1 1,-1-1,1 0,-1 1,1-1,-1 1,1-1,-1 1,1-1,-1 1,0-1,1 1,-1-1,0 1,0-1,-12 0,1-1,-1 2,0 0,0 0,0 1,0 1,1 0,-1 1,1 0,-1 1,1 0,0 1,1 0,-1 1,1 1,0-1,0 2,1 0,0 0,1 0,0 1,0 1,1 0,0 0,0 0,1 1,1 0,0 1,0 0,3-7,0 0,0 1,0 0,1-1,0 1,0 0,0 0,1 0,0 1,0-1,0 0,1 0,0 1,1-1,-1 0,1 0,0 0,0 0,1 0,0 0,0 0,1 0,-1 0,1-1,0 1,1-1,-1 0,1 0,0 0,0-1,1 1,-1-1,1 0,0 0,0-1,1 1,-1-1,1-1,2 2,2-1,0-1,0-1,1 0,-1 0,0-1,0 0,1-1,-1 0,0-1,0 0,0 0,0-1,0-1,-1 1,1-2,-1 1,0-1,0-1,-1 1,0-1,1-1,15-13,-1 0,-1-2,-1 0,-1-1,-1-1,8-14,53-98,-80 136,0 1,0-1,0 0,1 1,-1-1,0 0,0 1,1-1,-1 0,0 0,1 1,-1-1,0 0,1 0,-1 1,0-1,1 0,-1 0,1 0,-1 0,0 0,1 0,-1 1,1-1,-1 0,0 0,1 0,-1 0,1 0,-1-1,0 1,1 0,-1 0,1 0,-1 0,0 0,1 0,-1-1,0 1,1 0,-1 0,0-1,1 1,-1 0,0 0,0-1,1 1,-1 0,0-1,0 1,1 0,-1-1,0 1,0-1,0 1,0 0,0-1,0 1,1-1,-1 1,0 0,0-1,0 1,-4 37,2-27,0-2,0 0,1 1,0-1,0 1,0-1,1 0,1 1,-1-1,1 1,1-1,0 0,0 1,0-1,1 0,0 0,1-1,0 1,0-1,0 0,1 0,0 0,1 0,-1-1,1 0,1 0,-1-1,1 1,0-1,0-1,0 0,1 0,0 0,0-2,0 0,0-1,0 0,0-1,0 0,0 0,0-1,0 0,0 0,0-1,0 0,-1 0,1-1,-1 0,1 0,-1-1,0 0,0 0,-1-1,1 0,-1 0,0-1,15-15,-1-1,-2 0,0-2,-1 0,5-13,28-38,-33 52,0 0,2 2,1 0,0 1,1 1,21-14,-39 31,-1 0,1 0,-1 1,1-1,-1 1,1-1,0 1,0 0,0 0,0 0,-1 1,1-1,0 1,0-1,0 1,1 0,-1 0,0 0,0 1,0-1,0 1,-1 0,1 0,0 0,0 0,0 0,0 0,-1 1,1-1,-1 1,1 0,-1 0,0 0,0 0,1 0,-1 0,-1 1,1-1,0 1,-1-1,1 1,-1 0,0 0,0-1,1 2,1 7,0-1,0 0,-1 1,-1 0,0-1,0 1,-1 0,0 0,-1 0,0-1,-1 1,0-1,0 1,-1-1,-1 0,0 1,0-2,-1 1,0 0,-1-1,0 0,0-1,-1 1,0-1,-1 0,0-1,0 0,0 0,-1-1,0 1,1-2,0 0,0 0,0-1,0 0,-1 0,0-1,1 0,-1 0,0-1,-1 0,-4 0,14-3,1 1,-1 0,0-1,0 1,1 0,-1 0,0-1,0 1,1 0,-1-1,0 1,0 0,0-1,0 1,1-1,-1 1,0 0,0-1,0 1,0-1,0 1,0 0,0-1,0 1,0-1,0 1,0 0,-1-1,1 1,0 0,0-1,0 1,0 0,-1-1,1 1,0 0,0-1,-1 1,1 0,0-1,0 1,-1 0,1 0,0-1,-1 1,1 0,0 0,-1 0,1 0,-1-1,1 1,0 0,-1 0,1 0,-1 0,1 0,0 0,-1 0,1 0,-1 0,32-19,-17 16,1 0,-1 1,1 0,0 1,0 1,0 0,0 1,-1 0,1 2,0-1,7 4,75 8,-80-14,1-1,-1 0,0-1,0-1,0 0,-1-2,1 0,-1 0,0-2,-1 0,1-1,-1 0,-1-1,7-5,-4-2,-2 1,1-2,-2 0,0-1,-1 0,-1-1,-1-1,8-18,19-64,-38 103,0-1,-1 0,1 0,0 1,0-1,-1 0,1 0,0 1,0-1,-1 0,1 0,0 0,-1 1,1-1,0 0,-1 0,1 0,0 0,-1 0,1 0,-1 0,1 0,0 0,-1 0,1 0,0 0,-1 0,1 0,0 0,-1 0,1 0,0 0,-1 0,1 0,0-1,-1 1,1 0,0 0,-1 0,1-1,0 1,0 0,-1 0,1-1,0 1,0 0,0-1,-1 1,1 0,0-1,0 1,0 0,0-1,0 1,0 0,-1-1,1 1,0 0,0-1,0 1,0-1,0 1,1 0,-1-1,0 1,0 0,0-1,0 1,0-1,-23 20,12-4,0 0,0 1,2 0,0 0,1 1,1 0,0 0,1 1,4-13,-1 1,1-1,0 1,1 0,0 0,-1 0,2 0,-1 0,1 0,0 0,0 0,1 0,-1 0,1 0,1 0,-1-1,1 1,0 0,0-1,1 1,0-1,0 0,0 0,0 0,1 0,0 0,0-1,0 1,0-1,1 0,0-1,4 3,-4-2,1-1,0 0,0-1,0 0,1 0,-1 0,0 0,1-1,-1 0,1-1,-1 1,1-1,-1-1,1 1,-1-1,1 0,-1 0,1-1,-1 0,0 0,0-1,5-2,2-1,0-1,-1-1,0 0,0-1,0 0,-1-1,-1 0,1-1,4-7,62-93,-77 112,-1-1,1 0,0 1,0-1,0 0,0 1,0-1,0 0,0 1,0-1,0 1,0-1,0 0,0 1,0-1,0 0,0 1,0-1,0 1,0-1,0 0,1 1,-1-1,0 0,0 1,0-1,1 0,-1 0,0 1,0-1,1 0,-1 0,0 1,1-1,-1 0,0 0,0 0,1 1,-1-1,1 0,-1 0,0 0,1 0,-1 0,0 0,1 0,-1 0,1 0,-1 0,0 0,1 0,-1 0,0 0,1 0,-1 0,0 0,1 0,-1-1,0 1,1 0,-3 50,1-38,0-8,0 0,0 1,0-1,1 0,0 1,0-1,0 1,1-1,-1 1,1-1,0 0,1 1,-1-1,1 0,-1 0,1 0,0 0,1 0,-1-1,1 1,-1-1,1 1,0-1,1 0,-1 0,0 0,1-1,0 1,-1-1,1 0,1 1,16 0,-1 0,1-1,0-1,0-2,-1 0,1-1,1-1,1 1,0-2,-1-1,1-1,-1-1,0-1,0 0,-1-2,-1-1,1 0,-2-1,1-2,-2 0,0 0,-1-2,0 0,-1-1,-1-1,-1 0,0-1,1-5,-9 12,-1 0,0 0,0 0,-1-1,-1 0,0 0,-1 0,0 0,-1 0,0-3,-2 13,1 0,-1 0,0 0,0 1,0-1,0 0,0 1,0-1,-1 1,1-1,-1 1,0-1,0 1,0 0,0 0,0 0,0 0,0 1,-1-1,1 0,-1 1,1 0,-1 0,0-1,1 1,-1 1,0-1,0 0,0 1,0-1,1 1,-1 0,-1 0,-4 0,1 0,-1 0,0 1,1 0,-1 0,1 1,-1 0,1 0,0 1,0 0,0 0,-2 1,-72 75,81-77,-1-1,0 0,0 1,1-1,-1 1,1-1,-1 1,1-1,-1 1,1-1,0 1,0-1,0 1,0-1,0 1,0 0,0-1,1 1,-1-1,1 1,-1-1,1 1,-1-1,1 1,0-1,-1 0,1 1,0-1,0 0,0 0,0 0,1 0,-1 0,0 0,0 0,0 0,1 0,-1 0,1 0,-1-1,1 1,0-1,66 17,4-29,-64 9,1 0,-1 1,0 1,0-1,1 2,-1-1,1 1,-1 0,1 1,-1 0,0 0,1 0,0 2,-5 0,0 0,0 0,0 1,-1 0,0 0,1 0,-1 0,-1 0,1 0,-1 1,0-1,0 1,0 0,0 0,-1 0,0-1,0 1,0 1,0-1,-1 0,0 0,0 0,-1 0,1 0,-1 0,-1 4,4 46,-1-50,0 0,1 1,0-1,0 0,0 0,1 0,0 0,-1 0,2 0,-1-1,1 0,-1 0,1 0,0 0,0 0,1-1,-1 1,1-1,0 0,0-1,0 1,0-1,0 0,1 0,-1-1,0 0,1 0,-1 0,1 0,4-1,6 1,-1-1,0-1,1 0,-1-1,0-1,0 0,0-1,0 0,-1-2,13-6,-3 3,0-2,-1-1,-1-1,0-1,0-1,-2-1,0 0,-1-2,0 0,-1-1,-2-1,0-1,-1 0,-1-1,11-23,-23 42,-1-1,1 1,-1-1,1 1,-1-1,0 0,-1 0,1 1,-1-1,1 0,-1 0,0 0,-1 1,1-1,-1 0,1 0,-1 0,0 1,0-1,-1 1,1-1,-1 1,0-1,0 1,0 0,0 0,-1 0,1 0,-1 0,0 0,1 1,-1 0,-1-1,1 1,0 0,0 0,-1 1,1-1,-1 1,1-1,-1 1,0 0,0 1,1-1,-1 1,0-1,0 1,0 0,1 1,-3-1,-10 5,0 1,1 0,-1 1,1 1,1 0,0 1,0 0,1 1,0 1,0 0,1 1,1 0,0 1,1 0,0 1,1 0,0 0,2 1,-1 0,2 1,0-1,1 1,0 1,3-6,-1 0,1 0,1 0,0 1,1-1,0 1,1-1,0 1,1-1,0 0,1 0,0 0,0 0,1 0,1-1,0 1,0-1,1-1,1 1,-1-1,1 0,1 0,0-1,0 0,1 0,-1-1,2 0,-1-1,1 0,0 0,0-1,1 0,-1-1,1-1,0 1,3-1,10 6,1-1,0-1,0-2,0 0,0-2,1 0,0-2,-1-1,1-1,15-3,-16-3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3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86 650,'-9'20,"0"1,1 1,2-1,0 1,1 1,1-1,1 6,2-25,1 1,-1-1,1 1,0-1,0 1,0-1,0 1,1-1,-1 1,1-1,0 0,0 1,0-1,0 0,1 0,0 1,-1-1,1 0,0-1,0 1,1 0,-1-1,1 1,-1-1,1 1,0-1,0 0,-1 0,2-1,-1 1,0 0,0-1,0 0,1 0,-1 0,1 0,-1-1,1 1,-1-1,1 0,-1 0,1 0,-1 0,1-1,-1 1,0-1,1 0,15-6,0-1,-1 0,0-2,0 0,-1-1,0-1,-1 0,0-1,-1-1,1-2,-14 13,48-44,-3-2,-2-2,-3-2,-2-2,33-59,-61 92,0-1,-1-1,-2 0,0 0,-2-1,0 0,-2 0,-1 0,1-16,-5 36,0 0,1-1,-2 1,1 0,-1-1,1 1,-1 0,-1-1,1 1,-1 0,0 0,0 0,0 0,-1 1,0-1,0 1,0-1,0 1,-1 0,-3-3,3 7,-1 0,1 1,0-1,0 1,0 0,0 0,0 1,0-1,1 1,-1 0,0 0,1 0,-1 0,1 1,0 0,0-1,0 1,0 0,0 0,1 1,0-1,-1 0,1 1,0 0,0-1,1 1,-1 1,0-2,-15 32,1 0,2 0,2 2,1-1,2 2,2-1,1 1,2 0,1 0,2 0,3 24,-2 72,5 0,20 120,-10-146,-5 1,-4 106,-33-120,26-92,0-1,0 0,-1 0,1 0,-1 0,0-1,1 1,-1 0,0-1,0 1,0-1,0 1,0-1,0 0,-1 0,1 0,0 0,-1-1,1 1,0 0,-1-1,1 0,-1 1,1-1,-1 0,1-1,-1 1,1 0,0-1,-1 1,1-1,-1 1,1-1,0 0,0 0,-1 0,1-1,-1 0,-6-5,-1 0,1-1,0 0,1-1,0 0,0 0,1-1,0 1,1-2,0 1,-2-7,-5-9</inkml:trace>
  <inkml:trace contextRef="#ctx0" brushRef="#br0" timeOffset="200.947">1 0,'5'10,"1"3</inkml:trace>
  <inkml:trace contextRef="#ctx0" brushRef="#br0" timeOffset="1433.968">368 1552,'13'-55,"-9"33,1 0,0 1,2 0,0 0,2 1,0 0,1 0,9-12,1 5,2 2,0 0,2 2,1 0,0 2,2 1,9-5,-11 10,-3 3</inkml:trace>
  <inkml:trace contextRef="#ctx0" brushRef="#br0" timeOffset="28876.761">1074 1694,'-10'-4,"0"-1,0 2,0-1,0 1,-1 1,0 0,1 0,-1 1,0 1,1 0,-1 0,0 1,0 0,1 1,-1 0,1 1,-1 0,1 0,0 1,0 1,1 0,-1 0,1 1,0 0,1 0,0 1,-1 0,2 1,-1 0,1 0,1 0,0 1,0 0,0 0,1 1,0 2,-15 16,1 1,2 1,1 1,2 0,1 1,1 0,2 1,1 1,-1 12,9-39,1-1,0 1,0 0,1 0,-1-1,1 1,1 0,-1-1,1 1,0-1,1 0,0 1,0-1,0 0,0-1,1 1,0-1,0 1,1-1,-1 0,1-1,0 1,1-1,-1 0,1 0,0-1,-1 0,2 0,-1 0,0-1,0 1,1-2,0 1,20 1,0-1,1-2,-1-1,0 0,0-3,0 0,-1-1,1-2,-1-1,-1 0,1-2,-2-1,1-2,-2 0,1-1,-2-1,0-1,-1-1,15-17,-24 25,-2-1,1 0,-2-1,1 0,-1 0,-1-1,0 0,-1-1,0 0,-1 0,-1 0,0-1,0 0,-1 1,-1-2,-1 1,0 0,0-1,-2 1,0-1,0 1,-2-1,1 1,-2 0,0 0,-1 0,0 0,-2 4,0 0,0 0,-1 1,-1 0,1 0,-2 1,1 0,-1 0,0 1,0 0,-1 1,0 0,0 1,-1 0,1 0,-1 1,0 0,0 1,-1 1,1-1,-1 2,1 0,-1 0,1 1,-7 1,-15-2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0,'5'14,"1"15,0 7,-1 2,-1-1,-2-6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1,'-11'5,"0"0,0 1,0 0,1 1,0 1,0-1,1 1,0 1,0 0,-3 5,12-11,0 1,1-1,0 1,-1-1,1 0,0 1,1-1,-1 0,1 0,-1 0,1 0,0 0,0 0,0-1,0 1,1 0,-1-1,1 0,0 1,-1-1,1 0,0-1,0 1,0 0,0-1,1 0,-1 0,0 0,1 0,-1 0,3 0,3 3,-2-2,-1 0,0 0,1 0,-1 1,0 0,0 0,0 0,-1 1,1 0,-1 0,0 1,0-1,-1 1,1 0,-1 0,0 1,0-1,-1 1,1 0,-1 0,-1 0,1 0,-1 1,0-1,0 1,-1-1,0 1,0 0,-1 1,0-2,-1 0,0-1,-1 1,1-1,-1 0,0 1,-1-1,1 0,-1 0,0 0,0-1,0 1,-1-1,0 1,0-1,0 0,0-1,-1 1,1-1,-1 0,0 0,0 0,0-1,0 1,0-1,-1-1,1 1,-1-1,1 0,-1 0,0 0,1-1,-1 0,0 0,-1 0,-73-6,61-1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1,'-5'43,"-1"19,4 4,4-4,0-9,1-7,-1-13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10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0,'0'5,"-5"6,-6 6,-2 5,-3-1,1 0,4 2,-3 2,3 1,2 1,8 1,9-5,8-5,5-7,5-5,-2-8,-11-4,-6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1 307,'72'-270,"-71"270,-1 1,1 0,-1 0,0-1,1 1,0-1,-1 1,1 0,-1-1,1 1,0-1,-1 1,1-1,0 0,-1 1,1-1,0 0,0 1,-1-1,1 0,0 0,0 0,0 0,-1 0,1 0,0 0,0 0,0 0,0 0,-1 0,1 0,0 0,0-1,-1 1,1 0,0-1,0 1,-1-1,1 1,0 0,-1-1,1 0,-1 1,1-1,0 1,-1-1,1 0,-1 1,0-1,1 0,0 6,56 129,-54-129,1 1,0-1,0 0,0 0,0 0,1 0,0-1,0 0,0 0,0 0,1-1,-1 1,1-1,0-1,0 1,0-1,0 0,1 0,-1-1,0 0,1 0,-3-1,0 0,0-1,0 1,0-1,0 0,0 0,0-1,0 1,-1-1,1 0,-1 0,1 0,-1 0,0-1,1 1,-1-1,-1 0,1 0,0 0,-1 0,1 0,-1 0,0-1,0 1,0-1,-1 0,1 0,28-107,-29 56,-1 31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293 650,'-21'6,"-1"2,2 0,-1 1,1 0,0 2,1 1,0 0,1 1,1 1,0 1,1 0,-12 15,23-22,1-1,-1 1,2 0,-1 1,1-1,0 1,1-1,0 1,0 0,1 0,1 0,-1 0,1-1,0 1,1 0,0 0,1 0,0 1,-1-5,0 0,1 0,-1 0,1 0,0 0,0-1,1 1,0-1,0 1,0-1,0 0,0 0,1 0,0 0,-1-1,2 0,-1 0,0 0,0 0,1 0,0-1,-1 0,1 0,0 0,0-1,0 1,0-1,1-1,-1 1,0-1,1 1,13-5,-1 0,-1 0,1-2,-1 0,0-1,0-1,-1-1,0 0,0-1,-1 0,0-1,-1-1,3-4,10-7,0-2,-1 0,-2-2,0 0,-2-2,-1-1,-2 0,-1-2,-1 0,-2 0,-1-2,-1 0,-2 0,-2-1,-1-1,-2 1,0-11,-5 26,-1 0,0-1,-2 1,-1 0,0 0,-1 0,-2 1,0-3,3 15,1-1,-1 0,-1 1,1 0,-1 0,0 0,-1 0,0 0,0 1,0 0,-1 0,0 1,0-1,0 1,-1 1,0-1,0 1,0 0,0 1,-1-1,-2 1,3 1,1 1,-1 0,1 0,-1 1,0 0,1 0,-1 1,0-1,1 2,-1-1,1 1,-1 0,1 0,0 0,0 1,0 0,0 0,0 1,1 0,-1 0,1 0,0 0,0 1,1 0,0 0,-1 0,2 1,-1-1,1 1,-2 3,-7 13,1 0,1 1,1 0,0 1,2 0,1 0,-1 16,3-20,2 1,0-1,1 1,1 0,1-1,1 1,1-1,1 1,0-1,1 0,2 0,0-1,1 0,1 0,0-1,2 0,2 2,104 121,-52-85,-45-40</inkml:trace>
  <inkml:trace contextRef="#ctx0" brushRef="#br0" timeOffset="220.728">998 848,'0'24,"5"3,2-8,-1-12,-1-7</inkml:trace>
  <inkml:trace contextRef="#ctx0" brushRef="#br0" timeOffset="365.75">1027 340,'0'0</inkml:trace>
  <inkml:trace contextRef="#ctx0" brushRef="#br0" timeOffset="614.706">1309 1017,'-5'-14,"3"-20,3-8,0-2,5 1,2 4,4 3,0 4,3 1,-2 2,3 6,-2 2,1 4,4 6,2 4,-1 3</inkml:trace>
  <inkml:trace contextRef="#ctx0" brushRef="#br0" timeOffset="953.465">1704 848,'37'-13,"-1"0,-1-3,-1-1,0-1,-1-2,-1-1,-2-2,0-1,0-1,4-46,-34 69,0 0,0 0,0 0,-1 0,1 0,0 0,-1 0,1 0,-1 0,0 0,0 0,0 1,0-1,0 0,0 1,0-1,0 0,-1 1,1-1,0 1,-1 0,0 0,1-1,-1 1,0 0,1 0,-1 1,0-1,0 0,0 0,0 1,0 0,0-1,0 1,0 0,0 0,0 0,-1 0,-9 0,-1 1,1 0,-1 1,1 0,0 1,-1 0,2 1,-1 0,0 1,1 1,0 0,0 0,1 1,-1 0,1 1,1 0,0 1,0 0,1 0,0 1,0 0,1 0,0 1,1 0,1 0,-1 0,2 1,0 0,0 0,1 0,0 0,1 1,1-1,-1 11,3-18,0 0,0 0,0 0,1 0,0 0,0 0,0-1,0 1,1-1,0 1,0-1,0 0,0 0,1 0,0-1,-1 1,1-1,1 0,-1 0,0 0,1-1,-1 1,1-1,0 0,0 0,2 0,5 2,-1-1,1-1,0 0,0 0,0-1,0 0,0-1,0-1,0 0,11-2,34-11,-32 8</inkml:trace>
  <inkml:trace contextRef="#ctx0" brushRef="#br0" timeOffset="1248.116">2409 650,'-11'12,"0"0,0 1,1 0,0 0,2 1,-1 0,2 1,0 0,0 0,2 1,0-1,0 1,2 0,-1 7,4-19,1 0,0-1,0 1,0 0,0-1,1 1,-1-1,1 1,0-1,0 0,0 0,0 0,1 0,-1 0,1 0,0 0,-1-1,1 0,1 1,-1-1,0 0,0-1,1 1,-1 0,1-1,0 0,-1 0,1 0,0 0,112 13,-96-14,0-1,0 0,0-2,0-1,-1 0,1-1,-1-1,0-1,-1-1,0 0,0-1,16-12,-10 6</inkml:trace>
  <inkml:trace contextRef="#ctx0" brushRef="#br0" timeOffset="1587.086">3143 1,'-25'152,"7"2,7 0,6 0,8 20,-3-143,16 66,-18-71,-1-22</inkml:trace>
  <inkml:trace contextRef="#ctx0" brushRef="#br0" timeOffset="2084.777">2805 481,'34'-10,"30"-3,8 1,-2 2,-9 3,-10 3,-8 2,-8 1,-4 1,-7 0</inkml:trace>
  <inkml:trace contextRef="#ctx0" brushRef="#br0" timeOffset="2372.361">3538 30,'-9'38,"-4"46,1 14,2 0,4-12,1-11,3-14,1-12,1-9,1-3,-1-2,1-3,-1-1,5-2,2-6</inkml:trace>
  <inkml:trace contextRef="#ctx0" brushRef="#br0" timeOffset="3050.572">3793 678,'0'8,"1"0,0 0,0 0,1 0,0 0,1-1,-1 1,1-1,1 1,0-1,0 0,0 0,1-1,-1 1,2-1,-1 0,1-1,0 1,1 0,-2-6,1-1,-1 1,0-1,1 0,-1 0,0 0,0-1,0 0,0 0,0-1,0 1,0-1,-1 0,1 0,-1 0,0-1,0 1,0-1,-1 0,1-1,-1 1,0 0,0-1,0 0,1 0,84-121,-88 125,1 0,-1 0,0 0,0 1,1-1,-1 0,0 0,1 0,-1 0,1 0,-1 0,1 1,-1-1,1 0,0 0,-1 1,1-1,0 0,-1 1,1-1,0 1,0-1,0 1,0-1,0 1,0 0,-1-1,1 1,0 0,0 0,0 0,0 0,0-1,0 1,0 1,0-1,0 0,0 0,0 0,0 0,0 1,0-1,0 0,0 1,-1-1,1 1,0-1,0 1,0-1,-1 1,1 0,0-1,-1 1,1 0,0 0,-1-1,1 1,-1 0,1 1,34 116,132 542,-162-643,-1 1,-1 0,0 0,-1 0,-1 0,-1 0,-1 0,0 0,-1 0,-1 0,-1 0,0-1,-2 1,0-1,-4 7,7-20,-1 0,1-1,-1 0,0 1,0-2,-1 1,1 0,0-1,-1 0,1 0,-1 0,0 0,0-1,0 0,0 0,0 0,0-1,0 0,0 0,0 0,0 0,0-1,0 0,0 0,1 0,-1 0,0-1,0 0,1 0,-1 0,1-1,0 1,0-1,0 0,0 0,0-1,0 1,1-1,0 0,0 0,0 0,0 0,0-1,-4-10,1 1,0-1,1 0,1 0,0-1,1 0,-1-15,-1 2,2 11,1 1,0 0,1 0,1-1,1 1,0-1,1 1,1 0,0 0,2 0,0 1,1-1,0 1,1 0,1 1,1-1,0 2,1-1,0 1,1 1,10-9,-12 16,1 1,-1 0,1 1,0 0,0 1,1 0,-1 0,1 1,-1 0,1 1,0 1,-1-1,1 2,5 0,9-1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09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6606 199,'-3'4,"1"1,0-1,1 1,-1 0,1-1,0 1,0 0,0 0,1-1,0 1,0 0,0 0,0 0,1 0,0-1,0 1,0 0,1 2,1 5,143 603,-79-370,-67-244,0 1,0-1,0 0,0 0,0 1,0-1,1 0,-1 0,1 1,-1-1,0 0,1 0,0 0,-1 0,1 1,0-1,0 0,-1 0,1-1,0 1,0 0,0 0,0 0,0 0,0-1,0 1,1-1,-1 1,0-1,0 1,0-1,1 1,-1-1,0 0,0 0,1 0,-1 0,0 0,1 0,-1 0,0 0,0 0,1-1,-1 1,0 0,0-1,0 1,1-1,-1 0,0 1,0-1,0 0,0 1,0-1,0 0,0 0,0-1,10-16,-1-2,-1 1,-1-1,-1 0,0-1,-2 0,0-3,5-12,-1 4,43-157,43-90,-70 229,-25 49,1 1,-1-1,0 0,1 0,-1 0,0 0,1 1,-1-1,1 0,-1 0,1 1,0-1,-1 0,1 1,-1-1,1 0,0 1,0-1,-1 1,1 0,0-1,0 1,0-1,0 1,-1 0,1 0,0 0,0-1,0 1,0 0,0 0,0 0,0 0,0 0,-1 1,1-1,0 0,0 0,0 1,0-1,0 0,-1 1,1-1,0 1,0-1,-1 1,1-1,0 1,0-1,-1 1,1 0,-1 0,1-1,-1 1,1 0,-1 0,1-1,24 106,-12-24,-4-22,2-1,3-1,20 55,6-44,-39-67,0-1,1 1,-1-1,0 1,0-1,1 0,-1 0,1 1,-1-1,1 0,-1 0,1-1,0 1,-1 0,1 0,0-1,0 1,-1-1,1 0,0 1,0-1,0 0,0 0,-1 0,1 0,0-1,0 1,0 0,0-1,-1 1,1-1,0 0,-1 1,1-1,0 0,-1 0,1 0,-1 0,1-1,0 1,15-19,-1 0,-1-1,-1-1,0 0,-2-1,0 0,7-24,-11 28,25-54,-4-1,-3-1,-3-1,-4-1,-1-7,-15 58</inkml:trace>
  <inkml:trace contextRef="#ctx0" brushRef="#br0" timeOffset="686.045">7875 1,'-5'14,"0"1,1-1,1 1,0 0,1 0,1 0,0 0,1 3,-1 9,23 248,10-11,-4-31,-28-232,-1 0,1 0,0 0,0 0,0 1,0-1,0 0,0 0,0 0,0 0,0 0,0 1,1-1,-1 0,0 0,1 0,-1 0,1 0,0 0,-1 0,1 0,0 0,-1 0,1-1,0 1,0 0,0 0,-1-1,1 1,0 0,0-1,0 1,0-1,1 1,-1-1,0 0,0 1,0-1,0 0,0 0,0 0,0 0,1 0,-1 0,0 0,0 0,0 0,0-1,0 1,0 0,0-1,110-139,-102 129,2-3,1 0,1 1,-1 0,2 1,0 1,0 0,1 0,1 2,10-5,-25 13,0 1,0-1,0 1,0 0,1 0,-1-1,0 1,0 0,0 0,0 0,0 0,1 1,-1-1,0 0,0 0,0 1,0-1,0 1,0-1,0 1,0-1,0 1,0-1,0 1,0 0,0 0,-1-1,1 1,0 0,0 0,-1 0,1 0,0 0,-1 0,1 0,-1 0,0 0,1 0,-1 0,0 0,0 1,1-1,-1 0,0 1,4 57,-4-51,-2 138,2-144,-1 0,1-1,0 1,0-1,0 1,0 0,0-1,0 1,1-1,-1 1,0 0,1-1,0 1,-1-1,1 1,0-1,-1 0,1 1,0-1,0 0,0 1,0-1,1 0,-1 0,0 0,0 0,1 0,-1 0,0 0,1-1,-1 1,1 0,-1-1,1 1,-1-1,1 0,0 1,-1-1,1 0,-1 0,1 0,0 0,-1 0,1 0,0-1,-1 1,1 0,-1-1,1 0,-1 1,1-1,-1 0,2 0,9-10</inkml:trace>
  <inkml:trace contextRef="#ctx0" brushRef="#br0" timeOffset="1369.498">8835 537,'-49'36,"1"2,2 2,2 1,2 3,-13 19,53-61,0-1,0 1,0 0,1 0,-1-1,0 1,1 0,-1 1,1-1,0 0,0 0,0 1,0-1,0 0,0 1,0-1,1 1,-1-1,1 1,0-1,0 1,0-1,0 1,0-1,0 1,1 0,0-1,-1 0,1 1,0-1,0 1,0-1,0 0,0 0,1 1,-1-1,1 0,0 0,-1-1,1 1,0 0,0 0,0-1,0 1,0-1,8-1,0 0,0 0,0-1,0 0,0-1,0 0,0-1,-1 0,1 0,-1-1,0-1,0 1,-1-1,7-5,3 0,9-6,-1-2,-1 0,-1-2,-1 0,13-16,2 0,-37 34,0 0,0 1,1-1,-1 1,0-1,0 1,1 0,-1-1,0 1,1 0,0 0,-1 0,1 0,0 0,-1 0,1 1,0-1,0 1,0-1,-1 1,1-1,0 1,0 0,0 0,0 0,0 0,0 0,-1 1,1-1,0 0,0 1,0 0,0-1,-1 1,1 0,0 0,-1 0,1 0,-1 0,1 0,-1 0,1 1,-1-1,0 0,1 1,-1 0,13 98,-5-11,-8-87,0 1,1 0,-1-1,1 1,0-1,0 1,0-1,0 0,0 0,0 0,0 0,1 0,-1 0,1 0,-1-1,1 0,0 1,0-1,0 0,-1 0,1-1,0 1,0 0,0-1,0 0,0 0,0 0,0 0,0 0,0 0,2-1,2 0,1-1,0 0,0 0,-1 0,1-1,-1 0,0-1,0 1,0-1,0-1,3-3,29-31,-2-2,-2-2,-2-1,-2-1,-1-2,-3-1,-2-2,12-36,-22 56,-1 0,-2-1,-1-1,-1 1,-2-2,-1 1,-2-1,-1 0,-1-21,-2 53,-1 0,1-1,-1 1,0-1,0 1,1-1,-1 1,0-1,0 1,0-1,-1 1,1-1,0 1,0-1,-1 1,1 0,-1-1,1 1,-1-1,0 1,0 0,1 0,-1-1,0 1,0 0,0 0,0 0,-1 0,1 0,0 0,0 0,0 1,-1-1,1 0,0 1,-1-1,1 1,-1-1,1 1,-1 0,1-1,-1 1,1 0,-1 0,1 0,-1 0,1 0,-1 1,1-1,0 0,-1 1,1-1,-1 1,1-1,0 1,-1 0,1-1,0 1,0 0,-1 0,1 0,0 0,0 0,0 0,0 0,0 1,0 0,-9 18,0 1,2-1,0 2,2-1,0 1,1 0,2 1,0-1,1 1,1-1,1 1,2-1,0 3,-2 1,5 32,2 0,3-1,3 0,1 0,14 28,-28-83,46 157,-72-197,13 15</inkml:trace>
  <inkml:trace contextRef="#ctx0" brushRef="#br0" timeOffset="1619.662">9230 340,'38'10,"42"2,17-4,-4-5,-7-2,-15-2,-13 0,-13 0,-8-1,-7 2,-7-1</inkml:trace>
  <inkml:trace contextRef="#ctx0" brushRef="#br0" timeOffset="18775.848">143 1441,'1'-2,"1"0,0 0,-1 0,1 1,0-1,0 1,0-1,1 1,-1 0,0 0,0 0,1 0,-1 0,1 1,-1-1,0 1,1-1,-1 1,1 0,1 0,0-1,22-2,1 1,0 1,0 1,0 2,0 0,-1 2,19 5,180 26,-179-24,-65-36,-173-133,184 148,3 3</inkml:trace>
  <inkml:trace contextRef="#ctx0" brushRef="#br0" timeOffset="17212.072">368 1751,'-17'152,"6"1,10 137,2-202,-3-58,-1 0,-1-1,-2 1,-1-1,-7 17,11-27,2-8</inkml:trace>
  <inkml:trace contextRef="#ctx0" brushRef="#br0" timeOffset="17629.06">820 1722,'1'419,"27"-128,-27-270,-1 2,-3-40,-2-10,-1 1,-2 1,0-1,-2 2,-1-1,-1 1,0 1,-2 0,-7-8,15 21,-1 1,0 0,-1 1,1 0,-1 0,-1 0,0 1,0 0,0 1,-1 0,0 0,0 1,0 1,-1 0,0 0,0 1,0 0,0 1,0 0,0 0,0 2,-1-1,1 2,0-1,-7 2,12 0,0 0,-1 0,2 0,-1 1,0 0,0 0,1 0,0 1,0-1,0 1,0 1,0-1,1 1,0 0,0 0,0 0,1 0,-1 1,1-1,1 1,-1 0,1 0,0 0,0 0,1 0,-1 0,1 1,1-1,-1 0,1 1,1-1,-1 1,1 1,5 11</inkml:trace>
  <inkml:trace contextRef="#ctx0" brushRef="#br0" timeOffset="17942.967">1187 2343,'-1'12,"0"1,1-1,0 0,1 1,1-1,0 0,0 0,1 0,1 0,0-1,0 1,1-1,1 0,0 0,0-1,2 1,-6-10,0 0,1 0,-1 0,0 0,1 0,-1-1,1 1,-1-1,1 0,0 0,-1 0,1 0,-1 0,1-1,-1 1,1-1,-1 1,1-1,-1 0,1 0,-1 0,0 0,0 0,0-1,1 1,-1-1,0 0,-1 1,1-1,0 0,0 0,-1 0,1 0,-1 0,0 0,0-1,0 1,0 0,0-1,0 1,0-1,-1 1,1-1,-1 1,0-1,0 1,0-3,2-1,-1-1,0 1,0-1,-1 1,1-1,-1 1,-1-1,0 0,0 1,0-1,0 1,-1 0,0-1,-1 1,1 0,-1 0,0 1,-1-1,1 0,-1 1,0 0,0 0,-1 0,0 1,0-1,0 1,0 0,-1 0,1 1,-1 0,0 0,0 0,0 1,-6-2,-16-5,2 3</inkml:trace>
  <inkml:trace contextRef="#ctx0" brushRef="#br0" timeOffset="20524.095">2175 2513,'-24'38,"-18"23,-6 5,5-3,5-13,4-10,8-11</inkml:trace>
  <inkml:trace contextRef="#ctx0" brushRef="#br0" timeOffset="25485.658">9596 1695</inkml:trace>
  <inkml:trace contextRef="#ctx0" brushRef="#br0" timeOffset="25243.542">9512 2146,'-9'33,"-4"17,1-1</inkml:trace>
  <inkml:trace contextRef="#ctx0" brushRef="#br0" timeOffset="25696.012">9795 2343,'88'-323,"-65"283,-22 39,-1 1,0-1,1 1,-1-1,1 1,-1-1,1 1,-1 0,1-1,-1 1,1 0,-1 0,1-1,0 1,-1 0,1 0,0 0,-1-1,1 1,-1 0,1 0,0 0,-1 0,1 0,0 0,-1 1,1-1,-1 0,1 0,0 0,-1 1,1-1,-1 0,1 0,-1 1,1-1,0 1,-1-1,0 0,1 1,-1-1,1 1,-1-1,0 1,1-1,-1 1,0 0,1-1,-1 1,0-1,0 1,1 0,-1-1,0 1,0-1,0 1,0 0,0-1,0 1,0 0,0-1,0 1,-1-1,1 1,18 149,-17-141,1 0,0-1,1 1,0-1,0 0,0 0,1 0,1 0,-1 0,1-1,1 0,-1 0,1 0,0-1,1 0,-1 0,1 0,1-1,-1 0,1-1,-1 1,1-1,0-1,5 2,-5-7,0 1,-1-1,1 0,0-1,-1 0,0 0,0-1,0 0,0 0,0 0,-1-1,0 0,0-1,0 1,-1-1,0 0,0 0,0-1,-1 1,0-1,0 0,-1 0,1-1,-2 1,1-1,1-6,30-119,-33 109</inkml:trace>
  <inkml:trace contextRef="#ctx0" brushRef="#br0" timeOffset="23694.676">7396 2033,'-19'8,"0"2,1 0,0 1,1 0,0 2,1 0,1 1,0 0,-8 11,13-15,1 0,1 0,0 1,1 0,0 0,0 0,1 1,1 0,-1 4,4-12,1 0,0 0,0-1,1 1,-1 0,1 0,0 0,0 0,0 0,1 0,-1 0,1 0,0 0,0 0,0-1,1 1,-1 0,1-1,0 1,0-1,0 0,1 1,-1-1,1 0,-1 0,1-1,0 1,0-1,1 1,-1-1,0 0,2 0,7 3,0 0,1-2,-1 1,1-2,0 1,0-2,0 0,0 0,1-2,-1 1,0-2,0 0,0 0,-1-1,1 0,0-2,-1 1,0-1,0-1,-1 0,1-1,-1 0,-1-1,1 0,-1 0,6-8,-8 10,0-1,0 1,-1-1,0 0,0-1,-1 0,0 0,-1 0,1-1,-1 0,-1 0,0 0,0 0,-1-1,0 1,-1-1,0 0,0 0,-1 0,0 0,-1 0,0 0,-1 0,0 0,-1 0,0 0,0 0,-1 1,0-1,-1 1,0-1,0 1,-1 1,0-1,-1 1,0-1,-3-2,5 6,0 1,0 0,0 0,0 0,-1 1,0-1,0 1,0 0,0 0,0 1,0 0,-1 0,1 0,-1 0,0 1,1 0,-1 0,0 1,0-1,1 1,-1 1,0-1,0 1,1 0,-1 0,0 0,1 1,-1 0,1 0,0 1,-1-1,1 1,0 0,1 1,-1-1,1 1,-1 0,1 0,-2 3,-15 45,17-27</inkml:trace>
  <inkml:trace contextRef="#ctx0" brushRef="#br0" timeOffset="24129.873">7904 2315,'-76'98,"75"-111,83-165,-71 148,2 1,1 0,1 1,1 1,2 1,0 0,19-18,-37 43,1-1,1 1,-1-1,0 1,0 0,0 0,1-1,-1 1,0 0,1 0,-1 1,1-1,0 0,-1 0,1 1,0-1,-1 1,1-1,0 1,-1 0,1 0,0 0,0 0,-1 0,1 0,0 0,0 0,-1 1,1-1,0 1,-1-1,1 1,0 0,-1-1,1 1,-1 0,1 0,-1 0,0 0,1 1,-1-1,0 0,0 0,0 1,0-1,0 1,0-1,0 1,0-1,-1 1,1 0,-1-1,1 1,-1 0,1-1,-1 1,0 0,0 1,39 133,-30-120</inkml:trace>
  <inkml:trace contextRef="#ctx0" brushRef="#br0" timeOffset="24378.67">8355 2231,'5'19,"1"2,1-3</inkml:trace>
  <inkml:trace contextRef="#ctx0" brushRef="#br0" timeOffset="24531.101">8384 1779,'0'0</inkml:trace>
  <inkml:trace contextRef="#ctx0" brushRef="#br0" timeOffset="24995.7">8863 1949,'-16'1,"1"2,0 0,0 1,0 1,1 0,-1 1,1 0,1 2,-1-1,1 1,0 1,-8 8,14-11,1 0,0 0,0 0,1 1,0 0,0 0,0 0,1 0,0 1,0 0,-1 7,3-12,1 0,0 0,1 1,-1-1,0 0,1 1,0-1,0 0,0 1,0-1,0 1,1-1,0 0,-1 1,1-1,1 0,-1 0,0 0,1 0,-1 0,1 0,0 0,0 0,0 0,0-1,1 1,-1-1,1 0,-1 0,3 1,-1 0,1-1,-1 0,1 0,0-1,-1 0,1 0,0 0,0 0,0 0,0-1,0 0,0 0,-1-1,1 1,0-1,0 0,0 0,0-1,-1 0,1 1,-1-1,1-1,1-1,95-68,-96 65,1 1,0 0,0 0,1 0,-1 1,1 0,0 0,1 1,-1 0,1 0,0 1,0 0,0 0,0 1,0 0,1 0,-1 1,0 0,1 1,-1 0,1 0,-1 1,1 0,7 2,-12 0,0 1,0 1,0-1,0 1,-1-1,0 1,1 0,-2 0,1 1,-1-1,0 1,0-1,0 1,-1-1,0 1,0 0,0 0,-1 0,0 0,0-1,0 1,-1 0,0 0,-1 3,2 8,-2 58,-4 1,-3-2,-3 1,-19 60,22-99,-1-2,-1 1,-2-2,-1 0,-14 23,12-29,13-20,0 1,-1-1,0 0,0 0,-1 0,0-1,0 1,-1-1,1 0,-1-1,-1 1,1-1,-1-1,0 1,0-1,0 0,-1 0,7-4,-1 1,0-1,0 0,0 0,0 1,0-1,1 0,-1-1,0 1,0 0,0 0,0-1,1 1,-1-1,0 0,0 1,1-1,-1 0,1 0,-1 0,0 0,1 0,0-1,-1 1,1 0,0-1,0 1,-1-1,1 1,0-1,1 1,-1-1,0 0,0 0,1 1,-1-1,1 0,-1 0,1 0,0 0,0 1,0-1,0 0,0 0,0 0,8-88,19-3,4 1,26-49,62-71,-100 185</inkml:trace>
  <inkml:trace contextRef="#ctx0" brushRef="#br0" timeOffset="21657.91">2739 2062,'21'150,"-19"-136,0 0,1 0,0 0,1-1,1 0,0 1,1-2,4 8,-8-16,0 0,1 0,0 0,-1-1,2 1,-1-1,0 1,1-1,-1 0,1 0,0-1,0 1,0-1,0 0,0 0,1 0,-1 0,1-1,-1 0,1 0,0 0,-1 0,1-1,0 0,-1 0,1 0,0-1,10-3,0-1,0-1,0-1,-1 0,0-1,-1 0,0-1,0 0,-1-1,0-1,-1 0,0 0,-1-1,4-6,129-175,-142 192,1-1,-1 1,0-1,1 1,-1 0,1-1,-1 1,1 0,0 0,0 0,-1 0,1 0,0 1,0-1,0 0,0 1,0 0,0-1,0 1,-1 0,1 0,0 0,0 0,0 0,0 1,0-1,0 1,0-1,0 1,0-1,0 1,-1 0,1 0,0 0,0 0,-1 0,1 1,-1-1,1 0,-1 1,0-1,0 1,1-1,-1 1,0 0,0-1,0 1,-1 0,1 0,0 0,-1 0,1 0,-1-1,1 2,21 60,-21-54,0-1,1 0,0 1,1-1,0 0,0 0,1 0,0-1,0 1,1-1,0 0,0 0,1-1,-1 1,2-1,-1 0,1-1,-1 0,1 0,1 0,-1-1,1 0,2 1,-3-3,0 0,0 0,0-1,1 0,-1-1,0 1,0-2,0 1,0-1,1 0,-1 0,0 0,0-1,0 0,-1-1,1 0,-1 0,1 0,-1-1,0 0,0 0,0 0,-1-1,0 0,0 0,4-4,0-1,-1-1,1 1,-2-1,0 0,0-1,-1 0,0 0,-1 0,1-7,-1-2</inkml:trace>
  <inkml:trace contextRef="#ctx0" brushRef="#br0" timeOffset="22878.767">4065 1441,'-20'164,"1"-16,7 1,6 39,20-114,-13-72,0-1,0 1,1 0,-1-1,0 1,0-1,1 1,-1-1,1 0,0 1,-1-1,1 0,0 0,-1 0,1-1,0 1,0 0,0-1,0 1,0-1,0 1,0-1,0 0,0 0,0 0,0 0,0 0,0 0,0-1,0 1,0-1,0 1,0-1,-1 0,2 0,90-65,-62 39,-20 17,-10 8,0 0,0 1,0-1,0 0,1 1,-1-1,0 1,1-1,-1 1,1 0,0 0,-1-1,1 1,0 0,-1 1,1-1,0 0,0 0,0 1,0-1,0 1,0-1,0 1,0 0,0 0,0 0,0 0,0 0,0 1,0-1,0 1,0-1,0 1,0-1,-1 1,1 0,0 0,0 0,-1 0,1 0,0 1,-1-1,62 139,-58-133,0 0,0-1,1 1,0-1,0-1,1 1,0-1,0 0,0-1,0 0,1 0,-1 0,1-1,0 0,0-1,0 1,1-2,-1 1,0-1,1 0,-1-1,1 0,-1 0,1-1,-1 0,0-1,1 0,-1 0,0 0,0-1,0-1,-1 1,1-1,-1 0,0-1,6-4,6-4,-1 0,0-2,-1 0,0-1,-1-1,-1 0,0-1,-2-1,0 0,2-6,-11 17,29-69,-32 75,0 0,-1-1,1 1,-1 0,0 0,1 0,-1 0,0 0,0 0,0-1,-1 1,1 0,0 0,-1 0,0 0,1 0,-1 0,0 0,0 0,0 0,0 0,0 1,0-1,-1 0,1 1,-1-1,1 1,-1-1,0 1,1 0,-1-1,0 1,0 0,0 0,0 0,-6 1,1 0,-1 1,1 0,-1 0,1 1,-1 0,1 0,0 0,0 1,0 0,0 1,1-1,-1 1,1 1,0-1,0 1,0 0,1 0,0 1,0 0,0 0,1 0,-2 2,0-3,1 0,-1 1,1-1,1 1,-1 0,1 0,0 0,0 1,0 0,1-1,0 1,1 0,-1 0,1 1,1-1,0 0,0 1,0-1,1 1,0-1,0 1,0-1,1 1,1-1,-1 1,1-1,1 0,-1 0,1 0,0 0,1-1,-1 1,1-1,1 1,-1-2,1 1,4 4,10 1,0-1,1-1,0-1,1 0,0-2,0 0,0-1,0-2,1 0,0-1,0-1,-1-1,1-1,0-1,-1-1,5-2,-4 2,0-1,-1 0,1-2,-1-1,-1-1,1 0,-1-2,-1 0,1-1,-2-1,0-1,0 0,-1-2,-1 0,-1 0,0-2,-1 0,0 0,-2-1,0-1,-1 0,-1-1,4-11,-12 28,0 1,-1-1,1 0,-1 0,0 1,0-1,0 0,-1 0,1 0,0 0,-1 0,0 0,0 0,0 0,0 0,0 0,-1 0,1 0,-1 0,0 0,0 1,0-1,0 0,0 0,-1 1,1-1,-1 1,0-1,0 1,0 0,0-1,0 1,0 0,0 0,-1 1,1-1,-1 0,1 1,-1 0,0-1,0 1,1 0,-1 0,0 1,0-1,0 1,0-1,0 1,0 0,-1 0,-5 0,0 1,0 0,0 0,0 1,0 0,1 1,-1 0,1 0,0 1,0 0,0 0,0 1,1 0,0 1,0-1,0 1,1 1,-5 5,10-10,0 0,0-1,1 1,-1 0,1 0,0 0,-1 0,1 0,0 0,0 0,0 0,1 0,-1 0,0-1,1 1,-1 0,1 0,-1 0,1 0,0-1,0 1,0 0,0-1,0 1,0-1,1 1,-1-1,0 1,1-1,-1 0,1 0,-1 1,1-1,0-1,0 1,0 1,69 27,69-24,-138-4,1 0,0-1,0 1,-1 1,1-1,0 0,-1 0,1 1,-1 0,0-1,1 1,-1 0,0 0,0 0,0 1,-1-1,1 0,0 1,-1-1,1 1,-1-1,0 1,0 0,0-1,0 1,-1 0,1 0,-1 0,1 0,-1 0,0-1,0 1,-1 0,1 0,0 0,-1 0,0 0,0-1,0 1,0 0,0-1,0 1,-1 0,0 0,-2 58,5-57,1 1,-1 0,1-1,-1 0,2 1,-1-1,0 0,1 0,-1 0,1 0,0-1,1 1,-1-1,1 0,-1 0,1 0,0 0,0 0,0-1,0 0,1 0,-1 0,1 0,-1-1,1 0,-1 0,1 0,0 0,1-1,7 1,-1 0,1-1,-1 0,1-1,-1-1,1 0,-1 0,0-1,0-1,7-3,3-3,-1-2,0 0,-1-1,-1 0,0-2,-1 0,-1-2,0 0,-1 0,-1-2,0 0,-2 0,9-18,8-53,-29 88,-1-1,1 1,-1-1,1 1,-1-1,0 0,0 1,0-1,0 0,-1 1,1-1,-1 1,0-1,1 1,-1-1,0 1,-1-1,1 1,0 0,-1 0,1-1,-1 1,1 0,-1 1,0-1,0 0,0 0,0 1,0-1,-1 1,1 0,0-1,-2 1,-4 1,-1 1,1 0,-1 0,1 1,0 0,-1 0,1 1,0 0,0 1,1 0,-1 0,1 0,0 1,0 0,0 0,-3 5,-2 0,0 1,1 0,1 1,0 0,0 1,1 0,1 1,0 0,1 0,0 0,1 1,1 0,0 0,2 1,-2 4,5-10,0 1,0-1,0 0,2 0,-1 0,1 0,1 0,0 0,0 0,1-1,0 1,0-1,1 0,0-1,1 1,0-1,1 0,-1 0,1-1,1 0,0 0,0-1,0 0,0 0,1-1,0 0,0 0,1-1,-1-1,1 1,0-1,0-1,0 0,0-1,0 1,4-2,166 5,-153-6</inkml:trace>
  <inkml:trace contextRef="#ctx0" brushRef="#br0" timeOffset="44220.793">1 3754,'13'6,"1"-2,0 0,0-1,1 0,-1-1,1 0,-1-1,1-1,-1-1,1 0,-1 0,1-2,-1 0,0 0,0-1,0-1,-1 0,1-1,-1-1,3-2,18-12,-1-2,-2 0,0-3,-1 0,-2-2,-1-1,-1-1,-1-1,-2-1,-1-2,-2 0,-1-1,10-27,-21 48,-1-1,0 1,-1-1,0 0,-1 0,-1-1,-1 0,0 1,-1-1,0 0,-1 0,-1 0,-1 0,-2-14,2 27,1-1,-1 1,0 0,0 0,-1 0,1 0,-1 0,1 0,-1 0,0 1,0-1,0 0,-1 1,1 0,0 0,-1-1,0 1,1 1,-1-1,0 0,0 1,0-1,0 1,0 0,0 0,-1 0,1 0,0 1,0-1,-1 1,1 0,0 0,-1 0,1 1,0-1,-1 1,0 0,-7 1,1 1,0 0,0 1,0 0,1 1,-1 0,1 0,0 1,0 0,1 0,-3 4,-7 6,-1 2,2 0,0 1,2 1,0 1,1 0,1 1,1 0,1 1,1 0,1 0,1 2,1-1,1 0,1 1,1 0,2 1,0-1,2 0,0 0,2 1,4 20,-2-33,1 0,0-1,0 0,1 0,1 0,0-1,0 0,1 0,1 0,0-1,0-1,1 0,0 0,0-1,1 0,1-1,-1 0,1 0,0-2,0 1,1-2,-1 1,1-2,0 0,1 0,5-4,0 0,-1-1,1-1,-1-1,0-1,0 0,0-2,0 0,-1 0,0-2,-1 0,0-1,-1-1,0 0,0-1,-1 0,3-5,17-18,45-30,-77 65,0 1,1-1,-1 1,1-1,-1 1,0 0,1 0,-1 0,0 0,0 1,0-1,0 0,0 1,0 0,0-1,-1 1,1 0,0 0,-1 0,0 0,1 0,-1 0,0 0,0 1,0-1,0 0,-1 1,1 1,7 10,-6-10,0 0,1-1,0 1,-1 0,1-1,1 0,-1 1,0-1,1 0,-1-1,1 1,0-1,0 1,0-1,0 0,1-1,-1 1,0-1,1 0,-1 0,1 0,-1-1,1 1,-1-1,1 0,0 0,-1-1,1 1,-1-1,1 0,-1-1,2 0,12-4,-1-2,0 0,0-1,0 0,-1-2,-1 0,0-1,3-3,104-64,-120 78,-1 0,0 1,0-1,0 1,1-1,-1 1,0-1,0 1,1 0,-1 0,0 0,1 0,-1 0,0 0,1 0,-1 0,0 0,1 0,-1 1,0-1,0 1,1-1,-1 1,0-1,0 1,0 0,0-1,0 1,0 0,0 0,0 0,0 0,0 0,0 0,-1 0,1 0,0 0,-1 1,1-1,10 58,-6-22,-4-35,0 1,0-1,0 0,0 0,1 1,-1-1,1 0,-1 0,1 0,0-1,0 1,0 0,0-1,0 1,0-1,0 1,0-1,1 0,-1 0,0 0,1 0,-1-1,1 1,-1-1,1 1,-1-1,1 0,-1 0,1 0,-1 0,1 0,-1-1,3 0,81-28,62-70,-127 90,-15 6,0 0,1 0,0 0,-1 1,1 0,0 0,0 0,0 1,0 0,0 1,0 0,1 0,-5 2,1 0,0 1,-1 0,1-1,-1 2,0-1,0 0,0 0,0 1,-1 0,0-1,1 1,-1 0,-1 0,1 1,0-1,-1 0,0 0,1 4,5 12,40 55,-34-64</inkml:trace>
  <inkml:trace contextRef="#ctx0" brushRef="#br0" timeOffset="44666.744">2372 3641,'40'-5,"-1"-2,0-2,0-1,-1-2,-1-2,29-15,-58 26,1 0,-2-1,1 0,0-1,-1 0,0 0,0-1,0 1,-1-2,0 1,0-1,0 1,-1-2,0 1,0 0,-1-1,0 0,-1 0,1 0,-2-1,1 1,-1-1,0 0,0-3,-3 9,1 0,0 0,-1 0,0 1,0-1,0 0,0 0,0 1,0-1,-1 1,1-1,-1 1,1 0,-1 0,0-1,0 1,0 0,0 1,-1-1,1 0,0 1,-1-1,1 1,-1-1,0 1,1 0,-1 0,0 1,0-1,1 1,-1-1,0 1,0 0,0 0,0 0,-6-1,0 1,0 0,0 1,0 0,0 0,0 1,1 0,-1 0,1 1,-1 1,1-1,-4 3,0 1,1 0,0 0,0 1,1 1,0-1,1 2,-1-1,2 2,0-1,0 1,0 0,2 0,-1 1,2 0,-1 0,2 1,-1-1,2 1,0 0,0 0,1 0,1 1,0-1,1 0,0 0,1 1,3 9,-2-16,2 1,-1-1,1 0,0 0,1 0,-1-1,1 1,1-1,-1 0,1-1,0 1,0-1,1-1,-1 1,1-1,2 1,11 3</inkml:trace>
  <inkml:trace contextRef="#ctx0" brushRef="#br0" timeOffset="45047.592">1102 3049,'-10'0,"-3"5,6 1,8 0,5-1</inkml:trace>
  <inkml:trace contextRef="#ctx0" brushRef="#br0" timeOffset="45932.838">3953 3331,'-9'11,"1"1,1 0,0 0,0 1,2-1,-1 1,2 1,-1-1,2 1,-1 6,2-14,0-1,0 0,-1 1,2-1,-1 1,1 0,0 0,0 0,0 0,1-1,0 1,0 0,0 0,1 0,0 0,0 0,1-1,-1 1,1 0,1-1,-1 1,1-1,0 0,0 0,0 0,1 0,-1-1,1 1,1-1,-1 0,0 0,1 0,0-1,0 0,0 0,0 0,15 1,0-1,-1-2,1 1,0-2,0-1,0-1,0 0,0-1,-1-1,0-1,0-1,0-1,0 0,-1-2,0 0,16-11,117-73,-149 93,-1-1,1 1,0-1,-1 1,1 0,0-1,-1 1,1 0,0 0,-1 0,1 0,0 0,-1 1,1-1,-1 1,1-1,0 1,-1-1,1 1,-1 0,1-1,-1 1,0 0,1 0,-1 0,0 1,1-1,-1 0,0 0,0 1,0-1,0 0,0 1,-1-1,1 1,0-1,-1 1,1-1,-1 1,1 0,-1-1,0 1,0 0,0-1,0 1,0 0,0-1,0 1,0 0,7 15,-3-9,0-1,0 0,1 0,0 0,1-1,-1 0,1 0,0 0,1-1,-1 0,1 0,0-1,1 0,-1 0,1 0,-1-1,1 0,0-1,0 0,1 0,-1 0,0-1,0-1,6 1,3-1,-1 0,1-1,-1-1,1-1,-1 0,0-1,0 0,0-2,-1 0,1 0,-2-2,3-1,-9 4,-1-1,0 0,-1-1,1 1,-1-1,0 0,-1-1,0 1,0-1,0 0,-1-1,0 1,-1-1,0 0,0 1,-1-1,0 0,-1-1,0 1,0 0,-1 0,0 0,-1-1,0-3,0-12</inkml:trace>
  <inkml:trace contextRef="#ctx0" brushRef="#br0" timeOffset="46168.793">5419 3473,'-4'38,"-3"18,1 4,6-9,3-12</inkml:trace>
  <inkml:trace contextRef="#ctx0" brushRef="#br0" timeOffset="46416.56">5392 3077,'0'0</inkml:trace>
  <inkml:trace contextRef="#ctx0" brushRef="#br0" timeOffset="46598.13">6069 2795,'-40'493,"38"-474,-5 26,2 0,2 1,2 0,2-1,2 1,5 16,-4-39,-3-15,0 0,0 0,1 0,0 0,0-1,1 1,0-1,0 0,1 0,0 0,2 2,-1-7,-1-7</inkml:trace>
  <inkml:trace contextRef="#ctx0" brushRef="#br0" timeOffset="46782.401">5646 3331,'57'-24,"30"-13,8 1,-6 0,-10 3,-12 1,-9 2,-9 1,-8 1,-11 0,-6 4,-7 3,-6 4</inkml:trace>
  <inkml:trace contextRef="#ctx0" brushRef="#br0" timeOffset="50100.002">6549 2823,'0'-23,"0"14,0 21,-1 69,13 198,-1-179,-5 1,-6 81,0-111,11-9,15-94,-18 16,0 0,0 1,2 0,-1 0,2 1,0 0,1 1,0 1,1-1,1 2,-1 0,2 0,0 2,0 0,0 0,13-4,-26 13,1-1,-1 0,1 0,0 1,-1-1,1 1,-1 0,1 0,0 0,-1 0,1 0,-1 1,1-1,0 1,-1 0,1 0,-1 0,0 0,1 0,-1 0,0 0,0 1,1-1,-1 1,0 0,-1 0,1 0,0 0,0 0,-1 0,1 0,-1 0,0 0,0 1,0-1,0 1,0-1,1 3,0 4,0 0,0 1,-1-1,0 1,-1-1,0 0,0 1,-1-1,0 1,-2 4,-6 20,5-25,2-1,-1 1,1 0,1-1,-1 1,1 0,1 0,0 0,0 0,1 0,0 0,19 15,-9-24</inkml:trace>
  <inkml:trace contextRef="#ctx0" brushRef="#br0" timeOffset="51254.943">7650 3275,'31'-7,"0"-2,-1-1,0-1,-1-2,0-1,-1-1,24-18,23-45,-74 77,0 1,-1-1,1 0,0 1,0 0,0-1,-1 1,1 0,0-1,0 1,0 0,0 0,0-1,0 1,-1 0,1 0,0 0,0 0,0 1,0-1,0 0,0 0,0 0,-1 1,1-1,0 0,0 1,0-1,-1 1,1-1,0 1,0-1,-1 1,1 0,0-1,-1 1,1 0,-1-1,1 1,-1 0,1 0,-1 0,0-1,1 1,-1 0,0 0,0 0,1 0,-1 0,0 0,0-1,0 1,0 0,0 0,0 1,15 55,32 216,-34-210,44 142,-13-117,-43-88,1 0,-1-1,0 1,1-1,-1 1,1-1,-1 0,0 1,0-1,1 0,-1 0,0 0,0 0,0 0,0 0,0 0,0 0,0-1,0 1,0 0,-1 0,1-1,-1 1,1-1,-1 1,1-1,-1 1,0 0,1-1,29-147,-20 93,38-136,-8 107,-28 66</inkml:trace>
  <inkml:trace contextRef="#ctx0" brushRef="#br0" timeOffset="52621.835">8355 3331,'0'-5,"5"-1,1-5,1-5,-2-4,-2-5,4 3,0 0,0-1,3 4,-1-1,4 5,-1-2,-2 8,-8 6,-4 7,-6 3,-3 1</inkml:trace>
  <inkml:trace contextRef="#ctx0" brushRef="#br0" timeOffset="55340.295">7734 2710,'41'-10,"1"2,0 2,0 2,0 1,0 3,16 2,-24-2,101 31,-92-16,35-4,-76-11,0 0,0 0,0-1,0 1,0 0,0-1,-1 1,1-1,0 1,0-1,0 0,-1 0,1 0,-1 0,1 0,0 0,-1 0,0 0,1-1,-1 1,0-1,0 1,1-1,-1 1,-1-1,1 0,0 0,0 1,0-1,-1 0,1 0,-1 0,0 1,1-1,-1 0,0 0,0 0,0 0,0 0,-2-5,0 1,0-1,-1 1,0 0,0-1,0 1,-1 1,0-1,0 0,0 1,-1 0,0 0,0 0,0 1,0 0,-1 0,0 0,0 0,-4-1,-50-46,47 33</inkml:trace>
  <inkml:trace contextRef="#ctx0" brushRef="#br0" timeOffset="60757.678">9315 2880,'25'-13,"-8"2,2 1,-1 1,1 1,1 0,0 2,0 0,0 1,0 1,1 1,0 0,-1 2,4 1,-20 0,0 1,-1 0,1 1,0-1,0 1,-1-1,1 1,0 0,-1 1,0-1,0 0,0 1,0 0,0 0,0 0,0 0,-1 0,0 0,0 1,0-1,0 1,0 0,-1-1,1 1,-1 0,0 0,0 0,-1 0,1 0,-1 0,0 0,0 0,0 0,0 0,-1 0,0 0,1 0,-2 0,1 0,0 0,-1-1,0 1,1 0,-2-1,1 0,-1 2,-108 142,15-27,91-111,1 1,0 0,1 0,0 0,0 1,1-1,1 1,-1 0,2-1,0 1,0 0,1-1,1 7,52 101,-54-72,-5-29</inkml:trace>
  <inkml:trace contextRef="#ctx0" brushRef="#br0" timeOffset="61137.862">9795 3614,'0'4,"-10"7,-3 7,-4-1,-4 2,-3 3,-3-3,-1 1,0 1,-2-2,1-1,0-2,5 0,2-2,5-8,5-6</inkml:trace>
  <inkml:trace contextRef="#ctx0" brushRef="#br0" timeOffset="61402.609">9456 3641,'9'0,"9"0,0 5,3 2,2 4,2 5,2 5,1 3,0 3,1-4,-5 0,-2-5,-4 0,-1-3,2-5,-3 2,-4-2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9:3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0 382,'426'-83,"-197"51,-228 32,0 0,-1 0,1 0,0 0,-1 1,1-1,0 0,0 0,-1-1,1 1,0 0,-1 0,1 0,0 0,-1-1,1 1,0 0,-1 0,1-1,-1 1,1-1,0 1,-1 0,1-1,-1 1,1-1,-1 0,1 1,-1-1,0 1,1-1,-1 0,0 1,1-1,-1 1,0-1,0 0,0 0,0 1,1-1,-1 0,0 1,0-1,0 0,0 1,-1-1,1 0,0 0,0 1,0-1,0 0,-1 1,1-1,0 0,-1 1,1-1,0 1,-1-1,1 1,-1-1,1 1,-1-1,1 1,-1-1,-37-32,36 32,-28-20,19 15,0 0,0 0,1-2,0 1,1-1,0 0,0-1,1 0,0-1,0 0,1 0,1 0,-1-1,2 0,-5-11,9 5,4 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0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2175 3161,'-14'10,"-10"2,-1 5,-1 0,0 1,-1-3,4 2,1-3,5 2,0-2,3-4</inkml:trace>
  <inkml:trace contextRef="#ctx0" brushRef="#br0" timeOffset="383.562">1470 3697,'-34'20,"-15"10,-5 1,7-1,7-5,10-6</inkml:trace>
  <inkml:trace contextRef="#ctx0" brushRef="#br0" timeOffset="-35091.534">4800 2653,'-24'-95,"23"93,0 0,0 0,-1 0,1 0,0 0,-1 1,1-1,-1 0,0 1,0-1,0 1,1 0,-1 0,0 0,0 0,-1 0,1 0,0 0,0 1,0-1,0 1,-1-1,1 1,0 0,-1 0,1 0,0 0,0 0,-1 1,1-1,0 1,0-1,0 1,-1 0,1 0,0 0,0 0,0 0,1 1,-1-1,0 0,-12 11,0 0,2 1,-1 0,2 1,-1 0,2 1,0 0,1 1,0 0,-4 13,9-20,0 1,0 0,1-1,0 2,0-1,1 0,1 0,0 1,0-1,1 1,0-1,1 1,0-1,1 1,0-1,1 0,1 5,1-10,0-1,-1 0,1 0,1-1,-1 1,0-1,1 0,0-1,0 1,-1-1,2 0,-1-1,0 1,0-1,0 0,1-1,-1 0,0 0,0 0,1 0,-1-1,0 0,0-1,0 1,0-1,0-1,0 1,0-1,-1 0,1 0,1-2,5 0,-1 0,0-1,0-1,-1 0,0 0,0-1,-1-1,0 1,0-1,-1-1,0 0,0 0,-2 0,1-1,-1 0,-1 0,0-1,0 0,-1 0,-1 0,0 0,0 0,-1-6,-2 12,-1 0,0 0,-1 0,1 0,-1 0,0 0,-1 0,1 1,-1-1,0 1,-1 0,1 0,-1 0,0 0,0 1,-1-1,1 1,-1 0,0 1,0-1,0 1,0 0,-1 0,-5-2,1 1,0 0,0 0,-1 1,1 1,-1 0,0 0,1 1,-1 0,0 1,0 0,0 1,0 0,-8 2,-3 4</inkml:trace>
  <inkml:trace contextRef="#ctx0" brushRef="#br0" timeOffset="-36028.126">3643 904,'-3'-5,"0"1,0-1,0 1,-1 0,0 0,1 0,-1 1,-1-1,1 1,0 0,-1 0,0 1,1-1,-1 1,0 0,0 0,-1 1,1-1,0 1,0 0,-1 1,1-1,0 1,-1 0,1 0,-1 1,1 0,0 0,0 0,-1 0,1 1,0 0,0 0,0 0,1 1,-1-1,1 1,-1 1,1-1,0 0,0 1,-2 2,-9 11,0 1,0 0,2 2,0-1,2 1,0 1,1 0,1 1,1 0,-1 5,8-19,-1 0,2 0,-1-1,1 1,0 0,0 0,1 0,0 0,1 0,-1-1,2 1,-1-1,1 1,0-1,0 0,1 0,0 0,1 0,-1-1,1 0,0 0,1 0,-1-1,1 1,0-1,1-1,-1 1,1-1,0 0,0-1,0 1,0-1,1-1,-1 1,1-2,0 1,0-1,-1 0,1 0,0-1,0 0,8-1,-1 0,1-1,-1-1,1 0,-1-1,0 0,0-2,0 0,-1 0,0-1,0-1,-1 0,0-1,0 0,-1-1,0-1,-1 0,0 0,-1-1,0-1,-1 1,-1-2,0 1,0-1,-1 0,-1-1,-1 1,0-1,1-8,-4 16,-1 0,1 0,-2 0,1 0,-1-1,0 1,-1 0,1 0,-1 0,-1 0,0 0,1 0,-2 0,1 0,-1 0,0 1,-1 0,0-1,0 1,0 1,0-1,-1 1,0-1,0 1,-1 1,1-1,-1 1,0 0,0 0,-1 0,-3 0,1 0,-1 2,-1-1,1 2,0-1,0 1,-1 1,1 0,-1 0,1 1,0 0,-1 1,1 0,0 1,0 0,1 1,-1-1,1 2,-1 0,1 0,0 0,1 1,0 1,0-1,0 1,1 1,0-1,0 1,0 0,1 1,1 0,0 0,0 0,0 0,-5 17</inkml:trace>
  <inkml:trace contextRef="#ctx0" brushRef="#br0" timeOffset="-33957.489">3558 1101,'5'0,"1"0</inkml:trace>
  <inkml:trace contextRef="#ctx0" brushRef="#br0" timeOffset="-33346.005">3615 932,'-14'9,"0"0,0 1,1 1,1 0,0 1,0 1,1-1,1 2,0-1,1 2,0-1,1 1,1 0,-2 5,8-17,1 0,-1-1,0 1,0 0,1 0,0-1,-1 1,1 0,0 0,1 0,-1-1,0 1,1 0,-1 0,1-1,0 1,0 0,0-1,0 1,1-1,-1 1,1-1,-1 0,1 1,0-1,0 0,0 0,0 0,0-1,0 1,1 0,-1-1,0 1,1-1,0 0,-1 0,1 0,-1 0,1-1,0 1,0-1,0 1,2-1,5 1,0 0,0-1,0-1,0 1,1-2,-1 1,-1-1,1-1,0 0,-1 0,9-4,59-64,-75 69,-1 0,1-1,-1 1,0 0,0 0,0-1,0 1,0 0,0-1,-1 1,1-1,-1 1,0-1,0 0,0 1,0-1,0 1,0-1,-1 1,1-1,-1 1,0-1,0 1,1 0,-2-1,1 1,0 0,0 0,-1-1,1 1,-1 0,0 1,1-1,-1 0,0 0,0 1,0-1,-1 1,1 0,-4-1,0 2,0-1,0 1,0 0,0 0,0 0,1 1,-1 0,0 0,0 1,0-1,1 1,-1 1,0-1,1 1,0 0,0 0,0 0,0 1,0 0,1 0,0 0,-4 5,4-6,-59 75,62-76,0 1,0 0,0-1,1 1,-1 0,1 0,0-1,-1 1,1 0,1 0,-1 0,0 0,1-1,-1 1,1 0,0 0,0-1,0 1,0-1,0 1,1-1,-1 1,1-1,-1 0,1 1,0-1,0 0,0 0,0 0,1-1,-1 1,0-1,2 2,3 0,-1 1,1-1,0-1,-1 1,1-1,1 0,-1-1,0 0,0 0,0-1,1 1,-1-1,0-1,1 0,-1 0,0 0,0-1,0 0,0 0,0-1,0 0,5-3,-1 1,-1-1,1 0,-1-1,0 0,-1-1,1 0,-1-1,-1 1,0-2,0 1,-1-1,0 0,2-5,-6 10,0 0,-1 1,1-1,-1-1,0 1,0 0,0 0,-1-1,0 1,0-1,0 0,-1 1,0-1,0 1,0-1,-1 1,1-1,-1 0,-1 1,1 0,-1-1,0 1,0 0,-1 0,1 0,-1 0,0 0,0 1,-1-1,0 1,1 0,-1 0,-1 0,1 1,-1 0,1-1,-1 1,0 1,0-1,0 1,0 0,-2 0,2 1,-1 0,1 1,-1 0,1 1,-1-1,1 1,-1 0,1 0,0 1,-1-1,1 1,0 1,0-1,0 1,0-1,1 1,-1 1,1-1,0 1,0-1,0 1,0 0,0 1,-5 6,1-1,0 1,1 1,0-1,0 1,2 1,-1-1,2 1,-1 1,3-9,1-1,0 1,0 0,1 0,-1 0,1 0,0 0,0 0,1 0,-1 0,1 0,0 0,1-1,-1 1,1 0,0-1,0 1,0-1,1 1,-1-1,1 0,1 1,14 14</inkml:trace>
  <inkml:trace contextRef="#ctx0" brushRef="#br0" timeOffset="-32493.747">4630 2794,'1'-4,"-1"0,0-1,0 1,0 0,-1 0,1-1,-1 1,0 0,0 0,-1 0,1 0,-1 0,0 0,0 1,0-1,0 1,-1-1,0 1,1 3,-1 0,0 0,0 1,1-1,-1 1,0-1,1 1,-1 0,1 0,-1 1,1-1,-1 0,1 1,0-1,-1 1,1 0,0 0,0 0,1 0,-1 0,0 0,1 0,-1 1,1-1,-1 1,1-1,0 2,-22 65,23-68,-1 1,1-1,0 1,0 0,0-1,0 1,0-1,0 1,1 0,-1-1,1 1,-1-1,1 1,-1-1,1 1,0-1,0 1,-1-1,1 0,0 0,0 1,1-1,-1 0,0 0,0 0,0 0,1 0,-1 0,1 0,-1-1,0 1,1 0,-1-1,1 1,0-1,-1 0,1 1,-1-1,1 0,0 0,-1 0,2 0,8-3,0 1,0-2,-1 1,1-2,-1 1,0-1,0-1,-1 0,1 0,-1-1,-1 0,1 0,-1-1,0-1,-1 4,0 0,-1-1,1 0,-1-1,0 1,-1-1,1 0,-2 0,1-1,-1 0,0 0,0 0,-1 0,0 0,0-1,-1 1,-1-1,1 0,-1 1,0-1,-1 0,0 0,-1 0,0 1,0-1,-2-4,2 11,0 0,0-1,0 1,-1 0,1 0,-1 0,0 0,1 0,-1 1,0-1,0 0,0 1,0-1,-1 1,1 0,0 0,0 0,-1 0,1 0,-1 0,1 1,-1-1,1 1,-1 0,1-1,-1 1,1 1,-1-1,1 0,-1 0,1 1,-1 0,1-1,-1 1,1 0,0 0,-1 0,0 1,-83 55,80-52,0 1,1-1,-1 1,1 0,1 0,-1 0,1 0,0 1,0 0,1 0,0 0,0 0,1 1,0-1,0 1,1 0,-1 2,3-8,0 0,-1 0,1 0,0 0,0 0,0 0,1 0,-1 0,0 0,1-1,-1 1,1 0,-1-1,1 0,0 1,0-1,0 0,0 0,0 0,0 0,0 0,0 0,0 0,0-1,0 1,1-1,-1 0,0 1,0-1,3-1,69-3,-60 1,-1 0,0-1,0 0,0-1,-1-1,1 0,-1 0,-1-1,1-1,-1 0,0-1,-1 0,0 0,3-5,-13 14,1-1,0 1,-1-1,1 1,-1-1,1 1,-1-1,1 1,-1-1,1 0,-1 1,1-1,-1 1,0-1,1 0,-1 0,0 1,0-1,0 0,1 1,-1-1,0 0,0 0,0 1,0-1,0 0,0 0,-1 1,1-1,0 0,0 0,0 1,-1-1,1 0,0 1,-1-1,1 0,-1 1,1-1,-1 0,1 1,-1-1,1 1,-1-1,1 1,-1-1,0 1,1 0,-1-1,0 1,1 0,-1-1,0 1,1 0,-1 0,0 0,0 0,1 0,-2 0,-44 6,40-3,0 1,-1-1,2 1,-1 0,0 1,1-1,0 1,0 0,0 0,1 1,-1 0,1-1,-2 7,2 2</inkml:trace>
  <inkml:trace contextRef="#ctx0" brushRef="#br0" timeOffset="-31257.941">3586 1101,'0'-1,"0"0,0-1,0 1,0 0,1-1,-1 1,0 0,1-1,-1 1,0 0,1 0,0 0,-1-1,1 1,0 0,-1 0,1 0,0 0,0 0,0 0,0 0,0 1,0-1,0 0,0 0,0 1,1-1,-1 1,0-1,0 1,1 0,-1-1,0 1,1 0,-1 0,0 0,0 0,1 0,-1 0,0 0,1 0,-1 0,0 1,1-1,-1 0,0 1,0-1,0 1,1 0,-1-1,0 1,0 0,0 0,0 0,0 0,0-1,0 1,0 1,11 12,1 1,-2 1,0 0,-1 0,0 1,-2 0,6 15,24 43,99 111,-36-51,122 193,-193-271,4-2,1-1,35 40,44 38,-6 42,-20-24,-74-131</inkml:trace>
  <inkml:trace contextRef="#ctx0" brushRef="#br0" timeOffset="-30243.535">4263 1751,'5'0,"2"0</inkml:trace>
  <inkml:trace contextRef="#ctx0" brushRef="#br0" timeOffset="-29721.843">4263 1722,'5'0,"7"-5,5-6,5-1,-1-4,0 1,2 3,-3-1,-1 2,3-3,-4-3,0 1,-3 3</inkml:trace>
  <inkml:trace contextRef="#ctx0" brushRef="#br0" timeOffset="-29373.991">4603 1496,'4'-5,"-2"-1,-2 5,-1 2</inkml:trace>
  <inkml:trace contextRef="#ctx0" brushRef="#br0" timeOffset="-28323.279">4433 1609,'139'-99,"4"7,29-7,110-92,-235 160,1 1,1 3,40-16,119-61,-180 78,-28 27,0-1,-1 0,1 1,-1-1,1 0,0 1,-1-1,1 0,-1 1,1-1,-1 0,1 0,-1 0,1 0,-1 1,1-1,-1 0,1 0,-1 0,1 0,-1 0,1 0,-1 0,1 0,-1-1,1 1,-1 0,1 0,-1 0,1 0,-1-1,1 1,-1 0,1 0,0-1,-1 1,1 0,-1-1,1 1,0-1,-1 1,1 0,0-1,0 1,-1-1,1 1,0-1,0 1,0-1,-1 1,1-1,0 1,0-1,0 1,0-1,0 1,0-1,0 1,0-1,0 1,0-1,0 1,1-1,-1 1,0-1,0 1,0-1,1 1,-1-1,-55 9,44-4,-1-2,0 1,0-1,0-1,-1 0,1-1,0-1,0 1,0-2,0 0,0 0,0-1,0 0,1-1,0-1,0 0,-6-3,17 7,-1 0,1 0,-1 0,1 1,-1-1,0 0,1 1,-1-1,0 0,1 1,-1-1,0 1,0-1,1 1,-1-1,0 1,0 0,0-1,0 1,0 0,0 0,0-1,0 1,1 0,-1 0,0 0,0 0,0 0,0 1,0-1,0 0,0 0,0 1,0-1,0 0,1 1,-1-1,0 1,0-1,0 1,1-1,-1 1,0 0,1-1,-1 1,0 0,1-1,-1 1,1 0,-1 0,1 0,0 0,-1-1,1 1,0 0,-1 0,1 0,0 0,0 0,0 0,0 0,0 0,-1 23,1 1,2-1,0 0,1 0,2 0,0 0,7 15,2 18,60 259,-56-337,0-43,2 0,4 2,2 1,3 1,2 2,19-23,-35 57</inkml:trace>
  <inkml:trace contextRef="#ctx0" brushRef="#br0" timeOffset="-27310.448">5675 311,'45'-7,"1"-1,-1-2,-1-2,0-2,-1-2,4-4,-40 17,-1 0,1-1,-1 1,0-1,0-1,0 1,0-1,-1 0,0 0,0-1,0 1,-1-1,2-3,-6 8,1 0,-1 0,0-1,1 1,-1 0,1 0,0 0,-1 0,1 0,0 0,0 0,-1 0,1 1,0-1,0 0,0 0,0 1,0-1,0 0,0 1,0-1,1 1,-1-1,0 1,0 0,0 0,0-1,1 1,-1 0,0 0,0 0,0 0,1 0,-1 1,0-1,0 0,0 0,1 1,-1-1,0 1,0-1,0 1,0-1,0 1,0 0,0 0,0-1,0 1,0 0,-1 0,1 0,0 1,25 27,-2 2,-1 1,-1 1,-2 1,-2 0,-1 2,-1 0,-3 1,0 0,-3 1,5 28,4 135,-13-172,-5-29,-1 1,0-1,0 1,0-1,1 0,-1 1,0-1,1 0,-1 0,0 1,0-1,1 0,-1 0,0 1,1-1,-1 0,1 0,-1 0,0 0,1 0,-1 1,1-1,-1 0,0 0,1 0,-1 0,1 0,-1 0,0 0,1 0,-1 0,1-1,-1 1,0 0,1 0,-1 0,0 0,1-1,-1 1,0 0,1 0,-1 0,0-1,1 1,-1 0,0-1,1 1,-1 0,0-1,0 1,0 0,1-1,-1 1,0 0,0-1,0 1,0-1,0 1,0 0,0-1,0 1,0-1,0 1,0 0,0-1,0 0,53-169,121-316,-144 352,-29 109</inkml:trace>
  <inkml:trace contextRef="#ctx0" brushRef="#br0" timeOffset="-12486.051">3050 1327,'-34'0,"8"10,0 2,1 0,1 1,0 2,0 0,2 2,0 0,1 1,1 2,0 0,2 1,0 1,2 0,-8 15,-1 2,11-20,0 0,1 2,1 0,1 0,1 1,0 0,2 1,1-1,1 2,1-1,0 1,2 0,1 4,19 22,-5-94,-12 30,0 0,-1 1,-1-1,0 1,-1-1,0 1,-1 0,-1 0,0 0,0 0,-1 1,-1 0,0 0,-1 1,-124-148,131 158,2 1,-1 0,1 0,-1 0,0-1,1 1,-1 0,1 0,-1 0,0 0,1-1,-1 1,0 0,0-1,1 1,-1 0,0 0,1-1,-1 1,0 0,0-1,0 1,1-1,-1 1,0 0,0-1,0 1,0-1,0 1,0 0,0-1,0 1,0-1,0 1,0 0,0-1,0 1,0-1,0 1,0 0,0-1,-1 1,1 0,0-1,0 1,0-1,-1 1,1 0,0-1,0 1,-1 0,1 0,0-1,-1 1,1 0,0 0,-1-1,1 1,0 0,-1 0,1 0,-1 0,1 0,0 0,-1-1,1 1,-1 0,1 0,34 8,-23-5,55 12,2-3,0-3,0-3,7-3,-65-4,-1 1,1 0,0 0,-1 1,1 0,-1 1,1 0,-1 0,0 1,0 0,0 1,0 0,0 0,-1 1,7 5,-14-7,-1 0,1 0,-1 0,0-1,0 1,0 0,-1 0,1 0,-1 0,1-1,-1 1,0 0,0 0,0-1,-1 1,1-1,0 1,-1-1,0 1,1-1,-1 0,0 0,0 0,-1 0,1 0,0-1,0 1,-1 0,-1 0,4-2,-30 23,-1-1,0-1,-2-2,0-1,-4-1,-15 10,31-17</inkml:trace>
  <inkml:trace contextRef="#ctx0" brushRef="#br0" timeOffset="-10823.667">5251 2682,'87'-44,"-67"30,-1-1,0 0,-1-1,-1-1,0-1,-2 0,0-1,-1-1,-1 0,0-1,-2 0,0-1,1-9,-11 31,6-15,-1-1,0 0,-1 0,0-1,-2 1,0-1,1-13,-10-103,5 131,-1 0,1 1,-1-1,0 1,1 0,-1 0,0-1,0 1,0 0,0 0,0 1,0-1,0 0,0 1,0-1,0 1,0 0,-1-1,1 1,0 0,0 0,0 1,0-1,0 0,-1 1,1-1,0 1,0 0,0-1,0 1,0 0,0 1,1-1,-1 0,0 0,0 1,1-1,-1 1,1-1,0 1,-11 4,-136 51,147-57,0 0,0 0,1 0,-1 0,0 0,0 0,1 1,-1-1,0 0,0 1,1-1,-1 1,0-1,1 1,-1-1,0 1,1-1,-1 1,1-1,-1 1,1 0,-1-1,1 1,-1 0,1-1,0 1,-1 0,1 0,0 0,0-1,0 1,0 0,-1 0,1 0,0-1,0 1,1 0,-1 0,0 0,0-1,0 1,0 0,1 0,-1 0,0-1,1 1,-1 0,0-1,1 1,-1 0,1-1,-1 1,1 0,0-1,-1 1,1-1,0 1,-1-1,1 0,0 1,45 24,170 83,-29-4,-187-104,1 1,-1 0,0 0,1-1,-1 1,1-1,-1 1,1 0,-1-1,1 1,-1-1,1 1,-1-1,1 1,0-1,-1 0,1 1,0-1,-1 0,1 1,0-1,0 0,-1 0,1 0,0 0,0 0,-1 0,1 0,0 0,0 0,-1 0,1 0,0 0,0 0,-1-1,1 1,0 0,-1 0,1-1,0 1,-1-1,1 1,0 0,-1-1,1 1,-1-1,1 0,-1 1,1-1,-1 1,1-1,-1 0,0 1,1-1,-1 0,0 1,0-1,1 0,-1 0,0 1,0-1,0 0,0 0,0 1,0-1,0 0,0 0,0 1,-1-1,1 0,-138-245,130 221</inkml:trace>
  <inkml:trace contextRef="#ctx0" brushRef="#br0" timeOffset="-9486.98">3756 2005,'0'4,"-5"3,-6 4,-7 0,-4 3,-4 0,4 1,-1-1,0 1,-2 4,-1-3,4 2,6-2</inkml:trace>
  <inkml:trace contextRef="#ctx0" brushRef="#br0" timeOffset="-502.107">3050 2484,'-5'4,"-6"8,-6 0,-5 4,-4-1,-2 2,-1-3,5 2,1-2,-1-3,5 1,0-2,4 3,-1-1,2-3</inkml:trace>
  <inkml:trace contextRef="#ctx0" brushRef="#br0" timeOffset="9752.483">1159 3838,'2'2,"-1"0,0 0,1 0,0 0,-1-1,1 1,0-1,0 1,-1-1,1 0,0 1,1-1,-1 0,0 0,0-1,0 1,0 0,1-1,-1 1,0-1,1 0,-1 0,0 0,1 0,0 0,0 0,224 3,-84-31,138 26,-139-24,253 26,-225-28,-85 28,72-12,-117 4,1 2,0 1,0 3,0 1,0 1,1 3,49-1,-64-2,-2 0</inkml:trace>
  <inkml:trace contextRef="#ctx0" brushRef="#br0" timeOffset="12086.813">1159 3895,'17'-226,"-12"202,-2 0,0-1,-2 1,-1-1,-1 1,-1-1,0 1,-4-8,-13-193,-8 83,9 19,8-70,9 58,-26-7,27-111,27 111,-24 110,-1 1,-2-1,-1 0,-1 1,-2-1,-1 1,-2 0,-1 0,-6-13,9 27,0 1,2-1,-1 0,2 0,1 0,0 0,1-1,1-6,-2-52,-9 41,4 29</inkml:trace>
  <inkml:trace contextRef="#ctx0" brushRef="#br0" timeOffset="12885.801">651 4093,'-11'3,"0"-1,0 2,1-1,-1 2,1-1,0 1,1 1,-1 0,1 0,0 1,0 0,1 1,0 0,0 0,1 0,-5 8,0 2,0 0,1 1,1 0,0 1,2 0,0 0,2 1,0 0,1 0,1 1,1-1,1 1,1 0,1-1,1 1,0 0,2 3,-1-17,-1 0,1 0,1 1,0-1,0 0,0-1,1 1,0-1,0 1,1-1,0 0,0-1,1 1,0-1,0 0,0-1,1 0,0 0,0 0,0 0,1-1,-1-1,1 1,0-1,0 0,0-1,0 0,1 0,2-1,4 2,1 0,1-2,-1 0,0-1,0 0,0-1,0-1,0-1,0 0,0-1,-1-1,0 0,0-1,0-1,3-2,-4 1,-1-1,0-1,0 0,-1 0,0-2,0 1,-2-2,1 1,-2-2,0 1,0-1,-1 0,-1-1,0 0,-1 0,-1 0,0-1,-2 0,1 0,-2 0,0 0,-1 0,0-1,-2 1,0 0,0 0,-2-1,-2-8,-2 2,-1-1,0 2,-2-1,-1 1,0 0,-2 1,-1 1,0 0,-1 0,-1 2,-1 0,-1 1,0 0,-1 2,-1 0,-18-9,31 20,0 0,-1 1,0 0,0 0,0 1,0 0,0 1,0 0,-1 0,1 0,-7 2,-9 3</inkml:trace>
  <inkml:trace contextRef="#ctx0" brushRef="#br0" timeOffset="15154.793">3191 3726,'284'29,"-59"-31,-84-24,-123 25,-7 0</inkml:trace>
  <inkml:trace contextRef="#ctx0" brushRef="#br0" timeOffset="17040.146">4348 4318,'0'0,"0"-1,1 0,-1 0,0 0,0 1,0-1,1 0,-1 0,0 0,0 1,0-1,-1 0,1 0,0 0,0 1,0-1,0 0,-1 0,1 1,0-1,-1 0,1 0,-1 1,1-1,-1 0,1 1,-1-1,1 1,-1-1,1 1,-1-1,0 1,1-1,-1 1,0-1,0 1,1 0,-1-1,0 1,0 0,0 0,1 0,-1 0,0 0,0 0,0 0,1 0,-1 0,0 0,0 0,0 0,1 0,-1 1,0-1,0 0,1 1,-1-1,0 0,1 1,-1-1,0 1,1-1,-1 1,0-1,1 1,-1 0,1-1,-1 1,1 0,-1 0,-132 155,67-79,-121 121,175-187,11-8,0-1,0 0,0 0,-1 0,1 0,-1 0,1 0,-1 0,0 0,0-1,1 1,-1-1,0 1,-1-1,1 0,0 1,0-1,0 0,-1-1,1 1,0 0,-1-1,1 1,-1-1,1 0,-1 0,1 0,-1 0,1 0,-1 0,1-1,0 1,-1-1,1 0,0 0,-1 0,1 0,0 0,0 0,0 0,0-1,0 1,-1-1,-12-71,14 47</inkml:trace>
  <inkml:trace contextRef="#ctx0" brushRef="#br0" timeOffset="17293.728">3869 4205,'24'39,"17"31,7 14,0-3,-4-10,-4-8,-4-9,-3-10,-3-7,-2-5,-5-4,-2-5,-4-3,-1-5,-3 0,1-2,-1-4</inkml:trace>
  <inkml:trace contextRef="#ctx0" brushRef="#br0" timeOffset="18473.734">59 875,'-15'49,"2"1,3 0,1 1,3 0,2 0,3 21,0-64,1 1,1 0,0-1,0 1,0 0,1-1,1 1,-1-1,1 0,1 0,0 0,0 0,0-1,1 0,0 1,0-2,1 1,0-1,0 1,0-2,1 1,0-1,5 3,-9-7,0 0,1-1,-1 0,0 1,0-1,1 0,-1-1,0 1,0 0,1-1,-1 0,0 0,0 0,0 0,0 0,0-1,0 1,0-1,0 0,-1 0,1 0,-1 0,1 0,-1 0,0-1,0 1,0-1,1-1,46-82,-48 84,179-491,-170 474,-5 25,-1 35,1 56,5 0,15 61,12 123,-32 190,-6-438,-2 0,-1-1,-2 1,-1-1,-2 0,-1-1,-1 0,-1 0,-2-1,-1-1,-2 0,0-2,-14 16,29-40,-10 14,-1 0,0 0,-1-1,0-1,-2 0,0-1,0-1,-1-1,-1 0,0-1,0-1,-1-1,-15 5,32-13,0 0,0 0,-1-1,1 1,-1-1,1 0,0 1,-1-1,1-1,-1 1,1 0,0 0,-1-1,1 1,0-1,-1 0,1 0,0 0,0 0,0 0,0 0,0-1,0 1,0-1,0 1,0-1,1 0,-1 1,0-1,1 0,0 0,-1 0,1-1,0 1,0 0,0 0,1 0,-1-1,0 1,1-1,0 1,-1 0,1-1,0 1,0-1,4-16,1 0,0 0,1 0,1 1,1-1,1 2,0-1,9-11,6-13,74-138,106-145,-191 306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1 251,'19'-5,"38"-10,1 2,0 2,0 3,15 2,104 8,-200-20,-83-37,101 52,1 0,0 0,1 0,-1-1,0 1,1-1,0 0,0 0,0 0,1 0,-1-1,1 1,0-1,0 1,0-1,1 0,0 0,0 0,0 0,0 0,1 0,0-4,3-11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0 113,'515'0,"-454"-11,-82-15,-45-32,51 41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0 118,'7'4,"0"-1,1 1,-1-2,0 1,1-1,-1 0,1 0,0-1,0 0,0 0,-1-1,1 0,0-1,0 0,0 0,0 0,-1-1,1 0,-1-1,1 1,-1-2,0 1,0-1,0 0,-1 0,0-1,1 0,-1 0,-1 0,1-1,-1 0,3-3,45-60,-51 69,1 1,-1 0,0 0,0 0,0 0,0 0,0 0,0 1,-1-1,1 1,0-1,-1 1,1-1,-1 1,1 0,-1 0,0 0,0 0,0 0,0 0,0 0,0 0,0 0,-1 1,1-1,-1 0,0 0,1 2,0 1,12 40,-2 1,-2 1,-3-1,0 17,4 26,18 121,-13-131,-15-79,0 1,1 0,-1-1,0 1,0 0,1-1,-1 1,1-1,-1 1,1-1,-1 1,1-1,-1 1,1-1,-1 1,1-1,-1 0,1 1,0-1,-1 0,1 1,0-1,-1 0,1 0,0 0,-1 0,1 1,0-1,0 0,-1 0,1 0,0-1,-1 1,1 0,0 0,-1 0,1 0,0-1,-1 1,1 0,0-1,-1 1,1 0,-1-1,1 1,-1-1,1 1,-1-1,1 1,-1-1,1 1,-1-1,0 0,1 1,-1-1,0 1,1-1,-1 0,0 1,0-1,0 0,26-43,111-350,-52 184,-75 192,-2 6</inkml:trace>
  <inkml:trace contextRef="#ctx0" brushRef="#br0" timeOffset="400.687">875 570,'-5'34,"-1"15,5 0,2-14,7-16,1-13</inkml:trace>
  <inkml:trace contextRef="#ctx0" brushRef="#br0" timeOffset="654.086">1045 203,'-10'5,"-3"6,1 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3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1,'-24'38,"-17"23,-2 5,1-4,9-7,4-8,8-8,2-5,-1-4,-1-2,-1-1,-3-1,-2-4,0-1,3-4</inkml:trace>
  <inkml:trace contextRef="#ctx0" brushRef="#br0" timeOffset="280.06">52 1,'51'90,"-29"-49,2-2,2 0,1-1,2-2,7 5,139 152,-163-179,-1-1</inkml:trace>
  <inkml:trace contextRef="#ctx0" brushRef="#br0" timeOffset="980.297">701 649,'238'-460,"-235"454,-1 2,-1 0,1 0,0 0,0 0,0 0,1 1,-1-1,1 1,0 0,0 0,0 0,0 0,1 0,-1 1,1 0,0-1,0 1,-2 4,0 0,0 0,-1 0,1 0,0 0,-1 0,1 1,-1-1,0 1,0-1,0 1,0-1,0 1,0-1,-1 1,1 0,-1-1,0 1,0 0,0 0,0-1,0 1,0 0,-1 0,1 1,0 30,-2-28,1 0,0 0,1 0,0 0,0 0,0 0,0 0,1 0,0 0,0 0,1 0,0 0,0-1,0 1,0-1,1 1,0-1,0 0,1 0,0 0,-1 0,5 3,-4-8,0 0,0 0,1-1,-1 1,0-1,0 1,0-1,1-1,-1 1,0-1,-1 1,1-1,0 0,0-1,-1 1,1 0,-1-1,0 0,0 0,0 0,0 0,0-1,-1 1,1-1,-1 1,0-1,0 0,-1 0,1 0,-1 0,1-2,-1 4,26-46,-12 19,1-1,2 2,1 1,1 0,1 1,10-8,-26 29,29-21,-33 26,0 0,0-1,0 1,-1 0,1 0,0 0,0 0,0 0,-1 1,1-1,0 0,0 0,-1 0,1 1,0-1,0 0,-1 1,1-1,0 1,-1-1,1 1,0-1,-1 1,1-1,-1 1,1-1,-1 1,1 0,-1-1,0 1,1 0,-1 0,0-1,1 1,-1 0,0 0,0-1,0 1,0 0,0 0,0 0,0-1,0 1,0 0,0 0,0 0,0-1,0 1,-1 1,-3 257,3-243,2 1,-1-1,2 1,0-1,2 0,-1 0,2 0,0 0,1 1,4 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55 167,'-51'325,"49"-301,1 0,1 0,1-1,1 1,1 0,1-1,7 20,5-58,14-155,-20 127,2 0,2 1,2 0,2 2,2 0,1 1,2 1,1 1,8-6,-26 33,1 1,0 0,1 0,0 1,1 0,-1 0,1 1,1 0,0 0,0 1,0 1,0-1,1 2,1-1,-9 5,-1-1,1 1,-1 0,1 0,0 0,-1 1,1-1,-1 0,1 1,-1 0,1 0,-1-1,1 1,-1 1,0-1,0 0,1 1,-1-1,0 1,0-1,0 1,-1 0,1 0,0 0,-1 0,1 0,-1 0,1 1,-1-1,0 0,0 1,0-1,0 2,17 86,3 24,-18-106</inkml:trace>
  <inkml:trace contextRef="#ctx0" brushRef="#br0" timeOffset="2536.207">590 704,'-14'33,"-5"21,1 7,3-4,5-5,3-18,4-13</inkml:trace>
  <inkml:trace contextRef="#ctx0" brushRef="#br0" timeOffset="2884.68">789 337,'-10'9,"2"4,2-6,7-3,4-8,0-8,0 3,-6 3,-3 8,-1 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14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1,'0'5,"0"1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25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989 966,'-13'11,"0"1,1-1,0 2,2 0,-1 0,1 1,1 0,1 1,0 0,0 0,2 1,0 0,1 0,-2 8,7-21,-1 1,1-1,-1 1,1-1,0 1,0 0,0-1,1 1,-1-1,1 1,0-1,0 1,0-1,1 1,-1-1,1 0,0 0,0 0,0 0,0 0,0 0,1 0,-1-1,1 1,-1-1,1 0,0 0,0 0,0 0,1 0,-1-1,0 1,1-1,-1 0,0 0,1 0,0-1,-1 1,1-1,-1 0,1 0,0 0,-1 0,1 0,-1-1,1 0,2 0,3 0,0 0,0-1,0 0,0 0,0-1,0 0,-1-1,1 0,-1 0,0-1,0 0,0 0,-1 0,0-1,0-1,0 1,-1-1,0 0,-1 0,1-1,-1 0,0 0,-1 0,0-1,-1 1,1-1,-2 0,1 0,-1 0,-1 0,1 0,-1 0,-1-1,0 1,0-1,-2 4,-1 1,1 0,0 0,-1 1,0-1,0 0,-1 1,1 0,-1 0,0 0,0 0,0 1,-1-1,1 1,-1 0,0 1,0-1,0 1,0 0,0 0,-5-1,-10-3</inkml:trace>
  <inkml:trace contextRef="#ctx0" brushRef="#br0" timeOffset="-832.26">171 515,'0'600,"-29"-326,11-167,13-96</inkml:trace>
  <inkml:trace contextRef="#ctx0" brushRef="#br0" timeOffset="-419.839">537 487,'-12'52,"2"1,2 0,2 0,3 1,2-1,4 30,40 89,-25-119,13 47,-51-114,-81-116,83 102,-2 2,0 0,-1 1,-2 1,-1 1,-10-8,28 27,-1-1,1 1,-1 0,0 1,0 0,0 0,0 0,-1 1,1 0,-1 0,1 1,-1 0,0 0,0 1,1 0,-1 1,0-1,1 1,-1 1,0 0,1 0,0 0,-1 1,1 0,0 0,0 1,1 0,-1 0,1 0,0 1,0 0,0 0,-3 6,-40 71,39-56</inkml:trace>
  <inkml:trace contextRef="#ctx0" brushRef="#br0" timeOffset="2319.267">1 205,'248'-39,"-168"29,0 3,1 4,24 5,-77-2,-3-3,-30-11,-137-75,113 61,19 14</inkml:trace>
  <inkml:trace contextRef="#ctx0" brushRef="#br0" timeOffset="61048.085">2484 318,'-196'27,"24"1,60-3,111-26,0 1,0 0,1 0,-1-1,0 1,0 0,0 0,0 0,0 0,0 0,1 0,-1 0,0 0,0 0,0 0,0 0,0 1,0-1,1 0,-1 1,0-1,0 1,1-1,-1 0,0 1,0 0,1-1,-1 1,0-1,1 1,-1 0,1 0,-1-1,1 1,-1 0,1 0,0-1,-1 1,1 0,0 0,0 0,0 0,-1 0,1 0,0-1,0 1,0 0,0 0,0 0,1 0,-1 0,0 0,0-1,1 1,-1 0,0 0,1 0,-1 0,1-1,-1 1,1 0,-1-1,1 1,-1 0,12 4,0 1,1-2,-1 0,1 0,0-1,-1-1,1 0,1-1,2 0,48 8,102 38,-144-37,-1 0,0 2,0 0,-2 2,0 0,7 7,-25-20,1 0,-1 0,0 0,1 0,-1 1,0-1,0 0,0 1,0-1,0 1,0-1,0 1,-1-1,1 1,-1-1,1 1,-1 0,1 0,-1-1,0 1,0 0,0-1,0 1,0 0,0 0,0-1,-1 1,1 0,-1-1,1 1,-1-1,0 1,1 0,-1-1,0 1,0-1,0 0,0 1,0-1,0 0,-1 0,1 1,0-1,-1 0,1 0,-2 0,-75 42,72-41,-9 5,-20 4,2 3,-1 0,2 2,0 2,1 1,1 1,1 2,0 0,2 2,1 1,-14 18,-5 72,45-112,-1 0,0 0,1 0,0 0,0 0,0 1,0-1,0 0,1 0,-1 0,1 0,0 0,0 0,0 0,0 0,1 0,-1-1,1 1,-1 0,1-1,0 1,0-1,0 0,1 0,-1 0,0 0,1 0,-1 0,1 0,0-1,0 1,-1-1,1 0,0 0,0 0,3 0,3 2,1 0,0-1,0-1,0 0,0 0,0-1,0 0,0 0,0-1,-1-1,2 0,9-4,0 0,0 2,0 0,0 2,0 0,1 1,-1 1,1 0,-1 2,1 1,7 2,12 1,-26-8</inkml:trace>
  <inkml:trace contextRef="#ctx0" brushRef="#br0" timeOffset="61947.615">1328 685,'167'-12,"62"-23,-178 32,-33 7</inkml:trace>
  <inkml:trace contextRef="#ctx0" brushRef="#br0" timeOffset="62488.435">1383 854,'5'0,"6"0,7 0,4 0,4 0,2 0,1 0,0 0,1 0,-1 0,-5-5,-2-1,1 0,0 1,2 1,1 2,-4 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6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0 367,'5'0,"7"0,5 0,5 0,4 0,1 0,2 0,1 0,-1 0,1 0,-1 0,-1-5,1-1,-1 0,1 1,-1 1,0 2,-5 1</inkml:trace>
  <inkml:trace contextRef="#ctx0" brushRef="#br0" timeOffset="246.56">0 649,'44'-5,"18"-1,4 0,-5 1,-7 2,-9 1,-6 0,-11 2</inkml:trace>
  <inkml:trace contextRef="#ctx0" brushRef="#br0" timeOffset="1415.021">1299 0,'-2'2,"1"0,-1 0,1 0,-1 0,1 0,-1-1,0 1,0 0,0-1,0 0,0 1,0-1,0 0,-1 0,1 0,0-1,-1 1,1 0,0-1,-1 0,1 1,-1-1,-7 3,-326 90,289-74,47-19,-1 1,0-1,1 1,-1-1,1 1,-1-1,1 1,-1 0,1-1,-1 1,1 0,0-1,-1 1,1 0,0 0,0 0,-1-1,1 1,0 0,0 0,0 0,0-1,0 1,0 0,0 0,0 0,0-1,1 1,-1 0,0 0,0-1,1 1,-1 0,1 0,-1-1,0 1,1 0,0-1,-1 1,1-1,-1 1,1-1,-1 1,1-1,0 1,0-1,-1 1,1-1,0 0,-1 0,1 1,0-1,0 0,0 0,-1 0,1 0,0 0,0 0,0 0,24 11,1-1,0-1,1-1,0-2,0-1,27 2,79 18,-113-20,-14-4,0 0,-1 0,1 1,0 0,-1 0,0 0,1 1,-1-1,0 1,0 0,0 1,-1-1,2 3,-5-4,-1 1,0 0,0 0,0 0,0-1,-1 1,1 0,-1 0,1-1,-1 1,0 0,0-1,0 1,0-1,-1 1,1-1,-1 1,0-1,1 0,-1 0,0 0,0 0,0 0,-1-1,1 1,0 0,-1-1,1 0,-1 1,1-1,-1 0,2 0,-252 149,241-141,-37 27,1 3,1 1,-39 46,-16 49,101-134,1 0,-1 0,1 0,0 0,-1 0,1 0,0 0,-1 0,1 0,0 0,0 0,0 0,0 1,0-1,0 0,0 0,0 0,0 0,1 0,-1 0,0 0,1 0,-1 0,1 0,-1 0,1 0,-1 0,1-1,0 1,-1 0,1 0,0 0,0-1,-1 1,1 0,0-1,0 1,0-1,0 1,0-1,0 0,0 1,0-1,0 0,0 1,0-1,1 0,58 5,-54-5,254-4,-32-26,-200 30,-4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1,'-8'2,"0"0,0 1,0 0,1 1,-1-1,1 1,0 1,0-1,0 1,1 1,0-1,0 1,0 0,1 0,-1 1,1 0,1 0,0 0,0 0,0 1,1-1,0 1,0 0,1 1,-17 43,2 2,3 1,2 0,3 0,2 1,2 0,3 44,3-84,1 0,0 1,1-1,0 0,2 0,0-1,0 1,2-1,0 0,0-1,2 1,-1-2,2 1,0-1,1-1,0 0,0 0,1-1,5 3,4-1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3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1 133,'215'-26,"-31"21,-140-4,-44 7,0 1,-1 0,1 0,0 0,0-1,-1 1,1 0,-1 0,1 0,-1 0,1 0,-1 0,0 0,1 0,-1 0,0 0,0 0,0 0,0 0,0 1,0-1,0 0,0 1,0-1,0 1,0-1,0 1,0-1,0 1,-1 0,1 0,0-1,0 1,-1 0,-100-46,91 36,7 2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1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0 128,'18'193,"-6"55,-2-409,-1 117,3 2,1 0,2 0,2 1,1 1,2 1,9-10,-25 42,-2 2,1 0,-1 0,1 1,0-1,0 1,0 0,1 0,0 0,-1 1,1-1,1 1,-1 0,0 0,5-2,-6 6,-1 0,1 1,0-1,0 1,-1-1,1 1,-1 0,0 0,1 0,-1 1,0-1,0 0,0 1,-1-1,1 1,0 0,-1 0,0-1,0 1,0 0,0 0,0 0,0 0,-1 0,0 0,1 0,-1 3,5 105,-5-86</inkml:trace>
  <inkml:trace contextRef="#ctx0" brushRef="#br0" timeOffset="296.902">424 635,'-10'29,"-3"9</inkml:trace>
  <inkml:trace contextRef="#ctx0" brushRef="#br0" timeOffset="542.977">565 212,'0'0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7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0,'14'0,"15"0,7 0,2 0,-1 0,-1 0,-3 0,-1 0,-2 0,-2 0,1 0,-2 0,1 0,0 0,0 0,-5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178 121,'-9'14,"-9"15,-1 7,-1-3,1-2,1-6,2-3,0-5,2 0,-1-4,2-3</inkml:trace>
  <inkml:trace contextRef="#ctx0" brushRef="#br0" timeOffset="1012.415">150 714,'33'0,"26"0,8 0,-3-5,-8-2,-8 1,-8 1,-5 2,-5 0,-2 2,-5 1</inkml:trace>
  <inkml:trace contextRef="#ctx0" brushRef="#br0" timeOffset="1263.865">403 517,'0'38,"0"22,0 6,0-3,0-8,0-8,0-13</inkml:trace>
  <inkml:trace contextRef="#ctx0" brushRef="#br0" timeOffset="1776.938">827 572,'-58'429,"62"-401,10-37,62-225,-34 111,7 3,30-52,-37 115,-42 56,1 0,0 0,0 0,0 0,0 0,0 0,0 1,0-1,0 0,0 1,0-1,0 1,0-1,0 1,1-1,-1 1,0 0,0 0,1 0,-1-1,0 1,0 0,1 1,-1-1,0 0,0 0,0 0,1 1,-1-1,0 1,0-1,0 1,0-1,0 1,0 0,0-1,0 1,0 0,0 0,0 0,0 0,0 0,0 0,-1 0,1 0,-1 0,1 0,0 0,-1 0,0 0,1 1,-1 0,4 11,0-1,-1 1,-1 1,0-1,-1 0,-1 0,0 1,0-1,-2 4,1 9,1-1</inkml:trace>
  <inkml:trace contextRef="#ctx0" brushRef="#br0" timeOffset="4614.086">743 206,'226'-26,"56"23,-283 3,1-1,0 1,-1-1,1 1,0-1,-1 0,1 1,0-1,0 1,0-1,0 0,-1 1,1-1,0 0,0 1,0-1,0 0,1 1,-1-1,0 0,0 1,0-1,0 1,1-1,-1 0,0 1,0-1,1 1,-1-1,1 1,-1-1,0 1,1-1,-1 1,1-1,-1 1,1 0,-1-1,1 1,0 0,-1-1,1 1,-1 0,1 0,0-1,-1 1,1 0,0 0,-1 0,1 0,0 0,-1 0,1 0,-1 0,1 0,0 0,-1 1,1-1,0 0,-1 0,1 1,-1-1,1 0,-195-140,180 125</inkml:trace>
  <inkml:trace contextRef="#ctx0" brushRef="#br0" timeOffset="6313.178">1561 8,'34'54,"-21"-28,0 1,-2 0,-1 1,-2 1,0-1,-2 1,-1 0,-1 1,-1 13,-2-4,-2 0,-1 0,-2 1,-2-2,-2 1,-1-1,-1 0,-3-1,-1 0,-13 23,18-39,-2 0,0-1,-1 0,-1-1,-1 0,0-1,-2 0,0-2,-1 0,0-1,-1 0,-4 1,-2-5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0 224,'36'-9,"1"2,0 1,0 2,0 1,35 3,-43 0,395 0,-423 1,-1-1,1 0,0 1,-1-1,1 0,-1 0,1 1,0-1,-1 0,1 0,0 0,-1 0,1 0,0 0,-1 0,1 0,0 0,-1 0,1 0,0-1,-1 1,1 0,-1 0,1-1,0 1,-1 0,1-1,-1 1,1 0,-1-1,1 1,-1-1,1 1,-1-1,0 1,1-1,-1 1,0-1,1 1,-1-1,0 0,0 1,1-1,-1 0,0 1,0-1,0 0,0 1,0-1,-25-25,-9 3,25 18,0 0,1-1,-1 0,1 0,1-1,-1 0,1 0,0-1,1 0,0 0,0-1,1 1,0-1,-2-5,2-7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1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0 257,'31'-7,"-2"-1,1-1,-1-2,-1-1,0-1,-1-1,0-2,23-17,-50 32,0 1,1-1,-1 0,0 0,1 0,-1 1,0-1,1 0,-1 1,1-1,0 0,-1 1,1-1,-1 1,1-1,0 1,-1-1,1 1,0 0,0-1,-1 1,1 0,0-1,0 1,0 0,-1 0,1 0,0 0,0 0,0 0,0 0,-1 0,1 0,0 0,0 0,0 0,0 1,-1-1,1 0,0 1,0-1,-1 0,1 1,0-1,-1 1,1-1,0 1,-1 0,1-1,-1 1,1-1,-1 1,1 0,-1 0,0-1,1 1,-1 0,0 0,1-1,-1 1,0 0,0 0,0 0,0-1,0 1,0 0,0 0,0 0,0 0,0 0,-5 236,5 122,-1-347,2-1,-1 1,1 0,1-1,0 1,0-1,2 0,-1 0,1 0,5 10,-8-20,0 0,-1 0,1 0,0 0,0-1,-1 1,1 0,0 0,0-1,0 1,0-1,0 1,0 0,0-1,0 0,0 1,0-1,0 0,0 1,1-1,-1 0,0 0,0 0,0 0,0 0,0 0,1-1,-1 1,0 0,0 0,0-1,0 1,0-1,0 1,0-1,0 1,0-1,0 0,0 1,0-1,-1 0,1 0,0 0,0 1,0-2,31-43,101-258,44-111,-128 310,-46 96,-6 17,-1 4</inkml:trace>
  <inkml:trace contextRef="#ctx0" brushRef="#br0" timeOffset="290.599">1045 596,'-15'38,"-9"18,0 4,3-9</inkml:trace>
  <inkml:trace contextRef="#ctx0" brushRef="#br0" timeOffset="536.968">1186 200,'0'0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1,'-5'5,"-11"20,-2 11,-4 5,-3-1,4-2,-1-2,0-3,3-2,0-7,3-2,0 0,2 1,-1-4,-2 1,-4-5,-3 2,3-4</inkml:trace>
  <inkml:trace contextRef="#ctx0" brushRef="#br0" timeOffset="244.533">0 29,'15'24,"9"22,5 8,-2 0,0-4,-1-7,-4-5,-2-4,1-4,-3-1,0-7,-3-6</inkml:trace>
  <inkml:trace contextRef="#ctx0" brushRef="#br0" timeOffset="861.165">537 536,'8'-20,"14"-33,1 1,3 1,2 1,2 1,22-25,-51 72,0-1,1 1,-1 0,0 0,1 0,0 0,-1 0,1 0,0 0,0 0,0 1,0-1,0 1,1-1,-1 1,0 0,1 0,-1 0,1 0,-1 1,1-1,-1 0,1 1,-1 0,1 0,0 0,-1 0,1 0,-1 0,1 1,-1-1,1 1,-1 0,1-1,-1 1,1 0,-1 1,0-1,1 0,-1 1,0-1,0 1,0 0,1 1,1 6,1 0,-1 0,-1 1,0 0,0-1,-1 1,-1 0,1 0,-2 0,1 1,-1-1,-1 0,-1 7,2 36,0-52,0 1,-1-1,1 1,0-1,0 1,0-1,0 1,0-1,0 1,0-1,0 0,1 1,-1-1,1 1,-1-1,1 0,-1 1,1-1,0 0,0 1,-1-1,1 0,0 0,0 0,0 0,0 0,1 0,-1 0,0 0,0 0,0-1,1 1,-1 0,1-1,-1 1,0-1,1 0,-1 1,1-1,-1 0,1 0,-1 0,0 0,1 0,-1 0,1 0,-1 0,1-1,-1 1,11-10,0-1,-1 0,0 0,-1-1,0 0,-1-1,0 0,-1-1,4-9,83-138,-95 160,0 0,1 1,-1-1,0 0,1 0,-1 1,1-1,-1 0,1 1,-1-1,1 0,-1 1,1-1,0 1,-1-1,1 1,0-1,-1 1,1 0,0-1,0 1,-1 0,1-1,0 1,0 0,0 0,-1 0,1 0,0 0,0 0,0 0,0 0,-1 0,1 0,0 0,0 1,0-1,-1 0,1 1,0-1,0 0,-1 1,1-1,0 1,-1-1,1 1,0-1,-1 1,1-1,-1 1,1 0,-1-1,1 1,-1 0,0 0,1-1,-1 1,0 0,0 0,1-1,-1 1,0 0,0 0,0 0,0 0,0-1,0 1,0 0,0 0,0 61,-10-15,5-30,1-1,0 1,2 0,0 1,1-1,0 0,2 0,0 1,3 12,2-12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3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494 621,'3'-1,"-1"-1,0 1,0-1,0 0,0 1,0-1,0 0,0 0,-1-1,1 1,-1 0,0 0,0-1,1 1,-1-1,-1 1,1-1,0 1,-1-1,1 0,-1 1,0-1,0 0,0 1,0-1,0 0,-1 1,1-1,-1 0,1 1,-1-1,0 1,0-1,0 1,-1 0,1-1,-1 1,1 0,-1 0,0 0,1 0,-1 0,0 0,0 1,-1-1,1 1,0-1,-1 1,-14-2,0 2,0 0,0 1,-1 0,1 2,0 0,0 1,0 0,1 2,-1 0,1 0,0 2,0 0,1 1,-14 9,-2-2,-31 26,61-40,0 0,0 0,0 0,0 0,0 0,0 0,0 1,1-1,-1 0,0 1,1-1,-1 1,1-1,-1 0,1 1,0-1,-1 1,1-1,0 1,0-1,0 1,0 0,1-1,-1 1,0-1,1 0,-1 1,1-1,-1 1,1-1,-1 1,1-1,0 0,0 0,0 1,0-1,0 0,0 0,0 0,0 0,0 0,1 0,-1 0,0-1,0 1,1 0,11 6,0 0,1-2,0 1,0-1,0-1,0-1,1 0,0-1,4 0,2 1,-19-3,-1 0,0 0,1 0,-1 0,1 0,-1 0,1 1,-1-1,0 0,1 1,-1-1,0 1,1-1,-1 1,0 0,0 0,0-1,1 1,-1 0,0 0,0 0,0 0,0 0,-1 0,1 1,0-1,0 0,-1 0,1 1,0-1,-1 0,0 1,1-1,-1 0,0 1,1-1,-1 1,0-1,0 0,0 1,0-1,-1 1,1-1,0 1,-1-1,1 0,-1 1,1-1,-1 0,1 0,-1 1,0-1,0 0,0 0,1 0,-1 0,-1 1,-119 128,79-92,-98 103,138-138,-1 0,2 0,-1 1,0-1,1 1,-1-1,1 1,0 0,0 0,1-1,-1 1,1 0,0 0,0 0,0-1,0 1,1 0,-1 0,1 0,0-1,0 1,1 0,-1-1,1 1,0-1,0 0,0 1,0-1,0 0,1 0,-1 0,1-1,0 1,0 0,0-1,0 0,0 0,1 0,-1 0,1-1,-1 1,1-1,-1 0,1 0,0 0,2 1,0-1,0 0,0 0,0 0,0-1,0 0,0 0,0 0,0-1,0 0,0 0,0-1,0 0,0 0,-1 0,1 0,-1-1,0 0,1 0,7-9</inkml:trace>
  <inkml:trace contextRef="#ctx0" brushRef="#br0" timeOffset="447.137">268 0,'-4'251,"37"238,-37-376,-5 0,-18 85,21-158,-5 283,0-250,5-61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08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30,'-1'1,"1"-1,0 1,0 0,0 0,0 0,-1-1,1 1,1 0,-1 0,0 0,0 0,0-1,0 1,0 0,1 0,-1-1,0 1,1 0,-1 0,1-1,-1 1,0 0,1-1,0 1,-1-1,1 1,-1 0,1-1,0 1,-1-1,1 0,0 1,-1-1,1 0,0 1,0-1,0 0,-1 0,1 1,0-1,0 0,0 0,-1 0,1 0,0 0,0 0,0-1,-1 1,1 0,0 0,0 0,0-1,-1 1,1 0,0-1,-1 1,1-1,0 1,0-1,194-20,-23-5,-146 24,-2 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0,'38'5,"28"2,6-1,-3-1,-9-2,-10 0,-9-2,-6-1,-9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0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745 20,'-1'0,"1"0,-1 0,1-1,-1 1,1 0,-1 0,1-1,-1 1,1 0,0-1,-1 1,1 0,0-1,-1 1,1-1,0 1,-1-1,1 1,0-1,0 1,0-1,-1 1,1-1,0 1,0-1,0 1,0-1,0 1,0-1,0 1,0-1,0 1,0-1,0 1,0-1,1 1,-1-1,0 1,0-1,1 1,-1-1,0 1,0-1,1 1,-1-1,-328 88,247-58,80-29,1 0,-1 1,0-1,1 0,-1 0,0 1,1-1,-1 0,1 1,-1-1,0 1,1-1,-1 1,1-1,0 1,-1-1,1 1,-1-1,1 1,0 0,-1-1,1 1,0-1,0 1,-1 0,1-1,0 1,0 0,0 0,0-1,0 1,0 0,0-1,0 1,0 0,0-1,1 1,-1 0,0-1,0 1,1 0,-1-1,0 1,1-1,-1 1,0 0,1-1,-1 1,1-1,-1 1,1-1,-1 1,1-1,0 0,-1 1,1-1,-1 0,1 1,0-1,40 22,-3-10,0-1,1-2,0-2,0-2,16 0,-39-3,41 18,-56-19,0 0,0 0,0 0,0 0,-1 0,1 1,0-1,-1 0,1 0,-1 0,1 1,-1-1,1 0,-1 1,0-1,0 0,0 1,0-1,0 0,0 1,0-1,0 0,0 1,0-1,-1 0,1 0,-1 1,1-1,-1 0,1 0,-1 0,0 1,0-1,1 0,-1 0,0 0,0 0,0 0,0-1,0 1,0 0,0 0,-1 0,-27 22,0 0,-1-2,-2-1,0-2,-30 12,29-13,-341 181,318-149,55-47,0-1,0 0,1 0,-1 1,1-1,-1 1,1-1,-1 0,1 1,0-1,0 1,0-1,-1 1,1-1,1 1,-1-1,0 1,0-1,1 0,-1 1,0-1,1 1,-1-1,1 0,0 1,0-1,-1 0,1 0,0 1,0-1,0 0,0 0,0 0,0 0,1 0,-1-1,0 1,0 0,1 0,-1-1,0 1,1-1,-1 1,1-1,-1 0,0 1,1-1,-1 0,18 5,0-1,0-1,0 0,1-1,-1-2,0 0,1 0,7-3,24 1,121 0,-147 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0 324,'347'-58,"-231"35,-116 23,1 0,-1 0,0 1,1-1,-1 0,1 0,-1 0,1 0,-1 0,1 0,-1 0,0 0,1 0,-1 0,1 0,-1 0,1 0,-1-1,0 1,1 0,-1 0,1 0,-1-1,0 1,1 0,-1 0,0-1,1 1,-1 0,0-1,1 1,-1 0,0-1,0 1,1 0,-1-1,0 1,0-1,0 1,0-1,0 1,1 0,-1-1,0 1,0-1,0 1,0-1,0 1,0 0,0-1,-1 1,1-1,0 1,0-1,0 1,0 0,0-1,-1 1,1-1,0 1,0 0,-1-1,1 1,0 0,-1-1,1 1,0 0,-1-1,-31-20,22 16,-8-6,8 7,0-1,0 1,1-2,0 1,0-2,0 1,1-1,0 0,0-1,0 0,1 0,1 0,-1-1,1 0,1-1,0 1,0-1,1 0,0 0,-2-9,8 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388 343,'-34'29,"-25"29,-3 8,5-1,12-7,8-9,11-7,5-7,1-9,5-4,3-6</inkml:trace>
  <inkml:trace contextRef="#ctx0" brushRef="#br0" timeOffset="247.535">49 202,'10'29,"12"29,8 9,3-2,1-8,-1-8,0-7,-7-7,-2-4,-1-8,-5-2,1-6,-4-4</inkml:trace>
  <inkml:trace contextRef="#ctx0" brushRef="#br0" timeOffset="749.39">529 852,'40'-107,"5"3,33-53,-72 144,2 1,0 0,0 0,1 1,1 0,-1 1,2 0,0 0,0 1,6-4,-16 13,0-1,0 1,0-1,-1 1,1-1,0 1,0-1,0 1,0 0,0 0,0-1,0 1,0 0,0 0,0 0,1 0,-1 0,0 0,0 0,0 1,0-1,0 0,0 1,0-1,0 0,-1 1,1-1,0 1,0 0,0-1,0 1,0 0,-1-1,1 1,0 0,-1 0,1-1,-1 1,1 0,-1 0,1 0,-1 0,1 0,-1 0,0 0,1 0,-1 0,0 0,0 0,0 0,0 1,4 60,-4-56,-1 23,-1-23,1-1,0 1,1 0,0 0,0 0,0 0,0 0,1 0,0 0,0 0,1 0,0-1,0 1,0-1,1 1,2 3,-1-7,-1-1,1 0,0 0,0-1,1 1,-1-1,0 0,0 0,0-1,0 1,0-1,0 0,0 0,0 0,0 0,-1-1,1 1,0-1,-1 0,1 0,-1 0,0-1,1 1,-1-1,-1 0,1 0,0 0,-1 0,2-2,172-197,-175 200,0 0,0 0,0 0,0 1,0-1,1 1,-1-1,1 1,-1-1,1 1,0 0,0 0,-1 0,1 0,0 0,0 0,0 0,0 0,0 1,0-1,0 1,0 0,0 0,0-1,0 1,1 0,-1 1,0-1,0 0,0 1,0-1,0 1,0 0,0-1,0 1,0 0,-1 0,1 0,0 0,0 1,-1-1,1 0,-1 1,1-1,-1 1,0 0,1-1,-1 1,0 0,0 0,1 8,-1-1,1 1,-2-1,0 1,0-1,0 1,-1 0,-1-1,0 0,0 1,-3 6,-5 34,9-39,0 0,0-1,1 1,0 0,1 0,0-1,1 1,0-1,1 1,0-1,0 0,1 0,1 0,1 3,4 5</inkml:trace>
  <inkml:trace contextRef="#ctx0" brushRef="#br0" timeOffset="1335.059">1432 118,'10'4,"-1"-1,0 0,1-1,-1 0,1 0,0-1,-1 0,1-1,0 0,0-1,0 0,-1 0,1-1,3-1,40-4,-50 7,1 1,-1 0,0 0,0 0,0 1,1-1,-1 1,-1-1,1 1,0 0,0 0,-1 1,1-1,-1 0,0 1,0 0,0-1,0 1,0 0,0 0,-1 0,1 0,-1 0,0 1,0-1,0 0,-1 0,1 1,-1-1,0 1,0-1,0 0,0 1,0-1,-1 0,1 1,-1-1,-1 2,5 28,62 284,-31-183,-34-134,0 1,1 0,-1 0,0-1,1 1,-1 0,1 0,-1-1,1 1,-1-1,1 1,0-1,-1 1,1-1,0 1,-1-1,1 1,0-1,0 0,0 1,-1-1,1 0,0 0,0 1,0-1,0 0,-1 0,1 0,0 0,0 0,0 0,0-1,-1 1,1 0,0 0,0 0,0-1,-1 1,1-1,0 1,-1 0,1-1,0 1,0-1,-1 1,1-1,-1 0,1 1,-1-1,1 0,-1 1,1-1,-1 0,0 0,1 0,23-45,-23 42,41-176,-28 93,-9 66,4-33,3 1,2 1,3 0,2 1,11-19,-17 48,-2 9</inkml:trace>
  <inkml:trace contextRef="#ctx0" brushRef="#br0" timeOffset="1634.033">2222 654,'-5'28,"-1"16,5-1,2-8</inkml:trace>
  <inkml:trace contextRef="#ctx0" brushRef="#br0" timeOffset="1879.372">2391 287,'-9'9,"-4"4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1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144 734,'-134'431,"124"-357,11-73,-1-1,1 1,0-1,-1 0,1 1,0-1,-1 0,1 1,0-1,-1 0,1 0,0 0,0 0,-1 0,1 0,0 0,0 0,-1 0,1 0,0 0,-1 0,1 0,0 0,0-1,-1 1,1 0,0-1,-1 1,1 0,-1-1,1 1,0-1,-1 1,1-1,-1 1,1-1,-1 1,0-1,1 0,-1 1,0-1,1 0,-1 1,0-1,1 0,-1 1,0-1,0 0,0 0,0 1,0-1,0 0,0 0,0 1,0-1,0 0,0 1,0-1,-1 0,1 0,2-3,114-216,7-15,16 18,-139 216,1 0,-1 0,0 0,0 0,1 0,-1 0,1 0,-1 0,1 1,-1-1,1 0,-1 0,1 0,0 1,-1-1,1 0,0 1,0-1,-1 1,1-1,0 1,0-1,0 1,0-1,0 1,0 0,0 0,0-1,0 1,0 0,0 0,0 0,0 0,0 0,0 0,0 0,-1 1,1-1,0 0,0 0,0 1,0-1,0 1,0-1,0 1,0-1,-1 1,1-1,0 1,0 0,-1-1,1 1,0 0,-1 0,1 0,-1-1,1 1,-1 0,0 0,1 1,31 131,-22-107</inkml:trace>
  <inkml:trace contextRef="#ctx0" brushRef="#br0" timeOffset="253.886">623 1157,'-5'29,"4"4,1-7,1-9</inkml:trace>
  <inkml:trace contextRef="#ctx0" brushRef="#br0" timeOffset="487.134">849 734,'0'0</inkml:trace>
  <inkml:trace contextRef="#ctx0" brushRef="#br0" timeOffset="938.031">1103 198,'-19'19,"-21"16,-8 7,-1-4,8-3,6-8,9-4,9-5</inkml:trace>
  <inkml:trace contextRef="#ctx0" brushRef="#br0" timeOffset="1505.896">172 198,'138'-11,"24"-8,-183 2,8 12,5 3,-1-1,1 0,-1 0,1-1,0 0,1 0,-1-1,1 0,0 0,0-1,0 0,1 0,0-1,-2-2,8 7,-1 0,0-1,1 1,0 0,0-1,-1 1,2 0,-1-1,0 1,0-1,1 1,-1 0,1-1,0 1,-1 0,1 0,0-1,1 1,-1 0,0 0,2-1,-1-1,9-15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0,'-225'18,"55"22,169-40,0 0,-1 1,1-1,0 1,0-1,-1 1,1 0,0-1,0 1,0 0,0 0,0 0,0 0,0 0,0 0,1 0,-1 0,0 0,0 0,1 1,-1-1,1 0,-1 0,1 1,0-1,-1 0,1 0,0 1,0-1,0 0,0 1,0-1,0 1,0-1,0 0,1 0,-1 1,0-1,1 0,-1 1,1-1,0 0,-1 0,1 0,0 0,0 0,0 0,0 0,-1 0,2 1,59 37,82-16,-52-14,19 12,-109-20,0-1,0 1,0 0,0-1,0 1,0 0,-1 0,1 0,0 0,-1 0,1 0,0 0,-1 0,1 0,-1 0,0 0,1 0,-1 0,0 0,0 0,1 0,-1 1,0-1,0 0,0 0,0 0,-1 0,1 0,0 1,0-1,-1 0,1 0,-1 0,1 0,-1 0,1 0,-1 0,1 0,-1 0,0 0,0 0,0-1,1 1,-1 0,0 0,-1 0,-42 38,43-38,-315 206,307-201,0 0,1 0,-1 1,1 0,1 1,0 0,0 0,0 0,1 1,0 0,1 0,0 1,0-1,1 1,0 0,1 0,0 0,1 1,0-1,1 1,0 0,0 4,1-12,1 1,0-1,0 1,0-1,0 0,0 1,1-1,-1 0,1 0,0 0,0 0,0 0,0-1,1 1,-1-1,1 1,-1-1,1 0,0 0,0 0,0 0,0-1,0 1,1-1,-1 0,0 0,1 0,-1 0,4 0,103 4,8-27,68-5,-131 28,-31-1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6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1 310,'168'-11,"-122"3,1 2,0 3,0 1,12 3,-47-1</inkml:trace>
  <inkml:trace contextRef="#ctx0" brushRef="#br0" timeOffset="244.091">283 0,'-4'38,"-3"23,1 5,1-3,2-8,6-9,2-7,0-5,0-4,-1-2,-2-1,0-6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9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27 252,'-26'299,"34"-249,7-79,-9-24,2 1,3 0,17-51,-19 77,0-3,1 0,2 1,0 0,2 1,1 0,1 1,12-14,-23 35,0 0,0 0,1 1,-1 0,1 0,0 0,0 1,0 0,0 0,1 0,-1 1,1 0,6-1,-10 2,-1 1,1 0,0 0,-1 0,1 0,0 0,-1 0,1 1,0-1,-1 1,1 0,-1 0,1 0,-1 0,1 0,-1 0,0 1,1-1,-1 1,0 0,0-1,0 1,-1 0,1 0,0 0,-1 1,1-1,-1 0,1 0,-1 1,0-1,0 1,0-1,-1 1,1 0,0 1,16 66,-12-51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0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0 124,'344'0,"-211"20,-133-19,1-1,-1 0,1 0,0 0,-1 0,1 0,-1 0,1-1,0 1,-1 0,1 0,-1 0,1 0,-1-1,1 1,-1 0,1-1,-1 1,1 0,-1-1,1 1,-1-1,1 1,-1 0,0-1,1 1,-1-1,0 1,1-1,-1 0,0 1,0-1,1 1,-1-1,0 1,0-1,0 0,0 1,0-1,0 1,0-1,0 0,0 1,0-1,0 1,0-1,-1 0,1 1,0-1,0 1,-1-1,1 1,0-1,-1 1,1-1,0 1,-1-1,1 1,-1-1,1 1,-1 0,1-1,-1 1,-31-27,-103-52,115 66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6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30 634,'-17'193,"16"-187,-2 6,0 0,1 0,0 0,1 0,0 0,1 0,1 0,0 0,0 0,1 0,1 0,0-1,0 1,1-1,2 3,-5-12,0 0,1-1,-1 1,0-1,1 1,-1-1,1 1,0-1,-1 0,1 0,0 0,0 0,0 0,0 0,0 0,0-1,0 1,0-1,0 1,0-1,0 0,0 0,0 0,0 0,0 0,0 0,0 0,1-1,-1 1,0-1,0 0,0 0,-1 1,1-1,1-1,65-50,-55 40,29-29,-2-1,-2-2,-2-2,-1-1,-3-2,-2-1,2-8,5-15,-2-2,-3-1,-4-1,-4-1,-1-10,-22-2,-1 88,-1 0,1 0,-1-1,0 1,1 0,-1 0,0 1,0-1,0 0,-1 0,1 0,0 1,-1-1,1 0,-1 1,1 0,-1-1,0 1,0 0,1 0,-1 0,0 0,0 0,0 0,0 0,0 1,0-1,-1 1,1 0,0-1,0 1,0 0,0 0,0 0,-1 1,1-1,0 0,0 1,-1 0,-10 5,1 1,0 0,0 1,1 0,0 1,1 0,0 1,0 0,1 1,1-1,-1 2,2-1,-1 1,2 0,0 1,-5 12,-5 9,0 0,3 1,1 1,1 0,2 0,2 1,1 0,2 1,0 30,8 15,3 0,4 0,3-1,9 21,-3-17,-4 1,-4 0,0 61,-10-125,0 0,-2 0,0 0,-2 0,0-1,-2 1,0 0,-2-1,0 0,-1 0,-2-1,0 0,-1 0,-1-1,-1-1,-9 12,20-29,0 0,0 0,0 0,-1 0,1 0,-1-1,1 1,-1 0,0-1,1 1,-1-1,0 0,0 0,0 1,0-1,0 0,0-1,-1 1,1 0,0-1,0 1,-1-1,1 0,0 1,-1-1,1 0,0-1,0 1,-1 0,1-1,0 1,0-1,-1 1,1-1,0 0,0 0,0 0,0 0,0-1,0 1,0-1,1 1,-1-1,0 1,1-1,0 0,-1 0,1 0,0 0,0 0,0 0,0 0,0 0,0 0,-3-19,1 0,1 0,1 1,1-1,1 0,0 0,2-3,21-91,-20 91</inkml:trace>
  <inkml:trace contextRef="#ctx0" brushRef="#br0" timeOffset="315.51">86 97,'-4'10,"-2"7,0 7,5-2,4-4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0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1,'59'23,"-28"-20,1-2,-1-1,1-1,0-2,-1-1,1-1,116-10,-66 15,-58 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3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0 150,'73'17,"-24"-10,0-2,0-2,0-3,1-1,-1-3,0-7,-48 10,0 1,-1-1,1 1,0-1,0 1,-1-1,1 1,0-1,0 0,-1 1,1-1,-1 0,1 1,-1-1,1 0,-1 0,1 0,-1 0,0 1,1-1,-1 0,0 0,0 0,0 0,0 0,1 0,-1 0,0 0,-1 0,1 0,0 1,0-1,0 0,-1 0,1 0,0 0,-1 0,1 0,-1 1,1-1,-1 0,1 0,-1 1,1-1,-1 0,0 1,1-1,-1 0,0 1,-142-114,130 101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291 321,'-38'99,"29"-82,-19 29,-1-3,-2 0,-2-2,-1-1,-27 21,47-48,1-3</inkml:trace>
  <inkml:trace contextRef="#ctx0" brushRef="#br0" timeOffset="318.885">9 208,'10'23,"17"24,9 7,3 0,-5-5,-3-5,-3-6,-1-9,0-5,-4-2,-3-4,-3-1,-1 2,-2 2,1-2,-3-5</inkml:trace>
  <inkml:trace contextRef="#ctx0" brushRef="#br0" timeOffset="930.903">574 743,'158'-300,"-152"289,1 0,0 0,1 0,0 1,1 0,0 0,0 1,1 1,0-1,1 2,0-1,0 1,0 1,2 0,-12 5,0 1,0 0,0-1,1 1,-1 0,0-1,0 1,0 0,0 0,1 0,-1 0,0 0,0 1,0-1,0 0,1 0,-1 1,0-1,0 1,0-1,0 1,0-1,0 1,0 0,0-1,0 1,0 0,-1 0,1 0,0 0,0 0,-1 0,1 0,0 0,-1 0,1 0,-1 0,0 0,1 0,-1 0,0 1,0-1,1 0,-1 0,5 59,-6-53,0 20,0-23,-1 1,1-1,1 1,-1-1,1 1,-1-1,1 1,0-1,1 1,-1-1,1 1,0-1,0 1,1-1,-1 0,1 0,0 1,0-1,0 0,0-1,1 1,0 0,0-1,0 1,0-1,3 3,1-6,0-1,-1 1,1-1,-1 0,1 0,-1-1,1 0,-1 0,0-1,0 0,0 0,0 0,0 0,-1-1,1 0,-1 0,0-1,-1 1,4-5,163-161,-170 169,-1 0,1 1,0-1,0 0,-1 1,1-1,0 1,0-1,0 1,0 0,0-1,0 1,0 0,0 0,0-1,0 1,0 0,0 0,0 0,-1 0,1 0,0 1,0-1,0 0,0 0,0 1,0-1,0 0,0 1,0-1,0 1,-1-1,1 1,0-1,0 1,0 0,-1-1,1 1,-1 0,1 0,0 0,-1-1,1 1,-1 0,0 0,1 0,-1 0,0 0,1 0,-1 0,0 0,0 0,0 0,5 60,-5-55,-3 45,1-39,1 0,0 0,1 0,0 0,1 0,0 0,1 0,0 0,1 0,0 0,4 7,5-1</inkml:trace>
  <inkml:trace contextRef="#ctx0" brushRef="#br0" timeOffset="1631.985">1421 66,'17'3,"1"-1,0-1,0 0,0-2,0 0,0-1,0 0,0-2,-1 0,1-1,-1 0,0-2,-1 0,-14 7,0-1,-1 1,1-1,-1 1,1 0,0-1,-1 1,1 0,0 0,-1 0,1 0,0 1,-1-1,1 0,0 1,-1-1,1 1,-1 0,1-1,-1 1,1 0,-1 0,0 0,1 0,-1 0,0 0,0 0,1 1,-1-1,0 0,0 1,-1-1,1 1,0-1,0 1,-1-1,1 1,-1-1,1 1,-1 0,0-1,1 2,10 75,-11-78,0 318,24-178,-13-88,-11-51,1 0,-1 0,0-1,0 1,1 0,-1-1,1 1,-1 0,0-1,1 1,-1 0,1-1,0 1,-1-1,1 1,-1-1,1 1,0-1,-1 0,1 1,0-1,0 0,-1 1,1-1,0 0,0 0,-1 0,1 0,0 0,0 0,0 0,-1 0,1 0,0 0,0 0,-1 0,1 0,0-1,0 1,-1 0,1-1,0 1,-1 0,1-1,0 1,-1-1,1 1,-1-1,1 0,0 1,-1-1,1 1,-1-1,0 0,1 1,-1-1,0 0,1 0,-1 1,0-1,0 0,0 0,1 0,15-27,0-1,-2-1,-1 0,-1 0,3-16,100-317,-81 276,-26 80,0 4</inkml:trace>
  <inkml:trace contextRef="#ctx0" brushRef="#br0" timeOffset="2668.129">2266 489,'0'24,"-4"18,-3 6,1 0,2-9</inkml:trace>
  <inkml:trace contextRef="#ctx0" brushRef="#br0" timeOffset="2836.043">2408 122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37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282 190,'0'641,"0"-626,0 0,-1 0,-1 0,0 0,-1 0,-1 0,0-1,-1 1,-1 0,-4 2</inkml:trace>
  <inkml:trace contextRef="#ctx0" brushRef="#br0" timeOffset="516.885">0 275,'40'-25,"1"3,1 1,0 2,2 2,18-4,-43 14,-13 5,21-9,0 0,1 2,0 1,1 2,0 0,0 2,0 1,1 2,-1 0,13 3,-39-2,0 0,1 0,-1 1,0-1,0 1,0 0,0 0,0 0,0 0,0 0,0 0,0 1,-1 0,1 0,0-1,-1 1,0 1,1-1,-1 0,0 1,0-1,0 1,0-1,-1 1,1 0,-1 0,0 0,1 0,-1 0,-1 0,1 0,0 0,-1 0,0 0,1 1,-1-1,0 0,-1 1,-5 14,0-1,-2 0,0-1,-1 0,-1 0,0-1,-1 0,-1 0,0-2,-1 1,0-2,-4 3,-72 85,87-97,0-1,1 0,-1 1,1-1,0 1,0-1,0 1,0 0,0-1,0 1,1 0,-1 0,1-1,0 1,0 0,0 0,0 0,0 0,1-1,-1 1,1 0,0 0,0-1,0 1,0-1,0 1,1-1,-1 1,1-1,-1 0,1 1,1 0,79 58,-53-44,-24-14,0-1,1 1,-1 0,0 0,0 0,-1 1,1 0,-1 0,0 0,0 0,0 1,0 0,-1-1,0 1,0 0,0 1,-1-1,0 0,0 1,0 0,0-1,-1 1,0 0,0 0,-1 0,0-1,0 1,0 0,0 0,-1 0,0 0,0 0,-1-1,0 1,0-1,0 1,-1-1,-1 4,-24 18,-2-1,0-2,-1-1,-1-2,-1 0,-1-3,-1-1,-1-1,-24 7,-40 5,86-26</inkml:trace>
  <inkml:trace contextRef="#ctx0" brushRef="#br0" timeOffset="1131.852">932 727,'2'6,"1"0,0-1,0 1,1-1,0 1,0-1,0 0,1-1,-1 1,1-1,0 0,1 0,-1 0,0-1,1 0,0 0,0 0,0-1,0 0,0 0,1 0,-1-1,0 0,1 0,-1-1,1 0,-1 0,1 0,-1-1,1 0,-1 0,1 0,-1-1,0 0,0-1,0 1,0-1,0 0,3-3,123-104,-131 108,0 0,0 1,0-1,0 1,1-1,-1 1,1 0,-1 0,1-1,-1 1,1 0,0 0,-1 0,1 1,0-1,0 0,0 1,0-1,0 1,0 0,-1-1,1 1,0 0,0 0,0 0,0 0,0 1,0-1,0 1,0-1,0 1,0-1,-1 1,1 0,0 0,0 0,-1 0,1 0,-1 1,1-1,-1 0,1 1,-1-1,0 1,0-1,0 1,0-1,0 1,0 0,0 0,0 0,0 1,9 20,-8-14,1 0,1 0,-1-1,2 1,-1-1,1 0,0 0,1 0,0-1,0 1,0-2,1 1,0-1,0 0,1 0,0-1,0 0,9 4,-9-6,1-1,-1 0,1 0,0-1,0 0,0-1,-1 1,1-2,0 1,0-2,0 1,-1-1,1 0,-1-1,1 0,-1 0,0 0,0-1,0-1,-1 0,1 0,1-1,16-14,0-2,-2 0,0-1,-1-1,7-13,14-23,-3-1,-2-2,-3-2,-3-2,-3 0,-3-2,-3-1,11-60,-28 105,-22 54,-7 36,4 0,2 1,3 1,4 1,-2 52,12-99,2 0,1-1,0 1,2-1,0 0,1 0,9 19,-18-23,-5-14</inkml:trace>
  <inkml:trace contextRef="#ctx0" brushRef="#br0" timeOffset="1384.973">1609 247,'43'5,"38"1,11 0,-1-1,-7-2,-13-1,-13-1,-7 5,-8 0,-10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8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0 199,'250'-1,"-75"-25,-176 25,0 1,1 0,-1-1,0 1,1-1,-1 0,1 1,-1-1,0 1,1-1,-1 0,1 1,0-1,-1 0,1 0,0 1,-1-1,1 0,0 0,0 0,0 1,0-1,-1 0,1 0,0 0,1 0,-1 1,0-1,0 0,0 0,0 0,1 1,-1-1,0 0,1 0,-1 1,0-1,1 0,-1 1,1-1,-1 0,1 1,-1-1,1 1,0-1,-1 1,1-1,0 1,-1-1,1 1,0 0,0-1,0 1,-1 0,1-1,0 1,0 0,0 0,-1 0,1 0,0 0,0 0,0 0,0 0,-122-118,107 101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5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434 266,'-43'43,"-24"29,-5 7,9-6,11-9,9-12,12-9,7-8,2-5,5-7</inkml:trace>
  <inkml:trace contextRef="#ctx0" brushRef="#br0" timeOffset="245.834">95 266,'19'33,"17"22,1 5,-1-2,-1-6,-7-8,-3-6,-1-5,0-3,1-7,-4-2,-1-5,-4-5</inkml:trace>
  <inkml:trace contextRef="#ctx0" brushRef="#br0" timeOffset="749.365">603 802,'22'-84,"4"0,34-74,-56 148,0 1,1 0,0 0,1 0,0 0,0 1,0 0,1 1,1-1,6-4,-13 11,-1 0,1 1,0-1,0 1,0-1,0 1,0-1,0 1,0 0,0-1,0 1,0 0,0 0,0 0,0 0,0 0,1 0,-1 0,0 0,0 0,0 1,0-1,0 0,0 1,0-1,0 1,0-1,0 1,0-1,-1 1,1-1,0 1,0 0,0 0,-1-1,1 1,0 0,-1 0,1 0,-1 0,1 0,-1 0,1 0,-1 0,0 0,1 0,-1 0,0 0,0 0,0 0,0 1,9 58,5 19,-13-77,-1-1,1 1,0-1,0 1,-1-1,1 1,0-1,0 1,0-1,1 0,-1 1,0-1,0 0,1 0,-1 0,1 0,-1 0,1 0,-1-1,1 1,-1 0,1-1,0 1,-1-1,1 0,0 1,-1-1,1 0,0 0,0 0,-1 0,1 0,0-1,-1 1,1 0,0-1,-1 1,1-1,0 0,-1 0,1 1,-1-1,1 0,-1 0,11-8,0 0,-1-1,-1 0,1-1,-2 0,1 0,-1-1,-1 0,0-1,4-10,34-47,-45 68,0-1,0 1,-1 0,1 0,1-1,-1 1,0 0,0 0,1 0,-1 1,1-1,0 0,0 0,-1 1,1-1,0 1,0 0,0 0,1-1,-1 1,0 1,0-1,0 0,1 0,-1 1,1-1,-1 1,0 0,1 0,-1 0,1 0,-1 0,0 0,1 1,-1-1,0 1,1 0,-1 0,0-1,0 1,0 1,1-1,-1 0,1 1,0 6,1 0,-1 0,-1 0,1 1,-1-1,-1 1,0-1,0 1,0-1,-1 1,-1 0,0 8,3 55,3-50,1-3</inkml:trace>
  <inkml:trace contextRef="#ctx0" brushRef="#br0" timeOffset="1909.141">1422 154,'1'-1,"-1"1,0 0,1 0,-1 0,1 0,-1 0,1 0,-1 0,0 0,1 0,-1 0,1 0,-1 0,0 0,1 0,-1 1,1-1,-1 0,0 0,1 0,-1 1,1-1,-1 0,0 0,1 1,-1-1,0 0,0 1,1-1,-1 0,0 1,0-1,1 0,-1 1,0-1,0 1,0-1,0 0,0 1,1-1,-1 1,0-1,0 0,0 1,0-1,0 1,0-1,0 1,-1-1,1 0,0 1,0-1,0 1,0-1,0 0,-1 1,1-1,0 1,0-1,-1 0,1 1,0-1,-1 0,1 0,0 1,-1-1,1 0,0 0,-1 1,1-1,35-3,50-43,-84 45,0 0,1 1,-1-1,0 1,1-1,-1 1,0-1,1 1,-1 0,1 0,-1 0,1 0,-1 0,0 0,1 0,-1 0,1 1,-1-1,0 1,1-1,-1 1,0-1,1 1,-1 0,0-1,0 1,1 0,-1 0,0 0,0 0,0 0,0 0,0 0,-1 0,1 1,0-1,0 0,-1 0,1 1,20 59,-18-47,41 318,-22-142,-22-190,0 1,0-1,0 1,0-1,0 1,1-1,-1 1,0 0,0-1,0 1,1-1,-1 1,0-1,1 0,-1 1,0-1,1 1,-1-1,1 0,-1 1,1-1,-1 0,1 1,-1-1,1 0,-1 0,1 1,-1-1,1 0,-1 0,1 0,-1 0,1 0,0 0,-1 0,1 0,-1 0,1 0,-1 0,1 0,-1 0,1 0,0-1,-1 1,1 0,-1 0,1-1,-1 1,1 0,-1 0,0-1,1 1,-1-1,1 1,-1 0,0-1,1 1,-1-1,0 1,1-1,-1 1,0-1,0 0,23-37,-20 34,43-97,-4-1,7-39,-2 8,28-66,-68 186,-1 6</inkml:trace>
  <inkml:trace contextRef="#ctx0" brushRef="#br0" timeOffset="2161.001">2240 548,'-14'29,"-5"14,5-5,6-8</inkml:trace>
  <inkml:trace contextRef="#ctx0" brushRef="#br0" timeOffset="2331.098">2353 154,'0'0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2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59,'242'-27,"-85"8,-29 7,-116 12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2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55,'24'0,"22"-5,13-1,1-1,-4 2,-8 2,-2-4,-4 0,-4 0,-4 2,-8 2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0,'-22'9,"1"0,1 2,0 0,0 1,1 2,1-1,0 2,1 1,0 0,1 1,1 0,1 1,1 1,-4 7,14-19,-1 1,1-1,0 1,1-1,0 1,0 0,1 0,0 0,0 0,1 0,0 0,0 0,1 0,0 0,0 0,1 0,0-1,0 1,1 0,0-1,1 0,-1 0,1 0,1 0,-1 0,1-1,0 0,1 0,3 3,-5-4,1 1,0-1,1-1,-1 1,1-1,-1 0,1 0,0-1,1 0,-1 0,1 0,-1-1,1 0,0 0,0-1,0 1,0-2,0 1,0-1,0 0,0 0,0-1,0 0,0 0,0-1,-1 0,1 0,0 0,-1-1,4-2,-3 1,-1 0,1-1,-1 0,0 0,0-1,0 1,-1-1,0-1,0 1,0-1,-1 0,0 0,2-4,-4 8,-1-1,0 1,1 0,-1 0,0-1,-1 1,1 0,0-1,-1 1,0-1,0 1,0-1,0 1,-1-1,1 1,-1 0,0-1,0 1,0 0,0 0,-1-1,1 1,-1 0,0 0,0 0,0 1,0-1,0 0,-1 1,1 0,-1-1,-1 0,1 1,0 0,0 1,0-1,0 1,0 0,0-1,0 1,0 1,-1-1,1 0,0 1,-1 0,1 0,0 0,-1 0,1 0,0 1,0 0,-1-1,1 1,3-1,1 0,-1 0,0 0,0 0,1 0,-1 1,0-1,1 0,-1 0,0 0,0 0,1 0,-1 0,0 1,0-1,1 0,-1 0,0 0,0 1,0-1,1 0,-1 0,0 1,0-1,0 0,0 0,0 1,1-1,-1 0,0 0,0 1,0-1,0 0,0 1,0-1,0 0,0 1,0-1,0 0,0 0,0 1,0-1,0 0,-1 1,1-1,0 0,0 0,0 1,0-1,0 0,-1 0,1 1,0-1,0 0,0 0,-1 0,1 1,0-1,29 6,-7-4,0-2,0-1,0-1,-1-1,1 0,0-2,-1 0,9-5,-5 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3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0,'1'88,"-4"0,-3 0,-13 48,-57 232,70-287,12-76</inkml:trace>
  <inkml:trace contextRef="#ctx0" brushRef="#br0" timeOffset="413.587">505 0,'0'701,"-34"-802,31 89,0 0,-1 1,-1-1,0 1,-1 0,0 0,0 0,-1 1,0 0,-1 0,0 1,-1 0,0 1,0 0,-1 0,0 1,0 0,-1 0,0 1,0 1,-1 0,-9-3,8 7,0-1,0 2,-1 0,1 0,0 1,0 1,0 0,0 1,0 1,0 0,1 0,-1 1,1 1,1 0,-1 1,1 0,0 0,0 1,-2 4,-4 8,5-1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9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552 42,'18'-8,"1"1,-1 1,1 0,1 2,-1 0,0 1,1 1,0 1,-1 1,1 1,0 0,-1 1,13 4,-30-6,-1 0,0 0,0-1,0 1,1 1,-1-1,0 0,0 0,0 0,0 1,0-1,1 0,-1 1,0-1,0 1,0-1,0 1,0 0,0-1,0 1,0 0,-1 0,1 0,0-1,0 1,-1 0,1 0,0 0,-1 0,1 0,-1 1,0-1,1 0,-1 0,0 0,1 0,-1 0,0 1,0-1,0 0,0 0,0 0,0 0,0 1,-1-1,1 0,0 0,-1 0,1 0,-1 0,1 0,-1 0,1 0,-1 0,0 0,0 0,0 1,-16 8,0-1,0-1,-1 0,0-1,-1-1,0-1,-12 2,-11 4,-321 136,355-144,-71 36,78-38,-1 0,1 0,-1 0,1 0,0 0,-1 0,1 0,0 1,0-1,0 0,0 1,0-1,0 1,0-1,0 1,1-1,-1 1,1 0,-1-1,1 1,-1 0,1 0,0-1,0 1,0 0,0 0,0-1,0 1,1 0,-1 0,0-1,1 1,0 0,-1-1,1 1,0-1,0 1,-1-1,1 1,1-1,-1 0,0 1,0-1,0 0,1 1,7 4,1-1,-1 1,1-1,0-1,1 0,-1 0,1-1,-1-1,1 0,6 1,-16-3,241 20,-118 1,-123-20,0-1,0 1,0-1,0 1,0-1,-1 1,1 0,0-1,0 1,-1 0,1 0,-1-1,1 1,0 0,-1 0,0 0,1 0,-1 0,1 0,-1 0,0-1,0 1,0 0,1 0,-1 0,0 0,0 0,0 0,-1 0,1 0,0 0,0 0,0 0,-1 0,1 0,0 0,-1 0,1 0,-1 0,1 0,-1-1,0 1,1 0,-1 0,0-1,1 1,-1 0,0-1,0 1,0-1,-43 36,43-35,-572 335,513-287,59-48,0 0,0 0,0 0,0 0,0 0,0 0,0 0,0 0,1 0,-1 1,0-1,1 0,-1 1,1-1,-1 0,1 1,0-1,0 0,0 1,0-1,0 1,0-1,0 1,0-1,0 0,0 1,1-1,-1 0,1 1,-1-1,1 0,-1 1,1-1,0 0,0 0,0 0,-1 0,1 0,0 1,0-2,0 1,1 0,-1 0,0 0,0 0,0-1,1 1,-1-1,0 1,1 0,129 29,-66-23,1-2,0-4,30-4,12 1,-90 3,-1-1,1-1,-1 0,0-1,1-1,-1-1,0 0,-1-2,1 0,-1 0,0-2,-1 0,7-5,0-2,-3 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751 170,'1'0,"-1"0,0-1,1 1,-1 0,1 0,-1 0,0 0,1 0,-1 0,1 0,-1 0,0 0,1 0,-1 0,1 1,-1-1,0 0,1 0,-1 0,1 0,-1 1,0-1,1 0,-1 0,0 1,0-1,1 0,-1 0,0 1,0-1,1 0,-1 1,0-1,0 1,0-1,1 0,-1 1,0-1,0 0,0 1,0-1,0 1,0-1,0 0,0 1,0-1,0 1,0-1,0 0,0 1,0-1,0 1,-1-1,1 0,0 1,0-1,0 0,-1 1,1-1,0 0,0 1,-1-1,1 0,0 1,40-6,-36 5,226-29,-157 14,-72 14,-1-1,0 0,1 0,-1 0,0 0,0 0,0 1,0-1,0 0,0 0,-1 0,1 0,-1 0,1 1,-1-1,0 0,1 0,-1 1,0-1,0 1,0-1,-1 1,1-1,0 1,-1 0,1-1,0 1,-1 0,1 0,-1 0,0 0,1 0,-1 0,-1 0,-2-3,-70-53,55 46</inkml:trace>
  <inkml:trace contextRef="#ctx0" brushRef="#br0" timeOffset="701.41">1710 0,'-9'10,"-9"12,-5 3,1 2,-1-4,4 0,0-5,4-1,-1 3,2 1,4-2</inkml:trace>
  <inkml:trace contextRef="#ctx0" brushRef="#br0" timeOffset="-1299.664">751 480,'0'527,"3"-570,1 1,1 0,3 0,2 1,1 0,2 0,12-23,-17 43,0 1,1 0,1 0,1 1,1 1,0 0,2 0,0 2,0-1,2 2,0 0,3-1,-17 14,0 0,-1 1,1-1,0 0,0 1,0 0,0 0,0-1,0 1,1 0,-1 1,0-1,0 0,1 1,-1-1,0 1,1 0,-1-1,1 1,-1 0,0 1,1-1,-1 0,0 1,1-1,-1 1,0 0,1 0,-1 0,0 0,0 0,0 0,0 0,0 1,0-1,0 1,-1 0,1-1,0 1,-1 0,0 0,1 0,-1 0,0 0,0 0,0 1,0-1,0 0,-1 0,1 1,-1-1,1 3,6 54,-7-48,0 1,1-1,1 0,0 1,0-1,1 0,1 0,0-1,0 1,1-1,0 0,6 8,1-5</inkml:trace>
  <inkml:trace contextRef="#ctx0" brushRef="#br0" timeOffset="-916.842">1316 988,'-5'24,"-2"18,1 1</inkml:trace>
  <inkml:trace contextRef="#ctx0" brushRef="#br0" timeOffset="-669.791">1542 537,'-24'24,"-8"8</inkml:trace>
  <inkml:trace contextRef="#ctx0" brushRef="#br0" timeOffset="6698.872">497 339,'-20'-1,"-1"1,0 1,1 1,-1 0,0 2,1 0,0 1,0 1,1 1,0 1,0 1,-12 7,28-15,0 1,0-1,1 1,-1-1,0 1,1 0,-1 0,1 1,-1-1,1 0,0 1,0-1,0 1,0 0,1 0,-1 0,1 0,0 0,0 0,0 0,0 0,0 0,0 0,1 1,0-1,0 0,0 0,0 1,0-1,0 0,1 0,0 1,0-1,-1 0,2 0,-1 0,0 0,1 0,-1 0,3 2,137 69,-139-72,0 1,0-1,0 1,0-1,-1 1,1 0,-1-1,0 1,0 0,0 0,0 0,0 0,-1 0,1 0,-1 0,0 1,0-1,0 0,0 0,0 0,-1 0,0 0,1 0,-1 0,0 0,0 0,-1 0,1-1,-1 1,0 1,-61 75,59-75,-231 209,230-207,3-6,0 1,0 0,0 0,0 0,0 0,0 0,1 1,-1-1,0 1,1-1,-1 1,1-1,0 1,0 0,-1 0,1-1,0 1,0 0,1 0,-1 0,0 0,1 0,-1 1,1-1,-1 0,1 0,0 0,0 0,0 0,0 1,1-1,-1 0,0 0,1 0,0 0,-1 0,1 0,0 0,0 0,0 0,0 0,1 0,-1-1,0 1,1 0,-1-1,1 1,1 0,13 2,0-1,1 0,-1-2,1 0,-1 0,1-2,-1 0,1-1,30 0,124-27,-136 21,59-1,-76 13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1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0 166,'1'2,"1"0,-1 0,1 0,0-1,-1 1,1 0,0-1,0 0,0 1,0-1,0 0,0 0,0 0,1 0,-1 0,0-1,0 1,1-1,-1 1,1-1,-1 0,0 0,1 0,1 0,-1 0,37 2,-1-2,1-2,-1-1,1-2,12-5,-23 5,146-26,-175 31,-1-1,1 1,0-1,-1 1,1-1,0 0,-1 1,1-1,0 1,0-1,0 0,-1 1,1-1,0 0,0 1,0-1,0 1,0-1,0 0,0 1,1-1,-1 0,0 1,0-1,0 1,1-1,-1 0,0 1,0-1,1 1,-1-1,1 1,-1-1,0 1,1-1,-1 1,1 0,-1-1,1 1,-1-1,1 1,0 0,-1 0,1-1,-1 1,1 0,0 0,-1 0,1 0,0 0,-1-1,1 1,-1 0,1 1,0-1,-1 0,1 0,0 0,-1 0,1 0,-1 1,1-1,0 0,-1 0,-28-19,-54-55,70 54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6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0,2 0,1 0,0 0,1 0,-1 0,0 0,-1 0,1 0,-1 0,1 0,-1 0,0 0,-5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6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0,'33'0,"27"0,6 0,-2 0,-8 0,-8 5,-12 2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8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1,'-8'0,"-1"0,1 0,0 1,0 0,-1 0,1 1,0 0,0 1,1-1,-1 2,0-1,1 1,0 0,0 0,0 1,1 0,-1 0,1 1,0 0,1 0,-1 0,1 0,0 2,-5 4,1 0,0 1,1 0,0 1,1-1,1 1,0 1,1-1,1 1,0 0,1 0,0 0,1 1,1-1,1 1,0-1,1 0,0 1,1-1,1 0,1 0,0 0,1 0,0-1,6 10,-7-19,0 0,0 0,1 0,-1-1,1 0,1 0,-1 0,0 0,1-1,0 0,0 0,0-1,0 1,0-1,0-1,1 1,-1-1,1 0,-1 0,1-1,-1 0,1 0,-1-1,1 0,-1 0,1 0,-1-1,0 0,0 0,0 0,0-1,4-1,-1 0,1-1,-1 0,-1 0,1-1,-1 0,0 0,0-1,-1 0,0-1,0 1,-1-1,0-1,0 1,-1-1,0 0,4-9,-9 14,0-1,0 1,-1 0,1 0,-1-1,0 1,0 0,0 0,-1 0,1 0,-1 0,0 0,0 1,0-1,-1 1,1-1,-1 1,0 0,0 0,0 0,0 0,-1 1,1-1,-1 1,0 0,1 0,-1 0,0 0,0 1,0-1,0 1,0 0,-1 1,1-1,0 1,0 0,-1-1,1 2,0-1,0 1,-1-1,0 1,-5 12,35-4,5-6,0-1,-1-2,1-1,0-2,0-1,16-4,-12 3,-8 1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1,'-5'4,"-11"12,-8 8,-4 4,2 3,1-5,4-1,7 0,0 0,3-4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40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85,'2'1,"-1"1,0 0,1 0,-1 0,1-1,0 1,-1 0,1-1,0 0,0 1,0-1,0 0,0 0,1 0,-1 0,0-1,0 1,1-1,-1 1,0-1,0 0,1 1,-1-1,0-1,2 1,-1 0,368 3,-355-2,-11 0,-1-1,1 1,-1-1,1 0,-1 0,1-1,-1 1,1-1,-1 0,0 0,1-1,-1 1,0-1,0 0,4-2,-8 2,0 0,1 0,-1 0,0-1,0 1,0 0,-1 0,1 0,0 0,-1 0,0 0,1 0,-1 0,0 0,0 0,0 0,0 0,0 0,-1 1,1-1,0 0,-1 1,1-1,-1 1,0 0,0-1,1 1,-3-1,-7-9,0-7,1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7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28,'-4'6,"1"0,0 1,0-1,1 0,-1 1,1 0,1-1,0 1,0 0,0 0,0 0,2 6,-2 0,-14 428,-20-191,33-242,1-3,-1 0,1 0,0 0,1 0,-1 0,1 0,0 0,0 0,1 0,-1 0,1 0,0 0,1 0,-1 0,1 1,4-1</inkml:trace>
  <inkml:trace contextRef="#ctx0" brushRef="#br0" timeOffset="549.43">506 1,'0'651,"6"-579,-32-93,12 3,-1-5,0 2,-2 0,-1 0,-1 2,0 0,-1 1,-1 1,-16-9,31 22,-1 1,1 0,-1 0,0 1,0-1,0 2,0-1,-1 1,1 0,0 0,-1 1,1 0,0 0,0 1,-1 0,1 0,0 1,0 0,0 0,0 1,0 0,-1 1,-4 9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7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1 582,'102'-93,"-3"-5,-3-7,9-7,-81 86,2 1,1 0,1 2,1 2,29-18,-56 38,0-1,1 0,-1 1,1-1,-1 1,1 0,-1 0,1 0,0 0,-1 1,1-1,0 1,0-1,0 1,-1 0,1 0,0 0,0 1,0-1,-1 1,1-1,0 1,0 0,-1 0,1 0,-1 0,1 1,-1-1,1 1,-1-1,0 1,0 0,0 0,0 0,0 0,0 0,-1 1,1-1,-1 0,1 1,-1-1,1 3,3 12,-2 1,1-1,-2 1,-1 0,0 0,-1 0,-1 0,0 0,-1-1,-3 10,-3-1,0 0,-2-1,-1 0,0 0,-2-1,-1-1,-1 0,-1-1,-1-1,0 0,-2-2,0 0,-2-1,0 0,-1-2,0-1,-1 0,-17 6,37-19,1 0,-1 0,0 0,0-1,0 0,0 1,0-1,0 0,0 0,0-1,-1 1,1 0,0-1,0 0,-1 0,1 0,0 0,0-1,-1 1,1-1,0 0,0 0,0 0,0 0,0 0,0-1,0 0,0 1,1-1,-1 0,1 0,-1 0,1-1,0 1,-1-1,1 1,1-1,-1 0,0 1,1-1,-1 0,1 0,0 0,-1-3,1-4,0 0,0 0,1-1,0 1,1 0,0 0,1 0,0-1,0 1,1 1,1-1,-1 0,2 1,-1 0,1 0,1 0,-1 0,1 1,1 0,3-3,7-10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1,'-9'48,"-4"20,1 5,3-7,2-14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0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1,'-56'228,"-30"309,56-397,16-119,6-37,4-37,3 27</inkml:trace>
  <inkml:trace contextRef="#ctx0" brushRef="#br0" timeOffset="580.502">256 57,'5'0,"1"5,5 1,5 1,5-2,3-2,3-1,1 0,1-2,0 0,1-5,-1-2,-1 1,1 0,-1 3,-9 0,-8 7,-7 2</inkml:trace>
  <inkml:trace contextRef="#ctx0" brushRef="#br0" timeOffset="1238.866">30 621,'24'-4,"22"-7,9-2,-1 3,-5 1,-5 4,-7-3,-3-1,-8 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7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8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1 393,'7'-56,"2"1,3 0,2 1,2 0,8-12,-23 64,-1-1,1 1,-1 0,1-1,0 1,-1 0,1 0,1-1,-1 1,0 0,0 0,1 0,-1 0,1 1,0-1,-1 0,1 0,0 1,0 0,0-1,0 1,0 0,0 0,1 0,-1 0,0 0,1 0,-1 1,0-1,1 1,-1 0,1-1,-1 1,0 0,1 1,-1-1,1 0,-1 1,0-1,1 1,-1 0,0 0,1 0,-1 0,0 0,0 0,0 1,1 0,3 7,0 1,-1 0,0 1,0-1,-1 1,-1 0,0 0,0 0,-1 1,0 3,34 106,-35-118,1 0,-1 0,1 0,-1-1,1 1,0 0,0-1,0 1,1-1,-1 1,0-1,1 0,-1 0,1 0,0-1,0 1,0-1,0 1,0-1,0 0,0 0,0 0,0-1,1 1,-1-1,0 1,0-1,1 0,-1-1,0 1,0 0,1-1,-1 0,0 0,0 0,1 0,8-7,0 0,-1-1,0 0,-1-1,0 0,0-1,-1 0,0 0,-1-1,-1 0,0-1,0 1,-2-1,1 0,-1-1,-1 1,-1-1,0 0,0 0,-2 0,0-1,0-1,0-8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8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366 201,'-13'-5,"0"1,0 0,0 1,0 0,-1 1,0 0,1 1,-1 1,1 0,-1 1,0 0,1 1,-1 1,1 0,0 1,0 0,0 1,1 1,-6 2,11-4,0 0,1 1,-1 0,1 0,0 0,0 1,0-1,1 1,0 1,0-1,1 1,-1 0,1 0,1 0,-1 1,3-4,-1 0,1 0,-1 0,1 0,0 0,1 0,-1 0,1 0,-1 0,1 0,1 0,-1 0,0 0,1 0,0 0,0 0,0 0,1 0,-1 0,1 0,0 0,0-1,0 1,0-1,1 0,0 0,-1 0,1 0,2 2,6 3,1 0,-1-2,1 1,0-1,1-1,-1 0,1-1,0 0,0-1,0 0,1-1,-1-1,1 0,-1-1,1 0,-1-1,0 0,1-1,-1-1,0 0,0-1,11-5,3-2,-3 0</inkml:trace>
  <inkml:trace contextRef="#ctx0" brushRef="#br0" timeOffset="370.189">564 343,'13'8,"1"0,0-1,0-1,0 0,1 0,0-2,0 0,0-1,0 0,0-1,1-1,-1 0,1-1,-1-1,1-1,-1 0,1-1,-1 0,0-1,-1-1,1 0,-1-1,0-1,0 0,-1-1,0-1,0 0,-1 0,0-1,-1-1,0 0,0 0,4-8,54-104,-68 119,1 1,-1-1,0 0,0 0,0 1,0-1,-1 0,1 0,-1 0,0 0,0 0,-1 1,1-1,-1 0,0 0,0 0,0 1,-1-1,1 0,-1 1,0-1,1 1,-2 0,1 0,0 0,-1 0,1 0,-1 0,0 0,0 1,0 0,0-1,-1 1,1 0,-6-1,1-1,0 2,-1-1,1 1,-1 0,0 1,1 0,-1 1,0-1,0 2,0-1,1 1,-1 1,0-1,1 1,-1 1,1 0,0 0,-1 1,-3 2,-11 6,1 1,0 1,1 0,1 2,0 1,-9 10,13-13,1 1,1 0,0 1,1 0,1 1,0 1,2 0,0 0,0 1,2 0,1 1,0-1,1 2,2-1,0 0,0 7,4-19,1 1,0-1,0 0,1 0,0 0,0 0,1 0,0-1,1 1,0-1,0 0,0 0,1 0,0 0,0-1,1 0,-1 0,2 0,-1-1,0 0,1 0,0 0,0-1,1 0,-1-1,1 0,5 2,6 2,1-1,-1-2,1 0,0 0,1-2,-1-1,0 0,1-1,-1-2,17-2,68-21,-78 15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6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645 592,'-12'-7,"-1"1,0 0,0 1,-1 0,1 1,-1 0,0 1,0 1,-1 0,1 1,0 1,-1 0,1 1,0 0,-6 2,-15 5,1 2,0 0,1 3,0 0,1 3,0 0,2 2,0 1,-19 17,48-35,-3 0,1 1,0 0,-1 0,1 0,0 0,0 0,0 1,1-1,-1 1,0-1,1 1,0 0,0 0,0 1,0-1,0 0,0 1,1-1,0 1,0-1,0 1,0-1,0 1,1 0,-1 0,1-1,0 1,0 0,1 0,-1-1,1 1,0 0,0-1,0 1,0 0,7 3,1-1,-1-1,1 1,0-1,0-1,0 0,0 0,1-1,0 0,0-1,-1 0,2 0,-1-1,0 0,0-1,0 0,8-2,26 4,-43-2,0-1,0 1,0 0,0 0,0 0,0 0,0 0,0 0,0 1,0-1,0 0,0 0,0 1,0-1,0 0,0 1,-1-1,1 1,0-1,0 1,0 0,-1-1,1 1,0 0,-1 0,1-1,-1 1,1 0,-1 0,1 0,-1 0,1-1,-1 1,0 0,1 0,-1 0,0 0,0 0,0 0,0 0,0 0,0 0,0 0,0 0,0 0,0 0,-1 0,1 0,0 0,-1 0,1-1,-1 1,1 0,-1 0,1 0,-1 0,1-1,-1 1,0 0,1-1,-2 1,-41 48,-16 3,35-33,1 1,1 1,0 1,2 1,1 1,-1 3,18-24,0 0,1 1,-1-1,0 1,1-1,0 1,0 0,0-1,0 1,0 0,1 0,0 0,0 0,0-1,0 1,0 0,1 0,0 0,0-1,0 1,0 0,0-1,1 1,0-1,-1 1,1-1,1 0,-1 0,0 0,1 0,-1 0,1 0,0-1,0 1,0-1,0 0,1 0,-1 0,1 0,-1-1,1 1,-1-1,2 0,121 34,-117-34,-1 0,0 0,0-1,1 0,-1-1,0 1,1-2,-1 1,0-1,0 0,0-1,0 0,-1 0,1-1,-1 0,0 0,0-1,0 0,3-3,8-6</inkml:trace>
  <inkml:trace contextRef="#ctx0" brushRef="#br0" timeOffset="386.03">251 0,'19'255,"-10"145,-20-266,-6 0,-5-1,-19 50,23-99,4 1,4 1,3-1,4 33,4-94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1,'-5'24,"4"8,1-7,1-6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3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2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37,'123'-36,"-159"51,-384 131,281-90,137-56,1 1,-1 0,1-1,0 1,-1 0,1 0,0 0,0 0,0 1,0-1,0 0,0 0,0 1,0-1,0 0,0 1,1-1,-1 1,1-1,-1 1,1-1,-1 1,1 0,0-1,0 1,0-1,0 1,0 0,0-1,0 1,1-1,-1 1,0-1,1 1,-1-1,1 1,0-1,0 1,-1-1,1 0,0 1,0-1,0 0,1 1,59 46,-37-38,0-1,0-1,1-1,0-1,0-2,1 0,-1-1,1-2,0-1,7-1,41 15,-73-13,0-1,1 1,-1 0,0 0,1-1,-1 1,0 0,0 0,0 0,0 1,0-1,0 0,0 0,0 1,-1-1,1 0,0 1,-1-1,1 0,-1 1,1-1,-1 1,0-1,0 1,0-1,0 1,0-1,0 1,0-1,0 1,0-1,-1 1,1-1,-1 1,1-1,-1 1,1-1,-1 0,0 1,0-1,0 0,0 0,1 1,-2-1,1 0,-1 0,-101 78,24-31,22-15,1 3,2 3,-21 21,51-40,18-17,0 0,1 1,-1 0,1 0,0 0,0 1,0 0,0 0,1 0,0 0,0 1,0 0,1 0,0 0,0 0,0 0,1 0,0 1,0-1,1 1,0 0,0-1,0 1,1 6,4-9,-1 0,2 0,-1-1,0 0,1 0,-1 0,1 0,0-1,0 0,0 0,0 0,0-1,0 1,1-1,-1-1,0 1,1-1,-1 0,1 0,-1 0,0-1,1 1,-1-1,0-1,0 1,3-2,270-65,-233 57,-25 7</inkml:trace>
  <inkml:trace contextRef="#ctx0" brushRef="#br0" timeOffset="695.66">650 940,'18'-37,"38"-78,6 3,36-47,42-3,-140 161,1 0,-1 0,1 1,0-1,-1 0,1 0,0 1,-1-1,1 0,0 1,0-1,-1 1,1-1,0 1,0-1,0 1,0 0,0-1,0 1,0 0,0 0,0 0,0 0,0 0,0 0,0 0,0 0,0 0,0 0,0 0,0 1,-1-1,1 0,0 1,0-1,0 1,0-1,0 1,0-1,-1 1,1 0,0-1,-1 1,1 0,0 0,-1-1,1 1,-1 0,1 0,-1 0,1 0,-1 0,0-1,1 1,-1 0,0 0,0 1,9 59,-8-30,2 0,2-1,0 1,2-1,9 24,-16-49,1-1,0 1,0-1,0 0,1 1,-1-1,1 0,0 0,0 0,0 0,1 0,-1-1,1 1,0-1,0 1,0-1,1 0,-1 0,1-1,-1 1,1-1,0 1,0-1,0 0,0-1,1 1,-1-1,0 0,1 0,-1 0,0-1,1 1,-1-1,1 0,-1 0,1-1,-1 1,1-1,-1 0,1 0,-1-1,0 1,1-1,9-11,-1-1,0 0,-1-1,0-1,-2 1,1-2,-2 1,0-2,2-7,5-6,171-282,-164 287,-23 26,0 0,-1 0,1 1,0-1,-1 0,1 1,0-1,0 0,-1 1,1-1,0 0,0 1,0-1,0 1,-1-1,1 0,0 1,0-1,0 1,0-1,0 1,0-1,0 0,0 1,0-1,0 1,0-1,0 1,0-1,1 0,-1 1,0-1,0 1,0-1,1 0,-1 1,0-1,0 0,1 1,-1-1,0 0,1 0,-1 1,0-1,1 0,-1 0,0 1,1-1,-1 0,1 0,-1 0,0 0,1 0,-1 1,1-1,-1 0,1 0,-1 0,0 0,1 0,-1 0,1-1,-1 1,1 0,-1 0,0 0,1 0,-74 264,68-249,1 0,1 0,1 1,0-1,1 1,0-1,1 1,1 0,1-1,0 1,1-1,0 0,1 0,1 0,1 0,0-1,1 0,0 0,1-1,0 1,2-2,2 4,2-5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7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0 175,'66'0,"189"-11,-191 3,1 3,0 2,1 4,14 3,-157-58,-4-26,68 62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0 140,'130'-102,"-129"101,1 0,-1 0,0 0,0 0,0 0,1 1,-1-1,0 0,1 0,-1 1,0-1,1 1,-1 0,1-1,-1 1,1 0,-1 0,1 0,-1 0,1 0,-1 0,1 0,-1 0,1 1,-1-1,1 0,-1 1,1 0,-1-1,0 1,1 0,-1 0,0-1,0 1,1 0,-1 0,0 0,0 1,0-1,0 0,0 0,-1 0,1 1,0-1,-1 1,1-1,0 0,-1 1,0-1,1 1,-1-1,0 2,10 85,-10-83,24 319,3-122,-27-201,-1 0,1 0,0-1,-1 1,1 0,0 0,0-1,-1 1,1 0,0 0,0 0,0-1,0 1,0 0,0 0,0 0,1 0,-1-1,0 1,0 0,1 0,-1-1,0 1,1 0,-1 0,1-1,-1 1,0 0,1-1,0 1,-1-1,1 1,-1-1,1 1,0-1,-1 1,1-1,0 1,0-1,-1 0,1 0,0 1,0-1,0 0,-1 0,1 0,0 0,0 0,0 0,-1 0,1 0,0 0,0 0,0 0,-1-1,1 1,0 0,0 0,-1-1,1 1,0-1,0 1,-1-1,1 1,-1-1,1 1,0-1,50-132,158-353,-169 411,-33 69,-3 6</inkml:trace>
  <inkml:trace contextRef="#ctx0" brushRef="#br0" timeOffset="347.705">649 648,'-10'34,"-3"15,1 0</inkml:trace>
  <inkml:trace contextRef="#ctx0" brushRef="#br0" timeOffset="586.501">875 310,'-15'10,"-4"2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0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29,'226'-17,"29"5,-231 12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0 133,'230'28,"107"-28,-338 0,1-1,-1 1,1-1,-1 0,1 1,-1-1,1 1,-1-1,1 0,0 1,-1-1,1 0,0 1,0-1,-1 0,1 0,0 1,0-1,0 0,0 0,0 1,0-1,0 0,0 0,0 1,1-1,-1 0,0 0,0 1,1-1,-1 0,0 1,1-1,-1 0,0 1,1-1,-1 1,1-1,0 1,-1-1,1 1,-1-1,1 1,0-1,-1 1,1 0,0-1,-1 1,1 0,0 0,-1-1,1 1,0 0,0 0,-1 0,1 0,0 0,0 0,-1 0,1 0,0 0,0 1,-1-1,1 0,0 0,-1 1,2-1,-18-15,1 1,-2 0,0 2,0 0,-2 0,1 2,-6-2,-4-10,24 14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0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1,'24'0,"18"0,6 0,0 0,-8 4,-7 2,-8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6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0 142,'239'18,"-132"-9,2-4,37-7,-38 1,-57-7,-50 8,0 0,0-1,0 1,0-1,-1 0,1 1,0-1,-1 0,1 1,0-1,-1 0,1 0,-1 0,1 1,-1-1,1 0,-1 0,0 0,1 0,-1 0,0 0,0 0,0 0,0 0,0 0,0 0,0 0,0 0,0 0,0 0,0 1,0-1,-1 0,1 0,0 0,-1 0,1 0,-1 0,1 0,-1 1,0-1,1 0,-1 0,0 1,1-1,-1 0,0 1,0-1,1 1,-2-1,-8-9,0 1,-1 0,-1 0,1 1,-1 0,-1 1,1 1,-6-2,-39-23,31 14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6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1,'346'0,"-79"28,-202-27,-38-2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3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0 711,'17'-47,"1"0,3 2,1 0,2 2,8-8,-31 50,9-17,1 1,0 0,2 0,0 1,0 1,2 0,0 1,0 0,-13 13,-1 0,0 0,0 1,0-1,0 0,1 0,-1 0,0 1,1-1,-1 1,0-1,1 1,-1 0,1-1,-1 1,1 0,-1 0,1 0,-1 0,1 0,-1 0,0 0,1 1,-1-1,1 1,-1-1,0 1,1-1,-1 1,0 0,1-1,-1 1,0 0,0 0,0 0,0 0,0 0,0 0,0 0,0 1,0-1,0 0,-1 0,1 1,0-1,-1 1,0-1,1 0,-1 1,0-1,1 1,-1 0,31 136,-30-137,0 1,-1-1,1 1,0-1,0 1,0-1,0 1,0-1,0 0,1 0,-1 0,0 0,1 0,-1 0,1 0,-1 0,1 0,-1 0,1-1,0 1,-1-1,1 1,0-1,-1 0,1 1,0-1,-1 0,1 0,0 0,0-1,-1 1,1 0,0-1,-1 1,1-1,-1 1,1-1,0 0,-1 0,2 0,58-48,-56 44,57-66,43-36,-104 106,1 0,-1 0,0 0,0 0,1 1,-1-1,0 0,1 1,-1-1,1 1,-1 0,1-1,-1 1,1 0,-1 0,1 0,-1 0,0 0,1 0,-1 1,1-1,-1 0,1 1,-1-1,1 1,-1 0,0-1,1 1,-1 0,0 0,0 0,0 0,0 0,0 0,0 0,0 0,0 0,0 0,0 0,0 1,-1-1,1 1,18 62,8 75,-17-120</inkml:trace>
  <inkml:trace contextRef="#ctx0" brushRef="#br0" timeOffset="731.329">988 90,'45'-9,"-1"-1,0-3,-1-1,29-15,-71 28,0 0,0 0,1 0,-1 0,0 0,1 1,-1-1,0 0,1 1,-1-1,1 1,-1-1,1 1,0 0,-1 0,1 0,-1 0,1 0,-1 0,1 0,0 0,-1 0,1 1,-1-1,1 1,-1-1,1 1,-1 0,0-1,1 1,-1 0,0 0,0 0,1 0,-1 0,0 0,0 0,0 1,0-1,0 0,0 1,-1-1,1 0,0 1,-1-1,1 1,0 1,13 166,20 87,-18-121,-16-134,0-1,0 1,0-1,0 1,1-1,-1 1,0-1,0 0,0 1,0-1,1 1,-1-1,0 0,0 1,1-1,-1 1,0-1,1 0,-1 1,0-1,1 0,-1 0,1 1,-1-1,0 0,1 0,-1 0,1 0,-1 1,1-1,-1 0,1 0,-1 0,1 0,-1 0,1 0,-1 0,0 0,1 0,-1 0,1 0,-1-1,1 1,-1 0,1 0,-1 0,0-1,1 1,-1 0,1 0,-1-1,0 1,1 0,-1-1,0 1,1 0,-1-1,0 1,0-1,1 1,-1 0,0-1,0 1,0-1,0 1,0-1,1 1,-1-1,20-37,-18 32,165-320,-55 115,-105 199</inkml:trace>
  <inkml:trace contextRef="#ctx0" brushRef="#br0" timeOffset="1284.897">1722 569,'-5'24,"-6"13,-2 5,2 0,8-12,4-11</inkml:trace>
  <inkml:trace contextRef="#ctx0" brushRef="#br0" timeOffset="1512.257">1948 231,'-14'19,"-5"7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7:43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1220,'12'3,"0"0,1-1,-1 0,1-1,0 0,-1-1,1 0,0-2,-1 1,1-1,-1-1,0 0,0-1,4-1,26-12,-2-1,0-2,-1-1,-1-3,-1-1,-1-1,-1-2,-1-2,26-31,6-9,-3-2,-4-3,-3-2,-4-3,-2-2,33-79,47-131,-114 260,-16 32,0 1,0-1,0 1,0-1,0 0,0 1,0-1,0 1,0-1,0 1,0-1,0 0,0 1,1-1,-1 0,0 1,0-1,0 0,1 1,-1-1,0 0,1 1,-1-1,0 0,1 0,-1 1,0-1,1 0,-1 0,0 0,1 1,-1-1,1 0,-1 0,0 0,1 0,-1 0,1 0,-1 0,0 0,1 0,-1 0,1 0,-1 0,1 0,-1 0,0 0,1 0,-1-1,0 1,1 0,-1 0,1 0,-1-1,0 1,0 0,1-1,-1 1,0 0,1 0,-1-1,0 1,0 0,1-1,2 240,-5 257,2-484,-1 0,0 1,-1-1,0 0,-1 0,-1 0,0-1,0 1,-1-1,0 0,-1 0,-1-1,1 0,-2 0,1 0,-1-1,-1 0,0 0,0-1,0-1,-1 1,0-2,-1 1,0-1,-11 4,-10-2,0-1,-1-1,0-2,0-1,0-2,0-1,0-2,-13-3,24 4,-1-1,1-1,0-1,0-1,0-1,1 0,-11-6,30 11,1 0,-1 0,1 0,-1 0,1-1,-1 1,1 0,0-1,0 1,0-1,0 1,0-1,0 1,0-1,0 0,0 1,1-1,-1 0,1 0,-1 1,1-1,0 0,0 0,0 0,0 0,0 0,0 1,0-1,1 0,-1 0,1 0,-1 1,1-1,0 0,-1 1,1-1,0 0,0 1,0-1,1 1,-1-1,0 1,0 0,1 0,-1-1,1 1,-1 0,1 0,-1 0,1 1,0-1,-1 0,1 1,0-1,1 0,19-11</inkml:trace>
  <inkml:trace contextRef="#ctx0" brushRef="#br0" timeOffset="547.81">1638 853,'10'45,"-3"0,-2 1,-1-1,-3 39,-2-60,-1 0,-1 0,0-1,-2 0,-1 0,-1 0,-1 0,0-1,-10 16,18-36,-1-1,1 1,0 0,-1 0,1-1,-1 1,1 0,-1-1,0 1,0-1,0 1,0-1,0 1,0-1,0 0,0 1,0-1,-1 0,1 0,0 0,-1 0,1 0,-1 0,0 0,1-1,-1 1,0 0,1-1,-1 1,0-1,1 0,-1 0,0 0,0 1,1-2,-1 1,0 0,0 0,1 0,-1-1,0 1,1-1,-1 0,0 1,1-1,-1 0,1 0,-1 0,1 0,-1 0,1 0,0 0,0-1,-1 0,1-7,0 0,0-1,1 1,1 0,-1-1,2 1,-1 0,1 0,1-1,-1 1,1 1,1-1,0 0,0 1,1 0,5-7,-2-2,22-37,1 2,3 1,2 1,2 2,2 2,2 1,2 3,23-16,-62 53,1 0,0 0,-1 0,2 1,-1 0,0 0,1 1,0 0,0 0,0 0,0 1,0 0,0 1,1-1,-1 1,7 0,-11 3,-1 0,1 0,-1 0,1 0,-1 0,0 1,0-1,0 1,0-1,-1 1,1 0,-1 0,1-1,-1 1,0 0,0 0,0 0,-1 0,1 1,-1-1,0 0,1 0,-1 0,-1 0,1 1,0-1,-1 0,0 0,0 0,0 0,0 0,0 0,0 0,-1-1,1 1,-1 0,-1 0,-112 170,-2-55,116-116,1-1,-1 0,1 0,-1 0,0-1,1 1,-1 0,0 0,0 0,0 0,0-1,0 1,0 0,0-1,0 1,0-1,0 1,0-1,0 0,0 1,0-1,0 0,0 0,-1 1,1-1,0 0,0 0,0-1,0 1,-1 0,1 0,0 0,0-1,0 1,0-1,0 1,0-1,0 1,0-1,0 1,0-1,0 0,0 0,0 1,1-1,-1 0,0 0,0 0,1 0,-1 0,1 0,-1 0,1 0,-1 0,1 0,-1-1,6-15,4 2</inkml:trace>
  <inkml:trace contextRef="#ctx0" brushRef="#br0" timeOffset="3813.882">2372 937,'2'2,"0"1,0-1,0 0,1 0,-1 0,0 0,1-1,-1 1,1-1,0 0,0 1,-1-1,1 0,0 0,0-1,0 1,0-1,0 1,0-1,0 0,0 0,0-1,0 1,0 0,0-1,0 0,0 0,11-2,0 0,0-1,-1 0,0-2,0 1,0-2,-1 1,1-2,6-5,-15 10,-1 1,0-1,0 0,0 0,0 0,0 0,-1 0,0-1,1 1,-1-1,0 1,-1-1,1 0,-1 0,1 0,-1 0,0 0,-1 0,1 0,-1 0,0 0,0 0,0 0,0 0,-1 0,1-1,-1 1,0 0,-1 1,1-1,-1 0,1 0,-1 0,-2-2,2 2,-1 0,1 0,-1 0,0 0,-1 1,1-1,-1 1,1 0,-1 0,0 0,0 0,0 1,-1 0,1-1,-1 2,1-1,-1 0,0 1,1 0,-1 0,0 0,0 1,0 0,1 0,-1 0,0 0,-2 1,-4 1,1 0,-1 1,0 0,1 0,0 1,0 1,0 0,1 0,-1 1,1 0,-6 6,3-3,0 0,1 2,0-1,1 1,0 1,1-1,1 2,-1-1,2 1,0 1,0-1,2 1,-1 0,2 0,0 1,1 0,0 0,3-9,0 0,0 0,1 0,0 0,0-1,1 1,-1 0,1-1,1 1,-1-1,1 0,0 0,0 0,0 0,1 0,-1-1,1 1,0-1,1 0,-1 0,1-1,0 1,-1-1,2 0,-1-1,0 1,4 0,9 5,1-1,0-1,0 0,1-2,-1 0,1-2,11 1,110-20,-117 12</inkml:trace>
  <inkml:trace contextRef="#ctx0" brushRef="#br0" timeOffset="4181.236">3303 712,'-61'24,"2"2,0 3,-43 29,95-55,-1 1,1 0,-1 1,1 0,0 0,1 0,-1 1,1 0,0 0,1 1,0 0,0 0,0 0,1 0,-1 1,2 0,-1-1,1 1,1 1,-1-1,2 0,-1 1,1-1,0 1,0-1,1 1,1-1,-1 1,1-1,1 1,0-1,0 1,2 5,2-9,-1 0,1-1,-1 1,1-1,0-1,1 1,-1-1,1 0,-1 0,1-1,0 0,0 0,0-1,0 0,0 0,1 0,-1-1,0 0,0-1,0 1,0-1,0-1,4 0,16 0,-8 1,-1-2,0 0,1-1,-1-1,-1 0,1-2,-1 0,0-1,0 0,-1-2,12-8,-9 3</inkml:trace>
  <inkml:trace contextRef="#ctx0" brushRef="#br0" timeOffset="4363.869">3614 825,'-15'38,"-4"23,1 5,3-3,5-9,4-12</inkml:trace>
  <inkml:trace contextRef="#ctx0" brushRef="#br0" timeOffset="4517.717">3670 458,'0'0</inkml:trace>
  <inkml:trace contextRef="#ctx0" brushRef="#br0" timeOffset="5167.81">4121 853,'-168'46,"160"-42,0-1,0 1,1 1,0 0,0 0,0 0,0 0,1 1,0 1,0-1,0 1,1-1,0 2,1-1,-1 0,1 1,1 0,-3 7,5-11,0 0,0 0,0 0,1-1,0 1,0 0,0 0,0 0,0 0,1 0,0 0,0 0,0 0,0-1,0 1,1 0,0-1,-1 1,2-1,-1 0,0 1,0-1,1 0,0 0,0-1,0 1,0-1,0 1,0-1,0 0,1 0,-1 0,1-1,0 1,-1-1,1 0,0 0,0 0,0 0,0-1,0 0,0 0,0 0,0 0,-1 0,1-1,0 0,0 0,13-3,-1-2,-1 0,1-1,-1 0,0-1,-1-1,0-1,0 0,-1 0,0-1,-1-1,0 0,-1-1,4-7,63-56,16 0,-93 75,0 1,0-1,1 1,-1-1,0 1,0 0,0 0,1-1,-1 1,0 0,0 0,1 0,-1 0,0 0,0 1,1-1,-1 0,0 0,0 1,0-1,1 1,-1-1,0 1,0 0,0-1,0 1,0 0,0 0,0-1,0 1,-1 0,1 0,0 0,0 0,-1 0,1 1,-1-1,1 0,-1 0,1 0,-1 0,0 1,1-1,-1 0,0 1,6 62,-6-58,-1 20,-1-20,1 0,0 1,0-1,0 0,1 1,0-1,0 1,1-1,0 1,0-1,0 0,1 0,0 1,0-1,1 0,-1 0,1-1,0 1,1-1,0 1,0-1,0 0,0-1,1 1,-1-1,1 1,0-2,1 1,-1 0,1-1,1 1,3-2,0 0,0-1,0 0,0 0,0-1,0 0,0-1,0 0,0-1,0 0,0-1,-1 1,1-2,-1 0,0 0,0 0,7-5,135-110,-107 77,-2-3,-2-2,-2-1,-2-1,-2-3,-3-1,-2-1,-17 32,0 1,-2-2,-1 0,0 0,-2 0,-1-1,-1 0,0-1,-2 1,-1-1,-1 1,-1-1,-2 1,-1-12,2 32,0 1,-1 0,1 0,0 0,-1 0,0 0,0 1,0-1,0 0,0 1,0-1,-1 1,1 0,-1 0,1 0,-1 0,0 0,0 1,0-1,0 1,0 0,0-1,0 2,-1-1,1 0,0 1,-1-1,1 1,0 0,-1 0,1 0,0 1,-1-1,1 1,0-1,-2 2,-7 1,0 0,0 1,1 1,-1 0,1 0,1 1,-1 1,1 0,-6 5,0 6,1 0,0 2,2-1,0 2,1 0,1 0,1 1,2 0,0 1,1 0,1 0,1 1,1-1,1 1,1 0,2 0,0 0,1 0,3 10,-2-9,2 0,1 0,0-1,2 1,1-1,1 0,1-1,1 0,1-1,1 0,0-1,2 0,1-1,0-1,2-1,0 0,6 3,194 139,-194-146</inkml:trace>
  <inkml:trace contextRef="#ctx0" brushRef="#br0" timeOffset="5929.091">6549 712,'-30'-1,"1"1,-1 2,0 1,1 1,-1 1,1 2,1 1,-1 1,1 1,1 2,-5 3,22-11,0 1,-1 0,2 0,-1 1,1 0,0 0,0 1,1 1,0-1,0 1,0 1,1-1,1 1,-1 1,2-1,-1 1,1 0,1 0,0 0,0 1,1 0,0 0,1-1,0 1,1 1,-1-2,1 1,1 0,-1 0,2 0,-1 0,2-1,-1 1,2 0,-1-1,1 1,1-1,0 0,0 0,1-1,0 1,1-1,0 0,1 0,0-1,0 0,0 0,1 0,0-1,1 0,0-1,0 0,0-1,5 3,6-4,1 0,0-2,1 0,-1-2,0 0,0-1,0-1,0-1,0-1,0 0,0-2,-1-1,17-7,-1-3</inkml:trace>
  <inkml:trace contextRef="#ctx0" brushRef="#br0" timeOffset="9734.211">7113 825,'0'-3,"-1"0,0 0,-1 0,1 0,-1 0,1 1,-1-1,0 0,0 1,0-1,0 1,0 0,0 0,-1 0,1 0,-1 0,0 0,0 1,1-1,-1 1,0 0,0 0,0 0,0 0,0 0,-1 1,1-1,0 1,0 0,0 0,0 0,-1 0,1 1,0-1,-5 2,0 0,0 0,0 1,1 0,-1 0,1 1,0 0,0 0,0 1,1 0,-1 0,1 0,0 2,-5 4,0 1,2 1,-1 0,1 0,1 1,1 0,0 0,0 1,-2 9,8-19,-1 0,1 0,-1 0,1 1,1-1,-1 0,1 0,0 0,0 0,0 1,1-1,0 0,0 0,0 0,1 0,0 0,0 0,0 0,0-1,1 1,-1-1,1 0,0 1,1-1,-1 0,1-1,0 1,0-1,0 0,4 3,0-2,0 0,0 0,1-1,-1 0,1-1,-1 0,1 0,0-1,0 0,0-1,0 1,-1-2,1 1,0-1,0-1,0 0,-1 0,1 0,-1-1,1-1,-1 1,1-2,16-8,-1 0,-1-1,-1-2,0 0,-1-2,13-13,74-112,-76 98,-31 45,0 0,0 0,-1 0,1 0,0 0,0 1,-1-1,1 0,0 1,-1-1,1 0,-1 1,1-1,0 1,-1-1,1 1,-1-1,1 1,-1 0,1-1,-1 1,0-1,1 1,-1 0,0-1,0 1,1 0,-1 0,0-1,0 1,0 0,0 0,0-1,0 1,0 0,0-1,0 1,0 0,0 0,0-1,-1 1,1 0,0 0,0-1,-1 1,1-1,0 1,-1 0,1-1,-1 1,1-1,-1 1,1-1,-1 1,0-1,1 1,-1-1,0 7,-1 10,0 1,2 0,0 0,1 0,0 0,2-1,2 9,-4-20,1-1,0 1,0 0,1 0,0-1,0 1,0-1,0 0,1 0,0 0,0-1,0 1,1-1,-1 0,1 0,0-1,0 1,1-1,-1 0,1 0,-1-1,1 0,2 1,9 1,0 0,0-2,0 0,0 0,1-2,-1 0,0-1,0-1,0 0,0-2,0 0,0 0,-1-2,0 0,0-1,-1 0,1-1,7-7,6-6,0-2,-1-2,-2 0,0-2,-2 0,13-20,-17 20,2 0,1 2,1 0,1 1,1 2,6-4,-30 25,0 0,0-1,0 1,0 0,0 0,0 0,0 0,0 1,1-1,-1 0,0 1,0 0,1-1,-1 1,0 0,1 0,-1 0,0 1,0-1,1 1,-1-1,0 1,0-1,0 1,1 0,-1 0,0 0,0 1,0-1,-1 0,1 1,0-1,0 1,-1-1,1 1,-1 0,0 0,1 0,-1 0,0 0,0 0,0 0,0 0,-1 0,1 0,0 2,3 7,-1-1,0 1,0 0,-1 0,-1 0,0 0,0 1,-1-1,0 0,-1 0,-1 1,1-1,-2 0,0 0,0-1,-1 1,0-1,-1 0,0 1,0-2,-1 1,-1-1,1 0,-2 0,1-1,-1 0,0 0,-1-1,0 0,0-1,0 1,-1-2,0 1,0-2,0 1,-5 0,-87 1,256-34,163 25,-298 1,1-1,0-1,-1-1,0 0,0-2,0 0,-1-1,0 0,0-2,-1 0,0-1,-1-1,0 0,-1-1,-1-1,0 0,-1-1,0-1,-1 0,-1 0,0-1,4-12,-13 25,-1 0,1-1,-1 1,0 0,0 0,0-1,-1 1,0 0,0-1,0 1,0-1,0 1,-1 0,0-1,0 1,0 0,-1 0,1 0,-1 0,0 0,0 0,0 0,-1 0,0 1,1 0,-1-1,0 1,0 0,-1 0,1 0,-1 1,1-1,-1 1,0 0,0 0,0 0,0 1,0-1,0 1,-1 0,1 0,0 1,-1-1,0 1,-9 0,0 0,-1 1,1 1,0 1,0 0,0 0,1 1,-1 1,1 0,0 1,0 1,1 0,0 1,0 0,1 0,0 1,0 1,1 0,0 0,1 1,-7 11,10-13,1 0,0 0,0 1,1 0,0 0,1 0,0 0,1 1,0-1,0 1,1-1,1 1,-1-1,2 1,0 0,0-1,1 1,0-1,0 1,2-1,-1 0,1 0,1-1,-1 1,2-1,-1 0,1 0,1-1,-1 1,1-1,3 2,24 14,0-2,1-1,1-1,1-2,1-2,0-1,1-2,1-2,0-1,0-3,25 2,39 1,-77-10</inkml:trace>
  <inkml:trace contextRef="#ctx0" brushRef="#br0" timeOffset="12864.177">9597 542,'0'5,"0"6,0 7,5-1,1-7,5-6,0-3</inkml:trace>
  <inkml:trace contextRef="#ctx0" brushRef="#br0" timeOffset="13115.667">9737 825,'0'19,"0"11,-4 1,-3-5</inkml:trace>
  <inkml:trace contextRef="#ctx0" brushRef="#br0" timeOffset="16719.766">1 1530,'241'-51,"84"0,-175 40,0 6,2 7,240-10,144-11,-33-8,-208 38,-71 6,225-14,-228-5,155 2,-62-29,57 60,-95-4,-167-28,133 12,-153 1,1-5,-1-3,62-7,-16 1,818 2,-560 27,625-26,-526-2,-192-26,233-3,32 31,-471-18,-74 12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5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96,'0'17,"13"120,-12-133,0 0,0 0,0-1,1 1,0-1,-1 1,1-1,0 0,1 1,-1-1,0 0,1-1,0 1,0 0,0-1,0 1,0-1,0 0,0 0,1 0,-1-1,1 1,0-1,-1 0,1 0,0 0,0 0,-1-1,1 1,0-1,0 0,0 0,0-1,8-1,1 0,-1-2,0 1,0-1,0-1,-1 0,0-1,0 0,0-1,5-4,43-22,-55 32,0 0,0 1,0-1,0 1,0 0,0 0,0 1,0-1,0 1,1 0,-2 0,1 0,0 1,0-1,0 1,-1 0,1 0,-1 0,1 1,-1-1,0 1,0 0,0 0,0 0,0 0,-1 0,0 1,1-1,-1 2,46 37,-43-40,-1 0,1-1,0 1,-1-1,1 0,0-1,0 1,0-1,0 0,0 0,0 0,0-1,0 1,0-1,-1 0,1-1,0 1,-1-1,1 0,-1 0,1-1,-1 1,3-3,89-80,-84 72,4-3,0-1,-2-1,0 0,-1-1,-1-1,-1 0,-1 0,0-1,-1-2,-10 2,-3 29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1 323,'19'-1,"0"-1,1-1,-1-1,-1 0,1-2,-1 0,0-1,0 0,-1-2,0 0,0-1,-1-1,-1 0,1-1,10-12,-23 19,0 1,0-1,-1 0,1 1,-1-1,-1 0,1-1,0 1,-1 0,0 0,-1-1,1 1,-1 0,0-1,0 1,0 0,-1-1,0 1,0 0,0 0,-1-1,0 1,0 0,0 0,-1 1,1-1,-1 0,0 1,0 0,-1 0,1 0,-1 0,0 0,0 1,-1-1,1 1,0 0,-1 1,0-1,0 1,0 0,0 0,0 0,0 1,0 0,0 0,-1 0,1 0,-1 1,1 0,0 0,-1 1,1-1,0 1,-1 0,1 1,0-1,0 1,0 0,0 0,0 1,1 0,-1 0,-6 5,1 2,0-1,0 1,1 1,0 0,1 0,0 1,1 0,0 0,1 0,0 1,1 0,1 0,0 1,1-1,0 1,1 0,0 0,1 0,1 0,1 0,-1 0,2-1,0 1,1 0,0 0,1-1,1 0,0 0,0 0,2 0,5 0,1 0,0-1,1 0,0-1,1 0,0-1,0-1,1-1,1 0,-1-1,1-1,1 0,-1-1,1-1,10 1,102-6,-105-4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0 194,'2'-8,"1"0,0 0,0 0,0 1,1-1,0 1,0 0,1 0,0 1,0-1,1 1,0 0,0 0,0 1,1 0,0 0,0 0,0 1,0 0,1 0,9-5,1 0,0 1,1 0,0 2,0 0,0 1,1 1,0 1,0 0,0 2,0 0,2 2,-16-1,1 1,0 0,0 1,0-1,-1 1,1 0,-1 1,1 0,-1 0,0 0,0 1,-1 0,1 0,-1 0,1 1,-1 0,-1 0,1 0,-1 0,0 1,0 0,0 0,-1 0,0 0,0 0,-1 1,0-1,0 1,0 0,0 2,-1 26,-1-1,-1 1,-2-1,-1 0,-2 0,-1-1,-2 1,-2-2,0 1,-2-1,-2-1,0-1,-3 0,-7 10,-43 54,67-94,0-1,1 1,-1 0,0 0,1 0,-1-1,0 1,1 0,-1 0,1-1,-1 1,1-1,-1 1,1 0,-1-1,1 1,-1-1,1 1,0-1,-1 0,1 1,0-1,-1 1,1-1,0 0,0 1,-1-1,1 1,0-1,0 0,0 1,0-1,0 0,0 1,0-1,0 0,0 1,0-1,0 0,1 1,-1-1,0 0,0 1,1-1,-1 1,0-1,1 1,-1-1,1 1,-1-1,1 1,-1-1,0 1,1-1,0 1,-1 0,1-1,-1 1,1-1,15-35,1 0,2 0,2 2,1 0,2 2,26-28,-13 13,-23 29,7-10,0 1,2 0,1 2,2 1,20-16,-45 39,0 0,0 0,0 0,0 0,0 1,0-1,0 0,1 0,-1 1,0-1,0 0,1 1,-1 0,0-1,1 1,-1 0,1-1,-1 1,0 0,1 0,-1 0,1 0,-1 1,0-1,1 0,-1 0,0 1,1-1,-1 1,0-1,0 1,1 0,-1 0,0-1,0 1,0 0,0 0,0 0,0 0,0 0,0 0,0 0,0 0,-1 1,1-1,-1 0,1 0,-1 1,1-1,-1 0,1 1,-1-1,0 1,0-1,0 2,0 200,-1-202,1 1,0 0,-1-1,1 1,0-1,0 1,1 0,-1-1,0 1,0-1,1 1,-1-1,1 1,-1-1,1 1,0-1,-1 1,1-1,0 0,0 1,0-1,0 0,0 0,0 0,1 0,-1 0,0 0,0 0,1 0,-1 0,1 0,-1-1,1 1,-1-1,1 1,-1-1,1 0,-1 1,1-1,0 0,-1 0,1 0,-1 0,1 0,0-1,-1 1,1 0,-1-1,1 1,-1-1,1 0,-1 1,1-1,-1 0,1 0,136-149,22 0,-159 148,1 1,-1 0,0 0,0 0,1 0,-1 0,1 0,-1 1,1-1,-1 0,1 1,0-1,-1 1,1-1,0 1,-1 0,1 0,0 0,-1 0,1 0,0 0,0 0,-1 0,1 1,0-1,-1 1,1-1,-1 1,1 0,-1 0,1-1,-1 1,1 0,-1 0,0 1,1-1,-1 0,0 0,0 1,0-1,0 0,0 1,0-1,-1 1,1-1,0 1,-1-1,1 1,-1 0,1-1,-1 1,0 0,0-1,0 1,0 0,0 0,0-1,2 26,-2 0,0 1,-2-1,-1-1,-1 1,-8 26,3-7,-20 94,15-95,8-27</inkml:trace>
  <inkml:trace contextRef="#ctx0" brushRef="#br0" timeOffset="2765.898">1638 448,'28'0,"1"-1,-1-1,0-1,1-1,17-7,-37 9,-1-1,0 0,0 0,0-1,0 0,0-1,-1 1,0-2,0 1,0-1,0 0,-1 0,0-1,-1 1,1-1,-1-1,-1 1,1-1,-1 0,1-3,-4 6,0-1,0 1,0-1,-1 0,0 1,0-1,0 0,-1 1,0-1,0 0,0 1,0-1,-1 1,0 0,-1-1,1 1,-1 0,0 0,0 1,0-1,-1 1,1-1,-1 1,0 0,-1 0,1 1,-1 0,1-1,-1 1,0 1,0-1,0 1,-1 0,1 0,0 0,-1 1,0 0,1 0,-1 0,1 1,-1 0,0 0,1 0,-1 1,0-1,-1 2,-6 2,-1 1,1 0,1 1,-1 1,1 0,0 0,1 1,0 1,0 0,1 0,0 1,0 1,1-1,1 2,0-1,0 1,1 0,1 1,0-1,1 1,0 0,1 1,0-1,1 1,1 0,0 0,1 0,0 0,1 0,1 0,0 0,1 0,0-1,1 1,1 0,0-1,1 0,0 0,1 0,1-1,3 6,-4-11,0 0,1 0,0-1,0 0,0 0,1-1,0 0,0 0,0 0,1-1,-1-1,1 0,0 0,0 0,0-1,0 0,0-1,1 0,-1-1,0 0,1 0,-1-1,5-1,12-2,1 0,-2-2,1-2,-1 0,0-1,-1-2,17-9,335-204,-250 156,-125 69,0-1,0 0,-1 0,1 0,0 0,0 0,-1 0,1 0,0 0,0-1,0 1,-1 0,1 0,0-1,-1 1,1 0,0-1,-1 1,1-1,0 1,-1-1,1 1,-1-1,1 1,-1-1,1 1,-1-1,1 0,-1 1,1-1,-1 0,0 1,0-1,1 0,-1 0,0 1,0-1,0 0,0 0,0 0,0 1,0-1,0 0,0 0,0 1,0-1,0 0,-1 0,1 1,0-1,0 0,-1 0,1 1,-1-1,1 0,-1 1,1-1,-1 1,1-1,-1 1,1-1,-1 1,0-1,1 1,-1-1,0 1,0-1,-12 0,1-1,-1 2,0 0,0 0,0 1,0 1,1 0,-1 1,1 0,-1 1,1 0,0 1,1 0,-1 1,1 1,0-1,0 2,1 0,0 0,1 0,0 1,0 1,1 0,0 0,0 0,1 1,1 0,0 1,0 0,3-7,0 0,0 1,0 0,1-1,0 1,0 0,0 0,1 0,0 1,0-1,0 0,1 0,0 1,1-1,-1 0,1 0,0 0,0 0,1 0,0 0,0 0,1 0,-1 0,1-1,0 1,1-1,-1 0,1 0,0 0,0-1,1 1,-1-1,1 0,0 0,0-1,1 1,-1-1,1-1,2 2,2-1,0-1,0-1,1 0,-1 0,0-1,0 0,1-1,-1 0,0-1,0 0,0 0,0-1,0-1,-1 1,1-2,-1 1,0-1,0-1,-1 1,0-1,1-1,15-13,-1 0,-1-2,-1 0,-1-1,-1-1,8-14,53-98,-80 136,0 1,0-1,0 0,1 1,-1-1,0 0,0 1,1-1,-1 0,0 0,1 1,-1-1,0 0,1 0,-1 1,0-1,1 0,-1 0,1 0,-1 0,0 0,1 0,-1 1,1-1,-1 0,0 0,1 0,-1 0,1 0,-1-1,0 1,1 0,-1 0,1 0,-1 0,0 0,1 0,-1-1,0 1,1 0,-1 0,0-1,1 1,-1 0,0 0,0-1,1 1,-1 0,0-1,0 1,1 0,-1-1,0 1,0-1,0 1,0 0,0-1,0 1,1-1,-1 1,0 0,0-1,0 1,-4 37,2-27,0-2,0 0,1 1,0-1,0 1,0-1,1 0,1 1,-1-1,1 1,1-1,0 0,0 1,0-1,1 0,0 0,1-1,0 1,0-1,0 0,1 0,0 0,1 0,-1-1,1 0,1 0,-1-1,1 1,0-1,0-1,0 0,1 0,0 0,0-2,0 0,0-1,0 0,0-1,0 0,0 0,0-1,0 0,0 0,0-1,0 0,-1 0,1-1,-1 0,1 0,-1-1,0 0,0 0,-1-1,1 0,-1 0,0-1,15-15,-1-1,-2 0,0-2,-1 0,5-13,28-38,-33 52,0 0,2 2,1 0,0 1,1 1,21-14,-39 31,-1 0,1 0,-1 1,1-1,-1 1,1-1,0 1,0 0,0 0,0 0,-1 1,1-1,0 1,0-1,0 1,1 0,-1 0,0 0,0 1,0-1,0 1,-1 0,1 0,0 0,0 0,0 0,0 0,-1 1,1-1,-1 1,1 0,-1 0,0 0,0 0,1 0,-1 0,-1 1,1-1,0 1,-1-1,1 1,-1 0,0 0,0-1,1 2,1 7,0-1,0 0,-1 1,-1 0,0-1,0 1,-1 0,0 0,-1 0,0-1,-1 1,0-1,0 1,-1-1,-1 0,0 1,0-2,-1 1,0 0,-1-1,0 0,0-1,-1 1,0-1,-1 0,0-1,0 0,0 0,-1-1,0 1,1-2,0 0,0 0,0-1,0 0,-1 0,0-1,1 0,-1 0,0-1,-1 0,-4 0,14-3,1 1,-1 0,0-1,0 1,1 0,-1 0,0-1,0 1,1 0,-1-1,0 1,0 0,0-1,0 1,1-1,-1 1,0 0,0-1,0 1,0-1,0 1,0 0,0-1,0 1,0-1,0 1,0 0,-1-1,1 1,0 0,0-1,0 1,0 0,-1-1,1 1,0 0,0-1,-1 1,1 0,0-1,0 1,-1 0,1 0,0-1,-1 1,1 0,0 0,-1 0,1 0,-1-1,1 1,0 0,-1 0,1 0,-1 0,1 0,0 0,-1 0,1 0,-1 0,32-19,-17 16,1 0,-1 1,1 0,0 1,0 1,0 0,0 1,-1 0,1 2,0-1,7 4,75 8,-80-14,1-1,-1 0,0-1,0-1,0 0,-1-2,1 0,-1 0,0-2,-1 0,1-1,-1 0,-1-1,7-5,-4-2,-2 1,1-2,-2 0,0-1,-1 0,-1-1,-1-1,8-18,19-64,-38 103,0-1,-1 0,1 0,0 1,0-1,-1 0,1 0,0 1,0-1,-1 0,1 0,0 0,-1 1,1-1,0 0,-1 0,1 0,0 0,-1 0,1 0,-1 0,1 0,0 0,-1 0,1 0,0 0,-1 0,1 0,0 0,-1 0,1 0,0 0,-1 0,1 0,0-1,-1 1,1 0,0 0,-1 0,1-1,0 1,0 0,-1 0,1-1,0 1,0 0,0-1,-1 1,1 0,0-1,0 1,0 0,0-1,0 1,0 0,-1-1,1 1,0 0,0-1,0 1,0-1,0 1,1 0,-1-1,0 1,0 0,0-1,0 1,0-1,-23 20,12-4,0 0,0 1,2 0,0 0,1 1,1 0,0 0,1 1,4-13,-1 1,1-1,0 1,1 0,0 0,-1 0,2 0,-1 0,1 0,0 0,0 0,1 0,-1 0,1 0,1 0,-1-1,1 1,0 0,0-1,1 1,0-1,0 0,0 0,0 0,1 0,0 0,0-1,0 1,0-1,1 0,0-1,4 3,-4-2,1-1,0 0,0-1,0 0,1 0,-1 0,0 0,1-1,-1 0,1-1,-1 1,1-1,-1-1,1 1,-1-1,1 0,-1 0,1-1,-1 0,0 0,0-1,5-2,2-1,0-1,-1-1,0 0,0-1,0 0,-1-1,-1 0,1-1,4-7,62-93,-77 112,-1-1,1 0,0 1,0-1,0 0,0 1,0-1,0 0,0 1,0-1,0 1,0-1,0 0,0 1,0-1,0 0,0 1,0-1,0 1,0-1,0 0,1 1,-1-1,0 0,0 1,0-1,1 0,-1 0,0 1,0-1,1 0,-1 0,0 1,1-1,-1 0,0 0,0 0,1 1,-1-1,1 0,-1 0,0 0,1 0,-1 0,0 0,1 0,-1 0,1 0,-1 0,0 0,1 0,-1 0,0 0,1 0,-1 0,0 0,1 0,-1-1,0 1,1 0,-3 50,1-38,0-8,0 0,0 1,0-1,1 0,0 1,0-1,0 1,1-1,-1 1,1-1,0 0,1 1,-1-1,1 0,-1 0,1 0,0 0,1 0,-1-1,1 1,-1-1,1 1,0-1,1 0,-1 0,0 0,1-1,0 1,-1-1,1 0,1 1,16 0,-1 0,1-1,0-1,0-2,-1 0,1-1,1-1,1 1,0-2,-1-1,1-1,-1-1,0-1,0 0,-1-2,-1-1,1 0,-2-1,1-2,-2 0,0 0,-1-2,0 0,-1-1,-1-1,-1 0,0-1,1-5,-9 12,-1 0,0 0,0 0,-1-1,-1 0,0 0,-1 0,0 0,-1 0,0-3,-2 13,1 0,-1 0,0 0,0 1,0-1,0 0,0 1,0-1,-1 1,1-1,-1 1,0-1,0 1,0 0,0 0,0 0,0 0,0 1,-1-1,1 0,-1 1,1 0,-1 0,0-1,1 1,-1 1,0-1,0 0,0 1,0-1,1 1,-1 0,-1 0,-4 0,1 0,-1 0,0 1,1 0,-1 0,1 1,-1 0,1 0,0 1,0 0,0 0,-2 1,-72 75,81-77,-1-1,0 0,0 1,1-1,-1 1,1-1,-1 1,1-1,-1 1,1-1,0 1,0-1,0 1,0-1,0 1,0 0,0-1,1 1,-1-1,1 1,-1-1,1 1,-1-1,1 1,0-1,-1 0,1 1,0-1,0 0,0 0,0 0,1 0,-1 0,0 0,0 0,0 0,1 0,-1 0,1 0,-1-1,1 1,0-1,66 17,4-29,-64 9,1 0,-1 1,0 1,0-1,1 2,-1-1,1 1,-1 0,1 1,-1 0,0 0,1 0,0 2,-5 0,0 0,0 0,0 1,-1 0,0 0,1 0,-1 0,-1 0,1 0,-1 1,0-1,0 1,0 0,0 0,-1 0,0-1,0 1,0 1,0-1,-1 0,0 0,0 0,-1 0,1 0,-1 0,-1 4,4 46,-1-50,0 0,1 1,0-1,0 0,0 0,1 0,0 0,-1 0,2 0,-1-1,1 0,-1 0,1 0,0 0,0 0,1-1,-1 1,1-1,0 0,0-1,0 1,0-1,0 0,1 0,-1-1,0 0,1 0,-1 0,1 0,4-1,6 1,-1-1,0-1,1 0,-1-1,0-1,0 0,0-1,0 0,-1-2,13-6,-3 3,0-2,-1-1,-1-1,0-1,0-1,-2-1,0 0,-1-2,0 0,-1-1,-2-1,0-1,-1 0,-1-1,11-23,-23 42,-1-1,1 1,-1-1,1 1,-1-1,0 0,-1 0,1 1,-1-1,1 0,-1 0,0 0,-1 1,1-1,-1 0,1 0,-1 0,0 1,0-1,-1 1,1-1,-1 1,0-1,0 1,0 0,0 0,-1 0,1 0,-1 0,0 0,1 1,-1 0,-1-1,1 1,0 0,0 0,-1 1,1-1,-1 1,1-1,-1 1,0 0,0 1,1-1,-1 1,0-1,0 1,0 0,1 1,-3-1,-10 5,0 1,1 0,-1 1,1 1,1 0,0 1,0 0,1 1,0 1,0 0,1 1,1 0,0 1,1 0,0 1,1 0,0 0,2 1,-1 0,2 1,0-1,1 1,0 1,3-6,-1 0,1 0,1 0,0 1,1-1,0 1,1-1,0 1,1-1,0 0,1 0,0 0,0 0,1 0,1-1,0 1,0-1,1-1,1 1,-1-1,1 0,1 0,0-1,0 0,1 0,-1-1,2 0,-1-1,1 0,0 0,0-1,1 0,-1-1,1-1,0 1,3-1,10 6,1-1,0-1,0-2,0 0,0-2,1 0,0-2,-1-1,1-1,15-3,-16-3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3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86 650,'-9'20,"0"1,1 1,2-1,0 1,1 1,1-1,1 6,2-25,1 1,-1-1,1 1,0-1,0 1,0-1,0 1,1-1,-1 1,1-1,0 0,0 1,0-1,0 0,1 0,0 1,-1-1,1 0,0-1,0 1,1 0,-1-1,1 1,-1-1,1 1,0-1,0 0,-1 0,2-1,-1 1,0 0,0-1,0 0,1 0,-1 0,1 0,-1-1,1 1,-1-1,1 0,-1 0,1 0,-1 0,1-1,-1 1,0-1,1 0,15-6,0-1,-1 0,0-2,0 0,-1-1,0-1,-1 0,0-1,-1-1,1-2,-14 13,48-44,-3-2,-2-2,-3-2,-2-2,33-59,-61 92,0-1,-1-1,-2 0,0 0,-2-1,0 0,-2 0,-1 0,1-16,-5 36,0 0,1-1,-2 1,1 0,-1-1,1 1,-1 0,-1-1,1 1,-1 0,0 0,0 0,0 0,-1 1,0-1,0 1,0-1,0 1,-1 0,-3-3,3 7,-1 0,1 1,0-1,0 1,0 0,0 0,0 1,0-1,1 1,-1 0,0 0,1 0,-1 0,1 1,0 0,0-1,0 1,0 0,0 0,1 1,0-1,-1 0,1 1,0 0,0-1,1 1,-1 1,0-2,-15 32,1 0,2 0,2 2,1-1,2 2,2-1,1 1,2 0,1 0,2 0,3 24,-2 72,5 0,20 120,-10-146,-5 1,-4 106,-33-120,26-92,0-1,0 0,-1 0,1 0,-1 0,0-1,1 1,-1 0,0-1,0 1,0-1,0 1,0-1,0 0,-1 0,1 0,0 0,-1-1,1 1,0 0,-1-1,1 0,-1 1,1-1,-1 0,1-1,-1 1,1 0,0-1,-1 1,1-1,-1 1,1-1,0 0,0 0,-1 0,1-1,-1 0,-6-5,-1 0,1-1,0 0,1-1,0 0,0 0,1-1,0 1,1-2,0 1,-2-7,-5-9</inkml:trace>
  <inkml:trace contextRef="#ctx0" brushRef="#br0" timeOffset="200.947">1 0,'5'10,"1"3</inkml:trace>
  <inkml:trace contextRef="#ctx0" brushRef="#br0" timeOffset="1433.968">368 1552,'13'-55,"-9"33,1 0,0 1,2 0,0 0,2 1,0 0,1 0,9-12,1 5,2 2,0 0,2 2,1 0,0 2,2 1,9-5,-11 10,-3 3</inkml:trace>
  <inkml:trace contextRef="#ctx0" brushRef="#br0" timeOffset="28876.761">1074 1694,'-10'-4,"0"-1,0 2,0-1,0 1,-1 1,0 0,1 0,-1 1,0 1,1 0,-1 0,0 1,0 0,1 1,-1 0,1 1,-1 0,1 0,0 1,0 1,1 0,-1 0,1 1,0 0,1 0,0 1,-1 0,2 1,-1 0,1 0,1 0,0 1,0 0,0 0,1 1,0 2,-15 16,1 1,2 1,1 1,2 0,1 1,1 0,2 1,1 1,-1 12,9-39,1-1,0 1,0 0,1 0,-1-1,1 1,1 0,-1-1,1 1,0-1,1 0,0 1,0-1,0 0,0-1,1 1,0-1,0 1,1-1,-1 0,1-1,0 1,1-1,-1 0,1 0,0-1,-1 0,2 0,-1 0,0-1,0 1,1-2,0 1,20 1,0-1,1-2,-1-1,0 0,0-3,0 0,-1-1,1-2,-1-1,-1 0,1-2,-2-1,1-2,-2 0,1-1,-2-1,0-1,-1-1,15-17,-24 25,-2-1,1 0,-2-1,1 0,-1 0,-1-1,0 0,-1-1,0 0,-1 0,-1 0,0-1,0 0,-1 1,-1-2,-1 1,0 0,0-1,-2 1,0-1,0 1,-2-1,1 1,-2 0,0 0,-1 0,0 0,-2 4,0 0,0 0,-1 1,-1 0,1 0,-2 1,1 0,-1 0,0 1,0 0,-1 1,0 0,0 1,-1 0,1 0,-1 1,0 0,0 1,-1 1,1-1,-1 2,1 0,-1 0,1 1,-7 1,-15-2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0,'5'14,"1"15,0 7,-1 2,-1-1,-2-6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3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0 205,'77'1,"177"-13,10-45,-240 50</inkml:trace>
  <inkml:trace contextRef="#ctx0" brushRef="#br0" timeOffset="203.472">29 459,'43'4,"34"3,8-6,0-2,-11-2,-8 0,-10 1,-10-5,-12 0</inkml:trace>
  <inkml:trace contextRef="#ctx0" brushRef="#br0" timeOffset="586.646">1384 35,'-41'24,"0"1,2 2,1 2,2 2,1 1,1 1,2 2,1 1,-1 6,28-38,-1 1,1 0,0 0,1 1,-1 0,1-1,0 1,0 0,1 0,0 0,0 1,0-1,1 1,0-1,0 1,1-1,0 1,0-1,0 1,1-1,0 1,0-1,0 1,1-1,0 0,1 0,-1 0,1 0,0 0,1 0,-1-1,4 4,7 2,2-1,-1 0,1-1,1-1,0 0,0-2,0 1,1-2,0-1,0 0,0-1,0-1,1 0,-1-2,0 0,1-1,-1-1,17-3,-8 3,0-1,0-1,0-1,0-1,-1-2,0 0,0-2,-1-1,0-1,-1-1,-1-1,0-1,0-1,-2-1,0-1,-1 0,-1-2,6-9,-18 19,-1-1,0 0,-1 0,0 0,-1-1,0 1,-1-1,0 0,-1-1,-1 1,1 0,-2 0,0-1,0 1,-1 0,-1-1,0 1,0 0,-2 0,1 0,-1 1,-1-1,0 1,-1 0,0 0,-1 1,0 0,0 0,-1 1,0-1,-3 0,1 4,0 1,0 0,0 1,-1 0,0 0,0 1,0 1,0 0,0 0,-1 1,1 1,0 0,-1 0,1 1,0 0,-1 1,1 1,-8 2,-13 2</inkml:trace>
  <inkml:trace contextRef="#ctx0" brushRef="#br0" timeOffset="1900.355">1074 289,'-16'-11,"25"8,22 9,-1-1,1-1,0-2,0-1,9-2,115 9,-51 4,0-4,1-5,28-6,11 1,-133 2,22 0,-48 0,-468 0,256 28,-270-29,508 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1,'-11'5,"0"0,0 1,0 0,1 1,0 1,0-1,1 1,0 1,0 0,-3 5,12-11,0 1,1-1,0 1,-1-1,1 0,0 1,1-1,-1 0,1 0,-1 0,1 0,0 0,0 0,0-1,0 1,1 0,-1-1,1 0,0 1,-1-1,1 0,0-1,0 1,0 0,0-1,1 0,-1 0,0 0,1 0,-1 0,3 0,3 3,-2-2,-1 0,0 0,1 0,-1 1,0 0,0 0,0 0,-1 1,1 0,-1 0,0 1,0-1,-1 1,1 0,-1 0,0 1,0-1,-1 1,1 0,-1 0,-1 0,1 0,-1 1,0-1,0 1,-1-1,0 1,0 0,-1 1,0-2,-1 0,0-1,-1 1,1-1,-1 0,0 1,-1-1,1 0,-1 0,0 0,0-1,0 1,-1-1,0 1,0-1,0 0,0-1,-1 1,1-1,-1 0,0 0,0 0,0-1,0 1,0-1,-1-1,1 1,-1-1,1 0,-1 0,0 0,1-1,-1 0,0 0,-1 0,-73-6,61-1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1,'-5'43,"-1"19,4 4,4-4,0-9,1-7,-1-13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1 307,'72'-270,"-71"270,-1 1,1 0,-1 0,0-1,1 1,0-1,-1 1,1 0,-1-1,1 1,0-1,-1 1,1-1,0 0,-1 1,1-1,0 0,0 1,-1-1,1 0,0 0,0 0,0 0,-1 0,1 0,0 0,0 0,0 0,0 0,-1 0,1 0,0 0,0-1,-1 1,1 0,0-1,0 1,-1-1,1 1,0 0,-1-1,1 0,-1 1,1-1,0 1,-1-1,1 0,-1 1,0-1,1 0,0 6,56 129,-54-129,1 1,0-1,0 0,0 0,0 0,1 0,0-1,0 0,0 0,0 0,1-1,-1 1,1-1,0-1,0 1,0-1,0 0,1 0,-1-1,0 0,1 0,-3-1,0 0,0-1,0 1,0-1,0 0,0 0,0-1,0 1,-1-1,1 0,-1 0,1 0,-1 0,0-1,1 1,-1-1,-1 0,1 0,0 0,-1 0,1 0,-1 0,0-1,0 1,0-1,-1 0,1 0,28-107,-29 56,-1 31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293 650,'-21'6,"-1"2,2 0,-1 1,1 0,0 2,1 1,0 0,1 1,1 1,0 1,1 0,-12 15,23-22,1-1,-1 1,2 0,-1 1,1-1,0 1,1-1,0 1,0 0,1 0,1 0,-1 0,1-1,0 1,1 0,0 0,1 0,0 1,-1-5,0 0,1 0,-1 0,1 0,0 0,0-1,1 1,0-1,0 1,0-1,0 0,0 0,1 0,0 0,-1-1,2 0,-1 0,0 0,0 0,1 0,0-1,-1 0,1 0,0 0,0-1,0 1,0-1,1-1,-1 1,0-1,1 1,13-5,-1 0,-1 0,1-2,-1 0,0-1,0-1,-1-1,0 0,0-1,-1 0,0-1,-1-1,3-4,10-7,0-2,-1 0,-2-2,0 0,-2-2,-1-1,-2 0,-1-2,-1 0,-2 0,-1-2,-1 0,-2 0,-2-1,-1-1,-2 1,0-11,-5 26,-1 0,0-1,-2 1,-1 0,0 0,-1 0,-2 1,0-3,3 15,1-1,-1 0,-1 1,1 0,-1 0,0 0,-1 0,0 0,0 1,0 0,-1 0,0 1,0-1,0 1,-1 1,0-1,0 1,0 0,0 1,-1-1,-2 1,3 1,1 1,-1 0,1 0,-1 1,0 0,1 0,-1 1,0-1,1 2,-1-1,1 1,-1 0,1 0,0 0,0 1,0 0,0 0,0 1,1 0,-1 0,1 0,0 0,0 1,1 0,0 0,-1 0,2 1,-1-1,1 1,-2 3,-7 13,1 0,1 1,1 0,0 1,2 0,1 0,-1 16,3-20,2 1,0-1,1 1,1 0,1-1,1 1,1-1,1 1,0-1,1 0,2 0,0-1,1 0,1 0,0-1,2 0,2 2,104 121,-52-85,-45-40</inkml:trace>
  <inkml:trace contextRef="#ctx0" brushRef="#br0" timeOffset="220.728">998 848,'0'24,"5"3,2-8,-1-12,-1-7</inkml:trace>
  <inkml:trace contextRef="#ctx0" brushRef="#br0" timeOffset="365.75">1027 340,'0'0</inkml:trace>
  <inkml:trace contextRef="#ctx0" brushRef="#br0" timeOffset="614.706">1309 1017,'-5'-14,"3"-20,3-8,0-2,5 1,2 4,4 3,0 4,3 1,-2 2,3 6,-2 2,1 4,4 6,2 4,-1 3</inkml:trace>
  <inkml:trace contextRef="#ctx0" brushRef="#br0" timeOffset="953.465">1704 848,'37'-13,"-1"0,-1-3,-1-1,0-1,-1-2,-1-1,-2-2,0-1,0-1,4-46,-34 69,0 0,0 0,0 0,-1 0,1 0,0 0,-1 0,1 0,-1 0,0 0,0 0,0 1,0-1,0 0,0 1,0-1,0 0,-1 1,1-1,0 1,-1 0,0 0,1-1,-1 1,0 0,1 0,-1 1,0-1,0 0,0 0,0 1,0 0,0-1,0 1,0 0,0 0,0 0,-1 0,-9 0,-1 1,1 0,-1 1,1 0,0 1,-1 0,2 1,-1 0,0 1,1 1,0 0,0 0,1 1,-1 0,1 1,1 0,0 1,0 0,1 0,0 1,0 0,1 0,0 1,1 0,1 0,-1 0,2 1,0 0,0 0,1 0,0 0,1 1,1-1,-1 11,3-18,0 0,0 0,0 0,1 0,0 0,0 0,0-1,0 1,1-1,0 1,0-1,0 0,0 0,1 0,0-1,-1 1,1-1,1 0,-1 0,0 0,1-1,-1 1,1-1,0 0,0 0,2 0,5 2,-1-1,1-1,0 0,0 0,0-1,0 0,0-1,0-1,0 0,11-2,34-11,-32 8</inkml:trace>
  <inkml:trace contextRef="#ctx0" brushRef="#br0" timeOffset="1248.116">2409 650,'-11'12,"0"0,0 1,1 0,0 0,2 1,-1 0,2 1,0 0,0 0,2 1,0-1,0 1,2 0,-1 7,4-19,1 0,0-1,0 1,0 0,0-1,1 1,-1-1,1 1,0-1,0 0,0 0,0 0,1 0,-1 0,1 0,0 0,-1-1,1 0,1 1,-1-1,0 0,0-1,1 1,-1 0,1-1,0 0,-1 0,1 0,0 0,112 13,-96-14,0-1,0 0,0-2,0-1,-1 0,1-1,-1-1,0-1,-1-1,0 0,0-1,16-12,-10 6</inkml:trace>
  <inkml:trace contextRef="#ctx0" brushRef="#br0" timeOffset="1587.086">3143 1,'-25'152,"7"2,7 0,6 0,8 20,-3-143,16 66,-18-71,-1-22</inkml:trace>
  <inkml:trace contextRef="#ctx0" brushRef="#br0" timeOffset="2084.777">2805 481,'34'-10,"30"-3,8 1,-2 2,-9 3,-10 3,-8 2,-8 1,-4 1,-7 0</inkml:trace>
  <inkml:trace contextRef="#ctx0" brushRef="#br0" timeOffset="2372.361">3538 30,'-9'38,"-4"46,1 14,2 0,4-12,1-11,3-14,1-12,1-9,1-3,-1-2,1-3,-1-1,5-2,2-6</inkml:trace>
  <inkml:trace contextRef="#ctx0" brushRef="#br0" timeOffset="3050.572">3793 678,'0'8,"1"0,0 0,0 0,1 0,0 0,1-1,-1 1,1-1,1 1,0-1,0 0,0 0,1-1,-1 1,2-1,-1 0,1-1,0 1,1 0,-2-6,1-1,-1 1,0-1,1 0,-1 0,0 0,0-1,0 0,0 0,0-1,0 1,0-1,-1 0,1 0,-1 0,0-1,0 1,0-1,-1 0,1-1,-1 1,0 0,0-1,0 0,1 0,84-121,-88 125,1 0,-1 0,0 0,0 1,1-1,-1 0,0 0,1 0,-1 0,1 0,-1 0,1 1,-1-1,1 0,0 0,-1 1,1-1,0 0,-1 1,1-1,0 1,0-1,0 1,0-1,0 1,0 0,-1-1,1 1,0 0,0 0,0 0,0 0,0-1,0 1,0 1,0-1,0 0,0 0,0 0,0 0,0 1,0-1,0 0,0 1,-1-1,1 1,0-1,0 1,0-1,-1 1,1 0,0-1,-1 1,1 0,0 0,-1-1,1 1,-1 0,1 1,34 116,132 542,-162-643,-1 1,-1 0,0 0,-1 0,-1 0,-1 0,-1 0,0 0,-1 0,-1 0,-1 0,0-1,-2 1,0-1,-4 7,7-20,-1 0,1-1,-1 0,0 1,0-2,-1 1,1 0,0-1,-1 0,1 0,-1 0,0 0,0-1,0 0,0 0,0 0,0-1,0 0,0 0,0 0,0 0,0-1,0 0,0 0,1 0,-1 0,0-1,0 0,1 0,-1 0,1-1,0 1,0-1,0 0,0 0,0-1,0 1,1-1,0 0,0 0,0 0,0 0,0-1,-4-10,1 1,0-1,1 0,1 0,0-1,1 0,-1-15,-1 2,2 11,1 1,0 0,1 0,1-1,1 1,0-1,1 1,1 0,0 0,2 0,0 1,1-1,0 1,1 0,1 1,1-1,0 2,1-1,0 1,1 1,10-9,-12 16,1 1,-1 0,1 1,0 0,0 1,1 0,-1 0,1 1,-1 0,1 1,0 1,-1-1,1 2,5 0,9-1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09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6606 199,'-3'4,"1"1,0-1,1 1,-1 0,1-1,0 1,0 0,0 0,1-1,0 1,0 0,0 0,0 0,1 0,0-1,0 1,0 0,1 2,1 5,143 603,-79-370,-67-244,0 1,0-1,0 0,0 0,0 1,0-1,1 0,-1 0,1 1,-1-1,0 0,1 0,0 0,-1 0,1 1,0-1,0 0,-1 0,1-1,0 1,0 0,0 0,0 0,0 0,0-1,0 1,1-1,-1 1,0-1,0 1,0-1,1 1,-1-1,0 0,0 0,1 0,-1 0,0 0,1 0,-1 0,0 0,0 0,1-1,-1 1,0 0,0-1,0 1,1-1,-1 0,0 1,0-1,0 0,0 1,0-1,0 0,0 0,0-1,10-16,-1-2,-1 1,-1-1,-1 0,0-1,-2 0,0-3,5-12,-1 4,43-157,43-90,-70 229,-25 49,1 1,-1-1,0 0,1 0,-1 0,0 0,1 1,-1-1,1 0,-1 0,1 1,0-1,-1 0,1 1,-1-1,1 0,0 1,0-1,-1 1,1 0,0-1,0 1,0-1,0 1,-1 0,1 0,0 0,0-1,0 1,0 0,0 0,0 0,0 0,0 0,-1 1,1-1,0 0,0 0,0 1,0-1,0 0,-1 1,1-1,0 1,0-1,-1 1,1-1,0 1,0-1,-1 1,1 0,-1 0,1-1,-1 1,1 0,-1 0,1-1,24 106,-12-24,-4-22,2-1,3-1,20 55,6-44,-39-67,0-1,1 1,-1-1,0 1,0-1,1 0,-1 0,1 1,-1-1,1 0,-1 0,1-1,0 1,-1 0,1 0,0-1,0 1,-1-1,1 0,0 1,0-1,0 0,0 0,-1 0,1 0,0-1,0 1,0 0,0-1,-1 1,1-1,0 0,-1 1,1-1,0 0,-1 0,1 0,-1 0,1-1,0 1,15-19,-1 0,-1-1,-1-1,0 0,-2-1,0 0,7-24,-11 28,25-54,-4-1,-3-1,-3-1,-4-1,-1-7,-15 58</inkml:trace>
  <inkml:trace contextRef="#ctx0" brushRef="#br0" timeOffset="686.045">7875 1,'-5'14,"0"1,1-1,1 1,0 0,1 0,1 0,0 0,1 3,-1 9,23 248,10-11,-4-31,-28-232,-1 0,1 0,0 0,0 0,0 1,0-1,0 0,0 0,0 0,0 0,0 0,0 1,1-1,-1 0,0 0,1 0,-1 0,1 0,0 0,-1 0,1 0,0 0,-1 0,1-1,0 1,0 0,0 0,-1-1,1 1,0 0,0-1,0 1,0-1,1 1,-1-1,0 0,0 1,0-1,0 0,0 0,0 0,0 0,1 0,-1 0,0 0,0 0,0 0,0-1,0 1,0 0,0-1,110-139,-102 129,2-3,1 0,1 1,-1 0,2 1,0 1,0 0,1 0,1 2,10-5,-25 13,0 1,0-1,0 1,0 0,1 0,-1-1,0 1,0 0,0 0,0 0,0 0,1 1,-1-1,0 0,0 0,0 1,0-1,0 1,0-1,0 1,0-1,0 1,0-1,0 1,0 0,0 0,-1-1,1 1,0 0,0 0,-1 0,1 0,0 0,-1 0,1 0,-1 0,0 0,1 0,-1 0,0 0,0 1,1-1,-1 0,0 1,4 57,-4-51,-2 138,2-144,-1 0,1-1,0 1,0-1,0 1,0 0,0-1,0 1,1-1,-1 1,0 0,1-1,0 1,-1-1,1 1,0-1,-1 0,1 1,0-1,0 0,0 1,0-1,1 0,-1 0,0 0,0 0,1 0,-1 0,0 0,1-1,-1 1,1 0,-1-1,1 1,-1-1,1 0,0 1,-1-1,1 0,-1 0,1 0,0 0,-1 0,1 0,0-1,-1 1,1 0,-1-1,1 0,-1 1,1-1,-1 0,2 0,9-10</inkml:trace>
  <inkml:trace contextRef="#ctx0" brushRef="#br0" timeOffset="1369.498">8835 537,'-49'36,"1"2,2 2,2 1,2 3,-13 19,53-61,0-1,0 1,0 0,1 0,-1-1,0 1,1 0,-1 1,1-1,0 0,0 0,0 1,0-1,0 0,0 1,0-1,1 1,-1-1,1 1,0-1,0 1,0-1,0 1,0-1,0 1,1 0,0-1,-1 0,1 1,0-1,0 1,0-1,0 0,0 0,1 1,-1-1,1 0,0 0,-1-1,1 1,0 0,0 0,0-1,0 1,0-1,8-1,0 0,0 0,0-1,0 0,0-1,0 0,0-1,-1 0,1 0,-1-1,0-1,0 1,-1-1,7-5,3 0,9-6,-1-2,-1 0,-1-2,-1 0,13-16,2 0,-37 34,0 0,0 1,1-1,-1 1,0-1,0 1,1 0,-1-1,0 1,1 0,0 0,-1 0,1 0,0 0,-1 0,1 1,0-1,0 1,0-1,-1 1,1-1,0 1,0 0,0 0,0 0,0 0,0 0,-1 1,1-1,0 0,0 1,0 0,0-1,-1 1,1 0,0 0,-1 0,1 0,-1 0,1 0,-1 0,1 1,-1-1,0 0,1 1,-1 0,13 98,-5-11,-8-87,0 1,1 0,-1-1,1 1,0-1,0 1,0-1,0 0,0 0,0 0,0 0,1 0,-1 0,1 0,-1-1,1 0,0 1,0-1,0 0,-1 0,1-1,0 1,0 0,0-1,0 0,0 0,0 0,0 0,0 0,0 0,2-1,2 0,1-1,0 0,0 0,-1 0,1-1,-1 0,0-1,0 1,0-1,0-1,3-3,29-31,-2-2,-2-2,-2-1,-2-1,-1-2,-3-1,-2-2,12-36,-22 56,-1 0,-2-1,-1-1,-1 1,-2-2,-1 1,-2-1,-1 0,-1-21,-2 53,-1 0,1-1,-1 1,0-1,0 1,1-1,-1 1,0-1,0 1,0-1,-1 1,1-1,0 1,0-1,-1 1,1 0,-1-1,1 1,-1-1,0 1,0 0,1 0,-1-1,0 1,0 0,0 0,0 0,-1 0,1 0,0 0,0 0,0 1,-1-1,1 0,0 1,-1-1,1 1,-1-1,1 1,-1 0,1-1,-1 1,1 0,-1 0,1 0,-1 0,1 0,-1 1,1-1,0 0,-1 1,1-1,-1 1,1-1,0 1,-1 0,1-1,0 1,0 0,-1 0,1 0,0 0,0 0,0 0,0 0,0 1,0 0,-9 18,0 1,2-1,0 2,2-1,0 1,1 0,2 1,0-1,1 1,1-1,1 1,2-1,0 3,-2 1,5 32,2 0,3-1,3 0,1 0,14 28,-28-83,46 157,-72-197,13 15</inkml:trace>
  <inkml:trace contextRef="#ctx0" brushRef="#br0" timeOffset="1619.662">9230 340,'38'10,"42"2,17-4,-4-5,-7-2,-15-2,-13 0,-13 0,-8-1,-7 2,-7-1</inkml:trace>
  <inkml:trace contextRef="#ctx0" brushRef="#br0" timeOffset="18775.848">143 1441,'1'-2,"1"0,0 0,-1 0,1 1,0-1,0 1,0-1,1 1,-1 0,0 0,0 0,1 0,-1 0,1 1,-1-1,0 1,1-1,-1 1,1 0,1 0,0-1,22-2,1 1,0 1,0 1,0 2,0 0,-1 2,19 5,180 26,-179-24,-65-36,-173-133,184 148,3 3</inkml:trace>
  <inkml:trace contextRef="#ctx0" brushRef="#br0" timeOffset="17212.072">368 1751,'-17'152,"6"1,10 137,2-202,-3-58,-1 0,-1-1,-2 1,-1-1,-7 17,11-27,2-8</inkml:trace>
  <inkml:trace contextRef="#ctx0" brushRef="#br0" timeOffset="17629.06">820 1722,'1'419,"27"-128,-27-270,-1 2,-3-40,-2-10,-1 1,-2 1,0-1,-2 2,-1-1,-1 1,0 1,-2 0,-7-8,15 21,-1 1,0 0,-1 1,1 0,-1 0,-1 0,0 1,0 0,0 1,-1 0,0 0,0 1,0 1,-1 0,0 0,0 1,0 0,0 1,0 0,0 0,0 2,-1-1,1 2,0-1,-7 2,12 0,0 0,-1 0,2 0,-1 1,0 0,0 0,1 0,0 1,0-1,0 1,0 1,0-1,1 1,0 0,0 0,0 0,1 0,-1 1,1-1,1 1,-1 0,1 0,0 0,0 0,1 0,-1 0,1 1,1-1,-1 0,1 1,1-1,-1 1,1 1,5 11</inkml:trace>
  <inkml:trace contextRef="#ctx0" brushRef="#br0" timeOffset="17942.967">1187 2343,'-1'12,"0"1,1-1,0 0,1 1,1-1,0 0,0 0,1 0,1 0,0-1,0 1,1-1,1 0,0 0,0-1,2 1,-6-10,0 0,1 0,-1 0,0 0,1 0,-1-1,1 1,-1-1,1 0,0 0,-1 0,1 0,-1 0,1-1,-1 1,1-1,-1 1,1-1,-1 0,1 0,-1 0,0 0,0 0,0-1,1 1,-1-1,0 0,-1 1,1-1,0 0,0 0,-1 0,1 0,-1 0,0 0,0-1,0 1,0 0,0-1,0 1,0-1,-1 1,1-1,-1 1,0-1,0 1,0-3,2-1,-1-1,0 1,0-1,-1 1,1-1,-1 1,-1-1,0 0,0 1,0-1,0 1,-1 0,0-1,-1 1,1 0,-1 0,0 1,-1-1,1 0,-1 1,0 0,0 0,-1 0,0 1,0-1,0 1,0 0,-1 0,1 1,-1 0,0 0,0 0,0 1,-6-2,-16-5,2 3</inkml:trace>
  <inkml:trace contextRef="#ctx0" brushRef="#br0" timeOffset="20524.095">2175 2513,'-24'38,"-18"23,-6 5,5-3,5-13,4-10,8-11</inkml:trace>
  <inkml:trace contextRef="#ctx0" brushRef="#br0" timeOffset="25485.658">9596 1695</inkml:trace>
  <inkml:trace contextRef="#ctx0" brushRef="#br0" timeOffset="25243.542">9512 2146,'-9'33,"-4"17,1-1</inkml:trace>
  <inkml:trace contextRef="#ctx0" brushRef="#br0" timeOffset="25696.012">9795 2343,'88'-323,"-65"283,-22 39,-1 1,0-1,1 1,-1-1,1 1,-1-1,1 1,-1 0,1-1,-1 1,1 0,-1 0,1-1,0 1,-1 0,1 0,0 0,-1-1,1 1,-1 0,1 0,0 0,-1 0,1 0,0 0,-1 1,1-1,-1 0,1 0,0 0,-1 1,1-1,-1 0,1 0,-1 1,1-1,0 1,-1-1,0 0,1 1,-1-1,1 1,-1-1,0 1,1-1,-1 1,0 0,1-1,-1 1,0-1,0 1,1 0,-1-1,0 1,0-1,0 1,0 0,0-1,0 1,0 0,0-1,0 1,-1-1,1 1,18 149,-17-141,1 0,0-1,1 1,0-1,0 0,0 0,1 0,1 0,-1 0,1-1,1 0,-1 0,1 0,0-1,1 0,-1 0,1 0,1-1,-1 0,1-1,-1 1,1-1,0-1,5 2,-5-7,0 1,-1-1,1 0,0-1,-1 0,0 0,0-1,0 0,0 0,0 0,-1-1,0 0,0-1,0 1,-1-1,0 0,0 0,0-1,-1 1,0-1,0 0,-1 0,1-1,-2 1,1-1,1-6,30-119,-33 109</inkml:trace>
  <inkml:trace contextRef="#ctx0" brushRef="#br0" timeOffset="23694.676">7396 2033,'-19'8,"0"2,1 0,0 1,1 0,0 2,1 0,1 1,0 0,-8 11,13-15,1 0,1 0,0 1,1 0,0 0,0 0,1 1,1 0,-1 4,4-12,1 0,0 0,0-1,1 1,-1 0,1 0,0 0,0 0,0 0,1 0,-1 0,1 0,0 0,0 0,0-1,1 1,-1 0,1-1,0 1,0-1,0 0,1 1,-1-1,1 0,-1 0,1-1,0 1,0-1,1 1,-1-1,0 0,2 0,7 3,0 0,1-2,-1 1,1-2,0 1,0-2,0 0,0 0,1-2,-1 1,0-2,0 0,0 0,-1-1,1 0,0-2,-1 1,0-1,0-1,-1 0,1-1,-1 0,-1-1,1 0,-1 0,6-8,-8 10,0-1,0 1,-1-1,0 0,0-1,-1 0,0 0,-1 0,1-1,-1 0,-1 0,0 0,0 0,-1-1,0 1,-1-1,0 0,0 0,-1 0,0 0,-1 0,0 0,-1 0,0 0,-1 0,0 0,0 0,-1 1,0-1,-1 1,0-1,0 1,-1 1,0-1,-1 1,0-1,-3-2,5 6,0 1,0 0,0 0,0 0,-1 1,0-1,0 1,0 0,0 0,0 1,0 0,-1 0,1 0,-1 0,0 1,1 0,-1 0,0 1,0-1,1 1,-1 1,0-1,0 1,1 0,-1 0,0 0,1 1,-1 0,1 0,0 1,-1-1,1 1,0 0,1 1,-1-1,1 1,-1 0,1 0,-2 3,-15 45,17-27</inkml:trace>
  <inkml:trace contextRef="#ctx0" brushRef="#br0" timeOffset="24129.873">7904 2315,'-76'98,"75"-111,83-165,-71 148,2 1,1 0,1 1,1 1,2 1,0 0,19-18,-37 43,1-1,1 1,-1-1,0 1,0 0,0 0,1-1,-1 1,0 0,1 0,-1 1,1-1,0 0,-1 0,1 1,0-1,-1 1,1-1,0 1,-1 0,1 0,0 0,0 0,-1 0,1 0,0 0,0 0,-1 1,1-1,0 1,-1-1,1 1,0 0,-1-1,1 1,-1 0,1 0,-1 0,0 0,1 1,-1-1,0 0,0 0,0 1,0-1,0 1,0-1,0 1,0-1,-1 1,1 0,-1-1,1 1,-1 0,1-1,-1 1,0 0,0 1,39 133,-30-120</inkml:trace>
  <inkml:trace contextRef="#ctx0" brushRef="#br0" timeOffset="24378.67">8355 2231,'5'19,"1"2,1-3</inkml:trace>
  <inkml:trace contextRef="#ctx0" brushRef="#br0" timeOffset="24531.101">8384 1779,'0'0</inkml:trace>
  <inkml:trace contextRef="#ctx0" brushRef="#br0" timeOffset="24995.7">8863 1949,'-16'1,"1"2,0 0,0 1,0 1,1 0,-1 1,1 0,1 2,-1-1,1 1,0 1,-8 8,14-11,1 0,0 0,0 0,1 1,0 0,0 0,0 0,1 0,0 1,0 0,-1 7,3-12,1 0,0 0,1 1,-1-1,0 0,1 1,0-1,0 0,0 1,0-1,0 1,1-1,0 0,-1 1,1-1,1 0,-1 0,0 0,1 0,-1 0,1 0,0 0,0 0,0 0,0-1,1 1,-1-1,1 0,-1 0,3 1,-1 0,1-1,-1 0,1 0,0-1,-1 0,1 0,0 0,0 0,0 0,0-1,0 0,0 0,-1-1,1 1,0-1,0 0,0 0,0-1,-1 0,1 1,-1-1,1-1,1-1,95-68,-96 65,1 1,0 0,0 0,1 0,-1 1,1 0,0 0,1 1,-1 0,1 0,0 1,0 0,0 0,0 1,0 0,1 0,-1 1,0 0,1 1,-1 0,1 0,-1 1,1 0,7 2,-12 0,0 1,0 1,0-1,0 1,-1-1,0 1,1 0,-2 0,1 1,-1-1,0 1,0-1,0 1,-1-1,0 1,0 0,0 0,-1 0,0 0,0-1,0 1,-1 0,0 0,-1 3,2 8,-2 58,-4 1,-3-2,-3 1,-19 60,22-99,-1-2,-1 1,-2-2,-1 0,-14 23,12-29,13-20,0 1,-1-1,0 0,0 0,-1 0,0-1,0 1,-1-1,1 0,-1-1,-1 1,1-1,-1-1,0 1,0-1,0 0,-1 0,7-4,-1 1,0-1,0 0,0 0,0 1,0-1,1 0,-1-1,0 1,0 0,0 0,0-1,1 1,-1-1,0 0,0 1,1-1,-1 0,1 0,-1 0,0 0,1 0,0-1,-1 1,1 0,0-1,0 1,-1-1,1 1,0-1,1 1,-1-1,0 0,0 0,1 1,-1-1,1 0,-1 0,1 0,0 0,0 1,0-1,0 0,0 0,0 0,8-88,19-3,4 1,26-49,62-71,-100 185</inkml:trace>
  <inkml:trace contextRef="#ctx0" brushRef="#br0" timeOffset="21657.91">2739 2062,'21'150,"-19"-136,0 0,1 0,0 0,1-1,1 0,0 1,1-2,4 8,-8-16,0 0,1 0,0 0,-1-1,2 1,-1-1,0 1,1-1,-1 0,1 0,0-1,0 1,0-1,0 0,0 0,1 0,-1 0,1-1,-1 0,1 0,0 0,-1 0,1-1,0 0,-1 0,1 0,0-1,10-3,0-1,0-1,0-1,-1 0,0-1,-1 0,0-1,0 0,-1-1,0-1,-1 0,0 0,-1-1,4-6,129-175,-142 192,1-1,-1 1,0-1,1 1,-1 0,1-1,-1 1,1 0,0 0,0 0,-1 0,1 0,0 1,0-1,0 0,0 1,0 0,0-1,0 1,-1 0,1 0,0 0,0 0,0 0,0 1,0-1,0 1,0-1,0 1,0-1,0 1,-1 0,1 0,0 0,0 0,-1 0,1 1,-1-1,1 0,-1 1,0-1,0 1,1-1,-1 1,0 0,0-1,0 1,-1 0,1 0,0 0,-1 0,1 0,-1-1,1 2,21 60,-21-54,0-1,1 0,0 1,1-1,0 0,0 0,1 0,0-1,0 1,1-1,0 0,0 0,1-1,-1 1,2-1,-1 0,1-1,-1 0,1 0,1 0,-1-1,1 0,2 1,-3-3,0 0,0 0,0-1,1 0,-1-1,0 1,0-2,0 1,0-1,1 0,-1 0,0 0,0-1,0 0,-1-1,1 0,-1 0,1 0,-1-1,0 0,0 0,0 0,-1-1,0 0,0 0,4-4,0-1,-1-1,1 1,-2-1,0 0,0-1,-1 0,0 0,-1 0,1-7,-1-2</inkml:trace>
  <inkml:trace contextRef="#ctx0" brushRef="#br0" timeOffset="22878.767">4065 1441,'-20'164,"1"-16,7 1,6 39,20-114,-13-72,0-1,0 1,1 0,-1-1,0 1,0-1,1 1,-1-1,1 0,0 1,-1-1,1 0,0 0,-1 0,1-1,0 1,0 0,0-1,0 1,0-1,0 1,0-1,0 0,0 0,0 0,0 0,0 0,0 0,0-1,0 1,0-1,0 1,0-1,-1 0,2 0,90-65,-62 39,-20 17,-10 8,0 0,0 1,0-1,0 0,1 1,-1-1,0 1,1-1,-1 1,1 0,0 0,-1-1,1 1,0 0,-1 1,1-1,0 0,0 0,0 1,0-1,0 1,0-1,0 1,0 0,0 0,0 0,0 0,0 0,0 1,0-1,0 1,0-1,0 1,0-1,-1 1,1 0,0 0,0 0,-1 0,1 0,0 1,-1-1,62 139,-58-133,0 0,0-1,1 1,0-1,0-1,1 1,0-1,0 0,0-1,0 0,1 0,-1 0,1-1,0 0,0-1,0 1,1-2,-1 1,0-1,1 0,-1-1,1 0,-1 0,1-1,-1 0,0-1,1 0,-1 0,0 0,0-1,0-1,-1 1,1-1,-1 0,0-1,6-4,6-4,-1 0,0-2,-1 0,0-1,-1-1,-1 0,0-1,-2-1,0 0,2-6,-11 17,29-69,-32 75,0 0,-1-1,1 1,-1 0,0 0,1 0,-1 0,0 0,0 0,0-1,-1 1,1 0,0 0,-1 0,0 0,1 0,-1 0,0 0,0 0,0 0,0 0,0 1,0-1,-1 0,1 1,-1-1,1 1,-1-1,0 1,1 0,-1-1,0 1,0 0,0 0,0 0,-6 1,1 0,-1 1,1 0,-1 0,1 1,-1 0,1 0,0 0,0 1,0 0,0 1,1-1,-1 1,1 1,0-1,0 1,0 0,1 0,0 1,0 0,0 0,1 0,-2 2,0-3,1 0,-1 1,1-1,1 1,-1 0,1 0,0 0,0 1,0 0,1-1,0 1,1 0,-1 0,1 1,1-1,0 0,0 1,0-1,1 1,0-1,0 1,0-1,1 1,1-1,-1 1,1-1,1 0,-1 0,1 0,0 0,1-1,-1 1,1-1,1 1,-1-2,1 1,4 4,10 1,0-1,1-1,0-1,1 0,0-2,0 0,0-1,0-2,1 0,0-1,0-1,-1-1,1-1,0-1,-1-1,5-2,-4 2,0-1,-1 0,1-2,-1-1,-1-1,1 0,-1-2,-1 0,1-1,-2-1,0-1,0 0,-1-2,-1 0,-1 0,0-2,-1 0,0 0,-2-1,0-1,-1 0,-1-1,4-11,-12 28,0 1,-1-1,1 0,-1 0,0 1,0-1,0 0,-1 0,1 0,0 0,-1 0,0 0,0 0,0 0,0 0,0 0,-1 0,1 0,-1 0,0 0,0 1,0-1,0 0,0 0,-1 1,1-1,-1 1,0-1,0 1,0 0,0-1,0 1,0 0,0 0,-1 1,1-1,-1 0,1 1,-1 0,0-1,0 1,1 0,-1 0,0 1,0-1,0 1,0-1,0 1,0 0,-1 0,-5 0,0 1,0 0,0 0,0 1,0 0,1 1,-1 0,1 0,0 1,0 0,0 0,0 1,1 0,0 1,0-1,0 1,1 1,-5 5,10-10,0 0,0-1,1 1,-1 0,1 0,0 0,-1 0,1 0,0 0,0 0,0 0,1 0,-1 0,0-1,1 1,-1 0,1 0,-1 0,1 0,0-1,0 1,0 0,0-1,0 1,0-1,1 1,-1-1,0 1,1-1,-1 0,1 0,-1 1,1-1,0-1,0 1,0 1,69 27,69-24,-138-4,1 0,0-1,0 1,-1 1,1-1,0 0,-1 0,1 1,-1 0,0-1,1 1,-1 0,0 0,0 0,0 1,-1-1,1 0,0 1,-1-1,1 1,-1-1,0 1,0 0,0-1,0 1,-1 0,1 0,-1 0,1 0,-1 0,0-1,0 1,-1 0,1 0,0 0,-1 0,0 0,0-1,0 1,0 0,0-1,0 1,-1 0,0 0,-2 58,5-57,1 1,-1 0,1-1,-1 0,2 1,-1-1,0 0,1 0,-1 0,1 0,0-1,1 1,-1-1,1 0,-1 0,1 0,0 0,0 0,0-1,0 0,1 0,-1 0,1 0,-1-1,1 0,-1 0,1 0,0 0,1-1,7 1,-1 0,1-1,-1 0,1-1,-1-1,1 0,-1 0,0-1,0-1,7-3,3-3,-1-2,0 0,-1-1,-1 0,0-2,-1 0,-1-2,0 0,-1 0,-1-2,0 0,-2 0,9-18,8-53,-29 88,-1-1,1 1,-1-1,1 1,-1-1,0 0,0 1,0-1,0 0,-1 1,1-1,-1 1,0-1,1 1,-1-1,0 1,-1-1,1 1,0 0,-1 0,1-1,-1 1,1 0,-1 1,0-1,0 0,0 0,0 1,0-1,-1 1,1 0,0-1,-2 1,-4 1,-1 1,1 0,-1 0,1 1,0 0,-1 0,1 1,0 0,0 1,1 0,-1 0,1 0,0 1,0 0,0 0,-3 5,-2 0,0 1,1 0,1 1,0 0,0 1,1 0,1 1,0 0,1 0,0 0,1 1,1 0,0 0,2 1,-2 4,5-10,0 1,0-1,0 0,2 0,-1 0,1 0,1 0,0 0,0 0,1-1,0 1,0-1,1 0,0-1,1 1,0-1,1 0,-1 0,1-1,1 0,0 0,0-1,0 0,0 0,1-1,0 0,0 0,1-1,-1-1,1 1,0-1,0-1,0 0,0-1,0 1,4-2,166 5,-153-6</inkml:trace>
  <inkml:trace contextRef="#ctx0" brushRef="#br0" timeOffset="44220.793">1 3754,'13'6,"1"-2,0 0,0-1,1 0,-1-1,1 0,-1-1,1-1,-1-1,1 0,-1 0,1-2,-1 0,0 0,0-1,0-1,-1 0,1-1,-1-1,3-2,18-12,-1-2,-2 0,0-3,-1 0,-2-2,-1-1,-1-1,-1-1,-2-1,-1-2,-2 0,-1-1,10-27,-21 48,-1-1,0 1,-1-1,0 0,-1 0,-1-1,-1 0,0 1,-1-1,0 0,-1 0,-1 0,-1 0,-2-14,2 27,1-1,-1 1,0 0,0 0,-1 0,1 0,-1 0,1 0,-1 0,0 1,0-1,0 0,-1 1,1 0,0 0,-1-1,0 1,1 1,-1-1,0 0,0 1,0-1,0 1,0 0,0 0,-1 0,1 0,0 1,0-1,-1 1,1 0,0 0,-1 0,1 1,0-1,-1 1,0 0,-7 1,1 1,0 0,0 1,0 0,1 1,-1 0,1 0,0 1,0 0,1 0,-3 4,-7 6,-1 2,2 0,0 1,2 1,0 1,1 0,1 1,1 0,1 1,1 0,1 0,1 2,1-1,1 0,1 1,1 0,2 1,0-1,2 0,0 0,2 1,4 20,-2-33,1 0,0-1,0 0,1 0,1 0,0-1,0 0,1 0,1 0,0-1,0-1,1 0,0 0,0-1,1 0,1-1,-1 0,1 0,0-2,0 1,1-2,-1 1,1-2,0 0,1 0,5-4,0 0,-1-1,1-1,-1-1,0-1,0 0,0-2,0 0,-1 0,0-2,-1 0,0-1,-1-1,0 0,0-1,-1 0,3-5,17-18,45-30,-77 65,0 1,1-1,-1 1,1-1,-1 1,0 0,1 0,-1 0,0 0,0 1,0-1,0 0,0 1,0 0,0-1,-1 1,1 0,0 0,-1 0,0 0,1 0,-1 0,0 0,0 1,0-1,0 0,-1 1,1 1,7 10,-6-10,0 0,1-1,0 1,-1 0,1-1,1 0,-1 1,0-1,1 0,-1-1,1 1,0-1,0 1,0-1,0 0,1-1,-1 1,0-1,1 0,-1 0,1 0,-1-1,1 1,-1-1,1 0,0 0,-1-1,1 1,-1-1,1 0,-1-1,2 0,12-4,-1-2,0 0,0-1,0 0,-1-2,-1 0,0-1,3-3,104-64,-120 78,-1 0,0 1,0-1,0 1,1-1,-1 1,0-1,0 1,1 0,-1 0,0 0,1 0,-1 0,0 0,1 0,-1 0,0 0,1 0,-1 1,0-1,0 1,1-1,-1 1,0-1,0 1,0 0,0-1,0 1,0 0,0 0,0 0,0 0,0 0,0 0,-1 0,1 0,0 0,-1 1,1-1,10 58,-6-22,-4-35,0 1,0-1,0 0,0 0,1 1,-1-1,1 0,-1 0,1 0,0-1,0 1,0 0,0-1,0 1,0-1,0 1,0-1,1 0,-1 0,0 0,1 0,-1-1,1 1,-1-1,1 1,-1-1,1 0,-1 0,1 0,-1 0,1 0,-1-1,3 0,81-28,62-70,-127 90,-15 6,0 0,1 0,0 0,-1 1,1 0,0 0,0 0,0 1,0 0,0 1,0 0,1 0,-5 2,1 0,0 1,-1 0,1-1,-1 2,0-1,0 0,0 0,0 1,-1 0,0-1,1 1,-1 0,-1 0,1 1,0-1,-1 0,0 0,1 4,5 12,40 55,-34-64</inkml:trace>
  <inkml:trace contextRef="#ctx0" brushRef="#br0" timeOffset="44666.744">2372 3641,'40'-5,"-1"-2,0-2,0-1,-1-2,-1-2,29-15,-58 26,1 0,-2-1,1 0,0-1,-1 0,0 0,0-1,0 1,-1-2,0 1,0-1,0 1,-1-2,0 1,0 0,-1-1,0 0,-1 0,1 0,-2-1,1 1,-1-1,0 0,0-3,-3 9,1 0,0 0,-1 0,0 1,0-1,0 0,0 0,0 1,0-1,-1 1,1-1,-1 1,1 0,-1 0,0-1,0 1,0 0,0 1,-1-1,1 0,0 1,-1-1,1 1,-1-1,0 1,1 0,-1 0,0 1,0-1,1 1,-1-1,0 1,0 0,0 0,0 0,-6-1,0 1,0 0,0 1,0 0,0 0,0 1,1 0,-1 0,1 1,-1 1,1-1,-4 3,0 1,1 0,0 0,0 1,1 1,0-1,1 2,-1-1,2 2,0-1,0 1,0 0,2 0,-1 1,2 0,-1 0,2 1,-1-1,2 1,0 0,0 0,1 0,1 1,0-1,1 0,0 0,1 1,3 9,-2-16,2 1,-1-1,1 0,0 0,1 0,-1-1,1 1,1-1,-1 0,1-1,0 1,0-1,1-1,-1 1,1-1,2 1,11 3</inkml:trace>
  <inkml:trace contextRef="#ctx0" brushRef="#br0" timeOffset="45047.592">1102 3049,'-10'0,"-3"5,6 1,8 0,5-1</inkml:trace>
  <inkml:trace contextRef="#ctx0" brushRef="#br0" timeOffset="45932.838">3953 3331,'-9'11,"1"1,1 0,0 0,0 1,2-1,-1 1,2 1,-1-1,2 1,-1 6,2-14,0-1,0 0,-1 1,2-1,-1 1,1 0,0 0,0 0,0 0,1-1,0 1,0 0,0 0,1 0,0 0,0 0,1-1,-1 1,1 0,1-1,-1 1,1-1,0 0,0 0,0 0,1 0,-1-1,1 1,1-1,-1 0,0 0,1 0,0-1,0 0,0 0,0 0,15 1,0-1,-1-2,1 1,0-2,0-1,0-1,0 0,0-1,-1-1,0-1,0-1,0-1,0 0,-1-2,0 0,16-11,117-73,-149 93,-1-1,1 1,0-1,-1 1,1 0,0-1,-1 1,1 0,0 0,-1 0,1 0,0 0,-1 1,1-1,-1 1,1-1,0 1,-1-1,1 1,-1 0,1-1,-1 1,0 0,1 0,-1 0,0 1,1-1,-1 0,0 0,0 1,0-1,0 0,0 1,-1-1,1 1,0-1,-1 1,1-1,-1 1,1 0,-1-1,0 1,0 0,0-1,0 1,0 0,0-1,0 1,0 0,7 15,-3-9,0-1,0 0,1 0,0 0,1-1,-1 0,1 0,0 0,1-1,-1 0,1 0,0-1,1 0,-1 0,1 0,-1-1,1 0,0-1,0 0,1 0,-1 0,0-1,0-1,6 1,3-1,-1 0,1-1,-1-1,1-1,-1 0,0-1,0 0,0-2,-1 0,1 0,-2-2,3-1,-9 4,-1-1,0 0,-1-1,1 1,-1-1,0 0,-1-1,0 1,0-1,0 0,-1-1,0 1,-1-1,0 0,0 1,-1-1,0 0,-1-1,0 1,0 0,-1 0,0 0,-1-1,0-3,0-12</inkml:trace>
  <inkml:trace contextRef="#ctx0" brushRef="#br0" timeOffset="46168.793">5419 3473,'-4'38,"-3"18,1 4,6-9,3-12</inkml:trace>
  <inkml:trace contextRef="#ctx0" brushRef="#br0" timeOffset="46416.56">5392 3077,'0'0</inkml:trace>
  <inkml:trace contextRef="#ctx0" brushRef="#br0" timeOffset="46598.13">6069 2795,'-40'493,"38"-474,-5 26,2 0,2 1,2 0,2-1,2 1,5 16,-4-39,-3-15,0 0,0 0,1 0,0 0,0-1,1 1,0-1,0 0,1 0,0 0,2 2,-1-7,-1-7</inkml:trace>
  <inkml:trace contextRef="#ctx0" brushRef="#br0" timeOffset="46782.401">5646 3331,'57'-24,"30"-13,8 1,-6 0,-10 3,-12 1,-9 2,-9 1,-8 1,-11 0,-6 4,-7 3,-6 4</inkml:trace>
  <inkml:trace contextRef="#ctx0" brushRef="#br0" timeOffset="50100.002">6549 2823,'0'-23,"0"14,0 21,-1 69,13 198,-1-179,-5 1,-6 81,0-111,11-9,15-94,-18 16,0 0,0 1,2 0,-1 0,2 1,0 0,1 1,0 1,1-1,1 2,-1 0,2 0,0 2,0 0,0 0,13-4,-26 13,1-1,-1 0,1 0,0 1,-1-1,1 1,-1 0,1 0,0 0,-1 0,1 0,-1 1,1-1,0 1,-1 0,1 0,-1 0,0 0,1 0,-1 0,0 0,0 1,1-1,-1 1,0 0,-1 0,1 0,0 0,0 0,-1 0,1 0,-1 0,0 0,0 1,0-1,0 1,0-1,1 3,0 4,0 0,0 1,-1-1,0 1,-1-1,0 0,0 1,-1-1,0 1,-2 4,-6 20,5-25,2-1,-1 1,1 0,1-1,-1 1,1 0,1 0,0 0,0 0,1 0,0 0,19 15,-9-24</inkml:trace>
  <inkml:trace contextRef="#ctx0" brushRef="#br0" timeOffset="51254.943">7650 3275,'31'-7,"0"-2,-1-1,0-1,-1-2,0-1,-1-1,24-18,23-45,-74 77,0 1,-1-1,1 0,0 1,0 0,0-1,-1 1,1 0,0-1,0 1,0 0,0 0,0-1,0 1,-1 0,1 0,0 0,0 0,0 1,0-1,0 0,0 0,0 0,-1 1,1-1,0 0,0 1,0-1,-1 1,1-1,0 1,0-1,-1 1,1 0,0-1,-1 1,1 0,-1-1,1 1,-1 0,1 0,-1 0,0-1,1 1,-1 0,0 0,0 0,1 0,-1 0,0 0,0-1,0 1,0 0,0 0,0 1,15 55,32 216,-34-210,44 142,-13-117,-43-88,1 0,-1-1,0 1,1-1,-1 1,1-1,-1 0,0 1,0-1,1 0,-1 0,0 0,0 0,0 0,0 0,0 0,0 0,0-1,0 1,0 0,-1 0,1-1,-1 1,1-1,-1 1,1-1,-1 1,0 0,1-1,29-147,-20 93,38-136,-8 107,-28 66</inkml:trace>
  <inkml:trace contextRef="#ctx0" brushRef="#br0" timeOffset="52621.835">8355 3331,'0'-5,"5"-1,1-5,1-5,-2-4,-2-5,4 3,0 0,0-1,3 4,-1-1,4 5,-1-2,-2 8,-8 6,-4 7,-6 3,-3 1</inkml:trace>
  <inkml:trace contextRef="#ctx0" brushRef="#br0" timeOffset="55340.295">7734 2710,'41'-10,"1"2,0 2,0 2,0 1,0 3,16 2,-24-2,101 31,-92-16,35-4,-76-11,0 0,0 0,0-1,0 1,0 0,0-1,-1 1,1-1,0 1,0-1,0 0,-1 0,1 0,-1 0,1 0,0 0,-1 0,0 0,1-1,-1 1,0-1,0 1,1-1,-1 1,-1-1,1 0,0 0,0 1,0-1,-1 0,1 0,-1 0,0 1,1-1,-1 0,0 0,0 0,0 0,0 0,-2-5,0 1,0-1,-1 1,0 0,0-1,0 1,-1 1,0-1,0 0,0 1,-1 0,0 0,0 0,0 1,0 0,-1 0,0 0,0 0,-4-1,-50-46,47 33</inkml:trace>
  <inkml:trace contextRef="#ctx0" brushRef="#br0" timeOffset="60757.678">9315 2880,'25'-13,"-8"2,2 1,-1 1,1 1,1 0,0 2,0 0,0 1,0 1,1 1,0 0,-1 2,4 1,-20 0,0 1,-1 0,1 1,0-1,0 1,-1-1,1 1,0 0,-1 1,0-1,0 0,0 1,0 0,0 0,0 0,0 0,-1 0,0 0,0 1,0-1,0 1,0 0,-1-1,1 1,-1 0,0 0,0 0,-1 0,1 0,-1 0,0 0,0 0,0 0,0 0,-1 0,0 0,1 0,-2 0,1 0,0 0,-1-1,0 1,1 0,-2-1,1 0,-1 2,-108 142,15-27,91-111,1 1,0 0,1 0,0 0,0 1,1-1,1 1,-1 0,2-1,0 1,0 0,1-1,1 7,52 101,-54-72,-5-29</inkml:trace>
  <inkml:trace contextRef="#ctx0" brushRef="#br0" timeOffset="61137.862">9795 3614,'0'4,"-10"7,-3 7,-4-1,-4 2,-3 3,-3-3,-1 1,0 1,-2-2,1-1,0-2,5 0,2-2,5-8,5-6</inkml:trace>
  <inkml:trace contextRef="#ctx0" brushRef="#br0" timeOffset="61402.609">9456 3641,'9'0,"9"0,0 5,3 2,2 4,2 5,2 5,1 3,0 3,1-4,-5 0,-2-5,-4 0,-1-3,2-5,-3 2,-4-2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9:3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0 382,'426'-83,"-197"51,-228 32,0 0,-1 0,1 0,0 0,-1 1,1-1,0 0,0 0,-1-1,1 1,0 0,-1 0,1 0,0 0,-1-1,1 1,0 0,-1 0,1-1,-1 1,1-1,0 1,-1 0,1-1,-1 1,1-1,-1 0,1 1,-1-1,0 1,1-1,-1 0,0 1,1-1,-1 1,0-1,0 0,0 0,0 1,1-1,-1 0,0 1,0-1,0 0,0 1,-1-1,1 0,0 0,0 1,0-1,0 0,-1 1,1-1,0 0,-1 1,1-1,0 1,-1-1,1 1,-1-1,1 1,-1-1,1 1,-1-1,-37-32,36 32,-28-20,19 15,0 0,0 0,1-2,0 1,1-1,0 0,0-1,1 0,0-1,0 0,1 0,1 0,-1-1,2 0,-5-11,9 5,4 3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0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2175 3161,'-14'10,"-10"2,-1 5,-1 0,0 1,-1-3,4 2,1-3,5 2,0-2,3-4</inkml:trace>
  <inkml:trace contextRef="#ctx0" brushRef="#br0" timeOffset="383.562">1470 3697,'-34'20,"-15"10,-5 1,7-1,7-5,10-6</inkml:trace>
  <inkml:trace contextRef="#ctx0" brushRef="#br0" timeOffset="-35091.534">4800 2653,'-24'-95,"23"93,0 0,0 0,-1 0,1 0,0 0,-1 1,1-1,-1 0,0 1,0-1,0 1,1 0,-1 0,0 0,0 0,-1 0,1 0,0 0,0 1,0-1,0 1,-1-1,1 1,0 0,-1 0,1 0,0 0,0 0,-1 1,1-1,0 1,0-1,0 1,-1 0,1 0,0 0,0 0,0 0,1 1,-1-1,0 0,-12 11,0 0,2 1,-1 0,2 1,-1 0,2 1,0 0,1 1,0 0,-4 13,9-20,0 1,0 0,1-1,0 2,0-1,1 0,1 0,0 1,0-1,1 1,0-1,1 1,0-1,1 1,0-1,1 0,1 5,1-10,0-1,-1 0,1 0,1-1,-1 1,0-1,1 0,0-1,0 1,-1-1,2 0,-1-1,0 1,0-1,0 0,1-1,-1 0,0 0,0 0,1 0,-1-1,0 0,0-1,0 1,0-1,0-1,0 1,0-1,-1 0,1 0,1-2,5 0,-1 0,0-1,0-1,-1 0,0 0,0-1,-1-1,0 1,0-1,-1-1,0 0,0 0,-2 0,1-1,-1 0,-1 0,0-1,0 0,-1 0,-1 0,0 0,0 0,-1-6,-2 12,-1 0,0 0,-1 0,1 0,-1 0,0 0,-1 0,1 1,-1-1,0 1,-1 0,1 0,-1 0,0 0,0 1,-1-1,1 1,-1 0,0 1,0-1,0 1,0 0,-1 0,-5-2,1 1,0 0,0 0,-1 1,1 1,-1 0,0 0,1 1,-1 0,0 1,0 0,0 1,0 0,-8 2,-3 4</inkml:trace>
  <inkml:trace contextRef="#ctx0" brushRef="#br0" timeOffset="-36028.126">3643 904,'-3'-5,"0"1,0-1,0 1,-1 0,0 0,1 0,-1 1,-1-1,1 1,0 0,-1 0,0 1,1-1,-1 1,0 0,0 0,-1 1,1-1,0 1,0 0,-1 1,1-1,0 1,-1 0,1 0,-1 1,1 0,0 0,0 0,-1 0,1 1,0 0,0 0,0 0,1 1,-1-1,1 1,-1 1,1-1,0 0,0 1,-2 2,-9 11,0 1,0 0,2 2,0-1,2 1,0 1,1 0,1 1,1 0,-1 5,8-19,-1 0,2 0,-1-1,1 1,0 0,0 0,1 0,0 0,1 0,-1-1,2 1,-1-1,1 1,0-1,0 0,1 0,0 0,1 0,-1-1,1 0,0 0,1 0,-1-1,1 1,0-1,1-1,-1 1,1-1,0 0,0-1,0 1,0-1,1-1,-1 1,1-2,0 1,0-1,-1 0,1 0,0-1,0 0,8-1,-1 0,1-1,-1-1,1 0,-1-1,0 0,0-2,0 0,-1 0,0-1,0-1,-1 0,0-1,0 0,-1-1,0-1,-1 0,0 0,-1-1,0-1,-1 1,-1-2,0 1,0-1,-1 0,-1-1,-1 1,0-1,1-8,-4 16,-1 0,1 0,-2 0,1 0,-1-1,0 1,-1 0,1 0,-1 0,-1 0,0 0,1 0,-2 0,1 0,-1 0,0 1,-1 0,0-1,0 1,0 1,0-1,-1 1,0-1,0 1,-1 1,1-1,-1 1,0 0,0 0,-1 0,-3 0,1 0,-1 2,-1-1,1 2,0-1,0 1,-1 1,1 0,-1 0,1 1,0 0,-1 1,1 0,0 1,0 0,1 1,-1-1,1 2,-1 0,1 0,0 0,1 1,0 1,0-1,0 1,1 1,0-1,0 1,0 0,1 1,1 0,0 0,0 0,0 0,-5 17</inkml:trace>
  <inkml:trace contextRef="#ctx0" brushRef="#br0" timeOffset="-33957.489">3558 1101,'5'0,"1"0</inkml:trace>
  <inkml:trace contextRef="#ctx0" brushRef="#br0" timeOffset="-33346.005">3615 932,'-14'9,"0"0,0 1,1 1,1 0,0 1,0 1,1-1,1 2,0-1,1 2,0-1,1 1,1 0,-2 5,8-17,1 0,-1-1,0 1,0 0,1 0,0-1,-1 1,1 0,0 0,1 0,-1-1,0 1,1 0,-1 0,1-1,0 1,0 0,0-1,0 1,1-1,-1 1,1-1,-1 0,1 1,0-1,0 0,0 0,0 0,0-1,0 1,1 0,-1-1,0 1,1-1,0 0,-1 0,1 0,-1 0,1-1,0 1,0-1,0 1,2-1,5 1,0 0,0-1,0-1,0 1,1-2,-1 1,-1-1,1-1,0 0,-1 0,9-4,59-64,-75 69,-1 0,1-1,-1 1,0 0,0 0,0-1,0 1,0 0,0-1,-1 1,1-1,-1 1,0-1,0 0,0 1,0-1,0 1,0-1,-1 1,1-1,-1 1,0-1,0 1,1 0,-2-1,1 1,0 0,0 0,-1-1,1 1,-1 0,0 1,1-1,-1 0,0 0,0 1,0-1,-1 1,1 0,-4-1,0 2,0-1,0 1,0 0,0 0,0 0,1 1,-1 0,0 0,0 1,0-1,1 1,-1 1,0-1,1 1,0 0,0 0,0 0,0 1,0 0,1 0,0 0,-4 5,4-6,-59 75,62-76,0 1,0 0,0-1,1 1,-1 0,1 0,0-1,-1 1,1 0,1 0,-1 0,0 0,1-1,-1 1,1 0,0 0,0-1,0 1,0-1,0 1,1-1,-1 1,1-1,-1 0,1 1,0-1,0 0,0 0,0 0,1-1,-1 1,0-1,2 2,3 0,-1 1,1-1,0-1,-1 1,1-1,1 0,-1-1,0 0,0 0,0-1,1 1,-1-1,0-1,1 0,-1 0,0 0,0-1,0 0,0 0,0-1,0 0,5-3,-1 1,-1-1,1 0,-1-1,0 0,-1-1,1 0,-1-1,-1 1,0-2,0 1,-1-1,0 0,2-5,-6 10,0 0,-1 1,1-1,-1-1,0 1,0 0,0 0,-1-1,0 1,0-1,0 0,-1 1,0-1,0 1,0-1,-1 1,1-1,-1 0,-1 1,1 0,-1-1,0 1,0 0,-1 0,1 0,-1 0,0 0,0 1,-1-1,0 1,1 0,-1 0,-1 0,1 1,-1 0,1-1,-1 1,0 1,0-1,0 1,0 0,-2 0,2 1,-1 0,1 1,-1 0,1 1,-1-1,1 1,-1 0,1 0,0 1,-1-1,1 1,0 1,0-1,0 1,0-1,1 1,-1 1,1-1,0 1,0-1,0 1,0 0,0 1,-5 6,1-1,0 1,1 1,0-1,0 1,2 1,-1-1,2 1,-1 1,3-9,1-1,0 1,0 0,1 0,-1 0,1 0,0 0,0 0,1 0,-1 0,1 0,0 0,1-1,-1 1,1 0,0-1,0 1,0-1,1 1,-1-1,1 0,1 1,14 14</inkml:trace>
  <inkml:trace contextRef="#ctx0" brushRef="#br0" timeOffset="-32493.747">4630 2794,'1'-4,"-1"0,0-1,0 1,0 0,-1 0,1-1,-1 1,0 0,0 0,-1 0,1 0,-1 0,0 0,0 1,0-1,0 1,-1-1,0 1,1 3,-1 0,0 0,0 1,1-1,-1 1,0-1,1 1,-1 0,1 0,-1 1,1-1,-1 0,1 1,0-1,-1 1,1 0,0 0,0 0,1 0,-1 0,0 0,1 0,-1 1,1-1,-1 1,1-1,0 2,-22 65,23-68,-1 1,1-1,0 1,0 0,0-1,0 1,0-1,0 1,1 0,-1-1,1 1,-1-1,1 1,-1-1,1 1,0-1,0 1,-1-1,1 0,0 0,0 1,1-1,-1 0,0 0,0 0,0 0,1 0,-1 0,1 0,-1-1,0 1,1 0,-1-1,1 1,0-1,-1 0,1 1,-1-1,1 0,0 0,-1 0,2 0,8-3,0 1,0-2,-1 1,1-2,-1 1,0-1,0-1,-1 0,1 0,-1-1,-1 0,1 0,-1-1,0-1,-1 4,0 0,-1-1,1 0,-1-1,0 1,-1-1,1 0,-2 0,1-1,-1 0,0 0,0 0,-1 0,0 0,0-1,-1 1,-1-1,1 0,-1 1,0-1,-1 0,0 0,-1 0,0 1,0-1,-2-4,2 11,0 0,0-1,0 1,-1 0,1 0,-1 0,0 0,1 0,-1 1,0-1,0 0,0 1,0-1,-1 1,1 0,0 0,0 0,-1 0,1 0,-1 0,1 1,-1-1,1 1,-1 0,1-1,-1 1,1 1,-1-1,1 0,-1 0,1 1,-1 0,1-1,-1 1,1 0,0 0,-1 0,0 1,-83 55,80-52,0 1,1-1,-1 1,1 0,1 0,-1 0,1 0,0 1,0 0,1 0,0 0,0 0,1 1,0-1,0 1,1 0,-1 2,3-8,0 0,-1 0,1 0,0 0,0 0,0 0,1 0,-1 0,0 0,1-1,-1 1,1 0,-1-1,1 0,0 1,0-1,0 0,0 0,0 0,0 0,0 0,0 0,0 0,0-1,0 1,1-1,-1 0,0 1,0-1,3-1,69-3,-60 1,-1 0,0-1,0 0,0-1,-1-1,1 0,-1 0,-1-1,1-1,-1 0,0-1,-1 0,0 0,3-5,-13 14,1-1,0 1,-1-1,1 1,-1-1,1 1,-1-1,1 1,-1-1,1 0,-1 1,1-1,-1 1,0-1,1 0,-1 0,0 1,0-1,0 0,1 1,-1-1,0 0,0 0,0 1,0-1,0 0,0 0,-1 1,1-1,0 0,0 0,0 1,-1-1,1 0,0 1,-1-1,1 0,-1 1,1-1,-1 0,1 1,-1-1,1 1,-1-1,1 1,-1-1,0 1,1 0,-1-1,0 1,1 0,-1-1,0 1,1 0,-1 0,0 0,0 0,1 0,-2 0,-44 6,40-3,0 1,-1-1,2 1,-1 0,0 1,1-1,0 1,0 0,0 0,1 1,-1 0,1-1,-2 7,2 2</inkml:trace>
  <inkml:trace contextRef="#ctx0" brushRef="#br0" timeOffset="-31257.941">3586 1101,'0'-1,"0"0,0-1,0 1,0 0,1-1,-1 1,0 0,1-1,-1 1,0 0,1 0,0 0,-1-1,1 1,0 0,-1 0,1 0,0 0,0 0,0 0,0 0,0 1,0-1,0 0,0 0,0 1,1-1,-1 1,0-1,0 1,1 0,-1-1,0 1,1 0,-1 0,0 0,0 0,1 0,-1 0,0 0,1 0,-1 0,0 1,1-1,-1 0,0 1,0-1,0 1,1 0,-1-1,0 1,0 0,0 0,0 0,0 0,0-1,0 1,0 1,11 12,1 1,-2 1,0 0,-1 0,0 1,-2 0,6 15,24 43,99 111,-36-51,122 193,-193-271,4-2,1-1,35 40,44 38,-6 42,-20-24,-74-131</inkml:trace>
  <inkml:trace contextRef="#ctx0" brushRef="#br0" timeOffset="-30243.535">4263 1751,'5'0,"2"0</inkml:trace>
  <inkml:trace contextRef="#ctx0" brushRef="#br0" timeOffset="-29721.843">4263 1722,'5'0,"7"-5,5-6,5-1,-1-4,0 1,2 3,-3-1,-1 2,3-3,-4-3,0 1,-3 3</inkml:trace>
  <inkml:trace contextRef="#ctx0" brushRef="#br0" timeOffset="-29373.991">4603 1496,'4'-5,"-2"-1,-2 5,-1 2</inkml:trace>
  <inkml:trace contextRef="#ctx0" brushRef="#br0" timeOffset="-28323.279">4433 1609,'139'-99,"4"7,29-7,110-92,-235 160,1 1,1 3,40-16,119-61,-180 78,-28 27,0-1,-1 0,1 1,-1-1,1 0,0 1,-1-1,1 0,-1 1,1-1,-1 0,1 0,-1 0,1 0,-1 1,1-1,-1 0,1 0,-1 0,1 0,-1 0,1 0,-1 0,1 0,-1-1,1 1,-1 0,1 0,-1 0,1 0,-1-1,1 1,-1 0,1 0,0-1,-1 1,1 0,-1-1,1 1,0-1,-1 1,1 0,0-1,0 1,-1-1,1 1,0-1,0 1,0-1,-1 1,1-1,0 1,0-1,0 1,0-1,0 1,0-1,0 1,0-1,0 1,0-1,0 1,1-1,-1 1,0-1,0 1,0-1,1 1,-1-1,-55 9,44-4,-1-2,0 1,0-1,0-1,-1 0,1-1,0-1,0 1,0-2,0 0,0 0,0-1,0 0,1-1,0-1,0 0,-6-3,17 7,-1 0,1 0,-1 0,1 1,-1-1,0 0,1 1,-1-1,0 0,1 1,-1-1,0 1,0-1,1 1,-1-1,0 1,0 0,0-1,0 1,0 0,0 0,0-1,0 1,1 0,-1 0,0 0,0 0,0 0,0 1,0-1,0 0,0 0,0 1,0-1,0 0,1 1,-1-1,0 1,0-1,0 1,1-1,-1 1,0 0,1-1,-1 1,0 0,1-1,-1 1,1 0,-1 0,1 0,0 0,-1-1,1 1,0 0,-1 0,1 0,0 0,0 0,0 0,0 0,0 0,-1 23,1 1,2-1,0 0,1 0,2 0,0 0,7 15,2 18,60 259,-56-337,0-43,2 0,4 2,2 1,3 1,2 2,19-23,-35 57</inkml:trace>
  <inkml:trace contextRef="#ctx0" brushRef="#br0" timeOffset="-27310.448">5675 311,'45'-7,"1"-1,-1-2,-1-2,0-2,-1-2,4-4,-40 17,-1 0,1-1,-1 1,0-1,0-1,0 1,0-1,-1 0,0 0,0-1,0 1,-1-1,2-3,-6 8,1 0,-1 0,0-1,1 1,-1 0,1 0,0 0,-1 0,1 0,0 0,0 0,-1 0,1 1,0-1,0 0,0 0,0 1,0-1,0 0,0 1,0-1,1 1,-1-1,0 1,0 0,0 0,0-1,1 1,-1 0,0 0,0 0,0 0,1 0,-1 1,0-1,0 0,0 0,1 1,-1-1,0 1,0-1,0 1,0-1,0 1,0 0,0 0,0-1,0 1,0 0,-1 0,1 0,0 1,25 27,-2 2,-1 1,-1 1,-2 1,-2 0,-1 2,-1 0,-3 1,0 0,-3 1,5 28,4 135,-13-172,-5-29,-1 1,0-1,0 1,0-1,1 0,-1 1,0-1,1 0,-1 0,0 1,0-1,1 0,-1 0,0 1,1-1,-1 0,1 0,-1 0,0 0,1 0,-1 1,1-1,-1 0,0 0,1 0,-1 0,1 0,-1 0,0 0,1 0,-1 0,1-1,-1 1,0 0,1 0,-1 0,0 0,1-1,-1 1,0 0,1 0,-1 0,0-1,1 1,-1 0,0-1,1 1,-1 0,0-1,0 1,0 0,1-1,-1 1,0 0,0-1,0 1,0-1,0 1,0 0,0-1,0 1,0-1,0 1,0 0,0-1,0 0,53-169,121-316,-144 352,-29 109</inkml:trace>
  <inkml:trace contextRef="#ctx0" brushRef="#br0" timeOffset="-12486.051">3050 1327,'-34'0,"8"10,0 2,1 0,1 1,0 2,0 0,2 2,0 0,1 1,1 2,0 0,2 1,0 1,2 0,-8 15,-1 2,11-20,0 0,1 2,1 0,1 0,1 1,0 0,2 1,1-1,1 2,1-1,0 1,2 0,1 4,19 22,-5-94,-12 30,0 0,-1 1,-1-1,0 1,-1-1,0 1,-1 0,-1 0,0 0,0 0,-1 1,-1 0,0 0,-1 1,-124-148,131 158,2 1,-1 0,1 0,-1 0,0-1,1 1,-1 0,1 0,-1 0,0 0,1-1,-1 1,0 0,0-1,1 1,-1 0,0 0,1-1,-1 1,0 0,0-1,0 1,1-1,-1 1,0 0,0-1,0 1,0-1,0 1,0 0,0-1,0 1,0-1,0 1,0 0,0-1,0 1,0-1,0 1,0 0,0-1,-1 1,1 0,0-1,0 1,0-1,-1 1,1 0,0-1,0 1,-1 0,1 0,0-1,-1 1,1 0,0 0,-1-1,1 1,0 0,-1 0,1 0,-1 0,1 0,0 0,-1-1,1 1,-1 0,1 0,34 8,-23-5,55 12,2-3,0-3,0-3,7-3,-65-4,-1 1,1 0,0 0,-1 1,1 0,-1 1,1 0,-1 0,0 1,0 0,0 1,0 0,0 0,-1 1,7 5,-14-7,-1 0,1 0,-1 0,0-1,0 1,0 0,-1 0,1 0,-1 0,1-1,-1 1,0 0,0 0,0-1,-1 1,1-1,0 1,-1-1,0 1,1-1,-1 0,0 0,0 0,-1 0,1 0,0-1,0 1,-1 0,-1 0,4-2,-30 23,-1-1,0-1,-2-2,0-1,-4-1,-15 10,31-17</inkml:trace>
  <inkml:trace contextRef="#ctx0" brushRef="#br0" timeOffset="-10823.667">5251 2682,'87'-44,"-67"30,-1-1,0 0,-1-1,-1-1,0-1,-2 0,0-1,-1-1,-1 0,0-1,-2 0,0-1,1-9,-11 31,6-15,-1-1,0 0,-1 0,0-1,-2 1,0-1,1-13,-10-103,5 131,-1 0,1 1,-1-1,0 1,1 0,-1 0,0-1,0 1,0 0,0 0,0 1,0-1,0 0,0 1,0-1,0 1,0 0,-1-1,1 1,0 0,0 0,0 1,0-1,0 0,-1 1,1-1,0 1,0 0,0-1,0 1,0 0,0 1,1-1,-1 0,0 0,0 1,1-1,-1 1,1-1,0 1,-11 4,-136 51,147-57,0 0,0 0,1 0,-1 0,0 0,0 0,1 1,-1-1,0 0,0 1,1-1,-1 1,0-1,1 1,-1-1,0 1,1-1,-1 1,1-1,-1 1,1 0,-1-1,1 1,-1 0,1-1,0 1,-1 0,1 0,0 0,0-1,0 1,0 0,-1 0,1 0,0-1,0 1,1 0,-1 0,0 0,0-1,0 1,0 0,1 0,-1 0,0-1,1 1,-1 0,0-1,1 1,-1 0,1-1,-1 1,1 0,0-1,-1 1,1-1,0 1,-1-1,1 0,0 1,45 24,170 83,-29-4,-187-104,1 1,-1 0,0 0,1-1,-1 1,1-1,-1 1,1 0,-1-1,1 1,-1-1,1 1,-1-1,1 1,0-1,-1 0,1 1,0-1,-1 0,1 1,0-1,0 0,-1 0,1 0,0 0,0 0,-1 0,1 0,0 0,0 0,-1 0,1 0,0 0,0 0,-1-1,1 1,0 0,-1 0,1-1,0 1,-1-1,1 1,0 0,-1-1,1 1,-1-1,1 0,-1 1,1-1,-1 1,1-1,-1 0,0 1,1-1,-1 0,0 1,0-1,1 0,-1 0,0 1,0-1,0 0,0 0,0 1,0-1,0 0,0 0,0 1,-1-1,1 0,-138-245,130 221</inkml:trace>
  <inkml:trace contextRef="#ctx0" brushRef="#br0" timeOffset="-9486.98">3756 2005,'0'4,"-5"3,-6 4,-7 0,-4 3,-4 0,4 1,-1-1,0 1,-2 4,-1-3,4 2,6-2</inkml:trace>
  <inkml:trace contextRef="#ctx0" brushRef="#br0" timeOffset="-502.107">3050 2484,'-5'4,"-6"8,-6 0,-5 4,-4-1,-2 2,-1-3,5 2,1-2,-1-3,5 1,0-2,4 3,-1-1,2-3</inkml:trace>
  <inkml:trace contextRef="#ctx0" brushRef="#br0" timeOffset="9752.483">1159 3838,'2'2,"-1"0,0 0,1 0,0 0,-1-1,1 1,0-1,0 1,-1-1,1 0,0 1,1-1,-1 0,0 0,0-1,0 1,0 0,1-1,-1 1,0-1,1 0,-1 0,0 0,1 0,0 0,0 0,224 3,-84-31,138 26,-139-24,253 26,-225-28,-85 28,72-12,-117 4,1 2,0 1,0 3,0 1,0 1,1 3,49-1,-64-2,-2 0</inkml:trace>
  <inkml:trace contextRef="#ctx0" brushRef="#br0" timeOffset="12086.813">1159 3895,'17'-226,"-12"202,-2 0,0-1,-2 1,-1-1,-1 1,-1-1,0 1,-4-8,-13-193,-8 83,9 19,8-70,9 58,-26-7,27-111,27 111,-24 110,-1 1,-2-1,-1 0,-1 1,-2-1,-1 1,-2 0,-1 0,-6-13,9 27,0 1,2-1,-1 0,2 0,1 0,0 0,1-1,1-6,-2-52,-9 41,4 29</inkml:trace>
  <inkml:trace contextRef="#ctx0" brushRef="#br0" timeOffset="12885.801">651 4093,'-11'3,"0"-1,0 2,1-1,-1 2,1-1,0 1,1 1,-1 0,1 0,0 1,0 0,1 1,0 0,0 0,1 0,-5 8,0 2,0 0,1 1,1 0,0 1,2 0,0 0,2 1,0 0,1 0,1 1,1-1,1 1,1 0,1-1,1 1,0 0,2 3,-1-17,-1 0,1 0,1 1,0-1,0 0,0-1,1 1,0-1,0 1,1-1,0 0,0-1,1 1,0-1,0 0,0-1,1 0,0 0,0 0,0 0,1-1,-1-1,1 1,0-1,0 0,0-1,0 0,1 0,2-1,4 2,1 0,1-2,-1 0,0-1,0 0,0-1,0-1,0-1,0 0,0-1,-1-1,0 0,0-1,0-1,3-2,-4 1,-1-1,0-1,0 0,-1 0,0-2,0 1,-2-2,1 1,-2-2,0 1,0-1,-1 0,-1-1,0 0,-1 0,-1 0,0-1,-2 0,1 0,-2 0,0 0,-1 0,0-1,-2 1,0 0,0 0,-2-1,-2-8,-2 2,-1-1,0 2,-2-1,-1 1,0 0,-2 1,-1 1,0 0,-1 0,-1 2,-1 0,-1 1,0 0,-1 2,-1 0,-18-9,31 20,0 0,-1 1,0 0,0 0,0 1,0 0,0 1,0 0,-1 0,1 0,-7 2,-9 3</inkml:trace>
  <inkml:trace contextRef="#ctx0" brushRef="#br0" timeOffset="15154.793">3191 3726,'284'29,"-59"-31,-84-24,-123 25,-7 0</inkml:trace>
  <inkml:trace contextRef="#ctx0" brushRef="#br0" timeOffset="17040.146">4348 4318,'0'0,"0"-1,1 0,-1 0,0 0,0 1,0-1,1 0,-1 0,0 0,0 1,0-1,-1 0,1 0,0 0,0 1,0-1,0 0,-1 0,1 1,0-1,-1 0,1 0,-1 1,1-1,-1 0,1 1,-1-1,1 1,-1-1,1 1,-1-1,0 1,1-1,-1 1,0-1,0 1,1 0,-1-1,0 1,0 0,0 0,1 0,-1 0,0 0,0 0,0 0,1 0,-1 0,0 0,0 0,0 0,1 0,-1 1,0-1,0 0,1 1,-1-1,0 0,1 1,-1-1,0 1,1-1,-1 1,0-1,1 1,-1 0,1-1,-1 1,1 0,-1 0,-132 155,67-79,-121 121,175-187,11-8,0-1,0 0,0 0,-1 0,1 0,-1 0,1 0,-1 0,0 0,0-1,1 1,-1-1,0 1,-1-1,1 0,0 1,0-1,0 0,-1-1,1 1,0 0,-1-1,1 1,-1-1,1 0,-1 0,1 0,-1 0,1 0,-1 0,1-1,0 1,-1-1,1 0,0 0,-1 0,1 0,0 0,0 0,0 0,0-1,0 1,-1-1,-12-71,14 47</inkml:trace>
  <inkml:trace contextRef="#ctx0" brushRef="#br0" timeOffset="17293.728">3869 4205,'24'39,"17"31,7 14,0-3,-4-10,-4-8,-4-9,-3-10,-3-7,-2-5,-5-4,-2-5,-4-3,-1-5,-3 0,1-2,-1-4</inkml:trace>
  <inkml:trace contextRef="#ctx0" brushRef="#br0" timeOffset="18473.734">59 875,'-15'49,"2"1,3 0,1 1,3 0,2 0,3 21,0-64,1 1,1 0,0-1,0 1,0 0,1-1,1 1,-1-1,1 0,1 0,0 0,0 0,0-1,1 0,0 1,0-2,1 1,0-1,0 1,0-2,1 1,0-1,5 3,-9-7,0 0,1-1,-1 0,0 1,0-1,1 0,-1-1,0 1,0 0,1-1,-1 0,0 0,0 0,0 0,0 0,0-1,0 1,0-1,0 0,-1 0,1 0,-1 0,1 0,-1 0,0-1,0 1,0-1,1-1,46-82,-48 84,179-491,-170 474,-5 25,-1 35,1 56,5 0,15 61,12 123,-32 190,-6-438,-2 0,-1-1,-2 1,-1-1,-2 0,-1-1,-1 0,-1 0,-2-1,-1-1,-2 0,0-2,-14 16,29-40,-10 14,-1 0,0 0,-1-1,0-1,-2 0,0-1,0-1,-1-1,-1 0,0-1,0-1,-1-1,-15 5,32-13,0 0,0 0,-1-1,1 1,-1-1,1 0,0 1,-1-1,1-1,-1 1,1 0,0 0,-1-1,1 1,0-1,-1 0,1 0,0 0,0 0,0 0,0 0,0-1,0 1,0-1,0 1,0-1,1 0,-1 1,0-1,1 0,0 0,-1 0,1-1,0 1,0 0,0 0,1 0,-1-1,0 1,1-1,0 1,-1 0,1-1,0 1,0-1,4-16,1 0,0 0,1 0,1 1,1-1,1 2,0-1,9-11,6-13,74-138,106-145,-191 306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1 251,'19'-5,"38"-10,1 2,0 2,0 3,15 2,104 8,-200-20,-83-37,101 52,1 0,0 0,1 0,-1-1,0 1,1-1,0 0,0 0,0 0,1 0,-1-1,1 1,0-1,0 1,0-1,1 0,0 0,0 0,0 0,0 0,1 0,0-4,3-11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5:54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85 395,'33'-29,"1"1,2 2,0 1,2 2,1 1,5 0,-42 21,1-1,0 0,0 1,0-1,0 1,0 0,0 0,0 0,1 0,-1 1,0-1,0 1,1 0,-1 0,0 0,1 0,-1 0,0 1,0 0,0-1,1 1,-1 1,0-1,0 0,0 1,0-1,-1 1,1 0,0 0,-1 0,1 0,-1 1,0-1,0 1,1-1,-2 1,1 0,0-1,0 2,9 22,-1 0,-1 1,-2 0,0 0,-2 1,-1 0,-1-1,-2 1,0 0,-2 0,-3 17,2 16,-1-8,-3 0,-2 0,-3-1,-1 0,-3-1,-3-1,-1 0,-5 4,167-356,74-36,-209 326,0 1,1 0,0 0,1 1,0 0,1 1,0 0,0 1,8-4,-18 11,1 1,0-1,0 1,0 0,-1-1,1 1,0 0,0 0,0 0,-1 0,1 0,0 1,0-1,0 1,-1-1,1 1,0-1,-1 1,1 0,0 0,-1 0,1 0,-1 0,1 0,-1 0,0 1,1-1,-1 0,0 1,0-1,0 1,0-1,0 1,0 0,-1-1,1 1,0 1,17 68,-18-39,-1 0,-2 0,-1 0,-1 0,-10 28,-4 34,3-19,-6 77,21-152,1 1,0-1,0 1,-1-1,1 1,0-1,0 1,0 0,0-1,0 1,0-1,0 1,0 0,0-1,0 1,0-1,0 1,0 0,0-1,0 1,1-1,-1 1,0-1,0 1,1-1,-1 1,0-1,1 1,-1-1,1 1,-1-1,1 1,-1-1,0 0,1 1,0-1,-1 0,1 0,-1 1,1-1,-1 0,1 0,-1 0,1 1,0-1,-1 0,1 0,-1 0,1 0,0 0,-1 0,1 0,-1-1,1 1,0 0,-1 0,1 0,-1-1,1 1,-1 0,1 0,-1-1,1 1,-1-1,1 1,32-35,-29 30,239-358,-28 104,-215 259,0-1,0 1,0-1,0 1,0-1,0 1,0-1,1 1,-1-1,0 1,0-1,1 1,-1-1,0 1,0 0,1-1,-1 1,0-1,1 1,-1 0,1-1,-1 1,1 0,-1 0,0-1,1 1,-1 0,1 0,-1 0,1 0,-1 0,1-1,-1 1,1 0,-1 0,1 0,-1 0,1 0,-1 1,1-1,-1 0,1 0,-1 0,1 0,-1 0,1 1,-1-1,1 0,-1 0,0 1,1-1,-1 0,1 1,-1-1,0 1,1-1,-1 0,0 1,0-1,1 1,-1-1,0 1,0-1,1 1,0 37,-1-31,-62 340,63-177,15-146,-4-25</inkml:trace>
  <inkml:trace contextRef="#ctx0" brushRef="#br0" timeOffset="511.452">2117 536,'-6'-7,"1"0,-1 0,0 1,-1 0,0 0,0 0,0 1,-1 0,1 0,-1 1,0 0,-1 0,1 1,-1 0,1 1,-1 0,0 0,0 1,0 0,0 0,0 1,0 0,0 1,0 0,0 0,0 1,1 0,-1 1,1 0,-1 0,1 1,0 0,0 0,0 1,1 0,0 0,0 1,-4 4,-2 3,0 0,0 1,1 1,1 0,1 0,0 1,1 1,1-1,0 1,1 1,1 0,1 0,1 0,0 0,1 0,0 8,4-21,-1 0,1 0,0 0,0 0,0 0,1-1,0 1,0 0,0-1,0 1,1-1,0 1,0-1,0 0,0-1,1 1,-1 0,1-1,0 0,0 0,0 0,0 0,1-1,-1 1,1-1,0 0,0-1,-1 1,1-1,0 0,0 0,0 0,0-1,0 0,1 0,-1 0,0-1,0 1,2-2,17-6,0-1,-1-1,-1-1,0-1,0-1,-1-1,-1-1,0 0,-1-2,-1 0,-1-1,0-1,-1-1,7-12,-19 27,113-118,-117 123,0 1,0-1,0 1,0 0,0-1,0 1,1-1,-1 1,0-1,0 1,0-1,1 1,-1-1,0 0,0 1,1-1,-1 1,0-1,1 0,-1 1,1-1,-1 0,1 1,-1-1,0 0,1 0,-1 1,1-1,-1 0,1 0,-1 0,1 0,-1 1,1-1,-1 0,1 0,-1 0,1 0,0 0,-1 0,1-1,-1 1,1 0,-1 0,1 0,-1 0,1-1,-1 1,0 0,1 0,-1-1,1 1,-1 0,1-1,-1 1,0 0,1-1,-1 1,0-1,1 1,-1-1,0 1,0-1,0 1,1-1,-1 1,0-1,0 1,0-1,0 1,-3 40,-34 70,28-88,1 0,0 1,2-1,1 2,0-1,0 23,4-43,1 0,0 0,1 0,-1 0,1 0,-1 0,1 0,0 0,0 0,0 0,0-1,0 1,1 0,-1-1,1 1,0-1,0 1,0-1,0 0,0 0,1 0,-1 0,0 0,1 0,0-1,-1 1,1-1,0 0,0 0,-1 0,1 0,0 0,0 0,0-1,0 0,0 0,0 1,0-2,1 1,-1 0,0-1,0 1,0-1,-1 0,1 0,0 0,0 0,0 0,1-2,21-8</inkml:trace>
  <inkml:trace contextRef="#ctx0" brushRef="#br0" timeOffset="931.287">2936 480,'-26'0,"0"2,0 1,1 0,-1 2,1 2,0 0,0 1,1 1,-9 6,30-14,0 0,1 0,-1 0,0 0,1 0,-1 1,1-1,0 1,0 0,-1 0,1-1,0 1,0 1,1-1,-1 0,0 0,1 1,-1-1,1 1,0-1,0 1,0 0,0-1,0 1,1 0,-1-1,1 1,-1 0,1 0,0 0,0 0,1-1,-1 1,1 0,-1 0,1 0,0-1,0 1,0-1,0 1,0 0,1-1,-1 0,1 1,0-1,-1 0,1 0,0 0,0 0,1 0,-1 0,41 27,-38-27,0 0,0 0,0 0,0 0,-1 1,1 0,-1 0,0 0,0 0,0 1,0-1,0 1,-1 0,0 0,0 0,0 1,0-1,-1 1,1 0,-1 0,0 0,-1 0,1 0,-1 0,0 0,0 0,-1 0,0 1,0-1,0 0,0 0,-1 1,0-1,0 1,-6 8,0-1,-1 0,0 0,-1-1,-1 0,0 0,0-1,-1-1,-1 0,0 0,0-1,-1-1,0 0,0-1,-6 3,-41-1,58-10,1 1,0 0,0-1,0 1,-1-1,1 0,0 1,0-1,0 0,0 1,0-1,0 0,0 0,1 0,-1 0,0 0,0 0,1 0,-1 0,0 0,1 0,-1-1,1 1,0 0,-1 0,1-1,0 1,0 0,-1 0,1-1,0 1,1 0,-1 0,0-1,0 1,0 0,1 0,-1-1,1 1,-1 0,1 0,-1 0,1 0,0 0,-1 0,1-1,12-23,3 1</inkml:trace>
  <inkml:trace contextRef="#ctx0" brushRef="#br0" timeOffset="1347.31">3444 480,'-4'-3,"1"1,0 0,-1 0,0 0,1 0,-1 1,0-1,0 1,0 0,0 0,0 0,0 1,0 0,0-1,0 1,0 1,0-1,0 1,0-1,0 1,0 0,-1 1,0-2,0 1,0-1,1 1,-1 0,1 1,-1-1,1 1,-1 0,1 0,0 0,0 0,0 1,0 0,0 0,1 0,-1 0,1 0,0 1,0-1,0 1,0 0,1 0,0 0,-1 0,1 1,1-1,-1 1,1-1,0 1,-1 1,5-2,-1 0,1 0,0 0,0 0,0 0,0-1,1 0,-1 1,1-1,0 0,0-1,0 1,1-1,-1 0,0 0,1 0,-1-1,1 1,0-1,0 0,0 0,12 5,-12-6,0 1,1 1,-1-1,0 1,0-1,0 2,0-1,-1 0,1 1,-1 0,1 0,-1 0,0 1,0-1,0 1,-1 0,1 0,-1 1,0-1,0 0,-1 1,1 0,-1 0,0 0,0 0,-1 0,1 0,-1 0,0 1,-1-1,1 0,-1 0,0 1,0-1,-1 0,0 1,-5 6,-1 0,-1 0,0 0,0-1,-1 0,-1-1,1 0,-2-1,1 0,-2 0,1-1,-1-1,0 0,0 0,-1-1,-3 0,-46 29,-84 19,123-49</inkml:trace>
  <inkml:trace contextRef="#ctx0" brushRef="#br0" timeOffset="2233.358">4545 565,'1'-2,"0"0,0 1,0-1,-1 0,1 0,0 0,-1 0,1 0,-1 0,0-1,1 1,-1 0,0 0,0 0,-1 0,1 0,0 0,-1 0,1 0,-1 0,0 0,1 0,-1 0,0 0,0 0,0 0,-1 1,1-1,0 0,-1 1,1-1,-1 1,1 0,-1-1,0 1,1 0,-1 0,0 0,0 0,0 0,-85-10,69 15,1 1,0 0,0 1,0 1,1 1,-1 0,2 2,0-1,0 2,0 0,-3 5,13-12,0 1,1 0,0 0,0 0,0 1,1-1,-1 1,1 0,0 0,1 0,0 0,0 1,0-1,1 0,0 1,0-1,0 1,1 0,0-1,0 1,1-1,0 1,0-1,1 1,-1-1,1 1,1-1,-1 0,1 0,0 0,1-1,-1 1,1-1,0 0,0 1,1-2,-1 1,1-1,0 1,1-1,-1-1,3 2,13 7,1 0,0-2,1 0,0-2,1 0,0-2,0-1,0 0,1-2,-1-1,1-1,0-1,-1-1,2-1,54-16,-60 13</inkml:trace>
  <inkml:trace contextRef="#ctx0" brushRef="#br0" timeOffset="2649.082">4968 762,'43'-11,"0"-3,0-2,-2-1,0-2,-1-2,11-10,28-43,-77 72,-1-1,1 1,-1 0,1-1,-1 1,0-1,0 0,0 1,0-1,-1 0,1 0,-1 1,0-1,1 0,-1 0,-1 0,1 1,0-1,-1 0,1 0,-1 1,0-1,0 0,0 1,0-1,0 1,-1-1,1 1,-1-1,1 1,-1 0,0 0,0 0,0 0,0 0,-2-1,-3-2,0 1,0 0,0 0,-1 0,0 1,0 0,0 1,0 0,0 0,0 0,0 1,-1 0,1 1,0 0,-1 0,1 1,0 0,-1 1,1-1,0 1,-7 4,0-1,1 0,0 1,0 1,1 1,0 0,0 0,1 1,0 1,1 0,0 0,-7 10,8-7,0 0,1 1,1 0,0 0,0 1,2 0,0 0,1 1,0-1,1 1,1 2,2-12,0 0,0 0,1 1,0-1,0 0,1 0,0 1,0-1,0 0,1 0,-1 0,2 0,-1 0,1-1,-1 1,2-1,-1 0,0 1,1-1,0-1,0 1,1-1,-1 1,1-1,0-1,0 1,1-1,-1 1,6 1,7 1,0-1,0 0,0-1,1-2,-1 0,1 0,-1-2,1 0,17-3,3 1,-18 2,1-2,-1-1,0 0,1-2,-2 0,12-6,-7 1</inkml:trace>
  <inkml:trace contextRef="#ctx0" brushRef="#br0" timeOffset="3133.42">5532 932,'58'-109,"-37"66,1 2,2 0,2 2,2 1,20-22,-48 59,0-1,1 1,-1 0,1 0,-1 0,1-1,-1 1,1 0,0 0,0 0,-1 0,1 0,0 0,0 0,0 0,0 1,0-1,0 0,0 1,0-1,1 0,-1 1,0-1,0 1,0 0,1-1,-1 1,0 0,0 0,1 0,-1 0,0 0,1 0,-1 0,0 0,0 0,1 1,-1-1,0 1,0-1,0 1,1-1,-1 1,0-1,0 1,0 0,0 0,0 0,0-1,0 1,0 0,-1 0,1 0,0 1,-1-1,1 0,0 0,-1 0,1 0,-1 2,2 95,-3-89,-1 0,1 1,1-1,0 0,0 0,1 1,0-1,0 0,1 0,1 0,-1 0,1-1,1 1,0-1,0 1,0-1,5 5,-6-9,-1 0,1-1,0 1,1-1,-1 0,0 0,1 0,0 0,0-1,-1 1,2-1,-1 0,0 0,0-1,0 1,1-1,-1 0,1 0,-1 0,1-1,0 0,-1 0,1 0,-1 0,1-1,-1 1,1-1,-1 0,1-1,-1 1,0-1,1 0,-1 0,0 0,19-15,-1 0,0-1,-1-1,-1-1,-1-1,-1-1,-1 0,-1-1,-1-1,-1-1,4-10,40-82,-49 96</inkml:trace>
  <inkml:trace contextRef="#ctx0" brushRef="#br0" timeOffset="3483.9">6774 1,'0'18,"1"54,-4 0,-3 0,-4 7,-12 225,4-112,18-180</inkml:trace>
  <inkml:trace contextRef="#ctx0" brushRef="#br0" timeOffset="3728.463">6379 452,'43'-5,"29"-1,12 0,-5 1,-5 2,-10 1,-12 0,-10 2,-6 0,-6 0,-2 0,-2 1,0-1,-5 0</inkml:trace>
  <inkml:trace contextRef="#ctx0" brushRef="#br0" timeOffset="4482.321">7225 536,'16'-11,"0"0,-1-1,-1-1,0 0,-1-1,0 0,-1-1,0-1,-2 0,0 0,0-1,1-8,-10 24,0-1,0 0,-1 1,1-1,0 0,-1 0,0 0,1 0,-1 0,0 1,0-1,0 0,0 0,0 0,0 0,-1 0,1 0,-1 0,1 1,-1-1,0 0,0 0,0 1,1-1,-2 1,1-1,0 0,0 1,0 0,-1-1,1 1,-1 0,1 0,-1 0,1 0,-1 0,0 0,0 0,1 0,-1 1,0-1,0 1,0-1,1 1,-1 0,0 0,-1 0,-91 10,77-3,1 1,0 1,0 0,0 1,1 0,1 2,0-1,1 2,0 0,1 0,0 2,1-1,0 1,2 1,0-1,0 2,2-1,0 1,1 0,0 3,4-14,1 1,0-1,0 0,0 0,1 0,0 1,0-1,1 0,0 0,0 1,0-1,1 0,0 0,0 0,1-1,-1 1,1 0,0-1,1 0,0 0,-1 0,1 0,1 0,-1-1,1 0,0 0,0 0,0 0,1-1,8 6,0 0,1-2,0 0,0 0,1-2,-1 0,1 0,1-2,-1 0,12 0,4-3,1-1,0-1,-1-2,0-2,0-1,0-1,-1-2,0-1,-1-1,0-2,-1-1,-1-1,0-1,0-3,1 1,-2-1,0-1,-2-1,0-2,-2 0,0-2,-2 0,-1-2,-1 0,-1-1,5-15,-21 40,0 0,-1 0,0 0,0 0,0 0,0 0,0-1,-1 1,0 0,0 0,0-1,-1 1,1 0,-1-1,0 1,0 0,-1 0,1 0,-1 0,0 0,0 1,0-1,0 0,-1 1,0-1,1 1,-1 0,0 0,-1 0,1 0,0 1,-1-1,0 1,1 0,-1 0,0 0,0 1,0-1,0 1,0 0,-1 0,1 1,0-1,0 1,-1 0,0 0,-13 1,1 0,-1 2,1 0,0 1,0 0,1 2,-1 0,1 1,0 0,1 1,0 1,0 1,1 0,-5 4,15-11,0 0,-1-1,1 1,1 1,-1-1,0 1,1-1,0 1,-1 0,2 0,-1 0,0 1,1-1,0 1,0-1,0 1,1 0,-1 0,1 0,0 0,1 0,-1 0,1 0,0 0,0 0,0 0,1 0,0 0,0 0,0 0,1-1,-1 1,1 0,0-1,1 1,-1-1,1 1,2 2,10 5,0-1,1-1,0 0,1-1,0-1,0 0,1-2,0 0,0 0,9 0,36 13,-51-17,0 1,0 0,0 1,0 1,-1 0,1 0,-1 1,-1 0,1 1,-1 0,0 1,-1 0,0 1,0 0,-1 0,0 1,0 0,-1 0,-1 1,1-1,-2 2,0-1,3 8,-8-8,0 1,0 0,-1-1,0 1,-1-1,0 1,-1-1,0 0,-1 0,-3 7,-7 22,14-38,-1-1,0 1,1-1,0 1,-1 0,1-1,0 1,0 0,0-1,0 1,0 0,0-1,0 1,1 0,-1-1,1 1,-1 0,1-1,0 1,-1-1,1 1,0-1,0 0,0 1,0-1,0 0,0 1,1-1,-1 0,0 0,1 0,-1 0,0 0,1-1,-1 1,1 0,0-1,-1 1,1-1,-1 1,1-1,0 0,0 0,18 4</inkml:trace>
  <inkml:trace contextRef="#ctx0" brushRef="#br0" timeOffset="9251.708">1 1383,'1'-1,"0"0,0 0,1 0,-1 0,0 0,1 0,-1 0,1 1,-1-1,1 1,0-1,-1 1,1-1,-1 1,1 0,0 0,-1 0,1 0,0 0,-1 0,1 0,0 0,-1 1,1-1,-1 1,1-1,0 1,-1 0,1-1,-1 1,0 0,1 0,-1 0,0 0,1 1,123 45,-95-42,1-1,-1-1,0-2,1-1,-1-1,0-2,1-1,8-3,99-9,-136 16,35-2,-1 1,0 2,0 1,0 2,4 3,21 2,0-2,0-3,0-2,44-5,7 1,255 1,-124-27,399 29,-317-31,-118 31,-80 2,0-6,19-8,233-4,-159 12,154-25,-3 18,41-5,-141 12,20-24,57 15,-257 3,0 3,67 6,66-2,69-27,10 1,449 29,-555-29,-113 26,-60 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0 113,'515'0,"-454"-11,-82-15,-45-32,51 41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0 118,'7'4,"0"-1,1 1,-1-2,0 1,1-1,-1 0,1 0,0-1,0 0,0 0,-1-1,1 0,0-1,0 0,0 0,0 0,-1-1,1 0,-1-1,1 1,-1-2,0 1,0-1,0 0,-1 0,0-1,1 0,-1 0,-1 0,1-1,-1 0,3-3,45-60,-51 69,1 1,-1 0,0 0,0 0,0 0,0 0,0 0,0 1,-1-1,1 1,0-1,-1 1,1-1,-1 1,1 0,-1 0,0 0,0 0,0 0,0 0,0 0,0 0,0 0,-1 1,1-1,-1 0,0 0,1 2,0 1,12 40,-2 1,-2 1,-3-1,0 17,4 26,18 121,-13-131,-15-79,0 1,1 0,-1-1,0 1,0 0,1-1,-1 1,1-1,-1 1,1-1,-1 1,1-1,-1 1,1-1,-1 1,1-1,-1 0,1 1,0-1,-1 0,1 1,0-1,-1 0,1 0,0 0,-1 0,1 1,0-1,0 0,-1 0,1 0,0-1,-1 1,1 0,0 0,-1 0,1 0,0-1,-1 1,1 0,0-1,-1 1,1 0,-1-1,1 1,-1-1,1 1,-1-1,1 1,-1-1,1 1,-1-1,0 0,1 1,-1-1,0 1,1-1,-1 0,0 1,0-1,0 0,26-43,111-350,-52 184,-75 192,-2 6</inkml:trace>
  <inkml:trace contextRef="#ctx0" brushRef="#br0" timeOffset="400.687">875 570,'-5'34,"-1"15,5 0,2-14,7-16,1-13</inkml:trace>
  <inkml:trace contextRef="#ctx0" brushRef="#br0" timeOffset="654.086">1045 203,'-10'5,"-3"6,1 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3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1,'-24'38,"-17"23,-2 5,1-4,9-7,4-8,8-8,2-5,-1-4,-1-2,-1-1,-3-1,-2-4,0-1,3-4</inkml:trace>
  <inkml:trace contextRef="#ctx0" brushRef="#br0" timeOffset="280.06">52 1,'51'90,"-29"-49,2-2,2 0,1-1,2-2,7 5,139 152,-163-179,-1-1</inkml:trace>
  <inkml:trace contextRef="#ctx0" brushRef="#br0" timeOffset="980.297">701 649,'238'-460,"-235"454,-1 2,-1 0,1 0,0 0,0 0,0 0,1 1,-1-1,1 1,0 0,0 0,0 0,0 0,1 0,-1 1,1 0,0-1,0 1,-2 4,0 0,0 0,-1 0,1 0,0 0,-1 0,1 1,-1-1,0 1,0-1,0 1,0-1,0 1,0-1,-1 1,1 0,-1-1,0 1,0 0,0 0,0-1,0 1,0 0,-1 0,1 1,0 30,-2-28,1 0,0 0,1 0,0 0,0 0,0 0,0 0,1 0,0 0,0 0,1 0,0 0,0-1,0 1,0-1,1 1,0-1,0 0,1 0,0 0,-1 0,5 3,-4-8,0 0,0 0,1-1,-1 1,0-1,0 1,0-1,1-1,-1 1,0-1,-1 1,1-1,0 0,0-1,-1 1,1 0,-1-1,0 0,0 0,0 0,0 0,0-1,-1 1,1-1,-1 1,0-1,0 0,-1 0,1 0,-1 0,1-2,-1 4,26-46,-12 19,1-1,2 2,1 1,1 0,1 1,10-8,-26 29,29-21,-33 26,0 0,0-1,0 1,-1 0,1 0,0 0,0 0,0 0,-1 1,1-1,0 0,0 0,-1 0,1 1,0-1,0 0,-1 1,1-1,0 1,-1-1,1 1,0-1,-1 1,1-1,-1 1,1-1,-1 1,1 0,-1-1,0 1,1 0,-1 0,0-1,1 1,-1 0,0 0,0-1,0 1,0 0,0 0,0 0,0-1,0 1,0 0,0 0,0 0,0-1,0 1,-1 1,-3 257,3-243,2 1,-1-1,2 1,0-1,2 0,-1 0,2 0,0 0,1 1,4 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55 167,'-51'325,"49"-301,1 0,1 0,1-1,1 1,1 0,1-1,7 20,5-58,14-155,-20 127,2 0,2 1,2 0,2 2,2 0,1 1,2 1,1 1,8-6,-26 33,1 1,0 0,1 0,0 1,1 0,-1 0,1 1,1 0,0 0,0 1,0 1,0-1,1 2,1-1,-9 5,-1-1,1 1,-1 0,1 0,0 0,-1 1,1-1,-1 0,1 1,-1 0,1 0,-1-1,1 1,-1 1,0-1,0 0,1 1,-1-1,0 1,0-1,0 1,-1 0,1 0,0 0,-1 0,1 0,-1 0,1 1,-1-1,0 0,0 1,0-1,0 2,17 86,3 24,-18-106</inkml:trace>
  <inkml:trace contextRef="#ctx0" brushRef="#br0" timeOffset="2536.207">590 704,'-14'33,"-5"21,1 7,3-4,5-5,3-18,4-13</inkml:trace>
  <inkml:trace contextRef="#ctx0" brushRef="#br0" timeOffset="2884.68">789 337,'-10'9,"2"4,2-6,7-3,4-8,0-8,0 3,-6 3,-3 8,-1 2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25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989 966,'-13'11,"0"1,1-1,0 2,2 0,-1 0,1 1,1 0,1 1,0 0,0 0,2 1,0 0,1 0,-2 8,7-21,-1 1,1-1,-1 1,1-1,0 1,0 0,0-1,1 1,-1-1,1 1,0-1,0 1,0-1,1 1,-1-1,1 0,0 0,0 0,0 0,0 0,0 0,1 0,-1-1,1 1,-1-1,1 0,0 0,0 0,0 0,1 0,-1-1,0 1,1-1,-1 0,0 0,1 0,0-1,-1 1,1-1,-1 0,1 0,0 0,-1 0,1 0,-1-1,1 0,2 0,3 0,0 0,0-1,0 0,0 0,0-1,0 0,-1-1,1 0,-1 0,0-1,0 0,0 0,-1 0,0-1,0-1,0 1,-1-1,0 0,-1 0,1-1,-1 0,0 0,-1 0,0-1,-1 1,1-1,-2 0,1 0,-1 0,-1 0,1 0,-1 0,-1-1,0 1,0-1,-2 4,-1 1,1 0,0 0,-1 1,0-1,0 0,-1 1,1 0,-1 0,0 0,0 0,0 1,-1-1,1 1,-1 0,0 1,0-1,0 1,0 0,0 0,-5-1,-10-3</inkml:trace>
  <inkml:trace contextRef="#ctx0" brushRef="#br0" timeOffset="-832.26">171 515,'0'600,"-29"-326,11-167,13-96</inkml:trace>
  <inkml:trace contextRef="#ctx0" brushRef="#br0" timeOffset="-419.839">537 487,'-12'52,"2"1,2 0,2 0,3 1,2-1,4 30,40 89,-25-119,13 47,-51-114,-81-116,83 102,-2 2,0 0,-1 1,-2 1,-1 1,-10-8,28 27,-1-1,1 1,-1 0,0 1,0 0,0 0,0 0,-1 1,1 0,-1 0,1 1,-1 0,0 0,0 1,1 0,-1 1,0-1,1 1,-1 1,0 0,1 0,0 0,-1 1,1 0,0 0,0 1,1 0,-1 0,1 0,0 1,0 0,0 0,-3 6,-40 71,39-56</inkml:trace>
  <inkml:trace contextRef="#ctx0" brushRef="#br0" timeOffset="2319.267">1 205,'248'-39,"-168"29,0 3,1 4,24 5,-77-2,-3-3,-30-11,-137-75,113 61,19 14</inkml:trace>
  <inkml:trace contextRef="#ctx0" brushRef="#br0" timeOffset="61048.085">2484 318,'-196'27,"24"1,60-3,111-26,0 1,0 0,1 0,-1-1,0 1,0 0,0 0,0 0,0 0,0 0,1 0,-1 0,0 0,0 0,0 0,0 0,0 1,0-1,1 0,-1 1,0-1,0 1,1-1,-1 0,0 1,0 0,1-1,-1 1,0-1,1 1,-1 0,1 0,-1-1,1 1,-1 0,1 0,0-1,-1 1,1 0,0 0,0 0,0 0,-1 0,1 0,0-1,0 1,0 0,0 0,0 0,1 0,-1 0,0 0,0-1,1 1,-1 0,0 0,1 0,-1 0,1-1,-1 1,1 0,-1-1,1 1,-1 0,12 4,0 1,1-2,-1 0,1 0,0-1,-1-1,1 0,1-1,2 0,48 8,102 38,-144-37,-1 0,0 2,0 0,-2 2,0 0,7 7,-25-20,1 0,-1 0,0 0,1 0,-1 1,0-1,0 0,0 1,0-1,0 1,0-1,0 1,-1-1,1 1,-1-1,1 1,-1 0,1 0,-1-1,0 1,0 0,0-1,0 1,0 0,0 0,0-1,-1 1,1 0,-1-1,1 1,-1-1,0 1,1 0,-1-1,0 1,0-1,0 0,0 1,0-1,0 0,-1 0,1 1,0-1,-1 0,1 0,-2 0,-75 42,72-41,-9 5,-20 4,2 3,-1 0,2 2,0 2,1 1,1 1,1 2,0 0,2 2,1 1,-14 18,-5 72,45-112,-1 0,0 0,1 0,0 0,0 0,0 1,0-1,0 0,1 0,-1 0,1 0,0 0,0 0,0 0,0 0,1 0,-1-1,1 1,-1 0,1-1,0 1,0-1,0 0,1 0,-1 0,0 0,1 0,-1 0,1 0,0-1,0 1,-1-1,1 0,0 0,0 0,3 0,3 2,1 0,0-1,0-1,0 0,0 0,0-1,0 0,0 0,0-1,-1-1,2 0,9-4,0 0,0 2,0 0,0 2,0 0,1 1,-1 1,1 0,-1 2,1 1,7 2,12 1,-26-8</inkml:trace>
  <inkml:trace contextRef="#ctx0" brushRef="#br0" timeOffset="61947.615">1328 685,'167'-12,"62"-23,-178 32,-33 7</inkml:trace>
  <inkml:trace contextRef="#ctx0" brushRef="#br0" timeOffset="62488.435">1383 854,'5'0,"6"0,7 0,4 0,4 0,2 0,1 0,0 0,1 0,-1 0,-5-5,-2-1,1 0,0 1,2 1,1 2,-4 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6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0 367,'5'0,"7"0,5 0,5 0,4 0,1 0,2 0,1 0,-1 0,1 0,-1 0,-1-5,1-1,-1 0,1 1,-1 1,0 2,-5 1</inkml:trace>
  <inkml:trace contextRef="#ctx0" brushRef="#br0" timeOffset="246.56">0 649,'44'-5,"18"-1,4 0,-5 1,-7 2,-9 1,-6 0,-11 2</inkml:trace>
  <inkml:trace contextRef="#ctx0" brushRef="#br0" timeOffset="1415.021">1299 0,'-2'2,"1"0,-1 0,1 0,-1 0,1 0,-1-1,0 1,0 0,0-1,0 0,0 1,0-1,0 0,-1 0,1 0,0-1,-1 1,1 0,0-1,-1 0,1 1,-1-1,-7 3,-326 90,289-74,47-19,-1 1,0-1,1 1,-1-1,1 1,-1-1,1 1,-1 0,1-1,-1 1,1 0,0-1,-1 1,1 0,0 0,0 0,-1-1,1 1,0 0,0 0,0 0,0-1,0 1,0 0,0 0,0 0,0-1,1 1,-1 0,0 0,0-1,1 1,-1 0,1 0,-1-1,0 1,1 0,0-1,-1 1,1-1,-1 1,1-1,-1 1,1-1,0 1,0-1,-1 1,1-1,0 0,-1 0,1 1,0-1,0 0,0 0,-1 0,1 0,0 0,0 0,0 0,24 11,1-1,0-1,1-1,0-2,0-1,27 2,79 18,-113-20,-14-4,0 0,-1 0,1 1,0 0,-1 0,0 0,1 1,-1-1,0 1,0 0,0 1,-1-1,2 3,-5-4,-1 1,0 0,0 0,0 0,0-1,-1 1,1 0,-1 0,1-1,-1 1,0 0,0-1,0 1,0-1,-1 1,1-1,-1 1,0-1,1 0,-1 0,0 0,0 0,0 0,-1-1,1 1,0 0,-1-1,1 0,-1 1,1-1,-1 0,2 0,-252 149,241-141,-37 27,1 3,1 1,-39 46,-16 49,101-134,1 0,-1 0,1 0,0 0,-1 0,1 0,0 0,-1 0,1 0,0 0,0 0,0 0,0 1,0-1,0 0,0 0,0 0,0 0,1 0,-1 0,0 0,1 0,-1 0,1 0,-1 0,1 0,-1 0,1-1,0 1,-1 0,1 0,0 0,0-1,-1 1,1 0,0-1,0 1,0-1,0 1,0-1,0 0,0 1,0-1,0 0,0 1,0-1,1 0,58 5,-54-5,254-4,-32-26,-200 30,-4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1,'-8'2,"0"0,0 1,0 0,1 1,-1-1,1 1,0 1,0-1,0 1,1 1,0-1,0 1,0 0,1 0,-1 1,1 0,1 0,0 0,0 0,0 1,1-1,0 1,0 0,1 1,-17 43,2 2,3 1,2 0,3 0,2 1,2 0,3 44,3-84,1 0,0 1,1-1,0 0,2 0,0-1,0 1,2-1,0 0,0-1,2 1,-1-2,2 1,0-1,1-1,0 0,0 0,1-1,5 3,4-1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3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1 133,'215'-26,"-31"21,-140-4,-44 7,0 1,-1 0,1 0,0 0,0-1,-1 1,1 0,-1 0,1 0,-1 0,1 0,-1 0,0 0,1 0,-1 0,0 0,0 0,0 0,0 0,0 1,0-1,0 0,0 1,0-1,0 1,0-1,0 1,0-1,0 1,-1 0,1 0,0-1,0 1,-1 0,-100-46,91 36,7 2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1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0 128,'18'193,"-6"55,-2-409,-1 117,3 2,1 0,2 0,2 1,1 1,2 1,9-10,-25 42,-2 2,1 0,-1 0,1 1,0-1,0 1,0 0,1 0,0 0,-1 1,1-1,1 1,-1 0,0 0,5-2,-6 6,-1 0,1 1,0-1,0 1,-1-1,1 1,-1 0,0 0,1 0,-1 1,0-1,0 0,0 1,-1-1,1 1,0 0,-1 0,0-1,0 1,0 0,0 0,0 0,0 0,-1 0,0 0,1 0,-1 3,5 105,-5-86</inkml:trace>
  <inkml:trace contextRef="#ctx0" brushRef="#br0" timeOffset="296.902">424 635,'-10'29,"-3"9</inkml:trace>
  <inkml:trace contextRef="#ctx0" brushRef="#br0" timeOffset="542.977">565 212,'0'0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7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0,'14'0,"15"0,7 0,2 0,-1 0,-1 0,-3 0,-1 0,-2 0,-2 0,1 0,-2 0,1 0,0 0,0 0,-5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3:20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87,'26'-14,"1"1,1 2,0 0,1 2,0 1,0 2,1 0,0 2,27 0,-54 4,1 0,0 1,0-1,0 1,-1 0,1 0,0 1,-1-1,1 1,-1-1,0 1,1 0,-1 0,0 1,0-1,-1 1,1-1,0 1,-1 0,1 0,-1 0,0 0,0 1,0-1,-1 0,1 1,-1-1,0 1,0 0,0-1,0 1,0 0,-1 0,0 0,0-1,0 1,0 0,-1 0,1 0,-1-1,0 1,-1 1,-7 22,-1 1,-1-1,-2-1,-1 0,-1-1,-1 0,-1-1,-14 14,19-22,-67 81,49-62,2 0,1 2,2 0,-7 17,29-51,1 0,0 0,0 0,1 1,-1-1,1 0,-1 1,1-1,0 1,1 0,-1-1,0 1,1 0,0-1,0 1,0 0,0 0,1-1,-1 1,1-1,0 1,0 0,1-1,-1 1,1-1,-1 0,1 0,0 1,0-1,1 0,-1-1,0 1,1 0,0-1,0 1,0-1,0 0,0 0,0 0,2 1,19 3,0-1,0-1,1 0,-1-2,1-1,0-1,-1-2,1 0,-1-1,0-1,19-7,73-19,-92 24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27:21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621 347,'6'-10,"1"0,0 0,0 0,1 1,1 1,-1-1,2 1,-1 1,1-1,0 2,0-1,1 1,-1 1,2 0,-1 1,0 0,1 0,5 0,-14 4,1 0,-1 0,0 1,0-1,1 1,-1-1,0 1,0 0,0 1,0-1,0 0,0 1,0-1,-1 1,1 0,-1 0,1 0,-1 0,1 1,-1-1,0 1,0-1,0 1,-1 0,1 0,-1 0,1-1,-1 1,0 1,1 1,16 103,-21-62,-2 0,-2-1,-2 0,-1 0,-9 19,-1 9,-93 353,108-406,21-38,190-472,-171 411,4 2,2 2,4 2,28-33,-72 104,-1 1,1-1,0 1,-1 0,1-1,0 1,0 0,0 0,0 0,0 0,0-1,0 1,0 0,0 1,1-1,-1 0,0 0,0 0,1 1,-1-1,1 1,-1-1,1 1,-1 0,0-1,1 1,-1 0,1 0,-1 0,1 0,-1 0,1 0,-1 1,1-1,-1 0,1 1,-1-1,1 1,-1 0,0-1,1 1,-1 0,0 0,0 0,0 0,1 0,-1 0,0 0,0 0,0 0,-1 0,1 1,0-1,0 0,-1 1,1-1,-1 1,1-1,-1 1,6 24,-2-1,-1 1,0 0,-2 1,-2-1,-2 23,1 14,0 280,-13-234,16-108,0 0,0 0,0-1,0 1,1 0,-1-1,0 1,0-1,1 1,-1-1,0 0,0 0,1 1,-1-1,0 0,1 0,-1 0,0 0,1-1,-1 1,0 0,1 0,-1-1,0 1,0-1,1 1,-1-1,0 0,0 1,0-1,0 0,0 0,0 0,0 0,0 0,0 0,0 0,-1 0,1 0,0 0,-1 0,1-1,-1 1,1 0,-1 0,1-1,-1 1,0-2,103-184,-70 117,49-105,86-158,-129 279,-40 55,1-1,0 0,0 1,0-1,0 0,0 1,0-1,-1 1,1-1,0 0,0 1,0-1,0 1,0-1,0 1,1-1,-1 0,0 1,0-1,0 1,0-1,0 0,1 1,-1-1,0 0,0 1,0-1,1 0,-1 1,0-1,1 0,-1 0,0 1,1-1,-1 0,0 0,1 1,-1-1,0 0,1 0,-1 0,1 0,-1 0,0 0,1 0,-1 0,1 0,-1 0,1 0,-1 0,0 0,1 0,-1 0,1 0,-1 0,0 0,1 0,-1-1,1 1,-11 40,10-39,-25 81,4 2,3 1,4 0,4 1,0 77,10-125,-1-26,0 1,1 0,1 0,0-1,0 1,1 0,1-1,1 0,1 5,21 11,-10-21</inkml:trace>
  <inkml:trace contextRef="#ctx0" brushRef="#br0" timeOffset="332.04">2117 714,'-17'29,"0"0,2 1,0 0,3 2,0-1,-4 26,12 11,4-66,0-1,0 1,1 0,-1-1,0 1,1-1,-1 1,1-1,0 1,-1-1,1 1,0-1,0 1,0-1,0 0,0 0,1 1,-1-1,0 0,0 0,1 0,-1 0,1 0,-1-1,1 1,-1 0,1-1,-1 1,1-1,0 0,-1 1,1-1,-1 0,1 0,0 0,-1 0,2 0,7-3,1-1,-1 0,0-1,0 0,0 0,-1-1,1 0,-1-1,-1 0,1 0,-2-1,1 0,-1 0,0-1,0 0,-1 0,0-1,-1 0,0 0,-1 0,0 0,0-1,-1-2,27-121,-30 128,1 0,-1 0,0 1,-1-1,0 0,0 0,0 1,0-1,-1 1,0-1,0 1,-1 0,1-1,-1 1,0 0,0 1,-1-1,0 1,0-1,0 1,0 0,-3-1,-57-4,41 14</inkml:trace>
  <inkml:trace contextRef="#ctx0" brushRef="#br0" timeOffset="784.969">2371 1024,'157'-290,"-121"241,-35 50,0 0,0 0,1 0,-1 0,0 1,0-1,-1 0,1 1,0-1,0 1,-1-1,1 1,-1-1,1 1,-1 0,0-1,0 1,1-1,-1 1,0 0,0-1,-1 1,1 0,0-1,-1 1,1 0,0-1,-2 33,0-29,1 0,-1 1,1-1,0 0,1 1,-1-1,1 0,0 1,0-1,1 0,0 1,0-1,0 0,0 1,1-1,0 0,0 0,0 0,1-1,0 1,0-1,0 1,0-1,1 0,-1 0,1 0,0-1,1 1,-1-1,0 0,2 0,0 0,1-2,0 1,0-1,0 0,0-1,1 1,-1-1,0-1,0 1,0-1,0-1,0 1,0-1,-1 0,1-1,0 1,-1-2,0 1,0 0,0-1,0 0,0-1,-1 1,1-1,-1 0,-1-1,4-4,4-13,-1-1,-2-1,0 0,-2 0,0 0,-1-6,-6 31,2-43,-6 27</inkml:trace>
  <inkml:trace contextRef="#ctx0" brushRef="#br0" timeOffset="1478.725">3189 658,'-16'20,"0"1,1 1,1 1,2 0,0 1,1 0,1 1,2 0,0 0,2 1,-1 13,6-36,1 0,0 0,0 0,1 0,-1 0,0 0,1 0,0 0,0 0,0 0,0 0,0 0,1 0,-1 0,1-1,-1 1,1-1,0 1,0-1,1 0,-1 0,0 0,1 0,-1 0,1 0,-1-1,1 1,0-1,0 0,0 0,0 0,0 0,0 0,0-1,0 1,0-1,0 0,0 0,0 0,0 0,0 0,0-1,0 1,1-1,18-6,0 0,-1-1,0-1,0-1,-1-1,-1-1,0-1,0 0,-1-1,-1-1,-1-1,14-16,-8 11,-1-1,-1 0,-1-1,-1-2,-1 0,-1 0,-2-2,0 1,-2-2,-1 0,-1 0,-2-1,0 0,-2-1,-2 0,0 1,-2-2,-1 1,-2 0,-1 0,-1 0,-1 1,-2-1,-8-26,9 45,0-1,0 2,-1-1,-1 0,1 1,-2 1,1-1,-1 1,-1 0,0 1,-7-6,11 10,0 1,0 0,0 0,0 1,0-1,-1 1,1 0,-1 1,1 0,-1-1,1 2,-1-1,0 1,0-1,1 2,-1-1,0 1,0-1,1 2,-1-1,1 1,-1-1,1 2,0-1,-5 3,-6 7,0 1,1 0,1 1,0 1,1 0,0 1,2 0,-1 1,2 0,1 1,0 0,1 0,1 1,0 0,2 1,-3 17,3-20,1 0,1 0,1 1,1-1,0 0,1 1,1-1,0 1,1-1,1 0,1 0,1 0,0-1,1 1,1-1,0 0,1-1,1 0,0 0,1-1,1 0,0-1,1 0,0 0,1-2,0 1,1-2,0 0,5 2,2-2,0-1,0 0,1-2,0 0,1-2,-1 0,1-2,0 0,17-1,2-1</inkml:trace>
  <inkml:trace contextRef="#ctx0" brushRef="#br0" timeOffset="2395.27">4008 488,'-28'20,"2"1,1 1,1 2,1 0,0 1,2 2,2 0,0 1,2 1,0 0,3 2,-1 3,13-31,0 0,1 0,0 0,-1 0,1 1,1-1,-1 1,0-1,1 0,-1 1,1-1,0 1,0-1,1 1,-1-1,1 1,0-1,-1 1,2-1,-1 0,0 0,1 1,-1-1,1 0,0 0,0-1,0 1,0 0,1-1,-1 1,1-1,-1 0,1 1,0-1,0-1,0 1,2 1,2-2,1 1,-1-1,1-1,-1 1,1-2,-1 1,1-1,-1 0,0 0,1-1,-1 0,0 0,0 0,0-1,0-1,-1 1,1-1,-1 0,4-3,108-99,-115 103,137-187,-104 132,-23 44,-13 27,-13 28,-1-6,4-15,2 1,0 0,1 1,1 0,2 0,0 0,1 0,1 6,1-25,1 0,0 0,1 1,-1-1,1 0,-1 0,1 0,0 0,0 0,0 0,1 0,-1 0,1 0,-1 0,1 0,0-1,0 1,0-1,1 0,-1 1,0-1,1 0,0 0,-1-1,1 1,0-1,0 1,0-1,0 0,0 0,0 0,0 0,0-1,0 1,1-1,-1 0,0 0,0 0,1 0,-1 0,0-1,0 0,0 1,0-1,0 0,0-1,0 1,0 0,16-10,-1-1,0-1,-1 0,-1-1,0-1,-1-1,0 0,11-17,0 2,45-90,-81 144,0 0,2 1,0 0,2 0,1 0,1 1,0 0,2 0,1 0,1 0,3 15,-3-36,1 0,-1 0,1 0,0 0,0 0,0 0,1 0,-1-1,1 1,0 0,0-1,0 0,1 1,-1-1,1 0,-1 0,1-1,0 1,0 0,1-1,-1 0,0 0,1 0,-1 0,1 0,0-1,0 1,-1-1,1 0,0 0,0-1,0 1,0-1,0 0,0 0,0 0,0-1,4 0,4-2,1-1,-1 0,0-1,0-1,-1 1,0-2,0 0,0 0,-1-1,0 0,0-1,-1 0,0 0,-1-1,0 0,0-1,-1 0,-1 0,0 0,0-1,0-3,19-41,-3-2,-2 0,-3-2,4-29,-3 157,4 33,4-1,4-1,19 35,-29-79,-2-5,-2 1,-2 0,-3 1,-1 0,-2 19,-6-48,-2 0,0-1,-1 1,-2 0,0-1,-1 1,-2-1,0 0,-1-1,-1 1,-1-2,-1 1,-10 13,5-10,-2-2,0 1,-2-2,0 0,-1-2,-15 12,25-23,0 0,-1-1,0 0,0-1,0 0,-1-1,0 0,0 0,0-2,-1 1,1-2,-1 0,1 0,-1-1,-9 0,18-2,1 1,-1-1,1 1,0-1,-1 0,1-1,0 1,-1 0,1-1,0 0,0 0,0 0,1 0,-1 0,0 0,1-1,0 1,-1-1,1 0,0 0,0 1,0-1,1-1,-1 1,1 0,0 0,0-1,0 1,0 0,0-1,1 1,-1-1,1 1,0-2,12-121,3 79,1 1,3 1,1 0,3 2,1 0,2 2,2 1,2 1,20-19,-25 28,2 2,0 0,2 2,2 1,0 1,1 2,1 1,30-13,-37 23</inkml:trace>
  <inkml:trace contextRef="#ctx0" brushRef="#br0" timeOffset="2817.997">0 1532,'2409'-163,"-731"109,548 45,-2170 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5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1 340,'482'0,"-339"25,-45-5,-97-21,0-1,0 1,0 0,0-1,-1 1,1-1,0 1,-1-1,1 0,-1 1,1-1,-1 1,0-1,0 0,0 1,0-1,0 0,0 1,0-1,-1 0,1 1,0-1,-1 1,0-1,1 1,-1-1,0 1,1-1,-1 1,0 0,0-1,0 1,-1 0,1 0,0 0,0-1,-1 1,1 1,0-1,-1 0,1 0,-1 0,-1-3,-143-113,138 104,5 2</inkml:trace>
  <inkml:trace contextRef="#ctx0" brushRef="#br0" timeOffset="839.482">1 0,'7'5,"0"-1,0-1,0 1,1-1,-1-1,1 1,0-1,0 0,0-1,0 0,0-1,0 1,0-1,8-1,-1 1,554-1,-563 1,-4 0,1-1,-1 1,1-1,-1 1,1 0,-1 0,1 0,-1 1,1-1,-1 0,1 1,-1 0,0 0,1-1,-1 1,0 1,1-1,-1 0,0 1,0-1,0 1,0-1,0 1,-1 0,1 0,1 1,-3 8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178 121,'-9'14,"-9"15,-1 7,-1-3,1-2,1-6,2-3,0-5,2 0,-1-4,2-3</inkml:trace>
  <inkml:trace contextRef="#ctx0" brushRef="#br0" timeOffset="1012.415">150 714,'33'0,"26"0,8 0,-3-5,-8-2,-8 1,-8 1,-5 2,-5 0,-2 2,-5 1</inkml:trace>
  <inkml:trace contextRef="#ctx0" brushRef="#br0" timeOffset="1263.865">403 517,'0'38,"0"22,0 6,0-3,0-8,0-8,0-13</inkml:trace>
  <inkml:trace contextRef="#ctx0" brushRef="#br0" timeOffset="1776.938">827 572,'-58'429,"62"-401,10-37,62-225,-34 111,7 3,30-52,-37 115,-42 56,1 0,0 0,0 0,0 0,0 0,0 0,0 1,0-1,0 0,0 1,0-1,0 1,0-1,0 1,1-1,-1 1,0 0,0 0,1 0,-1-1,0 1,0 0,1 1,-1-1,0 0,0 0,0 0,1 1,-1-1,0 1,0-1,0 1,0-1,0 1,0 0,0-1,0 1,0 0,0 0,0 0,0 0,0 0,0 0,-1 0,1 0,-1 0,1 0,0 0,-1 0,0 0,1 1,-1 0,4 11,0-1,-1 1,-1 1,0-1,-1 0,-1 0,0 1,0-1,-2 4,1 9,1-1</inkml:trace>
  <inkml:trace contextRef="#ctx0" brushRef="#br0" timeOffset="4614.086">743 206,'226'-26,"56"23,-283 3,1-1,0 1,-1-1,1 1,0-1,-1 0,1 1,0-1,0 1,0-1,0 0,-1 1,1-1,0 0,0 1,0-1,0 0,1 1,-1-1,0 0,0 1,0-1,0 1,1-1,-1 0,0 1,0-1,1 1,-1-1,1 1,-1-1,0 1,1-1,-1 1,1-1,-1 1,1 0,-1-1,1 1,0 0,-1-1,1 1,-1 0,1 0,0-1,-1 1,1 0,0 0,-1 0,1 0,0 0,-1 0,1 0,-1 0,1 0,0 0,-1 1,1-1,0 0,-1 0,1 1,-1-1,1 0,-195-140,180 125</inkml:trace>
  <inkml:trace contextRef="#ctx0" brushRef="#br0" timeOffset="6313.178">1561 8,'34'54,"-21"-28,0 1,-2 0,-1 1,-2 1,0-1,-2 1,-1 0,-1 1,-1 13,-2-4,-2 0,-1 0,-2 1,-2-2,-2 1,-1-1,-1 0,-3-1,-1 0,-13 23,18-39,-2 0,0-1,-1 0,-1-1,-1 0,0-1,-2 0,0-2,-1 0,0-1,-1 0,-4 1,-2-5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0 224,'36'-9,"1"2,0 1,0 2,0 1,35 3,-43 0,395 0,-423 1,-1-1,1 0,0 1,-1-1,1 0,-1 0,1 1,0-1,-1 0,1 0,0 0,-1 0,1 0,0 0,-1 0,1 0,0 0,-1 0,1 0,0-1,-1 1,1 0,-1 0,1-1,0 1,-1 0,1-1,-1 1,1 0,-1-1,1 1,-1-1,1 1,-1-1,0 1,1-1,-1 1,0-1,1 1,-1-1,0 0,0 1,1-1,-1 0,0 1,0-1,0 0,0 1,0-1,-25-25,-9 3,25 18,0 0,1-1,-1 0,1 0,1-1,-1 0,1 0,0-1,1 0,0 0,0-1,1 1,0-1,-2-5,2-7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1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0 257,'31'-7,"-2"-1,1-1,-1-2,-1-1,0-1,-1-1,0-2,23-17,-50 32,0 1,1-1,-1 0,0 0,1 0,-1 1,0-1,1 0,-1 1,1-1,0 0,-1 1,1-1,-1 1,1-1,0 1,-1-1,1 1,0 0,0-1,-1 1,1 0,0-1,0 1,0 0,-1 0,1 0,0 0,0 0,0 0,0 0,-1 0,1 0,0 0,0 0,0 0,0 1,-1-1,1 0,0 1,0-1,-1 0,1 1,0-1,-1 1,1-1,0 1,-1 0,1-1,-1 1,1-1,-1 1,1 0,-1 0,0-1,1 1,-1 0,0 0,1-1,-1 1,0 0,0 0,0 0,0-1,0 1,0 0,0 0,0 0,0 0,0 0,-5 236,5 122,-1-347,2-1,-1 1,1 0,1-1,0 1,0-1,2 0,-1 0,1 0,5 10,-8-20,0 0,-1 0,1 0,0 0,0-1,-1 1,1 0,0 0,0-1,0 1,0-1,0 1,0 0,0-1,0 0,0 1,0-1,0 0,0 1,1-1,-1 0,0 0,0 0,0 0,0 0,0 0,1-1,-1 1,0 0,0 0,0-1,0 1,0-1,0 1,0-1,0 1,0-1,0 0,0 1,0-1,-1 0,1 0,0 0,0 1,0-2,31-43,101-258,44-111,-128 310,-46 96,-6 17,-1 4</inkml:trace>
  <inkml:trace contextRef="#ctx0" brushRef="#br0" timeOffset="290.599">1045 596,'-15'38,"-9"18,0 4,3-9</inkml:trace>
  <inkml:trace contextRef="#ctx0" brushRef="#br0" timeOffset="536.968">1186 200,'0'0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1,'-5'5,"-11"20,-2 11,-4 5,-3-1,4-2,-1-2,0-3,3-2,0-7,3-2,0 0,2 1,-1-4,-2 1,-4-5,-3 2,3-4</inkml:trace>
  <inkml:trace contextRef="#ctx0" brushRef="#br0" timeOffset="244.533">0 29,'15'24,"9"22,5 8,-2 0,0-4,-1-7,-4-5,-2-4,1-4,-3-1,0-7,-3-6</inkml:trace>
  <inkml:trace contextRef="#ctx0" brushRef="#br0" timeOffset="861.165">537 536,'8'-20,"14"-33,1 1,3 1,2 1,2 1,22-25,-51 72,0-1,1 1,-1 0,0 0,1 0,0 0,-1 0,1 0,0 0,0 0,0 1,0-1,0 1,1-1,-1 1,0 0,1 0,-1 0,1 0,-1 1,1-1,-1 0,1 1,-1 0,1 0,0 0,-1 0,1 0,-1 0,1 1,-1-1,1 1,-1 0,1-1,-1 1,1 0,-1 1,0-1,1 0,-1 1,0-1,0 1,0 0,1 1,1 6,1 0,-1 0,-1 1,0 0,0-1,-1 1,-1 0,1 0,-2 0,1 1,-1-1,-1 0,-1 7,2 36,0-52,0 1,-1-1,1 1,0-1,0 1,0-1,0 1,0-1,0 1,0-1,0 0,1 1,-1-1,1 1,-1-1,1 0,-1 1,1-1,0 0,0 1,-1-1,1 0,0 0,0 0,0 0,0 0,1 0,-1 0,0 0,0 0,0-1,1 1,-1 0,1-1,-1 1,0-1,1 0,-1 1,1-1,-1 0,1 0,-1 0,0 0,1 0,-1 0,1 0,-1 0,1-1,-1 1,11-10,0-1,-1 0,0 0,-1-1,0 0,-1-1,0 0,-1-1,4-9,83-138,-95 160,0 0,1 1,-1-1,0 0,1 0,-1 1,1-1,-1 0,1 1,-1-1,1 0,-1 1,1-1,0 1,-1-1,1 1,0-1,-1 1,1 0,0-1,0 1,-1 0,1-1,0 1,0 0,0 0,-1 0,1 0,0 0,0 0,0 0,0 0,-1 0,1 0,0 0,0 1,0-1,-1 0,1 1,0-1,0 0,-1 1,1-1,0 1,-1-1,1 1,0-1,-1 1,1-1,-1 1,1 0,-1-1,1 1,-1 0,0 0,1-1,-1 1,0 0,0 0,1-1,-1 1,0 0,0 0,0 0,0 0,0-1,0 1,0 0,0 0,0 61,-10-15,5-30,1-1,0 1,2 0,0 1,1-1,0 0,2 0,0 1,3 12,2-12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08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30,'-1'1,"1"-1,0 1,0 0,0 0,0 0,-1-1,1 1,1 0,-1 0,0 0,0 0,0-1,0 1,0 0,1 0,-1-1,0 1,1 0,-1 0,1-1,-1 1,0 0,1-1,0 1,-1-1,1 1,-1 0,1-1,0 1,-1-1,1 0,0 1,-1-1,1 0,0 1,0-1,0 0,-1 0,1 1,0-1,0 0,0 0,-1 0,1 0,0 0,0 0,0-1,-1 1,1 0,0 0,0 0,0-1,-1 1,1 0,0-1,-1 1,1-1,0 1,0-1,194-20,-23-5,-146 24,-2 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0,'38'5,"28"2,6-1,-3-1,-9-2,-10 0,-9-2,-6-1,-9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0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745 20,'-1'0,"1"0,-1 0,1-1,-1 1,1 0,-1 0,1-1,-1 1,1 0,0-1,-1 1,1 0,0-1,-1 1,1-1,0 1,-1-1,1 1,0-1,0 1,0-1,-1 1,1-1,0 1,0-1,0 1,0-1,0 1,0-1,0 1,0-1,0 1,0-1,0 1,0-1,1 1,-1-1,0 1,0-1,1 1,-1-1,0 1,0-1,1 1,-1-1,-328 88,247-58,80-29,1 0,-1 1,0-1,1 0,-1 0,0 1,1-1,-1 0,1 1,-1-1,0 1,1-1,-1 1,1-1,0 1,-1-1,1 1,-1-1,1 1,0 0,-1-1,1 1,0-1,0 1,-1 0,1-1,0 1,0 0,0 0,0-1,0 1,0 0,0-1,0 1,0 0,0-1,1 1,-1 0,0-1,0 1,1 0,-1-1,0 1,1-1,-1 1,0 0,1-1,-1 1,1-1,-1 1,1-1,-1 1,1-1,0 0,-1 1,1-1,-1 0,1 1,0-1,40 22,-3-10,0-1,1-2,0-2,0-2,16 0,-39-3,41 18,-56-19,0 0,0 0,0 0,0 0,-1 0,1 1,0-1,-1 0,1 0,-1 0,1 1,-1-1,1 0,-1 1,0-1,0 0,0 1,0-1,0 0,0 1,0-1,0 0,0 1,0-1,-1 0,1 0,-1 1,1-1,-1 0,1 0,-1 0,0 1,0-1,1 0,-1 0,0 0,0 0,0 0,0-1,0 1,0 0,0 0,-1 0,-27 22,0 0,-1-2,-2-1,0-2,-30 12,29-13,-341 181,318-149,55-47,0-1,0 0,1 0,-1 1,1-1,-1 1,1-1,-1 0,1 1,0-1,0 1,0-1,-1 1,1-1,1 1,-1-1,0 1,0-1,1 0,-1 1,0-1,1 1,-1-1,1 0,0 1,0-1,-1 0,1 0,0 1,0-1,0 0,0 0,0 0,0 0,1 0,-1-1,0 1,0 0,1 0,-1-1,0 1,1-1,-1 1,1-1,-1 0,0 1,1-1,-1 0,18 5,0-1,0-1,0 0,1-1,-1-2,0 0,1 0,7-3,24 1,121 0,-147 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0 324,'347'-58,"-231"35,-116 23,1 0,-1 0,0 1,1-1,-1 0,1 0,-1 0,1 0,-1 0,1 0,-1 0,0 0,1 0,-1 0,1 0,-1 0,1 0,-1-1,0 1,1 0,-1 0,1 0,-1-1,0 1,1 0,-1 0,0-1,1 1,-1 0,0-1,1 1,-1 0,0-1,0 1,1 0,-1-1,0 1,0-1,0 1,0-1,0 1,1 0,-1-1,0 1,0-1,0 1,0-1,0 1,0 0,0-1,-1 1,1-1,0 1,0-1,0 1,0 0,0-1,-1 1,1-1,0 1,0 0,-1-1,1 1,0 0,-1-1,1 1,0 0,-1-1,-31-20,22 16,-8-6,8 7,0-1,0 1,1-2,0 1,0-2,0 1,1-1,0 0,0-1,0 0,1 0,1 0,-1-1,1 0,1-1,0 1,0-1,1 0,0 0,-2-9,8 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388 343,'-34'29,"-25"29,-3 8,5-1,12-7,8-9,11-7,5-7,1-9,5-4,3-6</inkml:trace>
  <inkml:trace contextRef="#ctx0" brushRef="#br0" timeOffset="247.535">49 202,'10'29,"12"29,8 9,3-2,1-8,-1-8,0-7,-7-7,-2-4,-1-8,-5-2,1-6,-4-4</inkml:trace>
  <inkml:trace contextRef="#ctx0" brushRef="#br0" timeOffset="749.39">529 852,'40'-107,"5"3,33-53,-72 144,2 1,0 0,0 0,1 1,1 0,-1 1,2 0,0 0,0 1,6-4,-16 13,0-1,0 1,0-1,-1 1,1-1,0 1,0-1,0 1,0 0,0 0,0-1,0 1,0 0,0 0,0 0,1 0,-1 0,0 0,0 0,0 1,0-1,0 0,0 1,0-1,0 0,-1 1,1-1,0 1,0 0,0-1,0 1,0 0,-1-1,1 1,0 0,-1 0,1-1,-1 1,1 0,-1 0,1 0,-1 0,1 0,-1 0,0 0,1 0,-1 0,0 0,0 0,0 0,0 1,4 60,-4-56,-1 23,-1-23,1-1,0 1,1 0,0 0,0 0,0 0,0 0,1 0,0 0,0 0,1 0,0-1,0 1,0-1,1 1,2 3,-1-7,-1-1,1 0,0 0,0-1,1 1,-1-1,0 0,0 0,0-1,0 1,0-1,0 0,0 0,0 0,0 0,-1-1,1 1,0-1,-1 0,1 0,-1 0,0-1,1 1,-1-1,-1 0,1 0,0 0,-1 0,2-2,172-197,-175 200,0 0,0 0,0 0,0 1,0-1,1 1,-1-1,1 1,-1-1,1 1,0 0,0 0,-1 0,1 0,0 0,0 0,0 0,0 0,0 1,0-1,0 1,0 0,0 0,0-1,0 1,1 0,-1 1,0-1,0 0,0 1,0-1,0 1,0 0,0-1,0 1,0 0,-1 0,1 0,0 0,0 1,-1-1,1 0,-1 1,1-1,-1 1,0 0,1-1,-1 1,0 0,0 0,1 8,-1-1,1 1,-2-1,0 1,0-1,0 1,-1 0,-1-1,0 0,0 1,-3 6,-5 34,9-39,0 0,0-1,1 1,0 0,1 0,0-1,1 1,0-1,1 1,0-1,0 0,1 0,1 0,1 3,4 5</inkml:trace>
  <inkml:trace contextRef="#ctx0" brushRef="#br0" timeOffset="1335.059">1432 118,'10'4,"-1"-1,0 0,1-1,-1 0,1 0,0-1,-1 0,1-1,0 0,0-1,0 0,-1 0,1-1,3-1,40-4,-50 7,1 1,-1 0,0 0,0 0,0 1,1-1,-1 1,-1-1,1 1,0 0,0 0,-1 1,1-1,-1 0,0 1,0 0,0-1,0 1,0 0,0 0,-1 0,1 0,-1 0,0 1,0-1,0 0,-1 0,1 1,-1-1,0 1,0-1,0 0,0 1,0-1,-1 0,1 1,-1-1,-1 2,5 28,62 284,-31-183,-34-134,0 1,1 0,-1 0,0-1,1 1,-1 0,1 0,-1-1,1 1,-1-1,1 1,0-1,-1 1,1-1,0 1,-1-1,1 1,0-1,0 0,0 1,-1-1,1 0,0 0,0 1,0-1,0 0,-1 0,1 0,0 0,0 0,0 0,0-1,-1 1,1 0,0 0,0 0,0-1,-1 1,1-1,0 1,-1 0,1-1,0 1,0-1,-1 1,1-1,-1 0,1 1,-1-1,1 0,-1 1,1-1,-1 0,0 0,1 0,23-45,-23 42,41-176,-28 93,-9 66,4-33,3 1,2 1,3 0,2 1,11-19,-17 48,-2 9</inkml:trace>
  <inkml:trace contextRef="#ctx0" brushRef="#br0" timeOffset="1634.033">2222 654,'-5'28,"-1"16,5-1,2-8</inkml:trace>
  <inkml:trace contextRef="#ctx0" brushRef="#br0" timeOffset="1879.372">2391 287,'-9'9,"-4"4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1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144 734,'-134'431,"124"-357,11-73,-1-1,1 1,0-1,-1 0,1 1,0-1,-1 0,1 1,0-1,-1 0,1 0,0 0,0 0,-1 0,1 0,0 0,0 0,-1 0,1 0,0 0,-1 0,1 0,0 0,0-1,-1 1,1 0,0-1,-1 1,1 0,-1-1,1 1,0-1,-1 1,1-1,-1 1,1-1,-1 1,0-1,1 0,-1 1,0-1,1 0,-1 1,0-1,1 0,-1 1,0-1,0 0,0 0,0 1,0-1,0 0,0 0,0 1,0-1,0 0,0 1,0-1,-1 0,1 0,2-3,114-216,7-15,16 18,-139 216,1 0,-1 0,0 0,0 0,1 0,-1 0,1 0,-1 0,1 1,-1-1,1 0,-1 0,1 0,0 1,-1-1,1 0,0 1,0-1,-1 1,1-1,0 1,0-1,0 1,0-1,0 1,0 0,0 0,0-1,0 1,0 0,0 0,0 0,0 0,0 0,0 0,0 0,-1 1,1-1,0 0,0 0,0 1,0-1,0 1,0-1,0 1,0-1,-1 1,1-1,0 1,0 0,-1-1,1 1,0 0,-1 0,1 0,-1-1,1 1,-1 0,0 0,1 1,31 131,-22-107</inkml:trace>
  <inkml:trace contextRef="#ctx0" brushRef="#br0" timeOffset="253.886">623 1157,'-5'29,"4"4,1-7,1-9</inkml:trace>
  <inkml:trace contextRef="#ctx0" brushRef="#br0" timeOffset="487.134">849 734,'0'0</inkml:trace>
  <inkml:trace contextRef="#ctx0" brushRef="#br0" timeOffset="938.031">1103 198,'-19'19,"-21"16,-8 7,-1-4,8-3,6-8,9-4,9-5</inkml:trace>
  <inkml:trace contextRef="#ctx0" brushRef="#br0" timeOffset="1505.896">172 198,'138'-11,"24"-8,-183 2,8 12,5 3,-1-1,1 0,-1 0,1-1,0 0,1 0,-1-1,1 0,0 0,0-1,0 0,1 0,0-1,-2-2,8 7,-1 0,0-1,1 1,0 0,0-1,-1 1,2 0,-1-1,0 1,0-1,1 1,-1 0,1-1,0 1,-1 0,1 0,0-1,1 1,-1 0,0 0,2-1,-1-1,9-15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1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37,'4'-3,"1"-1,-1 0,1 1,0 0,-1 0,1 0,1 1,-1 0,0 0,1 0,-1 0,1 1,-1 0,1 0,-1 1,1-1,0 1,-1 0,1 1,0-1,-1 1,1 1,0-1,-1 1,0-1,1 2,-1-1,0 0,0 1,0 0,-1 0,1 1,-1-1,1 1,2 4,2 12,-1 1,-1 0,-1 0,-1 1,-1-1,-1 1,0 0,-2 0,-1 0,0 1,-2-1,-2 13,-2 10,-1-1,-3 1,-1-2,-3 0,-1 0,-2-1,-2-1,-1-1,-12 15,5-24,23-65,84-156,-38 113,2 2,4 2,3 2,18-16,-63 78,1 0,0 1,1 0,0 0,0 0,1 1,0 1,0-1,0 1,1 1,0 0,0 0,1 1,-1 0,1 1,0 0,0 1,10-1,-18 3,0 1,0-1,0 1,0-1,0 1,-1 0,1 1,0-1,0 0,-1 1,1-1,-1 1,1 0,-1 0,1 0,-1 0,0 0,0 0,0 1,-1-1,1 1,0-1,-1 1,0 0,1 0,-1-1,0 3,18 83,-35 74,9-124,-23 107,11-72,49-114,19-47,9-18,4 3,17-15,-70 106,0 0,0 1,1 0,0 1,1 0,0 1,1 0,0 1,0 0,1 1,4-2,-15 9,0-1,1 0,-1 0,0 1,1 0,-1-1,1 1,-1 0,1 0,-1 0,0 0,1 1,-1-1,1 1,-1-1,0 1,1 0,-1 0,0 0,0 0,0 1,0-1,0 0,0 1,0-1,0 1,0 0,-1 0,1 0,-1 0,1 0,-1 0,0 0,0 0,0 0,0 1,0-1,0 0,-1 1,1-1,-1 3,12 103,-34 123,20-222,0 2,-1-1,1 1,1-1,0 1,0 0,1 0,1 0,-1-1,2 1,1 7,20-5,-12-18</inkml:trace>
  <inkml:trace contextRef="#ctx0" brushRef="#br0" timeOffset="2902.252">1552 94,'-29'283,"31"-224,0-42,-1 0,-1 0,0-1,-1 1,-1 0,0-1,-2 1,0-1,0 0,-5 8,95-235,-67 178,6-12,2 1,1 2,3 0,1 2,19-17,-48 52,0 1,0 0,1-1,0 1,0 1,0-1,0 0,0 1,1 0,0 0,-1 0,1 1,0-1,0 1,1 0,-1 1,0-1,1 1,-1 0,0 1,1-1,-1 1,1 0,-1 0,1 1,-1 0,1 0,-1 0,1 0,-1 1,0 0,3 1,1 5,0-1,-1 1,0 0,0 1,-1 0,0 0,-1 1,1 0,-2 0,0 0,0 1,-1 0,2 6,-3-8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0,'-225'18,"55"22,169-40,0 0,-1 1,1-1,0 1,0-1,-1 1,1 0,0-1,0 1,0 0,0 0,0 0,0 0,0 0,0 0,1 0,-1 0,0 0,0 0,1 1,-1-1,1 0,-1 0,1 1,0-1,-1 0,1 0,0 1,0-1,0 0,0 1,0-1,0 1,0-1,0 0,1 0,-1 1,0-1,1 0,-1 1,1-1,0 0,-1 0,1 0,0 0,0 0,0 0,0 0,-1 0,2 1,59 37,82-16,-52-14,19 12,-109-20,0-1,0 1,0 0,0-1,0 1,0 0,-1 0,1 0,0 0,-1 0,1 0,0 0,-1 0,1 0,-1 0,0 0,1 0,-1 0,0 0,0 0,1 0,-1 1,0-1,0 0,0 0,0 0,-1 0,1 0,0 1,0-1,-1 0,1 0,-1 0,1 0,-1 0,1 0,-1 0,1 0,-1 0,0 0,0 0,0-1,1 1,-1 0,0 0,-1 0,-42 38,43-38,-315 206,307-201,0 0,1 0,-1 1,1 0,1 1,0 0,0 0,0 0,1 1,0 0,1 0,0 1,0-1,1 1,0 0,1 0,0 0,1 1,0-1,1 1,0 0,0 4,1-12,1 1,0-1,0 1,0-1,0 0,0 1,1-1,-1 0,1 0,0 0,0 0,0 0,0-1,1 1,-1-1,1 1,-1-1,1 0,0 0,0 0,0 0,0-1,0 1,1-1,-1 0,0 0,1 0,-1 0,4 0,103 4,8-27,68-5,-131 28,-31-1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6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1 310,'168'-11,"-122"3,1 2,0 3,0 1,12 3,-47-1</inkml:trace>
  <inkml:trace contextRef="#ctx0" brushRef="#br0" timeOffset="244.091">283 0,'-4'38,"-3"23,1 5,1-3,2-8,6-9,2-7,0-5,0-4,-1-2,-2-1,0-6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9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27 252,'-26'299,"34"-249,7-79,-9-24,2 1,3 0,17-51,-19 77,0-3,1 0,2 1,0 0,2 1,1 0,1 1,12-14,-23 35,0 0,0 0,1 1,-1 0,1 0,0 0,0 1,0 0,0 0,1 0,-1 1,1 0,6-1,-10 2,-1 1,1 0,0 0,-1 0,1 0,0 0,-1 0,1 1,0-1,-1 1,1 0,-1 0,1 0,-1 0,1 0,-1 0,0 1,1-1,-1 1,0 0,0-1,0 1,-1 0,1 0,0 0,-1 1,1-1,-1 0,1 0,-1 1,0-1,0 1,0-1,-1 1,1 0,0 1,16 66,-12-51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0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0 124,'344'0,"-211"20,-133-19,1-1,-1 0,1 0,0 0,-1 0,1 0,-1 0,1-1,0 1,-1 0,1 0,-1 0,1 0,-1-1,1 1,-1 0,1-1,-1 1,1 0,-1-1,1 1,-1-1,1 1,-1 0,0-1,1 1,-1-1,0 1,1-1,-1 0,0 1,0-1,1 1,-1-1,0 1,0-1,0 0,0 1,0-1,0 1,0-1,0 0,0 1,0-1,0 1,0-1,-1 0,1 1,0-1,0 1,-1-1,1 1,0-1,-1 1,1-1,0 1,-1-1,1 1,-1-1,1 1,-1 0,1-1,-1 1,-31-27,-103-52,115 66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0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1,'59'23,"-28"-20,1-2,-1-1,1-1,0-2,-1-1,1-1,116-10,-66 15,-58 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3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0 150,'73'17,"-24"-10,0-2,0-2,0-3,1-1,-1-3,0-7,-48 10,0 1,-1-1,1 1,0-1,0 1,-1-1,1 1,0-1,0 0,-1 1,1-1,-1 0,1 1,-1-1,1 0,-1 0,1 0,-1 0,0 1,1-1,-1 0,0 0,0 0,0 0,0 0,1 0,-1 0,0 0,-1 0,1 0,0 1,0-1,0 0,-1 0,1 0,0 0,-1 0,1 0,-1 1,1-1,-1 0,1 0,-1 1,1-1,-1 0,0 1,1-1,-1 0,0 1,-142-114,130 101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291 321,'-38'99,"29"-82,-19 29,-1-3,-2 0,-2-2,-1-1,-27 21,47-48,1-3</inkml:trace>
  <inkml:trace contextRef="#ctx0" brushRef="#br0" timeOffset="318.885">9 208,'10'23,"17"24,9 7,3 0,-5-5,-3-5,-3-6,-1-9,0-5,-4-2,-3-4,-3-1,-1 2,-2 2,1-2,-3-5</inkml:trace>
  <inkml:trace contextRef="#ctx0" brushRef="#br0" timeOffset="930.903">574 743,'158'-300,"-152"289,1 0,0 0,1 0,0 1,1 0,0 0,0 1,1 1,0-1,1 2,0-1,0 1,0 1,2 0,-12 5,0 1,0 0,0-1,1 1,-1 0,0-1,0 1,0 0,0 0,1 0,-1 0,0 0,0 1,0-1,0 0,1 0,-1 1,0-1,0 1,0-1,0 1,0-1,0 1,0 0,0-1,0 1,0 0,-1 0,1 0,0 0,0 0,-1 0,1 0,0 0,-1 0,1 0,-1 0,0 0,1 0,-1 0,0 1,0-1,1 0,-1 0,5 59,-6-53,0 20,0-23,-1 1,1-1,1 1,-1-1,1 1,-1-1,1 1,0-1,1 1,-1-1,1 1,0-1,0 1,1-1,-1 0,1 0,0 1,0-1,0 0,0-1,1 1,0 0,0-1,0 1,0-1,3 3,1-6,0-1,-1 1,1-1,-1 0,1 0,-1-1,1 0,-1 0,0-1,0 0,0 0,0 0,0 0,-1-1,1 0,-1 0,0-1,-1 1,4-5,163-161,-170 169,-1 0,1 1,0-1,0 0,-1 1,1-1,0 1,0-1,0 1,0 0,0-1,0 1,0 0,0 0,0-1,0 1,0 0,0 0,0 0,-1 0,1 0,0 1,0-1,0 0,0 0,0 1,0-1,0 0,0 1,0-1,0 1,-1-1,1 1,0-1,0 1,0 0,-1-1,1 1,-1 0,1 0,0 0,-1-1,1 1,-1 0,0 0,1 0,-1 0,0 0,1 0,-1 0,0 0,0 0,0 0,5 60,-5-55,-3 45,1-39,1 0,0 0,1 0,0 0,1 0,0 0,1 0,0 0,1 0,0 0,4 7,5-1</inkml:trace>
  <inkml:trace contextRef="#ctx0" brushRef="#br0" timeOffset="1631.985">1421 66,'17'3,"1"-1,0-1,0 0,0-2,0 0,0-1,0 0,0-2,-1 0,1-1,-1 0,0-2,-1 0,-14 7,0-1,-1 1,1-1,-1 1,1 0,0-1,-1 1,1 0,0 0,-1 0,1 0,0 1,-1-1,1 0,0 1,-1-1,1 1,-1 0,1-1,-1 1,1 0,-1 0,0 0,1 0,-1 0,0 0,0 0,1 1,-1-1,0 0,0 1,-1-1,1 1,0-1,0 1,-1-1,1 1,-1-1,1 1,-1 0,0-1,1 2,10 75,-11-78,0 318,24-178,-13-88,-11-51,1 0,-1 0,0-1,0 1,1 0,-1-1,1 1,-1 0,0-1,1 1,-1 0,1-1,0 1,-1-1,1 1,-1-1,1 1,0-1,-1 0,1 1,0-1,0 0,-1 1,1-1,0 0,0 0,-1 0,1 0,0 0,0 0,0 0,-1 0,1 0,0 0,0 0,-1 0,1 0,0-1,0 1,-1 0,1-1,0 1,-1 0,1-1,0 1,-1-1,1 1,-1-1,1 0,0 1,-1-1,1 1,-1-1,0 0,1 1,-1-1,0 0,1 0,-1 1,0-1,0 0,0 0,1 0,15-27,0-1,-2-1,-1 0,-1 0,3-16,100-317,-81 276,-26 80,0 4</inkml:trace>
  <inkml:trace contextRef="#ctx0" brushRef="#br0" timeOffset="2668.129">2266 489,'0'24,"-4"18,-3 6,1 0,2-9</inkml:trace>
  <inkml:trace contextRef="#ctx0" brushRef="#br0" timeOffset="2836.043">2408 122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37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282 190,'0'641,"0"-626,0 0,-1 0,-1 0,0 0,-1 0,-1 0,0-1,-1 1,-1 0,-4 2</inkml:trace>
  <inkml:trace contextRef="#ctx0" brushRef="#br0" timeOffset="516.885">0 275,'40'-25,"1"3,1 1,0 2,2 2,18-4,-43 14,-13 5,21-9,0 0,1 2,0 1,1 2,0 0,0 2,0 1,1 2,-1 0,13 3,-39-2,0 0,1 0,-1 1,0-1,0 1,0 0,0 0,0 0,0 0,0 0,0 0,0 1,-1 0,1 0,0-1,-1 1,0 1,1-1,-1 0,0 1,0-1,0 1,0-1,-1 1,1 0,-1 0,0 0,1 0,-1 0,-1 0,1 0,0 0,-1 0,0 0,1 1,-1-1,0 0,-1 1,-5 14,0-1,-2 0,0-1,-1 0,-1 0,0-1,-1 0,-1 0,0-2,-1 1,0-2,-4 3,-72 85,87-97,0-1,1 0,-1 1,1-1,0 1,0-1,0 1,0 0,0-1,0 1,1 0,-1 0,1-1,0 1,0 0,0 0,0 0,0 0,1-1,-1 1,1 0,0 0,0-1,0 1,0-1,0 1,1-1,-1 1,1-1,-1 0,1 1,1 0,79 58,-53-44,-24-14,0-1,1 1,-1 0,0 0,0 0,-1 1,1 0,-1 0,0 0,0 0,0 1,0 0,-1-1,0 1,0 0,0 1,-1-1,0 0,0 1,0 0,0-1,-1 1,0 0,0 0,-1 0,0-1,0 1,0 0,0 0,-1 0,0 0,0 0,-1-1,0 1,0-1,0 1,-1-1,-1 4,-24 18,-2-1,0-2,-1-1,-1-2,-1 0,-1-3,-1-1,-1-1,-24 7,-40 5,86-26</inkml:trace>
  <inkml:trace contextRef="#ctx0" brushRef="#br0" timeOffset="1131.852">932 727,'2'6,"1"0,0-1,0 1,1-1,0 1,0-1,0 0,1-1,-1 1,1-1,0 0,1 0,-1 0,0-1,1 0,0 0,0 0,0-1,0 0,0 0,1 0,-1-1,0 0,1 0,-1-1,1 0,-1 0,1 0,-1-1,1 0,-1 0,1 0,-1-1,0 0,0-1,0 1,0-1,0 0,3-3,123-104,-131 108,0 0,0 1,0-1,0 1,1-1,-1 1,1 0,-1 0,1-1,-1 1,1 0,0 0,-1 0,1 1,0-1,0 0,0 1,0-1,0 1,0 0,-1-1,1 1,0 0,0 0,0 0,0 0,0 1,0-1,0 1,0-1,0 1,0-1,-1 1,1 0,0 0,0 0,-1 0,1 0,-1 1,1-1,-1 0,1 1,-1-1,0 1,0-1,0 1,0-1,0 1,0 0,0 0,0 0,0 1,9 20,-8-14,1 0,1 0,-1-1,2 1,-1-1,1 0,0 0,1 0,0-1,0 1,0-2,1 1,0-1,0 0,1 0,0-1,0 0,9 4,-9-6,1-1,-1 0,1 0,0-1,0 0,0-1,-1 1,1-2,0 1,0-2,0 1,-1-1,1 0,-1-1,1 0,-1 0,0 0,0-1,0-1,-1 0,1 0,1-1,16-14,0-2,-2 0,0-1,-1-1,7-13,14-23,-3-1,-2-2,-3-2,-3-2,-3 0,-3-2,-3-1,11-60,-28 105,-22 54,-7 36,4 0,2 1,3 1,4 1,-2 52,12-99,2 0,1-1,0 1,2-1,0 0,1 0,9 19,-18-23,-5-14</inkml:trace>
  <inkml:trace contextRef="#ctx0" brushRef="#br0" timeOffset="1384.973">1609 247,'43'5,"38"1,11 0,-1-1,-7-2,-13-1,-13-1,-7 5,-8 0,-10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8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0 199,'250'-1,"-75"-25,-176 25,0 1,1 0,-1-1,0 1,1-1,-1 0,1 1,-1-1,0 1,1-1,-1 0,1 1,0-1,-1 0,1 0,0 1,-1-1,1 0,0 0,0 0,0 1,0-1,-1 0,1 0,0 0,1 0,-1 1,0-1,0 0,0 0,0 0,1 1,-1-1,0 0,1 0,-1 1,0-1,1 0,-1 1,1-1,-1 0,1 1,-1-1,1 1,0-1,-1 1,1-1,0 1,-1-1,1 1,0 0,0-1,0 1,-1 0,1-1,0 1,0 0,0 0,-1 0,1 0,0 0,0 0,0 0,0 0,-122-118,107 101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5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434 266,'-43'43,"-24"29,-5 7,9-6,11-9,9-12,12-9,7-8,2-5,5-7</inkml:trace>
  <inkml:trace contextRef="#ctx0" brushRef="#br0" timeOffset="245.834">95 266,'19'33,"17"22,1 5,-1-2,-1-6,-7-8,-3-6,-1-5,0-3,1-7,-4-2,-1-5,-4-5</inkml:trace>
  <inkml:trace contextRef="#ctx0" brushRef="#br0" timeOffset="749.365">603 802,'22'-84,"4"0,34-74,-56 148,0 1,1 0,0 0,1 0,0 0,0 1,0 0,1 1,1-1,6-4,-13 11,-1 0,1 1,0-1,0 1,0-1,0 1,0-1,0 1,0 0,0-1,0 1,0 0,0 0,0 0,0 0,0 0,1 0,-1 0,0 0,0 0,0 1,0-1,0 0,0 1,0-1,0 1,0-1,0 1,0-1,-1 1,1-1,0 1,0 0,0 0,-1-1,1 1,0 0,-1 0,1 0,-1 0,1 0,-1 0,1 0,-1 0,0 0,1 0,-1 0,0 0,0 0,0 0,0 1,9 58,5 19,-13-77,-1-1,1 1,0-1,0 1,-1-1,1 1,0-1,0 1,0-1,1 0,-1 1,0-1,0 0,1 0,-1 0,1 0,-1 0,1 0,-1-1,1 1,-1 0,1-1,0 1,-1-1,1 0,0 1,-1-1,1 0,0 0,0 0,-1 0,1 0,0-1,-1 1,1 0,0-1,-1 1,1-1,0 0,-1 0,1 1,-1-1,1 0,-1 0,11-8,0 0,-1-1,-1 0,1-1,-2 0,1 0,-1-1,-1 0,0-1,4-10,34-47,-45 68,0-1,0 1,-1 0,1 0,1-1,-1 1,0 0,0 0,1 0,-1 1,1-1,0 0,0 0,-1 1,1-1,0 1,0 0,0 0,1-1,-1 1,0 1,0-1,0 0,1 0,-1 1,1-1,-1 1,0 0,1 0,-1 0,1 0,-1 0,0 0,1 1,-1-1,0 1,1 0,-1 0,0-1,0 1,0 1,1-1,-1 0,1 1,0 6,1 0,-1 0,-1 0,1 1,-1-1,-1 1,0-1,0 1,0-1,-1 1,-1 0,0 8,3 55,3-50,1-3</inkml:trace>
  <inkml:trace contextRef="#ctx0" brushRef="#br0" timeOffset="1909.141">1422 154,'1'-1,"-1"1,0 0,1 0,-1 0,1 0,-1 0,1 0,-1 0,0 0,1 0,-1 0,1 0,-1 0,0 0,1 0,-1 1,1-1,-1 0,0 0,1 0,-1 1,1-1,-1 0,0 0,1 1,-1-1,0 0,0 1,1-1,-1 0,0 1,0-1,1 0,-1 1,0-1,0 1,0-1,0 0,0 1,1-1,-1 1,0-1,0 0,0 1,0-1,0 1,0-1,0 1,-1-1,1 0,0 1,0-1,0 1,0-1,0 0,-1 1,1-1,0 1,0-1,-1 0,1 1,0-1,-1 0,1 0,0 1,-1-1,1 0,0 0,-1 1,1-1,35-3,50-43,-84 45,0 0,1 1,-1-1,0 1,1-1,-1 1,0-1,1 1,-1 0,1 0,-1 0,1 0,-1 0,0 0,1 0,-1 0,1 1,-1-1,0 1,1-1,-1 1,0-1,1 1,-1 0,0-1,0 1,1 0,-1 0,0 0,0 0,0 0,0 0,0 0,-1 0,1 1,0-1,0 0,-1 0,1 1,20 59,-18-47,41 318,-22-142,-22-190,0 1,0-1,0 1,0-1,0 1,1-1,-1 1,0 0,0-1,0 1,1-1,-1 1,0-1,1 0,-1 1,0-1,1 1,-1-1,1 0,-1 1,1-1,-1 0,1 1,-1-1,1 0,-1 0,1 1,-1-1,1 0,-1 0,1 0,-1 0,1 0,0 0,-1 0,1 0,-1 0,1 0,-1 0,1 0,-1 0,1 0,0-1,-1 1,1 0,-1 0,1-1,-1 1,1 0,-1 0,0-1,1 1,-1-1,1 1,-1 0,0-1,1 1,-1-1,0 1,1-1,-1 1,0-1,0 0,23-37,-20 34,43-97,-4-1,7-39,-2 8,28-66,-68 186,-1 6</inkml:trace>
  <inkml:trace contextRef="#ctx0" brushRef="#br0" timeOffset="2161.001">2240 548,'-14'29,"-5"14,5-5,6-8</inkml:trace>
  <inkml:trace contextRef="#ctx0" brushRef="#br0" timeOffset="2331.098">2353 154,'0'0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0,'731'0,"-732"0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2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59,'242'-27,"-85"8,-29 7,-116 12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2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55,'24'0,"22"-5,13-1,1-1,-4 2,-8 2,-2-4,-4 0,-4 0,-4 2,-8 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0,'-22'9,"1"0,1 2,0 0,0 1,1 2,1-1,0 2,1 1,0 0,1 1,1 0,1 1,1 1,-4 7,14-19,-1 1,1-1,0 1,1-1,0 1,0 0,1 0,0 0,0 0,1 0,0 0,0 0,1 0,0 0,0 0,1 0,0-1,0 1,1 0,0-1,1 0,-1 0,1 0,1 0,-1 0,1-1,0 0,1 0,3 3,-5-4,1 1,0-1,1-1,-1 1,1-1,-1 0,1 0,0-1,1 0,-1 0,1 0,-1-1,1 0,0 0,0-1,0 1,0-2,0 1,0-1,0 0,0 0,0-1,0 0,0 0,0-1,-1 0,1 0,0 0,-1-1,4-2,-3 1,-1 0,1-1,-1 0,0 0,0-1,0 1,-1-1,0-1,0 1,0-1,-1 0,0 0,2-4,-4 8,-1-1,0 1,1 0,-1 0,0-1,-1 1,1 0,0-1,-1 1,0-1,0 1,0-1,0 1,-1-1,1 1,-1 0,0-1,0 1,0 0,0 0,-1-1,1 1,-1 0,0 0,0 0,0 1,0-1,0 0,-1 1,1 0,-1-1,-1 0,1 1,0 0,0 1,0-1,0 1,0 0,0-1,0 1,0 1,-1-1,1 0,0 1,-1 0,1 0,0 0,-1 0,1 0,0 1,0 0,-1-1,1 1,3-1,1 0,-1 0,0 0,0 0,1 0,-1 1,0-1,1 0,-1 0,0 0,0 0,1 0,-1 0,0 1,0-1,1 0,-1 0,0 0,0 1,0-1,1 0,-1 0,0 1,0-1,0 0,0 0,0 1,1-1,-1 0,0 0,0 1,0-1,0 0,0 1,0-1,0 0,0 1,0-1,0 0,0 0,0 1,0-1,0 0,-1 1,1-1,0 0,0 0,0 1,0-1,0 0,-1 0,1 1,0-1,0 0,0 0,-1 0,1 1,0-1,29 6,-7-4,0-2,0-1,0-1,-1-1,1 0,0-2,-1 0,9-5,-5 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3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0,'1'88,"-4"0,-3 0,-13 48,-57 232,70-287,12-76</inkml:trace>
  <inkml:trace contextRef="#ctx0" brushRef="#br0" timeOffset="413.587">505 0,'0'701,"-34"-802,31 89,0 0,-1 1,-1-1,0 1,-1 0,0 0,0 0,-1 1,0 0,-1 0,0 1,-1 0,0 1,0 0,-1 0,0 1,0 0,-1 0,0 1,0 1,-1 0,-9-3,8 7,0-1,0 2,-1 0,1 0,0 1,0 1,0 0,0 1,0 1,0 0,1 0,-1 1,1 1,1 0,-1 1,1 0,0 0,0 1,-2 4,-4 8,5-1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751 170,'1'0,"-1"0,0-1,1 1,-1 0,1 0,-1 0,0 0,1 0,-1 0,1 0,-1 0,0 0,1 0,-1 0,1 1,-1-1,0 0,1 0,-1 0,1 0,-1 1,0-1,1 0,-1 0,0 1,0-1,1 0,-1 0,0 1,0-1,1 0,-1 1,0-1,0 1,0-1,1 0,-1 1,0-1,0 0,0 1,0-1,0 1,0-1,0 0,0 1,0-1,0 1,0-1,0 0,0 1,0-1,0 1,-1-1,1 0,0 1,0-1,0 0,-1 1,1-1,0 0,0 1,-1-1,1 0,0 1,40-6,-36 5,226-29,-157 14,-72 14,-1-1,0 0,1 0,-1 0,0 0,0 0,0 1,0-1,0 0,0 0,-1 0,1 0,-1 0,1 1,-1-1,0 0,1 0,-1 1,0-1,0 1,0-1,-1 1,1-1,0 1,-1 0,1-1,0 1,-1 0,1 0,-1 0,0 0,1 0,-1 0,-1 0,-2-3,-70-53,55 46</inkml:trace>
  <inkml:trace contextRef="#ctx0" brushRef="#br0" timeOffset="701.41">1710 0,'-9'10,"-9"12,-5 3,1 2,-1-4,4 0,0-5,4-1,-1 3,2 1,4-2</inkml:trace>
  <inkml:trace contextRef="#ctx0" brushRef="#br0" timeOffset="-1299.664">751 480,'0'527,"3"-570,1 1,1 0,3 0,2 1,1 0,2 0,12-23,-17 43,0 1,1 0,1 0,1 1,1 1,0 0,2 0,0 2,0-1,2 2,0 0,3-1,-17 14,0 0,-1 1,1-1,0 0,0 1,0 0,0 0,0-1,0 1,1 0,-1 1,0-1,0 0,1 1,-1-1,0 1,1 0,-1-1,1 1,-1 0,0 1,1-1,-1 0,0 1,1-1,-1 1,0 0,1 0,-1 0,0 0,0 0,0 0,0 0,0 1,0-1,0 1,-1 0,1-1,0 1,-1 0,0 0,1 0,-1 0,0 0,0 0,0 1,0-1,0 0,-1 0,1 1,-1-1,1 3,6 54,-7-48,0 1,1-1,1 0,0 1,0-1,1 0,1 0,0-1,0 1,1-1,0 0,6 8,1-5</inkml:trace>
  <inkml:trace contextRef="#ctx0" brushRef="#br0" timeOffset="-916.842">1316 988,'-5'24,"-2"18,1 1</inkml:trace>
  <inkml:trace contextRef="#ctx0" brushRef="#br0" timeOffset="-669.791">1542 537,'-24'24,"-8"8</inkml:trace>
  <inkml:trace contextRef="#ctx0" brushRef="#br0" timeOffset="6698.872">497 339,'-20'-1,"-1"1,0 1,1 1,-1 0,0 2,1 0,0 1,0 1,1 1,0 1,0 1,-12 7,28-15,0 1,0-1,1 1,-1-1,0 1,1 0,-1 0,1 1,-1-1,1 0,0 1,0-1,0 1,0 0,1 0,-1 0,1 0,0 0,0 0,0 0,0 0,0 0,0 0,1 1,0-1,0 0,0 0,0 1,0-1,0 0,1 0,0 1,0-1,-1 0,2 0,-1 0,0 0,1 0,-1 0,3 2,137 69,-139-72,0 1,0-1,0 1,0-1,-1 1,1 0,-1-1,0 1,0 0,0 0,0 0,0 0,-1 0,1 0,-1 0,0 1,0-1,0 0,0 0,0 0,-1 0,0 0,1 0,-1 0,0 0,0 0,-1 0,1-1,-1 1,0 1,-61 75,59-75,-231 209,230-207,3-6,0 1,0 0,0 0,0 0,0 0,0 0,1 1,-1-1,0 1,1-1,-1 1,1-1,0 1,0 0,-1 0,1-1,0 1,0 0,1 0,-1 0,0 0,1 0,-1 1,1-1,-1 0,1 0,0 0,0 0,0 0,0 1,1-1,-1 0,0 0,1 0,0 0,-1 0,1 0,0 0,0 0,0 0,0 0,1 0,-1-1,0 1,1 0,-1-1,1 1,1 0,13 2,0-1,1 0,-1-2,1 0,-1 0,1-2,-1 0,1-1,30 0,124-27,-136 21,59-1,-76 13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1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0 166,'1'2,"1"0,-1 0,1 0,0-1,-1 1,1 0,0-1,0 0,0 1,0-1,0 0,0 0,0 0,1 0,-1 0,0-1,0 1,1-1,-1 1,1-1,-1 0,0 0,1 0,1 0,-1 0,37 2,-1-2,1-2,-1-1,1-2,12-5,-23 5,146-26,-175 31,-1-1,1 1,0-1,-1 1,1-1,0 0,-1 1,1-1,0 1,0-1,0 0,-1 1,1-1,0 0,0 1,0-1,0 1,0-1,0 0,0 1,1-1,-1 0,0 1,0-1,0 1,1-1,-1 0,0 1,0-1,1 1,-1-1,1 1,-1-1,0 1,1-1,-1 1,1 0,-1-1,1 1,-1-1,1 1,0 0,-1 0,1-1,-1 1,1 0,0 0,-1 0,1 0,0 0,-1-1,1 1,-1 0,1 1,0-1,-1 0,1 0,0 0,-1 0,1 0,-1 1,1-1,0 0,-1 0,-28-19,-54-55,70 54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6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0,2 0,1 0,0 0,1 0,-1 0,0 0,-1 0,1 0,-1 0,1 0,-1 0,0 0,-5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6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0,'33'0,"27"0,6 0,-2 0,-8 0,-8 5,-12 2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8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1,'-8'0,"-1"0,1 0,0 1,0 0,-1 0,1 1,0 0,0 1,1-1,-1 2,0-1,1 1,0 0,0 0,0 1,1 0,-1 0,1 1,0 0,1 0,-1 0,1 0,0 2,-5 4,1 0,0 1,1 0,0 1,1-1,1 1,0 1,1-1,1 1,0 0,1 0,0 0,1 1,1-1,1 1,0-1,1 0,0 1,1-1,1 0,1 0,0 0,1 0,0-1,6 10,-7-19,0 0,0 0,1 0,-1-1,1 0,1 0,-1 0,0 0,1-1,0 0,0 0,0-1,0 1,0-1,0-1,1 1,-1-1,1 0,-1 0,1-1,-1 0,1 0,-1-1,1 0,-1 0,1 0,-1-1,0 0,0 0,0 0,0-1,4-1,-1 0,1-1,-1 0,-1 0,1-1,-1 0,0 0,0-1,-1 0,0-1,0 1,-1-1,0-1,0 1,-1-1,0 0,4-9,-9 14,0-1,0 1,-1 0,1 0,-1-1,0 1,0 0,0 0,-1 0,1 0,-1 0,0 0,0 1,0-1,-1 1,1-1,-1 1,0 0,0 0,0 0,0 0,-1 1,1-1,-1 1,0 0,1 0,-1 0,0 0,0 1,0-1,0 1,0 0,-1 1,1-1,0 1,0 0,-1-1,1 2,0-1,0 1,-1-1,0 1,-5 12,35-4,5-6,0-1,-1-2,1-1,0-2,0-1,16-4,-12 3,-8 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1,'-5'4,"-11"12,-8 8,-4 4,2 3,1-5,4-1,7 0,0 0,3-4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59,'315'-47,"-77"36,-179 12,-47-1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40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85,'2'1,"-1"1,0 0,1 0,-1 0,1-1,0 1,-1 0,1-1,0 0,0 1,0-1,0 0,0 0,1 0,-1 0,0-1,0 1,1-1,-1 1,0-1,0 0,1 1,-1-1,0-1,2 1,-1 0,368 3,-355-2,-11 0,-1-1,1 1,-1-1,1 0,-1 0,1-1,-1 1,1-1,-1 0,0 0,1-1,-1 1,0-1,0 0,4-2,-8 2,0 0,1 0,-1 0,0-1,0 1,0 0,-1 0,1 0,0 0,-1 0,0 0,1 0,-1 0,0 0,0 0,0 0,0 0,0 0,-1 1,1-1,0 0,-1 1,1-1,-1 1,0 0,0-1,1 1,-3-1,-7-9,0-7,1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7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28,'-4'6,"1"0,0 1,0-1,1 0,-1 1,1 0,1-1,0 1,0 0,0 0,0 0,2 6,-2 0,-14 428,-20-191,33-242,1-3,-1 0,1 0,0 0,1 0,-1 0,1 0,0 0,0 0,1 0,-1 0,1 0,0 0,1 0,-1 0,1 1,4-1</inkml:trace>
  <inkml:trace contextRef="#ctx0" brushRef="#br0" timeOffset="549.43">506 1,'0'651,"6"-579,-32-93,12 3,-1-5,0 2,-2 0,-1 0,-1 2,0 0,-1 1,-1 1,-16-9,31 22,-1 1,1 0,-1 0,0 1,0-1,0 2,0-1,-1 1,1 0,0 0,-1 1,1 0,0 0,0 1,-1 0,1 0,0 1,0 0,0 0,0 1,0 0,-1 1,-4 9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7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1 582,'102'-93,"-3"-5,-3-7,9-7,-81 86,2 1,1 0,1 2,1 2,29-18,-56 38,0-1,1 0,-1 1,1-1,-1 1,1 0,-1 0,1 0,0 0,-1 1,1-1,0 1,0-1,0 1,-1 0,1 0,0 0,0 1,0-1,-1 1,1-1,0 1,0 0,-1 0,1 0,-1 0,1 1,-1-1,1 1,-1-1,0 1,0 0,0 0,0 0,0 0,0 0,-1 1,1-1,-1 0,1 1,-1-1,1 3,3 12,-2 1,1-1,-2 1,-1 0,0 0,-1 0,-1 0,0 0,-1-1,-3 10,-3-1,0 0,-2-1,-1 0,0 0,-2-1,-1-1,-1 0,-1-1,-1-1,0 0,-2-2,0 0,-2-1,0 0,-1-2,0-1,-1 0,-17 6,37-19,1 0,-1 0,0 0,0-1,0 0,0 1,0-1,0 0,0 0,0-1,-1 1,1 0,0-1,0 0,-1 0,1 0,0 0,0-1,-1 1,1-1,0 0,0 0,0 0,0 0,0 0,0-1,0 0,0 1,1-1,-1 0,1 0,-1 0,1-1,0 1,-1-1,1 1,1-1,-1 0,0 1,1-1,-1 0,1 0,0 0,-1-3,1-4,0 0,0 0,1-1,0 1,1 0,0 0,1 0,0-1,0 1,1 1,1-1,-1 0,2 1,-1 0,1 0,1 0,-1 0,1 1,1 0,3-3,7-10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1,'-9'48,"-4"20,1 5,3-7,2-14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7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0,'5'5,"1"2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8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1 393,'7'-56,"2"1,3 0,2 1,2 0,8-12,-23 64,-1-1,1 1,-1 0,1-1,0 1,-1 0,1 0,1-1,-1 1,0 0,0 0,1 0,-1 0,1 1,0-1,-1 0,1 0,0 1,0 0,0-1,0 1,0 0,0 0,1 0,-1 0,0 0,1 0,-1 1,0-1,1 1,-1 0,1-1,-1 1,0 0,1 1,-1-1,1 0,-1 1,0-1,1 1,-1 0,0 0,1 0,-1 0,0 0,0 0,0 1,1 0,3 7,0 1,-1 0,0 1,0-1,-1 1,-1 0,0 0,0 0,-1 1,0 3,34 106,-35-118,1 0,-1 0,1 0,-1-1,1 1,0 0,0-1,0 1,1-1,-1 1,0-1,1 0,-1 0,1 0,0-1,0 1,0-1,0 1,0-1,0 0,0 0,0 0,0-1,1 1,-1-1,0 1,0-1,1 0,-1-1,0 1,0 0,1-1,-1 0,0 0,0 0,1 0,8-7,0 0,-1-1,0 0,-1-1,0 0,0-1,-1 0,0 0,-1-1,-1 0,0-1,0 1,-2-1,1 0,-1-1,-1 1,-1-1,0 0,0 0,-2 0,0-1,0-1,0-8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8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366 201,'-13'-5,"0"1,0 0,0 1,0 0,-1 1,0 0,1 1,-1 1,1 0,-1 1,0 0,1 1,-1 1,1 0,0 1,0 0,0 1,1 1,-6 2,11-4,0 0,1 1,-1 0,1 0,0 0,0 1,0-1,1 1,0 1,0-1,1 1,-1 0,1 0,1 0,-1 1,3-4,-1 0,1 0,-1 0,1 0,0 0,1 0,-1 0,1 0,-1 0,1 0,1 0,-1 0,0 0,1 0,0 0,0 0,0 0,1 0,-1 0,1 0,0 0,0-1,0 1,0-1,1 0,0 0,-1 0,1 0,2 2,6 3,1 0,-1-2,1 1,0-1,1-1,-1 0,1-1,0 0,0-1,0 0,1-1,-1-1,1 0,-1-1,1 0,-1-1,0 0,1-1,-1-1,0 0,0-1,11-5,3-2,-3 0</inkml:trace>
  <inkml:trace contextRef="#ctx0" brushRef="#br0" timeOffset="370.189">564 343,'13'8,"1"0,0-1,0-1,0 0,1 0,0-2,0 0,0-1,0 0,0-1,1-1,-1 0,1-1,-1-1,1-1,-1 0,1-1,-1 0,0-1,-1-1,1 0,-1-1,0-1,0 0,-1-1,0-1,0 0,-1 0,0-1,-1-1,0 0,0 0,4-8,54-104,-68 119,1 1,-1-1,0 0,0 0,0 1,0-1,-1 0,1 0,-1 0,0 0,0 0,-1 1,1-1,-1 0,0 0,0 0,0 1,-1-1,1 0,-1 1,0-1,1 1,-2 0,1 0,0 0,-1 0,1 0,-1 0,0 0,0 1,0 0,0-1,-1 1,1 0,-6-1,1-1,0 2,-1-1,1 1,-1 0,0 1,1 0,-1 1,0-1,0 2,0-1,1 1,-1 1,0-1,1 1,-1 1,1 0,0 0,-1 1,-3 2,-11 6,1 1,0 1,1 0,1 2,0 1,-9 10,13-13,1 1,1 0,0 1,1 0,1 1,0 1,2 0,0 0,0 1,2 0,1 1,0-1,1 2,2-1,0 0,0 7,4-19,1 1,0-1,0 0,1 0,0 0,0 0,1 0,0-1,1 1,0-1,0 0,0 0,1 0,0 0,0-1,1 0,-1 0,2 0,-1-1,0 0,1 0,0 0,0-1,1 0,-1-1,1 0,5 2,6 2,1-1,-1-2,1 0,0 0,1-2,-1-1,0 0,1-1,-1-2,17-2,68-21,-78 15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6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645 592,'-12'-7,"-1"1,0 0,0 1,-1 0,1 1,-1 0,0 1,0 1,-1 0,1 1,0 1,-1 0,1 1,0 0,-6 2,-15 5,1 2,0 0,1 3,0 0,1 3,0 0,2 2,0 1,-19 17,48-35,-3 0,1 1,0 0,-1 0,1 0,0 0,0 0,0 1,1-1,-1 1,0-1,1 1,0 0,0 0,0 1,0-1,0 0,0 1,1-1,0 1,0-1,0 1,0-1,0 1,1 0,-1 0,1-1,0 1,0 0,1 0,-1-1,1 1,0 0,0-1,0 1,0 0,7 3,1-1,-1-1,1 1,0-1,0-1,0 0,0 0,1-1,0 0,0-1,-1 0,2 0,-1-1,0 0,0-1,0 0,8-2,26 4,-43-2,0-1,0 1,0 0,0 0,0 0,0 0,0 0,0 0,0 1,0-1,0 0,0 0,0 1,0-1,0 0,0 1,-1-1,1 1,0-1,0 1,0 0,-1-1,1 1,0 0,-1 0,1-1,-1 1,1 0,-1 0,1 0,-1 0,1-1,-1 1,0 0,1 0,-1 0,0 0,0 0,0 0,0 0,0 0,0 0,0 0,0 0,0 0,0 0,-1 0,1 0,0 0,-1 0,1-1,-1 1,1 0,-1 0,1 0,-1 0,1-1,-1 1,0 0,1-1,-2 1,-41 48,-16 3,35-33,1 1,1 1,0 1,2 1,1 1,-1 3,18-24,0 0,1 1,-1-1,0 1,1-1,0 1,0 0,0-1,0 1,0 0,1 0,0 0,0 0,0-1,0 1,0 0,1 0,0 0,0-1,0 1,0 0,0-1,1 1,0-1,-1 1,1-1,1 0,-1 0,0 0,1 0,-1 0,1 0,0-1,0 1,0-1,0 0,1 0,-1 0,1 0,-1-1,1 1,-1-1,2 0,121 34,-117-34,-1 0,0 0,0-1,1 0,-1-1,0 1,1-2,-1 1,0-1,0 0,0-1,0 0,-1 0,1-1,-1 0,0 0,0-1,0 0,3-3,8-6</inkml:trace>
  <inkml:trace contextRef="#ctx0" brushRef="#br0" timeOffset="386.03">251 0,'19'255,"-10"145,-20-266,-6 0,-5-1,-19 50,23-99,4 1,4 1,3-1,4 33,4-94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1,'-5'24,"4"8,1-7,1-6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3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20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814 152,'0'0,"-1"-1,1 1,-1 0,1 0,0-1,-1 1,1 0,-1-1,1 1,-1 0,1-1,0 1,-1-1,1 1,0-1,0 1,-1-1,1 1,0-1,0 1,0-1,-1 1,1-1,0 1,0-1,0 1,0-1,0 1,0-1,0 0,0 1,0-1,1 1,-1-1,0 1,0-1,0 1,1-1,-1 1,0-1,0 1,1-1,-1 1,0 0,1-1,-1 1,1 0,-1-1,0 1,1 0,-1-1,1 1,-1 0,1 0,0-1,-54-3,7 10,1 1,-1 3,2 1,-32 13,-86 21,130-39,-82 28,113-34,0 1,0-1,0 1,0 0,0-1,1 1,-1 0,0 0,0-1,1 1,-1 0,1 0,-1 0,1 0,-1 0,1 0,0 0,-1 0,1 0,0 0,0 0,0 0,-1 0,1 0,0 0,0 0,1 0,-1 0,0 0,0 0,0 0,1 0,-1 0,1 0,-1 0,1 0,-1 0,1 0,-1 0,1 0,0-1,-1 1,1 0,0 0,0-1,0 1,0 0,46 27,139-1,168-12,-348-15,49 8,-54-8,0 0,0 1,-1-1,1 1,0-1,0 1,-1-1,1 1,0-1,-1 1,1-1,-1 1,1 0,-1 0,1-1,-1 1,1 0,-1 0,0-1,1 1,-1 0,0 0,0 0,0 0,0 0,0-1,0 1,0 0,0 0,0 0,0 0,0 0,0-1,0 1,-1 0,1 0,0 0,-1-1,1 1,-1 0,1 0,-1-1,1 1,-1 0,1-1,-1 1,0 0,1-1,-1 1,0-1,1 1,-1-1,0 0,0 1,0-1,1 0,-1 1,0-1,0 0,0 0,0 0,-29 20,-1-1,0-2,-1-1,-1-1,-21 5,-14 7,-33 16,1 3,3 5,-59 43,149-91,0 1,0-1,1 1,0 1,0-1,0 1,0 0,1 0,0 1,0-1,0 1,1 1,0-1,0 0,1 1,-1 0,1 0,1 0,-1 0,1 0,1 1,-1-1,1 1,1-1,-1 1,1-1,0 1,1-1,0 1,1 2,2-4,1-1,-1 1,1-1,0 0,1-1,-1 1,1-1,0 0,0 0,0-1,1 0,-1 0,1-1,0 1,0-1,0-1,0 1,0-1,0-1,0 1,0-1,0 0,0-1,0 0,4-1,379-75,-364 74</inkml:trace>
  <inkml:trace contextRef="#ctx0" brushRef="#br0" timeOffset="795.561">955 1055,'18'-49,"3"1,1 1,2 1,2 0,3 3,1 0,2 2,2 1,1 1,35-28,-30 34,-31 24,1 1,0-1,0 2,1 0,0 0,0 0,0 2,9-4,-18 9,-1-1,1 1,0-1,-1 1,1 0,0 0,-1 0,1 0,0 0,0 0,-1 0,1 1,0-1,-1 1,1-1,0 1,-1-1,1 1,-1 0,1 0,-1 0,0 0,1 0,-1 0,0 0,0 0,1 1,-1-1,0 0,0 1,-1-1,1 1,0-1,0 1,-1 0,1-1,-1 1,1-1,-1 1,0 0,1 1,3 78,-4-71,-3 166,2-174,1 1,0 0,0-1,0 1,0 0,1-1,-1 1,1 0,-1-1,1 1,0-1,0 1,0-1,0 1,1-1,-1 0,1 0,-1 1,1-1,0 0,0 0,0-1,0 1,0 0,0-1,0 1,1-1,-1 0,1 0,-1 0,1 0,-1 0,1 0,-1-1,1 1,0-1,-1 0,1 1,0-1,-1-1,1 1,0 0,-1-1,1 1,0-1,-1 0,1 0,0 0,68-76,-47 44,132-150,-47 64,-109 118,0 1,0-1,0 1,1-1,-1 1,0-1,0 1,1-1,-1 1,0 0,1-1,-1 1,1 0,-1-1,0 1,1 0,-1-1,1 1,-1 0,1-1,-1 1,1 0,-1 0,1 0,-1 0,1 0,-1 0,1-1,-1 1,1 0,-1 0,1 1,-1-1,1 0,0 0,-1 0,1 0,-1 0,1 0,-1 1,1-1,-1 0,0 0,1 1,-1-1,1 0,-1 1,0-1,1 1,-1-1,0 0,1 1,-1-1,0 1,1-1,-1 1,0-1,0 1,0-1,1 1,-1-1,0 1,0-1,0 1,0-1,0 1,0-1,0 1,0-1,0 1,-8 45,6-36,-37 219,57-60,-1-84,-10-79</inkml:trace>
  <inkml:trace contextRef="#ctx0" brushRef="#br0" timeOffset="1028.246">2282 999,'-5'19,"-1"6</inkml:trace>
  <inkml:trace contextRef="#ctx0" brushRef="#br0" timeOffset="1193.539">2366 378,'0'10,"0"12,0 3</inkml:trace>
  <inkml:trace contextRef="#ctx0" brushRef="#br0" timeOffset="1711.347">2649 858,'0'163,"30"-307,-15 93,-5 14,1 1,1 0,2 1,1 1,2 0,2 1,1 1,9-11,-26 38,0 1,1-1,-1 0,1 1,0 0,0 0,1 0,-1 0,1 1,-1-1,1 1,0 0,1 1,-1-1,0 1,1 0,-1 1,1-1,0 1,-1 0,1 0,5 1,-8 2,1 1,-1 0,0 0,0 0,-1 1,1-1,-1 0,0 1,0 0,0 0,0-1,0 1,-1 0,0 0,0 0,0 1,0-1,-1 0,1 0,-1 0,0 1,-1-1,1 0,-1 0,0 1,1 0,0 17,-1-17,1 1,-1-1,1 1,1-1,-1 0,1 1,0-1,0 0,0 1,1-1,0 0,0 0,0 0,1 1,9 7</inkml:trace>
  <inkml:trace contextRef="#ctx0" brushRef="#br0" timeOffset="2250.175">2846 152,'41'10,"0"-2,1-2,-1-1,1-2,0-2,31-4,-26 2,-48 1,1-1,-1 1,0-1,1 1,-1-1,1 1,-1-1,0 0,1 1,0-1,-1 0,1 1,-1-1,1 0,0 0,-1 1,1-1,0 0,0 0,0 0,0 1,0-1,0 0,0 0,0 0,0 1,0-1,0 0,0 0,0 0,1 1,-1-1,0 0,1 0,-1 1,0-1,1 0,-1 1,1-1,-1 0,1 1,0-1,-1 1,1-1,-1 1,1-1,0 1,0-1,-1 1,1 0,0-1,0 1,-1 0,1 0,0 0,0-1,0 1,-1 0,1 0,0 0,0 0,-27-21,18 16,1 0,0-1,0 1,0-1,1-1,0 1,0-1,1 0,0-1,0 1,0-1,1 0,1 0,-3-5,4-6</inkml:trace>
  <inkml:trace contextRef="#ctx0" brushRef="#br0" timeOffset="2912.936">3241 914,'-4'2,"0"0,-1 0,1 1,0-1,1 1,-1 0,0 0,1 0,-1 0,1 1,0-1,0 1,1 0,-1 0,1 0,-2 4,2-5,-4 5,0 1,1 0,-1 0,2 0,-1 1,2 0,-1 0,1 0,1 0,-1 0,2 1,0-1,0 1,0-1,2 1,-1-1,1 1,1-1,0 0,1 4,-2-12,1 1,0-1,-1 1,1-1,0 0,0 0,0 0,0 0,1 0,-1 0,1 0,-1-1,1 1,-1-1,1 0,0 1,0-1,-1-1,1 1,0 0,0-1,0 1,0-1,0 0,0 0,0 0,0-1,0 1,0-1,0 1,0-1,-1 0,1 0,0 0,0 0,-1-1,1 1,-1-1,1 0,-1 0,0 1,0-1,1-1,-1 1,-1 0,1-1,1-1,6-13</inkml:trace>
  <inkml:trace contextRef="#ctx0" brushRef="#br0" timeOffset="3367.221">3439 604,'-4'0,"-3"0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2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37,'123'-36,"-159"51,-384 131,281-90,137-56,1 1,-1 0,1-1,0 1,-1 0,1 0,0 0,0 0,0 1,0-1,0 0,0 0,0 1,0-1,0 0,0 1,1-1,-1 1,1-1,-1 1,1-1,-1 1,1 0,0-1,0 1,0-1,0 1,0 0,0-1,0 1,1-1,-1 1,0-1,1 1,-1-1,1 1,0-1,0 1,-1-1,1 0,0 1,0-1,0 0,1 1,59 46,-37-38,0-1,0-1,1-1,0-1,0-2,1 0,-1-1,1-2,0-1,7-1,41 15,-73-13,0-1,1 1,-1 0,0 0,1-1,-1 1,0 0,0 0,0 0,0 1,0-1,0 0,0 0,0 1,-1-1,1 0,0 1,-1-1,1 0,-1 1,1-1,-1 1,0-1,0 1,0-1,0 1,0-1,0 1,0-1,0 1,0-1,-1 1,1-1,-1 1,1-1,-1 1,1-1,-1 0,0 1,0-1,0 0,0 0,1 1,-2-1,1 0,-1 0,-101 78,24-31,22-15,1 3,2 3,-21 21,51-40,18-17,0 0,1 1,-1 0,1 0,0 0,0 1,0 0,0 0,1 0,0 0,0 1,0 0,1 0,0 0,0 0,0 0,1 0,0 1,0-1,1 1,0 0,0-1,0 1,1 6,4-9,-1 0,2 0,-1-1,0 0,1 0,-1 0,1 0,0-1,0 0,0 0,0 0,0-1,0 1,1-1,-1-1,0 1,1-1,-1 0,1 0,-1 0,0-1,1 1,-1-1,0-1,0 1,3-2,270-65,-233 57,-25 7</inkml:trace>
  <inkml:trace contextRef="#ctx0" brushRef="#br0" timeOffset="695.66">650 940,'18'-37,"38"-78,6 3,36-47,42-3,-140 161,1 0,-1 0,1 1,0-1,-1 0,1 0,0 1,-1-1,1 0,0 1,0-1,-1 1,1-1,0 1,0-1,0 1,0 0,0-1,0 1,0 0,0 0,0 0,0 0,0 0,0 0,0 0,0 0,0 0,0 0,0 0,0 1,-1-1,1 0,0 1,0-1,0 1,0-1,0 1,0-1,-1 1,1 0,0-1,-1 1,1 0,0 0,-1-1,1 1,-1 0,1 0,-1 0,1 0,-1 0,0-1,1 1,-1 0,0 0,0 1,9 59,-8-30,2 0,2-1,0 1,2-1,9 24,-16-49,1-1,0 1,0-1,0 0,1 1,-1-1,1 0,0 0,0 0,0 0,1 0,-1-1,1 1,0-1,0 1,0-1,1 0,-1 0,1-1,-1 1,1-1,0 1,0-1,0 0,0-1,1 1,-1-1,0 0,1 0,-1 0,0-1,1 1,-1-1,1 0,-1 0,1-1,-1 1,1-1,-1 0,1 0,-1-1,0 1,1-1,9-11,-1-1,0 0,-1-1,0-1,-2 1,1-2,-2 1,0-2,2-7,5-6,171-282,-164 287,-23 26,0 0,-1 0,1 1,0-1,-1 0,1 1,0-1,0 0,-1 1,1-1,0 0,0 1,0-1,0 1,-1-1,1 0,0 1,0-1,0 1,0-1,0 1,0-1,0 0,0 1,0-1,0 1,0-1,0 1,0-1,1 0,-1 1,0-1,0 1,0-1,1 0,-1 1,0-1,0 0,1 1,-1-1,0 0,1 0,-1 1,0-1,1 0,-1 0,0 1,1-1,-1 0,1 0,-1 0,0 0,1 0,-1 1,1-1,-1 0,1 0,-1 0,0 0,1 0,-1 0,1-1,-1 1,1 0,-1 0,0 0,1 0,-74 264,68-249,1 0,1 0,1 1,0-1,1 1,0-1,1 1,1 0,1-1,0 1,1-1,0 0,1 0,1 0,1 0,0-1,1 0,0 0,1-1,0 1,2-2,2 4,2-5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7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0 175,'66'0,"189"-11,-191 3,1 3,0 2,1 4,14 3,-157-58,-4-26,68 62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0 140,'130'-102,"-129"101,1 0,-1 0,0 0,0 0,0 0,1 1,-1-1,0 0,1 0,-1 1,0-1,1 1,-1 0,1-1,-1 1,1 0,-1 0,1 0,-1 0,1 0,-1 0,1 0,-1 0,1 1,-1-1,1 0,-1 1,1 0,-1-1,0 1,1 0,-1 0,0-1,0 1,1 0,-1 0,0 0,0 1,0-1,0 0,0 0,-1 0,1 1,0-1,-1 1,1-1,0 0,-1 1,0-1,1 1,-1-1,0 2,10 85,-10-83,24 319,3-122,-27-201,-1 0,1 0,0-1,-1 1,1 0,0 0,0-1,-1 1,1 0,0 0,0 0,0-1,0 1,0 0,0 0,0 0,1 0,-1-1,0 1,0 0,1 0,-1-1,0 1,1 0,-1 0,1-1,-1 1,0 0,1-1,0 1,-1-1,1 1,-1-1,1 1,0-1,-1 1,1-1,0 1,0-1,-1 0,1 0,0 1,0-1,0 0,-1 0,1 0,0 0,0 0,0 0,-1 0,1 0,0 0,0 0,0 0,-1-1,1 1,0 0,0 0,-1-1,1 1,0-1,0 1,-1-1,1 1,-1-1,1 1,0-1,50-132,158-353,-169 411,-33 69,-3 6</inkml:trace>
  <inkml:trace contextRef="#ctx0" brushRef="#br0" timeOffset="347.705">649 648,'-10'34,"-3"15,1 0</inkml:trace>
  <inkml:trace contextRef="#ctx0" brushRef="#br0" timeOffset="586.501">875 310,'-15'10,"-4"2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0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29,'226'-17,"29"5,-231 12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0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1,'24'0,"18"0,6 0,0 0,-8 4,-7 2,-8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6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0 142,'239'18,"-132"-9,2-4,37-7,-38 1,-57-7,-50 8,0 0,0-1,0 1,0-1,-1 0,1 1,0-1,-1 0,1 1,0-1,-1 0,1 0,-1 0,1 1,-1-1,1 0,-1 0,0 0,1 0,-1 0,0 0,0 0,0 0,0 0,0 0,0 0,0 0,0 0,0 0,0 0,0 1,0-1,-1 0,1 0,0 0,-1 0,1 0,-1 0,1 0,-1 1,0-1,1 0,-1 0,0 1,1-1,-1 0,0 1,0-1,1 1,-2-1,-8-9,0 1,-1 0,-1 0,1 1,-1 0,-1 1,1 1,-6-2,-39-23,31 14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6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1,'346'0,"-79"28,-202-27,-38-2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3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0 711,'17'-47,"1"0,3 2,1 0,2 2,8-8,-31 50,9-17,1 1,0 0,2 0,0 1,0 1,2 0,0 1,0 0,-13 13,-1 0,0 0,0 1,0-1,0 0,1 0,-1 0,0 1,1-1,-1 1,0-1,1 1,-1 0,1-1,-1 1,1 0,-1 0,1 0,-1 0,1 0,-1 0,0 0,1 1,-1-1,1 1,-1-1,0 1,1-1,-1 1,0 0,1-1,-1 1,0 0,0 0,0 0,0 0,0 0,0 0,0 0,0 1,0-1,0 0,-1 0,1 1,0-1,-1 1,0-1,1 0,-1 1,0-1,1 1,-1 0,31 136,-30-137,0 1,-1-1,1 1,0-1,0 1,0-1,0 1,0-1,0 0,1 0,-1 0,0 0,1 0,-1 0,1 0,-1 0,1 0,-1 0,1-1,0 1,-1-1,1 1,0-1,-1 0,1 1,0-1,-1 0,1 0,0 0,0-1,-1 1,1 0,0-1,-1 1,1-1,-1 1,1-1,0 0,-1 0,2 0,58-48,-56 44,57-66,43-36,-104 106,1 0,-1 0,0 0,0 0,1 1,-1-1,0 0,1 1,-1-1,1 1,-1 0,1-1,-1 1,1 0,-1 0,1 0,-1 0,0 0,1 0,-1 1,1-1,-1 0,1 1,-1-1,1 1,-1 0,0-1,1 1,-1 0,0 0,0 0,0 0,0 0,0 0,0 0,0 0,0 0,0 0,0 0,0 1,-1-1,1 1,18 62,8 75,-17-120</inkml:trace>
  <inkml:trace contextRef="#ctx0" brushRef="#br0" timeOffset="731.329">988 90,'45'-9,"-1"-1,0-3,-1-1,29-15,-71 28,0 0,0 0,1 0,-1 0,0 0,1 1,-1-1,0 0,1 1,-1-1,1 1,-1-1,1 1,0 0,-1 0,1 0,-1 0,1 0,-1 0,1 0,0 0,-1 0,1 1,-1-1,1 1,-1-1,1 1,-1 0,0-1,1 1,-1 0,0 0,0 0,1 0,-1 0,0 0,0 0,0 1,0-1,0 0,0 1,-1-1,1 0,0 1,-1-1,1 1,0 1,13 166,20 87,-18-121,-16-134,0-1,0 1,0-1,0 1,1-1,-1 1,0-1,0 0,0 1,0-1,1 1,-1-1,0 0,0 1,1-1,-1 1,0-1,1 0,-1 1,0-1,1 0,-1 0,1 1,-1-1,0 0,1 0,-1 0,1 0,-1 1,1-1,-1 0,1 0,-1 0,1 0,-1 0,1 0,-1 0,0 0,1 0,-1 0,1 0,-1-1,1 1,-1 0,1 0,-1 0,0-1,1 1,-1 0,1 0,-1-1,0 1,1 0,-1-1,0 1,1 0,-1-1,0 1,0-1,1 1,-1 0,0-1,0 1,0-1,0 1,0-1,1 1,-1-1,20-37,-18 32,165-320,-55 115,-105 199</inkml:trace>
  <inkml:trace contextRef="#ctx0" brushRef="#br0" timeOffset="1284.897">1722 569,'-5'24,"-6"13,-2 5,2 0,8-12,4-11</inkml:trace>
  <inkml:trace contextRef="#ctx0" brushRef="#br0" timeOffset="1512.257">1948 231,'-14'19,"-5"7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03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534 451,'-16'-4,"0"0,0 1,0 1,0 0,0 1,-1 0,1 2,0 0,0 1,0 0,0 2,0 0,-4 1,19-4,-1-1,1 0,-1 0,1 1,0-1,-1 1,1-1,0 1,-1-1,1 1,0 0,0 0,-1 0,1-1,0 1,0 0,0 0,0 1,0-1,1 0,-1 0,0 0,0 1,1-1,-1 0,1 1,-1-1,1 0,0 1,-1-1,1 1,0-1,0 1,0-1,0 0,0 1,0-1,0 1,1-1,-1 1,1-1,-1 0,1 1,-1-1,1 0,0 1,-1-1,1 0,0 0,0 0,0 0,0 0,0 0,0 0,0 0,0 0,1 0,-1 0,0-1,11 8,-9-8,-1 1,0-1,0 1,0 0,0-1,1 1,-1 0,0 1,-1-1,1 0,0 1,0-1,0 1,-1-1,1 1,-1 0,1-1,-1 1,0 0,0 0,0 0,0 0,0 0,0 1,0-1,-1 0,1 0,-1 0,0 1,1-1,-1 0,0 0,0 1,-1-1,1 0,0 1,-1-1,1 0,-1 0,0 0,0 2,-13 11,0 0,-1 0,0-2,-1 0,-1 0,0-2,-2 1,-29 21,18-11,12-10,1 0,0 1,1 1,1 1,0 0,-10 14,23-25,0-1,0 1,1-1,-1 1,1 0,-1 0,1 0,1 0,-1-1,0 1,1 0,0 0,0 0,0 0,0 0,1 0,-1 0,1 0,0 0,0 0,1 0,-1-1,1 1,0 0,0-1,0 1,0-1,1 0,-1 0,1 0,0 0,0 0,0-1,1 2,6 4,0 0,1 0,-1-1,2 0,-1-1,1 0,-1-1,2 0,-1-1,4 0,-11-2,1 0,0-1,-1 0,1 0,0 0,0-1,0 0,0 0,0-1,-1 1,1-1,0 0,0-1,-1 0,1 0,-1 0,0 0,1-1,-1 0,0 0,0 0,-1 0,1-1,0-1,10-12</inkml:trace>
  <inkml:trace contextRef="#ctx0" brushRef="#br0" timeOffset="370.503">450 0,'-8'119,"-5"0,-4-1,-6-2,-16 40,4-8,31-131,-18 91,-5-1,-5-2,-5-1,-7 6,-40 89,77-175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28 103,'17'101,"-33"134,-13-72,79-352,49-61,-92 235,0 1,1 0,1 1,0 0,1 0,0 1,1 0,1 0,0 2,0-1,9-5,-17 15,-1 0,0 0,1 0,-1 0,1 0,-1 0,1 1,-1 0,1 0,-1 0,1 0,-1 0,1 1,-1 0,1-1,-1 1,0 1,1-1,-1 0,0 1,0-1,0 1,0 0,0 0,0 0,-1 1,1-1,-1 1,1-1,-1 1,0 0,0 0,0 0,0 0,-1 0,1 0,-1 1,0-1,1 3,45 48,-32-49,-2-6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0,'-10'24,"-7"13,-2 5,-2-5,-2-4,3-3,0-6,3-2,0-6,3 0,3-8,9-5,10-8,7-8,2-1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08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0 131,'56'-1,"144"13,-20 12,-180-25,0 0,1 0,-1 0,0 0,0-1,0 1,0 0,0 0,0 0,0 0,0 0,0 0,-1 0,1-1,0 1,-1 0,1 0,-1 0,1 0,-1 0,1 0,-1 1,0-1,0 0,1 0,-1 0,0 1,0-1,0 0,0 1,0-1,0 0,0 1,0 0,0-1,0 1,1 0,-159-122,144 111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08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0,'5'0,"10"0,9 5,4 1,3 0,0-1,1-2,-2 0,0-2,-1 4,0 2,4-1,2-2,-1 0,-6 2,-8 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10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57,'-174'226,"-26"-11,148-172,39-38</inkml:trace>
  <inkml:trace contextRef="#ctx0" brushRef="#br0" timeOffset="862.76">72 0,'38'82,"13"2,-4 3,33 86,-3-17,-69-143,-1-6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18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1,'-2'0,"1"1,-1 0,1 1,0-1,0 0,-1 0,1 1,0-1,0 0,0 1,0-1,1 1,-1-1,0 1,1 0,-1-1,1 1,-1 0,1-1,0 1,0 0,0-1,0 1,0 0,0 0,0-1,0 1,1 0,-1-1,1 1,-1 0,1-1,0 2,0 0,10 66,3-1,3 0,4-1,14 31,-19-54,-13-31,1 0,0 0,1-1,1 1,0-1,0 0,1-1,1 0,0 0,0 0,1-1,7 7,-15-17,0 1,-1-1,1 1,0-1,-1 0,1 1,0-1,0 0,-1 1,1-1,0 0,0 0,-1 0,1 0,0 0,0 0,0 0,-1 0,1 0,0 0,0 0,0 0,-1 0,1-1,0 1,-1 0,1-1,0 1,0 0,-1-1,1 1,-1-1,1 1,0-1,-1 0,1 1,-1-1,1 1,-1-1,0 0,1 1,-1-1,1 0,-1 0,0 1,0-1,0 0,1 0,-1 1,0-2,7-42,-7 43,24-175,-19 146,2 0,0 1,2 0,1 1,10-19,-10 29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19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0 224,'243'-32,"25"6,-267 26,-1 1,1-1,-1 0,1 1,0-1,-1 0,1 0,0 1,-1-1,1 0,-1 0,1 0,0 0,-1 0,1 0,0 0,-1 0,1 0,0 0,-1 0,1-1,0 1,-1 0,1 0,0-1,-1 1,1 0,-1-1,1 1,-1 0,1-1,-1 1,1-1,-1 1,1-1,-1 1,0-1,1 1,-1-1,0 0,1 1,-1-1,0 0,0 1,0-1,0 1,1-1,-1 0,0 1,0-1,0 0,0 1,0-1,-1 0,1 0,-26-29,26 30,-16-15,3 2,0 1,0 0,-1 0,-1 2,0 0,0 0,-1 2,-6-3,4 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19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4,8 3,3-1,3-2,0 0,1-2,-2-1,2 0,-3-1,2-1,-2 1,-4 0,-3 0,-3 0,-6-1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20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1 306,'194'-23,"100"-11,-102 12,-168 23,-5 3</inkml:trace>
  <inkml:trace contextRef="#ctx0" brushRef="#br0" timeOffset="244.066">57 560,'29'10,"38"-3,32-6,9-8,-5-4,-5-4,-10 1,-10-3,-14 2,-12 3,-16 4</inkml:trace>
  <inkml:trace contextRef="#ctx0" brushRef="#br0" timeOffset="578.343">1808 52,'-42'8,"0"2,1 2,1 1,0 3,-28 15,38-18,1 1,0 1,2 2,0 1,0 1,2 1,-5 7,23-21,-1 2,1-1,1 1,0 0,0 1,0-1,1 1,1 0,-1 1,1-1,1 1,0-1,0 1,1 0,0 0,1 0,0 1,1-1,0 0,0 0,1 1,1-1,-1 0,3 6,0-5,0 0,1 0,0-1,1 0,0 0,0 0,1-1,0 0,1 0,0-1,0 0,1 0,0-1,1 0,-1-1,1 0,0 0,1-1,-1-1,11 4,7 1,-1-1,1-2,1 0,-1-2,1-1,-1-2,26-1,-28-1,0-1,-1-2,0 0,0-2,0-1,0 0,-1-2,-1-1,1-1,-2-1,1-1,-2 0,0-2,0-1,-2 0,0-2,-1 0,0-1,6-11,-16 19,-1-1,0-1,0 1,-2-1,1 0,-2 0,0-1,0 0,-1 1,-1-1,0 0,-1 0,-1 0,0 0,-1 0,0 0,-1 0,-1 0,0 0,-1 1,0-1,-1 1,-1 0,0 0,-1 1,0 0,0 0,-2 1,1 0,-2 0,1 1,-1 0,-1 1,-1-2,-82-34,53 31</inkml:trace>
  <inkml:trace contextRef="#ctx0" brushRef="#br0" timeOffset="843.803">877 306,'569'25,"18"7,-441-21,-69-3,1-4,0-3,53-7,99-14,-175 9,-32 5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7:43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1220,'12'3,"0"0,1-1,-1 0,1-1,0 0,-1-1,1 0,0-2,-1 1,1-1,-1-1,0 0,0-1,4-1,26-12,-2-1,0-2,-1-1,-1-3,-1-1,-1-1,-1-2,-1-2,26-31,6-9,-3-2,-4-3,-3-2,-4-3,-2-2,33-79,47-131,-114 260,-16 32,0 1,0-1,0 1,0-1,0 0,0 1,0-1,0 1,0-1,0 1,0-1,0 0,0 1,1-1,-1 0,0 1,0-1,0 0,1 1,-1-1,0 0,1 1,-1-1,0 0,1 0,-1 1,0-1,1 0,-1 0,0 0,1 1,-1-1,1 0,-1 0,0 0,1 0,-1 0,1 0,-1 0,0 0,1 0,-1 0,1 0,-1 0,1 0,-1 0,0 0,1 0,-1-1,0 1,1 0,-1 0,1 0,-1-1,0 1,0 0,1-1,-1 1,0 0,1 0,-1-1,0 1,0 0,1-1,2 240,-5 257,2-484,-1 0,0 1,-1-1,0 0,-1 0,-1 0,0-1,0 1,-1-1,0 0,-1 0,-1-1,1 0,-2 0,1 0,-1-1,-1 0,0 0,0-1,0-1,-1 1,0-2,-1 1,0-1,-11 4,-10-2,0-1,-1-1,0-2,0-1,0-2,0-1,0-2,-13-3,24 4,-1-1,1-1,0-1,0-1,0-1,1 0,-11-6,30 11,1 0,-1 0,1 0,-1 0,1-1,-1 1,1 0,0-1,0 1,0-1,0 1,0-1,0 1,0-1,0 0,0 1,1-1,-1 0,1 0,-1 1,1-1,0 0,0 0,0 0,0 0,0 0,0 1,0-1,1 0,-1 0,1 0,-1 1,1-1,0 0,-1 1,1-1,0 0,0 1,0-1,1 1,-1-1,0 1,0 0,1 0,-1-1,1 1,-1 0,1 0,-1 0,1 1,0-1,-1 0,1 1,0-1,1 0,19-11</inkml:trace>
  <inkml:trace contextRef="#ctx0" brushRef="#br0" timeOffset="547.81">1638 853,'10'45,"-3"0,-2 1,-1-1,-3 39,-2-60,-1 0,-1 0,0-1,-2 0,-1 0,-1 0,-1 0,0-1,-10 16,18-36,-1-1,1 1,0 0,-1 0,1-1,-1 1,1 0,-1-1,0 1,0-1,0 1,0-1,0 1,0-1,0 0,0 1,0-1,-1 0,1 0,0 0,-1 0,1 0,-1 0,0 0,1-1,-1 1,0 0,1-1,-1 1,0-1,1 0,-1 0,0 0,0 1,1-2,-1 1,0 0,0 0,1 0,-1-1,0 1,1-1,-1 0,0 1,1-1,-1 0,1 0,-1 0,1 0,-1 0,1 0,0 0,0-1,-1 0,1-7,0 0,0-1,1 1,1 0,-1-1,2 1,-1 0,1 0,1-1,-1 1,1 1,1-1,0 0,0 1,1 0,5-7,-2-2,22-37,1 2,3 1,2 1,2 2,2 2,2 1,2 3,23-16,-62 53,1 0,0 0,-1 0,2 1,-1 0,0 0,1 1,0 0,0 0,0 0,0 1,0 0,0 1,1-1,-1 1,7 0,-11 3,-1 0,1 0,-1 0,1 0,-1 0,0 1,0-1,0 1,0-1,-1 1,1 0,-1 0,1-1,-1 1,0 0,0 0,0 0,-1 0,1 1,-1-1,0 0,1 0,-1 0,-1 0,1 1,0-1,-1 0,0 0,0 0,0 0,0 0,0 0,0 0,-1-1,1 1,-1 0,-1 0,-112 170,-2-55,116-116,1-1,-1 0,1 0,-1 0,0-1,1 1,-1 0,0 0,0 0,0 0,0-1,0 1,0 0,0-1,0 1,0-1,0 1,0-1,0 0,0 1,0-1,0 0,0 0,-1 1,1-1,0 0,0 0,0-1,0 1,-1 0,1 0,0 0,0-1,0 1,0-1,0 1,0-1,0 1,0-1,0 1,0-1,0 0,0 0,0 1,1-1,-1 0,0 0,0 0,1 0,-1 0,1 0,-1 0,1 0,-1 0,1 0,-1-1,6-15,4 2</inkml:trace>
  <inkml:trace contextRef="#ctx0" brushRef="#br0" timeOffset="3813.882">2372 937,'2'2,"0"1,0-1,0 0,1 0,-1 0,0 0,1-1,-1 1,1-1,0 0,0 1,-1-1,1 0,0 0,0-1,0 1,0-1,0 1,0-1,0 0,0 0,0-1,0 1,0 0,0-1,0 0,0 0,11-2,0 0,0-1,-1 0,0-2,0 1,0-2,-1 1,1-2,6-5,-15 10,-1 1,0-1,0 0,0 0,0 0,0 0,-1 0,0-1,1 1,-1-1,0 1,-1-1,1 0,-1 0,1 0,-1 0,0 0,-1 0,1 0,-1 0,0 0,0 0,0 0,0 0,-1 0,1-1,-1 1,0 0,-1 1,1-1,-1 0,1 0,-1 0,-2-2,2 2,-1 0,1 0,-1 0,0 0,-1 1,1-1,-1 1,1 0,-1 0,0 0,0 0,0 1,-1 0,1-1,-1 2,1-1,-1 0,0 1,1 0,-1 0,0 0,0 1,0 0,1 0,-1 0,0 0,-2 1,-4 1,1 0,-1 1,0 0,1 0,0 1,0 1,0 0,1 0,-1 1,1 0,-6 6,3-3,0 0,1 2,0-1,1 1,0 1,1-1,1 2,-1-1,2 1,0 1,0-1,2 1,-1 0,2 0,0 1,1 0,0 0,3-9,0 0,0 0,1 0,0 0,0-1,1 1,-1 0,1-1,1 1,-1-1,1 0,0 0,0 0,0 0,1 0,-1-1,1 1,0-1,1 0,-1 0,1-1,0 1,-1-1,2 0,-1-1,0 1,4 0,9 5,1-1,0-1,0 0,1-2,-1 0,1-2,11 1,110-20,-117 12</inkml:trace>
  <inkml:trace contextRef="#ctx0" brushRef="#br0" timeOffset="4181.236">3303 712,'-61'24,"2"2,0 3,-43 29,95-55,-1 1,1 0,-1 1,1 0,0 0,1 0,-1 1,1 0,0 0,1 1,0 0,0 0,0 0,1 0,-1 1,2 0,-1-1,1 1,1 1,-1-1,2 0,-1 1,1-1,0 1,0-1,1 1,1-1,-1 1,1-1,1 1,0-1,0 1,2 5,2-9,-1 0,1-1,-1 1,1-1,0-1,1 1,-1-1,1 0,-1 0,1-1,0 0,0 0,0-1,0 0,0 0,1 0,-1-1,0 0,0-1,0 1,0-1,0-1,4 0,16 0,-8 1,-1-2,0 0,1-1,-1-1,-1 0,1-2,-1 0,0-1,0 0,-1-2,12-8,-9 3</inkml:trace>
  <inkml:trace contextRef="#ctx0" brushRef="#br0" timeOffset="4363.869">3614 825,'-15'38,"-4"23,1 5,3-3,5-9,4-12</inkml:trace>
  <inkml:trace contextRef="#ctx0" brushRef="#br0" timeOffset="4517.717">3670 458,'0'0</inkml:trace>
  <inkml:trace contextRef="#ctx0" brushRef="#br0" timeOffset="5167.81">4121 853,'-168'46,"160"-42,0-1,0 1,1 1,0 0,0 0,0 0,0 0,1 1,0 1,0-1,0 1,1-1,0 2,1-1,-1 0,1 1,1 0,-3 7,5-11,0 0,0 0,0 0,1-1,0 1,0 0,0 0,0 0,0 0,1 0,0 0,0 0,0 0,0-1,0 1,1 0,0-1,-1 1,2-1,-1 0,0 1,0-1,1 0,0 0,0-1,0 1,0-1,0 1,0-1,0 0,1 0,-1 0,1-1,0 1,-1-1,1 0,0 0,0 0,0 0,0-1,0 0,0 0,0 0,0 0,-1 0,1-1,0 0,0 0,13-3,-1-2,-1 0,1-1,-1 0,0-1,-1-1,0-1,0 0,-1 0,0-1,-1-1,0 0,-1-1,4-7,63-56,16 0,-93 75,0 1,0-1,1 1,-1-1,0 1,0 0,0 0,1-1,-1 1,0 0,0 0,1 0,-1 0,0 0,0 1,1-1,-1 0,0 0,0 1,0-1,1 1,-1-1,0 1,0 0,0-1,0 1,0 0,0 0,0-1,0 1,-1 0,1 0,0 0,0 0,-1 0,1 1,-1-1,1 0,-1 0,1 0,-1 0,0 1,1-1,-1 0,0 1,6 62,-6-58,-1 20,-1-20,1 0,0 1,0-1,0 0,1 1,0-1,0 1,1-1,0 1,0-1,0 0,1 0,0 1,0-1,1 0,-1 0,1-1,0 1,1-1,0 1,0-1,0 0,0-1,1 1,-1-1,1 1,0-2,1 1,-1 0,1-1,1 1,3-2,0 0,0-1,0 0,0 0,0-1,0 0,0-1,0 0,0-1,0 0,0-1,-1 1,1-2,-1 0,0 0,0 0,7-5,135-110,-107 77,-2-3,-2-2,-2-1,-2-1,-2-3,-3-1,-2-1,-17 32,0 1,-2-2,-1 0,0 0,-2 0,-1-1,-1 0,0-1,-2 1,-1-1,-1 1,-1-1,-2 1,-1-12,2 32,0 1,-1 0,1 0,0 0,-1 0,0 0,0 1,0-1,0 0,0 1,0-1,-1 1,1 0,-1 0,1 0,-1 0,0 0,0 1,0-1,0 1,0 0,0-1,0 2,-1-1,1 0,0 1,-1-1,1 1,0 0,-1 0,1 0,0 1,-1-1,1 1,0-1,-2 2,-7 1,0 0,0 1,1 1,-1 0,1 0,1 1,-1 1,1 0,-6 5,0 6,1 0,0 2,2-1,0 2,1 0,1 0,1 1,2 0,0 1,1 0,1 0,1 1,1-1,1 1,1 0,2 0,0 0,1 0,3 10,-2-9,2 0,1 0,0-1,2 1,1-1,1 0,1-1,1 0,1-1,1 0,0-1,2 0,1-1,0-1,2-1,0 0,6 3,194 139,-194-146</inkml:trace>
  <inkml:trace contextRef="#ctx0" brushRef="#br0" timeOffset="5929.091">6549 712,'-30'-1,"1"1,-1 2,0 1,1 1,-1 1,1 2,1 1,-1 1,1 1,1 2,-5 3,22-11,0 1,-1 0,2 0,-1 1,1 0,0 0,0 1,1 1,0-1,0 1,0 1,1-1,1 1,-1 1,2-1,-1 1,1 0,1 0,0 0,0 1,1 0,0 0,1-1,0 1,1 1,-1-2,1 1,1 0,-1 0,2 0,-1 0,2-1,-1 1,2 0,-1-1,1 1,1-1,0 0,0 0,1-1,0 1,1-1,0 0,1 0,0-1,0 0,0 0,1 0,0-1,1 0,0-1,0 0,0-1,5 3,6-4,1 0,0-2,1 0,-1-2,0 0,0-1,0-1,0-1,0-1,0 0,0-2,-1-1,17-7,-1-3</inkml:trace>
  <inkml:trace contextRef="#ctx0" brushRef="#br0" timeOffset="9734.211">7113 825,'0'-3,"-1"0,0 0,-1 0,1 0,-1 0,1 1,-1-1,0 0,0 1,0-1,0 1,0 0,0 0,-1 0,1 0,-1 0,0 0,0 1,1-1,-1 1,0 0,0 0,0 0,0 0,0 0,-1 1,1-1,0 1,0 0,0 0,0 0,-1 0,1 1,0-1,-5 2,0 0,0 0,0 1,1 0,-1 0,1 1,0 0,0 0,0 1,1 0,-1 0,1 0,0 2,-5 4,0 1,2 1,-1 0,1 0,1 1,1 0,0 0,0 1,-2 9,8-19,-1 0,1 0,-1 0,1 1,1-1,-1 0,1 0,0 0,0 0,0 1,1-1,0 0,0 0,0 0,1 0,0 0,0 0,0 0,0-1,1 1,-1-1,1 0,0 1,1-1,-1 0,1-1,0 1,0-1,0 0,4 3,0-2,0 0,0 0,1-1,-1 0,1-1,-1 0,1 0,0-1,0 0,0-1,0 1,-1-2,1 1,0-1,0-1,0 0,-1 0,1 0,-1-1,1-1,-1 1,1-2,16-8,-1 0,-1-1,-1-2,0 0,-1-2,13-13,74-112,-76 98,-31 45,0 0,0 0,-1 0,1 0,0 0,0 1,-1-1,1 0,0 1,-1-1,1 0,-1 1,1-1,0 1,-1-1,1 1,-1-1,1 1,-1 0,1-1,-1 1,0-1,1 1,-1 0,0-1,0 1,1 0,-1 0,0-1,0 1,0 0,0 0,0-1,0 1,0 0,0-1,0 1,0 0,0 0,0-1,-1 1,1 0,0 0,0-1,-1 1,1-1,0 1,-1 0,1-1,-1 1,1-1,-1 1,1-1,-1 1,0-1,1 1,-1-1,0 7,-1 10,0 1,2 0,0 0,1 0,0 0,2-1,2 9,-4-20,1-1,0 1,0 0,1 0,0-1,0 1,0-1,0 0,1 0,0 0,0-1,0 1,1-1,-1 0,1 0,0-1,0 1,1-1,-1 0,1 0,-1-1,1 0,2 1,9 1,0 0,0-2,0 0,0 0,1-2,-1 0,0-1,0-1,0 0,0-2,0 0,0 0,-1-2,0 0,0-1,-1 0,1-1,7-7,6-6,0-2,-1-2,-2 0,0-2,-2 0,13-20,-17 20,2 0,1 2,1 0,1 1,1 2,6-4,-30 25,0 0,0-1,0 1,0 0,0 0,0 0,0 0,0 1,1-1,-1 0,0 1,0 0,1-1,-1 1,0 0,1 0,-1 0,0 1,0-1,1 1,-1-1,0 1,0-1,0 1,1 0,-1 0,0 0,0 1,0-1,-1 0,1 1,0-1,0 1,-1-1,1 1,-1 0,0 0,1 0,-1 0,0 0,0 0,0 0,0 0,-1 0,1 0,0 2,3 7,-1-1,0 1,0 0,-1 0,-1 0,0 0,0 1,-1-1,0 0,-1 0,-1 1,1-1,-2 0,0 0,0-1,-1 1,0-1,-1 0,0 1,0-2,-1 1,-1-1,1 0,-2 0,1-1,-1 0,0 0,-1-1,0 0,0-1,0 1,-1-2,0 1,0-2,0 1,-5 0,-87 1,256-34,163 25,-298 1,1-1,0-1,-1-1,0 0,0-2,0 0,-1-1,0 0,0-2,-1 0,0-1,-1-1,0 0,-1-1,-1-1,0 0,-1-1,0-1,-1 0,-1 0,0-1,4-12,-13 25,-1 0,1-1,-1 1,0 0,0 0,0-1,-1 1,0 0,0-1,0 1,0-1,0 1,-1 0,0-1,0 1,0 0,-1 0,1 0,-1 0,0 0,0 0,0 0,-1 0,0 1,1 0,-1-1,0 1,0 0,-1 0,1 0,-1 1,1-1,-1 1,0 0,0 0,0 0,0 1,0-1,0 1,-1 0,1 0,0 1,-1-1,0 1,-9 0,0 0,-1 1,1 1,0 1,0 0,0 0,1 1,-1 1,1 0,0 1,0 1,1 0,0 1,0 0,1 0,0 1,0 1,1 0,0 0,1 1,-7 11,10-13,1 0,0 0,0 1,1 0,0 0,1 0,0 0,1 1,0-1,0 1,1-1,1 1,-1-1,2 1,0 0,0-1,1 1,0-1,0 1,2-1,-1 0,1 0,1-1,-1 1,2-1,-1 0,1 0,1-1,-1 1,1-1,3 2,24 14,0-2,1-1,1-1,1-2,1-2,0-1,1-2,1-2,0-1,0-3,25 2,39 1,-77-10</inkml:trace>
  <inkml:trace contextRef="#ctx0" brushRef="#br0" timeOffset="12864.177">9597 542,'0'5,"0"6,0 7,5-1,1-7,5-6,0-3</inkml:trace>
  <inkml:trace contextRef="#ctx0" brushRef="#br0" timeOffset="13115.667">9737 825,'0'19,"0"11,-4 1,-3-5</inkml:trace>
  <inkml:trace contextRef="#ctx0" brushRef="#br0" timeOffset="16719.766">1 1530,'241'-51,"84"0,-175 40,0 6,2 7,240-10,144-11,-33-8,-208 38,-71 6,225-14,-228-5,155 2,-62-29,57 60,-95-4,-167-28,133 12,-153 1,1-5,-1-3,62-7,-16 1,818 2,-560 27,625-26,-526-2,-192-26,233-3,32 31,-471-18,-74 12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5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96,'0'17,"13"120,-12-133,0 0,0 0,0-1,1 1,0-1,-1 1,1-1,0 0,1 1,-1-1,0 0,1-1,0 1,0 0,0-1,0 1,0-1,0 0,0 0,1 0,-1-1,1 1,0-1,-1 0,1 0,0 0,0 0,-1-1,1 1,0-1,0 0,0 0,0-1,8-1,1 0,-1-2,0 1,0-1,0-1,-1 0,0-1,0 0,0-1,5-4,43-22,-55 32,0 0,0 1,0-1,0 1,0 0,0 0,0 1,0-1,0 1,1 0,-2 0,1 0,0 1,0-1,0 1,-1 0,1 0,-1 0,1 1,-1-1,0 1,0 0,0 0,0 0,0 0,-1 0,0 1,1-1,-1 2,46 37,-43-40,-1 0,1-1,0 1,-1-1,1 0,0-1,0 1,0-1,0 0,0 0,0 0,0-1,0 1,0-1,-1 0,1-1,0 1,-1-1,1 0,-1 0,1-1,-1 1,3-3,89-80,-84 72,4-3,0-1,-2-1,0 0,-1-1,-1-1,-1 0,-1 0,0-1,-1-2,-10 2,-3 29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1 323,'19'-1,"0"-1,1-1,-1-1,-1 0,1-2,-1 0,0-1,0 0,-1-2,0 0,0-1,-1-1,-1 0,1-1,10-12,-23 19,0 1,0-1,-1 0,1 1,-1-1,-1 0,1-1,0 1,-1 0,0 0,-1-1,1 1,-1 0,0-1,0 1,0 0,-1-1,0 1,0 0,0 0,-1-1,0 1,0 0,0 0,-1 1,1-1,-1 0,0 1,0 0,-1 0,1 0,-1 0,0 0,0 1,-1-1,1 1,0 0,-1 1,0-1,0 1,0 0,0 0,0 0,0 1,0 0,0 0,-1 0,1 0,-1 1,1 0,0 0,-1 1,1-1,0 1,-1 0,1 1,0-1,0 1,0 0,0 0,0 1,1 0,-1 0,-6 5,1 2,0-1,0 1,1 1,0 0,1 0,0 1,1 0,0 0,1 0,0 1,1 0,1 0,0 1,1-1,0 1,1 0,0 0,1 0,1 0,1 0,-1 0,2-1,0 1,1 0,0 0,1-1,1 0,0 0,0 0,2 0,5 0,1 0,0-1,1 0,0-1,1 0,0-1,0-1,1-1,1 0,-1-1,1-1,1 0,-1-1,1-1,10 1,102-6,-105-4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1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20 537,'-4'28,"-2"-3,2-1,2 1,0 0,1 0,1 0,2 0,0 0,2-1,1 3,-3-21,0-1,0 0,1 0,-1 0,1 0,0 0,1-1,-1 1,1-1,0 0,0 0,0 0,1-1,-1 1,1-1,0 0,0 0,0-1,0 0,1 0,-1 0,0 0,1-1,0 0,-1 0,1 0,-1-1,1 0,0 0,-1 0,1-1,0 0,-1 0,1 0,-1-1,1 0,-1 0,0 0,0-1,0 1,0-1,0-1,0 1,21-12,0-1,-1-1,-1-1,-1-1,0-1,-1-1,15-19,-10 13,-27 27,1 0,0-1,-1 1,1 0,0 0,-1 0,1 0,0 0,-1 0,1 0,0 0,-1 0,1 0,0 0,-1 0,1 1,0-1,-1 0,1 0,-1 1,1-1,0 0,-1 1,1-1,-1 1,1-1,-1 1,1-1,-1 1,1-1,-1 1,0-1,1 1,-1 0,0-1,1 1,-1-1,0 1,0 0,0-1,0 1,0 0,1-1,-1 1,0 0,0-1,-1 1,1 0,0-1,0 1,0 0,0-1,-1 1,1 6,1-1,-1 0,1 0,0 0,0-1,1 1,0 0,0 0,0-1,1 1,-1-1,1 0,1 1,-1-2,1 1,0 0,0-1,0 1,1-1,-1 0,1-1,0 1,0-1,0 0,1 0,-1-1,1 1,-1-1,1 0,4 0,-2 0,-1-1,1 0,-1-1,1 0,-1 0,1-1,-1 1,1-2,-1 1,0-1,0 0,1 0,-1-1,-1 0,1-1,0 1,-1-1,0 0,0-1,0 0,0 1,-1-2,1 1,-2-1,1 0,0 0,-1 0,0 0,1-4,53-94,-45 82</inkml:trace>
  <inkml:trace contextRef="#ctx0" brushRef="#br0" timeOffset="1255.142">1205 1,'0'17,"0"357,-29-114,29-258,0-1,0 1,-1 0,1-1,1 1,-1-1,0 1,0 0,1-1,-1 1,0-1,1 1,0-1,-1 1,1-1,0 0,0 1,0-1,0 0,0 1,0-1,0 0,0 0,0 0,0 0,1 0,-1 0,0 0,1-1,-1 1,1 0,-1-1,1 1,-1-1,1 0,0 1,-1-1,1 0,-1 0,1 0,0 0,-1 0,1 0,-1-1,1 1,-1 0,1-1,-1 1,1-1,-1 0,1 1,-1-1,1 0,-1 0,0 0,0 0,1 0,-1 0,0-1,110-91,-26 32,-83 62,0-1,-1 1,1 0,0 0,-1 0,1 0,-1 0,1 1,-1-1,0 0,1 1,-1-1,0 1,0-1,0 1,0 0,0 0,-1-1,1 1,0 0,-1 0,1 0,-1-1,0 1,1 0,-1 0,0 0,0 0,0 0,-1 0,1 0,0-1,-1 1,1 0,0 2,-1 1,0 1,1 0,0 0,0 0,1 0,-1-1,1 1,0 0,1-1,0 1,-1-1,2 1,-1-1,1 0,0 0,0 0,0 0,0 0,1-1,0 1,0-1,0 0,1 0,-1-1,1 0,0 1,0-1,0-1,0 1,3 0,6-2,1-1,-1-1,0 0,1-1,-1 0,0-1,0-1,-1 0,1-1,-1 0,0-1,0-1,0 0,-1-1,0 0,-1 0,0-2,0 1,-1-1,0-1,-1 0,1-2,35-87,-44 97,-1 1,1 0,-1-1,0 1,1-1,-1 1,0-1,0 1,-1-1,1 1,0 0,-1-1,0 1,1-1,-1 1,0 0,0-1,0 1,-1 0,1 0,0 0,-1 0,1 0,-1 0,0 1,0-1,0 0,0 1,0-1,0 1,0 0,0 0,0 0,-1 0,1 0,0 0,-1 1,1-1,-1 1,1-1,-3 1,-2 1,0 0,1 0,-1 0,0 1,1 0,-1 1,1 0,-1 0,1 0,0 0,0 1,1 0,-1 0,1 1,0 0,0-1,0 2,1-1,0 0,0 1,0 0,1 0,0 0,0 1,0-1,1 1,0-1,0 1,1 0,0-1,0 1,0 0,1 0,0 6,1-7,0 1,0-1,1 0,0 0,0 1,0-1,1 0,-1-1,2 1,-1 0,1-1,-1 0,1 0,1 0,-1 0,1-1,0 1,0-1,0 0,1-1,-1 1,1-1,0 0,0-1,0 1,0-1,0 0,5 0,4 2,0-1,0-1,1 0,-1-1,1 0,-1-1,1-1,-1-1,0 0,0-1,11-4,-2-1,-1-1,-1-1,1-2,-2 0,0-1,0-1,-1-1,-1-1,-1 0,0-1,-1-2,-1 1,0-2,-2 0,3-6,8-58,-24 82,-1 0,0-1,0 1,-1 0,1 0,0 0,-1 0,1-1,-1 1,0 0,0 0,0 0,0 0,0 0,0 0,0 1,-1-1,1 0,0 1,-1-1,0 1,1-1,-1 1,0 0,0-1,0 1,0 0,0 0,0 0,0 1,0-1,0 1,0-1,0 1,-1-1,1 1,-2 0,0 0,0-1,0 1,1 1,-1-1,0 0,0 1,0 0,0 0,0 0,1 0,-1 0,0 1,1 0,-1 0,1 0,0 0,0 0,0 1,0-1,0 1,0 0,1 0,-1 0,1 0,0 0,0 1,0-1,0 1,1-1,-1 1,1 0,0 0,0-1,0 1,1 0,-1 0,1 0,0 0,0 0,0 0,1 0,-1 0,1-1,1 3,4 0,1-1,1 0,-1-1,1 1,0-1,0-1,0 1,0-2,0 1,1-1,-1 0,1-1,6 1,-14-2,28 4,-25-5,0 1,0-1,0 1,0 0,0 0,0 0,0 0,0 1,0 0,0 0,0 0,0 0,0 1,0-1,-1 1,1 0,0 0,-1 0,0 1,1-1,-1 1,0 0,-1 0,1 0,0 0,-1 0,1 1,-1-1,0 1,0-1,-1 1,1 0,-1 0,0 0,0 0,0 0,0 0,-1 0,0 0,-11 56,8-51,0-1,0 1,1 0,1 1,-1-1,1 0,1 0,0 1,0-1,1 0,0 0,0 1,1-1,1 0,-1 0,1-1,1 1,1 1,6 4</inkml:trace>
  <inkml:trace contextRef="#ctx0" brushRef="#br0" timeOffset="2251.873">2644 650,'24'1,"-1"-2,1 0,0-2,-1 0,1-2,5-3,-22 6,-1 0,0 0,1-1,-1 0,-1 0,1-1,0 0,-1 0,0 0,0 0,0-1,0 0,-1 0,0 0,0-1,0 1,-1-1,1 0,-2 0,1 0,0-1,-1 1,-1 0,2-5,-2 9,1-1,-1 1,0-1,0 0,0 1,0-1,0 0,0 0,-1 0,0 0,1 0,-1 1,0-1,0 0,-1 0,1 0,-1 0,1 0,-1 0,0 1,0-1,0 0,0 0,-1 1,1-1,-1 1,0 0,1-1,-1 1,0 0,0 0,0 0,-1 0,1 0,0 1,-1-1,1 1,-1-1,0 1,1 0,-1 0,0 0,0 0,0 1,0-1,0 1,-1-1,-8 5,0 0,0 1,0 1,1-1,0 2,0-1,0 2,1-1,0 1,1 1,0 0,0 0,-6 9,11-14,0 0,0 1,0-1,0 1,1 0,0 0,0 0,0 0,1 0,0 1,0-1,0 1,0 0,1-1,0 1,1 0,-1 0,1 0,0 0,0 0,1-1,0 1,0 0,0 0,0-1,1 1,0 0,1-1,-1 0,1 1,0-1,0 0,0-1,1 1,0-1,0 1,0-1,0 0,1 0,0-1,4 3,8 1,0 0,0-2,1 0,-1-1,1-1,0 0,1-1,16-1,6 1,50 17,-70-15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0 194,'2'-8,"1"0,0 0,0 0,0 1,1-1,0 1,0 0,1 0,0 1,0-1,1 1,0 0,0 0,0 1,1 0,0 0,0 0,0 1,0 0,1 0,9-5,1 0,0 1,1 0,0 2,0 0,0 1,1 1,0 1,0 0,0 2,0 0,2 2,-16-1,1 1,0 0,0 1,0-1,-1 1,1 0,-1 1,1 0,-1 0,0 0,0 1,-1 0,1 0,-1 0,1 1,-1 0,-1 0,1 0,-1 0,0 1,0 0,0 0,-1 0,0 0,0 0,-1 1,0-1,0 1,0 0,0 2,-1 26,-1-1,-1 1,-2-1,-1 0,-2 0,-1-1,-2 1,-2-2,0 1,-2-1,-2-1,0-1,-3 0,-7 10,-43 54,67-94,0-1,1 1,-1 0,0 0,1 0,-1-1,0 1,1 0,-1 0,1-1,-1 1,1-1,-1 1,1 0,-1-1,1 1,-1-1,1 1,0-1,-1 0,1 1,0-1,-1 1,1-1,0 0,0 1,-1-1,1 1,0-1,0 0,0 1,0-1,0 0,0 1,0-1,0 0,0 1,0-1,0 0,1 1,-1-1,0 0,0 1,1-1,-1 1,0-1,1 1,-1-1,1 1,-1-1,1 1,-1-1,0 1,1-1,0 1,-1 0,1-1,-1 1,1-1,15-35,1 0,2 0,2 2,1 0,2 2,26-28,-13 13,-23 29,7-10,0 1,2 0,1 2,2 1,20-16,-45 39,0 0,0 0,0 0,0 0,0 1,0-1,0 0,1 0,-1 1,0-1,0 0,1 1,-1 0,0-1,1 1,-1 0,1-1,-1 1,0 0,1 0,-1 0,1 0,-1 1,0-1,1 0,-1 0,0 1,1-1,-1 1,0-1,0 1,1 0,-1 0,0-1,0 1,0 0,0 0,0 0,0 0,0 0,0 0,0 0,0 0,-1 1,1-1,-1 0,1 0,-1 1,1-1,-1 0,1 1,-1-1,0 1,0-1,0 2,0 200,-1-202,1 1,0 0,-1-1,1 1,0-1,0 1,1 0,-1-1,0 1,0-1,1 1,-1-1,1 1,-1-1,1 1,0-1,-1 1,1-1,0 0,0 1,0-1,0 0,0 0,0 0,1 0,-1 0,0 0,0 0,1 0,-1 0,1 0,-1-1,1 1,-1-1,1 1,-1-1,1 0,-1 1,1-1,0 0,-1 0,1 0,-1 0,1 0,0-1,-1 1,1 0,-1-1,1 1,-1-1,1 0,-1 1,1-1,-1 0,1 0,136-149,22 0,-159 148,1 1,-1 0,0 0,0 0,1 0,-1 0,1 0,-1 1,1-1,-1 0,1 1,0-1,-1 1,1-1,0 1,-1 0,1 0,0 0,-1 0,1 0,0 0,0 0,-1 0,1 1,0-1,-1 1,1-1,-1 1,1 0,-1 0,1-1,-1 1,1 0,-1 0,0 1,1-1,-1 0,0 0,0 1,0-1,0 0,0 1,0-1,-1 1,1-1,0 1,-1-1,1 1,-1 0,1-1,-1 1,0 0,0-1,0 1,0 0,0 0,0-1,2 26,-2 0,0 1,-2-1,-1-1,-1 1,-8 26,3-7,-20 94,15-95,8-27</inkml:trace>
  <inkml:trace contextRef="#ctx0" brushRef="#br0" timeOffset="2765.898">1638 448,'28'0,"1"-1,-1-1,0-1,1-1,17-7,-37 9,-1-1,0 0,0 0,0-1,0 0,0-1,-1 1,0-2,0 1,0-1,0 0,-1 0,0-1,-1 1,1-1,-1-1,-1 1,1-1,-1 0,1-3,-4 6,0-1,0 1,0-1,-1 0,0 1,0-1,0 0,-1 1,0-1,0 0,0 1,0-1,-1 1,0 0,-1-1,1 1,-1 0,0 0,0 1,0-1,-1 1,1-1,-1 1,0 0,-1 0,1 1,-1 0,1-1,-1 1,0 1,0-1,0 1,-1 0,1 0,0 0,-1 1,0 0,1 0,-1 0,1 1,-1 0,0 0,1 0,-1 1,0-1,-1 2,-6 2,-1 1,1 0,1 1,-1 1,1 0,0 0,1 1,0 1,0 0,1 0,0 1,0 1,1-1,1 2,0-1,0 1,1 0,1 1,0-1,1 1,0 0,1 1,0-1,1 1,1 0,0 0,1 0,0 0,1 0,1 0,0 0,1 0,0-1,1 1,1 0,0-1,1 0,0 0,1 0,1-1,3 6,-4-11,0 0,1 0,0-1,0 0,0 0,1-1,0 0,0 0,0 0,1-1,-1-1,1 0,0 0,0 0,0-1,0 0,0-1,1 0,-1-1,0 0,1 0,-1-1,5-1,12-2,1 0,-2-2,1-2,-1 0,0-1,-1-2,17-9,335-204,-250 156,-125 69,0-1,0 0,-1 0,1 0,0 0,0 0,-1 0,1 0,0 0,0-1,0 1,-1 0,1 0,0-1,-1 1,1 0,0-1,-1 1,1-1,0 1,-1-1,1 1,-1-1,1 1,-1-1,1 1,-1-1,1 0,-1 1,1-1,-1 0,0 1,0-1,1 0,-1 0,0 1,0-1,0 0,0 0,0 0,0 1,0-1,0 0,0 0,0 1,0-1,0 0,-1 0,1 1,0-1,0 0,-1 0,1 1,-1-1,1 0,-1 1,1-1,-1 1,1-1,-1 1,1-1,-1 1,0-1,1 1,-1-1,0 1,0-1,-12 0,1-1,-1 2,0 0,0 0,0 1,0 1,1 0,-1 1,1 0,-1 1,1 0,0 1,1 0,-1 1,1 1,0-1,0 2,1 0,0 0,1 0,0 1,0 1,1 0,0 0,0 0,1 1,1 0,0 1,0 0,3-7,0 0,0 1,0 0,1-1,0 1,0 0,0 0,1 0,0 1,0-1,0 0,1 0,0 1,1-1,-1 0,1 0,0 0,0 0,1 0,0 0,0 0,1 0,-1 0,1-1,0 1,1-1,-1 0,1 0,0 0,0-1,1 1,-1-1,1 0,0 0,0-1,1 1,-1-1,1-1,2 2,2-1,0-1,0-1,1 0,-1 0,0-1,0 0,1-1,-1 0,0-1,0 0,0 0,0-1,0-1,-1 1,1-2,-1 1,0-1,0-1,-1 1,0-1,1-1,15-13,-1 0,-1-2,-1 0,-1-1,-1-1,8-14,53-98,-80 136,0 1,0-1,0 0,1 1,-1-1,0 0,0 1,1-1,-1 0,0 0,1 1,-1-1,0 0,1 0,-1 1,0-1,1 0,-1 0,1 0,-1 0,0 0,1 0,-1 1,1-1,-1 0,0 0,1 0,-1 0,1 0,-1-1,0 1,1 0,-1 0,1 0,-1 0,0 0,1 0,-1-1,0 1,1 0,-1 0,0-1,1 1,-1 0,0 0,0-1,1 1,-1 0,0-1,0 1,1 0,-1-1,0 1,0-1,0 1,0 0,0-1,0 1,1-1,-1 1,0 0,0-1,0 1,-4 37,2-27,0-2,0 0,1 1,0-1,0 1,0-1,1 0,1 1,-1-1,1 1,1-1,0 0,0 1,0-1,1 0,0 0,1-1,0 1,0-1,0 0,1 0,0 0,1 0,-1-1,1 0,1 0,-1-1,1 1,0-1,0-1,0 0,1 0,0 0,0-2,0 0,0-1,0 0,0-1,0 0,0 0,0-1,0 0,0 0,0-1,0 0,-1 0,1-1,-1 0,1 0,-1-1,0 0,0 0,-1-1,1 0,-1 0,0-1,15-15,-1-1,-2 0,0-2,-1 0,5-13,28-38,-33 52,0 0,2 2,1 0,0 1,1 1,21-14,-39 31,-1 0,1 0,-1 1,1-1,-1 1,1-1,0 1,0 0,0 0,0 0,-1 1,1-1,0 1,0-1,0 1,1 0,-1 0,0 0,0 1,0-1,0 1,-1 0,1 0,0 0,0 0,0 0,0 0,-1 1,1-1,-1 1,1 0,-1 0,0 0,0 0,1 0,-1 0,-1 1,1-1,0 1,-1-1,1 1,-1 0,0 0,0-1,1 2,1 7,0-1,0 0,-1 1,-1 0,0-1,0 1,-1 0,0 0,-1 0,0-1,-1 1,0-1,0 1,-1-1,-1 0,0 1,0-2,-1 1,0 0,-1-1,0 0,0-1,-1 1,0-1,-1 0,0-1,0 0,0 0,-1-1,0 1,1-2,0 0,0 0,0-1,0 0,-1 0,0-1,1 0,-1 0,0-1,-1 0,-4 0,14-3,1 1,-1 0,0-1,0 1,1 0,-1 0,0-1,0 1,1 0,-1-1,0 1,0 0,0-1,0 1,1-1,-1 1,0 0,0-1,0 1,0-1,0 1,0 0,0-1,0 1,0-1,0 1,0 0,-1-1,1 1,0 0,0-1,0 1,0 0,-1-1,1 1,0 0,0-1,-1 1,1 0,0-1,0 1,-1 0,1 0,0-1,-1 1,1 0,0 0,-1 0,1 0,-1-1,1 1,0 0,-1 0,1 0,-1 0,1 0,0 0,-1 0,1 0,-1 0,32-19,-17 16,1 0,-1 1,1 0,0 1,0 1,0 0,0 1,-1 0,1 2,0-1,7 4,75 8,-80-14,1-1,-1 0,0-1,0-1,0 0,-1-2,1 0,-1 0,0-2,-1 0,1-1,-1 0,-1-1,7-5,-4-2,-2 1,1-2,-2 0,0-1,-1 0,-1-1,-1-1,8-18,19-64,-38 103,0-1,-1 0,1 0,0 1,0-1,-1 0,1 0,0 1,0-1,-1 0,1 0,0 0,-1 1,1-1,0 0,-1 0,1 0,0 0,-1 0,1 0,-1 0,1 0,0 0,-1 0,1 0,0 0,-1 0,1 0,0 0,-1 0,1 0,0 0,-1 0,1 0,0-1,-1 1,1 0,0 0,-1 0,1-1,0 1,0 0,-1 0,1-1,0 1,0 0,0-1,-1 1,1 0,0-1,0 1,0 0,0-1,0 1,0 0,-1-1,1 1,0 0,0-1,0 1,0-1,0 1,1 0,-1-1,0 1,0 0,0-1,0 1,0-1,-23 20,12-4,0 0,0 1,2 0,0 0,1 1,1 0,0 0,1 1,4-13,-1 1,1-1,0 1,1 0,0 0,-1 0,2 0,-1 0,1 0,0 0,0 0,1 0,-1 0,1 0,1 0,-1-1,1 1,0 0,0-1,1 1,0-1,0 0,0 0,0 0,1 0,0 0,0-1,0 1,0-1,1 0,0-1,4 3,-4-2,1-1,0 0,0-1,0 0,1 0,-1 0,0 0,1-1,-1 0,1-1,-1 1,1-1,-1-1,1 1,-1-1,1 0,-1 0,1-1,-1 0,0 0,0-1,5-2,2-1,0-1,-1-1,0 0,0-1,0 0,-1-1,-1 0,1-1,4-7,62-93,-77 112,-1-1,1 0,0 1,0-1,0 0,0 1,0-1,0 0,0 1,0-1,0 1,0-1,0 0,0 1,0-1,0 0,0 1,0-1,0 1,0-1,0 0,1 1,-1-1,0 0,0 1,0-1,1 0,-1 0,0 1,0-1,1 0,-1 0,0 1,1-1,-1 0,0 0,0 0,1 1,-1-1,1 0,-1 0,0 0,1 0,-1 0,0 0,1 0,-1 0,1 0,-1 0,0 0,1 0,-1 0,0 0,1 0,-1 0,0 0,1 0,-1-1,0 1,1 0,-3 50,1-38,0-8,0 0,0 1,0-1,1 0,0 1,0-1,0 1,1-1,-1 1,1-1,0 0,1 1,-1-1,1 0,-1 0,1 0,0 0,1 0,-1-1,1 1,-1-1,1 1,0-1,1 0,-1 0,0 0,1-1,0 1,-1-1,1 0,1 1,16 0,-1 0,1-1,0-1,0-2,-1 0,1-1,1-1,1 1,0-2,-1-1,1-1,-1-1,0-1,0 0,-1-2,-1-1,1 0,-2-1,1-2,-2 0,0 0,-1-2,0 0,-1-1,-1-1,-1 0,0-1,1-5,-9 12,-1 0,0 0,0 0,-1-1,-1 0,0 0,-1 0,0 0,-1 0,0-3,-2 13,1 0,-1 0,0 0,0 1,0-1,0 0,0 1,0-1,-1 1,1-1,-1 1,0-1,0 1,0 0,0 0,0 0,0 0,0 1,-1-1,1 0,-1 1,1 0,-1 0,0-1,1 1,-1 1,0-1,0 0,0 1,0-1,1 1,-1 0,-1 0,-4 0,1 0,-1 0,0 1,1 0,-1 0,1 1,-1 0,1 0,0 1,0 0,0 0,-2 1,-72 75,81-77,-1-1,0 0,0 1,1-1,-1 1,1-1,-1 1,1-1,-1 1,1-1,0 1,0-1,0 1,0-1,0 1,0 0,0-1,1 1,-1-1,1 1,-1-1,1 1,-1-1,1 1,0-1,-1 0,1 1,0-1,0 0,0 0,0 0,1 0,-1 0,0 0,0 0,0 0,1 0,-1 0,1 0,-1-1,1 1,0-1,66 17,4-29,-64 9,1 0,-1 1,0 1,0-1,1 2,-1-1,1 1,-1 0,1 1,-1 0,0 0,1 0,0 2,-5 0,0 0,0 0,0 1,-1 0,0 0,1 0,-1 0,-1 0,1 0,-1 1,0-1,0 1,0 0,0 0,-1 0,0-1,0 1,0 1,0-1,-1 0,0 0,0 0,-1 0,1 0,-1 0,-1 4,4 46,-1-50,0 0,1 1,0-1,0 0,0 0,1 0,0 0,-1 0,2 0,-1-1,1 0,-1 0,1 0,0 0,0 0,1-1,-1 1,1-1,0 0,0-1,0 1,0-1,0 0,1 0,-1-1,0 0,1 0,-1 0,1 0,4-1,6 1,-1-1,0-1,1 0,-1-1,0-1,0 0,0-1,0 0,-1-2,13-6,-3 3,0-2,-1-1,-1-1,0-1,0-1,-2-1,0 0,-1-2,0 0,-1-1,-2-1,0-1,-1 0,-1-1,11-23,-23 42,-1-1,1 1,-1-1,1 1,-1-1,0 0,-1 0,1 1,-1-1,1 0,-1 0,0 0,-1 1,1-1,-1 0,1 0,-1 0,0 1,0-1,-1 1,1-1,-1 1,0-1,0 1,0 0,0 0,-1 0,1 0,-1 0,0 0,1 1,-1 0,-1-1,1 1,0 0,0 0,-1 1,1-1,-1 1,1-1,-1 1,0 0,0 1,1-1,-1 1,0-1,0 1,0 0,1 1,-3-1,-10 5,0 1,1 0,-1 1,1 1,1 0,0 1,0 0,1 1,0 1,0 0,1 1,1 0,0 1,1 0,0 1,1 0,0 0,2 1,-1 0,2 1,0-1,1 1,0 1,3-6,-1 0,1 0,1 0,0 1,1-1,0 1,1-1,0 1,1-1,0 0,1 0,0 0,0 0,1 0,1-1,0 1,0-1,1-1,1 1,-1-1,1 0,1 0,0-1,0 0,1 0,-1-1,2 0,-1-1,1 0,0 0,0-1,1 0,-1-1,1-1,0 1,3-1,10 6,1-1,0-1,0-2,0 0,0-2,1 0,0-2,-1-1,1-1,15-3,-16-3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3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86 650,'-9'20,"0"1,1 1,2-1,0 1,1 1,1-1,1 6,2-25,1 1,-1-1,1 1,0-1,0 1,0-1,0 1,1-1,-1 1,1-1,0 0,0 1,0-1,0 0,1 0,0 1,-1-1,1 0,0-1,0 1,1 0,-1-1,1 1,-1-1,1 1,0-1,0 0,-1 0,2-1,-1 1,0 0,0-1,0 0,1 0,-1 0,1 0,-1-1,1 1,-1-1,1 0,-1 0,1 0,-1 0,1-1,-1 1,0-1,1 0,15-6,0-1,-1 0,0-2,0 0,-1-1,0-1,-1 0,0-1,-1-1,1-2,-14 13,48-44,-3-2,-2-2,-3-2,-2-2,33-59,-61 92,0-1,-1-1,-2 0,0 0,-2-1,0 0,-2 0,-1 0,1-16,-5 36,0 0,1-1,-2 1,1 0,-1-1,1 1,-1 0,-1-1,1 1,-1 0,0 0,0 0,0 0,-1 1,0-1,0 1,0-1,0 1,-1 0,-3-3,3 7,-1 0,1 1,0-1,0 1,0 0,0 0,0 1,0-1,1 1,-1 0,0 0,1 0,-1 0,1 1,0 0,0-1,0 1,0 0,0 0,1 1,0-1,-1 0,1 1,0 0,0-1,1 1,-1 1,0-2,-15 32,1 0,2 0,2 2,1-1,2 2,2-1,1 1,2 0,1 0,2 0,3 24,-2 72,5 0,20 120,-10-146,-5 1,-4 106,-33-120,26-92,0-1,0 0,-1 0,1 0,-1 0,0-1,1 1,-1 0,0-1,0 1,0-1,0 1,0-1,0 0,-1 0,1 0,0 0,-1-1,1 1,0 0,-1-1,1 0,-1 1,1-1,-1 0,1-1,-1 1,1 0,0-1,-1 1,1-1,-1 1,1-1,0 0,0 0,-1 0,1-1,-1 0,-6-5,-1 0,1-1,0 0,1-1,0 0,0 0,1-1,0 1,1-2,0 1,-2-7,-5-9</inkml:trace>
  <inkml:trace contextRef="#ctx0" brushRef="#br0" timeOffset="200.947">1 0,'5'10,"1"3</inkml:trace>
  <inkml:trace contextRef="#ctx0" brushRef="#br0" timeOffset="1433.968">368 1552,'13'-55,"-9"33,1 0,0 1,2 0,0 0,2 1,0 0,1 0,9-12,1 5,2 2,0 0,2 2,1 0,0 2,2 1,9-5,-11 10,-3 3</inkml:trace>
  <inkml:trace contextRef="#ctx0" brushRef="#br0" timeOffset="28876.761">1074 1694,'-10'-4,"0"-1,0 2,0-1,0 1,-1 1,0 0,1 0,-1 1,0 1,1 0,-1 0,0 1,0 0,1 1,-1 0,1 1,-1 0,1 0,0 1,0 1,1 0,-1 0,1 1,0 0,1 0,0 1,-1 0,2 1,-1 0,1 0,1 0,0 1,0 0,0 0,1 1,0 2,-15 16,1 1,2 1,1 1,2 0,1 1,1 0,2 1,1 1,-1 12,9-39,1-1,0 1,0 0,1 0,-1-1,1 1,1 0,-1-1,1 1,0-1,1 0,0 1,0-1,0 0,0-1,1 1,0-1,0 1,1-1,-1 0,1-1,0 1,1-1,-1 0,1 0,0-1,-1 0,2 0,-1 0,0-1,0 1,1-2,0 1,20 1,0-1,1-2,-1-1,0 0,0-3,0 0,-1-1,1-2,-1-1,-1 0,1-2,-2-1,1-2,-2 0,1-1,-2-1,0-1,-1-1,15-17,-24 25,-2-1,1 0,-2-1,1 0,-1 0,-1-1,0 0,-1-1,0 0,-1 0,-1 0,0-1,0 0,-1 1,-1-2,-1 1,0 0,0-1,-2 1,0-1,0 1,-2-1,1 1,-2 0,0 0,-1 0,0 0,-2 4,0 0,0 0,-1 1,-1 0,1 0,-2 1,1 0,-1 0,0 1,0 0,-1 1,0 0,0 1,-1 0,1 0,-1 1,0 0,0 1,-1 1,1-1,-1 2,1 0,-1 0,1 1,-7 1,-15-2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0,'5'14,"1"15,0 7,-1 2,-1-1,-2-6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1,'-11'5,"0"0,0 1,0 0,1 1,0 1,0-1,1 1,0 1,0 0,-3 5,12-11,0 1,1-1,0 1,-1-1,1 0,0 1,1-1,-1 0,1 0,-1 0,1 0,0 0,0 0,0-1,0 1,1 0,-1-1,1 0,0 1,-1-1,1 0,0-1,0 1,0 0,0-1,1 0,-1 0,0 0,1 0,-1 0,3 0,3 3,-2-2,-1 0,0 0,1 0,-1 1,0 0,0 0,0 0,-1 1,1 0,-1 0,0 1,0-1,-1 1,1 0,-1 0,0 1,0-1,-1 1,1 0,-1 0,-1 0,1 0,-1 1,0-1,0 1,-1-1,0 1,0 0,-1 1,0-2,-1 0,0-1,-1 1,1-1,-1 0,0 1,-1-1,1 0,-1 0,0 0,0-1,0 1,-1-1,0 1,0-1,0 0,0-1,-1 1,1-1,-1 0,0 0,0 0,0-1,0 1,0-1,-1-1,1 1,-1-1,1 0,-1 0,0 0,1-1,-1 0,0 0,-1 0,-73-6,61-1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1,'-5'43,"-1"19,4 4,4-4,0-9,1-7,-1-13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1 307,'72'-270,"-71"270,-1 1,1 0,-1 0,0-1,1 1,0-1,-1 1,1 0,-1-1,1 1,0-1,-1 1,1-1,0 0,-1 1,1-1,0 0,0 1,-1-1,1 0,0 0,0 0,0 0,-1 0,1 0,0 0,0 0,0 0,0 0,-1 0,1 0,0 0,0-1,-1 1,1 0,0-1,0 1,-1-1,1 1,0 0,-1-1,1 0,-1 1,1-1,0 1,-1-1,1 0,-1 1,0-1,1 0,0 6,56 129,-54-129,1 1,0-1,0 0,0 0,0 0,1 0,0-1,0 0,0 0,0 0,1-1,-1 1,1-1,0-1,0 1,0-1,0 0,1 0,-1-1,0 0,1 0,-3-1,0 0,0-1,0 1,0-1,0 0,0 0,0-1,0 1,-1-1,1 0,-1 0,1 0,-1 0,0-1,1 1,-1-1,-1 0,1 0,0 0,-1 0,1 0,-1 0,0-1,0 1,0-1,-1 0,1 0,28-107,-29 56,-1 31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293 650,'-21'6,"-1"2,2 0,-1 1,1 0,0 2,1 1,0 0,1 1,1 1,0 1,1 0,-12 15,23-22,1-1,-1 1,2 0,-1 1,1-1,0 1,1-1,0 1,0 0,1 0,1 0,-1 0,1-1,0 1,1 0,0 0,1 0,0 1,-1-5,0 0,1 0,-1 0,1 0,0 0,0-1,1 1,0-1,0 1,0-1,0 0,0 0,1 0,0 0,-1-1,2 0,-1 0,0 0,0 0,1 0,0-1,-1 0,1 0,0 0,0-1,0 1,0-1,1-1,-1 1,0-1,1 1,13-5,-1 0,-1 0,1-2,-1 0,0-1,0-1,-1-1,0 0,0-1,-1 0,0-1,-1-1,3-4,10-7,0-2,-1 0,-2-2,0 0,-2-2,-1-1,-2 0,-1-2,-1 0,-2 0,-1-2,-1 0,-2 0,-2-1,-1-1,-2 1,0-11,-5 26,-1 0,0-1,-2 1,-1 0,0 0,-1 0,-2 1,0-3,3 15,1-1,-1 0,-1 1,1 0,-1 0,0 0,-1 0,0 0,0 1,0 0,-1 0,0 1,0-1,0 1,-1 1,0-1,0 1,0 0,0 1,-1-1,-2 1,3 1,1 1,-1 0,1 0,-1 1,0 0,1 0,-1 1,0-1,1 2,-1-1,1 1,-1 0,1 0,0 0,0 1,0 0,0 0,0 1,1 0,-1 0,1 0,0 0,0 1,1 0,0 0,-1 0,2 1,-1-1,1 1,-2 3,-7 13,1 0,1 1,1 0,0 1,2 0,1 0,-1 16,3-20,2 1,0-1,1 1,1 0,1-1,1 1,1-1,1 1,0-1,1 0,2 0,0-1,1 0,1 0,0-1,2 0,2 2,104 121,-52-85,-45-40</inkml:trace>
  <inkml:trace contextRef="#ctx0" brushRef="#br0" timeOffset="220.728">998 848,'0'24,"5"3,2-8,-1-12,-1-7</inkml:trace>
  <inkml:trace contextRef="#ctx0" brushRef="#br0" timeOffset="365.75">1027 340,'0'0</inkml:trace>
  <inkml:trace contextRef="#ctx0" brushRef="#br0" timeOffset="614.706">1309 1017,'-5'-14,"3"-20,3-8,0-2,5 1,2 4,4 3,0 4,3 1,-2 2,3 6,-2 2,1 4,4 6,2 4,-1 3</inkml:trace>
  <inkml:trace contextRef="#ctx0" brushRef="#br0" timeOffset="953.465">1704 848,'37'-13,"-1"0,-1-3,-1-1,0-1,-1-2,-1-1,-2-2,0-1,0-1,4-46,-34 69,0 0,0 0,0 0,-1 0,1 0,0 0,-1 0,1 0,-1 0,0 0,0 0,0 1,0-1,0 0,0 1,0-1,0 0,-1 1,1-1,0 1,-1 0,0 0,1-1,-1 1,0 0,1 0,-1 1,0-1,0 0,0 0,0 1,0 0,0-1,0 1,0 0,0 0,0 0,-1 0,-9 0,-1 1,1 0,-1 1,1 0,0 1,-1 0,2 1,-1 0,0 1,1 1,0 0,0 0,1 1,-1 0,1 1,1 0,0 1,0 0,1 0,0 1,0 0,1 0,0 1,1 0,1 0,-1 0,2 1,0 0,0 0,1 0,0 0,1 1,1-1,-1 11,3-18,0 0,0 0,0 0,1 0,0 0,0 0,0-1,0 1,1-1,0 1,0-1,0 0,0 0,1 0,0-1,-1 1,1-1,1 0,-1 0,0 0,1-1,-1 1,1-1,0 0,0 0,2 0,5 2,-1-1,1-1,0 0,0 0,0-1,0 0,0-1,0-1,0 0,11-2,34-11,-32 8</inkml:trace>
  <inkml:trace contextRef="#ctx0" brushRef="#br0" timeOffset="1248.116">2409 650,'-11'12,"0"0,0 1,1 0,0 0,2 1,-1 0,2 1,0 0,0 0,2 1,0-1,0 1,2 0,-1 7,4-19,1 0,0-1,0 1,0 0,0-1,1 1,-1-1,1 1,0-1,0 0,0 0,0 0,1 0,-1 0,1 0,0 0,-1-1,1 0,1 1,-1-1,0 0,0-1,1 1,-1 0,1-1,0 0,-1 0,1 0,0 0,112 13,-96-14,0-1,0 0,0-2,0-1,-1 0,1-1,-1-1,0-1,-1-1,0 0,0-1,16-12,-10 6</inkml:trace>
  <inkml:trace contextRef="#ctx0" brushRef="#br0" timeOffset="1587.086">3143 1,'-25'152,"7"2,7 0,6 0,8 20,-3-143,16 66,-18-71,-1-22</inkml:trace>
  <inkml:trace contextRef="#ctx0" brushRef="#br0" timeOffset="2084.777">2805 481,'34'-10,"30"-3,8 1,-2 2,-9 3,-10 3,-8 2,-8 1,-4 1,-7 0</inkml:trace>
  <inkml:trace contextRef="#ctx0" brushRef="#br0" timeOffset="2372.361">3538 30,'-9'38,"-4"46,1 14,2 0,4-12,1-11,3-14,1-12,1-9,1-3,-1-2,1-3,-1-1,5-2,2-6</inkml:trace>
  <inkml:trace contextRef="#ctx0" brushRef="#br0" timeOffset="3050.572">3793 678,'0'8,"1"0,0 0,0 0,1 0,0 0,1-1,-1 1,1-1,1 1,0-1,0 0,0 0,1-1,-1 1,2-1,-1 0,1-1,0 1,1 0,-2-6,1-1,-1 1,0-1,1 0,-1 0,0 0,0-1,0 0,0 0,0-1,0 1,0-1,-1 0,1 0,-1 0,0-1,0 1,0-1,-1 0,1-1,-1 1,0 0,0-1,0 0,1 0,84-121,-88 125,1 0,-1 0,0 0,0 1,1-1,-1 0,0 0,1 0,-1 0,1 0,-1 0,1 1,-1-1,1 0,0 0,-1 1,1-1,0 0,-1 1,1-1,0 1,0-1,0 1,0-1,0 1,0 0,-1-1,1 1,0 0,0 0,0 0,0 0,0-1,0 1,0 1,0-1,0 0,0 0,0 0,0 0,0 1,0-1,0 0,0 1,-1-1,1 1,0-1,0 1,0-1,-1 1,1 0,0-1,-1 1,1 0,0 0,-1-1,1 1,-1 0,1 1,34 116,132 542,-162-643,-1 1,-1 0,0 0,-1 0,-1 0,-1 0,-1 0,0 0,-1 0,-1 0,-1 0,0-1,-2 1,0-1,-4 7,7-20,-1 0,1-1,-1 0,0 1,0-2,-1 1,1 0,0-1,-1 0,1 0,-1 0,0 0,0-1,0 0,0 0,0 0,0-1,0 0,0 0,0 0,0 0,0-1,0 0,0 0,1 0,-1 0,0-1,0 0,1 0,-1 0,1-1,0 1,0-1,0 0,0 0,0-1,0 1,1-1,0 0,0 0,0 0,0 0,0-1,-4-10,1 1,0-1,1 0,1 0,0-1,1 0,-1-15,-1 2,2 11,1 1,0 0,1 0,1-1,1 1,0-1,1 1,1 0,0 0,2 0,0 1,1-1,0 1,1 0,1 1,1-1,0 2,1-1,0 1,1 1,10-9,-12 16,1 1,-1 0,1 1,0 0,0 1,1 0,-1 0,1 1,-1 0,1 1,0 1,-1-1,1 2,5 0,9-1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09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6606 199,'-3'4,"1"1,0-1,1 1,-1 0,1-1,0 1,0 0,0 0,1-1,0 1,0 0,0 0,0 0,1 0,0-1,0 1,0 0,1 2,1 5,143 603,-79-370,-67-244,0 1,0-1,0 0,0 0,0 1,0-1,1 0,-1 0,1 1,-1-1,0 0,1 0,0 0,-1 0,1 1,0-1,0 0,-1 0,1-1,0 1,0 0,0 0,0 0,0 0,0-1,0 1,1-1,-1 1,0-1,0 1,0-1,1 1,-1-1,0 0,0 0,1 0,-1 0,0 0,1 0,-1 0,0 0,0 0,1-1,-1 1,0 0,0-1,0 1,1-1,-1 0,0 1,0-1,0 0,0 1,0-1,0 0,0 0,0-1,10-16,-1-2,-1 1,-1-1,-1 0,0-1,-2 0,0-3,5-12,-1 4,43-157,43-90,-70 229,-25 49,1 1,-1-1,0 0,1 0,-1 0,0 0,1 1,-1-1,1 0,-1 0,1 1,0-1,-1 0,1 1,-1-1,1 0,0 1,0-1,-1 1,1 0,0-1,0 1,0-1,0 1,-1 0,1 0,0 0,0-1,0 1,0 0,0 0,0 0,0 0,0 0,-1 1,1-1,0 0,0 0,0 1,0-1,0 0,-1 1,1-1,0 1,0-1,-1 1,1-1,0 1,0-1,-1 1,1 0,-1 0,1-1,-1 1,1 0,-1 0,1-1,24 106,-12-24,-4-22,2-1,3-1,20 55,6-44,-39-67,0-1,1 1,-1-1,0 1,0-1,1 0,-1 0,1 1,-1-1,1 0,-1 0,1-1,0 1,-1 0,1 0,0-1,0 1,-1-1,1 0,0 1,0-1,0 0,0 0,-1 0,1 0,0-1,0 1,0 0,0-1,-1 1,1-1,0 0,-1 1,1-1,0 0,-1 0,1 0,-1 0,1-1,0 1,15-19,-1 0,-1-1,-1-1,0 0,-2-1,0 0,7-24,-11 28,25-54,-4-1,-3-1,-3-1,-4-1,-1-7,-15 58</inkml:trace>
  <inkml:trace contextRef="#ctx0" brushRef="#br0" timeOffset="686.045">7875 1,'-5'14,"0"1,1-1,1 1,0 0,1 0,1 0,0 0,1 3,-1 9,23 248,10-11,-4-31,-28-232,-1 0,1 0,0 0,0 0,0 1,0-1,0 0,0 0,0 0,0 0,0 0,0 1,1-1,-1 0,0 0,1 0,-1 0,1 0,0 0,-1 0,1 0,0 0,-1 0,1-1,0 1,0 0,0 0,-1-1,1 1,0 0,0-1,0 1,0-1,1 1,-1-1,0 0,0 1,0-1,0 0,0 0,0 0,0 0,1 0,-1 0,0 0,0 0,0 0,0-1,0 1,0 0,0-1,110-139,-102 129,2-3,1 0,1 1,-1 0,2 1,0 1,0 0,1 0,1 2,10-5,-25 13,0 1,0-1,0 1,0 0,1 0,-1-1,0 1,0 0,0 0,0 0,0 0,1 1,-1-1,0 0,0 0,0 1,0-1,0 1,0-1,0 1,0-1,0 1,0-1,0 1,0 0,0 0,-1-1,1 1,0 0,0 0,-1 0,1 0,0 0,-1 0,1 0,-1 0,0 0,1 0,-1 0,0 0,0 1,1-1,-1 0,0 1,4 57,-4-51,-2 138,2-144,-1 0,1-1,0 1,0-1,0 1,0 0,0-1,0 1,1-1,-1 1,0 0,1-1,0 1,-1-1,1 1,0-1,-1 0,1 1,0-1,0 0,0 1,0-1,1 0,-1 0,0 0,0 0,1 0,-1 0,0 0,1-1,-1 1,1 0,-1-1,1 1,-1-1,1 0,0 1,-1-1,1 0,-1 0,1 0,0 0,-1 0,1 0,0-1,-1 1,1 0,-1-1,1 0,-1 1,1-1,-1 0,2 0,9-10</inkml:trace>
  <inkml:trace contextRef="#ctx0" brushRef="#br0" timeOffset="1369.498">8835 537,'-49'36,"1"2,2 2,2 1,2 3,-13 19,53-61,0-1,0 1,0 0,1 0,-1-1,0 1,1 0,-1 1,1-1,0 0,0 0,0 1,0-1,0 0,0 1,0-1,1 1,-1-1,1 1,0-1,0 1,0-1,0 1,0-1,0 1,1 0,0-1,-1 0,1 1,0-1,0 1,0-1,0 0,0 0,1 1,-1-1,1 0,0 0,-1-1,1 1,0 0,0 0,0-1,0 1,0-1,8-1,0 0,0 0,0-1,0 0,0-1,0 0,0-1,-1 0,1 0,-1-1,0-1,0 1,-1-1,7-5,3 0,9-6,-1-2,-1 0,-1-2,-1 0,13-16,2 0,-37 34,0 0,0 1,1-1,-1 1,0-1,0 1,1 0,-1-1,0 1,1 0,0 0,-1 0,1 0,0 0,-1 0,1 1,0-1,0 1,0-1,-1 1,1-1,0 1,0 0,0 0,0 0,0 0,0 0,-1 1,1-1,0 0,0 1,0 0,0-1,-1 1,1 0,0 0,-1 0,1 0,-1 0,1 0,-1 0,1 1,-1-1,0 0,1 1,-1 0,13 98,-5-11,-8-87,0 1,1 0,-1-1,1 1,0-1,0 1,0-1,0 0,0 0,0 0,0 0,1 0,-1 0,1 0,-1-1,1 0,0 1,0-1,0 0,-1 0,1-1,0 1,0 0,0-1,0 0,0 0,0 0,0 0,0 0,0 0,2-1,2 0,1-1,0 0,0 0,-1 0,1-1,-1 0,0-1,0 1,0-1,0-1,3-3,29-31,-2-2,-2-2,-2-1,-2-1,-1-2,-3-1,-2-2,12-36,-22 56,-1 0,-2-1,-1-1,-1 1,-2-2,-1 1,-2-1,-1 0,-1-21,-2 53,-1 0,1-1,-1 1,0-1,0 1,1-1,-1 1,0-1,0 1,0-1,-1 1,1-1,0 1,0-1,-1 1,1 0,-1-1,1 1,-1-1,0 1,0 0,1 0,-1-1,0 1,0 0,0 0,0 0,-1 0,1 0,0 0,0 0,0 1,-1-1,1 0,0 1,-1-1,1 1,-1-1,1 1,-1 0,1-1,-1 1,1 0,-1 0,1 0,-1 0,1 0,-1 1,1-1,0 0,-1 1,1-1,-1 1,1-1,0 1,-1 0,1-1,0 1,0 0,-1 0,1 0,0 0,0 0,0 0,0 0,0 1,0 0,-9 18,0 1,2-1,0 2,2-1,0 1,1 0,2 1,0-1,1 1,1-1,1 1,2-1,0 3,-2 1,5 32,2 0,3-1,3 0,1 0,14 28,-28-83,46 157,-72-197,13 15</inkml:trace>
  <inkml:trace contextRef="#ctx0" brushRef="#br0" timeOffset="1619.662">9230 340,'38'10,"42"2,17-4,-4-5,-7-2,-15-2,-13 0,-13 0,-8-1,-7 2,-7-1</inkml:trace>
  <inkml:trace contextRef="#ctx0" brushRef="#br0" timeOffset="18775.848">143 1441,'1'-2,"1"0,0 0,-1 0,1 1,0-1,0 1,0-1,1 1,-1 0,0 0,0 0,1 0,-1 0,1 1,-1-1,0 1,1-1,-1 1,1 0,1 0,0-1,22-2,1 1,0 1,0 1,0 2,0 0,-1 2,19 5,180 26,-179-24,-65-36,-173-133,184 148,3 3</inkml:trace>
  <inkml:trace contextRef="#ctx0" brushRef="#br0" timeOffset="17212.072">368 1751,'-17'152,"6"1,10 137,2-202,-3-58,-1 0,-1-1,-2 1,-1-1,-7 17,11-27,2-8</inkml:trace>
  <inkml:trace contextRef="#ctx0" brushRef="#br0" timeOffset="17629.06">820 1722,'1'419,"27"-128,-27-270,-1 2,-3-40,-2-10,-1 1,-2 1,0-1,-2 2,-1-1,-1 1,0 1,-2 0,-7-8,15 21,-1 1,0 0,-1 1,1 0,-1 0,-1 0,0 1,0 0,0 1,-1 0,0 0,0 1,0 1,-1 0,0 0,0 1,0 0,0 1,0 0,0 0,0 2,-1-1,1 2,0-1,-7 2,12 0,0 0,-1 0,2 0,-1 1,0 0,0 0,1 0,0 1,0-1,0 1,0 1,0-1,1 1,0 0,0 0,0 0,1 0,-1 1,1-1,1 1,-1 0,1 0,0 0,0 0,1 0,-1 0,1 1,1-1,-1 0,1 1,1-1,-1 1,1 1,5 11</inkml:trace>
  <inkml:trace contextRef="#ctx0" brushRef="#br0" timeOffset="17942.967">1187 2343,'-1'12,"0"1,1-1,0 0,1 1,1-1,0 0,0 0,1 0,1 0,0-1,0 1,1-1,1 0,0 0,0-1,2 1,-6-10,0 0,1 0,-1 0,0 0,1 0,-1-1,1 1,-1-1,1 0,0 0,-1 0,1 0,-1 0,1-1,-1 1,1-1,-1 1,1-1,-1 0,1 0,-1 0,0 0,0 0,0-1,1 1,-1-1,0 0,-1 1,1-1,0 0,0 0,-1 0,1 0,-1 0,0 0,0-1,0 1,0 0,0-1,0 1,0-1,-1 1,1-1,-1 1,0-1,0 1,0-3,2-1,-1-1,0 1,0-1,-1 1,1-1,-1 1,-1-1,0 0,0 1,0-1,0 1,-1 0,0-1,-1 1,1 0,-1 0,0 1,-1-1,1 0,-1 1,0 0,0 0,-1 0,0 1,0-1,0 1,0 0,-1 0,1 1,-1 0,0 0,0 0,0 1,-6-2,-16-5,2 3</inkml:trace>
  <inkml:trace contextRef="#ctx0" brushRef="#br0" timeOffset="20524.095">2175 2513,'-24'38,"-18"23,-6 5,5-3,5-13,4-10,8-11</inkml:trace>
  <inkml:trace contextRef="#ctx0" brushRef="#br0" timeOffset="25485.658">9596 1695</inkml:trace>
  <inkml:trace contextRef="#ctx0" brushRef="#br0" timeOffset="25243.542">9512 2146,'-9'33,"-4"17,1-1</inkml:trace>
  <inkml:trace contextRef="#ctx0" brushRef="#br0" timeOffset="25696.012">9795 2343,'88'-323,"-65"283,-22 39,-1 1,0-1,1 1,-1-1,1 1,-1-1,1 1,-1 0,1-1,-1 1,1 0,-1 0,1-1,0 1,-1 0,1 0,0 0,-1-1,1 1,-1 0,1 0,0 0,-1 0,1 0,0 0,-1 1,1-1,-1 0,1 0,0 0,-1 1,1-1,-1 0,1 0,-1 1,1-1,0 1,-1-1,0 0,1 1,-1-1,1 1,-1-1,0 1,1-1,-1 1,0 0,1-1,-1 1,0-1,0 1,1 0,-1-1,0 1,0-1,0 1,0 0,0-1,0 1,0 0,0-1,0 1,-1-1,1 1,18 149,-17-141,1 0,0-1,1 1,0-1,0 0,0 0,1 0,1 0,-1 0,1-1,1 0,-1 0,1 0,0-1,1 0,-1 0,1 0,1-1,-1 0,1-1,-1 1,1-1,0-1,5 2,-5-7,0 1,-1-1,1 0,0-1,-1 0,0 0,0-1,0 0,0 0,0 0,-1-1,0 0,0-1,0 1,-1-1,0 0,0 0,0-1,-1 1,0-1,0 0,-1 0,1-1,-2 1,1-1,1-6,30-119,-33 109</inkml:trace>
  <inkml:trace contextRef="#ctx0" brushRef="#br0" timeOffset="23694.676">7396 2033,'-19'8,"0"2,1 0,0 1,1 0,0 2,1 0,1 1,0 0,-8 11,13-15,1 0,1 0,0 1,1 0,0 0,0 0,1 1,1 0,-1 4,4-12,1 0,0 0,0-1,1 1,-1 0,1 0,0 0,0 0,0 0,1 0,-1 0,1 0,0 0,0 0,0-1,1 1,-1 0,1-1,0 1,0-1,0 0,1 1,-1-1,1 0,-1 0,1-1,0 1,0-1,1 1,-1-1,0 0,2 0,7 3,0 0,1-2,-1 1,1-2,0 1,0-2,0 0,0 0,1-2,-1 1,0-2,0 0,0 0,-1-1,1 0,0-2,-1 1,0-1,0-1,-1 0,1-1,-1 0,-1-1,1 0,-1 0,6-8,-8 10,0-1,0 1,-1-1,0 0,0-1,-1 0,0 0,-1 0,1-1,-1 0,-1 0,0 0,0 0,-1-1,0 1,-1-1,0 0,0 0,-1 0,0 0,-1 0,0 0,-1 0,0 0,-1 0,0 0,0 0,-1 1,0-1,-1 1,0-1,0 1,-1 1,0-1,-1 1,0-1,-3-2,5 6,0 1,0 0,0 0,0 0,-1 1,0-1,0 1,0 0,0 0,0 1,0 0,-1 0,1 0,-1 0,0 1,1 0,-1 0,0 1,0-1,1 1,-1 1,0-1,0 1,1 0,-1 0,0 0,1 1,-1 0,1 0,0 1,-1-1,1 1,0 0,1 1,-1-1,1 1,-1 0,1 0,-2 3,-15 45,17-27</inkml:trace>
  <inkml:trace contextRef="#ctx0" brushRef="#br0" timeOffset="24129.873">7904 2315,'-76'98,"75"-111,83-165,-71 148,2 1,1 0,1 1,1 1,2 1,0 0,19-18,-37 43,1-1,1 1,-1-1,0 1,0 0,0 0,1-1,-1 1,0 0,1 0,-1 1,1-1,0 0,-1 0,1 1,0-1,-1 1,1-1,0 1,-1 0,1 0,0 0,0 0,-1 0,1 0,0 0,0 0,-1 1,1-1,0 1,-1-1,1 1,0 0,-1-1,1 1,-1 0,1 0,-1 0,0 0,1 1,-1-1,0 0,0 0,0 1,0-1,0 1,0-1,0 1,0-1,-1 1,1 0,-1-1,1 1,-1 0,1-1,-1 1,0 0,0 1,39 133,-30-120</inkml:trace>
  <inkml:trace contextRef="#ctx0" brushRef="#br0" timeOffset="24378.67">8355 2231,'5'19,"1"2,1-3</inkml:trace>
  <inkml:trace contextRef="#ctx0" brushRef="#br0" timeOffset="24531.101">8384 1779,'0'0</inkml:trace>
  <inkml:trace contextRef="#ctx0" brushRef="#br0" timeOffset="24995.7">8863 1949,'-16'1,"1"2,0 0,0 1,0 1,1 0,-1 1,1 0,1 2,-1-1,1 1,0 1,-8 8,14-11,1 0,0 0,0 0,1 1,0 0,0 0,0 0,1 0,0 1,0 0,-1 7,3-12,1 0,0 0,1 1,-1-1,0 0,1 1,0-1,0 0,0 1,0-1,0 1,1-1,0 0,-1 1,1-1,1 0,-1 0,0 0,1 0,-1 0,1 0,0 0,0 0,0 0,0-1,1 1,-1-1,1 0,-1 0,3 1,-1 0,1-1,-1 0,1 0,0-1,-1 0,1 0,0 0,0 0,0 0,0-1,0 0,0 0,-1-1,1 1,0-1,0 0,0 0,0-1,-1 0,1 1,-1-1,1-1,1-1,95-68,-96 65,1 1,0 0,0 0,1 0,-1 1,1 0,0 0,1 1,-1 0,1 0,0 1,0 0,0 0,0 1,0 0,1 0,-1 1,0 0,1 1,-1 0,1 0,-1 1,1 0,7 2,-12 0,0 1,0 1,0-1,0 1,-1-1,0 1,1 0,-2 0,1 1,-1-1,0 1,0-1,0 1,-1-1,0 1,0 0,0 0,-1 0,0 0,0-1,0 1,-1 0,0 0,-1 3,2 8,-2 58,-4 1,-3-2,-3 1,-19 60,22-99,-1-2,-1 1,-2-2,-1 0,-14 23,12-29,13-20,0 1,-1-1,0 0,0 0,-1 0,0-1,0 1,-1-1,1 0,-1-1,-1 1,1-1,-1-1,0 1,0-1,0 0,-1 0,7-4,-1 1,0-1,0 0,0 0,0 1,0-1,1 0,-1-1,0 1,0 0,0 0,0-1,1 1,-1-1,0 0,0 1,1-1,-1 0,1 0,-1 0,0 0,1 0,0-1,-1 1,1 0,0-1,0 1,-1-1,1 1,0-1,1 1,-1-1,0 0,0 0,1 1,-1-1,1 0,-1 0,1 0,0 0,0 1,0-1,0 0,0 0,0 0,8-88,19-3,4 1,26-49,62-71,-100 185</inkml:trace>
  <inkml:trace contextRef="#ctx0" brushRef="#br0" timeOffset="21657.91">2739 2062,'21'150,"-19"-136,0 0,1 0,0 0,1-1,1 0,0 1,1-2,4 8,-8-16,0 0,1 0,0 0,-1-1,2 1,-1-1,0 1,1-1,-1 0,1 0,0-1,0 1,0-1,0 0,0 0,1 0,-1 0,1-1,-1 0,1 0,0 0,-1 0,1-1,0 0,-1 0,1 0,0-1,10-3,0-1,0-1,0-1,-1 0,0-1,-1 0,0-1,0 0,-1-1,0-1,-1 0,0 0,-1-1,4-6,129-175,-142 192,1-1,-1 1,0-1,1 1,-1 0,1-1,-1 1,1 0,0 0,0 0,-1 0,1 0,0 1,0-1,0 0,0 1,0 0,0-1,0 1,-1 0,1 0,0 0,0 0,0 0,0 1,0-1,0 1,0-1,0 1,0-1,0 1,-1 0,1 0,0 0,0 0,-1 0,1 1,-1-1,1 0,-1 1,0-1,0 1,1-1,-1 1,0 0,0-1,0 1,-1 0,1 0,0 0,-1 0,1 0,-1-1,1 2,21 60,-21-54,0-1,1 0,0 1,1-1,0 0,0 0,1 0,0-1,0 1,1-1,0 0,0 0,1-1,-1 1,2-1,-1 0,1-1,-1 0,1 0,1 0,-1-1,1 0,2 1,-3-3,0 0,0 0,0-1,1 0,-1-1,0 1,0-2,0 1,0-1,1 0,-1 0,0 0,0-1,0 0,-1-1,1 0,-1 0,1 0,-1-1,0 0,0 0,0 0,-1-1,0 0,0 0,4-4,0-1,-1-1,1 1,-2-1,0 0,0-1,-1 0,0 0,-1 0,1-7,-1-2</inkml:trace>
  <inkml:trace contextRef="#ctx0" brushRef="#br0" timeOffset="22878.767">4065 1441,'-20'164,"1"-16,7 1,6 39,20-114,-13-72,0-1,0 1,1 0,-1-1,0 1,0-1,1 1,-1-1,1 0,0 1,-1-1,1 0,0 0,-1 0,1-1,0 1,0 0,0-1,0 1,0-1,0 1,0-1,0 0,0 0,0 0,0 0,0 0,0 0,0-1,0 1,0-1,0 1,0-1,-1 0,2 0,90-65,-62 39,-20 17,-10 8,0 0,0 1,0-1,0 0,1 1,-1-1,0 1,1-1,-1 1,1 0,0 0,-1-1,1 1,0 0,-1 1,1-1,0 0,0 0,0 1,0-1,0 1,0-1,0 1,0 0,0 0,0 0,0 0,0 0,0 1,0-1,0 1,0-1,0 1,0-1,-1 1,1 0,0 0,0 0,-1 0,1 0,0 1,-1-1,62 139,-58-133,0 0,0-1,1 1,0-1,0-1,1 1,0-1,0 0,0-1,0 0,1 0,-1 0,1-1,0 0,0-1,0 1,1-2,-1 1,0-1,1 0,-1-1,1 0,-1 0,1-1,-1 0,0-1,1 0,-1 0,0 0,0-1,0-1,-1 1,1-1,-1 0,0-1,6-4,6-4,-1 0,0-2,-1 0,0-1,-1-1,-1 0,0-1,-2-1,0 0,2-6,-11 17,29-69,-32 75,0 0,-1-1,1 1,-1 0,0 0,1 0,-1 0,0 0,0 0,0-1,-1 1,1 0,0 0,-1 0,0 0,1 0,-1 0,0 0,0 0,0 0,0 0,0 1,0-1,-1 0,1 1,-1-1,1 1,-1-1,0 1,1 0,-1-1,0 1,0 0,0 0,0 0,-6 1,1 0,-1 1,1 0,-1 0,1 1,-1 0,1 0,0 0,0 1,0 0,0 1,1-1,-1 1,1 1,0-1,0 1,0 0,1 0,0 1,0 0,0 0,1 0,-2 2,0-3,1 0,-1 1,1-1,1 1,-1 0,1 0,0 0,0 1,0 0,1-1,0 1,1 0,-1 0,1 1,1-1,0 0,0 1,0-1,1 1,0-1,0 1,0-1,1 1,1-1,-1 1,1-1,1 0,-1 0,1 0,0 0,1-1,-1 1,1-1,1 1,-1-2,1 1,4 4,10 1,0-1,1-1,0-1,1 0,0-2,0 0,0-1,0-2,1 0,0-1,0-1,-1-1,1-1,0-1,-1-1,5-2,-4 2,0-1,-1 0,1-2,-1-1,-1-1,1 0,-1-2,-1 0,1-1,-2-1,0-1,0 0,-1-2,-1 0,-1 0,0-2,-1 0,0 0,-2-1,0-1,-1 0,-1-1,4-11,-12 28,0 1,-1-1,1 0,-1 0,0 1,0-1,0 0,-1 0,1 0,0 0,-1 0,0 0,0 0,0 0,0 0,0 0,-1 0,1 0,-1 0,0 0,0 1,0-1,0 0,0 0,-1 1,1-1,-1 1,0-1,0 1,0 0,0-1,0 1,0 0,0 0,-1 1,1-1,-1 0,1 1,-1 0,0-1,0 1,1 0,-1 0,0 1,0-1,0 1,0-1,0 1,0 0,-1 0,-5 0,0 1,0 0,0 0,0 1,0 0,1 1,-1 0,1 0,0 1,0 0,0 0,0 1,1 0,0 1,0-1,0 1,1 1,-5 5,10-10,0 0,0-1,1 1,-1 0,1 0,0 0,-1 0,1 0,0 0,0 0,0 0,1 0,-1 0,0-1,1 1,-1 0,1 0,-1 0,1 0,0-1,0 1,0 0,0-1,0 1,0-1,1 1,-1-1,0 1,1-1,-1 0,1 0,-1 1,1-1,0-1,0 1,0 1,69 27,69-24,-138-4,1 0,0-1,0 1,-1 1,1-1,0 0,-1 0,1 1,-1 0,0-1,1 1,-1 0,0 0,0 0,0 1,-1-1,1 0,0 1,-1-1,1 1,-1-1,0 1,0 0,0-1,0 1,-1 0,1 0,-1 0,1 0,-1 0,0-1,0 1,-1 0,1 0,0 0,-1 0,0 0,0-1,0 1,0 0,0-1,0 1,-1 0,0 0,-2 58,5-57,1 1,-1 0,1-1,-1 0,2 1,-1-1,0 0,1 0,-1 0,1 0,0-1,1 1,-1-1,1 0,-1 0,1 0,0 0,0 0,0-1,0 0,1 0,-1 0,1 0,-1-1,1 0,-1 0,1 0,0 0,1-1,7 1,-1 0,1-1,-1 0,1-1,-1-1,1 0,-1 0,0-1,0-1,7-3,3-3,-1-2,0 0,-1-1,-1 0,0-2,-1 0,-1-2,0 0,-1 0,-1-2,0 0,-2 0,9-18,8-53,-29 88,-1-1,1 1,-1-1,1 1,-1-1,0 0,0 1,0-1,0 0,-1 1,1-1,-1 1,0-1,1 1,-1-1,0 1,-1-1,1 1,0 0,-1 0,1-1,-1 1,1 0,-1 1,0-1,0 0,0 0,0 1,0-1,-1 1,1 0,0-1,-2 1,-4 1,-1 1,1 0,-1 0,1 1,0 0,-1 0,1 1,0 0,0 1,1 0,-1 0,1 0,0 1,0 0,0 0,-3 5,-2 0,0 1,1 0,1 1,0 0,0 1,1 0,1 1,0 0,1 0,0 0,1 1,1 0,0 0,2 1,-2 4,5-10,0 1,0-1,0 0,2 0,-1 0,1 0,1 0,0 0,0 0,1-1,0 1,0-1,1 0,0-1,1 1,0-1,1 0,-1 0,1-1,1 0,0 0,0-1,0 0,0 0,1-1,0 0,0 0,1-1,-1-1,1 1,0-1,0-1,0 0,0-1,0 1,4-2,166 5,-153-6</inkml:trace>
  <inkml:trace contextRef="#ctx0" brushRef="#br0" timeOffset="44220.793">1 3754,'13'6,"1"-2,0 0,0-1,1 0,-1-1,1 0,-1-1,1-1,-1-1,1 0,-1 0,1-2,-1 0,0 0,0-1,0-1,-1 0,1-1,-1-1,3-2,18-12,-1-2,-2 0,0-3,-1 0,-2-2,-1-1,-1-1,-1-1,-2-1,-1-2,-2 0,-1-1,10-27,-21 48,-1-1,0 1,-1-1,0 0,-1 0,-1-1,-1 0,0 1,-1-1,0 0,-1 0,-1 0,-1 0,-2-14,2 27,1-1,-1 1,0 0,0 0,-1 0,1 0,-1 0,1 0,-1 0,0 1,0-1,0 0,-1 1,1 0,0 0,-1-1,0 1,1 1,-1-1,0 0,0 1,0-1,0 1,0 0,0 0,-1 0,1 0,0 1,0-1,-1 1,1 0,0 0,-1 0,1 1,0-1,-1 1,0 0,-7 1,1 1,0 0,0 1,0 0,1 1,-1 0,1 0,0 1,0 0,1 0,-3 4,-7 6,-1 2,2 0,0 1,2 1,0 1,1 0,1 1,1 0,1 1,1 0,1 0,1 2,1-1,1 0,1 1,1 0,2 1,0-1,2 0,0 0,2 1,4 20,-2-33,1 0,0-1,0 0,1 0,1 0,0-1,0 0,1 0,1 0,0-1,0-1,1 0,0 0,0-1,1 0,1-1,-1 0,1 0,0-2,0 1,1-2,-1 1,1-2,0 0,1 0,5-4,0 0,-1-1,1-1,-1-1,0-1,0 0,0-2,0 0,-1 0,0-2,-1 0,0-1,-1-1,0 0,0-1,-1 0,3-5,17-18,45-30,-77 65,0 1,1-1,-1 1,1-1,-1 1,0 0,1 0,-1 0,0 0,0 1,0-1,0 0,0 1,0 0,0-1,-1 1,1 0,0 0,-1 0,0 0,1 0,-1 0,0 0,0 1,0-1,0 0,-1 1,1 1,7 10,-6-10,0 0,1-1,0 1,-1 0,1-1,1 0,-1 1,0-1,1 0,-1-1,1 1,0-1,0 1,0-1,0 0,1-1,-1 1,0-1,1 0,-1 0,1 0,-1-1,1 1,-1-1,1 0,0 0,-1-1,1 1,-1-1,1 0,-1-1,2 0,12-4,-1-2,0 0,0-1,0 0,-1-2,-1 0,0-1,3-3,104-64,-120 78,-1 0,0 1,0-1,0 1,1-1,-1 1,0-1,0 1,1 0,-1 0,0 0,1 0,-1 0,0 0,1 0,-1 0,0 0,1 0,-1 1,0-1,0 1,1-1,-1 1,0-1,0 1,0 0,0-1,0 1,0 0,0 0,0 0,0 0,0 0,0 0,-1 0,1 0,0 0,-1 1,1-1,10 58,-6-22,-4-35,0 1,0-1,0 0,0 0,1 1,-1-1,1 0,-1 0,1 0,0-1,0 1,0 0,0-1,0 1,0-1,0 1,0-1,1 0,-1 0,0 0,1 0,-1-1,1 1,-1-1,1 1,-1-1,1 0,-1 0,1 0,-1 0,1 0,-1-1,3 0,81-28,62-70,-127 90,-15 6,0 0,1 0,0 0,-1 1,1 0,0 0,0 0,0 1,0 0,0 1,0 0,1 0,-5 2,1 0,0 1,-1 0,1-1,-1 2,0-1,0 0,0 0,0 1,-1 0,0-1,1 1,-1 0,-1 0,1 1,0-1,-1 0,0 0,1 4,5 12,40 55,-34-64</inkml:trace>
  <inkml:trace contextRef="#ctx0" brushRef="#br0" timeOffset="44666.744">2372 3641,'40'-5,"-1"-2,0-2,0-1,-1-2,-1-2,29-15,-58 26,1 0,-2-1,1 0,0-1,-1 0,0 0,0-1,0 1,-1-2,0 1,0-1,0 1,-1-2,0 1,0 0,-1-1,0 0,-1 0,1 0,-2-1,1 1,-1-1,0 0,0-3,-3 9,1 0,0 0,-1 0,0 1,0-1,0 0,0 0,0 1,0-1,-1 1,1-1,-1 1,1 0,-1 0,0-1,0 1,0 0,0 1,-1-1,1 0,0 1,-1-1,1 1,-1-1,0 1,1 0,-1 0,0 1,0-1,1 1,-1-1,0 1,0 0,0 0,0 0,-6-1,0 1,0 0,0 1,0 0,0 0,0 1,1 0,-1 0,1 1,-1 1,1-1,-4 3,0 1,1 0,0 0,0 1,1 1,0-1,1 2,-1-1,2 2,0-1,0 1,0 0,2 0,-1 1,2 0,-1 0,2 1,-1-1,2 1,0 0,0 0,1 0,1 1,0-1,1 0,0 0,1 1,3 9,-2-16,2 1,-1-1,1 0,0 0,1 0,-1-1,1 1,1-1,-1 0,1-1,0 1,0-1,1-1,-1 1,1-1,2 1,11 3</inkml:trace>
  <inkml:trace contextRef="#ctx0" brushRef="#br0" timeOffset="45047.592">1102 3049,'-10'0,"-3"5,6 1,8 0,5-1</inkml:trace>
  <inkml:trace contextRef="#ctx0" brushRef="#br0" timeOffset="45932.838">3953 3331,'-9'11,"1"1,1 0,0 0,0 1,2-1,-1 1,2 1,-1-1,2 1,-1 6,2-14,0-1,0 0,-1 1,2-1,-1 1,1 0,0 0,0 0,0 0,1-1,0 1,0 0,0 0,1 0,0 0,0 0,1-1,-1 1,1 0,1-1,-1 1,1-1,0 0,0 0,0 0,1 0,-1-1,1 1,1-1,-1 0,0 0,1 0,0-1,0 0,0 0,0 0,15 1,0-1,-1-2,1 1,0-2,0-1,0-1,0 0,0-1,-1-1,0-1,0-1,0-1,0 0,-1-2,0 0,16-11,117-73,-149 93,-1-1,1 1,0-1,-1 1,1 0,0-1,-1 1,1 0,0 0,-1 0,1 0,0 0,-1 1,1-1,-1 1,1-1,0 1,-1-1,1 1,-1 0,1-1,-1 1,0 0,1 0,-1 0,0 1,1-1,-1 0,0 0,0 1,0-1,0 0,0 1,-1-1,1 1,0-1,-1 1,1-1,-1 1,1 0,-1-1,0 1,0 0,0-1,0 1,0 0,0-1,0 1,0 0,7 15,-3-9,0-1,0 0,1 0,0 0,1-1,-1 0,1 0,0 0,1-1,-1 0,1 0,0-1,1 0,-1 0,1 0,-1-1,1 0,0-1,0 0,1 0,-1 0,0-1,0-1,6 1,3-1,-1 0,1-1,-1-1,1-1,-1 0,0-1,0 0,0-2,-1 0,1 0,-2-2,3-1,-9 4,-1-1,0 0,-1-1,1 1,-1-1,0 0,-1-1,0 1,0-1,0 0,-1-1,0 1,-1-1,0 0,0 1,-1-1,0 0,-1-1,0 1,0 0,-1 0,0 0,-1-1,0-3,0-12</inkml:trace>
  <inkml:trace contextRef="#ctx0" brushRef="#br0" timeOffset="46168.793">5419 3473,'-4'38,"-3"18,1 4,6-9,3-12</inkml:trace>
  <inkml:trace contextRef="#ctx0" brushRef="#br0" timeOffset="46416.56">5392 3077,'0'0</inkml:trace>
  <inkml:trace contextRef="#ctx0" brushRef="#br0" timeOffset="46598.13">6069 2795,'-40'493,"38"-474,-5 26,2 0,2 1,2 0,2-1,2 1,5 16,-4-39,-3-15,0 0,0 0,1 0,0 0,0-1,1 1,0-1,0 0,1 0,0 0,2 2,-1-7,-1-7</inkml:trace>
  <inkml:trace contextRef="#ctx0" brushRef="#br0" timeOffset="46782.401">5646 3331,'57'-24,"30"-13,8 1,-6 0,-10 3,-12 1,-9 2,-9 1,-8 1,-11 0,-6 4,-7 3,-6 4</inkml:trace>
  <inkml:trace contextRef="#ctx0" brushRef="#br0" timeOffset="50100.002">6549 2823,'0'-23,"0"14,0 21,-1 69,13 198,-1-179,-5 1,-6 81,0-111,11-9,15-94,-18 16,0 0,0 1,2 0,-1 0,2 1,0 0,1 1,0 1,1-1,1 2,-1 0,2 0,0 2,0 0,0 0,13-4,-26 13,1-1,-1 0,1 0,0 1,-1-1,1 1,-1 0,1 0,0 0,-1 0,1 0,-1 1,1-1,0 1,-1 0,1 0,-1 0,0 0,1 0,-1 0,0 0,0 1,1-1,-1 1,0 0,-1 0,1 0,0 0,0 0,-1 0,1 0,-1 0,0 0,0 1,0-1,0 1,0-1,1 3,0 4,0 0,0 1,-1-1,0 1,-1-1,0 0,0 1,-1-1,0 1,-2 4,-6 20,5-25,2-1,-1 1,1 0,1-1,-1 1,1 0,1 0,0 0,0 0,1 0,0 0,19 15,-9-24</inkml:trace>
  <inkml:trace contextRef="#ctx0" brushRef="#br0" timeOffset="51254.943">7650 3275,'31'-7,"0"-2,-1-1,0-1,-1-2,0-1,-1-1,24-18,23-45,-74 77,0 1,-1-1,1 0,0 1,0 0,0-1,-1 1,1 0,0-1,0 1,0 0,0 0,0-1,0 1,-1 0,1 0,0 0,0 0,0 1,0-1,0 0,0 0,0 0,-1 1,1-1,0 0,0 1,0-1,-1 1,1-1,0 1,0-1,-1 1,1 0,0-1,-1 1,1 0,-1-1,1 1,-1 0,1 0,-1 0,0-1,1 1,-1 0,0 0,0 0,1 0,-1 0,0 0,0-1,0 1,0 0,0 0,0 1,15 55,32 216,-34-210,44 142,-13-117,-43-88,1 0,-1-1,0 1,1-1,-1 1,1-1,-1 0,0 1,0-1,1 0,-1 0,0 0,0 0,0 0,0 0,0 0,0 0,0-1,0 1,0 0,-1 0,1-1,-1 1,1-1,-1 1,1-1,-1 1,0 0,1-1,29-147,-20 93,38-136,-8 107,-28 66</inkml:trace>
  <inkml:trace contextRef="#ctx0" brushRef="#br0" timeOffset="52621.835">8355 3331,'0'-5,"5"-1,1-5,1-5,-2-4,-2-5,4 3,0 0,0-1,3 4,-1-1,4 5,-1-2,-2 8,-8 6,-4 7,-6 3,-3 1</inkml:trace>
  <inkml:trace contextRef="#ctx0" brushRef="#br0" timeOffset="55340.295">7734 2710,'41'-10,"1"2,0 2,0 2,0 1,0 3,16 2,-24-2,101 31,-92-16,35-4,-76-11,0 0,0 0,0-1,0 1,0 0,0-1,-1 1,1-1,0 1,0-1,0 0,-1 0,1 0,-1 0,1 0,0 0,-1 0,0 0,1-1,-1 1,0-1,0 1,1-1,-1 1,-1-1,1 0,0 0,0 1,0-1,-1 0,1 0,-1 0,0 1,1-1,-1 0,0 0,0 0,0 0,0 0,-2-5,0 1,0-1,-1 1,0 0,0-1,0 1,-1 1,0-1,0 0,0 1,-1 0,0 0,0 0,0 1,0 0,-1 0,0 0,0 0,-4-1,-50-46,47 33</inkml:trace>
  <inkml:trace contextRef="#ctx0" brushRef="#br0" timeOffset="60757.678">9315 2880,'25'-13,"-8"2,2 1,-1 1,1 1,1 0,0 2,0 0,0 1,0 1,1 1,0 0,-1 2,4 1,-20 0,0 1,-1 0,1 1,0-1,0 1,-1-1,1 1,0 0,-1 1,0-1,0 0,0 1,0 0,0 0,0 0,0 0,-1 0,0 0,0 1,0-1,0 1,0 0,-1-1,1 1,-1 0,0 0,0 0,-1 0,1 0,-1 0,0 0,0 0,0 0,0 0,-1 0,0 0,1 0,-2 0,1 0,0 0,-1-1,0 1,1 0,-2-1,1 0,-1 2,-108 142,15-27,91-111,1 1,0 0,1 0,0 0,0 1,1-1,1 1,-1 0,2-1,0 1,0 0,1-1,1 7,52 101,-54-72,-5-29</inkml:trace>
  <inkml:trace contextRef="#ctx0" brushRef="#br0" timeOffset="61137.862">9795 3614,'0'4,"-10"7,-3 7,-4-1,-4 2,-3 3,-3-3,-1 1,0 1,-2-2,1-1,0-2,5 0,2-2,5-8,5-6</inkml:trace>
  <inkml:trace contextRef="#ctx0" brushRef="#br0" timeOffset="61402.609">9456 3641,'9'0,"9"0,0 5,3 2,2 4,2 5,2 5,1 3,0 3,1-4,-5 0,-2-5,-4 0,-1-3,2-5,-3 2,-4-2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42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0,'139'25,"-62"-20,-78-5,1 0,0 0,-1 1,1-1,0 0,-1 0,1 0,0 1,-1-1,1 0,0 0,0 1,-1-1,1 0,0 1,0-1,0 0,0 1,-1-1,1 0,0 1,0-1,0 1,0-1,0 0,0 1,0-1,0 0,0 1,0-1,0 1,0-1,0 0,0 1,1-1,-1 0,0 1,0-1,0 0,0 1,1-1,-1 0,0 1,0-1,1 0,-1 0,0 1,0-1,1 0,-1 0,1 1,-40 12,39-13,-260 86,-110 41,317-97,52-30,0 1,0 0,0-1,0 1,0 0,1 0,-1 0,0 0,0 0,1 0,-1 0,0 0,1 0,-1 0,1 0,0 0,-1 0,1 0,0 0,0 1,-1-1,1 0,0 0,0 0,0 1,1-1,-1 0,0 0,0 0,1 0,-1 0,0 1,1-1,-1 0,1 0,0 0,-1 0,1 0,0 0,-1 0,1-1,0 1,0 0,0 0,0-1,0 1,0 0,0 0,16 7,-1-1,1 0,0-1,0-1,1 0,0-1,0-1,0-1,0-1,0 0,0-1,8-2,163 11,-84 14,-104-23,0 1,0 0,0-1,0 1,0 0,-1 0,1 0,0 0,0-1,-1 1,1 0,0 0,-1 0,1 0,-1 1,0-1,1 0,-1 0,0 0,0 0,1 0,-1 0,0 1,0-1,0 0,0 0,-1 0,1 0,0 1,0-1,-1 0,1 0,-1 0,1 0,-1 0,1 0,-1 0,0 0,1 0,-1 0,0 0,0 0,-36 38,-154 56,-204 109,388-199,-1 1,1 0,0 0,0 0,0 0,1 1,0 0,1 1,-1 0,-2 4,7-9,0-1,-1 1,1-1,0 1,1 0,-1-1,0 1,1 0,-1-1,1 1,0 0,0 0,0 0,0-1,0 1,1 0,-1 0,1-1,0 1,0 0,0-1,0 1,0-1,0 1,1-1,-1 0,1 1,0-1,0 0,0 0,0 0,0 0,0-1,0 1,0 0,3 0,10 4,0 0,0-2,0 0,0 0,1-1,0-1,-1-1,1 0,0-1,0-1,0 0,-1-2,1 1,-1-2,1 0,-1-1,0 0,-1-1,1-1,-1-1,45-11,66-18,-101 33</inkml:trace>
  <inkml:trace contextRef="#ctx0" brushRef="#br0" timeOffset="844.599">932 988,'-2'-1,"1"-1,0 1,-1 0,1-1,0 1,-1-1,1 0,0 1,0-1,1 0,-1 0,0 1,0-1,1 0,-1 0,1 0,0 0,-1 0,1 0,0 0,0 0,0 0,1 0,-1 0,0 0,3-14,-1 0,2 1,0 0,1-1,1 2,0-1,0 1,2 0,0 0,0 1,2 0,-1 0,9-7,11-11,1 1,2 2,1 1,18-11,-38 29,-6 3,0 1,0 0,1 0,0 0,0 1,0 0,0 0,1 1,-1 1,9-3,-14 6,-1 1,0-1,1 0,-1 1,0-1,0 1,0 0,0 0,0 0,0 0,-1 0,1 0,-1 0,1 1,-1-1,0 0,0 1,0-1,0 1,-1-1,1 1,0 0,-1-1,0 1,0 0,0-1,0 1,0 0,0-1,-1 1,1 0,-1-1,0 1,0-1,0 1,0-1,0 1,0-1,-1 1,-4 20,3-15,0-1,0 1,0 0,1 0,0 0,1 0,0 1,0-1,1 0,0 1,0-1,1 0,0 0,0 1,1-1,0 0,1 0,0 0,0-1,0 1,1-1,0 0,4 5,-5-10,0 0,0 0,0-1,1 1,-1-1,1 0,-1 0,0 0,1 0,0-1,-1 1,1-1,-1 0,1 0,0 0,-1-1,1 1,-1-1,1 0,-1 0,1 0,-1 0,0-1,1 1,-1-1,0 0,1-1,78-69,-63 52,133-129,-24 28,-128 122,0 0,0-1,0 1,0 0,0-1,0 1,1 0,-1 0,0-1,0 1,1 0,-1-1,0 1,1-1,-1 1,0 0,1-1,-1 1,1-1,-1 1,1-1,-1 1,1-1,0 0,-1 1,1-1,-1 0,1 1,0-1,-1 0,1 0,0 1,0-1,-1 0,1 0,0 0,-1 0,1 0,0 0,-1 0,1 0,0 0,0-1,-1 1,1 0,0 0,-1-1,1 1,-1 0,1-1,0 1,-1 0,1-1,-1 1,1-1,-1 1,1-1,-1 1,1-1,-1 0,0 1,1-1,-6 315,11-208,11-88,-6-18</inkml:trace>
  <inkml:trace contextRef="#ctx0" brushRef="#br0" timeOffset="1096.994">2175 847,'-10'34,"-3"15,1 5,2-3,3-14,3-13</inkml:trace>
  <inkml:trace contextRef="#ctx0" brushRef="#br0" timeOffset="1463.843">2231 451,'0'10,"0"7,5 2,1-8,5-5,0-9,-6-4,-9 0,1 0,1 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9:3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0 382,'426'-83,"-197"51,-228 32,0 0,-1 0,1 0,0 0,-1 1,1-1,0 0,0 0,-1-1,1 1,0 0,-1 0,1 0,0 0,-1-1,1 1,0 0,-1 0,1-1,-1 1,1-1,0 1,-1 0,1-1,-1 1,1-1,-1 0,1 1,-1-1,0 1,1-1,-1 0,0 1,1-1,-1 1,0-1,0 0,0 0,0 1,1-1,-1 0,0 1,0-1,0 0,0 1,-1-1,1 0,0 0,0 1,0-1,0 0,-1 1,1-1,0 0,-1 1,1-1,0 1,-1-1,1 1,-1-1,1 1,-1-1,1 1,-1-1,-37-32,36 32,-28-20,19 15,0 0,0 0,1-2,0 1,1-1,0 0,0-1,1 0,0-1,0 0,1 0,1 0,-1-1,2 0,-5-11,9 5,4 3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0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2175 3161,'-14'10,"-10"2,-1 5,-1 0,0 1,-1-3,4 2,1-3,5 2,0-2,3-4</inkml:trace>
  <inkml:trace contextRef="#ctx0" brushRef="#br0" timeOffset="383.562">1470 3697,'-34'20,"-15"10,-5 1,7-1,7-5,10-6</inkml:trace>
  <inkml:trace contextRef="#ctx0" brushRef="#br0" timeOffset="-35091.534">4800 2653,'-24'-95,"23"93,0 0,0 0,-1 0,1 0,0 0,-1 1,1-1,-1 0,0 1,0-1,0 1,1 0,-1 0,0 0,0 0,-1 0,1 0,0 0,0 1,0-1,0 1,-1-1,1 1,0 0,-1 0,1 0,0 0,0 0,-1 1,1-1,0 1,0-1,0 1,-1 0,1 0,0 0,0 0,0 0,1 1,-1-1,0 0,-12 11,0 0,2 1,-1 0,2 1,-1 0,2 1,0 0,1 1,0 0,-4 13,9-20,0 1,0 0,1-1,0 2,0-1,1 0,1 0,0 1,0-1,1 1,0-1,1 1,0-1,1 1,0-1,1 0,1 5,1-10,0-1,-1 0,1 0,1-1,-1 1,0-1,1 0,0-1,0 1,-1-1,2 0,-1-1,0 1,0-1,0 0,1-1,-1 0,0 0,0 0,1 0,-1-1,0 0,0-1,0 1,0-1,0-1,0 1,0-1,-1 0,1 0,1-2,5 0,-1 0,0-1,0-1,-1 0,0 0,0-1,-1-1,0 1,0-1,-1-1,0 0,0 0,-2 0,1-1,-1 0,-1 0,0-1,0 0,-1 0,-1 0,0 0,0 0,-1-6,-2 12,-1 0,0 0,-1 0,1 0,-1 0,0 0,-1 0,1 1,-1-1,0 1,-1 0,1 0,-1 0,0 0,0 1,-1-1,1 1,-1 0,0 1,0-1,0 1,0 0,-1 0,-5-2,1 1,0 0,0 0,-1 1,1 1,-1 0,0 0,1 1,-1 0,0 1,0 0,0 1,0 0,-8 2,-3 4</inkml:trace>
  <inkml:trace contextRef="#ctx0" brushRef="#br0" timeOffset="-36028.126">3643 904,'-3'-5,"0"1,0-1,0 1,-1 0,0 0,1 0,-1 1,-1-1,1 1,0 0,-1 0,0 1,1-1,-1 1,0 0,0 0,-1 1,1-1,0 1,0 0,-1 1,1-1,0 1,-1 0,1 0,-1 1,1 0,0 0,0 0,-1 0,1 1,0 0,0 0,0 0,1 1,-1-1,1 1,-1 1,1-1,0 0,0 1,-2 2,-9 11,0 1,0 0,2 2,0-1,2 1,0 1,1 0,1 1,1 0,-1 5,8-19,-1 0,2 0,-1-1,1 1,0 0,0 0,1 0,0 0,1 0,-1-1,2 1,-1-1,1 1,0-1,0 0,1 0,0 0,1 0,-1-1,1 0,0 0,1 0,-1-1,1 1,0-1,1-1,-1 1,1-1,0 0,0-1,0 1,0-1,1-1,-1 1,1-2,0 1,0-1,-1 0,1 0,0-1,0 0,8-1,-1 0,1-1,-1-1,1 0,-1-1,0 0,0-2,0 0,-1 0,0-1,0-1,-1 0,0-1,0 0,-1-1,0-1,-1 0,0 0,-1-1,0-1,-1 1,-1-2,0 1,0-1,-1 0,-1-1,-1 1,0-1,1-8,-4 16,-1 0,1 0,-2 0,1 0,-1-1,0 1,-1 0,1 0,-1 0,-1 0,0 0,1 0,-2 0,1 0,-1 0,0 1,-1 0,0-1,0 1,0 1,0-1,-1 1,0-1,0 1,-1 1,1-1,-1 1,0 0,0 0,-1 0,-3 0,1 0,-1 2,-1-1,1 2,0-1,0 1,-1 1,1 0,-1 0,1 1,0 0,-1 1,1 0,0 1,0 0,1 1,-1-1,1 2,-1 0,1 0,0 0,1 1,0 1,0-1,0 1,1 1,0-1,0 1,0 0,1 1,1 0,0 0,0 0,0 0,-5 17</inkml:trace>
  <inkml:trace contextRef="#ctx0" brushRef="#br0" timeOffset="-33957.489">3558 1101,'5'0,"1"0</inkml:trace>
  <inkml:trace contextRef="#ctx0" brushRef="#br0" timeOffset="-33346.005">3615 932,'-14'9,"0"0,0 1,1 1,1 0,0 1,0 1,1-1,1 2,0-1,1 2,0-1,1 1,1 0,-2 5,8-17,1 0,-1-1,0 1,0 0,1 0,0-1,-1 1,1 0,0 0,1 0,-1-1,0 1,1 0,-1 0,1-1,0 1,0 0,0-1,0 1,1-1,-1 1,1-1,-1 0,1 1,0-1,0 0,0 0,0 0,0-1,0 1,1 0,-1-1,0 1,1-1,0 0,-1 0,1 0,-1 0,1-1,0 1,0-1,0 1,2-1,5 1,0 0,0-1,0-1,0 1,1-2,-1 1,-1-1,1-1,0 0,-1 0,9-4,59-64,-75 69,-1 0,1-1,-1 1,0 0,0 0,0-1,0 1,0 0,0-1,-1 1,1-1,-1 1,0-1,0 0,0 1,0-1,0 1,0-1,-1 1,1-1,-1 1,0-1,0 1,1 0,-2-1,1 1,0 0,0 0,-1-1,1 1,-1 0,0 1,1-1,-1 0,0 0,0 1,0-1,-1 1,1 0,-4-1,0 2,0-1,0 1,0 0,0 0,0 0,1 1,-1 0,0 0,0 1,0-1,1 1,-1 1,0-1,1 1,0 0,0 0,0 0,0 1,0 0,1 0,0 0,-4 5,4-6,-59 75,62-76,0 1,0 0,0-1,1 1,-1 0,1 0,0-1,-1 1,1 0,1 0,-1 0,0 0,1-1,-1 1,1 0,0 0,0-1,0 1,0-1,0 1,1-1,-1 1,1-1,-1 0,1 1,0-1,0 0,0 0,0 0,1-1,-1 1,0-1,2 2,3 0,-1 1,1-1,0-1,-1 1,1-1,1 0,-1-1,0 0,0 0,0-1,1 1,-1-1,0-1,1 0,-1 0,0 0,0-1,0 0,0 0,0-1,0 0,5-3,-1 1,-1-1,1 0,-1-1,0 0,-1-1,1 0,-1-1,-1 1,0-2,0 1,-1-1,0 0,2-5,-6 10,0 0,-1 1,1-1,-1-1,0 1,0 0,0 0,-1-1,0 1,0-1,0 0,-1 1,0-1,0 1,0-1,-1 1,1-1,-1 0,-1 1,1 0,-1-1,0 1,0 0,-1 0,1 0,-1 0,0 0,0 1,-1-1,0 1,1 0,-1 0,-1 0,1 1,-1 0,1-1,-1 1,0 1,0-1,0 1,0 0,-2 0,2 1,-1 0,1 1,-1 0,1 1,-1-1,1 1,-1 0,1 0,0 1,-1-1,1 1,0 1,0-1,0 1,0-1,1 1,-1 1,1-1,0 1,0-1,0 1,0 0,0 1,-5 6,1-1,0 1,1 1,0-1,0 1,2 1,-1-1,2 1,-1 1,3-9,1-1,0 1,0 0,1 0,-1 0,1 0,0 0,0 0,1 0,-1 0,1 0,0 0,1-1,-1 1,1 0,0-1,0 1,0-1,1 1,-1-1,1 0,1 1,14 14</inkml:trace>
  <inkml:trace contextRef="#ctx0" brushRef="#br0" timeOffset="-32493.747">4630 2794,'1'-4,"-1"0,0-1,0 1,0 0,-1 0,1-1,-1 1,0 0,0 0,-1 0,1 0,-1 0,0 0,0 1,0-1,0 1,-1-1,0 1,1 3,-1 0,0 0,0 1,1-1,-1 1,0-1,1 1,-1 0,1 0,-1 1,1-1,-1 0,1 1,0-1,-1 1,1 0,0 0,0 0,1 0,-1 0,0 0,1 0,-1 1,1-1,-1 1,1-1,0 2,-22 65,23-68,-1 1,1-1,0 1,0 0,0-1,0 1,0-1,0 1,1 0,-1-1,1 1,-1-1,1 1,-1-1,1 1,0-1,0 1,-1-1,1 0,0 0,0 1,1-1,-1 0,0 0,0 0,0 0,1 0,-1 0,1 0,-1-1,0 1,1 0,-1-1,1 1,0-1,-1 0,1 1,-1-1,1 0,0 0,-1 0,2 0,8-3,0 1,0-2,-1 1,1-2,-1 1,0-1,0-1,-1 0,1 0,-1-1,-1 0,1 0,-1-1,0-1,-1 4,0 0,-1-1,1 0,-1-1,0 1,-1-1,1 0,-2 0,1-1,-1 0,0 0,0 0,-1 0,0 0,0-1,-1 1,-1-1,1 0,-1 1,0-1,-1 0,0 0,-1 0,0 1,0-1,-2-4,2 11,0 0,0-1,0 1,-1 0,1 0,-1 0,0 0,1 0,-1 1,0-1,0 0,0 1,0-1,-1 1,1 0,0 0,0 0,-1 0,1 0,-1 0,1 1,-1-1,1 1,-1 0,1-1,-1 1,1 1,-1-1,1 0,-1 0,1 1,-1 0,1-1,-1 1,1 0,0 0,-1 0,0 1,-83 55,80-52,0 1,1-1,-1 1,1 0,1 0,-1 0,1 0,0 1,0 0,1 0,0 0,0 0,1 1,0-1,0 1,1 0,-1 2,3-8,0 0,-1 0,1 0,0 0,0 0,0 0,1 0,-1 0,0 0,1-1,-1 1,1 0,-1-1,1 0,0 1,0-1,0 0,0 0,0 0,0 0,0 0,0 0,0 0,0-1,0 1,1-1,-1 0,0 1,0-1,3-1,69-3,-60 1,-1 0,0-1,0 0,0-1,-1-1,1 0,-1 0,-1-1,1-1,-1 0,0-1,-1 0,0 0,3-5,-13 14,1-1,0 1,-1-1,1 1,-1-1,1 1,-1-1,1 1,-1-1,1 0,-1 1,1-1,-1 1,0-1,1 0,-1 0,0 1,0-1,0 0,1 1,-1-1,0 0,0 0,0 1,0-1,0 0,0 0,-1 1,1-1,0 0,0 0,0 1,-1-1,1 0,0 1,-1-1,1 0,-1 1,1-1,-1 0,1 1,-1-1,1 1,-1-1,1 1,-1-1,0 1,1 0,-1-1,0 1,1 0,-1-1,0 1,1 0,-1 0,0 0,0 0,1 0,-2 0,-44 6,40-3,0 1,-1-1,2 1,-1 0,0 1,1-1,0 1,0 0,0 0,1 1,-1 0,1-1,-2 7,2 2</inkml:trace>
  <inkml:trace contextRef="#ctx0" brushRef="#br0" timeOffset="-31257.941">3586 1101,'0'-1,"0"0,0-1,0 1,0 0,1-1,-1 1,0 0,1-1,-1 1,0 0,1 0,0 0,-1-1,1 1,0 0,-1 0,1 0,0 0,0 0,0 0,0 0,0 1,0-1,0 0,0 0,0 1,1-1,-1 1,0-1,0 1,1 0,-1-1,0 1,1 0,-1 0,0 0,0 0,1 0,-1 0,0 0,1 0,-1 0,0 1,1-1,-1 0,0 1,0-1,0 1,1 0,-1-1,0 1,0 0,0 0,0 0,0 0,0-1,0 1,0 1,11 12,1 1,-2 1,0 0,-1 0,0 1,-2 0,6 15,24 43,99 111,-36-51,122 193,-193-271,4-2,1-1,35 40,44 38,-6 42,-20-24,-74-131</inkml:trace>
  <inkml:trace contextRef="#ctx0" brushRef="#br0" timeOffset="-30243.535">4263 1751,'5'0,"2"0</inkml:trace>
  <inkml:trace contextRef="#ctx0" brushRef="#br0" timeOffset="-29721.843">4263 1722,'5'0,"7"-5,5-6,5-1,-1-4,0 1,2 3,-3-1,-1 2,3-3,-4-3,0 1,-3 3</inkml:trace>
  <inkml:trace contextRef="#ctx0" brushRef="#br0" timeOffset="-29373.991">4603 1496,'4'-5,"-2"-1,-2 5,-1 2</inkml:trace>
  <inkml:trace contextRef="#ctx0" brushRef="#br0" timeOffset="-28323.279">4433 1609,'139'-99,"4"7,29-7,110-92,-235 160,1 1,1 3,40-16,119-61,-180 78,-28 27,0-1,-1 0,1 1,-1-1,1 0,0 1,-1-1,1 0,-1 1,1-1,-1 0,1 0,-1 0,1 0,-1 1,1-1,-1 0,1 0,-1 0,1 0,-1 0,1 0,-1 0,1 0,-1-1,1 1,-1 0,1 0,-1 0,1 0,-1-1,1 1,-1 0,1 0,0-1,-1 1,1 0,-1-1,1 1,0-1,-1 1,1 0,0-1,0 1,-1-1,1 1,0-1,0 1,0-1,-1 1,1-1,0 1,0-1,0 1,0-1,0 1,0-1,0 1,0-1,0 1,0-1,0 1,1-1,-1 1,0-1,0 1,0-1,1 1,-1-1,-55 9,44-4,-1-2,0 1,0-1,0-1,-1 0,1-1,0-1,0 1,0-2,0 0,0 0,0-1,0 0,1-1,0-1,0 0,-6-3,17 7,-1 0,1 0,-1 0,1 1,-1-1,0 0,1 1,-1-1,0 0,1 1,-1-1,0 1,0-1,1 1,-1-1,0 1,0 0,0-1,0 1,0 0,0 0,0-1,0 1,1 0,-1 0,0 0,0 0,0 0,0 1,0-1,0 0,0 0,0 1,0-1,0 0,1 1,-1-1,0 1,0-1,0 1,1-1,-1 1,0 0,1-1,-1 1,0 0,1-1,-1 1,1 0,-1 0,1 0,0 0,-1-1,1 1,0 0,-1 0,1 0,0 0,0 0,0 0,0 0,0 0,-1 23,1 1,2-1,0 0,1 0,2 0,0 0,7 15,2 18,60 259,-56-337,0-43,2 0,4 2,2 1,3 1,2 2,19-23,-35 57</inkml:trace>
  <inkml:trace contextRef="#ctx0" brushRef="#br0" timeOffset="-27310.448">5675 311,'45'-7,"1"-1,-1-2,-1-2,0-2,-1-2,4-4,-40 17,-1 0,1-1,-1 1,0-1,0-1,0 1,0-1,-1 0,0 0,0-1,0 1,-1-1,2-3,-6 8,1 0,-1 0,0-1,1 1,-1 0,1 0,0 0,-1 0,1 0,0 0,0 0,-1 0,1 1,0-1,0 0,0 0,0 1,0-1,0 0,0 1,0-1,1 1,-1-1,0 1,0 0,0 0,0-1,1 1,-1 0,0 0,0 0,0 0,1 0,-1 1,0-1,0 0,0 0,1 1,-1-1,0 1,0-1,0 1,0-1,0 1,0 0,0 0,0-1,0 1,0 0,-1 0,1 0,0 1,25 27,-2 2,-1 1,-1 1,-2 1,-2 0,-1 2,-1 0,-3 1,0 0,-3 1,5 28,4 135,-13-172,-5-29,-1 1,0-1,0 1,0-1,1 0,-1 1,0-1,1 0,-1 0,0 1,0-1,1 0,-1 0,0 1,1-1,-1 0,1 0,-1 0,0 0,1 0,-1 1,1-1,-1 0,0 0,1 0,-1 0,1 0,-1 0,0 0,1 0,-1 0,1-1,-1 1,0 0,1 0,-1 0,0 0,1-1,-1 1,0 0,1 0,-1 0,0-1,1 1,-1 0,0-1,1 1,-1 0,0-1,0 1,0 0,1-1,-1 1,0 0,0-1,0 1,0-1,0 1,0 0,0-1,0 1,0-1,0 1,0 0,0-1,0 0,53-169,121-316,-144 352,-29 109</inkml:trace>
  <inkml:trace contextRef="#ctx0" brushRef="#br0" timeOffset="-12486.051">3050 1327,'-34'0,"8"10,0 2,1 0,1 1,0 2,0 0,2 2,0 0,1 1,1 2,0 0,2 1,0 1,2 0,-8 15,-1 2,11-20,0 0,1 2,1 0,1 0,1 1,0 0,2 1,1-1,1 2,1-1,0 1,2 0,1 4,19 22,-5-94,-12 30,0 0,-1 1,-1-1,0 1,-1-1,0 1,-1 0,-1 0,0 0,0 0,-1 1,-1 0,0 0,-1 1,-124-148,131 158,2 1,-1 0,1 0,-1 0,0-1,1 1,-1 0,1 0,-1 0,0 0,1-1,-1 1,0 0,0-1,1 1,-1 0,0 0,1-1,-1 1,0 0,0-1,0 1,1-1,-1 1,0 0,0-1,0 1,0-1,0 1,0 0,0-1,0 1,0-1,0 1,0 0,0-1,0 1,0-1,0 1,0 0,0-1,-1 1,1 0,0-1,0 1,0-1,-1 1,1 0,0-1,0 1,-1 0,1 0,0-1,-1 1,1 0,0 0,-1-1,1 1,0 0,-1 0,1 0,-1 0,1 0,0 0,-1-1,1 1,-1 0,1 0,34 8,-23-5,55 12,2-3,0-3,0-3,7-3,-65-4,-1 1,1 0,0 0,-1 1,1 0,-1 1,1 0,-1 0,0 1,0 0,0 1,0 0,0 0,-1 1,7 5,-14-7,-1 0,1 0,-1 0,0-1,0 1,0 0,-1 0,1 0,-1 0,1-1,-1 1,0 0,0 0,0-1,-1 1,1-1,0 1,-1-1,0 1,1-1,-1 0,0 0,0 0,-1 0,1 0,0-1,0 1,-1 0,-1 0,4-2,-30 23,-1-1,0-1,-2-2,0-1,-4-1,-15 10,31-17</inkml:trace>
  <inkml:trace contextRef="#ctx0" brushRef="#br0" timeOffset="-10823.667">5251 2682,'87'-44,"-67"30,-1-1,0 0,-1-1,-1-1,0-1,-2 0,0-1,-1-1,-1 0,0-1,-2 0,0-1,1-9,-11 31,6-15,-1-1,0 0,-1 0,0-1,-2 1,0-1,1-13,-10-103,5 131,-1 0,1 1,-1-1,0 1,1 0,-1 0,0-1,0 1,0 0,0 0,0 1,0-1,0 0,0 1,0-1,0 1,0 0,-1-1,1 1,0 0,0 0,0 1,0-1,0 0,-1 1,1-1,0 1,0 0,0-1,0 1,0 0,0 1,1-1,-1 0,0 0,0 1,1-1,-1 1,1-1,0 1,-11 4,-136 51,147-57,0 0,0 0,1 0,-1 0,0 0,0 0,1 1,-1-1,0 0,0 1,1-1,-1 1,0-1,1 1,-1-1,0 1,1-1,-1 1,1-1,-1 1,1 0,-1-1,1 1,-1 0,1-1,0 1,-1 0,1 0,0 0,0-1,0 1,0 0,-1 0,1 0,0-1,0 1,1 0,-1 0,0 0,0-1,0 1,0 0,1 0,-1 0,0-1,1 1,-1 0,0-1,1 1,-1 0,1-1,-1 1,1 0,0-1,-1 1,1-1,0 1,-1-1,1 0,0 1,45 24,170 83,-29-4,-187-104,1 1,-1 0,0 0,1-1,-1 1,1-1,-1 1,1 0,-1-1,1 1,-1-1,1 1,-1-1,1 1,0-1,-1 0,1 1,0-1,-1 0,1 1,0-1,0 0,-1 0,1 0,0 0,0 0,-1 0,1 0,0 0,0 0,-1 0,1 0,0 0,0 0,-1-1,1 1,0 0,-1 0,1-1,0 1,-1-1,1 1,0 0,-1-1,1 1,-1-1,1 0,-1 1,1-1,-1 1,1-1,-1 0,0 1,1-1,-1 0,0 1,0-1,1 0,-1 0,0 1,0-1,0 0,0 0,0 1,0-1,0 0,0 0,0 1,-1-1,1 0,-138-245,130 221</inkml:trace>
  <inkml:trace contextRef="#ctx0" brushRef="#br0" timeOffset="-9486.98">3756 2005,'0'4,"-5"3,-6 4,-7 0,-4 3,-4 0,4 1,-1-1,0 1,-2 4,-1-3,4 2,6-2</inkml:trace>
  <inkml:trace contextRef="#ctx0" brushRef="#br0" timeOffset="-502.107">3050 2484,'-5'4,"-6"8,-6 0,-5 4,-4-1,-2 2,-1-3,5 2,1-2,-1-3,5 1,0-2,4 3,-1-1,2-3</inkml:trace>
  <inkml:trace contextRef="#ctx0" brushRef="#br0" timeOffset="9752.483">1159 3838,'2'2,"-1"0,0 0,1 0,0 0,-1-1,1 1,0-1,0 1,-1-1,1 0,0 1,1-1,-1 0,0 0,0-1,0 1,0 0,1-1,-1 1,0-1,1 0,-1 0,0 0,1 0,0 0,0 0,224 3,-84-31,138 26,-139-24,253 26,-225-28,-85 28,72-12,-117 4,1 2,0 1,0 3,0 1,0 1,1 3,49-1,-64-2,-2 0</inkml:trace>
  <inkml:trace contextRef="#ctx0" brushRef="#br0" timeOffset="12086.813">1159 3895,'17'-226,"-12"202,-2 0,0-1,-2 1,-1-1,-1 1,-1-1,0 1,-4-8,-13-193,-8 83,9 19,8-70,9 58,-26-7,27-111,27 111,-24 110,-1 1,-2-1,-1 0,-1 1,-2-1,-1 1,-2 0,-1 0,-6-13,9 27,0 1,2-1,-1 0,2 0,1 0,0 0,1-1,1-6,-2-52,-9 41,4 29</inkml:trace>
  <inkml:trace contextRef="#ctx0" brushRef="#br0" timeOffset="12885.801">651 4093,'-11'3,"0"-1,0 2,1-1,-1 2,1-1,0 1,1 1,-1 0,1 0,0 1,0 0,1 1,0 0,0 0,1 0,-5 8,0 2,0 0,1 1,1 0,0 1,2 0,0 0,2 1,0 0,1 0,1 1,1-1,1 1,1 0,1-1,1 1,0 0,2 3,-1-17,-1 0,1 0,1 1,0-1,0 0,0-1,1 1,0-1,0 1,1-1,0 0,0-1,1 1,0-1,0 0,0-1,1 0,0 0,0 0,0 0,1-1,-1-1,1 1,0-1,0 0,0-1,0 0,1 0,2-1,4 2,1 0,1-2,-1 0,0-1,0 0,0-1,0-1,0-1,0 0,0-1,-1-1,0 0,0-1,0-1,3-2,-4 1,-1-1,0-1,0 0,-1 0,0-2,0 1,-2-2,1 1,-2-2,0 1,0-1,-1 0,-1-1,0 0,-1 0,-1 0,0-1,-2 0,1 0,-2 0,0 0,-1 0,0-1,-2 1,0 0,0 0,-2-1,-2-8,-2 2,-1-1,0 2,-2-1,-1 1,0 0,-2 1,-1 1,0 0,-1 0,-1 2,-1 0,-1 1,0 0,-1 2,-1 0,-18-9,31 20,0 0,-1 1,0 0,0 0,0 1,0 0,0 1,0 0,-1 0,1 0,-7 2,-9 3</inkml:trace>
  <inkml:trace contextRef="#ctx0" brushRef="#br0" timeOffset="15154.793">3191 3726,'284'29,"-59"-31,-84-24,-123 25,-7 0</inkml:trace>
  <inkml:trace contextRef="#ctx0" brushRef="#br0" timeOffset="17040.146">4348 4318,'0'0,"0"-1,1 0,-1 0,0 0,0 1,0-1,1 0,-1 0,0 0,0 1,0-1,-1 0,1 0,0 0,0 1,0-1,0 0,-1 0,1 1,0-1,-1 0,1 0,-1 1,1-1,-1 0,1 1,-1-1,1 1,-1-1,1 1,-1-1,0 1,1-1,-1 1,0-1,0 1,1 0,-1-1,0 1,0 0,0 0,1 0,-1 0,0 0,0 0,0 0,1 0,-1 0,0 0,0 0,0 0,1 0,-1 1,0-1,0 0,1 1,-1-1,0 0,1 1,-1-1,0 1,1-1,-1 1,0-1,1 1,-1 0,1-1,-1 1,1 0,-1 0,-132 155,67-79,-121 121,175-187,11-8,0-1,0 0,0 0,-1 0,1 0,-1 0,1 0,-1 0,0 0,0-1,1 1,-1-1,0 1,-1-1,1 0,0 1,0-1,0 0,-1-1,1 1,0 0,-1-1,1 1,-1-1,1 0,-1 0,1 0,-1 0,1 0,-1 0,1-1,0 1,-1-1,1 0,0 0,-1 0,1 0,0 0,0 0,0 0,0-1,0 1,-1-1,-12-71,14 47</inkml:trace>
  <inkml:trace contextRef="#ctx0" brushRef="#br0" timeOffset="17293.728">3869 4205,'24'39,"17"31,7 14,0-3,-4-10,-4-8,-4-9,-3-10,-3-7,-2-5,-5-4,-2-5,-4-3,-1-5,-3 0,1-2,-1-4</inkml:trace>
  <inkml:trace contextRef="#ctx0" brushRef="#br0" timeOffset="18473.734">59 875,'-15'49,"2"1,3 0,1 1,3 0,2 0,3 21,0-64,1 1,1 0,0-1,0 1,0 0,1-1,1 1,-1-1,1 0,1 0,0 0,0 0,0-1,1 0,0 1,0-2,1 1,0-1,0 1,0-2,1 1,0-1,5 3,-9-7,0 0,1-1,-1 0,0 1,0-1,1 0,-1-1,0 1,0 0,1-1,-1 0,0 0,0 0,0 0,0 0,0-1,0 1,0-1,0 0,-1 0,1 0,-1 0,1 0,-1 0,0-1,0 1,0-1,1-1,46-82,-48 84,179-491,-170 474,-5 25,-1 35,1 56,5 0,15 61,12 123,-32 190,-6-438,-2 0,-1-1,-2 1,-1-1,-2 0,-1-1,-1 0,-1 0,-2-1,-1-1,-2 0,0-2,-14 16,29-40,-10 14,-1 0,0 0,-1-1,0-1,-2 0,0-1,0-1,-1-1,-1 0,0-1,0-1,-1-1,-15 5,32-13,0 0,0 0,-1-1,1 1,-1-1,1 0,0 1,-1-1,1-1,-1 1,1 0,0 0,-1-1,1 1,0-1,-1 0,1 0,0 0,0 0,0 0,0 0,0-1,0 1,0-1,0 1,0-1,1 0,-1 1,0-1,1 0,0 0,-1 0,1-1,0 1,0 0,0 0,1 0,-1-1,0 1,1-1,0 1,-1 0,1-1,0 1,0-1,4-16,1 0,0 0,1 0,1 1,1-1,1 2,0-1,9-11,6-13,74-138,106-145,-191 306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1 251,'19'-5,"38"-10,1 2,0 2,0 3,15 2,104 8,-200-20,-83-37,101 52,1 0,0 0,1 0,-1-1,0 1,1-1,0 0,0 0,0 0,1 0,-1-1,1 1,0-1,0 1,0-1,1 0,0 0,0 0,0 0,0 0,1 0,0-4,3-11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0 113,'515'0,"-454"-11,-82-15,-45-32,51 41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0 118,'7'4,"0"-1,1 1,-1-2,0 1,1-1,-1 0,1 0,0-1,0 0,0 0,-1-1,1 0,0-1,0 0,0 0,0 0,-1-1,1 0,-1-1,1 1,-1-2,0 1,0-1,0 0,-1 0,0-1,1 0,-1 0,-1 0,1-1,-1 0,3-3,45-60,-51 69,1 1,-1 0,0 0,0 0,0 0,0 0,0 0,0 1,-1-1,1 1,0-1,-1 1,1-1,-1 1,1 0,-1 0,0 0,0 0,0 0,0 0,0 0,0 0,0 0,-1 1,1-1,-1 0,0 0,1 2,0 1,12 40,-2 1,-2 1,-3-1,0 17,4 26,18 121,-13-131,-15-79,0 1,1 0,-1-1,0 1,0 0,1-1,-1 1,1-1,-1 1,1-1,-1 1,1-1,-1 1,1-1,-1 1,1-1,-1 0,1 1,0-1,-1 0,1 1,0-1,-1 0,1 0,0 0,-1 0,1 1,0-1,0 0,-1 0,1 0,0-1,-1 1,1 0,0 0,-1 0,1 0,0-1,-1 1,1 0,0-1,-1 1,1 0,-1-1,1 1,-1-1,1 1,-1-1,1 1,-1-1,1 1,-1-1,0 0,1 1,-1-1,0 1,1-1,-1 0,0 1,0-1,0 0,26-43,111-350,-52 184,-75 192,-2 6</inkml:trace>
  <inkml:trace contextRef="#ctx0" brushRef="#br0" timeOffset="400.687">875 570,'-5'34,"-1"15,5 0,2-14,7-16,1-13</inkml:trace>
  <inkml:trace contextRef="#ctx0" brushRef="#br0" timeOffset="654.086">1045 203,'-10'5,"-3"6,1 2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3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1,'-24'38,"-17"23,-2 5,1-4,9-7,4-8,8-8,2-5,-1-4,-1-2,-1-1,-3-1,-2-4,0-1,3-4</inkml:trace>
  <inkml:trace contextRef="#ctx0" brushRef="#br0" timeOffset="280.06">52 1,'51'90,"-29"-49,2-2,2 0,1-1,2-2,7 5,139 152,-163-179,-1-1</inkml:trace>
  <inkml:trace contextRef="#ctx0" brushRef="#br0" timeOffset="980.297">701 649,'238'-460,"-235"454,-1 2,-1 0,1 0,0 0,0 0,0 0,1 1,-1-1,1 1,0 0,0 0,0 0,0 0,1 0,-1 1,1 0,0-1,0 1,-2 4,0 0,0 0,-1 0,1 0,0 0,-1 0,1 1,-1-1,0 1,0-1,0 1,0-1,0 1,0-1,-1 1,1 0,-1-1,0 1,0 0,0 0,0-1,0 1,0 0,-1 0,1 1,0 30,-2-28,1 0,0 0,1 0,0 0,0 0,0 0,0 0,1 0,0 0,0 0,1 0,0 0,0-1,0 1,0-1,1 1,0-1,0 0,1 0,0 0,-1 0,5 3,-4-8,0 0,0 0,1-1,-1 1,0-1,0 1,0-1,1-1,-1 1,0-1,-1 1,1-1,0 0,0-1,-1 1,1 0,-1-1,0 0,0 0,0 0,0 0,0-1,-1 1,1-1,-1 1,0-1,0 0,-1 0,1 0,-1 0,1-2,-1 4,26-46,-12 19,1-1,2 2,1 1,1 0,1 1,10-8,-26 29,29-21,-33 26,0 0,0-1,0 1,-1 0,1 0,0 0,0 0,0 0,-1 1,1-1,0 0,0 0,-1 0,1 1,0-1,0 0,-1 1,1-1,0 1,-1-1,1 1,0-1,-1 1,1-1,-1 1,1-1,-1 1,1 0,-1-1,0 1,1 0,-1 0,0-1,1 1,-1 0,0 0,0-1,0 1,0 0,0 0,0 0,0-1,0 1,0 0,0 0,0 0,0-1,0 1,-1 1,-3 257,3-243,2 1,-1-1,2 1,0-1,2 0,-1 0,2 0,0 0,1 1,4 1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55 167,'-51'325,"49"-301,1 0,1 0,1-1,1 1,1 0,1-1,7 20,5-58,14-155,-20 127,2 0,2 1,2 0,2 2,2 0,1 1,2 1,1 1,8-6,-26 33,1 1,0 0,1 0,0 1,1 0,-1 0,1 1,1 0,0 0,0 1,0 1,0-1,1 2,1-1,-9 5,-1-1,1 1,-1 0,1 0,0 0,-1 1,1-1,-1 0,1 1,-1 0,1 0,-1-1,1 1,-1 1,0-1,0 0,1 1,-1-1,0 1,0-1,0 1,-1 0,1 0,0 0,-1 0,1 0,-1 0,1 1,-1-1,0 0,0 1,0-1,0 2,17 86,3 24,-18-106</inkml:trace>
  <inkml:trace contextRef="#ctx0" brushRef="#br0" timeOffset="2536.207">590 704,'-14'33,"-5"21,1 7,3-4,5-5,3-18,4-13</inkml:trace>
  <inkml:trace contextRef="#ctx0" brushRef="#br0" timeOffset="2884.68">789 337,'-10'9,"2"4,2-6,7-3,4-8,0-8,0 3,-6 3,-3 8,-1 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25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989 966,'-13'11,"0"1,1-1,0 2,2 0,-1 0,1 1,1 0,1 1,0 0,0 0,2 1,0 0,1 0,-2 8,7-21,-1 1,1-1,-1 1,1-1,0 1,0 0,0-1,1 1,-1-1,1 1,0-1,0 1,0-1,1 1,-1-1,1 0,0 0,0 0,0 0,0 0,0 0,1 0,-1-1,1 1,-1-1,1 0,0 0,0 0,0 0,1 0,-1-1,0 1,1-1,-1 0,0 0,1 0,0-1,-1 1,1-1,-1 0,1 0,0 0,-1 0,1 0,-1-1,1 0,2 0,3 0,0 0,0-1,0 0,0 0,0-1,0 0,-1-1,1 0,-1 0,0-1,0 0,0 0,-1 0,0-1,0-1,0 1,-1-1,0 0,-1 0,1-1,-1 0,0 0,-1 0,0-1,-1 1,1-1,-2 0,1 0,-1 0,-1 0,1 0,-1 0,-1-1,0 1,0-1,-2 4,-1 1,1 0,0 0,-1 1,0-1,0 0,-1 1,1 0,-1 0,0 0,0 0,0 1,-1-1,1 1,-1 0,0 1,0-1,0 1,0 0,0 0,-5-1,-10-3</inkml:trace>
  <inkml:trace contextRef="#ctx0" brushRef="#br0" timeOffset="-832.26">171 515,'0'600,"-29"-326,11-167,13-96</inkml:trace>
  <inkml:trace contextRef="#ctx0" brushRef="#br0" timeOffset="-419.839">537 487,'-12'52,"2"1,2 0,2 0,3 1,2-1,4 30,40 89,-25-119,13 47,-51-114,-81-116,83 102,-2 2,0 0,-1 1,-2 1,-1 1,-10-8,28 27,-1-1,1 1,-1 0,0 1,0 0,0 0,0 0,-1 1,1 0,-1 0,1 1,-1 0,0 0,0 1,1 0,-1 1,0-1,1 1,-1 1,0 0,1 0,0 0,-1 1,1 0,0 0,0 1,1 0,-1 0,1 0,0 1,0 0,0 0,-3 6,-40 71,39-56</inkml:trace>
  <inkml:trace contextRef="#ctx0" brushRef="#br0" timeOffset="2319.267">1 205,'248'-39,"-168"29,0 3,1 4,24 5,-77-2,-3-3,-30-11,-137-75,113 61,19 14</inkml:trace>
  <inkml:trace contextRef="#ctx0" brushRef="#br0" timeOffset="61048.085">2484 318,'-196'27,"24"1,60-3,111-26,0 1,0 0,1 0,-1-1,0 1,0 0,0 0,0 0,0 0,0 0,1 0,-1 0,0 0,0 0,0 0,0 0,0 1,0-1,1 0,-1 1,0-1,0 1,1-1,-1 0,0 1,0 0,1-1,-1 1,0-1,1 1,-1 0,1 0,-1-1,1 1,-1 0,1 0,0-1,-1 1,1 0,0 0,0 0,0 0,-1 0,1 0,0-1,0 1,0 0,0 0,0 0,1 0,-1 0,0 0,0-1,1 1,-1 0,0 0,1 0,-1 0,1-1,-1 1,1 0,-1-1,1 1,-1 0,12 4,0 1,1-2,-1 0,1 0,0-1,-1-1,1 0,1-1,2 0,48 8,102 38,-144-37,-1 0,0 2,0 0,-2 2,0 0,7 7,-25-20,1 0,-1 0,0 0,1 0,-1 1,0-1,0 0,0 1,0-1,0 1,0-1,0 1,-1-1,1 1,-1-1,1 1,-1 0,1 0,-1-1,0 1,0 0,0-1,0 1,0 0,0 0,0-1,-1 1,1 0,-1-1,1 1,-1-1,0 1,1 0,-1-1,0 1,0-1,0 0,0 1,0-1,0 0,-1 0,1 1,0-1,-1 0,1 0,-2 0,-75 42,72-41,-9 5,-20 4,2 3,-1 0,2 2,0 2,1 1,1 1,1 2,0 0,2 2,1 1,-14 18,-5 72,45-112,-1 0,0 0,1 0,0 0,0 0,0 1,0-1,0 0,1 0,-1 0,1 0,0 0,0 0,0 0,0 0,1 0,-1-1,1 1,-1 0,1-1,0 1,0-1,0 0,1 0,-1 0,0 0,1 0,-1 0,1 0,0-1,0 1,-1-1,1 0,0 0,0 0,3 0,3 2,1 0,0-1,0-1,0 0,0 0,0-1,0 0,0 0,0-1,-1-1,2 0,9-4,0 0,0 2,0 0,0 2,0 0,1 1,-1 1,1 0,-1 2,1 1,7 2,12 1,-26-8</inkml:trace>
  <inkml:trace contextRef="#ctx0" brushRef="#br0" timeOffset="61947.615">1328 685,'167'-12,"62"-23,-178 32,-33 7</inkml:trace>
  <inkml:trace contextRef="#ctx0" brushRef="#br0" timeOffset="62488.435">1383 854,'5'0,"6"0,7 0,4 0,4 0,2 0,1 0,0 0,1 0,-1 0,-5-5,-2-1,1 0,0 1,2 1,1 2,-4 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6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0 367,'5'0,"7"0,5 0,5 0,4 0,1 0,2 0,1 0,-1 0,1 0,-1 0,-1-5,1-1,-1 0,1 1,-1 1,0 2,-5 1</inkml:trace>
  <inkml:trace contextRef="#ctx0" brushRef="#br0" timeOffset="246.56">0 649,'44'-5,"18"-1,4 0,-5 1,-7 2,-9 1,-6 0,-11 2</inkml:trace>
  <inkml:trace contextRef="#ctx0" brushRef="#br0" timeOffset="1415.021">1299 0,'-2'2,"1"0,-1 0,1 0,-1 0,1 0,-1-1,0 1,0 0,0-1,0 0,0 1,0-1,0 0,-1 0,1 0,0-1,-1 1,1 0,0-1,-1 0,1 1,-1-1,-7 3,-326 90,289-74,47-19,-1 1,0-1,1 1,-1-1,1 1,-1-1,1 1,-1 0,1-1,-1 1,1 0,0-1,-1 1,1 0,0 0,0 0,-1-1,1 1,0 0,0 0,0 0,0-1,0 1,0 0,0 0,0 0,0-1,1 1,-1 0,0 0,0-1,1 1,-1 0,1 0,-1-1,0 1,1 0,0-1,-1 1,1-1,-1 1,1-1,-1 1,1-1,0 1,0-1,-1 1,1-1,0 0,-1 0,1 1,0-1,0 0,0 0,-1 0,1 0,0 0,0 0,0 0,24 11,1-1,0-1,1-1,0-2,0-1,27 2,79 18,-113-20,-14-4,0 0,-1 0,1 1,0 0,-1 0,0 0,1 1,-1-1,0 1,0 0,0 1,-1-1,2 3,-5-4,-1 1,0 0,0 0,0 0,0-1,-1 1,1 0,-1 0,1-1,-1 1,0 0,0-1,0 1,0-1,-1 1,1-1,-1 1,0-1,1 0,-1 0,0 0,0 0,0 0,-1-1,1 1,0 0,-1-1,1 0,-1 1,1-1,-1 0,2 0,-252 149,241-141,-37 27,1 3,1 1,-39 46,-16 49,101-134,1 0,-1 0,1 0,0 0,-1 0,1 0,0 0,-1 0,1 0,0 0,0 0,0 0,0 1,0-1,0 0,0 0,0 0,0 0,1 0,-1 0,0 0,1 0,-1 0,1 0,-1 0,1 0,-1 0,1-1,0 1,-1 0,1 0,0 0,0-1,-1 1,1 0,0-1,0 1,0-1,0 1,0-1,0 0,0 1,0-1,0 0,0 1,0-1,1 0,58 5,-54-5,254-4,-32-26,-200 30,-4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1,'-8'2,"0"0,0 1,0 0,1 1,-1-1,1 1,0 1,0-1,0 1,1 1,0-1,0 1,0 0,1 0,-1 1,1 0,1 0,0 0,0 0,0 1,1-1,0 1,0 0,1 1,-17 43,2 2,3 1,2 0,3 0,2 1,2 0,3 44,3-84,1 0,0 1,1-1,0 0,2 0,0-1,0 1,2-1,0 0,0-1,2 1,-1-2,2 1,0-1,1-1,0 0,0 0,1-1,5 3,4-1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7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1 139,'5'-10,"0"0,1 0,0 0,1 1,0-1,1 2,-1-1,2 1,-1 1,1-1,0 1,1 1,0 0,0 0,0 1,8-3,-15 7,1 1,0-1,-1 1,1 0,0 0,-1 0,1 1,-1-1,1 1,0 0,-1 0,0 0,1 1,-1-1,0 1,1 0,-1 0,0 0,0 0,-1 0,1 1,0-1,-1 1,1 0,-1-1,0 1,0 0,0 1,0-1,-1 0,1 1,33 109,-30-78,-1 1,-2 0,-1-1,-2 1,-1 0,-2 0,-2-1,-3 10,1-20,-1-1,-1 0,-1-1,-1 0,-1-1,-1 0,-10 11,10-20,13-25,13-27,10-4,2 2,1 0,2 2,2 1,26-26,-2 0,-40 47,10-13,2 0,1 2,0 1,32-24,-57 50,0-1,1 0,-1 1,1-1,0 1,-1 0,1-1,0 1,0 0,-1 0,1 0,0 0,0 1,0-1,0 0,0 1,1-1,-1 1,0 0,0 0,0 0,0 0,0 0,0 0,1 0,-1 1,0-1,0 1,0 0,0 0,0-1,0 1,0 0,-1 0,1 1,0-1,-1 0,1 1,0-1,-1 1,1 0,2 10,-2-1,1 1,-2 0,1-1,-1 1,-1 0,0 0,-1 0,-1 5,0 15,-2 283,33-354,6-15,2 0,2 3,3 1,2 2,1 2,13-7,-23 20,-22 19,1 0,0 1,1 1,0 1,1 0,0 1,0 0,11-3,-26 12,1 1,-1-1,0 0,0 1,1-1,-1 1,1-1,-1 1,0 0,1 0,-1-1,1 1,-1 0,1 0,-1 0,0 1,1-1,-1 0,1 0,-1 1,1-1,-1 1,0-1,0 1,1 0,-1-1,0 1,0 0,0 0,1 0,-1 0,0 0,0 0,-1 0,1 0,0 1,0-1,0 0,-1 0,1 1,-1-1,1 0,-1 1,1 0,-4 65,-45 79,35-116,2 0,1 1,1 0,2 1,-1 15,11-2,3-33</inkml:trace>
  <inkml:trace contextRef="#ctx0" brushRef="#br0" timeOffset="531.81">1582 167,'66'1,"152"-13,-171 4,0 3,0 1,0 3,7 1,-42 1</inkml:trace>
  <inkml:trace contextRef="#ctx0" brushRef="#br0" timeOffset="981.391">1666 393,'0'0,"1"0,-1 0,1 0,-1 0,1 0,-1 0,1 0,-1 0,1 0,-1 0,1 1,-1-1,1 0,-1 0,1 0,-1 1,1-1,-1 0,0 1,1-1,-1 0,1 1,-1-1,0 0,1 1,-1-1,0 1,0-1,1 1,-1-1,0 1,0-1,0 1,0-1,0 1,1-1,-1 1,0-1,0 1,0-1,0 1,0-1,-1 1,1-1,0 1,0-1,0 1,0-1,0 1,-1-1,1 0,0 1,0-1,-1 1,1-1,0 1,-1-1,1 0,-1 1,1-1,0 0,-1 1,29 3,1-2,-1 0,1-2,-1-1,0-1,1-1,-1-2,9-3,31-3,125-19,-194 30</inkml:trace>
  <inkml:trace contextRef="#ctx0" brushRef="#br0" timeOffset="3616.134">1637 619,'195'-17,"92"4,-231 3,-32 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3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1 133,'215'-26,"-31"21,-140-4,-44 7,0 1,-1 0,1 0,0 0,0-1,-1 1,1 0,-1 0,1 0,-1 0,1 0,-1 0,0 0,1 0,-1 0,0 0,0 0,0 0,0 0,0 1,0-1,0 0,0 1,0-1,0 1,0-1,0 1,0-1,0 1,-1 0,1 0,0-1,0 1,-1 0,-100-46,91 36,7 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1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0 128,'18'193,"-6"55,-2-409,-1 117,3 2,1 0,2 0,2 1,1 1,2 1,9-10,-25 42,-2 2,1 0,-1 0,1 1,0-1,0 1,0 0,1 0,0 0,-1 1,1-1,1 1,-1 0,0 0,5-2,-6 6,-1 0,1 1,0-1,0 1,-1-1,1 1,-1 0,0 0,1 0,-1 1,0-1,0 0,0 1,-1-1,1 1,0 0,-1 0,0-1,0 1,0 0,0 0,0 0,0 0,-1 0,0 0,1 0,-1 3,5 105,-5-86</inkml:trace>
  <inkml:trace contextRef="#ctx0" brushRef="#br0" timeOffset="296.902">424 635,'-10'29,"-3"9</inkml:trace>
  <inkml:trace contextRef="#ctx0" brushRef="#br0" timeOffset="542.977">565 212,'0'0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7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0,'14'0,"15"0,7 0,2 0,-1 0,-1 0,-3 0,-1 0,-2 0,-2 0,1 0,-2 0,1 0,0 0,0 0,-5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178 121,'-9'14,"-9"15,-1 7,-1-3,1-2,1-6,2-3,0-5,2 0,-1-4,2-3</inkml:trace>
  <inkml:trace contextRef="#ctx0" brushRef="#br0" timeOffset="1012.415">150 714,'33'0,"26"0,8 0,-3-5,-8-2,-8 1,-8 1,-5 2,-5 0,-2 2,-5 1</inkml:trace>
  <inkml:trace contextRef="#ctx0" brushRef="#br0" timeOffset="1263.865">403 517,'0'38,"0"22,0 6,0-3,0-8,0-8,0-13</inkml:trace>
  <inkml:trace contextRef="#ctx0" brushRef="#br0" timeOffset="1776.938">827 572,'-58'429,"62"-401,10-37,62-225,-34 111,7 3,30-52,-37 115,-42 56,1 0,0 0,0 0,0 0,0 0,0 0,0 1,0-1,0 0,0 1,0-1,0 1,0-1,0 1,1-1,-1 1,0 0,0 0,1 0,-1-1,0 1,0 0,1 1,-1-1,0 0,0 0,0 0,1 1,-1-1,0 1,0-1,0 1,0-1,0 1,0 0,0-1,0 1,0 0,0 0,0 0,0 0,0 0,0 0,-1 0,1 0,-1 0,1 0,0 0,-1 0,0 0,1 1,-1 0,4 11,0-1,-1 1,-1 1,0-1,-1 0,-1 0,0 1,0-1,-2 4,1 9,1-1</inkml:trace>
  <inkml:trace contextRef="#ctx0" brushRef="#br0" timeOffset="4614.086">743 206,'226'-26,"56"23,-283 3,1-1,0 1,-1-1,1 1,0-1,-1 0,1 1,0-1,0 1,0-1,0 0,-1 1,1-1,0 0,0 1,0-1,0 0,1 1,-1-1,0 0,0 1,0-1,0 1,1-1,-1 0,0 1,0-1,1 1,-1-1,1 1,-1-1,0 1,1-1,-1 1,1-1,-1 1,1 0,-1-1,1 1,0 0,-1-1,1 1,-1 0,1 0,0-1,-1 1,1 0,0 0,-1 0,1 0,0 0,-1 0,1 0,-1 0,1 0,0 0,-1 1,1-1,0 0,-1 0,1 1,-1-1,1 0,-195-140,180 125</inkml:trace>
  <inkml:trace contextRef="#ctx0" brushRef="#br0" timeOffset="6313.178">1561 8,'34'54,"-21"-28,0 1,-2 0,-1 1,-2 1,0-1,-2 1,-1 0,-1 1,-1 13,-2-4,-2 0,-1 0,-2 1,-2-2,-2 1,-1-1,-1 0,-3-1,-1 0,-13 23,18-39,-2 0,0-1,-1 0,-1-1,-1 0,0-1,-2 0,0-2,-1 0,0-1,-1 0,-4 1,-2-5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0 224,'36'-9,"1"2,0 1,0 2,0 1,35 3,-43 0,395 0,-423 1,-1-1,1 0,0 1,-1-1,1 0,-1 0,1 1,0-1,-1 0,1 0,0 0,-1 0,1 0,0 0,-1 0,1 0,0 0,-1 0,1 0,0-1,-1 1,1 0,-1 0,1-1,0 1,-1 0,1-1,-1 1,1 0,-1-1,1 1,-1-1,1 1,-1-1,0 1,1-1,-1 1,0-1,1 1,-1-1,0 0,0 1,1-1,-1 0,0 1,0-1,0 0,0 1,0-1,-25-25,-9 3,25 18,0 0,1-1,-1 0,1 0,1-1,-1 0,1 0,0-1,1 0,0 0,0-1,1 1,0-1,-2-5,2-7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1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0 257,'31'-7,"-2"-1,1-1,-1-2,-1-1,0-1,-1-1,0-2,23-17,-50 32,0 1,1-1,-1 0,0 0,1 0,-1 1,0-1,1 0,-1 1,1-1,0 0,-1 1,1-1,-1 1,1-1,0 1,-1-1,1 1,0 0,0-1,-1 1,1 0,0-1,0 1,0 0,-1 0,1 0,0 0,0 0,0 0,0 0,-1 0,1 0,0 0,0 0,0 0,0 1,-1-1,1 0,0 1,0-1,-1 0,1 1,0-1,-1 1,1-1,0 1,-1 0,1-1,-1 1,1-1,-1 1,1 0,-1 0,0-1,1 1,-1 0,0 0,1-1,-1 1,0 0,0 0,0 0,0-1,0 1,0 0,0 0,0 0,0 0,0 0,-5 236,5 122,-1-347,2-1,-1 1,1 0,1-1,0 1,0-1,2 0,-1 0,1 0,5 10,-8-20,0 0,-1 0,1 0,0 0,0-1,-1 1,1 0,0 0,0-1,0 1,0-1,0 1,0 0,0-1,0 0,0 1,0-1,0 0,0 1,1-1,-1 0,0 0,0 0,0 0,0 0,0 0,1-1,-1 1,0 0,0 0,0-1,0 1,0-1,0 1,0-1,0 1,0-1,0 0,0 1,0-1,-1 0,1 0,0 0,0 1,0-2,31-43,101-258,44-111,-128 310,-46 96,-6 17,-1 4</inkml:trace>
  <inkml:trace contextRef="#ctx0" brushRef="#br0" timeOffset="290.599">1045 596,'-15'38,"-9"18,0 4,3-9</inkml:trace>
  <inkml:trace contextRef="#ctx0" brushRef="#br0" timeOffset="536.968">1186 200,'0'0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1,'-5'5,"-11"20,-2 11,-4 5,-3-1,4-2,-1-2,0-3,3-2,0-7,3-2,0 0,2 1,-1-4,-2 1,-4-5,-3 2,3-4</inkml:trace>
  <inkml:trace contextRef="#ctx0" brushRef="#br0" timeOffset="244.533">0 29,'15'24,"9"22,5 8,-2 0,0-4,-1-7,-4-5,-2-4,1-4,-3-1,0-7,-3-6</inkml:trace>
  <inkml:trace contextRef="#ctx0" brushRef="#br0" timeOffset="861.165">537 536,'8'-20,"14"-33,1 1,3 1,2 1,2 1,22-25,-51 72,0-1,1 1,-1 0,0 0,1 0,0 0,-1 0,1 0,0 0,0 0,0 1,0-1,0 1,1-1,-1 1,0 0,1 0,-1 0,1 0,-1 1,1-1,-1 0,1 1,-1 0,1 0,0 0,-1 0,1 0,-1 0,1 1,-1-1,1 1,-1 0,1-1,-1 1,1 0,-1 1,0-1,1 0,-1 1,0-1,0 1,0 0,1 1,1 6,1 0,-1 0,-1 1,0 0,0-1,-1 1,-1 0,1 0,-2 0,1 1,-1-1,-1 0,-1 7,2 36,0-52,0 1,-1-1,1 1,0-1,0 1,0-1,0 1,0-1,0 1,0-1,0 0,1 1,-1-1,1 1,-1-1,1 0,-1 1,1-1,0 0,0 1,-1-1,1 0,0 0,0 0,0 0,0 0,1 0,-1 0,0 0,0 0,0-1,1 1,-1 0,1-1,-1 1,0-1,1 0,-1 1,1-1,-1 0,1 0,-1 0,0 0,1 0,-1 0,1 0,-1 0,1-1,-1 1,11-10,0-1,-1 0,0 0,-1-1,0 0,-1-1,0 0,-1-1,4-9,83-138,-95 160,0 0,1 1,-1-1,0 0,1 0,-1 1,1-1,-1 0,1 1,-1-1,1 0,-1 1,1-1,0 1,-1-1,1 1,0-1,-1 1,1 0,0-1,0 1,-1 0,1-1,0 1,0 0,0 0,-1 0,1 0,0 0,0 0,0 0,0 0,-1 0,1 0,0 0,0 1,0-1,-1 0,1 1,0-1,0 0,-1 1,1-1,0 1,-1-1,1 1,0-1,-1 1,1-1,-1 1,1 0,-1-1,1 1,-1 0,0 0,1-1,-1 1,0 0,0 0,1-1,-1 1,0 0,0 0,0 0,0 0,0-1,0 1,0 0,0 0,0 61,-10-15,5-30,1-1,0 1,2 0,0 1,1-1,0 0,2 0,0 1,3 12,2-12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08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30,'-1'1,"1"-1,0 1,0 0,0 0,0 0,-1-1,1 1,1 0,-1 0,0 0,0 0,0-1,0 1,0 0,1 0,-1-1,0 1,1 0,-1 0,1-1,-1 1,0 0,1-1,0 1,-1-1,1 1,-1 0,1-1,0 1,-1-1,1 0,0 1,-1-1,1 0,0 1,0-1,0 0,-1 0,1 1,0-1,0 0,0 0,-1 0,1 0,0 0,0 0,0-1,-1 1,1 0,0 0,0 0,0-1,-1 1,1 0,0-1,-1 1,1-1,0 1,0-1,194-20,-23-5,-146 24,-2 2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0,'38'5,"28"2,6-1,-3-1,-9-2,-10 0,-9-2,-6-1,-9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0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745 20,'-1'0,"1"0,-1 0,1-1,-1 1,1 0,-1 0,1-1,-1 1,1 0,0-1,-1 1,1 0,0-1,-1 1,1-1,0 1,-1-1,1 1,0-1,0 1,0-1,-1 1,1-1,0 1,0-1,0 1,0-1,0 1,0-1,0 1,0-1,0 1,0-1,0 1,0-1,1 1,-1-1,0 1,0-1,1 1,-1-1,0 1,0-1,1 1,-1-1,-328 88,247-58,80-29,1 0,-1 1,0-1,1 0,-1 0,0 1,1-1,-1 0,1 1,-1-1,0 1,1-1,-1 1,1-1,0 1,-1-1,1 1,-1-1,1 1,0 0,-1-1,1 1,0-1,0 1,-1 0,1-1,0 1,0 0,0 0,0-1,0 1,0 0,0-1,0 1,0 0,0-1,1 1,-1 0,0-1,0 1,1 0,-1-1,0 1,1-1,-1 1,0 0,1-1,-1 1,1-1,-1 1,1-1,-1 1,1-1,0 0,-1 1,1-1,-1 0,1 1,0-1,40 22,-3-10,0-1,1-2,0-2,0-2,16 0,-39-3,41 18,-56-19,0 0,0 0,0 0,0 0,-1 0,1 1,0-1,-1 0,1 0,-1 0,1 1,-1-1,1 0,-1 1,0-1,0 0,0 1,0-1,0 0,0 1,0-1,0 0,0 1,0-1,-1 0,1 0,-1 1,1-1,-1 0,1 0,-1 0,0 1,0-1,1 0,-1 0,0 0,0 0,0 0,0-1,0 1,0 0,0 0,-1 0,-27 22,0 0,-1-2,-2-1,0-2,-30 12,29-13,-341 181,318-149,55-47,0-1,0 0,1 0,-1 1,1-1,-1 1,1-1,-1 0,1 1,0-1,0 1,0-1,-1 1,1-1,1 1,-1-1,0 1,0-1,1 0,-1 1,0-1,1 1,-1-1,1 0,0 1,0-1,-1 0,1 0,0 1,0-1,0 0,0 0,0 0,0 0,1 0,-1-1,0 1,0 0,1 0,-1-1,0 1,1-1,-1 1,1-1,-1 0,0 1,1-1,-1 0,18 5,0-1,0-1,0 0,1-1,-1-2,0 0,1 0,7-3,24 1,121 0,-147 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4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457 453,'57'-55,"-56"54,0 0,0-1,-1 1,1 0,-1-1,1 1,-1-1,1 1,-1-1,0 1,0-1,0 1,0-1,0 1,0-1,0 1,0-1,-1 1,1-1,-1 1,1-1,-1 1,1-1,-1 1,0 0,0-1,0 1,0 0,1 0,-2 0,1 0,0 0,0 0,0 0,0 0,-1 0,1 0,0 1,-1-1,1 0,-1 1,1-1,0 1,-1 0,1-1,-1 1,1 0,-2 0,-12-3,0 1,1 0,-1 1,0 1,0 0,1 1,-1 1,0 0,1 1,-1 0,1 1,0 1,0 0,1 1,0 1,0 0,0 1,1 0,0 0,0 2,1-1,0 2,1-1,0 1,-4 8,11-16,1 0,0 0,0 1,0-1,1 0,-1 1,1-1,0 1,0 0,0-1,0 1,1 0,-1-1,1 1,0 0,0 0,1-1,-1 1,1 0,0 0,-1-1,2 1,-1-1,0 1,1-1,0 1,-1-1,1 0,1 0,-1 0,0 0,1 0,-1 0,1-1,0 1,1-1,5 5,0-1,0 0,1-1,-1 0,1 0,1-1,-1-1,1 0,-1 0,1-1,0 0,1-1,35 2,-47-2,1-1,-1 0,0 1,0-1,1 1,-1-1,0 1,0-1,0 1,0-1,1 1,-1-1,0 1,0-1,0 1,0 0,0-1,-1 1,1-1,0 1,0-1,0 1,0-1,-1 1,1-1,0 1,0-1,-1 0,1 1,0-1,-1 1,1-1,0 0,-1 1,1-1,-1 0,1 1,0-1,-1 0,1 0,-1 1,1-1,-1 0,1 0,-1 0,1 0,-1 0,1 1,-1-1,1 0,-1 0,0 0,1-1,-1 1,1 0,-1 0,1 0,-1 0,-43 23,20-12,0 0,1 2,1 0,0 2,0 0,2 1,0 1,1 2,1-1,-12 16,27-29,-1 0,1 0,0 0,0 1,1-1,-1 1,1-1,1 1,-1 0,1 0,0 0,0 0,0 0,1 0,0 0,0 0,1 0,0 0,0 0,0-1,1 1,-1 0,1 0,1-1,-1 1,1-1,0 0,0 0,1 0,-1 0,1 0,0-1,1 0,-1 1,1-2,-1 1,1 0,1-1,-1 0,0 0,3 0,4 1,0-1,-1 0,2 0,-1-2,0 1,0-2,0 1,1-2,-1 0,0 0,0-1,0-1,0 0,11-4,6-20,-20 10</inkml:trace>
  <inkml:trace contextRef="#ctx0" brushRef="#br0" timeOffset="996.993">287 0,'1'256,"23"-92,-22-115,-2 1,-3 0,-2-1,-2 1,-17 136,-11 8,7-71,16 37,10-50,0-87,2-5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0 324,'347'-58,"-231"35,-116 23,1 0,-1 0,0 1,1-1,-1 0,1 0,-1 0,1 0,-1 0,1 0,-1 0,0 0,1 0,-1 0,1 0,-1 0,1 0,-1-1,0 1,1 0,-1 0,1 0,-1-1,0 1,1 0,-1 0,0-1,1 1,-1 0,0-1,1 1,-1 0,0-1,0 1,1 0,-1-1,0 1,0-1,0 1,0-1,0 1,1 0,-1-1,0 1,0-1,0 1,0-1,0 1,0 0,0-1,-1 1,1-1,0 1,0-1,0 1,0 0,0-1,-1 1,1-1,0 1,0 0,-1-1,1 1,0 0,-1-1,1 1,0 0,-1-1,-31-20,22 16,-8-6,8 7,0-1,0 1,1-2,0 1,0-2,0 1,1-1,0 0,0-1,0 0,1 0,1 0,-1-1,1 0,1-1,0 1,0-1,1 0,0 0,-2-9,8 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388 343,'-34'29,"-25"29,-3 8,5-1,12-7,8-9,11-7,5-7,1-9,5-4,3-6</inkml:trace>
  <inkml:trace contextRef="#ctx0" brushRef="#br0" timeOffset="247.535">49 202,'10'29,"12"29,8 9,3-2,1-8,-1-8,0-7,-7-7,-2-4,-1-8,-5-2,1-6,-4-4</inkml:trace>
  <inkml:trace contextRef="#ctx0" brushRef="#br0" timeOffset="749.39">529 852,'40'-107,"5"3,33-53,-72 144,2 1,0 0,0 0,1 1,1 0,-1 1,2 0,0 0,0 1,6-4,-16 13,0-1,0 1,0-1,-1 1,1-1,0 1,0-1,0 1,0 0,0 0,0-1,0 1,0 0,0 0,0 0,1 0,-1 0,0 0,0 0,0 1,0-1,0 0,0 1,0-1,0 0,-1 1,1-1,0 1,0 0,0-1,0 1,0 0,-1-1,1 1,0 0,-1 0,1-1,-1 1,1 0,-1 0,1 0,-1 0,1 0,-1 0,0 0,1 0,-1 0,0 0,0 0,0 0,0 1,4 60,-4-56,-1 23,-1-23,1-1,0 1,1 0,0 0,0 0,0 0,0 0,1 0,0 0,0 0,1 0,0-1,0 1,0-1,1 1,2 3,-1-7,-1-1,1 0,0 0,0-1,1 1,-1-1,0 0,0 0,0-1,0 1,0-1,0 0,0 0,0 0,0 0,-1-1,1 1,0-1,-1 0,1 0,-1 0,0-1,1 1,-1-1,-1 0,1 0,0 0,-1 0,2-2,172-197,-175 200,0 0,0 0,0 0,0 1,0-1,1 1,-1-1,1 1,-1-1,1 1,0 0,0 0,-1 0,1 0,0 0,0 0,0 0,0 0,0 1,0-1,0 1,0 0,0 0,0-1,0 1,1 0,-1 1,0-1,0 0,0 1,0-1,0 1,0 0,0-1,0 1,0 0,-1 0,1 0,0 0,0 1,-1-1,1 0,-1 1,1-1,-1 1,0 0,1-1,-1 1,0 0,0 0,1 8,-1-1,1 1,-2-1,0 1,0-1,0 1,-1 0,-1-1,0 0,0 1,-3 6,-5 34,9-39,0 0,0-1,1 1,0 0,1 0,0-1,1 1,0-1,1 1,0-1,0 0,1 0,1 0,1 3,4 5</inkml:trace>
  <inkml:trace contextRef="#ctx0" brushRef="#br0" timeOffset="1335.059">1432 118,'10'4,"-1"-1,0 0,1-1,-1 0,1 0,0-1,-1 0,1-1,0 0,0-1,0 0,-1 0,1-1,3-1,40-4,-50 7,1 1,-1 0,0 0,0 0,0 1,1-1,-1 1,-1-1,1 1,0 0,0 0,-1 1,1-1,-1 0,0 1,0 0,0-1,0 1,0 0,0 0,-1 0,1 0,-1 0,0 1,0-1,0 0,-1 0,1 1,-1-1,0 1,0-1,0 0,0 1,0-1,-1 0,1 1,-1-1,-1 2,5 28,62 284,-31-183,-34-134,0 1,1 0,-1 0,0-1,1 1,-1 0,1 0,-1-1,1 1,-1-1,1 1,0-1,-1 1,1-1,0 1,-1-1,1 1,0-1,0 0,0 1,-1-1,1 0,0 0,0 1,0-1,0 0,-1 0,1 0,0 0,0 0,0 0,0-1,-1 1,1 0,0 0,0 0,0-1,-1 1,1-1,0 1,-1 0,1-1,0 1,0-1,-1 1,1-1,-1 0,1 1,-1-1,1 0,-1 1,1-1,-1 0,0 0,1 0,23-45,-23 42,41-176,-28 93,-9 66,4-33,3 1,2 1,3 0,2 1,11-19,-17 48,-2 9</inkml:trace>
  <inkml:trace contextRef="#ctx0" brushRef="#br0" timeOffset="1634.033">2222 654,'-5'28,"-1"16,5-1,2-8</inkml:trace>
  <inkml:trace contextRef="#ctx0" brushRef="#br0" timeOffset="1879.372">2391 287,'-9'9,"-4"4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1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144 734,'-134'431,"124"-357,11-73,-1-1,1 1,0-1,-1 0,1 1,0-1,-1 0,1 1,0-1,-1 0,1 0,0 0,0 0,-1 0,1 0,0 0,0 0,-1 0,1 0,0 0,-1 0,1 0,0 0,0-1,-1 1,1 0,0-1,-1 1,1 0,-1-1,1 1,0-1,-1 1,1-1,-1 1,1-1,-1 1,0-1,1 0,-1 1,0-1,1 0,-1 1,0-1,1 0,-1 1,0-1,0 0,0 0,0 1,0-1,0 0,0 0,0 1,0-1,0 0,0 1,0-1,-1 0,1 0,2-3,114-216,7-15,16 18,-139 216,1 0,-1 0,0 0,0 0,1 0,-1 0,1 0,-1 0,1 1,-1-1,1 0,-1 0,1 0,0 1,-1-1,1 0,0 1,0-1,-1 1,1-1,0 1,0-1,0 1,0-1,0 1,0 0,0 0,0-1,0 1,0 0,0 0,0 0,0 0,0 0,0 0,0 0,-1 1,1-1,0 0,0 0,0 1,0-1,0 1,0-1,0 1,0-1,-1 1,1-1,0 1,0 0,-1-1,1 1,0 0,-1 0,1 0,-1-1,1 1,-1 0,0 0,1 1,31 131,-22-107</inkml:trace>
  <inkml:trace contextRef="#ctx0" brushRef="#br0" timeOffset="253.886">623 1157,'-5'29,"4"4,1-7,1-9</inkml:trace>
  <inkml:trace contextRef="#ctx0" brushRef="#br0" timeOffset="487.134">849 734,'0'0</inkml:trace>
  <inkml:trace contextRef="#ctx0" brushRef="#br0" timeOffset="938.031">1103 198,'-19'19,"-21"16,-8 7,-1-4,8-3,6-8,9-4,9-5</inkml:trace>
  <inkml:trace contextRef="#ctx0" brushRef="#br0" timeOffset="1505.896">172 198,'138'-11,"24"-8,-183 2,8 12,5 3,-1-1,1 0,-1 0,1-1,0 0,1 0,-1-1,1 0,0 0,0-1,0 0,1 0,0-1,-2-2,8 7,-1 0,0-1,1 1,0 0,0-1,-1 1,2 0,-1-1,0 1,0-1,1 1,-1 0,1-1,0 1,-1 0,1 0,0-1,1 1,-1 0,0 0,2-1,-1-1,9-15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0,'-225'18,"55"22,169-40,0 0,-1 1,1-1,0 1,0-1,-1 1,1 0,0-1,0 1,0 0,0 0,0 0,0 0,0 0,0 0,1 0,-1 0,0 0,0 0,1 1,-1-1,1 0,-1 0,1 1,0-1,-1 0,1 0,0 1,0-1,0 0,0 1,0-1,0 1,0-1,0 0,1 0,-1 1,0-1,1 0,-1 1,1-1,0 0,-1 0,1 0,0 0,0 0,0 0,0 0,-1 0,2 1,59 37,82-16,-52-14,19 12,-109-20,0-1,0 1,0 0,0-1,0 1,0 0,-1 0,1 0,0 0,-1 0,1 0,0 0,-1 0,1 0,-1 0,0 0,1 0,-1 0,0 0,0 0,1 0,-1 1,0-1,0 0,0 0,0 0,-1 0,1 0,0 1,0-1,-1 0,1 0,-1 0,1 0,-1 0,1 0,-1 0,1 0,-1 0,0 0,0 0,0-1,1 1,-1 0,0 0,-1 0,-42 38,43-38,-315 206,307-201,0 0,1 0,-1 1,1 0,1 1,0 0,0 0,0 0,1 1,0 0,1 0,0 1,0-1,1 1,0 0,1 0,0 0,1 1,0-1,1 1,0 0,0 4,1-12,1 1,0-1,0 1,0-1,0 0,0 1,1-1,-1 0,1 0,0 0,0 0,0 0,0-1,1 1,-1-1,1 1,-1-1,1 0,0 0,0 0,0 0,0-1,0 1,1-1,-1 0,0 0,1 0,-1 0,4 0,103 4,8-27,68-5,-131 28,-31-1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6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1 310,'168'-11,"-122"3,1 2,0 3,0 1,12 3,-47-1</inkml:trace>
  <inkml:trace contextRef="#ctx0" brushRef="#br0" timeOffset="244.091">283 0,'-4'38,"-3"23,1 5,1-3,2-8,6-9,2-7,0-5,0-4,-1-2,-2-1,0-6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9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27 252,'-26'299,"34"-249,7-79,-9-24,2 1,3 0,17-51,-19 77,0-3,1 0,2 1,0 0,2 1,1 0,1 1,12-14,-23 35,0 0,0 0,1 1,-1 0,1 0,0 0,0 1,0 0,0 0,1 0,-1 1,1 0,6-1,-10 2,-1 1,1 0,0 0,-1 0,1 0,0 0,-1 0,1 1,0-1,-1 1,1 0,-1 0,1 0,-1 0,1 0,-1 0,0 1,1-1,-1 1,0 0,0-1,0 1,-1 0,1 0,0 0,-1 1,1-1,-1 0,1 0,-1 1,0-1,0 1,0-1,-1 1,1 0,0 1,16 66,-12-51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0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0 124,'344'0,"-211"20,-133-19,1-1,-1 0,1 0,0 0,-1 0,1 0,-1 0,1-1,0 1,-1 0,1 0,-1 0,1 0,-1-1,1 1,-1 0,1-1,-1 1,1 0,-1-1,1 1,-1-1,1 1,-1 0,0-1,1 1,-1-1,0 1,1-1,-1 0,0 1,0-1,1 1,-1-1,0 1,0-1,0 0,0 1,0-1,0 1,0-1,0 0,0 1,0-1,0 1,0-1,-1 0,1 1,0-1,0 1,-1-1,1 1,0-1,-1 1,1-1,0 1,-1-1,1 1,-1-1,1 1,-1 0,1-1,-1 1,-31-27,-103-52,115 66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0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1,'59'23,"-28"-20,1-2,-1-1,1-1,0-2,-1-1,1-1,116-10,-66 15,-58 1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3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0 150,'73'17,"-24"-10,0-2,0-2,0-3,1-1,-1-3,0-7,-48 10,0 1,-1-1,1 1,0-1,0 1,-1-1,1 1,0-1,0 0,-1 1,1-1,-1 0,1 1,-1-1,1 0,-1 0,1 0,-1 0,0 1,1-1,-1 0,0 0,0 0,0 0,0 0,1 0,-1 0,0 0,-1 0,1 0,0 1,0-1,0 0,-1 0,1 0,0 0,-1 0,1 0,-1 1,1-1,-1 0,1 0,-1 1,1-1,-1 0,0 1,1-1,-1 0,0 1,-142-114,130 101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291 321,'-38'99,"29"-82,-19 29,-1-3,-2 0,-2-2,-1-1,-27 21,47-48,1-3</inkml:trace>
  <inkml:trace contextRef="#ctx0" brushRef="#br0" timeOffset="318.885">9 208,'10'23,"17"24,9 7,3 0,-5-5,-3-5,-3-6,-1-9,0-5,-4-2,-3-4,-3-1,-1 2,-2 2,1-2,-3-5</inkml:trace>
  <inkml:trace contextRef="#ctx0" brushRef="#br0" timeOffset="930.903">574 743,'158'-300,"-152"289,1 0,0 0,1 0,0 1,1 0,0 0,0 1,1 1,0-1,1 2,0-1,0 1,0 1,2 0,-12 5,0 1,0 0,0-1,1 1,-1 0,0-1,0 1,0 0,0 0,1 0,-1 0,0 0,0 1,0-1,0 0,1 0,-1 1,0-1,0 1,0-1,0 1,0-1,0 1,0 0,0-1,0 1,0 0,-1 0,1 0,0 0,0 0,-1 0,1 0,0 0,-1 0,1 0,-1 0,0 0,1 0,-1 0,0 1,0-1,1 0,-1 0,5 59,-6-53,0 20,0-23,-1 1,1-1,1 1,-1-1,1 1,-1-1,1 1,0-1,1 1,-1-1,1 1,0-1,0 1,1-1,-1 0,1 0,0 1,0-1,0 0,0-1,1 1,0 0,0-1,0 1,0-1,3 3,1-6,0-1,-1 1,1-1,-1 0,1 0,-1-1,1 0,-1 0,0-1,0 0,0 0,0 0,0 0,-1-1,1 0,-1 0,0-1,-1 1,4-5,163-161,-170 169,-1 0,1 1,0-1,0 0,-1 1,1-1,0 1,0-1,0 1,0 0,0-1,0 1,0 0,0 0,0-1,0 1,0 0,0 0,0 0,-1 0,1 0,0 1,0-1,0 0,0 0,0 1,0-1,0 0,0 1,0-1,0 1,-1-1,1 1,0-1,0 1,0 0,-1-1,1 1,-1 0,1 0,0 0,-1-1,1 1,-1 0,0 0,1 0,-1 0,0 0,1 0,-1 0,0 0,0 0,0 0,5 60,-5-55,-3 45,1-39,1 0,0 0,1 0,0 0,1 0,0 0,1 0,0 0,1 0,0 0,4 7,5-1</inkml:trace>
  <inkml:trace contextRef="#ctx0" brushRef="#br0" timeOffset="1631.985">1421 66,'17'3,"1"-1,0-1,0 0,0-2,0 0,0-1,0 0,0-2,-1 0,1-1,-1 0,0-2,-1 0,-14 7,0-1,-1 1,1-1,-1 1,1 0,0-1,-1 1,1 0,0 0,-1 0,1 0,0 1,-1-1,1 0,0 1,-1-1,1 1,-1 0,1-1,-1 1,1 0,-1 0,0 0,1 0,-1 0,0 0,0 0,1 1,-1-1,0 0,0 1,-1-1,1 1,0-1,0 1,-1-1,1 1,-1-1,1 1,-1 0,0-1,1 2,10 75,-11-78,0 318,24-178,-13-88,-11-51,1 0,-1 0,0-1,0 1,1 0,-1-1,1 1,-1 0,0-1,1 1,-1 0,1-1,0 1,-1-1,1 1,-1-1,1 1,0-1,-1 0,1 1,0-1,0 0,-1 1,1-1,0 0,0 0,-1 0,1 0,0 0,0 0,0 0,-1 0,1 0,0 0,0 0,-1 0,1 0,0-1,0 1,-1 0,1-1,0 1,-1 0,1-1,0 1,-1-1,1 1,-1-1,1 0,0 1,-1-1,1 1,-1-1,0 0,1 1,-1-1,0 0,1 0,-1 1,0-1,0 0,0 0,1 0,15-27,0-1,-2-1,-1 0,-1 0,3-16,100-317,-81 276,-26 80,0 4</inkml:trace>
  <inkml:trace contextRef="#ctx0" brushRef="#br0" timeOffset="2668.129">2266 489,'0'24,"-4"18,-3 6,1 0,2-9</inkml:trace>
  <inkml:trace contextRef="#ctx0" brushRef="#br0" timeOffset="2836.043">2408 122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27:26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951 368,'-16'-6,"-1"1,0 1,0 0,0 2,0 0,-1 0,1 2,-1 0,1 1,0 1,-13 3,-19 5,1 2,0 3,1 1,1 2,-34 20,-101 49,180-87,-1 0,1 0,-1 1,1-1,0 1,-1-1,1 1,0 0,-1-1,1 1,0 0,0 0,-1 0,1 0,0 0,0 0,0 0,0 0,0 0,1 1,-1-1,0 0,1 1,-1-1,0 0,1 1,0-1,-1 1,1-1,0 1,0-1,0 1,0-1,0 1,0-1,0 1,0-1,0 0,1 1,-1-1,1 1,-1-1,1 0,0 1,-1-1,1 0,0 1,0-1,0 0,0 0,0 0,0 0,0 0,0 0,0 0,1 0,0 0,24 8,0-1,1-1,-1-2,1 0,0-2,1-1,-1-1,20-2,54 3,-99-2,-1-1,1 0,-1 1,1-1,0 1,0 0,-1-1,1 1,0 0,-1 0,1 0,0 1,0-1,-1 0,1 0,0 1,-1-1,1 1,-1 0,1-1,0 1,-1 0,1 0,-1 0,0 0,1 0,-1 0,0 1,0-1,0 0,0 1,0-1,0 0,0 1,0-1,0 1,-1 0,1-1,-1 1,1 0,-1-1,1 1,-1 0,0-1,0 1,0 0,0 0,0-1,-1 1,1 0,0-1,-1 1,1 0,-1-1,1 1,-1-1,0 1,-1 1,-10 10,0-1,-1-1,-1 1,0-2,-1 0,0-1,-7 3,-16 12,-287 194,287-193,-69 62,106-86,0-1,1 1,-1 0,0 0,0 0,1 1,-1-1,1 0,-1 0,1 0,-1 0,1 1,0-1,0 0,-1 0,1 1,0-1,0 0,0 0,0 1,0-1,1 0,-1 0,0 1,1-1,-1 0,1 0,-1 0,1 0,-1 1,1-1,0 0,-1 0,1 0,0 0,0 0,0-1,0 1,0 0,0 0,0-1,0 1,0 0,0-1,1 1,56 14,11-13,0-2,1-3,-1-3,0-3,-1-4,0-2,14-8,-20 9,-38 10</inkml:trace>
  <inkml:trace contextRef="#ctx0" brushRef="#br0" timeOffset="252.424">1601 791,'-43'39,"-39"36,-9 10,5 1,13-10,13-13,18-12,11-11,6-6,7-5,2-2,3-2,5 1,-2-4,1-2,-3-4,1-4</inkml:trace>
  <inkml:trace contextRef="#ctx0" brushRef="#br0" timeOffset="502.635">1037 764,'65'65,"11"9,-4 4,56 77,-114-134,1-1,1-1,1 0,0-1,1-1,19 13,1-14,-19-12</inkml:trace>
  <inkml:trace contextRef="#ctx0" brushRef="#br0" timeOffset="954.753">2109 933,'-7'2,"-30"5,0 1,1 2,0 2,1 1,0 1,1 2,1 2,0 1,-24 19,51-31,-1-1,1 1,0 0,0 0,1 0,0 1,0 0,1 0,0 1,0-1,1 1,0-1,-1 5,4-9,-1 0,0 0,1 1,-1-1,1 0,1 0,-1 0,0 1,1-1,0 0,0 0,0 0,0 0,1 0,0 0,0-1,0 1,0 0,0-1,1 1,-1-1,1 0,0 0,0 0,0 0,1-1,-1 1,1-1,2 2,3-2,1 0,-1-1,1 0,0 0,-1-1,1 0,-1-1,1 0,0 0,-1-1,0 0,1-1,-1 0,0-1,0 0,-1 0,1 0,-1-1,0-1,7-5,-14 10,62-40,-3-2,-1-4,-2-1,0-6,-38 36,27-14,-45 31,0 1,0 0,-1-1,1 1,0 0,0 0,0-1,0 1,-1 0,1 0,0 0,0 0,0 0,0 0,-1 0,1 0,0 1,0-1,0 0,0 0,-1 1,1-1,0 0,0 1,-1-1,1 1,0-1,-1 1,1-1,0 1,-1 0,1-1,-1 1,1 0,-1-1,1 1,-1 0,0 0,1 0,-1-1,0 1,0 0,1 0,-1 0,0-1,0 1,0 0,0 0,0 0,0 0,0 0,0-1,-1 1,1 0,0 0,0 0,-1-1,1 1,0 0,-1 0,1 0,-7 49,4-43,1 1,0-1,0 1,1 0,0 0,0 0,0 0,1 0,1 0,-1 0,1 0,1-1,0 1,0 0,0-1,1 1,0-1,0 1,1-1,0 0,0-1,1 1,-1-1,2 0,-1 0,1 0,3 2,12 5,0-4</inkml:trace>
  <inkml:trace contextRef="#ctx0" brushRef="#br0" timeOffset="1432.796">2503 1328,'24'-49,"21"-42,3 2,60-83,-48 115,-58 57,-1 1,1-1,0 1,-1 0,1-1,-1 1,1 0,-1 0,1 0,-1 0,1 0,-1 1,0-1,0 0,0 1,0-1,0 1,0-1,0 1,0-1,-1 1,1-1,0 1,-1 0,1 0,-1-1,0 1,0 0,0 0,0-1,0 1,0 0,0 0,0-1,-1 1,1 0,-1 1,1-1,-1 41,8 65,-7-105,1-1,0 1,0 0,0-1,0 1,0 0,1-1,-1 0,1 1,0-1,0 0,0 0,0 0,0 0,0 0,0 0,0-1,1 1,-1-1,1 1,-1-1,1 0,0 0,0 0,-1-1,1 1,0 0,0-1,0 0,-1 0,1 0,0 0,1 0,9-3,-1 0,1-1,-1 0,0-1,0 0,-1-1,0 0,0-1,0 0,-1-1,0 0,0-1,-1 0,0 0,28-23,12-11,71-46,-119 88,0 0,0 1,1-1,-1 0,0 0,1 1,-1-1,1 1,-1 0,1-1,-1 1,1 0,-1 0,1 0,-1 0,1 0,-1 0,1 0,-1 0,1 0,-1 1,0-1,1 1,-1-1,1 1,-1 0,0-1,1 1,-1 0,0 0,0 0,0 0,0 0,0 0,0 0,0 1,0-1,0 0,0 0,-1 1,1-1,0 1,-1-1,1 0,-1 1,0-1,1 2,4 77,-6-71,-3 168,4-174,1 1,0 0,0 0,0 0,0-1,0 1,1 0,-1-1,1 1,0-1,0 0,0 1,1-1,-1 0,1-1,0 1,1 1,14 9</inkml:trace>
  <inkml:trace contextRef="#ctx0" brushRef="#br0" timeOffset="2066.652">4112 86,'-15'43,"-4"44,-4 10,3 0,3-8,6-9,4-14,4-8,6-9,3-8,1-7,-1-3,-2-3,-1-1,4-6,0-10,-1-8</inkml:trace>
  <inkml:trace contextRef="#ctx0" brushRef="#br0" timeOffset="2314.583">4394 1,'0'38,"0"28,0 11,0-2,0-4,0-9,0-7,-4-6,-3-8,1-6,2-3,0-4,-3-5,0-3,0 1,-3-4,1-4</inkml:trace>
  <inkml:trace contextRef="#ctx0" brushRef="#br0" timeOffset="2552.179">3746 510,'57'-10,"29"-8,10 0,-3 2,-7-1,-8 3,-9-2,-5 3,-5-2,-8 2,-2 3,-5 3,-5 4,-10 1</inkml:trace>
  <inkml:trace contextRef="#ctx0" brushRef="#br0" timeOffset="2784.199">3717 764,'82'-25,"41"-7,9-3,-3 4,-15 3,-16 6,-15 7,-13 5,-8 6,-10 2,-10 2,-6 2,-5-1,-2 0,-7 0</inkml:trace>
  <inkml:trace contextRef="#ctx0" brushRef="#br0" timeOffset="3270.071">4959 340,'76'-31,"1"3,2 4,0 3,2 3,1 4,36 12,-115 3,0-1,0 1,0 0,0-1,0 2,0-1,0 0,0 1,0-1,-1 1,1 0,-1-1,1 1,-1 1,0-1,1 0,-1 1,0-1,-1 1,1-1,0 1,-1 0,0 0,1 0,-1 0,0 0,0 0,-1 0,1 0,-1 0,1 0,-1 0,0 0,-1 3,-1 6,-1 0,-1-1,0 1,-1-1,0 0,-1 0,0-1,-1 1,0-1,0-1,-1 1,0-1,-1-1,0 1,-7 4,2 1,-536 498,485-429,64-80,-1-1,1 0,0 1,0-1,0 1,0-1,0 1,0-1,1 1,-1-1,1 1,0 0,0-1,0 1,0 0,0-1,1 1,-1 0,1-1,0 1,-1-1,1 1,0-1,1 1,-1-1,0 0,1 1,-1-1,1 0,0 0,0 0,0 0,0-1,0 1,0 0,0-1,0 1,14 4,0 0,0-1,0-1,1 0,-1-1,1-1,0 0,0-2,0 0,-1 0,1-2,0 0,0-1,8 1,133-16,-1-7,-1-7,64-25,-146 39,-47 14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29 112,'-1'380,"-24"-234,22-211,9 22,1 0,3 1,1 0,2 1,7-14,-10 29,2 1,0 1,1 0,1 1,1 0,2 2,0-1,1 2,1 1,0 0,13-8,-29 24,-1 0,1 0,0 1,1-1,-1 1,0-1,1 1,-1 0,1 0,0 1,-1-1,1 1,0 0,0 0,0 0,0 0,0 1,0 0,0-1,0 1,0 1,0-1,0 1,0 0,0-1,0 2,0-1,0 0,0 1,-1 0,1 0,-1 0,1 0,-1 0,0 1,0 0,0-1,0 1,0 0,-1 1,1-1,-1 0,0 1,0-1,1 3,-1 5,-1 2,0-1,0 0,-1 0,-1 0,0 0,-1 0,0 0,-4 11,-5 42,10-63,1-1,0 1,-1-1,1 1,0-1,0 1,0-1,0 1,0-1,0 1,0-1,0 1,1-1,-1 1,0-1,1 1,0-1,-1 0,1 1,0-1,-1 0,1 1,0-1,0 0,0 0,0 0,1 0,-1 0,0 0,0 0,0 0,1 0,-1-1,0 1,1 0,-1-1,1 1,-1-1,1 0,-1 1,1-1,-1 0,1 0,0 0,13-3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37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282 190,'0'641,"0"-626,0 0,-1 0,-1 0,0 0,-1 0,-1 0,0-1,-1 1,-1 0,-4 2</inkml:trace>
  <inkml:trace contextRef="#ctx0" brushRef="#br0" timeOffset="516.885">0 275,'40'-25,"1"3,1 1,0 2,2 2,18-4,-43 14,-13 5,21-9,0 0,1 2,0 1,1 2,0 0,0 2,0 1,1 2,-1 0,13 3,-39-2,0 0,1 0,-1 1,0-1,0 1,0 0,0 0,0 0,0 0,0 0,0 0,0 1,-1 0,1 0,0-1,-1 1,0 1,1-1,-1 0,0 1,0-1,0 1,0-1,-1 1,1 0,-1 0,0 0,1 0,-1 0,-1 0,1 0,0 0,-1 0,0 0,1 1,-1-1,0 0,-1 1,-5 14,0-1,-2 0,0-1,-1 0,-1 0,0-1,-1 0,-1 0,0-2,-1 1,0-2,-4 3,-72 85,87-97,0-1,1 0,-1 1,1-1,0 1,0-1,0 1,0 0,0-1,0 1,1 0,-1 0,1-1,0 1,0 0,0 0,0 0,0 0,1-1,-1 1,1 0,0 0,0-1,0 1,0-1,0 1,1-1,-1 1,1-1,-1 0,1 1,1 0,79 58,-53-44,-24-14,0-1,1 1,-1 0,0 0,0 0,-1 1,1 0,-1 0,0 0,0 0,0 1,0 0,-1-1,0 1,0 0,0 1,-1-1,0 0,0 1,0 0,0-1,-1 1,0 0,0 0,-1 0,0-1,0 1,0 0,0 0,-1 0,0 0,0 0,-1-1,0 1,0-1,0 1,-1-1,-1 4,-24 18,-2-1,0-2,-1-1,-1-2,-1 0,-1-3,-1-1,-1-1,-24 7,-40 5,86-26</inkml:trace>
  <inkml:trace contextRef="#ctx0" brushRef="#br0" timeOffset="1131.852">932 727,'2'6,"1"0,0-1,0 1,1-1,0 1,0-1,0 0,1-1,-1 1,1-1,0 0,1 0,-1 0,0-1,1 0,0 0,0 0,0-1,0 0,0 0,1 0,-1-1,0 0,1 0,-1-1,1 0,-1 0,1 0,-1-1,1 0,-1 0,1 0,-1-1,0 0,0-1,0 1,0-1,0 0,3-3,123-104,-131 108,0 0,0 1,0-1,0 1,1-1,-1 1,1 0,-1 0,1-1,-1 1,1 0,0 0,-1 0,1 1,0-1,0 0,0 1,0-1,0 1,0 0,-1-1,1 1,0 0,0 0,0 0,0 0,0 1,0-1,0 1,0-1,0 1,0-1,-1 1,1 0,0 0,0 0,-1 0,1 0,-1 1,1-1,-1 0,1 1,-1-1,0 1,0-1,0 1,0-1,0 1,0 0,0 0,0 0,0 1,9 20,-8-14,1 0,1 0,-1-1,2 1,-1-1,1 0,0 0,1 0,0-1,0 1,0-2,1 1,0-1,0 0,1 0,0-1,0 0,9 4,-9-6,1-1,-1 0,1 0,0-1,0 0,0-1,-1 1,1-2,0 1,0-2,0 1,-1-1,1 0,-1-1,1 0,-1 0,0 0,0-1,0-1,-1 0,1 0,1-1,16-14,0-2,-2 0,0-1,-1-1,7-13,14-23,-3-1,-2-2,-3-2,-3-2,-3 0,-3-2,-3-1,11-60,-28 105,-22 54,-7 36,4 0,2 1,3 1,4 1,-2 52,12-99,2 0,1-1,0 1,2-1,0 0,1 0,9 19,-18-23,-5-14</inkml:trace>
  <inkml:trace contextRef="#ctx0" brushRef="#br0" timeOffset="1384.973">1609 247,'43'5,"38"1,11 0,-1-1,-7-2,-13-1,-13-1,-7 5,-8 0,-10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8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0 199,'250'-1,"-75"-25,-176 25,0 1,1 0,-1-1,0 1,1-1,-1 0,1 1,-1-1,0 1,1-1,-1 0,1 1,0-1,-1 0,1 0,0 1,-1-1,1 0,0 0,0 0,0 1,0-1,-1 0,1 0,0 0,1 0,-1 1,0-1,0 0,0 0,0 0,1 1,-1-1,0 0,1 0,-1 1,0-1,1 0,-1 1,1-1,-1 0,1 1,-1-1,1 1,0-1,-1 1,1-1,0 1,-1-1,1 1,0 0,0-1,0 1,-1 0,1-1,0 1,0 0,0 0,-1 0,1 0,0 0,0 0,0 0,0 0,-122-118,107 101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5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434 266,'-43'43,"-24"29,-5 7,9-6,11-9,9-12,12-9,7-8,2-5,5-7</inkml:trace>
  <inkml:trace contextRef="#ctx0" brushRef="#br0" timeOffset="245.834">95 266,'19'33,"17"22,1 5,-1-2,-1-6,-7-8,-3-6,-1-5,0-3,1-7,-4-2,-1-5,-4-5</inkml:trace>
  <inkml:trace contextRef="#ctx0" brushRef="#br0" timeOffset="749.365">603 802,'22'-84,"4"0,34-74,-56 148,0 1,1 0,0 0,1 0,0 0,0 1,0 0,1 1,1-1,6-4,-13 11,-1 0,1 1,0-1,0 1,0-1,0 1,0-1,0 1,0 0,0-1,0 1,0 0,0 0,0 0,0 0,0 0,1 0,-1 0,0 0,0 0,0 1,0-1,0 0,0 1,0-1,0 1,0-1,0 1,0-1,-1 1,1-1,0 1,0 0,0 0,-1-1,1 1,0 0,-1 0,1 0,-1 0,1 0,-1 0,1 0,-1 0,0 0,1 0,-1 0,0 0,0 0,0 0,0 1,9 58,5 19,-13-77,-1-1,1 1,0-1,0 1,-1-1,1 1,0-1,0 1,0-1,1 0,-1 1,0-1,0 0,1 0,-1 0,1 0,-1 0,1 0,-1-1,1 1,-1 0,1-1,0 1,-1-1,1 0,0 1,-1-1,1 0,0 0,0 0,-1 0,1 0,0-1,-1 1,1 0,0-1,-1 1,1-1,0 0,-1 0,1 1,-1-1,1 0,-1 0,11-8,0 0,-1-1,-1 0,1-1,-2 0,1 0,-1-1,-1 0,0-1,4-10,34-47,-45 68,0-1,0 1,-1 0,1 0,1-1,-1 1,0 0,0 0,1 0,-1 1,1-1,0 0,0 0,-1 1,1-1,0 1,0 0,0 0,1-1,-1 1,0 1,0-1,0 0,1 0,-1 1,1-1,-1 1,0 0,1 0,-1 0,1 0,-1 0,0 0,1 1,-1-1,0 1,1 0,-1 0,0-1,0 1,0 1,1-1,-1 0,1 1,0 6,1 0,-1 0,-1 0,1 1,-1-1,-1 1,0-1,0 1,0-1,-1 1,-1 0,0 8,3 55,3-50,1-3</inkml:trace>
  <inkml:trace contextRef="#ctx0" brushRef="#br0" timeOffset="1909.141">1422 154,'1'-1,"-1"1,0 0,1 0,-1 0,1 0,-1 0,1 0,-1 0,0 0,1 0,-1 0,1 0,-1 0,0 0,1 0,-1 1,1-1,-1 0,0 0,1 0,-1 1,1-1,-1 0,0 0,1 1,-1-1,0 0,0 1,1-1,-1 0,0 1,0-1,1 0,-1 1,0-1,0 1,0-1,0 0,0 1,1-1,-1 1,0-1,0 0,0 1,0-1,0 1,0-1,0 1,-1-1,1 0,0 1,0-1,0 1,0-1,0 0,-1 1,1-1,0 1,0-1,-1 0,1 1,0-1,-1 0,1 0,0 1,-1-1,1 0,0 0,-1 1,1-1,35-3,50-43,-84 45,0 0,1 1,-1-1,0 1,1-1,-1 1,0-1,1 1,-1 0,1 0,-1 0,1 0,-1 0,0 0,1 0,-1 0,1 1,-1-1,0 1,1-1,-1 1,0-1,1 1,-1 0,0-1,0 1,1 0,-1 0,0 0,0 0,0 0,0 0,0 0,-1 0,1 1,0-1,0 0,-1 0,1 1,20 59,-18-47,41 318,-22-142,-22-190,0 1,0-1,0 1,0-1,0 1,1-1,-1 1,0 0,0-1,0 1,1-1,-1 1,0-1,1 0,-1 1,0-1,1 1,-1-1,1 0,-1 1,1-1,-1 0,1 1,-1-1,1 0,-1 0,1 1,-1-1,1 0,-1 0,1 0,-1 0,1 0,0 0,-1 0,1 0,-1 0,1 0,-1 0,1 0,-1 0,1 0,0-1,-1 1,1 0,-1 0,1-1,-1 1,1 0,-1 0,0-1,1 1,-1-1,1 1,-1 0,0-1,1 1,-1-1,0 1,1-1,-1 1,0-1,0 0,23-37,-20 34,43-97,-4-1,7-39,-2 8,28-66,-68 186,-1 6</inkml:trace>
  <inkml:trace contextRef="#ctx0" brushRef="#br0" timeOffset="2161.001">2240 548,'-14'29,"-5"14,5-5,6-8</inkml:trace>
  <inkml:trace contextRef="#ctx0" brushRef="#br0" timeOffset="2331.098">2353 154,'0'0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2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59,'242'-27,"-85"8,-29 7,-116 12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2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55,'24'0,"22"-5,13-1,1-1,-4 2,-8 2,-2-4,-4 0,-4 0,-4 2,-8 2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0,'-22'9,"1"0,1 2,0 0,0 1,1 2,1-1,0 2,1 1,0 0,1 1,1 0,1 1,1 1,-4 7,14-19,-1 1,1-1,0 1,1-1,0 1,0 0,1 0,0 0,0 0,1 0,0 0,0 0,1 0,0 0,0 0,1 0,0-1,0 1,1 0,0-1,1 0,-1 0,1 0,1 0,-1 0,1-1,0 0,1 0,3 3,-5-4,1 1,0-1,1-1,-1 1,1-1,-1 0,1 0,0-1,1 0,-1 0,1 0,-1-1,1 0,0 0,0-1,0 1,0-2,0 1,0-1,0 0,0 0,0-1,0 0,0 0,0-1,-1 0,1 0,0 0,-1-1,4-2,-3 1,-1 0,1-1,-1 0,0 0,0-1,0 1,-1-1,0-1,0 1,0-1,-1 0,0 0,2-4,-4 8,-1-1,0 1,1 0,-1 0,0-1,-1 1,1 0,0-1,-1 1,0-1,0 1,0-1,0 1,-1-1,1 1,-1 0,0-1,0 1,0 0,0 0,-1-1,1 1,-1 0,0 0,0 0,0 1,0-1,0 0,-1 1,1 0,-1-1,-1 0,1 1,0 0,0 1,0-1,0 1,0 0,0-1,0 1,0 1,-1-1,1 0,0 1,-1 0,1 0,0 0,-1 0,1 0,0 1,0 0,-1-1,1 1,3-1,1 0,-1 0,0 0,0 0,1 0,-1 1,0-1,1 0,-1 0,0 0,0 0,1 0,-1 0,0 1,0-1,1 0,-1 0,0 0,0 1,0-1,1 0,-1 0,0 1,0-1,0 0,0 0,0 1,1-1,-1 0,0 0,0 1,0-1,0 0,0 1,0-1,0 0,0 1,0-1,0 0,0 0,0 1,0-1,0 0,-1 1,1-1,0 0,0 0,0 1,0-1,0 0,-1 0,1 1,0-1,0 0,0 0,-1 0,1 1,0-1,29 6,-7-4,0-2,0-1,0-1,-1-1,1 0,0-2,-1 0,9-5,-5 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3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0,'1'88,"-4"0,-3 0,-13 48,-57 232,70-287,12-76</inkml:trace>
  <inkml:trace contextRef="#ctx0" brushRef="#br0" timeOffset="413.587">505 0,'0'701,"-34"-802,31 89,0 0,-1 1,-1-1,0 1,-1 0,0 0,0 0,-1 1,0 0,-1 0,0 1,-1 0,0 1,0 0,-1 0,0 1,0 0,-1 0,0 1,0 1,-1 0,-9-3,8 7,0-1,0 2,-1 0,1 0,0 1,0 1,0 0,0 1,0 1,0 0,1 0,-1 1,1 1,1 0,-1 1,1 0,0 0,0 1,-2 4,-4 8,5-1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751 170,'1'0,"-1"0,0-1,1 1,-1 0,1 0,-1 0,0 0,1 0,-1 0,1 0,-1 0,0 0,1 0,-1 0,1 1,-1-1,0 0,1 0,-1 0,1 0,-1 1,0-1,1 0,-1 0,0 1,0-1,1 0,-1 0,0 1,0-1,1 0,-1 1,0-1,0 1,0-1,1 0,-1 1,0-1,0 0,0 1,0-1,0 1,0-1,0 0,0 1,0-1,0 1,0-1,0 0,0 1,0-1,0 1,-1-1,1 0,0 1,0-1,0 0,-1 1,1-1,0 0,0 1,-1-1,1 0,0 1,40-6,-36 5,226-29,-157 14,-72 14,-1-1,0 0,1 0,-1 0,0 0,0 0,0 1,0-1,0 0,0 0,-1 0,1 0,-1 0,1 1,-1-1,0 0,1 0,-1 1,0-1,0 1,0-1,-1 1,1-1,0 1,-1 0,1-1,0 1,-1 0,1 0,-1 0,0 0,1 0,-1 0,-1 0,-2-3,-70-53,55 46</inkml:trace>
  <inkml:trace contextRef="#ctx0" brushRef="#br0" timeOffset="701.41">1710 0,'-9'10,"-9"12,-5 3,1 2,-1-4,4 0,0-5,4-1,-1 3,2 1,4-2</inkml:trace>
  <inkml:trace contextRef="#ctx0" brushRef="#br0" timeOffset="-1299.664">751 480,'0'527,"3"-570,1 1,1 0,3 0,2 1,1 0,2 0,12-23,-17 43,0 1,1 0,1 0,1 1,1 1,0 0,2 0,0 2,0-1,2 2,0 0,3-1,-17 14,0 0,-1 1,1-1,0 0,0 1,0 0,0 0,0-1,0 1,1 0,-1 1,0-1,0 0,1 1,-1-1,0 1,1 0,-1-1,1 1,-1 0,0 1,1-1,-1 0,0 1,1-1,-1 1,0 0,1 0,-1 0,0 0,0 0,0 0,0 0,0 1,0-1,0 1,-1 0,1-1,0 1,-1 0,0 0,1 0,-1 0,0 0,0 0,0 1,0-1,0 0,-1 0,1 1,-1-1,1 3,6 54,-7-48,0 1,1-1,1 0,0 1,0-1,1 0,1 0,0-1,0 1,1-1,0 0,6 8,1-5</inkml:trace>
  <inkml:trace contextRef="#ctx0" brushRef="#br0" timeOffset="-916.842">1316 988,'-5'24,"-2"18,1 1</inkml:trace>
  <inkml:trace contextRef="#ctx0" brushRef="#br0" timeOffset="-669.791">1542 537,'-24'24,"-8"8</inkml:trace>
  <inkml:trace contextRef="#ctx0" brushRef="#br0" timeOffset="6698.872">497 339,'-20'-1,"-1"1,0 1,1 1,-1 0,0 2,1 0,0 1,0 1,1 1,0 1,0 1,-12 7,28-15,0 1,0-1,1 1,-1-1,0 1,1 0,-1 0,1 1,-1-1,1 0,0 1,0-1,0 1,0 0,1 0,-1 0,1 0,0 0,0 0,0 0,0 0,0 0,0 0,1 1,0-1,0 0,0 0,0 1,0-1,0 0,1 0,0 1,0-1,-1 0,2 0,-1 0,0 0,1 0,-1 0,3 2,137 69,-139-72,0 1,0-1,0 1,0-1,-1 1,1 0,-1-1,0 1,0 0,0 0,0 0,0 0,-1 0,1 0,-1 0,0 1,0-1,0 0,0 0,0 0,-1 0,0 0,1 0,-1 0,0 0,0 0,-1 0,1-1,-1 1,0 1,-61 75,59-75,-231 209,230-207,3-6,0 1,0 0,0 0,0 0,0 0,0 0,1 1,-1-1,0 1,1-1,-1 1,1-1,0 1,0 0,-1 0,1-1,0 1,0 0,1 0,-1 0,0 0,1 0,-1 1,1-1,-1 0,1 0,0 0,0 0,0 0,0 1,1-1,-1 0,0 0,1 0,0 0,-1 0,1 0,0 0,0 0,0 0,0 0,1 0,-1-1,0 1,1 0,-1-1,1 1,1 0,13 2,0-1,1 0,-1-2,1 0,-1 0,1-2,-1 0,1-1,30 0,124-27,-136 21,59-1,-76 13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1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0 166,'1'2,"1"0,-1 0,1 0,0-1,-1 1,1 0,0-1,0 0,0 1,0-1,0 0,0 0,0 0,1 0,-1 0,0-1,0 1,1-1,-1 1,1-1,-1 0,0 0,1 0,1 0,-1 0,37 2,-1-2,1-2,-1-1,1-2,12-5,-23 5,146-26,-175 31,-1-1,1 1,0-1,-1 1,1-1,0 0,-1 1,1-1,0 1,0-1,0 0,-1 1,1-1,0 0,0 1,0-1,0 1,0-1,0 0,0 1,1-1,-1 0,0 1,0-1,0 1,1-1,-1 0,0 1,0-1,1 1,-1-1,1 1,-1-1,0 1,1-1,-1 1,1 0,-1-1,1 1,-1-1,1 1,0 0,-1 0,1-1,-1 1,1 0,0 0,-1 0,1 0,0 0,-1-1,1 1,-1 0,1 1,0-1,-1 0,1 0,0 0,-1 0,1 0,-1 1,1-1,0 0,-1 0,-28-19,-54-55,70 54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6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0,2 0,1 0,0 0,1 0,-1 0,0 0,-1 0,1 0,-1 0,1 0,-1 0,0 0,-5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9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1 205,'34'-13,"2"2,0 1,0 1,0 2,1 2,0 2,0 1,1 1,34 5,-17-3,-32 0,1 2,0 0,-1 2,0 0,0 2,-1 1,13 5,-66-47,-104-69,76 60,44 29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6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0,'33'0,"27"0,6 0,-2 0,-8 0,-8 5,-12 2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8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1,'-8'0,"-1"0,1 0,0 1,0 0,-1 0,1 1,0 0,0 1,1-1,-1 2,0-1,1 1,0 0,0 0,0 1,1 0,-1 0,1 1,0 0,1 0,-1 0,1 0,0 2,-5 4,1 0,0 1,1 0,0 1,1-1,1 1,0 1,1-1,1 1,0 0,1 0,0 0,1 1,1-1,1 1,0-1,1 0,0 1,1-1,1 0,1 0,0 0,1 0,0-1,6 10,-7-19,0 0,0 0,1 0,-1-1,1 0,1 0,-1 0,0 0,1-1,0 0,0 0,0-1,0 1,0-1,0-1,1 1,-1-1,1 0,-1 0,1-1,-1 0,1 0,-1-1,1 0,-1 0,1 0,-1-1,0 0,0 0,0 0,0-1,4-1,-1 0,1-1,-1 0,-1 0,1-1,-1 0,0 0,0-1,-1 0,0-1,0 1,-1-1,0-1,0 1,-1-1,0 0,4-9,-9 14,0-1,0 1,-1 0,1 0,-1-1,0 1,0 0,0 0,-1 0,1 0,-1 0,0 0,0 1,0-1,-1 1,1-1,-1 1,0 0,0 0,0 0,0 0,-1 1,1-1,-1 1,0 0,1 0,-1 0,0 0,0 1,0-1,0 1,0 0,-1 1,1-1,0 1,0 0,-1-1,1 2,0-1,0 1,-1-1,0 1,-5 12,35-4,5-6,0-1,-1-2,1-1,0-2,0-1,16-4,-12 3,-8 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1,'-5'4,"-11"12,-8 8,-4 4,2 3,1-5,4-1,7 0,0 0,3-4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40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85,'2'1,"-1"1,0 0,1 0,-1 0,1-1,0 1,-1 0,1-1,0 0,0 1,0-1,0 0,0 0,1 0,-1 0,0-1,0 1,1-1,-1 1,0-1,0 0,1 1,-1-1,0-1,2 1,-1 0,368 3,-355-2,-11 0,-1-1,1 1,-1-1,1 0,-1 0,1-1,-1 1,1-1,-1 0,0 0,1-1,-1 1,0-1,0 0,4-2,-8 2,0 0,1 0,-1 0,0-1,0 1,0 0,-1 0,1 0,0 0,-1 0,0 0,1 0,-1 0,0 0,0 0,0 0,0 0,0 0,-1 1,1-1,0 0,-1 1,1-1,-1 1,0 0,0-1,1 1,-3-1,-7-9,0-7,1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7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28,'-4'6,"1"0,0 1,0-1,1 0,-1 1,1 0,1-1,0 1,0 0,0 0,0 0,2 6,-2 0,-14 428,-20-191,33-242,1-3,-1 0,1 0,0 0,1 0,-1 0,1 0,0 0,0 0,1 0,-1 0,1 0,0 0,1 0,-1 0,1 1,4-1</inkml:trace>
  <inkml:trace contextRef="#ctx0" brushRef="#br0" timeOffset="549.43">506 1,'0'651,"6"-579,-32-93,12 3,-1-5,0 2,-2 0,-1 0,-1 2,0 0,-1 1,-1 1,-16-9,31 22,-1 1,1 0,-1 0,0 1,0-1,0 2,0-1,-1 1,1 0,0 0,-1 1,1 0,0 0,0 1,-1 0,1 0,0 1,0 0,0 0,0 1,0 0,-1 1,-4 9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7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1 582,'102'-93,"-3"-5,-3-7,9-7,-81 86,2 1,1 0,1 2,1 2,29-18,-56 38,0-1,1 0,-1 1,1-1,-1 1,1 0,-1 0,1 0,0 0,-1 1,1-1,0 1,0-1,0 1,-1 0,1 0,0 0,0 1,0-1,-1 1,1-1,0 1,0 0,-1 0,1 0,-1 0,1 1,-1-1,1 1,-1-1,0 1,0 0,0 0,0 0,0 0,0 0,-1 1,1-1,-1 0,1 1,-1-1,1 3,3 12,-2 1,1-1,-2 1,-1 0,0 0,-1 0,-1 0,0 0,-1-1,-3 10,-3-1,0 0,-2-1,-1 0,0 0,-2-1,-1-1,-1 0,-1-1,-1-1,0 0,-2-2,0 0,-2-1,0 0,-1-2,0-1,-1 0,-17 6,37-19,1 0,-1 0,0 0,0-1,0 0,0 1,0-1,0 0,0 0,0-1,-1 1,1 0,0-1,0 0,-1 0,1 0,0 0,0-1,-1 1,1-1,0 0,0 0,0 0,0 0,0 0,0-1,0 0,0 1,1-1,-1 0,1 0,-1 0,1-1,0 1,-1-1,1 1,1-1,-1 0,0 1,1-1,-1 0,1 0,0 0,-1-3,1-4,0 0,0 0,1-1,0 1,1 0,0 0,1 0,0-1,0 1,1 1,1-1,-1 0,2 1,-1 0,1 0,1 0,-1 0,1 1,1 0,3-3,7-10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1,'-9'48,"-4"20,1 5,3-7,2-14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7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0,'5'5,"1"2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8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1 393,'7'-56,"2"1,3 0,2 1,2 0,8-12,-23 64,-1-1,1 1,-1 0,1-1,0 1,-1 0,1 0,1-1,-1 1,0 0,0 0,1 0,-1 0,1 1,0-1,-1 0,1 0,0 1,0 0,0-1,0 1,0 0,0 0,1 0,-1 0,0 0,1 0,-1 1,0-1,1 1,-1 0,1-1,-1 1,0 0,1 1,-1-1,1 0,-1 1,0-1,1 1,-1 0,0 0,1 0,-1 0,0 0,0 0,0 1,1 0,3 7,0 1,-1 0,0 1,0-1,-1 1,-1 0,0 0,0 0,-1 1,0 3,34 106,-35-118,1 0,-1 0,1 0,-1-1,1 1,0 0,0-1,0 1,1-1,-1 1,0-1,1 0,-1 0,1 0,0-1,0 1,0-1,0 1,0-1,0 0,0 0,0 0,0-1,1 1,-1-1,0 1,0-1,1 0,-1-1,0 1,0 0,1-1,-1 0,0 0,0 0,1 0,8-7,0 0,-1-1,0 0,-1-1,0 0,0-1,-1 0,0 0,-1-1,-1 0,0-1,0 1,-2-1,1 0,-1-1,-1 1,-1-1,0 0,0 0,-2 0,0-1,0-1,0-8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8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366 201,'-13'-5,"0"1,0 0,0 1,0 0,-1 1,0 0,1 1,-1 1,1 0,-1 1,0 0,1 1,-1 1,1 0,0 1,0 0,0 1,1 1,-6 2,11-4,0 0,1 1,-1 0,1 0,0 0,0 1,0-1,1 1,0 1,0-1,1 1,-1 0,1 0,1 0,-1 1,3-4,-1 0,1 0,-1 0,1 0,0 0,1 0,-1 0,1 0,-1 0,1 0,1 0,-1 0,0 0,1 0,0 0,0 0,0 0,1 0,-1 0,1 0,0 0,0-1,0 1,0-1,1 0,0 0,-1 0,1 0,2 2,6 3,1 0,-1-2,1 1,0-1,1-1,-1 0,1-1,0 0,0-1,0 0,1-1,-1-1,1 0,-1-1,1 0,-1-1,0 0,1-1,-1-1,0 0,0-1,11-5,3-2,-3 0</inkml:trace>
  <inkml:trace contextRef="#ctx0" brushRef="#br0" timeOffset="370.189">564 343,'13'8,"1"0,0-1,0-1,0 0,1 0,0-2,0 0,0-1,0 0,0-1,1-1,-1 0,1-1,-1-1,1-1,-1 0,1-1,-1 0,0-1,-1-1,1 0,-1-1,0-1,0 0,-1-1,0-1,0 0,-1 0,0-1,-1-1,0 0,0 0,4-8,54-104,-68 119,1 1,-1-1,0 0,0 0,0 1,0-1,-1 0,1 0,-1 0,0 0,0 0,-1 1,1-1,-1 0,0 0,0 0,0 1,-1-1,1 0,-1 1,0-1,1 1,-2 0,1 0,0 0,-1 0,1 0,-1 0,0 0,0 1,0 0,0-1,-1 1,1 0,-6-1,1-1,0 2,-1-1,1 1,-1 0,0 1,1 0,-1 1,0-1,0 2,0-1,1 1,-1 1,0-1,1 1,-1 1,1 0,0 0,-1 1,-3 2,-11 6,1 1,0 1,1 0,1 2,0 1,-9 10,13-13,1 1,1 0,0 1,1 0,1 1,0 1,2 0,0 0,0 1,2 0,1 1,0-1,1 2,2-1,0 0,0 7,4-19,1 1,0-1,0 0,1 0,0 0,0 0,1 0,0-1,1 1,0-1,0 0,0 0,1 0,0 0,0-1,1 0,-1 0,2 0,-1-1,0 0,1 0,0 0,0-1,1 0,-1-1,1 0,5 2,6 2,1-1,-1-2,1 0,0 0,1-2,-1-1,0 0,1-1,-1-2,17-2,68-21,-78 15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0,'284'29,"-233"-28,1-3,-1-1,48-11,-75 9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6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645 592,'-12'-7,"-1"1,0 0,0 1,-1 0,1 1,-1 0,0 1,0 1,-1 0,1 1,0 1,-1 0,1 1,0 0,-6 2,-15 5,1 2,0 0,1 3,0 0,1 3,0 0,2 2,0 1,-19 17,48-35,-3 0,1 1,0 0,-1 0,1 0,0 0,0 0,0 1,1-1,-1 1,0-1,1 1,0 0,0 0,0 1,0-1,0 0,0 1,1-1,0 1,0-1,0 1,0-1,0 1,1 0,-1 0,1-1,0 1,0 0,1 0,-1-1,1 1,0 0,0-1,0 1,0 0,7 3,1-1,-1-1,1 1,0-1,0-1,0 0,0 0,1-1,0 0,0-1,-1 0,2 0,-1-1,0 0,0-1,0 0,8-2,26 4,-43-2,0-1,0 1,0 0,0 0,0 0,0 0,0 0,0 0,0 1,0-1,0 0,0 0,0 1,0-1,0 0,0 1,-1-1,1 1,0-1,0 1,0 0,-1-1,1 1,0 0,-1 0,1-1,-1 1,1 0,-1 0,1 0,-1 0,1-1,-1 1,0 0,1 0,-1 0,0 0,0 0,0 0,0 0,0 0,0 0,0 0,0 0,0 0,0 0,-1 0,1 0,0 0,-1 0,1-1,-1 1,1 0,-1 0,1 0,-1 0,1-1,-1 1,0 0,1-1,-2 1,-41 48,-16 3,35-33,1 1,1 1,0 1,2 1,1 1,-1 3,18-24,0 0,1 1,-1-1,0 1,1-1,0 1,0 0,0-1,0 1,0 0,1 0,0 0,0 0,0-1,0 1,0 0,1 0,0 0,0-1,0 1,0 0,0-1,1 1,0-1,-1 1,1-1,1 0,-1 0,0 0,1 0,-1 0,1 0,0-1,0 1,0-1,0 0,1 0,-1 0,1 0,-1-1,1 1,-1-1,2 0,121 34,-117-34,-1 0,0 0,0-1,1 0,-1-1,0 1,1-2,-1 1,0-1,0 0,0-1,0 0,-1 0,1-1,-1 0,0 0,0-1,0 0,3-3,8-6</inkml:trace>
  <inkml:trace contextRef="#ctx0" brushRef="#br0" timeOffset="386.03">251 0,'19'255,"-10"145,-20-266,-6 0,-5-1,-19 50,23-99,4 1,4 1,3-1,4 33,4-94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1,'-5'24,"4"8,1-7,1-6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3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2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37,'123'-36,"-159"51,-384 131,281-90,137-56,1 1,-1 0,1-1,0 1,-1 0,1 0,0 0,0 0,0 1,0-1,0 0,0 0,0 1,0-1,0 0,0 1,1-1,-1 1,1-1,-1 1,1-1,-1 1,1 0,0-1,0 1,0-1,0 1,0 0,0-1,0 1,1-1,-1 1,0-1,1 1,-1-1,1 1,0-1,0 1,-1-1,1 0,0 1,0-1,0 0,1 1,59 46,-37-38,0-1,0-1,1-1,0-1,0-2,1 0,-1-1,1-2,0-1,7-1,41 15,-73-13,0-1,1 1,-1 0,0 0,1-1,-1 1,0 0,0 0,0 0,0 1,0-1,0 0,0 0,0 1,-1-1,1 0,0 1,-1-1,1 0,-1 1,1-1,-1 1,0-1,0 1,0-1,0 1,0-1,0 1,0-1,0 1,0-1,-1 1,1-1,-1 1,1-1,-1 1,1-1,-1 0,0 1,0-1,0 0,0 0,1 1,-2-1,1 0,-1 0,-101 78,24-31,22-15,1 3,2 3,-21 21,51-40,18-17,0 0,1 1,-1 0,1 0,0 0,0 1,0 0,0 0,1 0,0 0,0 1,0 0,1 0,0 0,0 0,0 0,1 0,0 1,0-1,1 1,0 0,0-1,0 1,1 6,4-9,-1 0,2 0,-1-1,0 0,1 0,-1 0,1 0,0-1,0 0,0 0,0 0,0-1,0 1,1-1,-1-1,0 1,1-1,-1 0,1 0,-1 0,0-1,1 1,-1-1,0-1,0 1,3-2,270-65,-233 57,-25 7</inkml:trace>
  <inkml:trace contextRef="#ctx0" brushRef="#br0" timeOffset="695.66">650 940,'18'-37,"38"-78,6 3,36-47,42-3,-140 161,1 0,-1 0,1 1,0-1,-1 0,1 0,0 1,-1-1,1 0,0 1,0-1,-1 1,1-1,0 1,0-1,0 1,0 0,0-1,0 1,0 0,0 0,0 0,0 0,0 0,0 0,0 0,0 0,0 0,0 0,0 0,0 1,-1-1,1 0,0 1,0-1,0 1,0-1,0 1,0-1,-1 1,1 0,0-1,-1 1,1 0,0 0,-1-1,1 1,-1 0,1 0,-1 0,1 0,-1 0,0-1,1 1,-1 0,0 0,0 1,9 59,-8-30,2 0,2-1,0 1,2-1,9 24,-16-49,1-1,0 1,0-1,0 0,1 1,-1-1,1 0,0 0,0 0,0 0,1 0,-1-1,1 1,0-1,0 1,0-1,1 0,-1 0,1-1,-1 1,1-1,0 1,0-1,0 0,0-1,1 1,-1-1,0 0,1 0,-1 0,0-1,1 1,-1-1,1 0,-1 0,1-1,-1 1,1-1,-1 0,1 0,-1-1,0 1,1-1,9-11,-1-1,0 0,-1-1,0-1,-2 1,1-2,-2 1,0-2,2-7,5-6,171-282,-164 287,-23 26,0 0,-1 0,1 1,0-1,-1 0,1 1,0-1,0 0,-1 1,1-1,0 0,0 1,0-1,0 1,-1-1,1 0,0 1,0-1,0 1,0-1,0 1,0-1,0 0,0 1,0-1,0 1,0-1,0 1,0-1,1 0,-1 1,0-1,0 1,0-1,1 0,-1 1,0-1,0 0,1 1,-1-1,0 0,1 0,-1 1,0-1,1 0,-1 0,0 1,1-1,-1 0,1 0,-1 0,0 0,1 0,-1 1,1-1,-1 0,1 0,-1 0,0 0,1 0,-1 0,1-1,-1 1,1 0,-1 0,0 0,1 0,-74 264,68-249,1 0,1 0,1 1,0-1,1 1,0-1,1 1,1 0,1-1,0 1,1-1,0 0,1 0,1 0,1 0,0-1,1 0,0 0,1-1,0 1,2-2,2 4,2-5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7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0 175,'66'0,"189"-11,-191 3,1 3,0 2,1 4,14 3,-157-58,-4-26,68 62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0 140,'130'-102,"-129"101,1 0,-1 0,0 0,0 0,0 0,1 1,-1-1,0 0,1 0,-1 1,0-1,1 1,-1 0,1-1,-1 1,1 0,-1 0,1 0,-1 0,1 0,-1 0,1 0,-1 0,1 1,-1-1,1 0,-1 1,1 0,-1-1,0 1,1 0,-1 0,0-1,0 1,1 0,-1 0,0 0,0 1,0-1,0 0,0 0,-1 0,1 1,0-1,-1 1,1-1,0 0,-1 1,0-1,1 1,-1-1,0 2,10 85,-10-83,24 319,3-122,-27-201,-1 0,1 0,0-1,-1 1,1 0,0 0,0-1,-1 1,1 0,0 0,0 0,0-1,0 1,0 0,0 0,0 0,1 0,-1-1,0 1,0 0,1 0,-1-1,0 1,1 0,-1 0,1-1,-1 1,0 0,1-1,0 1,-1-1,1 1,-1-1,1 1,0-1,-1 1,1-1,0 1,0-1,-1 0,1 0,0 1,0-1,0 0,-1 0,1 0,0 0,0 0,0 0,-1 0,1 0,0 0,0 0,0 0,-1-1,1 1,0 0,0 0,-1-1,1 1,0-1,0 1,-1-1,1 1,-1-1,1 1,0-1,50-132,158-353,-169 411,-33 69,-3 6</inkml:trace>
  <inkml:trace contextRef="#ctx0" brushRef="#br0" timeOffset="347.705">649 648,'-10'34,"-3"15,1 0</inkml:trace>
  <inkml:trace contextRef="#ctx0" brushRef="#br0" timeOffset="586.501">875 310,'-15'10,"-4"2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0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29,'226'-17,"29"5,-231 12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0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1,'24'0,"18"0,6 0,0 0,-8 4,-7 2,-8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6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0 142,'239'18,"-132"-9,2-4,37-7,-38 1,-57-7,-50 8,0 0,0-1,0 1,0-1,-1 0,1 1,0-1,-1 0,1 1,0-1,-1 0,1 0,-1 0,1 1,-1-1,1 0,-1 0,0 0,1 0,-1 0,0 0,0 0,0 0,0 0,0 0,0 0,0 0,0 0,0 0,0 0,0 1,0-1,-1 0,1 0,0 0,-1 0,1 0,-1 0,1 0,-1 1,0-1,1 0,-1 0,0 1,1-1,-1 0,0 1,0-1,1 1,-2-1,-8-9,0 1,-1 0,-1 0,1 1,-1 0,-1 1,1 1,-6-2,-39-23,31 14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6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1,'346'0,"-79"28,-202-27,-38-2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31,'24'0,"17"-5,8-2,-2 1,-2 1,-5 1,-4 2,-4 1,-2 0,-2 1,0 1,-1-1,1 0,-5 5,-7 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3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0 711,'17'-47,"1"0,3 2,1 0,2 2,8-8,-31 50,9-17,1 1,0 0,2 0,0 1,0 1,2 0,0 1,0 0,-13 13,-1 0,0 0,0 1,0-1,0 0,1 0,-1 0,0 1,1-1,-1 1,0-1,1 1,-1 0,1-1,-1 1,1 0,-1 0,1 0,-1 0,1 0,-1 0,0 0,1 1,-1-1,1 1,-1-1,0 1,1-1,-1 1,0 0,1-1,-1 1,0 0,0 0,0 0,0 0,0 0,0 0,0 0,0 1,0-1,0 0,-1 0,1 1,0-1,-1 1,0-1,1 0,-1 1,0-1,1 1,-1 0,31 136,-30-137,0 1,-1-1,1 1,0-1,0 1,0-1,0 1,0-1,0 0,1 0,-1 0,0 0,1 0,-1 0,1 0,-1 0,1 0,-1 0,1-1,0 1,-1-1,1 1,0-1,-1 0,1 1,0-1,-1 0,1 0,0 0,0-1,-1 1,1 0,0-1,-1 1,1-1,-1 1,1-1,0 0,-1 0,2 0,58-48,-56 44,57-66,43-36,-104 106,1 0,-1 0,0 0,0 0,1 1,-1-1,0 0,1 1,-1-1,1 1,-1 0,1-1,-1 1,1 0,-1 0,1 0,-1 0,0 0,1 0,-1 1,1-1,-1 0,1 1,-1-1,1 1,-1 0,0-1,1 1,-1 0,0 0,0 0,0 0,0 0,0 0,0 0,0 0,0 0,0 0,0 0,0 1,-1-1,1 1,18 62,8 75,-17-120</inkml:trace>
  <inkml:trace contextRef="#ctx0" brushRef="#br0" timeOffset="731.329">988 90,'45'-9,"-1"-1,0-3,-1-1,29-15,-71 28,0 0,0 0,1 0,-1 0,0 0,1 1,-1-1,0 0,1 1,-1-1,1 1,-1-1,1 1,0 0,-1 0,1 0,-1 0,1 0,-1 0,1 0,0 0,-1 0,1 1,-1-1,1 1,-1-1,1 1,-1 0,0-1,1 1,-1 0,0 0,0 0,1 0,-1 0,0 0,0 0,0 1,0-1,0 0,0 1,-1-1,1 0,0 1,-1-1,1 1,0 1,13 166,20 87,-18-121,-16-134,0-1,0 1,0-1,0 1,1-1,-1 1,0-1,0 0,0 1,0-1,1 1,-1-1,0 0,0 1,1-1,-1 1,0-1,1 0,-1 1,0-1,1 0,-1 0,1 1,-1-1,0 0,1 0,-1 0,1 0,-1 1,1-1,-1 0,1 0,-1 0,1 0,-1 0,1 0,-1 0,0 0,1 0,-1 0,1 0,-1-1,1 1,-1 0,1 0,-1 0,0-1,1 1,-1 0,1 0,-1-1,0 1,1 0,-1-1,0 1,1 0,-1-1,0 1,0-1,1 1,-1 0,0-1,0 1,0-1,0 1,0-1,1 1,-1-1,20-37,-18 32,165-320,-55 115,-105 199</inkml:trace>
  <inkml:trace contextRef="#ctx0" brushRef="#br0" timeOffset="1284.897">1722 569,'-5'24,"-6"13,-2 5,2 0,8-12,4-11</inkml:trace>
  <inkml:trace contextRef="#ctx0" brushRef="#br0" timeOffset="1512.257">1948 231,'-14'19,"-5"7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03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534 451,'-16'-4,"0"0,0 1,0 1,0 0,0 1,-1 0,1 2,0 0,0 1,0 0,0 2,0 0,-4 1,19-4,-1-1,1 0,-1 0,1 1,0-1,-1 1,1-1,0 1,-1-1,1 1,0 0,0 0,-1 0,1-1,0 1,0 0,0 0,0 1,0-1,1 0,-1 0,0 0,0 1,1-1,-1 0,1 1,-1-1,1 0,0 1,-1-1,1 1,0-1,0 1,0-1,0 0,0 1,0-1,0 1,1-1,-1 1,1-1,-1 0,1 1,-1-1,1 0,0 1,-1-1,1 0,0 0,0 0,0 0,0 0,0 0,0 0,0 0,0 0,1 0,-1 0,0-1,11 8,-9-8,-1 1,0-1,0 1,0 0,0-1,1 1,-1 0,0 1,-1-1,1 0,0 1,0-1,0 1,-1-1,1 1,-1 0,1-1,-1 1,0 0,0 0,0 0,0 0,0 0,0 1,0-1,-1 0,1 0,-1 0,0 1,1-1,-1 0,0 0,0 1,-1-1,1 0,0 1,-1-1,1 0,-1 0,0 0,0 2,-13 11,0 0,-1 0,0-2,-1 0,-1 0,0-2,-2 1,-29 21,18-11,12-10,1 0,0 1,1 1,1 1,0 0,-10 14,23-25,0-1,0 1,1-1,-1 1,1 0,-1 0,1 0,1 0,-1-1,0 1,1 0,0 0,0 0,0 0,0 0,1 0,-1 0,1 0,0 0,0 0,1 0,-1-1,1 1,0 0,0-1,0 1,0-1,1 0,-1 0,1 0,0 0,0 0,0-1,1 2,6 4,0 0,1 0,-1-1,2 0,-1-1,1 0,-1-1,2 0,-1-1,4 0,-11-2,1 0,0-1,-1 0,1 0,0 0,0-1,0 0,0 0,0-1,-1 1,1-1,0 0,0-1,-1 0,1 0,-1 0,0 0,1-1,-1 0,0 0,0 0,-1 0,1-1,0-1,10-12</inkml:trace>
  <inkml:trace contextRef="#ctx0" brushRef="#br0" timeOffset="370.503">450 0,'-8'119,"-5"0,-4-1,-6-2,-16 40,4-8,31-131,-18 91,-5-1,-5-2,-5-1,-7 6,-40 89,77-175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28 103,'17'101,"-33"134,-13-72,79-352,49-61,-92 235,0 1,1 0,1 1,0 0,1 0,0 1,1 0,1 0,0 2,0-1,9-5,-17 15,-1 0,0 0,1 0,-1 0,1 0,-1 0,1 1,-1 0,1 0,-1 0,1 0,-1 0,1 1,-1 0,1-1,-1 1,0 1,1-1,-1 0,0 1,0-1,0 1,0 0,0 0,0 0,-1 1,1-1,-1 1,1-1,-1 1,0 0,0 0,0 0,0 0,-1 0,1 0,-1 1,0-1,1 3,45 48,-32-49,-2-6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08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0 131,'56'-1,"144"13,-20 12,-180-25,0 0,1 0,-1 0,0 0,0-1,0 1,0 0,0 0,0 0,0 0,0 0,0 0,-1 0,1-1,0 1,-1 0,1 0,-1 0,1 0,-1 0,1 0,-1 1,0-1,0 0,1 0,-1 0,0 1,0-1,0 0,0 1,0-1,0 0,0 1,0 0,0-1,0 1,1 0,-159-122,144 111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08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0,'5'0,"10"0,9 5,4 1,3 0,0-1,1-2,-2 0,0-2,-1 4,0 2,4-1,2-2,-1 0,-6 2,-8 2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10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57,'-174'226,"-26"-11,148-172,39-38</inkml:trace>
  <inkml:trace contextRef="#ctx0" brushRef="#br0" timeOffset="862.76">72 0,'38'82,"13"2,-4 3,33 86,-3-17,-69-143,-1-6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18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1,'-2'0,"1"1,-1 0,1 1,0-1,0 0,-1 0,1 1,0-1,0 0,0 1,0-1,1 1,-1-1,0 1,1 0,-1-1,1 1,-1 0,1-1,0 1,0 0,0-1,0 1,0 0,0 0,0-1,0 1,1 0,-1-1,1 1,-1 0,1-1,0 2,0 0,10 66,3-1,3 0,4-1,14 31,-19-54,-13-31,1 0,0 0,1-1,1 1,0-1,0 0,1-1,1 0,0 0,0 0,1-1,7 7,-15-17,0 1,-1-1,1 1,0-1,-1 0,1 1,0-1,0 0,-1 1,1-1,0 0,0 0,-1 0,1 0,0 0,0 0,0 0,-1 0,1 0,0 0,0 0,0 0,-1 0,1-1,0 1,-1 0,1-1,0 1,0 0,-1-1,1 1,-1-1,1 1,0-1,-1 0,1 1,-1-1,1 1,-1-1,0 0,1 1,-1-1,1 0,-1 0,0 1,0-1,0 0,1 0,-1 1,0-2,7-42,-7 43,24-175,-19 146,2 0,0 1,2 0,1 1,10-19,-10 29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19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0 224,'243'-32,"25"6,-267 26,-1 1,1-1,-1 0,1 1,0-1,-1 0,1 0,0 1,-1-1,1 0,-1 0,1 0,0 0,-1 0,1 0,0 0,-1 0,1 0,0 0,-1 0,1-1,0 1,-1 0,1 0,0-1,-1 1,1 0,-1-1,1 1,-1 0,1-1,-1 1,1-1,-1 1,1-1,-1 1,0-1,1 1,-1-1,0 0,1 1,-1-1,0 0,0 1,0-1,0 1,1-1,-1 0,0 1,0-1,0 0,0 1,0-1,-1 0,1 0,-26-29,26 30,-16-15,3 2,0 1,0 0,-1 0,-1 2,0 0,0 0,-1 2,-6-3,4 5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19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4,8 3,3-1,3-2,0 0,1-2,-2-1,2 0,-3-1,2-1,-2 1,-4 0,-3 0,-3 0,-6-1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20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1 306,'194'-23,"100"-11,-102 12,-168 23,-5 3</inkml:trace>
  <inkml:trace contextRef="#ctx0" brushRef="#br0" timeOffset="244.066">57 560,'29'10,"38"-3,32-6,9-8,-5-4,-5-4,-10 1,-10-3,-14 2,-12 3,-16 4</inkml:trace>
  <inkml:trace contextRef="#ctx0" brushRef="#br0" timeOffset="578.343">1808 52,'-42'8,"0"2,1 2,1 1,0 3,-28 15,38-18,1 1,0 1,2 2,0 1,0 1,2 1,-5 7,23-21,-1 2,1-1,1 1,0 0,0 1,0-1,1 1,1 0,-1 1,1-1,1 1,0-1,0 1,1 0,0 0,1 0,0 1,1-1,0 0,0 0,1 1,1-1,-1 0,3 6,0-5,0 0,1 0,0-1,1 0,0 0,0 0,1-1,0 0,1 0,0-1,0 0,1 0,0-1,1 0,-1-1,1 0,0 0,1-1,-1-1,11 4,7 1,-1-1,1-2,1 0,-1-2,1-1,-1-2,26-1,-28-1,0-1,-1-2,0 0,0-2,0-1,0 0,-1-2,-1-1,1-1,-2-1,1-1,-2 0,0-2,0-1,-2 0,0-2,-1 0,0-1,6-11,-16 19,-1-1,0-1,0 1,-2-1,1 0,-2 0,0-1,0 0,-1 1,-1-1,0 0,-1 0,-1 0,0 0,-1 0,0 0,-1 0,-1 0,0 0,-1 1,0-1,-1 1,-1 0,0 0,-1 1,0 0,0 0,-2 1,1 0,-2 0,1 1,-1 0,-1 1,-1-2,-82-34,53 31</inkml:trace>
  <inkml:trace contextRef="#ctx0" brushRef="#br0" timeOffset="843.803">877 306,'569'25,"18"7,-441-21,-69-3,1-4,0-3,53-7,99-14,-175 9,-32 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1,'29'5,"24"-3,7-3,-1 0,-6 0,-8-1,-6 1,-5 1,-3-1,-3 1,-5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53.12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36,'2'1,"-1"0,1 0,0 0,-1 1,1-1,-1 0,0 1,1-1,-1 1,0-1,0 1,0 0,0-1,0 1,0 0,0 0,0 0,-1-1,1 1,-1 0,0 0,1 0,-1 0,0 0,0 0,0 1,2 7,5 23,2-1,1 0,2-1,0 0,3-1,16 28,-25-52,1 0,-1 0,1 0,0 0,0-1,1-1,-1 1,1-1,0 0,0-1,0 0,1 0,-1-1,1 0,0 0,0-1,-1 0,1-1,0 0,0 0,0-1,-1 0,1-1,0 0,-1 0,1-1,-1 0,0 0,0-1,1 0,106-53,-112 56,0 0,0 0,0 1,1-1,-1 1,0 0,1 0,-1 0,0 1,0-1,1 1,-1 0,0-1,0 2,0-1,0 0,0 0,0 1,0 0,-1 0,1-1,0 2,-1-1,0 0,1 0,-1 1,0-1,0 1,0 0,-1-1,1 1,-1 0,1 0,-1 0,0 0,0 1,0 0,27 73,-20-102,-8 19,0 0,0 0,0 0,1 0,0 0,0 0,1 0,-1 1,1-1,1 0,-1 1,1-1,0 1,0 0,0 0,1 0,-1 0,1 1,1-1,-1 1,1 0,-1 1,1-1,0 1,0 0,1 0,-1 0,3-1,76-4,-74 8,1 0,-1 0,1-1,-1-1,0 0,1 0,-1-1,0 0,0 0,-1-2,1 1,-1-1,2-1,-4 1,-1 0,1 0,-1-1,0 0,-1 0,1 0,-1-1,0 0,-1 0,1 0,-2 0,1-1,-1 1,0-1,0 0,-1 0,0 0,-1-1,0 1,0 0,-1 0,1-1,-2 1,1 0,-2-1,1 1,-1 0,0 0,0 0,-1-1,-5-9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56.677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0 193,'104'-39,"-81"27,-1-1,-1-1,0 0,0-2,-2-1,4-5,-20 20,-3 1,1-1,-1 1,1 0,-1 0,1-1,0 1,-1 0,1 0,0 0,0 0,0 0,0 0,0 0,0 0,0 0,0 0,0 1,1-1,-1 0,0 1,0-1,1 1,-1 0,0-1,1 1,-1 0,0 0,1-1,-1 1,0 0,1 1,-1-1,1 0,-1 0,0 0,1 1,-1-1,0 1,0-1,1 1,-1 0,0-1,0 1,0 0,0 0,1 0,7 28,-2 0,-2 1,0 0,-2 0,-1 0,-2 22,11 105,17 16,-28-172,0-1,0 1,0 0,0-1,0 1,0 0,0-1,0 1,0 0,0-1,0 1,0 0,0-1,0 1,1 0,-1-1,0 1,0 0,1-1,-1 1,1-1,-1 1,0-1,1 1,-1-1,1 1,-1-1,1 1,-1-1,1 0,0 1,-1-1,1 0,-1 1,1-1,0 0,-1 0,1 0,0 1,-1-1,1 0,0 0,-1 0,1 0,0 0,-1 0,1-1,0 1,-1 0,1 0,0 0,-1-1,1 1,0 0,-1 0,1-1,-1 1,1-1,-1 1,1-1,-1 1,1 0,-1-1,1 0,22-40,78-236,-82 226,3 1,2 1,23-33,-17 42,-16 28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57.15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1 284,'397'0,"-347"-5,-50 5,1 0,0 0,0-1,-1 1,1 0,0-1,-1 1,1 0,0-1,-1 1,1 0,-1-1,1 1,0-1,-1 0,1 1,-1-1,0 1,1-1,-1 0,1 1,-1-1,0 0,1 1,-1-1,0 0,0 1,0-1,0 0,0 0,0 1,0-1,0 0,0 0,0 1,0-1,0 0,0 0,0 1,-1-1,1 0,0 1,-1-1,1 0,0 1,-1-1,1 0,-1 1,1-1,-1 1,1-1,-1 1,1-1,-1 1,0-1,1 1,-1 0,0-1,1 1,-1 0,0-1,-91-64,79 59,1-2,-1 1,1-2,1 0,0 0,0-1,1 0,0-1,-4-6,-17-47,32 44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54.97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174 420,'-156'95,"155"-95,0 0,0 0,0 1,0-1,1 0,-1 1,0-1,0 1,0-1,1 1,-1 0,0-1,1 1,-1 0,0-1,1 1,-1 0,1 0,-1 0,1-1,0 1,-1 0,1 0,0 0,-1 0,1 0,0 0,0 0,0 0,0 0,0-1,0 1,0 0,0 0,0 0,1 0,-1 0,0 0,0 0,1 0,-1 0,1-1,-1 1,1 0,-1 0,1-1,-1 1,1 0,0 0,-1-1,1 1,0-1,0 1,-1-1,1 1,0-1,52 25,-16-16,-31-9,0 0,0 1,0 0,-1 0,1 1,-1-1,1 1,-1 0,1 1,-1-1,0 1,0 0,0 1,-1-1,1 1,-1 0,1 0,-1 0,-1 0,1 1,-1 0,1 0,-1 0,-1 0,1 0,0 2,-3 1,0 0,0-1,-1 1,0 0,0 0,-1-1,0 1,0-1,-1 0,0 1,0-1,0 0,-1-1,0 1,-1-1,0 1,0-1,0-1,0 1,-1-1,0 0,0 0,0-1,-1 1,0-2,0 1,0-1,0 0,0 0,0 0,-1-1,0-1,1 1,-7-1,-10 0,6-4</inkml:trace>
  <inkml:trace contextRef="#ctx0" brushRef="#br0" timeOffset="561.265">400 618,'17'5,"1"0,-1-2,0 0,1 0,0-2,-1 0,1-2,0 0,-1 0,1-2,-1 0,1-1,-1-1,0 0,-1-2,1 1,4-5,-17 9,0 0,-1 0,1 0,-1-1,0 0,0 1,0-1,0 0,0 0,-1 0,1-1,-1 1,0-1,0 1,0-1,0 0,-1 0,0 0,1 0,-1 0,-1 0,1 0,-1 0,1 0,-1 0,0 0,-1 0,1-1,-1 1,0 0,0 0,0 0,0 0,-1 1,1-1,-1 0,0 1,0-1,-1 1,1-1,-1 1,1 0,-3-1,1 2,0 0,0 1,-1 0,1-1,-1 2,1-1,-1 0,1 1,-1 0,1 0,-1 0,0 1,1 0,-1-1,1 2,0-1,-1 0,1 1,0 0,0 0,0 0,0 0,0 1,0 0,-83 75,79-68,1 0,0 0,1 1,0 0,0 1,1-1,1 1,0 0,1 0,0 0,1 0,-1 6,3-13,-1 0,1 0,0 0,1 0,-1 0,1 0,0-1,0 1,1 0,-1 0,1 0,0-1,0 1,1-1,-1 0,1 0,0 0,0 0,0 0,1 0,-1-1,1 1,0-1,0 0,0-1,1 1,-1-1,0 1,1-1,0 0,4 1,14 1,1 0,0-2,0 0,0-1,0-2,-1 0,1-2,0-1,-1 0,1-2,-1-1,-1 0,0-2,0-1,3-2,16-10,-1-3,-1-1,-1-2,-2-1,0-2,-3-1,0-2,-2-1,-2-2,-1-1,-2-1,-2-1,-1-1,-2-2,-14 32,0 0,-1 0,-1-1,1 0,-2 0,0 0,0 0,-1-1,-1 0,0 1,0-1,-1 0,-1 0,0 0,-1 0,-1 0,0-3,1 14,0 1,0-1,0 0,0 0,0 1,0-1,0 0,-1 1,1-1,0 1,-1 0,1-1,-1 1,0 0,1 0,-1 0,0 0,0 0,0 0,1 1,-1-1,0 1,0-1,0 1,0 0,0-1,0 1,0 0,0 0,0 1,0-1,0 0,0 1,0-1,0 1,0 0,0-1,-1 2,-64 45,51-27,0 1,1 1,2 0,0 1,1 0,1 1,2 0,0 0,1 1,2 0,1 1,0 0,2 0,1-1,2 23,2-21,1 1,2 0,1-1,0 0,3 0,0-1,1 0,5 6,25 30,-26-49</inkml:trace>
  <inkml:trace contextRef="#ctx0" brushRef="#br0" timeOffset="799.755">1021 223,'48'0,"35"0,13 4,0 3,-7-1,-9-1,-13-1,-9-2,-9 4,-13 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54.03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22 37,'-5'18,"0"1,1 0,1 0,1 0,0 1,2-1,0 0,1 0,1 1,1-1,2 5,-4-18,1 0,0 0,0-1,1 1,0-1,0 1,0-1,1 0,0 0,0-1,0 1,0-1,1 0,-1 0,1 0,0-1,0 0,1 0,-1 0,1 0,-1-1,1 0,0 0,0-1,0 1,0-1,0 0,0-1,0 0,0 0,0 0,0-1,0 1,0-2,0 1,0 0,0-1,0 0,-1-1,1 1,-1-1,0 0,1-1,-1 1,-1-1,4-3,149-141,-153 146,-1 1,0 0,0 0,0 0,1 0,-1 0,1 1,-1-1,0 1,1 0,-1 0,1 1,-1-1,0 1,1-1,-1 1,0 0,1 1,-1-1,0 0,0 1,0 0,0-1,0 1,-1 0,1 1,0-1,-1 0,0 1,1-1,-1 1,0 0,-1 0,1 0,0 0,23 21,-20-21,0 1,0-1,0 0,0 0,1 0,-1-1,1 1,-1-1,1-1,0 1,0-1,0 0,0 0,0-1,0 0,0 0,0 0,0-1,0 0,0 0,-1 0,1-1,0 0,0 0,-1-1,0 1,1-1,-1 0,0-1,0 1,-1-1,1 0,-1 0,1 0,-2-1,1 1,0-1,1-3,39-91,-41 79</inkml:trace>
  <inkml:trace contextRef="#ctx0" brushRef="#br0" timeOffset="353.806">1095 263,'15'-14,"4"-4,-1 0,0-1,-1-1,-2-1,0 0,-1-1,3-7,-16 27,0 0,1 0,-1 0,-1 0,1 0,0 0,0 0,-1 0,1 0,-1-1,0 1,0 0,1 0,-1 0,-1-1,1 1,0 0,0 0,-1 0,0 0,1-1,-1 1,0 0,0 0,0 0,0 1,0-1,0 0,-1 0,1 1,-1-1,1 0,-1 1,0 0,1-1,-1 1,0 0,0 0,0 0,0 0,0 0,0 0,0 1,0-1,0 1,-1-1,1 1,0 0,0 0,0 0,-1 0,1 0,0 0,0 1,-1-1,-8 3,-1 1,1-1,0 2,1-1,-1 2,1-1,0 1,0 1,1 0,-1 0,2 1,-1 0,1 1,0 0,1 0,0 0,1 1,0 0,0 1,1-1,0 1,1 0,0 0,-2 10,4-14,0 0,0 1,1-1,0 0,0 1,1-1,0 0,0 1,1-1,-1 0,2 1,-1-1,1 0,0 0,1 0,-1 0,1 0,1-1,-1 1,1-1,1 0,-1 0,1 0,0-1,0 1,0-1,1 0,0-1,0 0,0 1,0-2,1 1,-1-1,1 0,3 0,9 2,0-1,0-1,0-1,1 0,-1-2,1 0,-1-1,0-1,1-1,-1-1,5-2,0-1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58.72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1,'38'0,"28"0,6 5,2 1,-8 0,-10-1,-10-2,-7-1,-7-1,-7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59.64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54 1,'-5'33,"-6"22,-1 5,1-3,2-5,3-13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59.89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00.17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0 334,'172'-253,"-171"251,-1 0,1 0,-1 1,1-1,0 0,0 1,0-1,0 1,0-1,0 1,0-1,0 1,1 0,-1-1,1 1,-1 0,1 0,-1 0,1 0,-1 1,1-1,0 0,-1 1,1-1,0 1,0-1,0 1,-1 0,1 0,0 0,0 0,0 0,-1 0,1 0,0 1,0-1,0 1,-1-1,1 1,0 0,-1-1,1 1,0 0,-1 0,1 0,-1 0,0 1,1-1,-1 0,0 1,0-1,0 0,0 1,1 0,18 47,-20-44,2 1,-1-1,0 0,1 1,0-1,1 0,-1 0,1 0,0 0,0-1,0 1,1-1,-1 0,1 0,0 0,1 0,-1-1,1 1,-1-1,1-1,0 1,0 0,0-1,0 0,1 0,3 0,-1-1,-1-1,1-1,-1 1,1-1,-1 0,1-1,-1 0,0 0,0 0,0-1,0 0,0 0,-1-1,0 0,1 0,-1-1,-1 1,1-1,-1-1,5-4,4-6,-1 0,0-2,-1 1,-1-1,-1-1,7-15,-7 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03.96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0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1,'453'0,"-283"28,-98-26,-60-3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04.14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170 0,'102'441,"-94"-369,-4 0,-2 0,-4 22,0 5,-3-49,-1-32</inkml:trace>
  <inkml:trace contextRef="#ctx0" brushRef="#br0" timeOffset="245.748">0 649,'39'-20,"21"-10,6-1,-3 1,-8 5,-13 2,-9 4,-6 2,-6 3</inkml:trace>
  <inkml:trace contextRef="#ctx0" brushRef="#br0" timeOffset="512.89">621 141,'-29'560,"27"-556,1 0,1 0,-1 0,0 0,1 0,0 0,0 0,0 0,1 0,-1 0,1 0,0 0,0 0,0 0,1 0,-1 0,1 0,0-1,0 1,0-1,1 0,-1 1,1-1,0 0,-1 0,1-1,1 1,-1-1,0 1,1-1,-1 0,1 0,0-1,-1 1,1-1,0 1,0-1,0-1,0 1,3 0,4-2,0-1,0 0,0-1,0 0,0-1,-1 0,1 0,-1-1,0-1,-1 0,1 0,4-4,76-39,-88 49,-1-1,1 1,-1-1,1 1,0-1,-1 1,1 0,-1 0,1 0,0 0,-1 0,1 0,0 0,-1 1,1-1,0 1,-1-1,1 1,-1-1,1 1,-1 0,1 0,-1 0,0 0,1 0,-1 0,0 0,0 0,0 0,0 1,0-1,0 0,0 1,0-1,0 1,-1-1,1 1,-1-1,1 1,-1 0,1-1,-1 1,0-1,0 1,0 0,0-1,0 1,0 0,0-1,-1 1,1 0,-1-1,1 1,-1-1,1 1,-2 0,-17 99,17-77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03.541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23,'2'6,"0"1,0 0,1-1,0 0,0 1,1-1,0-1,0 1,0 0,1-1,-1 0,1 0,0 0,1-1,-1 0,1 0,0 0,0 0,0-1,1 0,-1-1,1 1,0-1,-1-1,1 1,0-1,0 0,0-1,0 1,0-1,0-1,0 1,0-1,0-1,4 0,125-70,-73 32,-62 39,0 0,0 0,0 0,0 1,0-1,1 0,-1 0,0 1,1-1,-1 1,0-1,1 1,-1-1,0 1,1 0,-1 0,1 0,-1 0,1 0,-1 0,0 0,1 0,-1 0,1 1,-1-1,0 0,1 1,-1 0,0-1,1 1,-1 0,0-1,0 1,0 0,0 0,0 0,0 0,0 0,0 0,0 1,0-1,0 0,-1 0,1 0,0 1,-1-1,0 0,1 1,-1-1,1 1,-1-1,0 0,0 1,35 103,-33-102,0 1,0-1,1-1,-1 1,0 0,1-1,0 1,0-1,0 0,0 0,0 0,0 0,0 0,1-1,-1 1,1-1,-1 0,1 0,-1-1,1 1,0-1,-1 1,1-1,0 0,-1-1,1 1,-1-1,1 1,1-1,7-3,1 0,-1-1,0 0,-1-1,1-1,-1 1,-1-2,1 1,-1-2,0 1,-1-1,0-1,-1 1,1-2,-2 1,0-1,0 0,-1 0,2-6,0-7</inkml:trace>
  <inkml:trace contextRef="#ctx0" brushRef="#br0" timeOffset="263.667">1074 79,'-10'19,"2"7,2-2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02.07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1 961,'89'-45,"-2"-4,52-39,-126 79,35-20,-2-3,-2-1,-1-3,-2-1,-1-2,-2-2,19-28,-46 53,0 0,-2-2,0 1,-1-1,-1 0,0-1,-1 0,-2 0,0 0,0 0,-2-1,-1 1,0-1,-1 0,-1 1,-1-1,-4-16,5 31,0 0,0 0,-1 0,0 0,1 0,-2 1,1-1,0 1,-1-1,0 1,0 0,0 0,-1 0,1 1,-1-1,0 1,0 0,0 0,0 0,-1 0,1 1,-1-1,1 1,-1 1,0-1,0 1,0-1,0 1,0 1,0-1,0 1,0 0,0 0,0 0,-1 1,1 0,0 0,0 0,1 1,-1-1,-4 3,-7 5,0 1,1 0,0 1,1 1,0 1,1 0,0 0,1 1,0 1,2 0,-1 1,2 0,-4 8,-5 16,1 0,2 1,2 0,1 1,1 11,7-33,1 0,0 1,2 0,0-1,1 1,2 0,0-1,4 20,-4-32,0 0,1 0,0 0,0 0,0 0,1 0,0-1,1 0,0 0,0 0,0 0,1-1,0 0,0 0,1 0,-1-1,1 0,1-1,-1 1,0-1,1-1,7 3,-1-2,0 0,1-1,-1-1,1-1,-1 0,1-1,0 0,-1-1,1-1,-1 0,0-1,1 0,-1-2,-1 1,1-2,6-3,7-4,-2-1,1-2,-2 0,0-2,-1 0,-1-2,14-16,57-67,-93 104,0 0,0-1,0 1,1 0,-1 0,0 0,0 0,1-1,-1 1,0 0,1 0,-1 0,1-1,-1 1,1 0,-1-1,1 1,0 0,-1-1,1 1,0-1,-1 1,1-1,0 1,0-1,0 0,-1 1,1-1,0 0,0 0,0 0,0 1,0-1,-1 0,1 0,0 0,0 0,0-1,0 1,0 0,0 0,-1 0,1-1,0 1,0 0,0-1,-1 1,1-1,0 1,0-1,-1 1,1-1,-1 1,1-1,0 0,-1 1,1-1,-1 0,1 0,-1 1,0-1,1 0,-1 0,0 0,1 1,-1-1,0 0,0 0,0 0,0 0,-2 26,0-16,1-1,0 1,0 0,1 0,0 0,0-1,1 1,1 0,-1 0,1-1,1 1,0-1,0 0,0 0,4 6,-5-10,1 0,0 0,0 0,0-1,0 1,0-1,1 0,0 0,-1 0,1-1,0 1,0-1,1 0,-1 0,0 0,1 0,-1-1,1 0,-1 0,1 0,0-1,-1 1,1-1,0 0,0-1,-1 1,1-1,0 0,-1 0,1 0,-1 0,1-1,-1 0,0 0,0 0,0-1,2 0,137-95,6-29,-149 127,1-1,-1 0,0 0,1 0,-1 0,1 0,-1 0,1 1,-1-1,1 0,0 0,-1 1,1-1,0 1,0-1,-1 0,1 1,0-1,0 1,0 0,0-1,0 1,0 0,0-1,0 1,-1 0,1 0,0 0,0 0,0 0,0 0,0 0,0 0,0 0,0 1,0-1,0 0,0 1,0-1,0 0,0 1,-1-1,1 1,0 0,0-1,-1 1,1-1,0 1,-1 0,1 0,0-1,-1 1,1 0,-1 0,1 0,-1 0,0 0,1 0,3 78,-5-71,0-1,0 0,1 0,0 1,1-1,-1 0,1 1,1-1,-1 0,1 0,1 0,-1 0,1-1,0 1,4 5,-3-10,0 0,0-1,0 0,0 1,0-2,0 1,0 0,1-1,-1 0,0 0,0 0,0 0,0 0,1-1,-1 0,0 0,0 0,0-1,0 1,-1-1,1 0,0 0,-1 0,1-1,-1 1,0-1,1 0,-1 0,-1 0,1 0,0 0,-1-1,2-1,15-11,29-22,103-65,-140 98,-9 3,0 0,0 0,0 0,0 1,0-1,0 1,1 0,-1 0,0 0,1 0,-1 0,1 0,-1 0,1 1,-1-1,1 1,-1 0,1 0,-1 0,1 0,0 0,-1 1,1-1,-1 1,1-1,-1 1,1 0,-1 0,0 0,1 1,-1-1,0 0,0 1,0-1,0 1,0 0,0 0,0 0,0 1,8 85,-10-81,-1-1,1 1,-1-1,2 1,-1 0,1-1,0 1,0-1,1 1,0-1,0 0,1 1,0-1,0 0,3 4,29 11,-16-17</inkml:trace>
  <inkml:trace contextRef="#ctx0" brushRef="#br0" timeOffset="285.95">1101 58,'0'4,"0"3</inkml:trace>
  <inkml:trace contextRef="#ctx0" brushRef="#br0" timeOffset="733.229">2428 623,'59'-13,"-41"11,0-1,0-1,0-1,-1 0,0-1,0-1,0-1,-1 0,0-1,0-1,-1 0,12-11,-26 20,1-1,-1 1,1-1,-1 0,0 1,0-1,0 0,0 0,0 0,0 0,0 0,-1 0,1 0,0 0,-1 0,0 0,0 0,1 0,-1 0,0 0,-1 0,1 0,0 0,-1-1,1 1,-1 0,1 0,-1 0,0 1,0-1,0 0,0 0,0 0,-1 1,1-1,0 0,-1 1,1-1,-1 1,1 0,-1-1,0 1,0 0,0 0,1 0,-1 0,0 1,0-1,0 0,0 1,-1 0,1-1,-2 1,-9-2,-1 1,0 1,0 0,1 1,-1 0,0 1,1 0,-1 2,1-1,0 2,0-1,0 2,1 0,-1 0,2 1,-1 1,1 0,0 0,0 1,1 1,1 0,-1 0,2 0,-1 1,2 1,-1 0,2 0,-1 1,2-6,1 0,0 0,1 0,0 0,0 1,0-1,1 1,0 0,0 0,1 0,0 0,1 0,0 0,0 0,0 0,1 0,1 0,-1 0,1-1,0 1,1 0,0-1,0 1,1-1,0 0,0 0,4 4,5 0,0-2,0 0,1 0,0-2,1 1,-1-2,1 0,1-1,-1 0,1-1,0-1,0-1,0 0,0-1,0-1,11-1,26-3,-35-3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05.54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225 28,'-23'17,"1"2,0 1,2 0,0 2,1 0,1 1,2 1,0 0,1 2,2-1,-1 6,12-28,1 0,0 1,0-1,1 1,-1-1,1 1,-1-1,1 1,0-1,0 1,1-1,-1 1,1-1,0 1,0-1,0 0,0 1,0-1,1 0,0 0,0 0,-1 0,1 0,1 0,-1 0,0-1,1 1,0-1,-1 0,1 0,0 0,0 0,0 0,0 0,1-1,0 1,7 2,0-1,0 0,0 0,1-1,-1-1,0 0,1-1,-1 0,1 0,9-2,-5-1,0 0,0 0,0-2,0 0,-1-1,1 0,-2-1,1-1,-1-1,0 0,0 0,-1-1,-1-1,0 0,0-1,-1-1,-1 1,0-2,0 1,-2-1,0-1,5-10,-11 19,-1-1,1 1,-1-1,0 1,0-1,-1 1,0-1,0 1,-1-1,0 0,0 1,0 0,-1-1,0 1,0 0,-1 0,0 0,0 0,0 0,-1 0,1 1,-1 0,-1 0,1 0,-1 0,1 1,-2-1,1 1,0 1,-1-1,1 1,-1 0,0 0,0 0,-1 1,1 0,0 0,-1 1,1 0,-1 0,1 0,-4 1,-83 0,68 6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05.84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14 581,'-10'-14,"7"-24,3-11,8-6,6 1,5 6,6 0,2 5,1 3,2 5,-5 4,-2 1,-5 2,-1 5,-3 2,1 5,-2 9,-3 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06.09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 0,'-5'34,"3"15,8 0,1-13,1-13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06.24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1,'0'0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06.72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319 0,'-9'8,"-41"32,1 3,2 2,2 1,-30 43,70-83,0 0,1 0,0 0,0 1,1-1,0 1,0 0,0 0,1 0,0 0,0 1,1-1,0 0,0 1,1-1,0 1,0-1,1 1,0-1,1 7,-1-12,0 0,0 0,1 0,-1-1,0 1,1 0,-1-1,1 1,0-1,-1 1,1-1,0 0,0 0,0 0,0 0,0 0,0 0,0 0,0-1,0 1,0-1,0 1,1-1,-1 0,0 0,0 0,0 0,1-1,-1 1,0 0,0-1,0 1,0-1,0 0,0 0,0 0,2-1,69-47,79-113,-112 122,-17 16,0 1,2 1,0 1,2 1,27-15,-52 33,1 1,-1-1,1 0,0 1,0 0,0 0,0 0,0 0,0 0,0 0,0 1,0 0,0-1,0 1,1 0,-1 1,0-1,0 1,0-1,0 1,0 0,0 0,0 0,0 0,0 1,-1-1,1 1,0 0,-1-1,1 1,-1 0,0 1,0-1,0 0,1 2,6 17,-2 0,0 1,-2-1,0 1,-2 0,0 1,-1-1,-2 1,0-1,-2 11,2-1,-3 595,3-605,0 0,-2 0,-1 0,-1-1,-1 1,0-1,-6 12,9-26,-1-1,0 1,0-1,0 0,-1 0,0 0,0 0,-1-1,1 0,-1 0,0 0,-1 0,1-1,-1 0,0 0,0 0,0-1,-1 0,1 0,-1-1,1 1,-1-1,0-1,0 0,-3 1,5-2,-1 0,0 0,0-1,0 0,0 0,0 0,1-1,-1 0,0 0,1 0,0-1,-1 1,1-1,0-1,1 1,-1-1,0 1,1-1,0-1,0 1,0-1,1 1,-1-1,0-2,-3-4,1 0,0-1,0 1,1-2,1 1,0 0,1-1,0 0,1 1,-1-8,2 9,0 1,1 0,0-1,1 1,0 0,0 0,1-1,1 1,0 0,0 1,1-1,0 0,0 1,1 0,0 0,1 1,0-1,6-5,18-19,0 1,2 2,2 2,0 0,34-18,-44 32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06.977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18 1,'-5'38,"-1"18,0-6,6-11,3-12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07.12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2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393 622,'-6'-6,"-1"1,-1 0,1 1,0 0,-1 0,0 0,0 1,0 0,-1 1,1 0,0 0,-1 1,0 0,1 0,-1 1,1 0,-1 1,0 0,1 0,-1 1,1 0,0 0,0 1,0 0,0 1,-7 3,3-1,1 0,1 0,-1 1,1 0,1 0,-1 1,1 1,1 0,-1 0,1 0,1 1,0 0,1 1,-1 0,2 0,0 0,0 0,1 1,0 0,1 0,1 0,0 0,0 0,1 1,1-1,0 0,1 1,0-1,0 0,2 0,-1 0,2 0,1 4,-1-8,1-1,0 1,1-1,0 0,0 0,0 0,1-1,0 0,0 0,0-1,1 0,0 0,0-1,0 0,0 0,1-1,0 0,0 0,8 0,180 7,-145-12,-49 2,3 1,-1-1,1 0,-1 0,0 0,1-1,-1 0,1 0,-1 0,0 0,0-1,0 0,0 0,0-1,0 0,0 1,0-2,2-8</inkml:trace>
  <inkml:trace contextRef="#ctx0" brushRef="#br0" timeOffset="481.272">731 960,'34'-4,"-1"-1,0-1,-1-2,1-1,-2-2,1-1,-2-1,1-2,-2-1,16-12,-36 21,-1 0,0 0,0-1,-1 0,0-1,-1 0,0 0,0 0,-1 0,0-1,-1 0,3-8,-6 15,0-1,0 1,0-1,0 1,-1-1,1 0,-1 1,0-1,0 0,-1 1,1-1,-1 0,1 1,-1-1,0 1,-1-1,1 1,-1 0,1-1,-1 1,0 0,0 0,0 0,0 0,-1 1,1-1,-1 1,0-1,0 1,0 0,0 0,0 0,0 0,0 1,-1-1,1 1,-1 0,-2-1,-8 0,-1 1,1 0,-1 0,1 2,-1 0,0 0,1 2,0 0,0 0,0 1,0 1,0 0,1 1,0 1,0 0,1 1,-1 0,2 0,-1 2,1-1,-8 10,8-8,1 0,-1 0,2 1,-1 0,2 1,0 0,0 0,1 1,1 0,0 0,1 0,1 1,0 0,0 5,4-15,0 0,0 0,0 0,1 0,0 0,0 0,1 0,-1-1,1 1,0 0,0-1,0 0,1 1,0-1,-1 0,2 0,-1 0,0-1,1 1,-1-1,1 0,0 0,0 0,1 0,-1-1,0 1,1-1,130 41,-111-40,0-1,0 0,0-2,0-1,0-1,0 0,0-2,-1-1,0-1,0-1,0-1,-1-1,0-1,10-7,-7 3</inkml:trace>
  <inkml:trace contextRef="#ctx0" brushRef="#br0" timeOffset="934.23">1409 1016,'45'-30,"-1"-2,-2-2,-1-2,-2-1,-1-3,-2 0,14-24,-27 0,-46 85,18-11,1 0,0 1,0-1,1 1,0 0,1-1,1 1,-1 0,2 0,-1 0,2 1,-1-1,1 0,1-1,0 1,1 0,0 0,1-1,0 1,1-4,1 0,1 0,-1 0,1-1,0 0,1-1,0 1,-1-2,1 1,1-1,-1 0,1 0,-1-1,1-1,0 1,0-1,1-1,-1 0,0 0,0-1,1 0,-1 0,0-1,0-1,0 1,0-1,0-1,0 0,0 0,-1-1,1 0,-1 0,0-1,0 0,-1 0,3-3,10-10,0-1,-1-1,-1-1,-2 0,0-1,-1-1,-1 0,-1-1,-1-1,-1 0,-1 0,1-11,-9 30,11-39,-9 25</inkml:trace>
  <inkml:trace contextRef="#ctx0" brushRef="#br0" timeOffset="1363.211">2707 1,'2'1,"0"0,0 1,-1-1,1 1,0-1,-1 1,1 0,-1 0,1 0,-1 0,0 0,0 0,0 0,0 0,0 0,0 0,-1 1,1-1,-1 0,1 1,-1-1,0 0,0 1,0-1,-1 2,2-1,2 39,-2 1,-2 0,-2 0,-2 0,-5 16,-39 223,12-72,26-75,12-135</inkml:trace>
  <inkml:trace contextRef="#ctx0" brushRef="#br0" timeOffset="1617.166">2369 593,'38'0,"37"0,15 0,3-5,-11-1,-10 0,-11 1,-12 2,-10 0,-11-3,-5-1,-3 1,1 1,-3 2</inkml:trace>
  <inkml:trace contextRef="#ctx0" brushRef="#br0" timeOffset="2396.92">3216 649,'19'5,"0"0,0-2,1-1,-1 0,1-1,0-1,-1-1,1-1,0-1,-1 0,0-2,0 0,0-1,-1 0,0-2,0 0,0-2,-1 0,-14 8,0-1,1 0,-1 0,-1 0,1 0,0 0,-1-1,0 1,0-1,0 0,0 1,0-1,-1 0,1 0,-1 0,0 0,-1 0,1 0,-1-1,0 1,1 0,-2 0,1 0,-1-1,1 1,-1 0,0 0,0 0,-1 0,1 0,-1 1,0-1,0 0,0 1,-1-1,1 1,-1 0,0 0,0 0,0 0,0 0,0 0,-1 1,1 0,-1 0,0 0,1 0,-1 0,0 1,0 0,0-1,0 1,-4 0,-8 2,1 1,0 1,0 0,0 0,0 2,1 0,0 1,0 0,0 1,1 0,0 1,0 1,1 0,0 1,0 0,1 1,1 0,-7 9,5-8,1 1,0-1,1 2,1-1,0 2,1-1,0 1,1 0,1 1,0-1,1 1,-2 15,7-26,0 0,0-1,0 1,1 0,0 0,0-1,0 1,0-1,1 1,-1-1,1 1,1-1,-1 0,1 0,-1 0,1 0,0 0,0-1,1 0,-1 1,1-1,0 0,-1-1,1 1,0-1,1 1,-1-1,0 0,1-1,0 1,144 26,-104-30,0-1,0-3,-1-2,0-2,-1-1,0-3,-1-1,0-2,-2-2,12-8,-16 5,0-2,-1-2,-2-1,-1-1,-1-2,-1-1,12-19,-30 38,-1-1,0 0,-1 0,-1-1,0-1,0 1,-2-1,0-1,-1 1,0-1,-1-1,-1 1,-1 0,1-5,-4 19,0 0,0-1,-1 1,1 0,0-1,-1 1,1 0,-1 0,0-1,0 1,0 0,0 0,0 0,0 0,0 0,-1 0,1 0,-1 1,0-1,1 1,-1-1,0 1,0-1,0 1,0 0,0 0,0 0,0 0,0 0,-1 0,1 1,0-1,-1 1,1-1,0 1,0 0,-1 0,1 0,-2 1,-92 18,85-15,0-1,0 2,1-1,0 1,0 1,0 0,0 0,1 1,0 0,1 1,-1 0,1 0,1 1,0 0,0 0,1 1,0-1,0 1,1 1,1-1,0 1,-1 3,5-10,0 0,1 0,-1 0,1 0,0 0,0 0,0-1,0 1,1 0,0 0,-1-1,1 1,1-1,-1 0,0 0,1 0,0 0,-1 0,1 0,0-1,1 1,-1-1,0 0,1 0,2 1,97 42,-94-42,3 0,1 1,-1 0,0 1,0 0,0 0,-1 2,1-1,-2 2,1-1,-1 1,0 1,-1 0,0 0,0 1,-1 0,0 1,-1-1,0 1,-1 1,0-1,0 2,11 126,-16-78,-1-57,0 0,0 0,1 0,0 0,-1-1,1 1,1 0,-1 0,0-1,1 1,0 0,0-1,0 0,0 1,1-1,-1 0,1 0,-1 0,1-1,3 3,10 3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07.391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0 391,'59'-111,"88"-139,-147 249,0 0,0 0,0 0,0 1,1-1,-1 0,0 0,1 1,-1-1,1 0,-1 0,1 1,-1-1,1 1,-1-1,1 0,-1 1,1-1,0 1,0-1,-1 1,1 0,0-1,-1 1,1 0,0-1,0 1,0 0,-1 0,1 0,0 0,0 0,0 0,0 0,-1 0,1 0,0 0,0 0,0 0,-1 1,1-1,0 0,0 1,-1-1,1 0,0 1,-1-1,1 1,0-1,-1 1,1 0,0-1,-1 1,1-1,-1 1,0 0,1 0,-1-1,1 1,-1 0,0 0,0-1,1 1,-1 0,0 0,12 61,-11-54,-1 1,0 0,1 0,0-1,0 1,1 0,0 0,1-1,0 0,0 1,0-1,1 0,1 0,-1-1,1 1,0-1,1 0,0-1,0 1,0-1,1 0,0-1,0 0,0 0,1 0,0-1,0 0,0 0,4 0,-1-4,-1-2,1 1,-1-1,1-1,-1 0,0 0,0-1,0 0,0-1,-1 0,0 0,0-1,0 0,0-1,-1 0,-1 0,1-1,-1 0,4-6,-4 6,0-1,0 1,-1-2,0 1,0-1,-1 1,0-2,-1 1,0 0,-1-1,0 0,-1 0,0 0,0 0,-1 0,-1-4,0-9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7:43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1220,'12'3,"0"0,1-1,-1 0,1-1,0 0,-1-1,1 0,0-2,-1 1,1-1,-1-1,0 0,0-1,4-1,26-12,-2-1,0-2,-1-1,-1-3,-1-1,-1-1,-1-2,-1-2,26-31,6-9,-3-2,-4-3,-3-2,-4-3,-2-2,33-79,47-131,-114 260,-16 32,0 1,0-1,0 1,0-1,0 0,0 1,0-1,0 1,0-1,0 1,0-1,0 0,0 1,1-1,-1 0,0 1,0-1,0 0,1 1,-1-1,0 0,1 1,-1-1,0 0,1 0,-1 1,0-1,1 0,-1 0,0 0,1 1,-1-1,1 0,-1 0,0 0,1 0,-1 0,1 0,-1 0,0 0,1 0,-1 0,1 0,-1 0,1 0,-1 0,0 0,1 0,-1-1,0 1,1 0,-1 0,1 0,-1-1,0 1,0 0,1-1,-1 1,0 0,1 0,-1-1,0 1,0 0,1-1,2 240,-5 257,2-484,-1 0,0 1,-1-1,0 0,-1 0,-1 0,0-1,0 1,-1-1,0 0,-1 0,-1-1,1 0,-2 0,1 0,-1-1,-1 0,0 0,0-1,0-1,-1 1,0-2,-1 1,0-1,-11 4,-10-2,0-1,-1-1,0-2,0-1,0-2,0-1,0-2,-13-3,24 4,-1-1,1-1,0-1,0-1,0-1,1 0,-11-6,30 11,1 0,-1 0,1 0,-1 0,1-1,-1 1,1 0,0-1,0 1,0-1,0 1,0-1,0 1,0-1,0 0,0 1,1-1,-1 0,1 0,-1 1,1-1,0 0,0 0,0 0,0 0,0 0,0 1,0-1,1 0,-1 0,1 0,-1 1,1-1,0 0,-1 1,1-1,0 0,0 1,0-1,1 1,-1-1,0 1,0 0,1 0,-1-1,1 1,-1 0,1 0,-1 0,1 1,0-1,-1 0,1 1,0-1,1 0,19-11</inkml:trace>
  <inkml:trace contextRef="#ctx0" brushRef="#br0" timeOffset="547.81">1638 853,'10'45,"-3"0,-2 1,-1-1,-3 39,-2-60,-1 0,-1 0,0-1,-2 0,-1 0,-1 0,-1 0,0-1,-10 16,18-36,-1-1,1 1,0 0,-1 0,1-1,-1 1,1 0,-1-1,0 1,0-1,0 1,0-1,0 1,0-1,0 0,0 1,0-1,-1 0,1 0,0 0,-1 0,1 0,-1 0,0 0,1-1,-1 1,0 0,1-1,-1 1,0-1,1 0,-1 0,0 0,0 1,1-2,-1 1,0 0,0 0,1 0,-1-1,0 1,1-1,-1 0,0 1,1-1,-1 0,1 0,-1 0,1 0,-1 0,1 0,0 0,0-1,-1 0,1-7,0 0,0-1,1 1,1 0,-1-1,2 1,-1 0,1 0,1-1,-1 1,1 1,1-1,0 0,0 1,1 0,5-7,-2-2,22-37,1 2,3 1,2 1,2 2,2 2,2 1,2 3,23-16,-62 53,1 0,0 0,-1 0,2 1,-1 0,0 0,1 1,0 0,0 0,0 0,0 1,0 0,0 1,1-1,-1 1,7 0,-11 3,-1 0,1 0,-1 0,1 0,-1 0,0 1,0-1,0 1,0-1,-1 1,1 0,-1 0,1-1,-1 1,0 0,0 0,0 0,-1 0,1 1,-1-1,0 0,1 0,-1 0,-1 0,1 1,0-1,-1 0,0 0,0 0,0 0,0 0,0 0,0 0,-1-1,1 1,-1 0,-1 0,-112 170,-2-55,116-116,1-1,-1 0,1 0,-1 0,0-1,1 1,-1 0,0 0,0 0,0 0,0-1,0 1,0 0,0-1,0 1,0-1,0 1,0-1,0 0,0 1,0-1,0 0,0 0,-1 1,1-1,0 0,0 0,0-1,0 1,-1 0,1 0,0 0,0-1,0 1,0-1,0 1,0-1,0 1,0-1,0 1,0-1,0 0,0 0,0 1,1-1,-1 0,0 0,0 0,1 0,-1 0,1 0,-1 0,1 0,-1 0,1 0,-1-1,6-15,4 2</inkml:trace>
  <inkml:trace contextRef="#ctx0" brushRef="#br0" timeOffset="3813.882">2372 937,'2'2,"0"1,0-1,0 0,1 0,-1 0,0 0,1-1,-1 1,1-1,0 0,0 1,-1-1,1 0,0 0,0-1,0 1,0-1,0 1,0-1,0 0,0 0,0-1,0 1,0 0,0-1,0 0,0 0,11-2,0 0,0-1,-1 0,0-2,0 1,0-2,-1 1,1-2,6-5,-15 10,-1 1,0-1,0 0,0 0,0 0,0 0,-1 0,0-1,1 1,-1-1,0 1,-1-1,1 0,-1 0,1 0,-1 0,0 0,-1 0,1 0,-1 0,0 0,0 0,0 0,0 0,-1 0,1-1,-1 1,0 0,-1 1,1-1,-1 0,1 0,-1 0,-2-2,2 2,-1 0,1 0,-1 0,0 0,-1 1,1-1,-1 1,1 0,-1 0,0 0,0 0,0 1,-1 0,1-1,-1 2,1-1,-1 0,0 1,1 0,-1 0,0 0,0 1,0 0,1 0,-1 0,0 0,-2 1,-4 1,1 0,-1 1,0 0,1 0,0 1,0 1,0 0,1 0,-1 1,1 0,-6 6,3-3,0 0,1 2,0-1,1 1,0 1,1-1,1 2,-1-1,2 1,0 1,0-1,2 1,-1 0,2 0,0 1,1 0,0 0,3-9,0 0,0 0,1 0,0 0,0-1,1 1,-1 0,1-1,1 1,-1-1,1 0,0 0,0 0,0 0,1 0,-1-1,1 1,0-1,1 0,-1 0,1-1,0 1,-1-1,2 0,-1-1,0 1,4 0,9 5,1-1,0-1,0 0,1-2,-1 0,1-2,11 1,110-20,-117 12</inkml:trace>
  <inkml:trace contextRef="#ctx0" brushRef="#br0" timeOffset="4181.236">3303 712,'-61'24,"2"2,0 3,-43 29,95-55,-1 1,1 0,-1 1,1 0,0 0,1 0,-1 1,1 0,0 0,1 1,0 0,0 0,0 0,1 0,-1 1,2 0,-1-1,1 1,1 1,-1-1,2 0,-1 1,1-1,0 1,0-1,1 1,1-1,-1 1,1-1,1 1,0-1,0 1,2 5,2-9,-1 0,1-1,-1 1,1-1,0-1,1 1,-1-1,1 0,-1 0,1-1,0 0,0 0,0-1,0 0,0 0,1 0,-1-1,0 0,0-1,0 1,0-1,0-1,4 0,16 0,-8 1,-1-2,0 0,1-1,-1-1,-1 0,1-2,-1 0,0-1,0 0,-1-2,12-8,-9 3</inkml:trace>
  <inkml:trace contextRef="#ctx0" brushRef="#br0" timeOffset="4363.869">3614 825,'-15'38,"-4"23,1 5,3-3,5-9,4-12</inkml:trace>
  <inkml:trace contextRef="#ctx0" brushRef="#br0" timeOffset="4517.717">3670 458,'0'0</inkml:trace>
  <inkml:trace contextRef="#ctx0" brushRef="#br0" timeOffset="5167.81">4121 853,'-168'46,"160"-42,0-1,0 1,1 1,0 0,0 0,0 0,0 0,1 1,0 1,0-1,0 1,1-1,0 2,1-1,-1 0,1 1,1 0,-3 7,5-11,0 0,0 0,0 0,1-1,0 1,0 0,0 0,0 0,0 0,1 0,0 0,0 0,0 0,0-1,0 1,1 0,0-1,-1 1,2-1,-1 0,0 1,0-1,1 0,0 0,0-1,0 1,0-1,0 1,0-1,0 0,1 0,-1 0,1-1,0 1,-1-1,1 0,0 0,0 0,0 0,0-1,0 0,0 0,0 0,0 0,-1 0,1-1,0 0,0 0,13-3,-1-2,-1 0,1-1,-1 0,0-1,-1-1,0-1,0 0,-1 0,0-1,-1-1,0 0,-1-1,4-7,63-56,16 0,-93 75,0 1,0-1,1 1,-1-1,0 1,0 0,0 0,1-1,-1 1,0 0,0 0,1 0,-1 0,0 0,0 1,1-1,-1 0,0 0,0 1,0-1,1 1,-1-1,0 1,0 0,0-1,0 1,0 0,0 0,0-1,0 1,-1 0,1 0,0 0,0 0,-1 0,1 1,-1-1,1 0,-1 0,1 0,-1 0,0 1,1-1,-1 0,0 1,6 62,-6-58,-1 20,-1-20,1 0,0 1,0-1,0 0,1 1,0-1,0 1,1-1,0 1,0-1,0 0,1 0,0 1,0-1,1 0,-1 0,1-1,0 1,1-1,0 1,0-1,0 0,0-1,1 1,-1-1,1 1,0-2,1 1,-1 0,1-1,1 1,3-2,0 0,0-1,0 0,0 0,0-1,0 0,0-1,0 0,0-1,0 0,0-1,-1 1,1-2,-1 0,0 0,0 0,7-5,135-110,-107 77,-2-3,-2-2,-2-1,-2-1,-2-3,-3-1,-2-1,-17 32,0 1,-2-2,-1 0,0 0,-2 0,-1-1,-1 0,0-1,-2 1,-1-1,-1 1,-1-1,-2 1,-1-12,2 32,0 1,-1 0,1 0,0 0,-1 0,0 0,0 1,0-1,0 0,0 1,0-1,-1 1,1 0,-1 0,1 0,-1 0,0 0,0 1,0-1,0 1,0 0,0-1,0 2,-1-1,1 0,0 1,-1-1,1 1,0 0,-1 0,1 0,0 1,-1-1,1 1,0-1,-2 2,-7 1,0 0,0 1,1 1,-1 0,1 0,1 1,-1 1,1 0,-6 5,0 6,1 0,0 2,2-1,0 2,1 0,1 0,1 1,2 0,0 1,1 0,1 0,1 1,1-1,1 1,1 0,2 0,0 0,1 0,3 10,-2-9,2 0,1 0,0-1,2 1,1-1,1 0,1-1,1 0,1-1,1 0,0-1,2 0,1-1,0-1,2-1,0 0,6 3,194 139,-194-146</inkml:trace>
  <inkml:trace contextRef="#ctx0" brushRef="#br0" timeOffset="5929.091">6549 712,'-30'-1,"1"1,-1 2,0 1,1 1,-1 1,1 2,1 1,-1 1,1 1,1 2,-5 3,22-11,0 1,-1 0,2 0,-1 1,1 0,0 0,0 1,1 1,0-1,0 1,0 1,1-1,1 1,-1 1,2-1,-1 1,1 0,1 0,0 0,0 1,1 0,0 0,1-1,0 1,1 1,-1-2,1 1,1 0,-1 0,2 0,-1 0,2-1,-1 1,2 0,-1-1,1 1,1-1,0 0,0 0,1-1,0 1,1-1,0 0,1 0,0-1,0 0,0 0,1 0,0-1,1 0,0-1,0 0,0-1,5 3,6-4,1 0,0-2,1 0,-1-2,0 0,0-1,0-1,0-1,0-1,0 0,0-2,-1-1,17-7,-1-3</inkml:trace>
  <inkml:trace contextRef="#ctx0" brushRef="#br0" timeOffset="9734.211">7113 825,'0'-3,"-1"0,0 0,-1 0,1 0,-1 0,1 1,-1-1,0 0,0 1,0-1,0 1,0 0,0 0,-1 0,1 0,-1 0,0 0,0 1,1-1,-1 1,0 0,0 0,0 0,0 0,0 0,-1 1,1-1,0 1,0 0,0 0,0 0,-1 0,1 1,0-1,-5 2,0 0,0 0,0 1,1 0,-1 0,1 1,0 0,0 0,0 1,1 0,-1 0,1 0,0 2,-5 4,0 1,2 1,-1 0,1 0,1 1,1 0,0 0,0 1,-2 9,8-19,-1 0,1 0,-1 0,1 1,1-1,-1 0,1 0,0 0,0 0,0 1,1-1,0 0,0 0,0 0,1 0,0 0,0 0,0 0,0-1,1 1,-1-1,1 0,0 1,1-1,-1 0,1-1,0 1,0-1,0 0,4 3,0-2,0 0,0 0,1-1,-1 0,1-1,-1 0,1 0,0-1,0 0,0-1,0 1,-1-2,1 1,0-1,0-1,0 0,-1 0,1 0,-1-1,1-1,-1 1,1-2,16-8,-1 0,-1-1,-1-2,0 0,-1-2,13-13,74-112,-76 98,-31 45,0 0,0 0,-1 0,1 0,0 0,0 1,-1-1,1 0,0 1,-1-1,1 0,-1 1,1-1,0 1,-1-1,1 1,-1-1,1 1,-1 0,1-1,-1 1,0-1,1 1,-1 0,0-1,0 1,1 0,-1 0,0-1,0 1,0 0,0 0,0-1,0 1,0 0,0-1,0 1,0 0,0 0,0-1,-1 1,1 0,0 0,0-1,-1 1,1-1,0 1,-1 0,1-1,-1 1,1-1,-1 1,1-1,-1 1,0-1,1 1,-1-1,0 7,-1 10,0 1,2 0,0 0,1 0,0 0,2-1,2 9,-4-20,1-1,0 1,0 0,1 0,0-1,0 1,0-1,0 0,1 0,0 0,0-1,0 1,1-1,-1 0,1 0,0-1,0 1,1-1,-1 0,1 0,-1-1,1 0,2 1,9 1,0 0,0-2,0 0,0 0,1-2,-1 0,0-1,0-1,0 0,0-2,0 0,0 0,-1-2,0 0,0-1,-1 0,1-1,7-7,6-6,0-2,-1-2,-2 0,0-2,-2 0,13-20,-17 20,2 0,1 2,1 0,1 1,1 2,6-4,-30 25,0 0,0-1,0 1,0 0,0 0,0 0,0 0,0 1,1-1,-1 0,0 1,0 0,1-1,-1 1,0 0,1 0,-1 0,0 1,0-1,1 1,-1-1,0 1,0-1,0 1,1 0,-1 0,0 0,0 1,0-1,-1 0,1 1,0-1,0 1,-1-1,1 1,-1 0,0 0,1 0,-1 0,0 0,0 0,0 0,0 0,-1 0,1 0,0 2,3 7,-1-1,0 1,0 0,-1 0,-1 0,0 0,0 1,-1-1,0 0,-1 0,-1 1,1-1,-2 0,0 0,0-1,-1 1,0-1,-1 0,0 1,0-2,-1 1,-1-1,1 0,-2 0,1-1,-1 0,0 0,-1-1,0 0,0-1,0 1,-1-2,0 1,0-2,0 1,-5 0,-87 1,256-34,163 25,-298 1,1-1,0-1,-1-1,0 0,0-2,0 0,-1-1,0 0,0-2,-1 0,0-1,-1-1,0 0,-1-1,-1-1,0 0,-1-1,0-1,-1 0,-1 0,0-1,4-12,-13 25,-1 0,1-1,-1 1,0 0,0 0,0-1,-1 1,0 0,0-1,0 1,0-1,0 1,-1 0,0-1,0 1,0 0,-1 0,1 0,-1 0,0 0,0 0,0 0,-1 0,0 1,1 0,-1-1,0 1,0 0,-1 0,1 0,-1 1,1-1,-1 1,0 0,0 0,0 0,0 1,0-1,0 1,-1 0,1 0,0 1,-1-1,0 1,-9 0,0 0,-1 1,1 1,0 1,0 0,0 0,1 1,-1 1,1 0,0 1,0 1,1 0,0 1,0 0,1 0,0 1,0 1,1 0,0 0,1 1,-7 11,10-13,1 0,0 0,0 1,1 0,0 0,1 0,0 0,1 1,0-1,0 1,1-1,1 1,-1-1,2 1,0 0,0-1,1 1,0-1,0 1,2-1,-1 0,1 0,1-1,-1 1,2-1,-1 0,1 0,1-1,-1 1,1-1,3 2,24 14,0-2,1-1,1-1,1-2,1-2,0-1,1-2,1-2,0-1,0-3,25 2,39 1,-77-10</inkml:trace>
  <inkml:trace contextRef="#ctx0" brushRef="#br0" timeOffset="12864.177">9597 542,'0'5,"0"6,0 7,5-1,1-7,5-6,0-3</inkml:trace>
  <inkml:trace contextRef="#ctx0" brushRef="#br0" timeOffset="13115.667">9737 825,'0'19,"0"11,-4 1,-3-5</inkml:trace>
  <inkml:trace contextRef="#ctx0" brushRef="#br0" timeOffset="16719.766">1 1530,'241'-51,"84"0,-175 40,0 6,2 7,240-10,144-11,-33-8,-208 38,-71 6,225-14,-228-5,155 2,-62-29,57 60,-95-4,-167-28,133 12,-153 1,1-5,-1-3,62-7,-16 1,818 2,-560 27,625-26,-526-2,-192-26,233-3,32 31,-471-18,-74 12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5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96,'0'17,"13"120,-12-133,0 0,0 0,0-1,1 1,0-1,-1 1,1-1,0 0,1 1,-1-1,0 0,1-1,0 1,0 0,0-1,0 1,0-1,0 0,0 0,1 0,-1-1,1 1,0-1,-1 0,1 0,0 0,0 0,-1-1,1 1,0-1,0 0,0 0,0-1,8-1,1 0,-1-2,0 1,0-1,0-1,-1 0,0-1,0 0,0-1,5-4,43-22,-55 32,0 0,0 1,0-1,0 1,0 0,0 0,0 1,0-1,0 1,1 0,-2 0,1 0,0 1,0-1,0 1,-1 0,1 0,-1 0,1 1,-1-1,0 1,0 0,0 0,0 0,0 0,-1 0,0 1,1-1,-1 2,46 37,-43-40,-1 0,1-1,0 1,-1-1,1 0,0-1,0 1,0-1,0 0,0 0,0 0,0-1,0 1,0-1,-1 0,1-1,0 1,-1-1,1 0,-1 0,1-1,-1 1,3-3,89-80,-84 72,4-3,0-1,-2-1,0 0,-1-1,-1-1,-1 0,-1 0,0-1,-1-2,-10 2,-3 29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1 323,'19'-1,"0"-1,1-1,-1-1,-1 0,1-2,-1 0,0-1,0 0,-1-2,0 0,0-1,-1-1,-1 0,1-1,10-12,-23 19,0 1,0-1,-1 0,1 1,-1-1,-1 0,1-1,0 1,-1 0,0 0,-1-1,1 1,-1 0,0-1,0 1,0 0,-1-1,0 1,0 0,0 0,-1-1,0 1,0 0,0 0,-1 1,1-1,-1 0,0 1,0 0,-1 0,1 0,-1 0,0 0,0 1,-1-1,1 1,0 0,-1 1,0-1,0 1,0 0,0 0,0 0,0 1,0 0,0 0,-1 0,1 0,-1 1,1 0,0 0,-1 1,1-1,0 1,-1 0,1 1,0-1,0 1,0 0,0 0,0 1,1 0,-1 0,-6 5,1 2,0-1,0 1,1 1,0 0,1 0,0 1,1 0,0 0,1 0,0 1,1 0,1 0,0 1,1-1,0 1,1 0,0 0,1 0,1 0,1 0,-1 0,2-1,0 1,1 0,0 0,1-1,1 0,0 0,0 0,2 0,5 0,1 0,0-1,1 0,0-1,1 0,0-1,0-1,1-1,1 0,-1-1,1-1,1 0,-1-1,1-1,10 1,102-6,-105-4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0 194,'2'-8,"1"0,0 0,0 0,0 1,1-1,0 1,0 0,1 0,0 1,0-1,1 1,0 0,0 0,0 1,1 0,0 0,0 0,0 1,0 0,1 0,9-5,1 0,0 1,1 0,0 2,0 0,0 1,1 1,0 1,0 0,0 2,0 0,2 2,-16-1,1 1,0 0,0 1,0-1,-1 1,1 0,-1 1,1 0,-1 0,0 0,0 1,-1 0,1 0,-1 0,1 1,-1 0,-1 0,1 0,-1 0,0 1,0 0,0 0,-1 0,0 0,0 0,-1 1,0-1,0 1,0 0,0 2,-1 26,-1-1,-1 1,-2-1,-1 0,-2 0,-1-1,-2 1,-2-2,0 1,-2-1,-2-1,0-1,-3 0,-7 10,-43 54,67-94,0-1,1 1,-1 0,0 0,1 0,-1-1,0 1,1 0,-1 0,1-1,-1 1,1-1,-1 1,1 0,-1-1,1 1,-1-1,1 1,0-1,-1 0,1 1,0-1,-1 1,1-1,0 0,0 1,-1-1,1 1,0-1,0 0,0 1,0-1,0 0,0 1,0-1,0 0,0 1,0-1,0 0,1 1,-1-1,0 0,0 1,1-1,-1 1,0-1,1 1,-1-1,1 1,-1-1,1 1,-1-1,0 1,1-1,0 1,-1 0,1-1,-1 1,1-1,15-35,1 0,2 0,2 2,1 0,2 2,26-28,-13 13,-23 29,7-10,0 1,2 0,1 2,2 1,20-16,-45 39,0 0,0 0,0 0,0 0,0 1,0-1,0 0,1 0,-1 1,0-1,0 0,1 1,-1 0,0-1,1 1,-1 0,1-1,-1 1,0 0,1 0,-1 0,1 0,-1 1,0-1,1 0,-1 0,0 1,1-1,-1 1,0-1,0 1,1 0,-1 0,0-1,0 1,0 0,0 0,0 0,0 0,0 0,0 0,0 0,0 0,-1 1,1-1,-1 0,1 0,-1 1,1-1,-1 0,1 1,-1-1,0 1,0-1,0 2,0 200,-1-202,1 1,0 0,-1-1,1 1,0-1,0 1,1 0,-1-1,0 1,0-1,1 1,-1-1,1 1,-1-1,1 1,0-1,-1 1,1-1,0 0,0 1,0-1,0 0,0 0,0 0,1 0,-1 0,0 0,0 0,1 0,-1 0,1 0,-1-1,1 1,-1-1,1 1,-1-1,1 0,-1 1,1-1,0 0,-1 0,1 0,-1 0,1 0,0-1,-1 1,1 0,-1-1,1 1,-1-1,1 0,-1 1,1-1,-1 0,1 0,136-149,22 0,-159 148,1 1,-1 0,0 0,0 0,1 0,-1 0,1 0,-1 1,1-1,-1 0,1 1,0-1,-1 1,1-1,0 1,-1 0,1 0,0 0,-1 0,1 0,0 0,0 0,-1 0,1 1,0-1,-1 1,1-1,-1 1,1 0,-1 0,1-1,-1 1,1 0,-1 0,0 1,1-1,-1 0,0 0,0 1,0-1,0 0,0 1,0-1,-1 1,1-1,0 1,-1-1,1 1,-1 0,1-1,-1 1,0 0,0-1,0 1,0 0,0 0,0-1,2 26,-2 0,0 1,-2-1,-1-1,-1 1,-8 26,3-7,-20 94,15-95,8-27</inkml:trace>
  <inkml:trace contextRef="#ctx0" brushRef="#br0" timeOffset="2765.898">1638 448,'28'0,"1"-1,-1-1,0-1,1-1,17-7,-37 9,-1-1,0 0,0 0,0-1,0 0,0-1,-1 1,0-2,0 1,0-1,0 0,-1 0,0-1,-1 1,1-1,-1-1,-1 1,1-1,-1 0,1-3,-4 6,0-1,0 1,0-1,-1 0,0 1,0-1,0 0,-1 1,0-1,0 0,0 1,0-1,-1 1,0 0,-1-1,1 1,-1 0,0 0,0 1,0-1,-1 1,1-1,-1 1,0 0,-1 0,1 1,-1 0,1-1,-1 1,0 1,0-1,0 1,-1 0,1 0,0 0,-1 1,0 0,1 0,-1 0,1 1,-1 0,0 0,1 0,-1 1,0-1,-1 2,-6 2,-1 1,1 0,1 1,-1 1,1 0,0 0,1 1,0 1,0 0,1 0,0 1,0 1,1-1,1 2,0-1,0 1,1 0,1 1,0-1,1 1,0 0,1 1,0-1,1 1,1 0,0 0,1 0,0 0,1 0,1 0,0 0,1 0,0-1,1 1,1 0,0-1,1 0,0 0,1 0,1-1,3 6,-4-11,0 0,1 0,0-1,0 0,0 0,1-1,0 0,0 0,0 0,1-1,-1-1,1 0,0 0,0 0,0-1,0 0,0-1,1 0,-1-1,0 0,1 0,-1-1,5-1,12-2,1 0,-2-2,1-2,-1 0,0-1,-1-2,17-9,335-204,-250 156,-125 69,0-1,0 0,-1 0,1 0,0 0,0 0,-1 0,1 0,0 0,0-1,0 1,-1 0,1 0,0-1,-1 1,1 0,0-1,-1 1,1-1,0 1,-1-1,1 1,-1-1,1 1,-1-1,1 1,-1-1,1 0,-1 1,1-1,-1 0,0 1,0-1,1 0,-1 0,0 1,0-1,0 0,0 0,0 0,0 1,0-1,0 0,0 0,0 1,0-1,0 0,-1 0,1 1,0-1,0 0,-1 0,1 1,-1-1,1 0,-1 1,1-1,-1 1,1-1,-1 1,1-1,-1 1,0-1,1 1,-1-1,0 1,0-1,-12 0,1-1,-1 2,0 0,0 0,0 1,0 1,1 0,-1 1,1 0,-1 1,1 0,0 1,1 0,-1 1,1 1,0-1,0 2,1 0,0 0,1 0,0 1,0 1,1 0,0 0,0 0,1 1,1 0,0 1,0 0,3-7,0 0,0 1,0 0,1-1,0 1,0 0,0 0,1 0,0 1,0-1,0 0,1 0,0 1,1-1,-1 0,1 0,0 0,0 0,1 0,0 0,0 0,1 0,-1 0,1-1,0 1,1-1,-1 0,1 0,0 0,0-1,1 1,-1-1,1 0,0 0,0-1,1 1,-1-1,1-1,2 2,2-1,0-1,0-1,1 0,-1 0,0-1,0 0,1-1,-1 0,0-1,0 0,0 0,0-1,0-1,-1 1,1-2,-1 1,0-1,0-1,-1 1,0-1,1-1,15-13,-1 0,-1-2,-1 0,-1-1,-1-1,8-14,53-98,-80 136,0 1,0-1,0 0,1 1,-1-1,0 0,0 1,1-1,-1 0,0 0,1 1,-1-1,0 0,1 0,-1 1,0-1,1 0,-1 0,1 0,-1 0,0 0,1 0,-1 1,1-1,-1 0,0 0,1 0,-1 0,1 0,-1-1,0 1,1 0,-1 0,1 0,-1 0,0 0,1 0,-1-1,0 1,1 0,-1 0,0-1,1 1,-1 0,0 0,0-1,1 1,-1 0,0-1,0 1,1 0,-1-1,0 1,0-1,0 1,0 0,0-1,0 1,1-1,-1 1,0 0,0-1,0 1,-4 37,2-27,0-2,0 0,1 1,0-1,0 1,0-1,1 0,1 1,-1-1,1 1,1-1,0 0,0 1,0-1,1 0,0 0,1-1,0 1,0-1,0 0,1 0,0 0,1 0,-1-1,1 0,1 0,-1-1,1 1,0-1,0-1,0 0,1 0,0 0,0-2,0 0,0-1,0 0,0-1,0 0,0 0,0-1,0 0,0 0,0-1,0 0,-1 0,1-1,-1 0,1 0,-1-1,0 0,0 0,-1-1,1 0,-1 0,0-1,15-15,-1-1,-2 0,0-2,-1 0,5-13,28-38,-33 52,0 0,2 2,1 0,0 1,1 1,21-14,-39 31,-1 0,1 0,-1 1,1-1,-1 1,1-1,0 1,0 0,0 0,0 0,-1 1,1-1,0 1,0-1,0 1,1 0,-1 0,0 0,0 1,0-1,0 1,-1 0,1 0,0 0,0 0,0 0,0 0,-1 1,1-1,-1 1,1 0,-1 0,0 0,0 0,1 0,-1 0,-1 1,1-1,0 1,-1-1,1 1,-1 0,0 0,0-1,1 2,1 7,0-1,0 0,-1 1,-1 0,0-1,0 1,-1 0,0 0,-1 0,0-1,-1 1,0-1,0 1,-1-1,-1 0,0 1,0-2,-1 1,0 0,-1-1,0 0,0-1,-1 1,0-1,-1 0,0-1,0 0,0 0,-1-1,0 1,1-2,0 0,0 0,0-1,0 0,-1 0,0-1,1 0,-1 0,0-1,-1 0,-4 0,14-3,1 1,-1 0,0-1,0 1,1 0,-1 0,0-1,0 1,1 0,-1-1,0 1,0 0,0-1,0 1,1-1,-1 1,0 0,0-1,0 1,0-1,0 1,0 0,0-1,0 1,0-1,0 1,0 0,-1-1,1 1,0 0,0-1,0 1,0 0,-1-1,1 1,0 0,0-1,-1 1,1 0,0-1,0 1,-1 0,1 0,0-1,-1 1,1 0,0 0,-1 0,1 0,-1-1,1 1,0 0,-1 0,1 0,-1 0,1 0,0 0,-1 0,1 0,-1 0,32-19,-17 16,1 0,-1 1,1 0,0 1,0 1,0 0,0 1,-1 0,1 2,0-1,7 4,75 8,-80-14,1-1,-1 0,0-1,0-1,0 0,-1-2,1 0,-1 0,0-2,-1 0,1-1,-1 0,-1-1,7-5,-4-2,-2 1,1-2,-2 0,0-1,-1 0,-1-1,-1-1,8-18,19-64,-38 103,0-1,-1 0,1 0,0 1,0-1,-1 0,1 0,0 1,0-1,-1 0,1 0,0 0,-1 1,1-1,0 0,-1 0,1 0,0 0,-1 0,1 0,-1 0,1 0,0 0,-1 0,1 0,0 0,-1 0,1 0,0 0,-1 0,1 0,0 0,-1 0,1 0,0-1,-1 1,1 0,0 0,-1 0,1-1,0 1,0 0,-1 0,1-1,0 1,0 0,0-1,-1 1,1 0,0-1,0 1,0 0,0-1,0 1,0 0,-1-1,1 1,0 0,0-1,0 1,0-1,0 1,1 0,-1-1,0 1,0 0,0-1,0 1,0-1,-23 20,12-4,0 0,0 1,2 0,0 0,1 1,1 0,0 0,1 1,4-13,-1 1,1-1,0 1,1 0,0 0,-1 0,2 0,-1 0,1 0,0 0,0 0,1 0,-1 0,1 0,1 0,-1-1,1 1,0 0,0-1,1 1,0-1,0 0,0 0,0 0,1 0,0 0,0-1,0 1,0-1,1 0,0-1,4 3,-4-2,1-1,0 0,0-1,0 0,1 0,-1 0,0 0,1-1,-1 0,1-1,-1 1,1-1,-1-1,1 1,-1-1,1 0,-1 0,1-1,-1 0,0 0,0-1,5-2,2-1,0-1,-1-1,0 0,0-1,0 0,-1-1,-1 0,1-1,4-7,62-93,-77 112,-1-1,1 0,0 1,0-1,0 0,0 1,0-1,0 0,0 1,0-1,0 1,0-1,0 0,0 1,0-1,0 0,0 1,0-1,0 1,0-1,0 0,1 1,-1-1,0 0,0 1,0-1,1 0,-1 0,0 1,0-1,1 0,-1 0,0 1,1-1,-1 0,0 0,0 0,1 1,-1-1,1 0,-1 0,0 0,1 0,-1 0,0 0,1 0,-1 0,1 0,-1 0,0 0,1 0,-1 0,0 0,1 0,-1 0,0 0,1 0,-1-1,0 1,1 0,-3 50,1-38,0-8,0 0,0 1,0-1,1 0,0 1,0-1,0 1,1-1,-1 1,1-1,0 0,1 1,-1-1,1 0,-1 0,1 0,0 0,1 0,-1-1,1 1,-1-1,1 1,0-1,1 0,-1 0,0 0,1-1,0 1,-1-1,1 0,1 1,16 0,-1 0,1-1,0-1,0-2,-1 0,1-1,1-1,1 1,0-2,-1-1,1-1,-1-1,0-1,0 0,-1-2,-1-1,1 0,-2-1,1-2,-2 0,0 0,-1-2,0 0,-1-1,-1-1,-1 0,0-1,1-5,-9 12,-1 0,0 0,0 0,-1-1,-1 0,0 0,-1 0,0 0,-1 0,0-3,-2 13,1 0,-1 0,0 0,0 1,0-1,0 0,0 1,0-1,-1 1,1-1,-1 1,0-1,0 1,0 0,0 0,0 0,0 0,0 1,-1-1,1 0,-1 1,1 0,-1 0,0-1,1 1,-1 1,0-1,0 0,0 1,0-1,1 1,-1 0,-1 0,-4 0,1 0,-1 0,0 1,1 0,-1 0,1 1,-1 0,1 0,0 1,0 0,0 0,-2 1,-72 75,81-77,-1-1,0 0,0 1,1-1,-1 1,1-1,-1 1,1-1,-1 1,1-1,0 1,0-1,0 1,0-1,0 1,0 0,0-1,1 1,-1-1,1 1,-1-1,1 1,-1-1,1 1,0-1,-1 0,1 1,0-1,0 0,0 0,0 0,1 0,-1 0,0 0,0 0,0 0,1 0,-1 0,1 0,-1-1,1 1,0-1,66 17,4-29,-64 9,1 0,-1 1,0 1,0-1,1 2,-1-1,1 1,-1 0,1 1,-1 0,0 0,1 0,0 2,-5 0,0 0,0 0,0 1,-1 0,0 0,1 0,-1 0,-1 0,1 0,-1 1,0-1,0 1,0 0,0 0,-1 0,0-1,0 1,0 1,0-1,-1 0,0 0,0 0,-1 0,1 0,-1 0,-1 4,4 46,-1-50,0 0,1 1,0-1,0 0,0 0,1 0,0 0,-1 0,2 0,-1-1,1 0,-1 0,1 0,0 0,0 0,1-1,-1 1,1-1,0 0,0-1,0 1,0-1,0 0,1 0,-1-1,0 0,1 0,-1 0,1 0,4-1,6 1,-1-1,0-1,1 0,-1-1,0-1,0 0,0-1,0 0,-1-2,13-6,-3 3,0-2,-1-1,-1-1,0-1,0-1,-2-1,0 0,-1-2,0 0,-1-1,-2-1,0-1,-1 0,-1-1,11-23,-23 42,-1-1,1 1,-1-1,1 1,-1-1,0 0,-1 0,1 1,-1-1,1 0,-1 0,0 0,-1 1,1-1,-1 0,1 0,-1 0,0 1,0-1,-1 1,1-1,-1 1,0-1,0 1,0 0,0 0,-1 0,1 0,-1 0,0 0,1 1,-1 0,-1-1,1 1,0 0,0 0,-1 1,1-1,-1 1,1-1,-1 1,0 0,0 1,1-1,-1 1,0-1,0 1,0 0,1 1,-3-1,-10 5,0 1,1 0,-1 1,1 1,1 0,0 1,0 0,1 1,0 1,0 0,1 1,1 0,0 1,1 0,0 1,1 0,0 0,2 1,-1 0,2 1,0-1,1 1,0 1,3-6,-1 0,1 0,1 0,0 1,1-1,0 1,1-1,0 1,1-1,0 0,1 0,0 0,0 0,1 0,1-1,0 1,0-1,1-1,1 1,-1-1,1 0,1 0,0-1,0 0,1 0,-1-1,2 0,-1-1,1 0,0 0,0-1,1 0,-1-1,1-1,0 1,3-1,10 6,1-1,0-1,0-2,0 0,0-2,1 0,0-2,-1-1,1-1,15-3,-16-3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3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86 650,'-9'20,"0"1,1 1,2-1,0 1,1 1,1-1,1 6,2-25,1 1,-1-1,1 1,0-1,0 1,0-1,0 1,1-1,-1 1,1-1,0 0,0 1,0-1,0 0,1 0,0 1,-1-1,1 0,0-1,0 1,1 0,-1-1,1 1,-1-1,1 1,0-1,0 0,-1 0,2-1,-1 1,0 0,0-1,0 0,1 0,-1 0,1 0,-1-1,1 1,-1-1,1 0,-1 0,1 0,-1 0,1-1,-1 1,0-1,1 0,15-6,0-1,-1 0,0-2,0 0,-1-1,0-1,-1 0,0-1,-1-1,1-2,-14 13,48-44,-3-2,-2-2,-3-2,-2-2,33-59,-61 92,0-1,-1-1,-2 0,0 0,-2-1,0 0,-2 0,-1 0,1-16,-5 36,0 0,1-1,-2 1,1 0,-1-1,1 1,-1 0,-1-1,1 1,-1 0,0 0,0 0,0 0,-1 1,0-1,0 1,0-1,0 1,-1 0,-3-3,3 7,-1 0,1 1,0-1,0 1,0 0,0 0,0 1,0-1,1 1,-1 0,0 0,1 0,-1 0,1 1,0 0,0-1,0 1,0 0,0 0,1 1,0-1,-1 0,1 1,0 0,0-1,1 1,-1 1,0-2,-15 32,1 0,2 0,2 2,1-1,2 2,2-1,1 1,2 0,1 0,2 0,3 24,-2 72,5 0,20 120,-10-146,-5 1,-4 106,-33-120,26-92,0-1,0 0,-1 0,1 0,-1 0,0-1,1 1,-1 0,0-1,0 1,0-1,0 1,0-1,0 0,-1 0,1 0,0 0,-1-1,1 1,0 0,-1-1,1 0,-1 1,1-1,-1 0,1-1,-1 1,1 0,0-1,-1 1,1-1,-1 1,1-1,0 0,0 0,-1 0,1-1,-1 0,-6-5,-1 0,1-1,0 0,1-1,0 0,0 0,1-1,0 1,1-2,0 1,-2-7,-5-9</inkml:trace>
  <inkml:trace contextRef="#ctx0" brushRef="#br0" timeOffset="200.947">1 0,'5'10,"1"3</inkml:trace>
  <inkml:trace contextRef="#ctx0" brushRef="#br0" timeOffset="1433.968">368 1552,'13'-55,"-9"33,1 0,0 1,2 0,0 0,2 1,0 0,1 0,9-12,1 5,2 2,0 0,2 2,1 0,0 2,2 1,9-5,-11 10,-3 3</inkml:trace>
  <inkml:trace contextRef="#ctx0" brushRef="#br0" timeOffset="28876.761">1074 1694,'-10'-4,"0"-1,0 2,0-1,0 1,-1 1,0 0,1 0,-1 1,0 1,1 0,-1 0,0 1,0 0,1 1,-1 0,1 1,-1 0,1 0,0 1,0 1,1 0,-1 0,1 1,0 0,1 0,0 1,-1 0,2 1,-1 0,1 0,1 0,0 1,0 0,0 0,1 1,0 2,-15 16,1 1,2 1,1 1,2 0,1 1,1 0,2 1,1 1,-1 12,9-39,1-1,0 1,0 0,1 0,-1-1,1 1,1 0,-1-1,1 1,0-1,1 0,0 1,0-1,0 0,0-1,1 1,0-1,0 1,1-1,-1 0,1-1,0 1,1-1,-1 0,1 0,0-1,-1 0,2 0,-1 0,0-1,0 1,1-2,0 1,20 1,0-1,1-2,-1-1,0 0,0-3,0 0,-1-1,1-2,-1-1,-1 0,1-2,-2-1,1-2,-2 0,1-1,-2-1,0-1,-1-1,15-17,-24 25,-2-1,1 0,-2-1,1 0,-1 0,-1-1,0 0,-1-1,0 0,-1 0,-1 0,0-1,0 0,-1 1,-1-2,-1 1,0 0,0-1,-2 1,0-1,0 1,-2-1,1 1,-2 0,0 0,-1 0,0 0,-2 4,0 0,0 0,-1 1,-1 0,1 0,-2 1,1 0,-1 0,0 1,0 0,-1 1,0 0,0 1,-1 0,1 0,-1 1,0 0,0 1,-1 1,1-1,-1 2,1 0,-1 0,1 1,-7 1,-15-2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0,'5'14,"1"15,0 7,-1 2,-1-1,-2-6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1,'-11'5,"0"0,0 1,0 0,1 1,0 1,0-1,1 1,0 1,0 0,-3 5,12-11,0 1,1-1,0 1,-1-1,1 0,0 1,1-1,-1 0,1 0,-1 0,1 0,0 0,0 0,0-1,0 1,1 0,-1-1,1 0,0 1,-1-1,1 0,0-1,0 1,0 0,0-1,1 0,-1 0,0 0,1 0,-1 0,3 0,3 3,-2-2,-1 0,0 0,1 0,-1 1,0 0,0 0,0 0,-1 1,1 0,-1 0,0 1,0-1,-1 1,1 0,-1 0,0 1,0-1,-1 1,1 0,-1 0,-1 0,1 0,-1 1,0-1,0 1,-1-1,0 1,0 0,-1 1,0-2,-1 0,0-1,-1 1,1-1,-1 0,0 1,-1-1,1 0,-1 0,0 0,0-1,0 1,-1-1,0 1,0-1,0 0,0-1,-1 1,1-1,-1 0,0 0,0 0,0-1,0 1,0-1,-1-1,1 1,-1-1,1 0,-1 0,0 0,1-1,-1 0,0 0,-1 0,-73-6,61-1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1,'-5'43,"-1"19,4 4,4-4,0-9,1-7,-1-13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4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0 168,'1'-10,"0"1,0-1,0 1,2 0,-1 0,1 0,0 0,1 0,0 0,0 1,1 0,5-8,-7 12,-1 1,0 0,1 0,0 0,0 0,0 1,0-1,0 1,0-1,1 1,-1 0,1 1,0-1,-1 0,1 1,0 0,0 0,0 0,0 1,0-1,0 1,0 0,0 0,0 0,0 0,0 1,0 0,0 0,0 0,-1 0,3 1,0 2,-1 1,1-1,-1 1,0 0,0 0,-1 1,1-1,-1 1,-1 0,1 0,-1 1,0-1,0 1,-1-1,0 1,0 0,0 0,0 6,2 3,1 10,0 1,-2 1,-1-1,-2 0,0 1,-2-1,-1 0,-1 1,-1-2,-2 1,0-1,-2 0,-1 0,-1-1,-1 0,-3 2,-34 57,49-85,1 1,-1-1,1 1,-1-1,1 0,-1 1,0-1,1 0,-1 1,0-1,1 0,-1 0,0 1,0-1,0 0,0 1,0-1,0 0,0 0,0 1,0-1,0 0,0 0,0 1,0-1,-1 0,1 0,0 1,-1-1,1 0,0 1,-1-1,1 1,-1-1,1 0,-1 1,1-1,-1 1,1-1,-1 1,0 0,1-1,-1 1,0-1,1 1,-1 0,0 0,1-1,-1 1,0 0,0 0,1 0,-1 0,0 0,0 0,1 0,-1 0,0 0,0 0,1 1,-1-1,0 0,1 0,-1 1,0-1,1 0,-1 1,0-1,1 0,-1 1,8-24,0 1,2 0,1 0,0 1,2 0,0 1,1 0,1 1,1 0,1 2,1-1,0 2,16-12,-5 1,0-1,0 2,2 1,1 2,1 0,8-2,-37 24,-1-1,0 1,0 0,1 0,-1 0,0 0,1 1,-1-1,1 0,-1 1,1 0,-1 0,1 0,-1 0,1 0,0 0,-1 0,1 1,-1 0,0-1,1 1,-1 0,1 0,-1 0,0 0,0 1,0-1,0 1,0-1,0 1,0 0,0 0,0-1,-1 1,1 1,-1-1,0 0,1 0,-1 0,0 1,0-1,0 0,-1 1,1-1,-1 1,1-1,-1 1,0-1,0 1,0 0,0-1,0 1,-1-1,0 3,-63 282,15-145,42-132,16-44,78-117,-43 85,-23 33,1 1,1 2,2 0,0 1,3 1,0 2,1 1,2 1,0 1,2 2,68-19,-100 40,0 0,0-1,0 1,0 0,0 0,0-1,0 1,0 0,0 0,0 0,0 0,0 0,0 0,0 1,0-1,0 0,0 1,0-1,0 0,0 1,0-1,0 1,-1-1,1 1,0 0,0-1,0 1,-1 0,1-1,0 1,-1 0,1 0,-1 0,1 0,-1 0,1 0,-1 0,1 0,-1 0,0 0,0 0,0 0,1 0,-1 0,0 0,0 0,0 0,-1 0,1 0,0 0,0 0,0 0,-1 0,-15 60,15-58,-60 133,48-111,0 0,1 1,1 0,2 1,1 0,1 0,1 1,-2 28,8 17,1-61</inkml:trace>
  <inkml:trace contextRef="#ctx0" brushRef="#br0" timeOffset="619.319">1638 337,'-2'-4,"0"-1,0 1,0 0,0 0,-1 0,1 0,-1 0,0 0,0 1,-1-1,1 1,-1 0,1 0,-1 0,0 0,0 1,0 0,-1 0,1 0,-1 0,1 0,-1 1,1 0,-1 0,0 0,1 1,-1 0,0 0,0 0,1 0,-1 1,0-1,0 1,1 0,-1 1,1-1,-1 1,1 0,0 0,0 1,0-1,0 1,0 0,-1 0,-17 17,0 0,1 1,1 1,1 1,1 0,1 2,1 1,9-17,0 0,1 0,1 1,-1 0,2 0,-1 0,1 0,1 1,0-1,0 1,1 0,1 0,0 0,0 0,1 0,0 0,1 0,0 1,3-8,-1 0,1-1,0 1,0-1,0 0,0 0,1 0,-1 0,1-1,-1 1,1-1,0-1,0 1,0-1,0 0,0 0,0 0,1-1,-1 1,0-1,0-1,0 1,0-1,1 0,-1 0,0 0,0-1,0 1,-1-1,1 0,0-1,3-2,26-12,0-2,-1-1,-1-2,-1-1,-2-1,0-2,-1-1,-2-1,1-2,35-40,-62 70,1-1,0 1,-1-1,1 1,-1 0,1-1,0 1,-1 0,1-1,0 1,-1 0,1 0,0 0,-1 0,1 0,0-1,0 1,-1 1,1-1,0 0,0 0,-1 0,1 0,0 0,-1 1,1-1,0 0,-1 1,1-1,0 0,-1 1,1-1,-1 1,1-1,-1 1,1-1,-1 1,1-1,-1 1,0-1,1 1,-1 0,0-1,1 1,-1 0,0-1,0 1,1 0,-1-1,0 1,0 0,0 0,0-1,5 44,-5-41,0 31,-1-29,0 0,0 0,0 1,0-1,1 0,0 0,0 0,0 0,1 1,0-1,0 0,0 0,0 0,1 0,0-1,0 1,0 0,1-1,-1 1,1-1,0 0,1 0,-1 0,1 0,-1-1,1 1,0-1,1 0,-1 0,4 2,1-4,0 1,-1-1,1-1,0 0,0 0,0-1,0 0,-1 0,1-1,0 0,1-1,15-5</inkml:trace>
  <inkml:trace contextRef="#ctx0" brushRef="#br0" timeOffset="969.849">2540 224,'-22'1,"0"1,-1 1,1 0,1 2,-1 0,1 2,0 0,0 2,-17 9,36-18,0 1,0-1,0 1,0 0,0 0,0 0,0 0,0 0,0 0,1 0,-1 0,0 1,1-1,-1 1,1 0,-1-1,1 1,0 0,0-1,0 1,0 0,0 0,0 0,0 0,1 0,-1 0,1 1,-1-1,1 0,0 0,0 0,0 0,0 0,0 1,0-1,1 0,-1 0,1 0,0 0,-1 0,1 0,0 0,0 0,0 0,0 0,1-1,-1 1,0 0,1-1,-1 1,1-1,0 1,54 31,-51-32,1 1,-1 0,1 1,-1-1,0 1,0 0,0 0,0 1,0 0,-1-1,0 1,0 1,0-1,0 1,0 0,-1-1,0 2,0-1,-1 0,1 0,-1 1,0 0,1 5,-5-4,-1 0,1 0,-1 0,-1 0,1 0,-1-1,0 0,-1 0,0 0,0 0,0-1,0 1,-1-1,0-1,0 1,0-1,-1 0,1 0,-1-1,0 0,0 0,-1-1,6 0,-116 43,93-55,25-2</inkml:trace>
  <inkml:trace contextRef="#ctx0" brushRef="#br0" timeOffset="4753.96">3077 197,'-56'-18,"46"16,0 0,1 1,-1 1,0-1,1 1,-1 1,0 0,1 0,-1 1,1 0,-2 1,8-2,0 0,0 0,0 0,0 1,0-1,0 1,0 0,1-1,-1 1,1 1,-1-1,1 0,0 1,0-1,0 1,0-1,1 1,-1 0,0 0,1 0,0 0,0 0,0 0,0 0,1 0,-1 0,1 0,-1 1,1-1,0 0,0 0,1 1,-1-1,1 0,0 0,1 5,1 0,0 0,1 0,0-1,0 1,0-1,1 0,0-1,1 1,0-1,0 0,0 0,0 0,1-1,2 1,60 69,-65-71,-1 1,1 0,-1-1,1 1,-1 1,-1-1,1 0,-1 1,0-1,0 1,0 0,-1-1,0 1,0 0,-1 0,0 0,0 0,0 0,0 0,-1 0,0-1,0 1,-1 0,0 0,0-1,0 1,0-1,-1 0,0 0,0 0,-1 0,1 0,-1 0,0-1,0 0,-1 1,-5 0,0-1,-1 0,1 0,-1-1,0 0,0-1,0 0,0 0,0-2,0 1,-1-1,1-1,0 0,0-1,0 0,0 0,0-1,-7-4,-13-20,23 10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1 307,'72'-270,"-71"270,-1 1,1 0,-1 0,0-1,1 1,0-1,-1 1,1 0,-1-1,1 1,0-1,-1 1,1-1,0 0,-1 1,1-1,0 0,0 1,-1-1,1 0,0 0,0 0,0 0,-1 0,1 0,0 0,0 0,0 0,0 0,-1 0,1 0,0 0,0-1,-1 1,1 0,0-1,0 1,-1-1,1 1,0 0,-1-1,1 0,-1 1,1-1,0 1,-1-1,1 0,-1 1,0-1,1 0,0 6,56 129,-54-129,1 1,0-1,0 0,0 0,0 0,1 0,0-1,0 0,0 0,0 0,1-1,-1 1,1-1,0-1,0 1,0-1,0 0,1 0,-1-1,0 0,1 0,-3-1,0 0,0-1,0 1,0-1,0 0,0 0,0-1,0 1,-1-1,1 0,-1 0,1 0,-1 0,0-1,1 1,-1-1,-1 0,1 0,0 0,-1 0,1 0,-1 0,0-1,0 1,0-1,-1 0,1 0,28-107,-29 56,-1 31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293 650,'-21'6,"-1"2,2 0,-1 1,1 0,0 2,1 1,0 0,1 1,1 1,0 1,1 0,-12 15,23-22,1-1,-1 1,2 0,-1 1,1-1,0 1,1-1,0 1,0 0,1 0,1 0,-1 0,1-1,0 1,1 0,0 0,1 0,0 1,-1-5,0 0,1 0,-1 0,1 0,0 0,0-1,1 1,0-1,0 1,0-1,0 0,0 0,1 0,0 0,-1-1,2 0,-1 0,0 0,0 0,1 0,0-1,-1 0,1 0,0 0,0-1,0 1,0-1,1-1,-1 1,0-1,1 1,13-5,-1 0,-1 0,1-2,-1 0,0-1,0-1,-1-1,0 0,0-1,-1 0,0-1,-1-1,3-4,10-7,0-2,-1 0,-2-2,0 0,-2-2,-1-1,-2 0,-1-2,-1 0,-2 0,-1-2,-1 0,-2 0,-2-1,-1-1,-2 1,0-11,-5 26,-1 0,0-1,-2 1,-1 0,0 0,-1 0,-2 1,0-3,3 15,1-1,-1 0,-1 1,1 0,-1 0,0 0,-1 0,0 0,0 1,0 0,-1 0,0 1,0-1,0 1,-1 1,0-1,0 1,0 0,0 1,-1-1,-2 1,3 1,1 1,-1 0,1 0,-1 1,0 0,1 0,-1 1,0-1,1 2,-1-1,1 1,-1 0,1 0,0 0,0 1,0 0,0 0,0 1,1 0,-1 0,1 0,0 0,0 1,1 0,0 0,-1 0,2 1,-1-1,1 1,-2 3,-7 13,1 0,1 1,1 0,0 1,2 0,1 0,-1 16,3-20,2 1,0-1,1 1,1 0,1-1,1 1,1-1,1 1,0-1,1 0,2 0,0-1,1 0,1 0,0-1,2 0,2 2,104 121,-52-85,-45-40</inkml:trace>
  <inkml:trace contextRef="#ctx0" brushRef="#br0" timeOffset="220.728">998 848,'0'24,"5"3,2-8,-1-12,-1-7</inkml:trace>
  <inkml:trace contextRef="#ctx0" brushRef="#br0" timeOffset="365.75">1027 340,'0'0</inkml:trace>
  <inkml:trace contextRef="#ctx0" brushRef="#br0" timeOffset="614.706">1309 1017,'-5'-14,"3"-20,3-8,0-2,5 1,2 4,4 3,0 4,3 1,-2 2,3 6,-2 2,1 4,4 6,2 4,-1 3</inkml:trace>
  <inkml:trace contextRef="#ctx0" brushRef="#br0" timeOffset="953.465">1704 848,'37'-13,"-1"0,-1-3,-1-1,0-1,-1-2,-1-1,-2-2,0-1,0-1,4-46,-34 69,0 0,0 0,0 0,-1 0,1 0,0 0,-1 0,1 0,-1 0,0 0,0 0,0 1,0-1,0 0,0 1,0-1,0 0,-1 1,1-1,0 1,-1 0,0 0,1-1,-1 1,0 0,1 0,-1 1,0-1,0 0,0 0,0 1,0 0,0-1,0 1,0 0,0 0,0 0,-1 0,-9 0,-1 1,1 0,-1 1,1 0,0 1,-1 0,2 1,-1 0,0 1,1 1,0 0,0 0,1 1,-1 0,1 1,1 0,0 1,0 0,1 0,0 1,0 0,1 0,0 1,1 0,1 0,-1 0,2 1,0 0,0 0,1 0,0 0,1 1,1-1,-1 11,3-18,0 0,0 0,0 0,1 0,0 0,0 0,0-1,0 1,1-1,0 1,0-1,0 0,0 0,1 0,0-1,-1 1,1-1,1 0,-1 0,0 0,1-1,-1 1,1-1,0 0,0 0,2 0,5 2,-1-1,1-1,0 0,0 0,0-1,0 0,0-1,0-1,0 0,11-2,34-11,-32 8</inkml:trace>
  <inkml:trace contextRef="#ctx0" brushRef="#br0" timeOffset="1248.116">2409 650,'-11'12,"0"0,0 1,1 0,0 0,2 1,-1 0,2 1,0 0,0 0,2 1,0-1,0 1,2 0,-1 7,4-19,1 0,0-1,0 1,0 0,0-1,1 1,-1-1,1 1,0-1,0 0,0 0,0 0,1 0,-1 0,1 0,0 0,-1-1,1 0,1 1,-1-1,0 0,0-1,1 1,-1 0,1-1,0 0,-1 0,1 0,0 0,112 13,-96-14,0-1,0 0,0-2,0-1,-1 0,1-1,-1-1,0-1,-1-1,0 0,0-1,16-12,-10 6</inkml:trace>
  <inkml:trace contextRef="#ctx0" brushRef="#br0" timeOffset="1587.086">3143 1,'-25'152,"7"2,7 0,6 0,8 20,-3-143,16 66,-18-71,-1-22</inkml:trace>
  <inkml:trace contextRef="#ctx0" brushRef="#br0" timeOffset="2084.777">2805 481,'34'-10,"30"-3,8 1,-2 2,-9 3,-10 3,-8 2,-8 1,-4 1,-7 0</inkml:trace>
  <inkml:trace contextRef="#ctx0" brushRef="#br0" timeOffset="2372.361">3538 30,'-9'38,"-4"46,1 14,2 0,4-12,1-11,3-14,1-12,1-9,1-3,-1-2,1-3,-1-1,5-2,2-6</inkml:trace>
  <inkml:trace contextRef="#ctx0" brushRef="#br0" timeOffset="3050.572">3793 678,'0'8,"1"0,0 0,0 0,1 0,0 0,1-1,-1 1,1-1,1 1,0-1,0 0,0 0,1-1,-1 1,2-1,-1 0,1-1,0 1,1 0,-2-6,1-1,-1 1,0-1,1 0,-1 0,0 0,0-1,0 0,0 0,0-1,0 1,0-1,-1 0,1 0,-1 0,0-1,0 1,0-1,-1 0,1-1,-1 1,0 0,0-1,0 0,1 0,84-121,-88 125,1 0,-1 0,0 0,0 1,1-1,-1 0,0 0,1 0,-1 0,1 0,-1 0,1 1,-1-1,1 0,0 0,-1 1,1-1,0 0,-1 1,1-1,0 1,0-1,0 1,0-1,0 1,0 0,-1-1,1 1,0 0,0 0,0 0,0 0,0-1,0 1,0 1,0-1,0 0,0 0,0 0,0 0,0 1,0-1,0 0,0 1,-1-1,1 1,0-1,0 1,0-1,-1 1,1 0,0-1,-1 1,1 0,0 0,-1-1,1 1,-1 0,1 1,34 116,132 542,-162-643,-1 1,-1 0,0 0,-1 0,-1 0,-1 0,-1 0,0 0,-1 0,-1 0,-1 0,0-1,-2 1,0-1,-4 7,7-20,-1 0,1-1,-1 0,0 1,0-2,-1 1,1 0,0-1,-1 0,1 0,-1 0,0 0,0-1,0 0,0 0,0 0,0-1,0 0,0 0,0 0,0 0,0-1,0 0,0 0,1 0,-1 0,0-1,0 0,1 0,-1 0,1-1,0 1,0-1,0 0,0 0,0-1,0 1,1-1,0 0,0 0,0 0,0 0,0-1,-4-10,1 1,0-1,1 0,1 0,0-1,1 0,-1-15,-1 2,2 11,1 1,0 0,1 0,1-1,1 1,0-1,1 1,1 0,0 0,2 0,0 1,1-1,0 1,1 0,1 1,1-1,0 2,1-1,0 1,1 1,10-9,-12 16,1 1,-1 0,1 1,0 0,0 1,1 0,-1 0,1 1,-1 0,1 1,0 1,-1-1,1 2,5 0,9-1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09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6606 199,'-3'4,"1"1,0-1,1 1,-1 0,1-1,0 1,0 0,0 0,1-1,0 1,0 0,0 0,0 0,1 0,0-1,0 1,0 0,1 2,1 5,143 603,-79-370,-67-244,0 1,0-1,0 0,0 0,0 1,0-1,1 0,-1 0,1 1,-1-1,0 0,1 0,0 0,-1 0,1 1,0-1,0 0,-1 0,1-1,0 1,0 0,0 0,0 0,0 0,0-1,0 1,1-1,-1 1,0-1,0 1,0-1,1 1,-1-1,0 0,0 0,1 0,-1 0,0 0,1 0,-1 0,0 0,0 0,1-1,-1 1,0 0,0-1,0 1,1-1,-1 0,0 1,0-1,0 0,0 1,0-1,0 0,0 0,0-1,10-16,-1-2,-1 1,-1-1,-1 0,0-1,-2 0,0-3,5-12,-1 4,43-157,43-90,-70 229,-25 49,1 1,-1-1,0 0,1 0,-1 0,0 0,1 1,-1-1,1 0,-1 0,1 1,0-1,-1 0,1 1,-1-1,1 0,0 1,0-1,-1 1,1 0,0-1,0 1,0-1,0 1,-1 0,1 0,0 0,0-1,0 1,0 0,0 0,0 0,0 0,0 0,-1 1,1-1,0 0,0 0,0 1,0-1,0 0,-1 1,1-1,0 1,0-1,-1 1,1-1,0 1,0-1,-1 1,1 0,-1 0,1-1,-1 1,1 0,-1 0,1-1,24 106,-12-24,-4-22,2-1,3-1,20 55,6-44,-39-67,0-1,1 1,-1-1,0 1,0-1,1 0,-1 0,1 1,-1-1,1 0,-1 0,1-1,0 1,-1 0,1 0,0-1,0 1,-1-1,1 0,0 1,0-1,0 0,0 0,-1 0,1 0,0-1,0 1,0 0,0-1,-1 1,1-1,0 0,-1 1,1-1,0 0,-1 0,1 0,-1 0,1-1,0 1,15-19,-1 0,-1-1,-1-1,0 0,-2-1,0 0,7-24,-11 28,25-54,-4-1,-3-1,-3-1,-4-1,-1-7,-15 58</inkml:trace>
  <inkml:trace contextRef="#ctx0" brushRef="#br0" timeOffset="686.045">7875 1,'-5'14,"0"1,1-1,1 1,0 0,1 0,1 0,0 0,1 3,-1 9,23 248,10-11,-4-31,-28-232,-1 0,1 0,0 0,0 0,0 1,0-1,0 0,0 0,0 0,0 0,0 0,0 1,1-1,-1 0,0 0,1 0,-1 0,1 0,0 0,-1 0,1 0,0 0,-1 0,1-1,0 1,0 0,0 0,-1-1,1 1,0 0,0-1,0 1,0-1,1 1,-1-1,0 0,0 1,0-1,0 0,0 0,0 0,0 0,1 0,-1 0,0 0,0 0,0 0,0-1,0 1,0 0,0-1,110-139,-102 129,2-3,1 0,1 1,-1 0,2 1,0 1,0 0,1 0,1 2,10-5,-25 13,0 1,0-1,0 1,0 0,1 0,-1-1,0 1,0 0,0 0,0 0,0 0,1 1,-1-1,0 0,0 0,0 1,0-1,0 1,0-1,0 1,0-1,0 1,0-1,0 1,0 0,0 0,-1-1,1 1,0 0,0 0,-1 0,1 0,0 0,-1 0,1 0,-1 0,0 0,1 0,-1 0,0 0,0 1,1-1,-1 0,0 1,4 57,-4-51,-2 138,2-144,-1 0,1-1,0 1,0-1,0 1,0 0,0-1,0 1,1-1,-1 1,0 0,1-1,0 1,-1-1,1 1,0-1,-1 0,1 1,0-1,0 0,0 1,0-1,1 0,-1 0,0 0,0 0,1 0,-1 0,0 0,1-1,-1 1,1 0,-1-1,1 1,-1-1,1 0,0 1,-1-1,1 0,-1 0,1 0,0 0,-1 0,1 0,0-1,-1 1,1 0,-1-1,1 0,-1 1,1-1,-1 0,2 0,9-10</inkml:trace>
  <inkml:trace contextRef="#ctx0" brushRef="#br0" timeOffset="1369.498">8835 537,'-49'36,"1"2,2 2,2 1,2 3,-13 19,53-61,0-1,0 1,0 0,1 0,-1-1,0 1,1 0,-1 1,1-1,0 0,0 0,0 1,0-1,0 0,0 1,0-1,1 1,-1-1,1 1,0-1,0 1,0-1,0 1,0-1,0 1,1 0,0-1,-1 0,1 1,0-1,0 1,0-1,0 0,0 0,1 1,-1-1,1 0,0 0,-1-1,1 1,0 0,0 0,0-1,0 1,0-1,8-1,0 0,0 0,0-1,0 0,0-1,0 0,0-1,-1 0,1 0,-1-1,0-1,0 1,-1-1,7-5,3 0,9-6,-1-2,-1 0,-1-2,-1 0,13-16,2 0,-37 34,0 0,0 1,1-1,-1 1,0-1,0 1,1 0,-1-1,0 1,1 0,0 0,-1 0,1 0,0 0,-1 0,1 1,0-1,0 1,0-1,-1 1,1-1,0 1,0 0,0 0,0 0,0 0,0 0,-1 1,1-1,0 0,0 1,0 0,0-1,-1 1,1 0,0 0,-1 0,1 0,-1 0,1 0,-1 0,1 1,-1-1,0 0,1 1,-1 0,13 98,-5-11,-8-87,0 1,1 0,-1-1,1 1,0-1,0 1,0-1,0 0,0 0,0 0,0 0,1 0,-1 0,1 0,-1-1,1 0,0 1,0-1,0 0,-1 0,1-1,0 1,0 0,0-1,0 0,0 0,0 0,0 0,0 0,0 0,2-1,2 0,1-1,0 0,0 0,-1 0,1-1,-1 0,0-1,0 1,0-1,0-1,3-3,29-31,-2-2,-2-2,-2-1,-2-1,-1-2,-3-1,-2-2,12-36,-22 56,-1 0,-2-1,-1-1,-1 1,-2-2,-1 1,-2-1,-1 0,-1-21,-2 53,-1 0,1-1,-1 1,0-1,0 1,1-1,-1 1,0-1,0 1,0-1,-1 1,1-1,0 1,0-1,-1 1,1 0,-1-1,1 1,-1-1,0 1,0 0,1 0,-1-1,0 1,0 0,0 0,0 0,-1 0,1 0,0 0,0 0,0 1,-1-1,1 0,0 1,-1-1,1 1,-1-1,1 1,-1 0,1-1,-1 1,1 0,-1 0,1 0,-1 0,1 0,-1 1,1-1,0 0,-1 1,1-1,-1 1,1-1,0 1,-1 0,1-1,0 1,0 0,-1 0,1 0,0 0,0 0,0 0,0 0,0 1,0 0,-9 18,0 1,2-1,0 2,2-1,0 1,1 0,2 1,0-1,1 1,1-1,1 1,2-1,0 3,-2 1,5 32,2 0,3-1,3 0,1 0,14 28,-28-83,46 157,-72-197,13 15</inkml:trace>
  <inkml:trace contextRef="#ctx0" brushRef="#br0" timeOffset="1619.662">9230 340,'38'10,"42"2,17-4,-4-5,-7-2,-15-2,-13 0,-13 0,-8-1,-7 2,-7-1</inkml:trace>
  <inkml:trace contextRef="#ctx0" brushRef="#br0" timeOffset="18775.848">143 1441,'1'-2,"1"0,0 0,-1 0,1 1,0-1,0 1,0-1,1 1,-1 0,0 0,0 0,1 0,-1 0,1 1,-1-1,0 1,1-1,-1 1,1 0,1 0,0-1,22-2,1 1,0 1,0 1,0 2,0 0,-1 2,19 5,180 26,-179-24,-65-36,-173-133,184 148,3 3</inkml:trace>
  <inkml:trace contextRef="#ctx0" brushRef="#br0" timeOffset="17212.072">368 1751,'-17'152,"6"1,10 137,2-202,-3-58,-1 0,-1-1,-2 1,-1-1,-7 17,11-27,2-8</inkml:trace>
  <inkml:trace contextRef="#ctx0" brushRef="#br0" timeOffset="17629.06">820 1722,'1'419,"27"-128,-27-270,-1 2,-3-40,-2-10,-1 1,-2 1,0-1,-2 2,-1-1,-1 1,0 1,-2 0,-7-8,15 21,-1 1,0 0,-1 1,1 0,-1 0,-1 0,0 1,0 0,0 1,-1 0,0 0,0 1,0 1,-1 0,0 0,0 1,0 0,0 1,0 0,0 0,0 2,-1-1,1 2,0-1,-7 2,12 0,0 0,-1 0,2 0,-1 1,0 0,0 0,1 0,0 1,0-1,0 1,0 1,0-1,1 1,0 0,0 0,0 0,1 0,-1 1,1-1,1 1,-1 0,1 0,0 0,0 0,1 0,-1 0,1 1,1-1,-1 0,1 1,1-1,-1 1,1 1,5 11</inkml:trace>
  <inkml:trace contextRef="#ctx0" brushRef="#br0" timeOffset="17942.967">1187 2343,'-1'12,"0"1,1-1,0 0,1 1,1-1,0 0,0 0,1 0,1 0,0-1,0 1,1-1,1 0,0 0,0-1,2 1,-6-10,0 0,1 0,-1 0,0 0,1 0,-1-1,1 1,-1-1,1 0,0 0,-1 0,1 0,-1 0,1-1,-1 1,1-1,-1 1,1-1,-1 0,1 0,-1 0,0 0,0 0,0-1,1 1,-1-1,0 0,-1 1,1-1,0 0,0 0,-1 0,1 0,-1 0,0 0,0-1,0 1,0 0,0-1,0 1,0-1,-1 1,1-1,-1 1,0-1,0 1,0-3,2-1,-1-1,0 1,0-1,-1 1,1-1,-1 1,-1-1,0 0,0 1,0-1,0 1,-1 0,0-1,-1 1,1 0,-1 0,0 1,-1-1,1 0,-1 1,0 0,0 0,-1 0,0 1,0-1,0 1,0 0,-1 0,1 1,-1 0,0 0,0 0,0 1,-6-2,-16-5,2 3</inkml:trace>
  <inkml:trace contextRef="#ctx0" brushRef="#br0" timeOffset="20524.095">2175 2513,'-24'38,"-18"23,-6 5,5-3,5-13,4-10,8-11</inkml:trace>
  <inkml:trace contextRef="#ctx0" brushRef="#br0" timeOffset="25485.658">9596 1695</inkml:trace>
  <inkml:trace contextRef="#ctx0" brushRef="#br0" timeOffset="25243.542">9512 2146,'-9'33,"-4"17,1-1</inkml:trace>
  <inkml:trace contextRef="#ctx0" brushRef="#br0" timeOffset="25696.012">9795 2343,'88'-323,"-65"283,-22 39,-1 1,0-1,1 1,-1-1,1 1,-1-1,1 1,-1 0,1-1,-1 1,1 0,-1 0,1-1,0 1,-1 0,1 0,0 0,-1-1,1 1,-1 0,1 0,0 0,-1 0,1 0,0 0,-1 1,1-1,-1 0,1 0,0 0,-1 1,1-1,-1 0,1 0,-1 1,1-1,0 1,-1-1,0 0,1 1,-1-1,1 1,-1-1,0 1,1-1,-1 1,0 0,1-1,-1 1,0-1,0 1,1 0,-1-1,0 1,0-1,0 1,0 0,0-1,0 1,0 0,0-1,0 1,-1-1,1 1,18 149,-17-141,1 0,0-1,1 1,0-1,0 0,0 0,1 0,1 0,-1 0,1-1,1 0,-1 0,1 0,0-1,1 0,-1 0,1 0,1-1,-1 0,1-1,-1 1,1-1,0-1,5 2,-5-7,0 1,-1-1,1 0,0-1,-1 0,0 0,0-1,0 0,0 0,0 0,-1-1,0 0,0-1,0 1,-1-1,0 0,0 0,0-1,-1 1,0-1,0 0,-1 0,1-1,-2 1,1-1,1-6,30-119,-33 109</inkml:trace>
  <inkml:trace contextRef="#ctx0" brushRef="#br0" timeOffset="23694.676">7396 2033,'-19'8,"0"2,1 0,0 1,1 0,0 2,1 0,1 1,0 0,-8 11,13-15,1 0,1 0,0 1,1 0,0 0,0 0,1 1,1 0,-1 4,4-12,1 0,0 0,0-1,1 1,-1 0,1 0,0 0,0 0,0 0,1 0,-1 0,1 0,0 0,0 0,0-1,1 1,-1 0,1-1,0 1,0-1,0 0,1 1,-1-1,1 0,-1 0,1-1,0 1,0-1,1 1,-1-1,0 0,2 0,7 3,0 0,1-2,-1 1,1-2,0 1,0-2,0 0,0 0,1-2,-1 1,0-2,0 0,0 0,-1-1,1 0,0-2,-1 1,0-1,0-1,-1 0,1-1,-1 0,-1-1,1 0,-1 0,6-8,-8 10,0-1,0 1,-1-1,0 0,0-1,-1 0,0 0,-1 0,1-1,-1 0,-1 0,0 0,0 0,-1-1,0 1,-1-1,0 0,0 0,-1 0,0 0,-1 0,0 0,-1 0,0 0,-1 0,0 0,0 0,-1 1,0-1,-1 1,0-1,0 1,-1 1,0-1,-1 1,0-1,-3-2,5 6,0 1,0 0,0 0,0 0,-1 1,0-1,0 1,0 0,0 0,0 1,0 0,-1 0,1 0,-1 0,0 1,1 0,-1 0,0 1,0-1,1 1,-1 1,0-1,0 1,1 0,-1 0,0 0,1 1,-1 0,1 0,0 1,-1-1,1 1,0 0,1 1,-1-1,1 1,-1 0,1 0,-2 3,-15 45,17-27</inkml:trace>
  <inkml:trace contextRef="#ctx0" brushRef="#br0" timeOffset="24129.873">7904 2315,'-76'98,"75"-111,83-165,-71 148,2 1,1 0,1 1,1 1,2 1,0 0,19-18,-37 43,1-1,1 1,-1-1,0 1,0 0,0 0,1-1,-1 1,0 0,1 0,-1 1,1-1,0 0,-1 0,1 1,0-1,-1 1,1-1,0 1,-1 0,1 0,0 0,0 0,-1 0,1 0,0 0,0 0,-1 1,1-1,0 1,-1-1,1 1,0 0,-1-1,1 1,-1 0,1 0,-1 0,0 0,1 1,-1-1,0 0,0 0,0 1,0-1,0 1,0-1,0 1,0-1,-1 1,1 0,-1-1,1 1,-1 0,1-1,-1 1,0 0,0 1,39 133,-30-120</inkml:trace>
  <inkml:trace contextRef="#ctx0" brushRef="#br0" timeOffset="24378.67">8355 2231,'5'19,"1"2,1-3</inkml:trace>
  <inkml:trace contextRef="#ctx0" brushRef="#br0" timeOffset="24531.101">8384 1779,'0'0</inkml:trace>
  <inkml:trace contextRef="#ctx0" brushRef="#br0" timeOffset="24995.7">8863 1949,'-16'1,"1"2,0 0,0 1,0 1,1 0,-1 1,1 0,1 2,-1-1,1 1,0 1,-8 8,14-11,1 0,0 0,0 0,1 1,0 0,0 0,0 0,1 0,0 1,0 0,-1 7,3-12,1 0,0 0,1 1,-1-1,0 0,1 1,0-1,0 0,0 1,0-1,0 1,1-1,0 0,-1 1,1-1,1 0,-1 0,0 0,1 0,-1 0,1 0,0 0,0 0,0 0,0-1,1 1,-1-1,1 0,-1 0,3 1,-1 0,1-1,-1 0,1 0,0-1,-1 0,1 0,0 0,0 0,0 0,0-1,0 0,0 0,-1-1,1 1,0-1,0 0,0 0,0-1,-1 0,1 1,-1-1,1-1,1-1,95-68,-96 65,1 1,0 0,0 0,1 0,-1 1,1 0,0 0,1 1,-1 0,1 0,0 1,0 0,0 0,0 1,0 0,1 0,-1 1,0 0,1 1,-1 0,1 0,-1 1,1 0,7 2,-12 0,0 1,0 1,0-1,0 1,-1-1,0 1,1 0,-2 0,1 1,-1-1,0 1,0-1,0 1,-1-1,0 1,0 0,0 0,-1 0,0 0,0-1,0 1,-1 0,0 0,-1 3,2 8,-2 58,-4 1,-3-2,-3 1,-19 60,22-99,-1-2,-1 1,-2-2,-1 0,-14 23,12-29,13-20,0 1,-1-1,0 0,0 0,-1 0,0-1,0 1,-1-1,1 0,-1-1,-1 1,1-1,-1-1,0 1,0-1,0 0,-1 0,7-4,-1 1,0-1,0 0,0 0,0 1,0-1,1 0,-1-1,0 1,0 0,0 0,0-1,1 1,-1-1,0 0,0 1,1-1,-1 0,1 0,-1 0,0 0,1 0,0-1,-1 1,1 0,0-1,0 1,-1-1,1 1,0-1,1 1,-1-1,0 0,0 0,1 1,-1-1,1 0,-1 0,1 0,0 0,0 1,0-1,0 0,0 0,0 0,8-88,19-3,4 1,26-49,62-71,-100 185</inkml:trace>
  <inkml:trace contextRef="#ctx0" brushRef="#br0" timeOffset="21657.91">2739 2062,'21'150,"-19"-136,0 0,1 0,0 0,1-1,1 0,0 1,1-2,4 8,-8-16,0 0,1 0,0 0,-1-1,2 1,-1-1,0 1,1-1,-1 0,1 0,0-1,0 1,0-1,0 0,0 0,1 0,-1 0,1-1,-1 0,1 0,0 0,-1 0,1-1,0 0,-1 0,1 0,0-1,10-3,0-1,0-1,0-1,-1 0,0-1,-1 0,0-1,0 0,-1-1,0-1,-1 0,0 0,-1-1,4-6,129-175,-142 192,1-1,-1 1,0-1,1 1,-1 0,1-1,-1 1,1 0,0 0,0 0,-1 0,1 0,0 1,0-1,0 0,0 1,0 0,0-1,0 1,-1 0,1 0,0 0,0 0,0 0,0 1,0-1,0 1,0-1,0 1,0-1,0 1,-1 0,1 0,0 0,0 0,-1 0,1 1,-1-1,1 0,-1 1,0-1,0 1,1-1,-1 1,0 0,0-1,0 1,-1 0,1 0,0 0,-1 0,1 0,-1-1,1 2,21 60,-21-54,0-1,1 0,0 1,1-1,0 0,0 0,1 0,0-1,0 1,1-1,0 0,0 0,1-1,-1 1,2-1,-1 0,1-1,-1 0,1 0,1 0,-1-1,1 0,2 1,-3-3,0 0,0 0,0-1,1 0,-1-1,0 1,0-2,0 1,0-1,1 0,-1 0,0 0,0-1,0 0,-1-1,1 0,-1 0,1 0,-1-1,0 0,0 0,0 0,-1-1,0 0,0 0,4-4,0-1,-1-1,1 1,-2-1,0 0,0-1,-1 0,0 0,-1 0,1-7,-1-2</inkml:trace>
  <inkml:trace contextRef="#ctx0" brushRef="#br0" timeOffset="22878.767">4065 1441,'-20'164,"1"-16,7 1,6 39,20-114,-13-72,0-1,0 1,1 0,-1-1,0 1,0-1,1 1,-1-1,1 0,0 1,-1-1,1 0,0 0,-1 0,1-1,0 1,0 0,0-1,0 1,0-1,0 1,0-1,0 0,0 0,0 0,0 0,0 0,0 0,0-1,0 1,0-1,0 1,0-1,-1 0,2 0,90-65,-62 39,-20 17,-10 8,0 0,0 1,0-1,0 0,1 1,-1-1,0 1,1-1,-1 1,1 0,0 0,-1-1,1 1,0 0,-1 1,1-1,0 0,0 0,0 1,0-1,0 1,0-1,0 1,0 0,0 0,0 0,0 0,0 0,0 1,0-1,0 1,0-1,0 1,0-1,-1 1,1 0,0 0,0 0,-1 0,1 0,0 1,-1-1,62 139,-58-133,0 0,0-1,1 1,0-1,0-1,1 1,0-1,0 0,0-1,0 0,1 0,-1 0,1-1,0 0,0-1,0 1,1-2,-1 1,0-1,1 0,-1-1,1 0,-1 0,1-1,-1 0,0-1,1 0,-1 0,0 0,0-1,0-1,-1 1,1-1,-1 0,0-1,6-4,6-4,-1 0,0-2,-1 0,0-1,-1-1,-1 0,0-1,-2-1,0 0,2-6,-11 17,29-69,-32 75,0 0,-1-1,1 1,-1 0,0 0,1 0,-1 0,0 0,0 0,0-1,-1 1,1 0,0 0,-1 0,0 0,1 0,-1 0,0 0,0 0,0 0,0 0,0 1,0-1,-1 0,1 1,-1-1,1 1,-1-1,0 1,1 0,-1-1,0 1,0 0,0 0,0 0,-6 1,1 0,-1 1,1 0,-1 0,1 1,-1 0,1 0,0 0,0 1,0 0,0 1,1-1,-1 1,1 1,0-1,0 1,0 0,1 0,0 1,0 0,0 0,1 0,-2 2,0-3,1 0,-1 1,1-1,1 1,-1 0,1 0,0 0,0 1,0 0,1-1,0 1,1 0,-1 0,1 1,1-1,0 0,0 1,0-1,1 1,0-1,0 1,0-1,1 1,1-1,-1 1,1-1,1 0,-1 0,1 0,0 0,1-1,-1 1,1-1,1 1,-1-2,1 1,4 4,10 1,0-1,1-1,0-1,1 0,0-2,0 0,0-1,0-2,1 0,0-1,0-1,-1-1,1-1,0-1,-1-1,5-2,-4 2,0-1,-1 0,1-2,-1-1,-1-1,1 0,-1-2,-1 0,1-1,-2-1,0-1,0 0,-1-2,-1 0,-1 0,0-2,-1 0,0 0,-2-1,0-1,-1 0,-1-1,4-11,-12 28,0 1,-1-1,1 0,-1 0,0 1,0-1,0 0,-1 0,1 0,0 0,-1 0,0 0,0 0,0 0,0 0,0 0,-1 0,1 0,-1 0,0 0,0 1,0-1,0 0,0 0,-1 1,1-1,-1 1,0-1,0 1,0 0,0-1,0 1,0 0,0 0,-1 1,1-1,-1 0,1 1,-1 0,0-1,0 1,1 0,-1 0,0 1,0-1,0 1,0-1,0 1,0 0,-1 0,-5 0,0 1,0 0,0 0,0 1,0 0,1 1,-1 0,1 0,0 1,0 0,0 0,0 1,1 0,0 1,0-1,0 1,1 1,-5 5,10-10,0 0,0-1,1 1,-1 0,1 0,0 0,-1 0,1 0,0 0,0 0,0 0,1 0,-1 0,0-1,1 1,-1 0,1 0,-1 0,1 0,0-1,0 1,0 0,0-1,0 1,0-1,1 1,-1-1,0 1,1-1,-1 0,1 0,-1 1,1-1,0-1,0 1,0 1,69 27,69-24,-138-4,1 0,0-1,0 1,-1 1,1-1,0 0,-1 0,1 1,-1 0,0-1,1 1,-1 0,0 0,0 0,0 1,-1-1,1 0,0 1,-1-1,1 1,-1-1,0 1,0 0,0-1,0 1,-1 0,1 0,-1 0,1 0,-1 0,0-1,0 1,-1 0,1 0,0 0,-1 0,0 0,0-1,0 1,0 0,0-1,0 1,-1 0,0 0,-2 58,5-57,1 1,-1 0,1-1,-1 0,2 1,-1-1,0 0,1 0,-1 0,1 0,0-1,1 1,-1-1,1 0,-1 0,1 0,0 0,0 0,0-1,0 0,1 0,-1 0,1 0,-1-1,1 0,-1 0,1 0,0 0,1-1,7 1,-1 0,1-1,-1 0,1-1,-1-1,1 0,-1 0,0-1,0-1,7-3,3-3,-1-2,0 0,-1-1,-1 0,0-2,-1 0,-1-2,0 0,-1 0,-1-2,0 0,-2 0,9-18,8-53,-29 88,-1-1,1 1,-1-1,1 1,-1-1,0 0,0 1,0-1,0 0,-1 1,1-1,-1 1,0-1,1 1,-1-1,0 1,-1-1,1 1,0 0,-1 0,1-1,-1 1,1 0,-1 1,0-1,0 0,0 0,0 1,0-1,-1 1,1 0,0-1,-2 1,-4 1,-1 1,1 0,-1 0,1 1,0 0,-1 0,1 1,0 0,0 1,1 0,-1 0,1 0,0 1,0 0,0 0,-3 5,-2 0,0 1,1 0,1 1,0 0,0 1,1 0,1 1,0 0,1 0,0 0,1 1,1 0,0 0,2 1,-2 4,5-10,0 1,0-1,0 0,2 0,-1 0,1 0,1 0,0 0,0 0,1-1,0 1,0-1,1 0,0-1,1 1,0-1,1 0,-1 0,1-1,1 0,0 0,0-1,0 0,0 0,1-1,0 0,0 0,1-1,-1-1,1 1,0-1,0-1,0 0,0-1,0 1,4-2,166 5,-153-6</inkml:trace>
  <inkml:trace contextRef="#ctx0" brushRef="#br0" timeOffset="44220.793">1 3754,'13'6,"1"-2,0 0,0-1,1 0,-1-1,1 0,-1-1,1-1,-1-1,1 0,-1 0,1-2,-1 0,0 0,0-1,0-1,-1 0,1-1,-1-1,3-2,18-12,-1-2,-2 0,0-3,-1 0,-2-2,-1-1,-1-1,-1-1,-2-1,-1-2,-2 0,-1-1,10-27,-21 48,-1-1,0 1,-1-1,0 0,-1 0,-1-1,-1 0,0 1,-1-1,0 0,-1 0,-1 0,-1 0,-2-14,2 27,1-1,-1 1,0 0,0 0,-1 0,1 0,-1 0,1 0,-1 0,0 1,0-1,0 0,-1 1,1 0,0 0,-1-1,0 1,1 1,-1-1,0 0,0 1,0-1,0 1,0 0,0 0,-1 0,1 0,0 1,0-1,-1 1,1 0,0 0,-1 0,1 1,0-1,-1 1,0 0,-7 1,1 1,0 0,0 1,0 0,1 1,-1 0,1 0,0 1,0 0,1 0,-3 4,-7 6,-1 2,2 0,0 1,2 1,0 1,1 0,1 1,1 0,1 1,1 0,1 0,1 2,1-1,1 0,1 1,1 0,2 1,0-1,2 0,0 0,2 1,4 20,-2-33,1 0,0-1,0 0,1 0,1 0,0-1,0 0,1 0,1 0,0-1,0-1,1 0,0 0,0-1,1 0,1-1,-1 0,1 0,0-2,0 1,1-2,-1 1,1-2,0 0,1 0,5-4,0 0,-1-1,1-1,-1-1,0-1,0 0,0-2,0 0,-1 0,0-2,-1 0,0-1,-1-1,0 0,0-1,-1 0,3-5,17-18,45-30,-77 65,0 1,1-1,-1 1,1-1,-1 1,0 0,1 0,-1 0,0 0,0 1,0-1,0 0,0 1,0 0,0-1,-1 1,1 0,0 0,-1 0,0 0,1 0,-1 0,0 0,0 1,0-1,0 0,-1 1,1 1,7 10,-6-10,0 0,1-1,0 1,-1 0,1-1,1 0,-1 1,0-1,1 0,-1-1,1 1,0-1,0 1,0-1,0 0,1-1,-1 1,0-1,1 0,-1 0,1 0,-1-1,1 1,-1-1,1 0,0 0,-1-1,1 1,-1-1,1 0,-1-1,2 0,12-4,-1-2,0 0,0-1,0 0,-1-2,-1 0,0-1,3-3,104-64,-120 78,-1 0,0 1,0-1,0 1,1-1,-1 1,0-1,0 1,1 0,-1 0,0 0,1 0,-1 0,0 0,1 0,-1 0,0 0,1 0,-1 1,0-1,0 1,1-1,-1 1,0-1,0 1,0 0,0-1,0 1,0 0,0 0,0 0,0 0,0 0,0 0,-1 0,1 0,0 0,-1 1,1-1,10 58,-6-22,-4-35,0 1,0-1,0 0,0 0,1 1,-1-1,1 0,-1 0,1 0,0-1,0 1,0 0,0-1,0 1,0-1,0 1,0-1,1 0,-1 0,0 0,1 0,-1-1,1 1,-1-1,1 1,-1-1,1 0,-1 0,1 0,-1 0,1 0,-1-1,3 0,81-28,62-70,-127 90,-15 6,0 0,1 0,0 0,-1 1,1 0,0 0,0 0,0 1,0 0,0 1,0 0,1 0,-5 2,1 0,0 1,-1 0,1-1,-1 2,0-1,0 0,0 0,0 1,-1 0,0-1,1 1,-1 0,-1 0,1 1,0-1,-1 0,0 0,1 4,5 12,40 55,-34-64</inkml:trace>
  <inkml:trace contextRef="#ctx0" brushRef="#br0" timeOffset="44666.744">2372 3641,'40'-5,"-1"-2,0-2,0-1,-1-2,-1-2,29-15,-58 26,1 0,-2-1,1 0,0-1,-1 0,0 0,0-1,0 1,-1-2,0 1,0-1,0 1,-1-2,0 1,0 0,-1-1,0 0,-1 0,1 0,-2-1,1 1,-1-1,0 0,0-3,-3 9,1 0,0 0,-1 0,0 1,0-1,0 0,0 0,0 1,0-1,-1 1,1-1,-1 1,1 0,-1 0,0-1,0 1,0 0,0 1,-1-1,1 0,0 1,-1-1,1 1,-1-1,0 1,1 0,-1 0,0 1,0-1,1 1,-1-1,0 1,0 0,0 0,0 0,-6-1,0 1,0 0,0 1,0 0,0 0,0 1,1 0,-1 0,1 1,-1 1,1-1,-4 3,0 1,1 0,0 0,0 1,1 1,0-1,1 2,-1-1,2 2,0-1,0 1,0 0,2 0,-1 1,2 0,-1 0,2 1,-1-1,2 1,0 0,0 0,1 0,1 1,0-1,1 0,0 0,1 1,3 9,-2-16,2 1,-1-1,1 0,0 0,1 0,-1-1,1 1,1-1,-1 0,1-1,0 1,0-1,1-1,-1 1,1-1,2 1,11 3</inkml:trace>
  <inkml:trace contextRef="#ctx0" brushRef="#br0" timeOffset="45047.592">1102 3049,'-10'0,"-3"5,6 1,8 0,5-1</inkml:trace>
  <inkml:trace contextRef="#ctx0" brushRef="#br0" timeOffset="45932.838">3953 3331,'-9'11,"1"1,1 0,0 0,0 1,2-1,-1 1,2 1,-1-1,2 1,-1 6,2-14,0-1,0 0,-1 1,2-1,-1 1,1 0,0 0,0 0,0 0,1-1,0 1,0 0,0 0,1 0,0 0,0 0,1-1,-1 1,1 0,1-1,-1 1,1-1,0 0,0 0,0 0,1 0,-1-1,1 1,1-1,-1 0,0 0,1 0,0-1,0 0,0 0,0 0,15 1,0-1,-1-2,1 1,0-2,0-1,0-1,0 0,0-1,-1-1,0-1,0-1,0-1,0 0,-1-2,0 0,16-11,117-73,-149 93,-1-1,1 1,0-1,-1 1,1 0,0-1,-1 1,1 0,0 0,-1 0,1 0,0 0,-1 1,1-1,-1 1,1-1,0 1,-1-1,1 1,-1 0,1-1,-1 1,0 0,1 0,-1 0,0 1,1-1,-1 0,0 0,0 1,0-1,0 0,0 1,-1-1,1 1,0-1,-1 1,1-1,-1 1,1 0,-1-1,0 1,0 0,0-1,0 1,0 0,0-1,0 1,0 0,7 15,-3-9,0-1,0 0,1 0,0 0,1-1,-1 0,1 0,0 0,1-1,-1 0,1 0,0-1,1 0,-1 0,1 0,-1-1,1 0,0-1,0 0,1 0,-1 0,0-1,0-1,6 1,3-1,-1 0,1-1,-1-1,1-1,-1 0,0-1,0 0,0-2,-1 0,1 0,-2-2,3-1,-9 4,-1-1,0 0,-1-1,1 1,-1-1,0 0,-1-1,0 1,0-1,0 0,-1-1,0 1,-1-1,0 0,0 1,-1-1,0 0,-1-1,0 1,0 0,-1 0,0 0,-1-1,0-3,0-12</inkml:trace>
  <inkml:trace contextRef="#ctx0" brushRef="#br0" timeOffset="46168.793">5419 3473,'-4'38,"-3"18,1 4,6-9,3-12</inkml:trace>
  <inkml:trace contextRef="#ctx0" brushRef="#br0" timeOffset="46416.56">5392 3077,'0'0</inkml:trace>
  <inkml:trace contextRef="#ctx0" brushRef="#br0" timeOffset="46598.13">6069 2795,'-40'493,"38"-474,-5 26,2 0,2 1,2 0,2-1,2 1,5 16,-4-39,-3-15,0 0,0 0,1 0,0 0,0-1,1 1,0-1,0 0,1 0,0 0,2 2,-1-7,-1-7</inkml:trace>
  <inkml:trace contextRef="#ctx0" brushRef="#br0" timeOffset="46782.401">5646 3331,'57'-24,"30"-13,8 1,-6 0,-10 3,-12 1,-9 2,-9 1,-8 1,-11 0,-6 4,-7 3,-6 4</inkml:trace>
  <inkml:trace contextRef="#ctx0" brushRef="#br0" timeOffset="50100.002">6549 2823,'0'-23,"0"14,0 21,-1 69,13 198,-1-179,-5 1,-6 81,0-111,11-9,15-94,-18 16,0 0,0 1,2 0,-1 0,2 1,0 0,1 1,0 1,1-1,1 2,-1 0,2 0,0 2,0 0,0 0,13-4,-26 13,1-1,-1 0,1 0,0 1,-1-1,1 1,-1 0,1 0,0 0,-1 0,1 0,-1 1,1-1,0 1,-1 0,1 0,-1 0,0 0,1 0,-1 0,0 0,0 1,1-1,-1 1,0 0,-1 0,1 0,0 0,0 0,-1 0,1 0,-1 0,0 0,0 1,0-1,0 1,0-1,1 3,0 4,0 0,0 1,-1-1,0 1,-1-1,0 0,0 1,-1-1,0 1,-2 4,-6 20,5-25,2-1,-1 1,1 0,1-1,-1 1,1 0,1 0,0 0,0 0,1 0,0 0,19 15,-9-24</inkml:trace>
  <inkml:trace contextRef="#ctx0" brushRef="#br0" timeOffset="51254.943">7650 3275,'31'-7,"0"-2,-1-1,0-1,-1-2,0-1,-1-1,24-18,23-45,-74 77,0 1,-1-1,1 0,0 1,0 0,0-1,-1 1,1 0,0-1,0 1,0 0,0 0,0-1,0 1,-1 0,1 0,0 0,0 0,0 1,0-1,0 0,0 0,0 0,-1 1,1-1,0 0,0 1,0-1,-1 1,1-1,0 1,0-1,-1 1,1 0,0-1,-1 1,1 0,-1-1,1 1,-1 0,1 0,-1 0,0-1,1 1,-1 0,0 0,0 0,1 0,-1 0,0 0,0-1,0 1,0 0,0 0,0 1,15 55,32 216,-34-210,44 142,-13-117,-43-88,1 0,-1-1,0 1,1-1,-1 1,1-1,-1 0,0 1,0-1,1 0,-1 0,0 0,0 0,0 0,0 0,0 0,0 0,0-1,0 1,0 0,-1 0,1-1,-1 1,1-1,-1 1,1-1,-1 1,0 0,1-1,29-147,-20 93,38-136,-8 107,-28 66</inkml:trace>
  <inkml:trace contextRef="#ctx0" brushRef="#br0" timeOffset="52621.835">8355 3331,'0'-5,"5"-1,1-5,1-5,-2-4,-2-5,4 3,0 0,0-1,3 4,-1-1,4 5,-1-2,-2 8,-8 6,-4 7,-6 3,-3 1</inkml:trace>
  <inkml:trace contextRef="#ctx0" brushRef="#br0" timeOffset="55340.295">7734 2710,'41'-10,"1"2,0 2,0 2,0 1,0 3,16 2,-24-2,101 31,-92-16,35-4,-76-11,0 0,0 0,0-1,0 1,0 0,0-1,-1 1,1-1,0 1,0-1,0 0,-1 0,1 0,-1 0,1 0,0 0,-1 0,0 0,1-1,-1 1,0-1,0 1,1-1,-1 1,-1-1,1 0,0 0,0 1,0-1,-1 0,1 0,-1 0,0 1,1-1,-1 0,0 0,0 0,0 0,0 0,-2-5,0 1,0-1,-1 1,0 0,0-1,0 1,-1 1,0-1,0 0,0 1,-1 0,0 0,0 0,0 1,0 0,-1 0,0 0,0 0,-4-1,-50-46,47 33</inkml:trace>
  <inkml:trace contextRef="#ctx0" brushRef="#br0" timeOffset="60757.678">9315 2880,'25'-13,"-8"2,2 1,-1 1,1 1,1 0,0 2,0 0,0 1,0 1,1 1,0 0,-1 2,4 1,-20 0,0 1,-1 0,1 1,0-1,0 1,-1-1,1 1,0 0,-1 1,0-1,0 0,0 1,0 0,0 0,0 0,0 0,-1 0,0 0,0 1,0-1,0 1,0 0,-1-1,1 1,-1 0,0 0,0 0,-1 0,1 0,-1 0,0 0,0 0,0 0,0 0,-1 0,0 0,1 0,-2 0,1 0,0 0,-1-1,0 1,1 0,-2-1,1 0,-1 2,-108 142,15-27,91-111,1 1,0 0,1 0,0 0,0 1,1-1,1 1,-1 0,2-1,0 1,0 0,1-1,1 7,52 101,-54-72,-5-29</inkml:trace>
  <inkml:trace contextRef="#ctx0" brushRef="#br0" timeOffset="61137.862">9795 3614,'0'4,"-10"7,-3 7,-4-1,-4 2,-3 3,-3-3,-1 1,0 1,-2-2,1-1,0-2,5 0,2-2,5-8,5-6</inkml:trace>
  <inkml:trace contextRef="#ctx0" brushRef="#br0" timeOffset="61402.609">9456 3641,'9'0,"9"0,0 5,3 2,2 4,2 5,2 5,1 3,0 3,1-4,-5 0,-2-5,-4 0,-1-3,2-5,-3 2,-4-2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9:3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0 382,'426'-83,"-197"51,-228 32,0 0,-1 0,1 0,0 0,-1 1,1-1,0 0,0 0,-1-1,1 1,0 0,-1 0,1 0,0 0,-1-1,1 1,0 0,-1 0,1-1,-1 1,1-1,0 1,-1 0,1-1,-1 1,1-1,-1 0,1 1,-1-1,0 1,1-1,-1 0,0 1,1-1,-1 1,0-1,0 0,0 0,0 1,1-1,-1 0,0 1,0-1,0 0,0 1,-1-1,1 0,0 0,0 1,0-1,0 0,-1 1,1-1,0 0,-1 1,1-1,0 1,-1-1,1 1,-1-1,1 1,-1-1,1 1,-1-1,-37-32,36 32,-28-20,19 15,0 0,0 0,1-2,0 1,1-1,0 0,0-1,1 0,0-1,0 0,1 0,1 0,-1-1,2 0,-5-11,9 5,4 3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0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2175 3161,'-14'10,"-10"2,-1 5,-1 0,0 1,-1-3,4 2,1-3,5 2,0-2,3-4</inkml:trace>
  <inkml:trace contextRef="#ctx0" brushRef="#br0" timeOffset="383.562">1470 3697,'-34'20,"-15"10,-5 1,7-1,7-5,10-6</inkml:trace>
  <inkml:trace contextRef="#ctx0" brushRef="#br0" timeOffset="-35091.534">4800 2653,'-24'-95,"23"93,0 0,0 0,-1 0,1 0,0 0,-1 1,1-1,-1 0,0 1,0-1,0 1,1 0,-1 0,0 0,0 0,-1 0,1 0,0 0,0 1,0-1,0 1,-1-1,1 1,0 0,-1 0,1 0,0 0,0 0,-1 1,1-1,0 1,0-1,0 1,-1 0,1 0,0 0,0 0,0 0,1 1,-1-1,0 0,-12 11,0 0,2 1,-1 0,2 1,-1 0,2 1,0 0,1 1,0 0,-4 13,9-20,0 1,0 0,1-1,0 2,0-1,1 0,1 0,0 1,0-1,1 1,0-1,1 1,0-1,1 1,0-1,1 0,1 5,1-10,0-1,-1 0,1 0,1-1,-1 1,0-1,1 0,0-1,0 1,-1-1,2 0,-1-1,0 1,0-1,0 0,1-1,-1 0,0 0,0 0,1 0,-1-1,0 0,0-1,0 1,0-1,0-1,0 1,0-1,-1 0,1 0,1-2,5 0,-1 0,0-1,0-1,-1 0,0 0,0-1,-1-1,0 1,0-1,-1-1,0 0,0 0,-2 0,1-1,-1 0,-1 0,0-1,0 0,-1 0,-1 0,0 0,0 0,-1-6,-2 12,-1 0,0 0,-1 0,1 0,-1 0,0 0,-1 0,1 1,-1-1,0 1,-1 0,1 0,-1 0,0 0,0 1,-1-1,1 1,-1 0,0 1,0-1,0 1,0 0,-1 0,-5-2,1 1,0 0,0 0,-1 1,1 1,-1 0,0 0,1 1,-1 0,0 1,0 0,0 1,0 0,-8 2,-3 4</inkml:trace>
  <inkml:trace contextRef="#ctx0" brushRef="#br0" timeOffset="-36028.126">3643 904,'-3'-5,"0"1,0-1,0 1,-1 0,0 0,1 0,-1 1,-1-1,1 1,0 0,-1 0,0 1,1-1,-1 1,0 0,0 0,-1 1,1-1,0 1,0 0,-1 1,1-1,0 1,-1 0,1 0,-1 1,1 0,0 0,0 0,-1 0,1 1,0 0,0 0,0 0,1 1,-1-1,1 1,-1 1,1-1,0 0,0 1,-2 2,-9 11,0 1,0 0,2 2,0-1,2 1,0 1,1 0,1 1,1 0,-1 5,8-19,-1 0,2 0,-1-1,1 1,0 0,0 0,1 0,0 0,1 0,-1-1,2 1,-1-1,1 1,0-1,0 0,1 0,0 0,1 0,-1-1,1 0,0 0,1 0,-1-1,1 1,0-1,1-1,-1 1,1-1,0 0,0-1,0 1,0-1,1-1,-1 1,1-2,0 1,0-1,-1 0,1 0,0-1,0 0,8-1,-1 0,1-1,-1-1,1 0,-1-1,0 0,0-2,0 0,-1 0,0-1,0-1,-1 0,0-1,0 0,-1-1,0-1,-1 0,0 0,-1-1,0-1,-1 1,-1-2,0 1,0-1,-1 0,-1-1,-1 1,0-1,1-8,-4 16,-1 0,1 0,-2 0,1 0,-1-1,0 1,-1 0,1 0,-1 0,-1 0,0 0,1 0,-2 0,1 0,-1 0,0 1,-1 0,0-1,0 1,0 1,0-1,-1 1,0-1,0 1,-1 1,1-1,-1 1,0 0,0 0,-1 0,-3 0,1 0,-1 2,-1-1,1 2,0-1,0 1,-1 1,1 0,-1 0,1 1,0 0,-1 1,1 0,0 1,0 0,1 1,-1-1,1 2,-1 0,1 0,0 0,1 1,0 1,0-1,0 1,1 1,0-1,0 1,0 0,1 1,1 0,0 0,0 0,0 0,-5 17</inkml:trace>
  <inkml:trace contextRef="#ctx0" brushRef="#br0" timeOffset="-33957.489">3558 1101,'5'0,"1"0</inkml:trace>
  <inkml:trace contextRef="#ctx0" brushRef="#br0" timeOffset="-33346.005">3615 932,'-14'9,"0"0,0 1,1 1,1 0,0 1,0 1,1-1,1 2,0-1,1 2,0-1,1 1,1 0,-2 5,8-17,1 0,-1-1,0 1,0 0,1 0,0-1,-1 1,1 0,0 0,1 0,-1-1,0 1,1 0,-1 0,1-1,0 1,0 0,0-1,0 1,1-1,-1 1,1-1,-1 0,1 1,0-1,0 0,0 0,0 0,0-1,0 1,1 0,-1-1,0 1,1-1,0 0,-1 0,1 0,-1 0,1-1,0 1,0-1,0 1,2-1,5 1,0 0,0-1,0-1,0 1,1-2,-1 1,-1-1,1-1,0 0,-1 0,9-4,59-64,-75 69,-1 0,1-1,-1 1,0 0,0 0,0-1,0 1,0 0,0-1,-1 1,1-1,-1 1,0-1,0 0,0 1,0-1,0 1,0-1,-1 1,1-1,-1 1,0-1,0 1,1 0,-2-1,1 1,0 0,0 0,-1-1,1 1,-1 0,0 1,1-1,-1 0,0 0,0 1,0-1,-1 1,1 0,-4-1,0 2,0-1,0 1,0 0,0 0,0 0,1 1,-1 0,0 0,0 1,0-1,1 1,-1 1,0-1,1 1,0 0,0 0,0 0,0 1,0 0,1 0,0 0,-4 5,4-6,-59 75,62-76,0 1,0 0,0-1,1 1,-1 0,1 0,0-1,-1 1,1 0,1 0,-1 0,0 0,1-1,-1 1,1 0,0 0,0-1,0 1,0-1,0 1,1-1,-1 1,1-1,-1 0,1 1,0-1,0 0,0 0,0 0,1-1,-1 1,0-1,2 2,3 0,-1 1,1-1,0-1,-1 1,1-1,1 0,-1-1,0 0,0 0,0-1,1 1,-1-1,0-1,1 0,-1 0,0 0,0-1,0 0,0 0,0-1,0 0,5-3,-1 1,-1-1,1 0,-1-1,0 0,-1-1,1 0,-1-1,-1 1,0-2,0 1,-1-1,0 0,2-5,-6 10,0 0,-1 1,1-1,-1-1,0 1,0 0,0 0,-1-1,0 1,0-1,0 0,-1 1,0-1,0 1,0-1,-1 1,1-1,-1 0,-1 1,1 0,-1-1,0 1,0 0,-1 0,1 0,-1 0,0 0,0 1,-1-1,0 1,1 0,-1 0,-1 0,1 1,-1 0,1-1,-1 1,0 1,0-1,0 1,0 0,-2 0,2 1,-1 0,1 1,-1 0,1 1,-1-1,1 1,-1 0,1 0,0 1,-1-1,1 1,0 1,0-1,0 1,0-1,1 1,-1 1,1-1,0 1,0-1,0 1,0 0,0 1,-5 6,1-1,0 1,1 1,0-1,0 1,2 1,-1-1,2 1,-1 1,3-9,1-1,0 1,0 0,1 0,-1 0,1 0,0 0,0 0,1 0,-1 0,1 0,0 0,1-1,-1 1,1 0,0-1,0 1,0-1,1 1,-1-1,1 0,1 1,14 14</inkml:trace>
  <inkml:trace contextRef="#ctx0" brushRef="#br0" timeOffset="-32493.747">4630 2794,'1'-4,"-1"0,0-1,0 1,0 0,-1 0,1-1,-1 1,0 0,0 0,-1 0,1 0,-1 0,0 0,0 1,0-1,0 1,-1-1,0 1,1 3,-1 0,0 0,0 1,1-1,-1 1,0-1,1 1,-1 0,1 0,-1 1,1-1,-1 0,1 1,0-1,-1 1,1 0,0 0,0 0,1 0,-1 0,0 0,1 0,-1 1,1-1,-1 1,1-1,0 2,-22 65,23-68,-1 1,1-1,0 1,0 0,0-1,0 1,0-1,0 1,1 0,-1-1,1 1,-1-1,1 1,-1-1,1 1,0-1,0 1,-1-1,1 0,0 0,0 1,1-1,-1 0,0 0,0 0,0 0,1 0,-1 0,1 0,-1-1,0 1,1 0,-1-1,1 1,0-1,-1 0,1 1,-1-1,1 0,0 0,-1 0,2 0,8-3,0 1,0-2,-1 1,1-2,-1 1,0-1,0-1,-1 0,1 0,-1-1,-1 0,1 0,-1-1,0-1,-1 4,0 0,-1-1,1 0,-1-1,0 1,-1-1,1 0,-2 0,1-1,-1 0,0 0,0 0,-1 0,0 0,0-1,-1 1,-1-1,1 0,-1 1,0-1,-1 0,0 0,-1 0,0 1,0-1,-2-4,2 11,0 0,0-1,0 1,-1 0,1 0,-1 0,0 0,1 0,-1 1,0-1,0 0,0 1,0-1,-1 1,1 0,0 0,0 0,-1 0,1 0,-1 0,1 1,-1-1,1 1,-1 0,1-1,-1 1,1 1,-1-1,1 0,-1 0,1 1,-1 0,1-1,-1 1,1 0,0 0,-1 0,0 1,-83 55,80-52,0 1,1-1,-1 1,1 0,1 0,-1 0,1 0,0 1,0 0,1 0,0 0,0 0,1 1,0-1,0 1,1 0,-1 2,3-8,0 0,-1 0,1 0,0 0,0 0,0 0,1 0,-1 0,0 0,1-1,-1 1,1 0,-1-1,1 0,0 1,0-1,0 0,0 0,0 0,0 0,0 0,0 0,0 0,0-1,0 1,1-1,-1 0,0 1,0-1,3-1,69-3,-60 1,-1 0,0-1,0 0,0-1,-1-1,1 0,-1 0,-1-1,1-1,-1 0,0-1,-1 0,0 0,3-5,-13 14,1-1,0 1,-1-1,1 1,-1-1,1 1,-1-1,1 1,-1-1,1 0,-1 1,1-1,-1 1,0-1,1 0,-1 0,0 1,0-1,0 0,1 1,-1-1,0 0,0 0,0 1,0-1,0 0,0 0,-1 1,1-1,0 0,0 0,0 1,-1-1,1 0,0 1,-1-1,1 0,-1 1,1-1,-1 0,1 1,-1-1,1 1,-1-1,1 1,-1-1,0 1,1 0,-1-1,0 1,1 0,-1-1,0 1,1 0,-1 0,0 0,0 0,1 0,-2 0,-44 6,40-3,0 1,-1-1,2 1,-1 0,0 1,1-1,0 1,0 0,0 0,1 1,-1 0,1-1,-2 7,2 2</inkml:trace>
  <inkml:trace contextRef="#ctx0" brushRef="#br0" timeOffset="-31257.941">3586 1101,'0'-1,"0"0,0-1,0 1,0 0,1-1,-1 1,0 0,1-1,-1 1,0 0,1 0,0 0,-1-1,1 1,0 0,-1 0,1 0,0 0,0 0,0 0,0 0,0 1,0-1,0 0,0 0,0 1,1-1,-1 1,0-1,0 1,1 0,-1-1,0 1,1 0,-1 0,0 0,0 0,1 0,-1 0,0 0,1 0,-1 0,0 1,1-1,-1 0,0 1,0-1,0 1,1 0,-1-1,0 1,0 0,0 0,0 0,0 0,0-1,0 1,0 1,11 12,1 1,-2 1,0 0,-1 0,0 1,-2 0,6 15,24 43,99 111,-36-51,122 193,-193-271,4-2,1-1,35 40,44 38,-6 42,-20-24,-74-131</inkml:trace>
  <inkml:trace contextRef="#ctx0" brushRef="#br0" timeOffset="-30243.535">4263 1751,'5'0,"2"0</inkml:trace>
  <inkml:trace contextRef="#ctx0" brushRef="#br0" timeOffset="-29721.843">4263 1722,'5'0,"7"-5,5-6,5-1,-1-4,0 1,2 3,-3-1,-1 2,3-3,-4-3,0 1,-3 3</inkml:trace>
  <inkml:trace contextRef="#ctx0" brushRef="#br0" timeOffset="-29373.991">4603 1496,'4'-5,"-2"-1,-2 5,-1 2</inkml:trace>
  <inkml:trace contextRef="#ctx0" brushRef="#br0" timeOffset="-28323.279">4433 1609,'139'-99,"4"7,29-7,110-92,-235 160,1 1,1 3,40-16,119-61,-180 78,-28 27,0-1,-1 0,1 1,-1-1,1 0,0 1,-1-1,1 0,-1 1,1-1,-1 0,1 0,-1 0,1 0,-1 1,1-1,-1 0,1 0,-1 0,1 0,-1 0,1 0,-1 0,1 0,-1-1,1 1,-1 0,1 0,-1 0,1 0,-1-1,1 1,-1 0,1 0,0-1,-1 1,1 0,-1-1,1 1,0-1,-1 1,1 0,0-1,0 1,-1-1,1 1,0-1,0 1,0-1,-1 1,1-1,0 1,0-1,0 1,0-1,0 1,0-1,0 1,0-1,0 1,0-1,0 1,1-1,-1 1,0-1,0 1,0-1,1 1,-1-1,-55 9,44-4,-1-2,0 1,0-1,0-1,-1 0,1-1,0-1,0 1,0-2,0 0,0 0,0-1,0 0,1-1,0-1,0 0,-6-3,17 7,-1 0,1 0,-1 0,1 1,-1-1,0 0,1 1,-1-1,0 0,1 1,-1-1,0 1,0-1,1 1,-1-1,0 1,0 0,0-1,0 1,0 0,0 0,0-1,0 1,1 0,-1 0,0 0,0 0,0 0,0 1,0-1,0 0,0 0,0 1,0-1,0 0,1 1,-1-1,0 1,0-1,0 1,1-1,-1 1,0 0,1-1,-1 1,0 0,1-1,-1 1,1 0,-1 0,1 0,0 0,-1-1,1 1,0 0,-1 0,1 0,0 0,0 0,0 0,0 0,0 0,-1 23,1 1,2-1,0 0,1 0,2 0,0 0,7 15,2 18,60 259,-56-337,0-43,2 0,4 2,2 1,3 1,2 2,19-23,-35 57</inkml:trace>
  <inkml:trace contextRef="#ctx0" brushRef="#br0" timeOffset="-27310.448">5675 311,'45'-7,"1"-1,-1-2,-1-2,0-2,-1-2,4-4,-40 17,-1 0,1-1,-1 1,0-1,0-1,0 1,0-1,-1 0,0 0,0-1,0 1,-1-1,2-3,-6 8,1 0,-1 0,0-1,1 1,-1 0,1 0,0 0,-1 0,1 0,0 0,0 0,-1 0,1 1,0-1,0 0,0 0,0 1,0-1,0 0,0 1,0-1,1 1,-1-1,0 1,0 0,0 0,0-1,1 1,-1 0,0 0,0 0,0 0,1 0,-1 1,0-1,0 0,0 0,1 1,-1-1,0 1,0-1,0 1,0-1,0 1,0 0,0 0,0-1,0 1,0 0,-1 0,1 0,0 1,25 27,-2 2,-1 1,-1 1,-2 1,-2 0,-1 2,-1 0,-3 1,0 0,-3 1,5 28,4 135,-13-172,-5-29,-1 1,0-1,0 1,0-1,1 0,-1 1,0-1,1 0,-1 0,0 1,0-1,1 0,-1 0,0 1,1-1,-1 0,1 0,-1 0,0 0,1 0,-1 1,1-1,-1 0,0 0,1 0,-1 0,1 0,-1 0,0 0,1 0,-1 0,1-1,-1 1,0 0,1 0,-1 0,0 0,1-1,-1 1,0 0,1 0,-1 0,0-1,1 1,-1 0,0-1,1 1,-1 0,0-1,0 1,0 0,1-1,-1 1,0 0,0-1,0 1,0-1,0 1,0 0,0-1,0 1,0-1,0 1,0 0,0-1,0 0,53-169,121-316,-144 352,-29 109</inkml:trace>
  <inkml:trace contextRef="#ctx0" brushRef="#br0" timeOffset="-12486.051">3050 1327,'-34'0,"8"10,0 2,1 0,1 1,0 2,0 0,2 2,0 0,1 1,1 2,0 0,2 1,0 1,2 0,-8 15,-1 2,11-20,0 0,1 2,1 0,1 0,1 1,0 0,2 1,1-1,1 2,1-1,0 1,2 0,1 4,19 22,-5-94,-12 30,0 0,-1 1,-1-1,0 1,-1-1,0 1,-1 0,-1 0,0 0,0 0,-1 1,-1 0,0 0,-1 1,-124-148,131 158,2 1,-1 0,1 0,-1 0,0-1,1 1,-1 0,1 0,-1 0,0 0,1-1,-1 1,0 0,0-1,1 1,-1 0,0 0,1-1,-1 1,0 0,0-1,0 1,1-1,-1 1,0 0,0-1,0 1,0-1,0 1,0 0,0-1,0 1,0-1,0 1,0 0,0-1,0 1,0-1,0 1,0 0,0-1,-1 1,1 0,0-1,0 1,0-1,-1 1,1 0,0-1,0 1,-1 0,1 0,0-1,-1 1,1 0,0 0,-1-1,1 1,0 0,-1 0,1 0,-1 0,1 0,0 0,-1-1,1 1,-1 0,1 0,34 8,-23-5,55 12,2-3,0-3,0-3,7-3,-65-4,-1 1,1 0,0 0,-1 1,1 0,-1 1,1 0,-1 0,0 1,0 0,0 1,0 0,0 0,-1 1,7 5,-14-7,-1 0,1 0,-1 0,0-1,0 1,0 0,-1 0,1 0,-1 0,1-1,-1 1,0 0,0 0,0-1,-1 1,1-1,0 1,-1-1,0 1,1-1,-1 0,0 0,0 0,-1 0,1 0,0-1,0 1,-1 0,-1 0,4-2,-30 23,-1-1,0-1,-2-2,0-1,-4-1,-15 10,31-17</inkml:trace>
  <inkml:trace contextRef="#ctx0" brushRef="#br0" timeOffset="-10823.667">5251 2682,'87'-44,"-67"30,-1-1,0 0,-1-1,-1-1,0-1,-2 0,0-1,-1-1,-1 0,0-1,-2 0,0-1,1-9,-11 31,6-15,-1-1,0 0,-1 0,0-1,-2 1,0-1,1-13,-10-103,5 131,-1 0,1 1,-1-1,0 1,1 0,-1 0,0-1,0 1,0 0,0 0,0 1,0-1,0 0,0 1,0-1,0 1,0 0,-1-1,1 1,0 0,0 0,0 1,0-1,0 0,-1 1,1-1,0 1,0 0,0-1,0 1,0 0,0 1,1-1,-1 0,0 0,0 1,1-1,-1 1,1-1,0 1,-11 4,-136 51,147-57,0 0,0 0,1 0,-1 0,0 0,0 0,1 1,-1-1,0 0,0 1,1-1,-1 1,0-1,1 1,-1-1,0 1,1-1,-1 1,1-1,-1 1,1 0,-1-1,1 1,-1 0,1-1,0 1,-1 0,1 0,0 0,0-1,0 1,0 0,-1 0,1 0,0-1,0 1,1 0,-1 0,0 0,0-1,0 1,0 0,1 0,-1 0,0-1,1 1,-1 0,0-1,1 1,-1 0,1-1,-1 1,1 0,0-1,-1 1,1-1,0 1,-1-1,1 0,0 1,45 24,170 83,-29-4,-187-104,1 1,-1 0,0 0,1-1,-1 1,1-1,-1 1,1 0,-1-1,1 1,-1-1,1 1,-1-1,1 1,0-1,-1 0,1 1,0-1,-1 0,1 1,0-1,0 0,-1 0,1 0,0 0,0 0,-1 0,1 0,0 0,0 0,-1 0,1 0,0 0,0 0,-1-1,1 1,0 0,-1 0,1-1,0 1,-1-1,1 1,0 0,-1-1,1 1,-1-1,1 0,-1 1,1-1,-1 1,1-1,-1 0,0 1,1-1,-1 0,0 1,0-1,1 0,-1 0,0 1,0-1,0 0,0 0,0 1,0-1,0 0,0 0,0 1,-1-1,1 0,-138-245,130 221</inkml:trace>
  <inkml:trace contextRef="#ctx0" brushRef="#br0" timeOffset="-9486.98">3756 2005,'0'4,"-5"3,-6 4,-7 0,-4 3,-4 0,4 1,-1-1,0 1,-2 4,-1-3,4 2,6-2</inkml:trace>
  <inkml:trace contextRef="#ctx0" brushRef="#br0" timeOffset="-502.107">3050 2484,'-5'4,"-6"8,-6 0,-5 4,-4-1,-2 2,-1-3,5 2,1-2,-1-3,5 1,0-2,4 3,-1-1,2-3</inkml:trace>
  <inkml:trace contextRef="#ctx0" brushRef="#br0" timeOffset="9752.483">1159 3838,'2'2,"-1"0,0 0,1 0,0 0,-1-1,1 1,0-1,0 1,-1-1,1 0,0 1,1-1,-1 0,0 0,0-1,0 1,0 0,1-1,-1 1,0-1,1 0,-1 0,0 0,1 0,0 0,0 0,224 3,-84-31,138 26,-139-24,253 26,-225-28,-85 28,72-12,-117 4,1 2,0 1,0 3,0 1,0 1,1 3,49-1,-64-2,-2 0</inkml:trace>
  <inkml:trace contextRef="#ctx0" brushRef="#br0" timeOffset="12086.813">1159 3895,'17'-226,"-12"202,-2 0,0-1,-2 1,-1-1,-1 1,-1-1,0 1,-4-8,-13-193,-8 83,9 19,8-70,9 58,-26-7,27-111,27 111,-24 110,-1 1,-2-1,-1 0,-1 1,-2-1,-1 1,-2 0,-1 0,-6-13,9 27,0 1,2-1,-1 0,2 0,1 0,0 0,1-1,1-6,-2-52,-9 41,4 29</inkml:trace>
  <inkml:trace contextRef="#ctx0" brushRef="#br0" timeOffset="12885.801">651 4093,'-11'3,"0"-1,0 2,1-1,-1 2,1-1,0 1,1 1,-1 0,1 0,0 1,0 0,1 1,0 0,0 0,1 0,-5 8,0 2,0 0,1 1,1 0,0 1,2 0,0 0,2 1,0 0,1 0,1 1,1-1,1 1,1 0,1-1,1 1,0 0,2 3,-1-17,-1 0,1 0,1 1,0-1,0 0,0-1,1 1,0-1,0 1,1-1,0 0,0-1,1 1,0-1,0 0,0-1,1 0,0 0,0 0,0 0,1-1,-1-1,1 1,0-1,0 0,0-1,0 0,1 0,2-1,4 2,1 0,1-2,-1 0,0-1,0 0,0-1,0-1,0-1,0 0,0-1,-1-1,0 0,0-1,0-1,3-2,-4 1,-1-1,0-1,0 0,-1 0,0-2,0 1,-2-2,1 1,-2-2,0 1,0-1,-1 0,-1-1,0 0,-1 0,-1 0,0-1,-2 0,1 0,-2 0,0 0,-1 0,0-1,-2 1,0 0,0 0,-2-1,-2-8,-2 2,-1-1,0 2,-2-1,-1 1,0 0,-2 1,-1 1,0 0,-1 0,-1 2,-1 0,-1 1,0 0,-1 2,-1 0,-18-9,31 20,0 0,-1 1,0 0,0 0,0 1,0 0,0 1,0 0,-1 0,1 0,-7 2,-9 3</inkml:trace>
  <inkml:trace contextRef="#ctx0" brushRef="#br0" timeOffset="15154.793">3191 3726,'284'29,"-59"-31,-84-24,-123 25,-7 0</inkml:trace>
  <inkml:trace contextRef="#ctx0" brushRef="#br0" timeOffset="17040.146">4348 4318,'0'0,"0"-1,1 0,-1 0,0 0,0 1,0-1,1 0,-1 0,0 0,0 1,0-1,-1 0,1 0,0 0,0 1,0-1,0 0,-1 0,1 1,0-1,-1 0,1 0,-1 1,1-1,-1 0,1 1,-1-1,1 1,-1-1,1 1,-1-1,0 1,1-1,-1 1,0-1,0 1,1 0,-1-1,0 1,0 0,0 0,1 0,-1 0,0 0,0 0,0 0,1 0,-1 0,0 0,0 0,0 0,1 0,-1 1,0-1,0 0,1 1,-1-1,0 0,1 1,-1-1,0 1,1-1,-1 1,0-1,1 1,-1 0,1-1,-1 1,1 0,-1 0,-132 155,67-79,-121 121,175-187,11-8,0-1,0 0,0 0,-1 0,1 0,-1 0,1 0,-1 0,0 0,0-1,1 1,-1-1,0 1,-1-1,1 0,0 1,0-1,0 0,-1-1,1 1,0 0,-1-1,1 1,-1-1,1 0,-1 0,1 0,-1 0,1 0,-1 0,1-1,0 1,-1-1,1 0,0 0,-1 0,1 0,0 0,0 0,0 0,0-1,0 1,-1-1,-12-71,14 47</inkml:trace>
  <inkml:trace contextRef="#ctx0" brushRef="#br0" timeOffset="17293.728">3869 4205,'24'39,"17"31,7 14,0-3,-4-10,-4-8,-4-9,-3-10,-3-7,-2-5,-5-4,-2-5,-4-3,-1-5,-3 0,1-2,-1-4</inkml:trace>
  <inkml:trace contextRef="#ctx0" brushRef="#br0" timeOffset="18473.734">59 875,'-15'49,"2"1,3 0,1 1,3 0,2 0,3 21,0-64,1 1,1 0,0-1,0 1,0 0,1-1,1 1,-1-1,1 0,1 0,0 0,0 0,0-1,1 0,0 1,0-2,1 1,0-1,0 1,0-2,1 1,0-1,5 3,-9-7,0 0,1-1,-1 0,0 1,0-1,1 0,-1-1,0 1,0 0,1-1,-1 0,0 0,0 0,0 0,0 0,0-1,0 1,0-1,0 0,-1 0,1 0,-1 0,1 0,-1 0,0-1,0 1,0-1,1-1,46-82,-48 84,179-491,-170 474,-5 25,-1 35,1 56,5 0,15 61,12 123,-32 190,-6-438,-2 0,-1-1,-2 1,-1-1,-2 0,-1-1,-1 0,-1 0,-2-1,-1-1,-2 0,0-2,-14 16,29-40,-10 14,-1 0,0 0,-1-1,0-1,-2 0,0-1,0-1,-1-1,-1 0,0-1,0-1,-1-1,-15 5,32-13,0 0,0 0,-1-1,1 1,-1-1,1 0,0 1,-1-1,1-1,-1 1,1 0,0 0,-1-1,1 1,0-1,-1 0,1 0,0 0,0 0,0 0,0 0,0-1,0 1,0-1,0 1,0-1,1 0,-1 1,0-1,1 0,0 0,-1 0,1-1,0 1,0 0,0 0,1 0,-1-1,0 1,1-1,0 1,-1 0,1-1,0 1,0-1,4-16,1 0,0 0,1 0,1 1,1-1,1 2,0-1,9-11,6-13,74-138,106-145,-191 306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1 251,'19'-5,"38"-10,1 2,0 2,0 3,15 2,104 8,-200-20,-83-37,101 52,1 0,0 0,1 0,-1-1,0 1,1-1,0 0,0 0,0 0,1 0,-1-1,1 1,0-1,0 1,0-1,1 0,0 0,0 0,0 0,0 0,1 0,0-4,3-11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0 113,'515'0,"-454"-11,-82-15,-45-32,51 41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0 118,'7'4,"0"-1,1 1,-1-2,0 1,1-1,-1 0,1 0,0-1,0 0,0 0,-1-1,1 0,0-1,0 0,0 0,0 0,-1-1,1 0,-1-1,1 1,-1-2,0 1,0-1,0 0,-1 0,0-1,1 0,-1 0,-1 0,1-1,-1 0,3-3,45-60,-51 69,1 1,-1 0,0 0,0 0,0 0,0 0,0 0,0 1,-1-1,1 1,0-1,-1 1,1-1,-1 1,1 0,-1 0,0 0,0 0,0 0,0 0,0 0,0 0,0 0,-1 1,1-1,-1 0,0 0,1 2,0 1,12 40,-2 1,-2 1,-3-1,0 17,4 26,18 121,-13-131,-15-79,0 1,1 0,-1-1,0 1,0 0,1-1,-1 1,1-1,-1 1,1-1,-1 1,1-1,-1 1,1-1,-1 1,1-1,-1 0,1 1,0-1,-1 0,1 1,0-1,-1 0,1 0,0 0,-1 0,1 1,0-1,0 0,-1 0,1 0,0-1,-1 1,1 0,0 0,-1 0,1 0,0-1,-1 1,1 0,0-1,-1 1,1 0,-1-1,1 1,-1-1,1 1,-1-1,1 1,-1-1,1 1,-1-1,0 0,1 1,-1-1,0 1,1-1,-1 0,0 1,0-1,0 0,26-43,111-350,-52 184,-75 192,-2 6</inkml:trace>
  <inkml:trace contextRef="#ctx0" brushRef="#br0" timeOffset="400.687">875 570,'-5'34,"-1"15,5 0,2-14,7-16,1-13</inkml:trace>
  <inkml:trace contextRef="#ctx0" brushRef="#br0" timeOffset="654.086">1045 203,'-10'5,"-3"6,1 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3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1,'-24'38,"-17"23,-2 5,1-4,9-7,4-8,8-8,2-5,-1-4,-1-2,-1-1,-3-1,-2-4,0-1,3-4</inkml:trace>
  <inkml:trace contextRef="#ctx0" brushRef="#br0" timeOffset="280.06">52 1,'51'90,"-29"-49,2-2,2 0,1-1,2-2,7 5,139 152,-163-179,-1-1</inkml:trace>
  <inkml:trace contextRef="#ctx0" brushRef="#br0" timeOffset="980.297">701 649,'238'-460,"-235"454,-1 2,-1 0,1 0,0 0,0 0,0 0,1 1,-1-1,1 1,0 0,0 0,0 0,0 0,1 0,-1 1,1 0,0-1,0 1,-2 4,0 0,0 0,-1 0,1 0,0 0,-1 0,1 1,-1-1,0 1,0-1,0 1,0-1,0 1,0-1,-1 1,1 0,-1-1,0 1,0 0,0 0,0-1,0 1,0 0,-1 0,1 1,0 30,-2-28,1 0,0 0,1 0,0 0,0 0,0 0,0 0,1 0,0 0,0 0,1 0,0 0,0-1,0 1,0-1,1 1,0-1,0 0,1 0,0 0,-1 0,5 3,-4-8,0 0,0 0,1-1,-1 1,0-1,0 1,0-1,1-1,-1 1,0-1,-1 1,1-1,0 0,0-1,-1 1,1 0,-1-1,0 0,0 0,0 0,0 0,0-1,-1 1,1-1,-1 1,0-1,0 0,-1 0,1 0,-1 0,1-2,-1 4,26-46,-12 19,1-1,2 2,1 1,1 0,1 1,10-8,-26 29,29-21,-33 26,0 0,0-1,0 1,-1 0,1 0,0 0,0 0,0 0,-1 1,1-1,0 0,0 0,-1 0,1 1,0-1,0 0,-1 1,1-1,0 1,-1-1,1 1,0-1,-1 1,1-1,-1 1,1-1,-1 1,1 0,-1-1,0 1,1 0,-1 0,0-1,1 1,-1 0,0 0,0-1,0 1,0 0,0 0,0 0,0-1,0 1,0 0,0 0,0 0,0-1,0 1,-1 1,-3 257,3-243,2 1,-1-1,2 1,0-1,2 0,-1 0,2 0,0 0,1 1,4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3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0,'-18'31,"5"1,2-1,1 2,2 0,0 0,3 0,1 1,1-1,2 1,1 0,2 0,1-1,5 21,-7-48,1 0,-1 0,1-1,0 1,1-1,-1 0,1 1,0-1,0 0,1-1,0 1,0 0,0-1,0 0,0 0,1 0,0-1,0 0,0 1,0-2,0 1,1-1,-1 1,1-1,0-1,-1 1,1-1,0 0,0-1,0 1,0-1,0 0,0-1,-1 1,1-1,0 0,0-1,5-1,2-4,1 0,-2 0,1-2,-1 0,0 0,-1-1,0 0,-1-1,0 0,0-1,4-8,16-15,77-113,-107 147,1 0,-1 0,0 0,1-1,-1 1,1 0,-1 0,1 0,-1 0,1 0,0 1,-1-1,1 0,0 0,0 0,0 1,-1-1,1 0,0 1,0-1,0 0,0 1,0 0,0-1,0 1,1 0,-1-1,0 1,0 0,0 0,0 0,0 0,0 0,1 0,-1 0,0 0,0 0,0 1,0-1,0 0,0 1,0-1,0 1,0-1,0 1,0 0,0-1,0 1,0 0,-1 0,1-1,0 1,0 0,-1 0,1 0,0 0,-1 0,1 0,-1 0,0 0,1 0,-1 1,17 48,-15-42,-1 0,1-1,0 1,1-1,0 1,0-1,0 0,1 0,0 0,0-1,1 1,0-1,0 0,0-1,1 1,0-1,0 0,0 0,1-1,0 0,-1 0,5 1,-2-3,0 0,0-1,0 0,0 0,0-1,-1 0,1-1,0 0,0 0,0-1,0 0,-1-1,1 0,-1 0,0-1,0 0,0 0,0-1,-1 0,0 0,0-1,0 0,-1 0,0-1,0 1,0-1,-1-1,0 1,0-1,0-2,2 0,-1 0,-1 0,1-1,-2 0,0 0,0 0,-1 0,0-1,0 1,-2-1,1 1,-2-1,0-2,0 3</inkml:trace>
  <inkml:trace contextRef="#ctx0" brushRef="#br0" timeOffset="3084.785">1381 480,'15'4,"0"-1,-1-1,2 0,-1-1,0-1,0 0,0-1,0 0,0-2,0 0,11-3,-19 3,0 1,0-1,0 0,-1-1,1 1,-1-1,0-1,0 1,0-1,-1 0,0 0,1-1,-2 1,1-1,-1 0,0-1,0 1,-1-1,0 1,0-1,0 0,-1 0,0 0,0-6,0 6,0 0,0 0,-1 0,0 0,-1 0,0 0,0 0,0 0,-1 0,0 0,0 0,-1 0,0 0,0 1,-1-1,0 0,0 1,0 0,-1 0,0 0,0 0,0 1,-1-1,0 1,0 0,0 0,-1 1,1 0,-5-3,0 2,0 1,0-1,0 2,0-1,-1 2,1-1,-1 1,0 1,0 0,0 0,0 1,1 1,-1 0,0 0,0 1,0 0,1 1,0 0,-1 1,1 0,0 0,1 1,-1 1,1 0,-1 1,0 1,0 0,1 0,0 1,0 1,1 0,1 0,-1 0,2 1,-1 0,2 1,-1-1,2 1,-1 0,2 0,-1 0,2 1,0-1,0 1,1 0,1-1,0 1,0 0,1-1,1 1,1 0,-1-1,2 0,0 0,0 0,1 0,1-1,-1 1,2-1,0-1,1 1,4-1,1-1,0 0,1-1,0-1,0 0,0 0,1-2,0 0,0-1,0 0,1-1,0-1,-1 0,1-1,0-1,-1-1,1 0,0-1,-1 0,2-2,-1 2,-1 0,1-2,-1 0,0 0,0-1,-1-1,1-1,-1 0,6-4,-2-2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55 167,'-51'325,"49"-301,1 0,1 0,1-1,1 1,1 0,1-1,7 20,5-58,14-155,-20 127,2 0,2 1,2 0,2 2,2 0,1 1,2 1,1 1,8-6,-26 33,1 1,0 0,1 0,0 1,1 0,-1 0,1 1,1 0,0 0,0 1,0 1,0-1,1 2,1-1,-9 5,-1-1,1 1,-1 0,1 0,0 0,-1 1,1-1,-1 0,1 1,-1 0,1 0,-1-1,1 1,-1 1,0-1,0 0,1 1,-1-1,0 1,0-1,0 1,-1 0,1 0,0 0,-1 0,1 0,-1 0,1 1,-1-1,0 0,0 1,0-1,0 2,17 86,3 24,-18-106</inkml:trace>
  <inkml:trace contextRef="#ctx0" brushRef="#br0" timeOffset="2536.207">590 704,'-14'33,"-5"21,1 7,3-4,5-5,3-18,4-13</inkml:trace>
  <inkml:trace contextRef="#ctx0" brushRef="#br0" timeOffset="2884.68">789 337,'-10'9,"2"4,2-6,7-3,4-8,0-8,0 3,-6 3,-3 8,-1 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25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989 966,'-13'11,"0"1,1-1,0 2,2 0,-1 0,1 1,1 0,1 1,0 0,0 0,2 1,0 0,1 0,-2 8,7-21,-1 1,1-1,-1 1,1-1,0 1,0 0,0-1,1 1,-1-1,1 1,0-1,0 1,0-1,1 1,-1-1,1 0,0 0,0 0,0 0,0 0,0 0,1 0,-1-1,1 1,-1-1,1 0,0 0,0 0,0 0,1 0,-1-1,0 1,1-1,-1 0,0 0,1 0,0-1,-1 1,1-1,-1 0,1 0,0 0,-1 0,1 0,-1-1,1 0,2 0,3 0,0 0,0-1,0 0,0 0,0-1,0 0,-1-1,1 0,-1 0,0-1,0 0,0 0,-1 0,0-1,0-1,0 1,-1-1,0 0,-1 0,1-1,-1 0,0 0,-1 0,0-1,-1 1,1-1,-2 0,1 0,-1 0,-1 0,1 0,-1 0,-1-1,0 1,0-1,-2 4,-1 1,1 0,0 0,-1 1,0-1,0 0,-1 1,1 0,-1 0,0 0,0 0,0 1,-1-1,1 1,-1 0,0 1,0-1,0 1,0 0,0 0,-5-1,-10-3</inkml:trace>
  <inkml:trace contextRef="#ctx0" brushRef="#br0" timeOffset="-832.26">171 515,'0'600,"-29"-326,11-167,13-96</inkml:trace>
  <inkml:trace contextRef="#ctx0" brushRef="#br0" timeOffset="-419.839">537 487,'-12'52,"2"1,2 0,2 0,3 1,2-1,4 30,40 89,-25-119,13 47,-51-114,-81-116,83 102,-2 2,0 0,-1 1,-2 1,-1 1,-10-8,28 27,-1-1,1 1,-1 0,0 1,0 0,0 0,0 0,-1 1,1 0,-1 0,1 1,-1 0,0 0,0 1,1 0,-1 1,0-1,1 1,-1 1,0 0,1 0,0 0,-1 1,1 0,0 0,0 1,1 0,-1 0,1 0,0 1,0 0,0 0,-3 6,-40 71,39-56</inkml:trace>
  <inkml:trace contextRef="#ctx0" brushRef="#br0" timeOffset="2319.267">1 205,'248'-39,"-168"29,0 3,1 4,24 5,-77-2,-3-3,-30-11,-137-75,113 61,19 14</inkml:trace>
  <inkml:trace contextRef="#ctx0" brushRef="#br0" timeOffset="61048.085">2484 318,'-196'27,"24"1,60-3,111-26,0 1,0 0,1 0,-1-1,0 1,0 0,0 0,0 0,0 0,0 0,1 0,-1 0,0 0,0 0,0 0,0 0,0 1,0-1,1 0,-1 1,0-1,0 1,1-1,-1 0,0 1,0 0,1-1,-1 1,0-1,1 1,-1 0,1 0,-1-1,1 1,-1 0,1 0,0-1,-1 1,1 0,0 0,0 0,0 0,-1 0,1 0,0-1,0 1,0 0,0 0,0 0,1 0,-1 0,0 0,0-1,1 1,-1 0,0 0,1 0,-1 0,1-1,-1 1,1 0,-1-1,1 1,-1 0,12 4,0 1,1-2,-1 0,1 0,0-1,-1-1,1 0,1-1,2 0,48 8,102 38,-144-37,-1 0,0 2,0 0,-2 2,0 0,7 7,-25-20,1 0,-1 0,0 0,1 0,-1 1,0-1,0 0,0 1,0-1,0 1,0-1,0 1,-1-1,1 1,-1-1,1 1,-1 0,1 0,-1-1,0 1,0 0,0-1,0 1,0 0,0 0,0-1,-1 1,1 0,-1-1,1 1,-1-1,0 1,1 0,-1-1,0 1,0-1,0 0,0 1,0-1,0 0,-1 0,1 1,0-1,-1 0,1 0,-2 0,-75 42,72-41,-9 5,-20 4,2 3,-1 0,2 2,0 2,1 1,1 1,1 2,0 0,2 2,1 1,-14 18,-5 72,45-112,-1 0,0 0,1 0,0 0,0 0,0 1,0-1,0 0,1 0,-1 0,1 0,0 0,0 0,0 0,0 0,1 0,-1-1,1 1,-1 0,1-1,0 1,0-1,0 0,1 0,-1 0,0 0,1 0,-1 0,1 0,0-1,0 1,-1-1,1 0,0 0,0 0,3 0,3 2,1 0,0-1,0-1,0 0,0 0,0-1,0 0,0 0,0-1,-1-1,2 0,9-4,0 0,0 2,0 0,0 2,0 0,1 1,-1 1,1 0,-1 2,1 1,7 2,12 1,-26-8</inkml:trace>
  <inkml:trace contextRef="#ctx0" brushRef="#br0" timeOffset="61947.615">1328 685,'167'-12,"62"-23,-178 32,-33 7</inkml:trace>
  <inkml:trace contextRef="#ctx0" brushRef="#br0" timeOffset="62488.435">1383 854,'5'0,"6"0,7 0,4 0,4 0,2 0,1 0,0 0,1 0,-1 0,-5-5,-2-1,1 0,0 1,2 1,1 2,-4 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6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0 367,'5'0,"7"0,5 0,5 0,4 0,1 0,2 0,1 0,-1 0,1 0,-1 0,-1-5,1-1,-1 0,1 1,-1 1,0 2,-5 1</inkml:trace>
  <inkml:trace contextRef="#ctx0" brushRef="#br0" timeOffset="246.56">0 649,'44'-5,"18"-1,4 0,-5 1,-7 2,-9 1,-6 0,-11 2</inkml:trace>
  <inkml:trace contextRef="#ctx0" brushRef="#br0" timeOffset="1415.021">1299 0,'-2'2,"1"0,-1 0,1 0,-1 0,1 0,-1-1,0 1,0 0,0-1,0 0,0 1,0-1,0 0,-1 0,1 0,0-1,-1 1,1 0,0-1,-1 0,1 1,-1-1,-7 3,-326 90,289-74,47-19,-1 1,0-1,1 1,-1-1,1 1,-1-1,1 1,-1 0,1-1,-1 1,1 0,0-1,-1 1,1 0,0 0,0 0,-1-1,1 1,0 0,0 0,0 0,0-1,0 1,0 0,0 0,0 0,0-1,1 1,-1 0,0 0,0-1,1 1,-1 0,1 0,-1-1,0 1,1 0,0-1,-1 1,1-1,-1 1,1-1,-1 1,1-1,0 1,0-1,-1 1,1-1,0 0,-1 0,1 1,0-1,0 0,0 0,-1 0,1 0,0 0,0 0,0 0,24 11,1-1,0-1,1-1,0-2,0-1,27 2,79 18,-113-20,-14-4,0 0,-1 0,1 1,0 0,-1 0,0 0,1 1,-1-1,0 1,0 0,0 1,-1-1,2 3,-5-4,-1 1,0 0,0 0,0 0,0-1,-1 1,1 0,-1 0,1-1,-1 1,0 0,0-1,0 1,0-1,-1 1,1-1,-1 1,0-1,1 0,-1 0,0 0,0 0,0 0,-1-1,1 1,0 0,-1-1,1 0,-1 1,1-1,-1 0,2 0,-252 149,241-141,-37 27,1 3,1 1,-39 46,-16 49,101-134,1 0,-1 0,1 0,0 0,-1 0,1 0,0 0,-1 0,1 0,0 0,0 0,0 0,0 1,0-1,0 0,0 0,0 0,0 0,1 0,-1 0,0 0,1 0,-1 0,1 0,-1 0,1 0,-1 0,1-1,0 1,-1 0,1 0,0 0,0-1,-1 1,1 0,0-1,0 1,0-1,0 1,0-1,0 0,0 1,0-1,0 0,0 1,0-1,1 0,58 5,-54-5,254-4,-32-26,-200 30,-4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1,'-8'2,"0"0,0 1,0 0,1 1,-1-1,1 1,0 1,0-1,0 1,1 1,0-1,0 1,0 0,1 0,-1 1,1 0,1 0,0 0,0 0,0 1,1-1,0 1,0 0,1 1,-17 43,2 2,3 1,2 0,3 0,2 1,2 0,3 44,3-84,1 0,0 1,1-1,0 0,2 0,0-1,0 1,2-1,0 0,0-1,2 1,-1-2,2 1,0-1,1-1,0 0,0 0,1-1,5 3,4-1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3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1 133,'215'-26,"-31"21,-140-4,-44 7,0 1,-1 0,1 0,0 0,0-1,-1 1,1 0,-1 0,1 0,-1 0,1 0,-1 0,0 0,1 0,-1 0,0 0,0 0,0 0,0 0,0 1,0-1,0 0,0 1,0-1,0 1,0-1,0 1,0-1,0 1,-1 0,1 0,0-1,0 1,-1 0,-100-46,91 36,7 2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1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0 128,'18'193,"-6"55,-2-409,-1 117,3 2,1 0,2 0,2 1,1 1,2 1,9-10,-25 42,-2 2,1 0,-1 0,1 1,0-1,0 1,0 0,1 0,0 0,-1 1,1-1,1 1,-1 0,0 0,5-2,-6 6,-1 0,1 1,0-1,0 1,-1-1,1 1,-1 0,0 0,1 0,-1 1,0-1,0 0,0 1,-1-1,1 1,0 0,-1 0,0-1,0 1,0 0,0 0,0 0,0 0,-1 0,0 0,1 0,-1 3,5 105,-5-86</inkml:trace>
  <inkml:trace contextRef="#ctx0" brushRef="#br0" timeOffset="296.902">424 635,'-10'29,"-3"9</inkml:trace>
  <inkml:trace contextRef="#ctx0" brushRef="#br0" timeOffset="542.977">565 212,'0'0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7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0,'14'0,"15"0,7 0,2 0,-1 0,-1 0,-3 0,-1 0,-2 0,-2 0,1 0,-2 0,1 0,0 0,0 0,-5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178 121,'-9'14,"-9"15,-1 7,-1-3,1-2,1-6,2-3,0-5,2 0,-1-4,2-3</inkml:trace>
  <inkml:trace contextRef="#ctx0" brushRef="#br0" timeOffset="1012.415">150 714,'33'0,"26"0,8 0,-3-5,-8-2,-8 1,-8 1,-5 2,-5 0,-2 2,-5 1</inkml:trace>
  <inkml:trace contextRef="#ctx0" brushRef="#br0" timeOffset="1263.865">403 517,'0'38,"0"22,0 6,0-3,0-8,0-8,0-13</inkml:trace>
  <inkml:trace contextRef="#ctx0" brushRef="#br0" timeOffset="1776.938">827 572,'-58'429,"62"-401,10-37,62-225,-34 111,7 3,30-52,-37 115,-42 56,1 0,0 0,0 0,0 0,0 0,0 0,0 1,0-1,0 0,0 1,0-1,0 1,0-1,0 1,1-1,-1 1,0 0,0 0,1 0,-1-1,0 1,0 0,1 1,-1-1,0 0,0 0,0 0,1 1,-1-1,0 1,0-1,0 1,0-1,0 1,0 0,0-1,0 1,0 0,0 0,0 0,0 0,0 0,0 0,-1 0,1 0,-1 0,1 0,0 0,-1 0,0 0,1 1,-1 0,4 11,0-1,-1 1,-1 1,0-1,-1 0,-1 0,0 1,0-1,-2 4,1 9,1-1</inkml:trace>
  <inkml:trace contextRef="#ctx0" brushRef="#br0" timeOffset="4614.086">743 206,'226'-26,"56"23,-283 3,1-1,0 1,-1-1,1 1,0-1,-1 0,1 1,0-1,0 1,0-1,0 0,-1 1,1-1,0 0,0 1,0-1,0 0,1 1,-1-1,0 0,0 1,0-1,0 1,1-1,-1 0,0 1,0-1,1 1,-1-1,1 1,-1-1,0 1,1-1,-1 1,1-1,-1 1,1 0,-1-1,1 1,0 0,-1-1,1 1,-1 0,1 0,0-1,-1 1,1 0,0 0,-1 0,1 0,0 0,-1 0,1 0,-1 0,1 0,0 0,-1 1,1-1,0 0,-1 0,1 1,-1-1,1 0,-195-140,180 125</inkml:trace>
  <inkml:trace contextRef="#ctx0" brushRef="#br0" timeOffset="6313.178">1561 8,'34'54,"-21"-28,0 1,-2 0,-1 1,-2 1,0-1,-2 1,-1 0,-1 1,-1 13,-2-4,-2 0,-1 0,-2 1,-2-2,-2 1,-1-1,-1 0,-3-1,-1 0,-13 23,18-39,-2 0,0-1,-1 0,-1-1,-1 0,0-1,-2 0,0-2,-1 0,0-1,-1 0,-4 1,-2-5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0 224,'36'-9,"1"2,0 1,0 2,0 1,35 3,-43 0,395 0,-423 1,-1-1,1 0,0 1,-1-1,1 0,-1 0,1 1,0-1,-1 0,1 0,0 0,-1 0,1 0,0 0,-1 0,1 0,0 0,-1 0,1 0,0-1,-1 1,1 0,-1 0,1-1,0 1,-1 0,1-1,-1 1,1 0,-1-1,1 1,-1-1,1 1,-1-1,0 1,1-1,-1 1,0-1,1 1,-1-1,0 0,0 1,1-1,-1 0,0 1,0-1,0 0,0 1,0-1,-25-25,-9 3,25 18,0 0,1-1,-1 0,1 0,1-1,-1 0,1 0,0-1,1 0,0 0,0-1,1 1,0-1,-2-5,2-7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1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0 257,'31'-7,"-2"-1,1-1,-1-2,-1-1,0-1,-1-1,0-2,23-17,-50 32,0 1,1-1,-1 0,0 0,1 0,-1 1,0-1,1 0,-1 1,1-1,0 0,-1 1,1-1,-1 1,1-1,0 1,-1-1,1 1,0 0,0-1,-1 1,1 0,0-1,0 1,0 0,-1 0,1 0,0 0,0 0,0 0,0 0,-1 0,1 0,0 0,0 0,0 0,0 1,-1-1,1 0,0 1,0-1,-1 0,1 1,0-1,-1 1,1-1,0 1,-1 0,1-1,-1 1,1-1,-1 1,1 0,-1 0,0-1,1 1,-1 0,0 0,1-1,-1 1,0 0,0 0,0 0,0-1,0 1,0 0,0 0,0 0,0 0,0 0,-5 236,5 122,-1-347,2-1,-1 1,1 0,1-1,0 1,0-1,2 0,-1 0,1 0,5 10,-8-20,0 0,-1 0,1 0,0 0,0-1,-1 1,1 0,0 0,0-1,0 1,0-1,0 1,0 0,0-1,0 0,0 1,0-1,0 0,0 1,1-1,-1 0,0 0,0 0,0 0,0 0,0 0,1-1,-1 1,0 0,0 0,0-1,0 1,0-1,0 1,0-1,0 1,0-1,0 0,0 1,0-1,-1 0,1 0,0 0,0 1,0-2,31-43,101-258,44-111,-128 310,-46 96,-6 17,-1 4</inkml:trace>
  <inkml:trace contextRef="#ctx0" brushRef="#br0" timeOffset="290.599">1045 596,'-15'38,"-9"18,0 4,3-9</inkml:trace>
  <inkml:trace contextRef="#ctx0" brushRef="#br0" timeOffset="536.968">1186 200,'0'0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3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28,'0'1064,"0"-1052</inkml:trace>
  <inkml:trace contextRef="#ctx0" brushRef="#br0" timeOffset="268.384">0 649,'48'0,"45"-10,16-2,-1-5,-10 1,-11-2,-16-3,-10 3,-11-1,-9 3,-7 0,-4 2,-2-2,-7-2,-1 2,-5 3</inkml:trace>
  <inkml:trace contextRef="#ctx0" brushRef="#br0" timeOffset="685.019">1185 0,'0'2,"-20"239,11 0,11 23,-1-234,2 0,0-1,3 1,0-1,2 0,1-1,1 0,6 11,-14-36,-1 0,0 0,1 0,0 0,0 0,0-1,0 1,0 0,1-1,-1 0,1 0,-1 1,1-2,0 1,0 0,0 0,0-1,0 0,0 0,0 0,1 0,-1 0,0 0,1-1,-1 0,0 1,1-1,-1 0,0-1,1 1,-1-1,0 1,1-1,-1 0,0 0,0-1,0 1,0-1,0 1,0-1,0 0,-1 0,1 0,0-1,-1 1,0 0,0-1,1 0,111-155,-101 140,2 0,0 2,1-1,0 2,1 0,1 1,1 1,0 1,19-9,-37 20,0 1,0-1,0 1,1-1,-1 1,0 0,0 0,0-1,0 1,0 0,1 0,-1 0,0 0,0 1,0-1,0 0,1 0,-1 1,0-1,0 1,0-1,0 1,0-1,0 1,0-1,0 1,0 0,0 0,-1 0,1-1,0 1,0 0,-1 0,1 0,0 0,-1 0,1 0,-1 0,0 0,1 1,-1-1,0 0,1 0,-1 0,0 1,4 59,-4-53,-2 23,1-23,0-1,0 1,0 0,1-1,1 1,-1 0,1-1,0 1,1-1,0 1,0-1,1 0,0 0,0 0,3 5,29 3,-15-17</inkml:trace>
  <inkml:trace contextRef="#ctx0" brushRef="#br0" timeOffset="1312.026">2258 649,'-12'9,"-21"14,1 1,1 2,1 1,1 1,2 1,1 2,0 3,3 24,22-56,1-1,0 0,0 0,0 1,-1-1,1 0,1 1,-1-1,0 0,0 0,0 1,1-1,-1 0,0 0,1 1,-1-1,1 0,0 0,-1 0,1 0,0 0,0 0,0 0,-1 0,1 0,0 0,0 0,0 0,1-1,-1 1,0 0,0-1,0 1,0-1,1 0,-1 1,0-1,0 0,1 1,-1-1,0 0,1 0,0 0,11-2,1 0,-1-1,0-1,0 0,0 0,-1-1,0-1,0 0,0-1,6-4,5-3,192-133,-214 146,0 0,-1 0,1 0,0 0,0 0,0 0,0 0,0 1,0-1,0 0,0 1,0-1,0 1,0-1,0 1,0-1,0 1,1 0,-1 0,0-1,0 1,0 0,1 0,-1 0,0 0,0 1,0-1,1 0,-1 0,0 1,0-1,0 1,0-1,0 1,0-1,0 1,0 0,0-1,0 1,0 0,0 0,0 0,0 0,-1 0,1 0,0 0,-1 0,1 0,-1 0,1 1,13 56,-13-50,-1-1,1 1,1 0,-1 0,1 0,1-1,-1 1,1-1,1 1,-1-1,1 0,1-1,-1 1,1-1,0 1,1-2,-1 1,1 0,0-1,1 0,-1-1,1 1,7 2,-4-3,1-1,0 0,0-1,0 0,0 0,1-1,-1-1,0 0,1-1,-1 0,0 0,0-1,0-1,0 0,0-1,-1 1,1-2,-1 0,0 0,7-6,11-6,0-1,-1-1,0-2,-2-1,-1-1,0-1,-2-1,-1-1,-1 0,-1-2,-2 0,0-1,-2-1,-2-1,8-24,-5 5,-1-1,-4 0,-1-1,-3 0,-2 0,-1-50,-30 13,25 87,1 0,-1 0,0 0,-1 1,1-1,0 0,0 0,-1 0,1 1,-1-1,0 1,1-1,-1 1,0 0,0 0,0 0,0 0,0 0,0 0,0 0,0 1,0-1,0 1,0-1,-1 1,1 0,0 0,0 0,0 0,-1 0,1 0,0 1,0-1,0 1,0 0,0-1,0 1,0 0,-1 1,-5 6,0 0,0 0,1 1,1 0,0 0,0 0,0 1,1 0,1 0,0 1,0-1,1 1,0 0,1 0,0 0,1 4,-1-8,-5 56,4 1,1-1,4 1,3-1,2 0,3-1,2 1,4-2,2 0,10 18,-28-78,55 142,-59-136,-10-22,4 2</inkml:trace>
  <inkml:trace contextRef="#ctx0" brushRef="#br0" timeOffset="1548.04">2597 367,'43'5,"33"1,14 0,6-6,-4-3,-8-1,-9 1,-7 0,-6 1,-4 0,-1 2,-7-1,-7 1,-5 0,-5 1,-8-1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1,'-5'5,"-11"20,-2 11,-4 5,-3-1,4-2,-1-2,0-3,3-2,0-7,3-2,0 0,2 1,-1-4,-2 1,-4-5,-3 2,3-4</inkml:trace>
  <inkml:trace contextRef="#ctx0" brushRef="#br0" timeOffset="244.533">0 29,'15'24,"9"22,5 8,-2 0,0-4,-1-7,-4-5,-2-4,1-4,-3-1,0-7,-3-6</inkml:trace>
  <inkml:trace contextRef="#ctx0" brushRef="#br0" timeOffset="861.165">537 536,'8'-20,"14"-33,1 1,3 1,2 1,2 1,22-25,-51 72,0-1,1 1,-1 0,0 0,1 0,0 0,-1 0,1 0,0 0,0 0,0 1,0-1,0 1,1-1,-1 1,0 0,1 0,-1 0,1 0,-1 1,1-1,-1 0,1 1,-1 0,1 0,0 0,-1 0,1 0,-1 0,1 1,-1-1,1 1,-1 0,1-1,-1 1,1 0,-1 1,0-1,1 0,-1 1,0-1,0 1,0 0,1 1,1 6,1 0,-1 0,-1 1,0 0,0-1,-1 1,-1 0,1 0,-2 0,1 1,-1-1,-1 0,-1 7,2 36,0-52,0 1,-1-1,1 1,0-1,0 1,0-1,0 1,0-1,0 1,0-1,0 0,1 1,-1-1,1 1,-1-1,1 0,-1 1,1-1,0 0,0 1,-1-1,1 0,0 0,0 0,0 0,0 0,1 0,-1 0,0 0,0 0,0-1,1 1,-1 0,1-1,-1 1,0-1,1 0,-1 1,1-1,-1 0,1 0,-1 0,0 0,1 0,-1 0,1 0,-1 0,1-1,-1 1,11-10,0-1,-1 0,0 0,-1-1,0 0,-1-1,0 0,-1-1,4-9,83-138,-95 160,0 0,1 1,-1-1,0 0,1 0,-1 1,1-1,-1 0,1 1,-1-1,1 0,-1 1,1-1,0 1,-1-1,1 1,0-1,-1 1,1 0,0-1,0 1,-1 0,1-1,0 1,0 0,0 0,-1 0,1 0,0 0,0 0,0 0,0 0,-1 0,1 0,0 0,0 1,0-1,-1 0,1 1,0-1,0 0,-1 1,1-1,0 1,-1-1,1 1,0-1,-1 1,1-1,-1 1,1 0,-1-1,1 1,-1 0,0 0,1-1,-1 1,0 0,0 0,1-1,-1 1,0 0,0 0,0 0,0 0,0-1,0 1,0 0,0 0,0 61,-10-15,5-30,1-1,0 1,2 0,0 1,1-1,0 0,2 0,0 1,3 12,2-12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08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30,'-1'1,"1"-1,0 1,0 0,0 0,0 0,-1-1,1 1,1 0,-1 0,0 0,0 0,0-1,0 1,0 0,1 0,-1-1,0 1,1 0,-1 0,1-1,-1 1,0 0,1-1,0 1,-1-1,1 1,-1 0,1-1,0 1,-1-1,1 0,0 1,-1-1,1 0,0 1,0-1,0 0,-1 0,1 1,0-1,0 0,0 0,-1 0,1 0,0 0,0 0,0-1,-1 1,1 0,0 0,0 0,0-1,-1 1,1 0,0-1,-1 1,1-1,0 1,0-1,194-20,-23-5,-146 24,-2 2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0,'38'5,"28"2,6-1,-3-1,-9-2,-10 0,-9-2,-6-1,-9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0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745 20,'-1'0,"1"0,-1 0,1-1,-1 1,1 0,-1 0,1-1,-1 1,1 0,0-1,-1 1,1 0,0-1,-1 1,1-1,0 1,-1-1,1 1,0-1,0 1,0-1,-1 1,1-1,0 1,0-1,0 1,0-1,0 1,0-1,0 1,0-1,0 1,0-1,0 1,0-1,1 1,-1-1,0 1,0-1,1 1,-1-1,0 1,0-1,1 1,-1-1,-328 88,247-58,80-29,1 0,-1 1,0-1,1 0,-1 0,0 1,1-1,-1 0,1 1,-1-1,0 1,1-1,-1 1,1-1,0 1,-1-1,1 1,-1-1,1 1,0 0,-1-1,1 1,0-1,0 1,-1 0,1-1,0 1,0 0,0 0,0-1,0 1,0 0,0-1,0 1,0 0,0-1,1 1,-1 0,0-1,0 1,1 0,-1-1,0 1,1-1,-1 1,0 0,1-1,-1 1,1-1,-1 1,1-1,-1 1,1-1,0 0,-1 1,1-1,-1 0,1 1,0-1,40 22,-3-10,0-1,1-2,0-2,0-2,16 0,-39-3,41 18,-56-19,0 0,0 0,0 0,0 0,-1 0,1 1,0-1,-1 0,1 0,-1 0,1 1,-1-1,1 0,-1 1,0-1,0 0,0 1,0-1,0 0,0 1,0-1,0 0,0 1,0-1,-1 0,1 0,-1 1,1-1,-1 0,1 0,-1 0,0 1,0-1,1 0,-1 0,0 0,0 0,0 0,0-1,0 1,0 0,0 0,-1 0,-27 22,0 0,-1-2,-2-1,0-2,-30 12,29-13,-341 181,318-149,55-47,0-1,0 0,1 0,-1 1,1-1,-1 1,1-1,-1 0,1 1,0-1,0 1,0-1,-1 1,1-1,1 1,-1-1,0 1,0-1,1 0,-1 1,0-1,1 1,-1-1,1 0,0 1,0-1,-1 0,1 0,0 1,0-1,0 0,0 0,0 0,0 0,1 0,-1-1,0 1,0 0,1 0,-1-1,0 1,1-1,-1 1,1-1,-1 0,0 1,1-1,-1 0,18 5,0-1,0-1,0 0,1-1,-1-2,0 0,1 0,7-3,24 1,121 0,-147 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0 324,'347'-58,"-231"35,-116 23,1 0,-1 0,0 1,1-1,-1 0,1 0,-1 0,1 0,-1 0,1 0,-1 0,0 0,1 0,-1 0,1 0,-1 0,1 0,-1-1,0 1,1 0,-1 0,1 0,-1-1,0 1,1 0,-1 0,0-1,1 1,-1 0,0-1,1 1,-1 0,0-1,0 1,1 0,-1-1,0 1,0-1,0 1,0-1,0 1,1 0,-1-1,0 1,0-1,0 1,0-1,0 1,0 0,0-1,-1 1,1-1,0 1,0-1,0 1,0 0,0-1,-1 1,1-1,0 1,0 0,-1-1,1 1,0 0,-1-1,1 1,0 0,-1-1,-31-20,22 16,-8-6,8 7,0-1,0 1,1-2,0 1,0-2,0 1,1-1,0 0,0-1,0 0,1 0,1 0,-1-1,1 0,1-1,0 1,0-1,1 0,0 0,-2-9,8 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388 343,'-34'29,"-25"29,-3 8,5-1,12-7,8-9,11-7,5-7,1-9,5-4,3-6</inkml:trace>
  <inkml:trace contextRef="#ctx0" brushRef="#br0" timeOffset="247.535">49 202,'10'29,"12"29,8 9,3-2,1-8,-1-8,0-7,-7-7,-2-4,-1-8,-5-2,1-6,-4-4</inkml:trace>
  <inkml:trace contextRef="#ctx0" brushRef="#br0" timeOffset="749.39">529 852,'40'-107,"5"3,33-53,-72 144,2 1,0 0,0 0,1 1,1 0,-1 1,2 0,0 0,0 1,6-4,-16 13,0-1,0 1,0-1,-1 1,1-1,0 1,0-1,0 1,0 0,0 0,0-1,0 1,0 0,0 0,0 0,1 0,-1 0,0 0,0 0,0 1,0-1,0 0,0 1,0-1,0 0,-1 1,1-1,0 1,0 0,0-1,0 1,0 0,-1-1,1 1,0 0,-1 0,1-1,-1 1,1 0,-1 0,1 0,-1 0,1 0,-1 0,0 0,1 0,-1 0,0 0,0 0,0 0,0 1,4 60,-4-56,-1 23,-1-23,1-1,0 1,1 0,0 0,0 0,0 0,0 0,1 0,0 0,0 0,1 0,0-1,0 1,0-1,1 1,2 3,-1-7,-1-1,1 0,0 0,0-1,1 1,-1-1,0 0,0 0,0-1,0 1,0-1,0 0,0 0,0 0,0 0,-1-1,1 1,0-1,-1 0,1 0,-1 0,0-1,1 1,-1-1,-1 0,1 0,0 0,-1 0,2-2,172-197,-175 200,0 0,0 0,0 0,0 1,0-1,1 1,-1-1,1 1,-1-1,1 1,0 0,0 0,-1 0,1 0,0 0,0 0,0 0,0 0,0 1,0-1,0 1,0 0,0 0,0-1,0 1,1 0,-1 1,0-1,0 0,0 1,0-1,0 1,0 0,0-1,0 1,0 0,-1 0,1 0,0 0,0 1,-1-1,1 0,-1 1,1-1,-1 1,0 0,1-1,-1 1,0 0,0 0,1 8,-1-1,1 1,-2-1,0 1,0-1,0 1,-1 0,-1-1,0 0,0 1,-3 6,-5 34,9-39,0 0,0-1,1 1,0 0,1 0,0-1,1 1,0-1,1 1,0-1,0 0,1 0,1 0,1 3,4 5</inkml:trace>
  <inkml:trace contextRef="#ctx0" brushRef="#br0" timeOffset="1335.059">1432 118,'10'4,"-1"-1,0 0,1-1,-1 0,1 0,0-1,-1 0,1-1,0 0,0-1,0 0,-1 0,1-1,3-1,40-4,-50 7,1 1,-1 0,0 0,0 0,0 1,1-1,-1 1,-1-1,1 1,0 0,0 0,-1 1,1-1,-1 0,0 1,0 0,0-1,0 1,0 0,0 0,-1 0,1 0,-1 0,0 1,0-1,0 0,-1 0,1 1,-1-1,0 1,0-1,0 0,0 1,0-1,-1 0,1 1,-1-1,-1 2,5 28,62 284,-31-183,-34-134,0 1,1 0,-1 0,0-1,1 1,-1 0,1 0,-1-1,1 1,-1-1,1 1,0-1,-1 1,1-1,0 1,-1-1,1 1,0-1,0 0,0 1,-1-1,1 0,0 0,0 1,0-1,0 0,-1 0,1 0,0 0,0 0,0 0,0-1,-1 1,1 0,0 0,0 0,0-1,-1 1,1-1,0 1,-1 0,1-1,0 1,0-1,-1 1,1-1,-1 0,1 1,-1-1,1 0,-1 1,1-1,-1 0,0 0,1 0,23-45,-23 42,41-176,-28 93,-9 66,4-33,3 1,2 1,3 0,2 1,11-19,-17 48,-2 9</inkml:trace>
  <inkml:trace contextRef="#ctx0" brushRef="#br0" timeOffset="1634.033">2222 654,'-5'28,"-1"16,5-1,2-8</inkml:trace>
  <inkml:trace contextRef="#ctx0" brushRef="#br0" timeOffset="1879.372">2391 287,'-9'9,"-4"4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1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144 734,'-134'431,"124"-357,11-73,-1-1,1 1,0-1,-1 0,1 1,0-1,-1 0,1 1,0-1,-1 0,1 0,0 0,0 0,-1 0,1 0,0 0,0 0,-1 0,1 0,0 0,-1 0,1 0,0 0,0-1,-1 1,1 0,0-1,-1 1,1 0,-1-1,1 1,0-1,-1 1,1-1,-1 1,1-1,-1 1,0-1,1 0,-1 1,0-1,1 0,-1 1,0-1,1 0,-1 1,0-1,0 0,0 0,0 1,0-1,0 0,0 0,0 1,0-1,0 0,0 1,0-1,-1 0,1 0,2-3,114-216,7-15,16 18,-139 216,1 0,-1 0,0 0,0 0,1 0,-1 0,1 0,-1 0,1 1,-1-1,1 0,-1 0,1 0,0 1,-1-1,1 0,0 1,0-1,-1 1,1-1,0 1,0-1,0 1,0-1,0 1,0 0,0 0,0-1,0 1,0 0,0 0,0 0,0 0,0 0,0 0,0 0,-1 1,1-1,0 0,0 0,0 1,0-1,0 1,0-1,0 1,0-1,-1 1,1-1,0 1,0 0,-1-1,1 1,0 0,-1 0,1 0,-1-1,1 1,-1 0,0 0,1 1,31 131,-22-107</inkml:trace>
  <inkml:trace contextRef="#ctx0" brushRef="#br0" timeOffset="253.886">623 1157,'-5'29,"4"4,1-7,1-9</inkml:trace>
  <inkml:trace contextRef="#ctx0" brushRef="#br0" timeOffset="487.134">849 734,'0'0</inkml:trace>
  <inkml:trace contextRef="#ctx0" brushRef="#br0" timeOffset="938.031">1103 198,'-19'19,"-21"16,-8 7,-1-4,8-3,6-8,9-4,9-5</inkml:trace>
  <inkml:trace contextRef="#ctx0" brushRef="#br0" timeOffset="1505.896">172 198,'138'-11,"24"-8,-183 2,8 12,5 3,-1-1,1 0,-1 0,1-1,0 0,1 0,-1-1,1 0,0 0,0-1,0 0,1 0,0-1,-2-2,8 7,-1 0,0-1,1 1,0 0,0-1,-1 1,2 0,-1-1,0 1,0-1,1 1,-1 0,1-1,0 1,-1 0,1 0,0-1,1 1,-1 0,0 0,2-1,-1-1,9-15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0,'-225'18,"55"22,169-40,0 0,-1 1,1-1,0 1,0-1,-1 1,1 0,0-1,0 1,0 0,0 0,0 0,0 0,0 0,0 0,1 0,-1 0,0 0,0 0,1 1,-1-1,1 0,-1 0,1 1,0-1,-1 0,1 0,0 1,0-1,0 0,0 1,0-1,0 1,0-1,0 0,1 0,-1 1,0-1,1 0,-1 1,1-1,0 0,-1 0,1 0,0 0,0 0,0 0,0 0,-1 0,2 1,59 37,82-16,-52-14,19 12,-109-20,0-1,0 1,0 0,0-1,0 1,0 0,-1 0,1 0,0 0,-1 0,1 0,0 0,-1 0,1 0,-1 0,0 0,1 0,-1 0,0 0,0 0,1 0,-1 1,0-1,0 0,0 0,0 0,-1 0,1 0,0 1,0-1,-1 0,1 0,-1 0,1 0,-1 0,1 0,-1 0,1 0,-1 0,0 0,0 0,0-1,1 1,-1 0,0 0,-1 0,-42 38,43-38,-315 206,307-201,0 0,1 0,-1 1,1 0,1 1,0 0,0 0,0 0,1 1,0 0,1 0,0 1,0-1,1 1,0 0,1 0,0 0,1 1,0-1,1 1,0 0,0 4,1-12,1 1,0-1,0 1,0-1,0 0,0 1,1-1,-1 0,1 0,0 0,0 0,0 0,0-1,1 1,-1-1,1 1,-1-1,1 0,0 0,0 0,0 0,0-1,0 1,1-1,-1 0,0 0,1 0,-1 0,4 0,103 4,8-27,68-5,-131 28,-31-1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6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1 310,'168'-11,"-122"3,1 2,0 3,0 1,12 3,-47-1</inkml:trace>
  <inkml:trace contextRef="#ctx0" brushRef="#br0" timeOffset="244.091">283 0,'-4'38,"-3"23,1 5,1-3,2-8,6-9,2-7,0-5,0-4,-1-2,-2-1,0-6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9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27 252,'-26'299,"34"-249,7-79,-9-24,2 1,3 0,17-51,-19 77,0-3,1 0,2 1,0 0,2 1,1 0,1 1,12-14,-23 35,0 0,0 0,1 1,-1 0,1 0,0 0,0 1,0 0,0 0,1 0,-1 1,1 0,6-1,-10 2,-1 1,1 0,0 0,-1 0,1 0,0 0,-1 0,1 1,0-1,-1 1,1 0,-1 0,1 0,-1 0,1 0,-1 0,0 1,1-1,-1 1,0 0,0-1,0 1,-1 0,1 0,0 0,-1 1,1-1,-1 0,1 0,-1 1,0-1,0 1,0-1,-1 1,1 0,0 1,16 66,-12-51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5:54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85 395,'33'-29,"1"1,2 2,0 1,2 2,1 1,5 0,-42 21,1-1,0 0,0 1,0-1,0 1,0 0,0 0,0 0,1 0,-1 1,0-1,0 1,1 0,-1 0,0 0,1 0,-1 0,0 1,0 0,0-1,1 1,-1 1,0-1,0 0,0 1,0-1,-1 1,1 0,0 0,-1 0,1 0,-1 1,0-1,0 1,1-1,-2 1,1 0,0-1,0 2,9 22,-1 0,-1 1,-2 0,0 0,-2 1,-1 0,-1-1,-2 1,0 0,-2 0,-3 17,2 16,-1-8,-3 0,-2 0,-3-1,-1 0,-3-1,-3-1,-1 0,-5 4,167-356,74-36,-209 326,0 1,1 0,0 0,1 1,0 0,1 1,0 0,0 1,8-4,-18 11,1 1,0-1,0 1,0 0,-1-1,1 1,0 0,0 0,0 0,-1 0,1 0,0 1,0-1,0 1,-1-1,1 1,0-1,-1 1,1 0,0 0,-1 0,1 0,-1 0,1 0,-1 0,0 1,1-1,-1 0,0 1,0-1,0 1,0-1,0 1,0 0,-1-1,1 1,0 1,17 68,-18-39,-1 0,-2 0,-1 0,-1 0,-10 28,-4 34,3-19,-6 77,21-152,1 1,0-1,0 1,-1-1,1 1,0-1,0 1,0 0,0-1,0 1,0-1,0 1,0 0,0-1,0 1,0-1,0 1,0 0,0-1,0 1,1-1,-1 1,0-1,0 1,1-1,-1 1,0-1,1 1,-1-1,1 1,-1-1,1 1,-1-1,0 0,1 1,0-1,-1 0,1 0,-1 1,1-1,-1 0,1 0,-1 0,1 1,0-1,-1 0,1 0,-1 0,1 0,0 0,-1 0,1 0,-1-1,1 1,0 0,-1 0,1 0,-1-1,1 1,-1 0,1 0,-1-1,1 1,-1-1,1 1,32-35,-29 30,239-358,-28 104,-215 259,0-1,0 1,0-1,0 1,0-1,0 1,0-1,1 1,-1-1,0 1,0-1,1 1,-1-1,0 1,0 0,1-1,-1 1,0-1,1 1,-1 0,1-1,-1 1,1 0,-1 0,0-1,1 1,-1 0,1 0,-1 0,1 0,-1 0,1-1,-1 1,1 0,-1 0,1 0,-1 0,1 0,-1 1,1-1,-1 0,1 0,-1 0,1 0,-1 0,1 1,-1-1,1 0,-1 0,0 1,1-1,-1 0,1 1,-1-1,0 1,1-1,-1 0,0 1,0-1,1 1,-1-1,0 1,0-1,1 1,0 37,-1-31,-62 340,63-177,15-146,-4-25</inkml:trace>
  <inkml:trace contextRef="#ctx0" brushRef="#br0" timeOffset="511.452">2117 536,'-6'-7,"1"0,-1 0,0 1,-1 0,0 0,0 0,0 1,-1 0,1 0,-1 1,0 0,-1 0,1 1,-1 0,1 1,-1 0,0 0,0 1,0 0,0 0,0 1,0 0,0 1,0 0,0 0,0 1,1 0,-1 1,1 0,-1 0,1 1,0 0,0 0,0 1,1 0,0 0,0 1,-4 4,-2 3,0 0,0 1,1 1,1 0,1 0,0 1,1 1,1-1,0 1,1 1,1 0,1 0,1 0,0 0,1 0,0 8,4-21,-1 0,1 0,0 0,0 0,0 0,1-1,0 1,0 0,0-1,0 1,1-1,0 1,0-1,0 0,0-1,1 1,-1 0,1-1,0 0,0 0,0 0,0 0,1-1,-1 1,1-1,0 0,0-1,-1 1,1-1,0 0,0 0,0 0,0-1,0 0,1 0,-1 0,0-1,0 1,2-2,17-6,0-1,-1-1,-1-1,0-1,0-1,-1-1,-1-1,0 0,-1-2,-1 0,-1-1,0-1,-1-1,7-12,-19 27,113-118,-117 123,0 1,0-1,0 1,0 0,0-1,0 1,1-1,-1 1,0-1,0 1,0-1,1 1,-1-1,0 0,0 1,1-1,-1 1,0-1,1 0,-1 1,1-1,-1 0,1 1,-1-1,0 0,1 0,-1 1,1-1,-1 0,1 0,-1 0,1 0,-1 1,1-1,-1 0,1 0,-1 0,1 0,0 0,-1 0,1-1,-1 1,1 0,-1 0,1 0,-1 0,1-1,-1 1,0 0,1 0,-1-1,1 1,-1 0,1-1,-1 1,0 0,1-1,-1 1,0-1,1 1,-1-1,0 1,0-1,0 1,1-1,-1 1,0-1,0 1,0-1,0 1,-3 40,-34 70,28-88,1 0,0 1,2-1,1 2,0-1,0 23,4-43,1 0,0 0,1 0,-1 0,1 0,-1 0,1 0,0 0,0 0,0 0,0-1,0 1,1 0,-1-1,1 1,0-1,0 1,0-1,0 0,0 0,1 0,-1 0,0 0,1 0,0-1,-1 1,1-1,0 0,0 0,-1 0,1 0,0 0,0 0,0-1,0 0,0 0,0 1,0-2,1 1,-1 0,0-1,0 1,0-1,-1 0,1 0,0 0,0 0,0 0,1-2,21-8</inkml:trace>
  <inkml:trace contextRef="#ctx0" brushRef="#br0" timeOffset="931.287">2936 480,'-26'0,"0"2,0 1,1 0,-1 2,1 2,0 0,0 1,1 1,-9 6,30-14,0 0,1 0,-1 0,0 0,1 0,-1 1,1-1,0 1,0 0,-1 0,1-1,0 1,0 1,1-1,-1 0,0 0,1 1,-1-1,1 1,0-1,0 1,0 0,0-1,0 1,1 0,-1-1,1 1,-1 0,1 0,0 0,0 0,1-1,-1 1,1 0,-1 0,1 0,0-1,0 1,0-1,0 1,0 0,1-1,-1 0,1 1,0-1,-1 0,1 0,0 0,0 0,1 0,-1 0,41 27,-38-27,0 0,0 0,0 0,0 0,-1 1,1 0,-1 0,0 0,0 0,0 1,0-1,0 1,-1 0,0 0,0 0,0 1,0-1,-1 1,1 0,-1 0,0 0,-1 0,1 0,-1 0,0 0,0 0,-1 0,0 1,0-1,0 0,0 0,-1 1,0-1,0 1,-6 8,0-1,-1 0,0 0,-1-1,-1 0,0 0,0-1,-1-1,-1 0,0 0,0-1,-1-1,0 0,0-1,-6 3,-41-1,58-10,1 1,0 0,0-1,0 1,-1-1,1 0,0 1,0-1,0 0,0 1,0-1,0 0,0 0,1 0,-1 0,0 0,0 0,1 0,-1 0,0 0,1 0,-1-1,1 1,0 0,-1 0,1-1,0 1,0 0,-1 0,1-1,0 1,1 0,-1 0,0-1,0 1,0 0,1 0,-1-1,1 1,-1 0,1 0,-1 0,1 0,0 0,-1 0,1-1,12-23,3 1</inkml:trace>
  <inkml:trace contextRef="#ctx0" brushRef="#br0" timeOffset="1347.31">3444 480,'-4'-3,"1"1,0 0,-1 0,0 0,1 0,-1 1,0-1,0 1,0 0,0 0,0 0,0 1,0 0,0-1,0 1,0 1,0-1,0 1,0-1,0 1,0 0,-1 1,0-2,0 1,0-1,1 1,-1 0,1 1,-1-1,1 1,-1 0,1 0,0 0,0 0,0 1,0 0,0 0,1 0,-1 0,1 0,0 1,0-1,0 1,0 0,1 0,0 0,-1 0,1 1,1-1,-1 1,1-1,0 1,-1 1,5-2,-1 0,1 0,0 0,0 0,0 0,0-1,1 0,-1 1,1-1,0 0,0-1,0 1,1-1,-1 0,0 0,1 0,-1-1,1 1,0-1,0 0,0 0,12 5,-12-6,0 1,1 1,-1-1,0 1,0-1,0 2,0-1,-1 0,1 1,-1 0,1 0,-1 0,0 1,0-1,0 1,-1 0,1 0,-1 1,0-1,0 0,-1 1,1 0,-1 0,0 0,0 0,-1 0,1 0,-1 0,0 1,-1-1,1 0,-1 0,0 1,0-1,-1 0,0 1,-5 6,-1 0,-1 0,0 0,0-1,-1 0,-1-1,1 0,-2-1,1 0,-2 0,1-1,-1-1,0 0,0 0,-1-1,-3 0,-46 29,-84 19,123-49</inkml:trace>
  <inkml:trace contextRef="#ctx0" brushRef="#br0" timeOffset="2233.358">4545 565,'1'-2,"0"0,0 1,0-1,-1 0,1 0,0 0,-1 0,1 0,-1 0,0-1,1 1,-1 0,0 0,0 0,-1 0,1 0,0 0,-1 0,1 0,-1 0,0 0,1 0,-1 0,0 0,0 0,0 0,-1 1,1-1,0 0,-1 1,1-1,-1 1,1 0,-1-1,0 1,1 0,-1 0,0 0,0 0,0 0,-85-10,69 15,1 1,0 0,0 1,0 1,1 1,-1 0,2 2,0-1,0 2,0 0,-3 5,13-12,0 1,1 0,0 0,0 0,0 1,1-1,-1 1,1 0,0 0,1 0,0 0,0 1,0-1,1 0,0 1,0-1,0 1,1 0,0-1,0 1,1-1,0 1,0-1,1 1,-1-1,1 1,1-1,-1 0,1 0,0 0,1-1,-1 1,1-1,0 0,0 1,1-2,-1 1,1-1,0 1,1-1,-1-1,3 2,13 7,1 0,0-2,1 0,0-2,1 0,0-2,0-1,0 0,1-2,-1-1,1-1,0-1,-1-1,2-1,54-16,-60 13</inkml:trace>
  <inkml:trace contextRef="#ctx0" brushRef="#br0" timeOffset="2649.082">4968 762,'43'-11,"0"-3,0-2,-2-1,0-2,-1-2,11-10,28-43,-77 72,-1-1,1 1,-1 0,1-1,-1 1,0-1,0 0,0 1,0-1,-1 0,1 0,-1 1,0-1,1 0,-1 0,-1 0,1 1,0-1,-1 0,1 0,-1 1,0-1,0 0,0 1,0-1,0 1,-1-1,1 1,-1-1,1 1,-1 0,0 0,0 0,0 0,0 0,-2-1,-3-2,0 1,0 0,0 0,-1 0,0 1,0 0,0 1,0 0,0 0,0 0,0 1,-1 0,1 1,0 0,-1 0,1 1,0 0,-1 1,1-1,0 1,-7 4,0-1,1 0,0 1,0 1,1 1,0 0,0 0,1 1,0 1,1 0,0 0,-7 10,8-7,0 0,1 1,1 0,0 0,0 1,2 0,0 0,1 1,0-1,1 1,1 2,2-12,0 0,0 0,1 1,0-1,0 0,1 0,0 1,0-1,0 0,1 0,-1 0,2 0,-1 0,1-1,-1 1,2-1,-1 0,0 1,1-1,0-1,0 1,1-1,-1 1,1-1,0-1,0 1,1-1,-1 1,6 1,7 1,0-1,0 0,0-1,1-2,-1 0,1 0,-1-2,1 0,17-3,3 1,-18 2,1-2,-1-1,0 0,1-2,-2 0,12-6,-7 1</inkml:trace>
  <inkml:trace contextRef="#ctx0" brushRef="#br0" timeOffset="3133.42">5532 932,'58'-109,"-37"66,1 2,2 0,2 2,2 1,20-22,-48 59,0-1,1 1,-1 0,1 0,-1 0,1-1,-1 1,1 0,0 0,0 0,-1 0,1 0,0 0,0 0,0 0,0 1,0-1,0 0,0 1,0-1,1 0,-1 1,0-1,0 1,0 0,1-1,-1 1,0 0,0 0,1 0,-1 0,0 0,1 0,-1 0,0 0,0 0,1 1,-1-1,0 1,0-1,0 1,1-1,-1 1,0-1,0 1,0 0,0 0,0 0,0-1,0 1,0 0,-1 0,1 0,0 1,-1-1,1 0,0 0,-1 0,1 0,-1 2,2 95,-3-89,-1 0,1 1,1-1,0 0,0 0,1 1,0-1,0 0,1 0,1 0,-1 0,1-1,1 1,0-1,0 1,0-1,5 5,-6-9,-1 0,1-1,0 1,1-1,-1 0,0 0,1 0,0 0,0-1,-1 1,2-1,-1 0,0 0,0-1,0 1,1-1,-1 0,1 0,-1 0,1-1,0 0,-1 0,1 0,-1 0,1-1,-1 1,1-1,-1 0,1-1,-1 1,0-1,1 0,-1 0,0 0,19-15,-1 0,0-1,-1-1,-1-1,-1-1,-1-1,-1 0,-1-1,-1-1,-1-1,4-10,40-82,-49 96</inkml:trace>
  <inkml:trace contextRef="#ctx0" brushRef="#br0" timeOffset="3483.9">6774 1,'0'18,"1"54,-4 0,-3 0,-4 7,-12 225,4-112,18-180</inkml:trace>
  <inkml:trace contextRef="#ctx0" brushRef="#br0" timeOffset="3728.463">6379 452,'43'-5,"29"-1,12 0,-5 1,-5 2,-10 1,-12 0,-10 2,-6 0,-6 0,-2 0,-2 1,0-1,-5 0</inkml:trace>
  <inkml:trace contextRef="#ctx0" brushRef="#br0" timeOffset="4482.321">7225 536,'16'-11,"0"0,-1-1,-1-1,0 0,-1-1,0 0,-1-1,0-1,-2 0,0 0,0-1,1-8,-10 24,0-1,0 0,-1 1,1-1,0 0,-1 0,0 0,1 0,-1 0,0 1,0-1,0 0,0 0,0 0,0 0,-1 0,1 0,-1 0,1 1,-1-1,0 0,0 0,0 1,1-1,-2 1,1-1,0 0,0 1,0 0,-1-1,1 1,-1 0,1 0,-1 0,1 0,-1 0,0 0,0 0,1 0,-1 1,0-1,0 1,0-1,1 1,-1 0,0 0,-1 0,-91 10,77-3,1 1,0 1,0 0,0 1,1 0,1 2,0-1,1 2,0 0,1 0,0 2,1-1,0 1,2 1,0-1,0 2,2-1,0 1,1 0,0 3,4-14,1 1,0-1,0 0,0 0,1 0,0 1,0-1,1 0,0 0,0 1,0-1,1 0,0 0,0 0,1-1,-1 1,1 0,0-1,1 0,0 0,-1 0,1 0,1 0,-1-1,1 0,0 0,0 0,0 0,1-1,8 6,0 0,1-2,0 0,0 0,1-2,-1 0,1 0,1-2,-1 0,12 0,4-3,1-1,0-1,-1-2,0-2,0-1,0-1,-1-2,0-1,-1-1,0-2,-1-1,-1-1,0-1,0-3,1 1,-2-1,0-1,-2-1,0-2,-2 0,0-2,-2 0,-1-2,-1 0,-1-1,5-15,-21 40,0 0,-1 0,0 0,0 0,0 0,0 0,0-1,-1 1,0 0,0 0,0-1,-1 1,1 0,-1-1,0 1,0 0,-1 0,1 0,-1 0,0 0,0 1,0-1,0 0,-1 1,0-1,1 1,-1 0,0 0,-1 0,1 0,0 1,-1-1,0 1,1 0,-1 0,0 0,0 1,0-1,0 1,0 0,-1 0,1 1,0-1,0 1,-1 0,0 0,-13 1,1 0,-1 2,1 0,0 1,0 0,1 2,-1 0,1 1,0 0,1 1,0 1,0 1,1 0,-5 4,15-11,0 0,-1-1,1 1,1 1,-1-1,0 1,1-1,0 1,-1 0,2 0,-1 0,0 1,1-1,0 1,0-1,0 1,1 0,-1 0,1 0,0 0,1 0,-1 0,1 0,0 0,0 0,0 0,1 0,0 0,0 0,0 0,1-1,-1 1,1 0,0-1,1 1,-1-1,1 1,2 2,10 5,0-1,1-1,0 0,1-1,0-1,0 0,1-2,0 0,0 0,9 0,36 13,-51-17,0 1,0 0,0 1,0 1,-1 0,1 0,-1 1,-1 0,1 1,-1 0,0 1,-1 0,0 1,0 0,-1 0,0 1,0 0,-1 0,-1 1,1-1,-2 2,0-1,3 8,-8-8,0 1,0 0,-1-1,0 1,-1-1,0 1,-1-1,0 0,-1 0,-3 7,-7 22,14-38,-1-1,0 1,1-1,0 1,-1 0,1-1,0 1,0 0,0-1,0 1,0 0,0-1,0 1,1 0,-1-1,1 1,-1 0,1-1,0 1,-1-1,1 1,0-1,0 0,0 1,0-1,0 0,0 1,1-1,-1 0,0 0,1 0,-1 0,0 0,1-1,-1 1,1 0,0-1,-1 1,1-1,-1 1,1-1,0 0,0 0,18 4</inkml:trace>
  <inkml:trace contextRef="#ctx0" brushRef="#br0" timeOffset="9251.708">1 1383,'1'-1,"0"0,0 0,1 0,-1 0,0 0,1 0,-1 0,1 1,-1-1,1 1,0-1,-1 1,1-1,-1 1,1 0,0 0,-1 0,1 0,0 0,-1 0,1 0,0 0,-1 1,1-1,-1 1,1-1,0 1,-1 0,1-1,-1 1,0 0,1 0,-1 0,0 0,1 1,123 45,-95-42,1-1,-1-1,0-2,1-1,-1-1,0-2,1-1,8-3,99-9,-136 16,35-2,-1 1,0 2,0 1,0 2,4 3,21 2,0-2,0-3,0-2,44-5,7 1,255 1,-124-27,399 29,-317-31,-118 31,-80 2,0-6,19-8,233-4,-159 12,154-25,-3 18,41-5,-141 12,20-24,57 15,-257 3,0 3,67 6,66-2,69-27,10 1,449 29,-555-29,-113 26,-60 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1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41,'-22'-9,"0"2,-1 0,0 2,0 0,0 2,-1 0,1 2,-1 0,1 2,-1 0,1 2,-5 2,25-5,-1 1,1 0,0 0,0 0,0 1,-1-1,1 1,1 0,-1 0,0 0,0 0,1 0,-1 0,1 1,0-1,0 1,0 0,0 0,0 0,0 0,1 0,-1 0,1 0,0 0,0 1,0-1,1 0,-1 1,1-1,0 0,-1 1,2-1,-1 1,0-1,1 0,-1 1,1-1,0 0,0 1,1-1,0 2,5 6,1 0,1-1,0 0,0 0,1-1,0 0,0 0,1-2,0 1,1-1,0-1,0 0,0 0,1-2,-1 1,12 1,-14-3,0 1,0 0,0 1,-1 0,0 0,0 1,0 0,-1 1,1-1,-2 2,1-1,-1 1,0 0,-1 1,0 0,0 0,-1 0,0 0,0 1,-1 0,-1 0,0 0,0 1,-3-8,0 1,0-1,0 1,-1 0,0-1,1 1,-1-1,0 1,-1-1,1 0,-1 1,1-1,-1 0,0 0,0 0,-1 0,1-1,0 1,-1 0,0-1,1 0,-1 1,0-1,0-1,-1 1,1 0,0-1,0 1,-1-1,-104 28,-93-27,199-1,0-1,-1 1,1-1,0 0,0 0,-1 0,1 0,0 0,0-1,0 1,-1 0,1-1,0 0,0 0,0 1,0-1,0 0,0-1,0 1,0 0,0-1,1 1,-1-1,1 1,-1-1,1 0,-1 1,1-1,0 0,0 0,0 0,0 0,0 0,0 0,1 0,-1-1,1 1,-1 0,1 0,0-1,0 1,0 0,0 0,0 0,0-1,1 1,8-9</inkml:trace>
  <inkml:trace contextRef="#ctx0" brushRef="#br0" timeOffset="533.555">1224 125,'-17'-6,"1"1,-1 0,0 1,0 1,0 1,0 0,0 1,-1 1,1 1,-15 2,18-1,0-1,1 2,-1 0,0 1,1 0,-1 1,1 0,1 1,-1 1,1 0,0 0,0 1,1 1,0 0,1 0,0 1,1 1,-1 0,2 0,0 0,0 1,1 1,1-1,0 1,0 0,1 0,1 1,1-1,-1 1,2 0,0 0,1 0,0 13,1-22,0-1,1 1,-1 0,1 0,0 0,0-1,0 1,0-1,1 1,0-1,0 1,0-1,1 0,0 0,-1 0,1 0,1 0,-1-1,0 1,1-1,0 0,-1 0,1-1,1 1,-1-1,0 1,1-1,-1-1,1 1,-1-1,1 1,0-1,-1-1,1 1,1-1,10-3,0-1,0-1,0-1,0 0,-1-1,0 0,0-2,-1 0,0 0,-1-1,0-1,0 0,-1-1,-1 0,0-1,0 0,5-11,48-46,-53 59,-1-1,1 1,-1 1,2 0,-1 0,1 1,1 0,0 1,0 1,0 0,1 1,10-3,-22 8,-1 1,1 0,0-1,0 1,0 0,0 0,0 0,0 1,0-1,0 0,0 1,0-1,0 1,-1 0,1-1,0 1,0 0,-1 0,1 0,0 0,-1 1,1-1,-1 0,0 1,1-1,-1 1,0-1,0 1,0-1,0 1,0 0,0 0,0 0,-1-1,1 1,-1 0,1 0,-1 1,5 81,-6-74,-1 34,0-26,1 0,1 0,0 0,2 0,0 0,1-1,1 6,2-5</inkml:trace>
  <inkml:trace contextRef="#ctx0" brushRef="#br0" timeOffset="1051.303">1789 153,'-9'14,"0"1,1 0,1 0,0 1,1 0,1 0,0 0,1 1,1 0,1 0,0 0,1 11,2-23,1 0,1 1,-1-1,0-1,1 1,0 0,0 0,1-1,-1 0,1 0,0 0,0 0,1 0,-1-1,1 0,-1 0,1 0,0-1,0 1,0-1,0 0,1-1,-1 1,1-1,-1 0,1 0,-1-1,1 0,-1 0,1 0,-1 0,1-1,-1 0,1 0,-1-1,0 1,1-1,-1 0,0-1,0 1,2-3,9-6,-1-1,0-1,0 0,-2-1,0 0,0-1,-2-1,0 0,7-13,-17 27,-1 0,1 0,0 0,0 0,0 0,0 0,0 0,0 1,0-1,1 0,-1 1,1-1,-1 1,1 0,-1-1,1 1,0 0,0 0,-1 0,1 0,0 0,0 0,0 1,0-1,0 1,0-1,0 1,0 0,1 0,-1 0,0 0,0 0,0 0,0 0,0 1,0-1,0 1,0 0,0 0,0-1,0 1,0 0,-1 0,1 1,0-1,-1 0,1 1,0-1,47 58,-44-50,0-1,1 0,0 0,0 0,1-1,-1 0,2 0,-1-1,1 0,0 0,1-1,-1 0,1-1,0 1,0-2,0 1,10 1,-11-4,0 0,0-1,0 0,0 0,0-1,0 0,0 0,-1-1,1 0,0-1,-1 1,1-1,-1-1,0 0,0 0,0 0,-1 0,0-1,1-1,-2 1,1-1,-1 0,1 0,-2 0,1-1,-1 1,0-1,0 0,0-4,13-23,-2-1,-1 0,-2-1,-2-1,2-16,-8 29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0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0 124,'344'0,"-211"20,-133-19,1-1,-1 0,1 0,0 0,-1 0,1 0,-1 0,1-1,0 1,-1 0,1 0,-1 0,1 0,-1-1,1 1,-1 0,1-1,-1 1,1 0,-1-1,1 1,-1-1,1 1,-1 0,0-1,1 1,-1-1,0 1,1-1,-1 0,0 1,0-1,1 1,-1-1,0 1,0-1,0 0,0 1,0-1,0 1,0-1,0 0,0 1,0-1,0 1,0-1,-1 0,1 1,0-1,0 1,-1-1,1 1,0-1,-1 1,1-1,0 1,-1-1,1 1,-1-1,1 1,-1 0,1-1,-1 1,-31-27,-103-52,115 66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0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1,'59'23,"-28"-20,1-2,-1-1,1-1,0-2,-1-1,1-1,116-10,-66 15,-58 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3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0 150,'73'17,"-24"-10,0-2,0-2,0-3,1-1,-1-3,0-7,-48 10,0 1,-1-1,1 1,0-1,0 1,-1-1,1 1,0-1,0 0,-1 1,1-1,-1 0,1 1,-1-1,1 0,-1 0,1 0,-1 0,0 1,1-1,-1 0,0 0,0 0,0 0,0 0,1 0,-1 0,0 0,-1 0,1 0,0 1,0-1,0 0,-1 0,1 0,0 0,-1 0,1 0,-1 1,1-1,-1 0,1 0,-1 1,1-1,-1 0,0 1,1-1,-1 0,0 1,-142-114,130 101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291 321,'-38'99,"29"-82,-19 29,-1-3,-2 0,-2-2,-1-1,-27 21,47-48,1-3</inkml:trace>
  <inkml:trace contextRef="#ctx0" brushRef="#br0" timeOffset="318.885">9 208,'10'23,"17"24,9 7,3 0,-5-5,-3-5,-3-6,-1-9,0-5,-4-2,-3-4,-3-1,-1 2,-2 2,1-2,-3-5</inkml:trace>
  <inkml:trace contextRef="#ctx0" brushRef="#br0" timeOffset="930.903">574 743,'158'-300,"-152"289,1 0,0 0,1 0,0 1,1 0,0 0,0 1,1 1,0-1,1 2,0-1,0 1,0 1,2 0,-12 5,0 1,0 0,0-1,1 1,-1 0,0-1,0 1,0 0,0 0,1 0,-1 0,0 0,0 1,0-1,0 0,1 0,-1 1,0-1,0 1,0-1,0 1,0-1,0 1,0 0,0-1,0 1,0 0,-1 0,1 0,0 0,0 0,-1 0,1 0,0 0,-1 0,1 0,-1 0,0 0,1 0,-1 0,0 1,0-1,1 0,-1 0,5 59,-6-53,0 20,0-23,-1 1,1-1,1 1,-1-1,1 1,-1-1,1 1,0-1,1 1,-1-1,1 1,0-1,0 1,1-1,-1 0,1 0,0 1,0-1,0 0,0-1,1 1,0 0,0-1,0 1,0-1,3 3,1-6,0-1,-1 1,1-1,-1 0,1 0,-1-1,1 0,-1 0,0-1,0 0,0 0,0 0,0 0,-1-1,1 0,-1 0,0-1,-1 1,4-5,163-161,-170 169,-1 0,1 1,0-1,0 0,-1 1,1-1,0 1,0-1,0 1,0 0,0-1,0 1,0 0,0 0,0-1,0 1,0 0,0 0,0 0,-1 0,1 0,0 1,0-1,0 0,0 0,0 1,0-1,0 0,0 1,0-1,0 1,-1-1,1 1,0-1,0 1,0 0,-1-1,1 1,-1 0,1 0,0 0,-1-1,1 1,-1 0,0 0,1 0,-1 0,0 0,1 0,-1 0,0 0,0 0,0 0,5 60,-5-55,-3 45,1-39,1 0,0 0,1 0,0 0,1 0,0 0,1 0,0 0,1 0,0 0,4 7,5-1</inkml:trace>
  <inkml:trace contextRef="#ctx0" brushRef="#br0" timeOffset="1631.985">1421 66,'17'3,"1"-1,0-1,0 0,0-2,0 0,0-1,0 0,0-2,-1 0,1-1,-1 0,0-2,-1 0,-14 7,0-1,-1 1,1-1,-1 1,1 0,0-1,-1 1,1 0,0 0,-1 0,1 0,0 1,-1-1,1 0,0 1,-1-1,1 1,-1 0,1-1,-1 1,1 0,-1 0,0 0,1 0,-1 0,0 0,0 0,1 1,-1-1,0 0,0 1,-1-1,1 1,0-1,0 1,-1-1,1 1,-1-1,1 1,-1 0,0-1,1 2,10 75,-11-78,0 318,24-178,-13-88,-11-51,1 0,-1 0,0-1,0 1,1 0,-1-1,1 1,-1 0,0-1,1 1,-1 0,1-1,0 1,-1-1,1 1,-1-1,1 1,0-1,-1 0,1 1,0-1,0 0,-1 1,1-1,0 0,0 0,-1 0,1 0,0 0,0 0,0 0,-1 0,1 0,0 0,0 0,-1 0,1 0,0-1,0 1,-1 0,1-1,0 1,-1 0,1-1,0 1,-1-1,1 1,-1-1,1 0,0 1,-1-1,1 1,-1-1,0 0,1 1,-1-1,0 0,1 0,-1 1,0-1,0 0,0 0,1 0,15-27,0-1,-2-1,-1 0,-1 0,3-16,100-317,-81 276,-26 80,0 4</inkml:trace>
  <inkml:trace contextRef="#ctx0" brushRef="#br0" timeOffset="2668.129">2266 489,'0'24,"-4"18,-3 6,1 0,2-9</inkml:trace>
  <inkml:trace contextRef="#ctx0" brushRef="#br0" timeOffset="2836.043">2408 122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37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282 190,'0'641,"0"-626,0 0,-1 0,-1 0,0 0,-1 0,-1 0,0-1,-1 1,-1 0,-4 2</inkml:trace>
  <inkml:trace contextRef="#ctx0" brushRef="#br0" timeOffset="516.885">0 275,'40'-25,"1"3,1 1,0 2,2 2,18-4,-43 14,-13 5,21-9,0 0,1 2,0 1,1 2,0 0,0 2,0 1,1 2,-1 0,13 3,-39-2,0 0,1 0,-1 1,0-1,0 1,0 0,0 0,0 0,0 0,0 0,0 0,0 1,-1 0,1 0,0-1,-1 1,0 1,1-1,-1 0,0 1,0-1,0 1,0-1,-1 1,1 0,-1 0,0 0,1 0,-1 0,-1 0,1 0,0 0,-1 0,0 0,1 1,-1-1,0 0,-1 1,-5 14,0-1,-2 0,0-1,-1 0,-1 0,0-1,-1 0,-1 0,0-2,-1 1,0-2,-4 3,-72 85,87-97,0-1,1 0,-1 1,1-1,0 1,0-1,0 1,0 0,0-1,0 1,1 0,-1 0,1-1,0 1,0 0,0 0,0 0,0 0,1-1,-1 1,1 0,0 0,0-1,0 1,0-1,0 1,1-1,-1 1,1-1,-1 0,1 1,1 0,79 58,-53-44,-24-14,0-1,1 1,-1 0,0 0,0 0,-1 1,1 0,-1 0,0 0,0 0,0 1,0 0,-1-1,0 1,0 0,0 1,-1-1,0 0,0 1,0 0,0-1,-1 1,0 0,0 0,-1 0,0-1,0 1,0 0,0 0,-1 0,0 0,0 0,-1-1,0 1,0-1,0 1,-1-1,-1 4,-24 18,-2-1,0-2,-1-1,-1-2,-1 0,-1-3,-1-1,-1-1,-24 7,-40 5,86-26</inkml:trace>
  <inkml:trace contextRef="#ctx0" brushRef="#br0" timeOffset="1131.852">932 727,'2'6,"1"0,0-1,0 1,1-1,0 1,0-1,0 0,1-1,-1 1,1-1,0 0,1 0,-1 0,0-1,1 0,0 0,0 0,0-1,0 0,0 0,1 0,-1-1,0 0,1 0,-1-1,1 0,-1 0,1 0,-1-1,1 0,-1 0,1 0,-1-1,0 0,0-1,0 1,0-1,0 0,3-3,123-104,-131 108,0 0,0 1,0-1,0 1,1-1,-1 1,1 0,-1 0,1-1,-1 1,1 0,0 0,-1 0,1 1,0-1,0 0,0 1,0-1,0 1,0 0,-1-1,1 1,0 0,0 0,0 0,0 0,0 1,0-1,0 1,0-1,0 1,0-1,-1 1,1 0,0 0,0 0,-1 0,1 0,-1 1,1-1,-1 0,1 1,-1-1,0 1,0-1,0 1,0-1,0 1,0 0,0 0,0 0,0 1,9 20,-8-14,1 0,1 0,-1-1,2 1,-1-1,1 0,0 0,1 0,0-1,0 1,0-2,1 1,0-1,0 0,1 0,0-1,0 0,9 4,-9-6,1-1,-1 0,1 0,0-1,0 0,0-1,-1 1,1-2,0 1,0-2,0 1,-1-1,1 0,-1-1,1 0,-1 0,0 0,0-1,0-1,-1 0,1 0,1-1,16-14,0-2,-2 0,0-1,-1-1,7-13,14-23,-3-1,-2-2,-3-2,-3-2,-3 0,-3-2,-3-1,11-60,-28 105,-22 54,-7 36,4 0,2 1,3 1,4 1,-2 52,12-99,2 0,1-1,0 1,2-1,0 0,1 0,9 19,-18-23,-5-14</inkml:trace>
  <inkml:trace contextRef="#ctx0" brushRef="#br0" timeOffset="1384.973">1609 247,'43'5,"38"1,11 0,-1-1,-7-2,-13-1,-13-1,-7 5,-8 0,-10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8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0 199,'250'-1,"-75"-25,-176 25,0 1,1 0,-1-1,0 1,1-1,-1 0,1 1,-1-1,0 1,1-1,-1 0,1 1,0-1,-1 0,1 0,0 1,-1-1,1 0,0 0,0 0,0 1,0-1,-1 0,1 0,0 0,1 0,-1 1,0-1,0 0,0 0,0 0,1 1,-1-1,0 0,1 0,-1 1,0-1,1 0,-1 1,1-1,-1 0,1 1,-1-1,1 1,0-1,-1 1,1-1,0 1,-1-1,1 1,0 0,0-1,0 1,-1 0,1-1,0 1,0 0,0 0,-1 0,1 0,0 0,0 0,0 0,0 0,-122-118,107 101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5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434 266,'-43'43,"-24"29,-5 7,9-6,11-9,9-12,12-9,7-8,2-5,5-7</inkml:trace>
  <inkml:trace contextRef="#ctx0" brushRef="#br0" timeOffset="245.834">95 266,'19'33,"17"22,1 5,-1-2,-1-6,-7-8,-3-6,-1-5,0-3,1-7,-4-2,-1-5,-4-5</inkml:trace>
  <inkml:trace contextRef="#ctx0" brushRef="#br0" timeOffset="749.365">603 802,'22'-84,"4"0,34-74,-56 148,0 1,1 0,0 0,1 0,0 0,0 1,0 0,1 1,1-1,6-4,-13 11,-1 0,1 1,0-1,0 1,0-1,0 1,0-1,0 1,0 0,0-1,0 1,0 0,0 0,0 0,0 0,0 0,1 0,-1 0,0 0,0 0,0 1,0-1,0 0,0 1,0-1,0 1,0-1,0 1,0-1,-1 1,1-1,0 1,0 0,0 0,-1-1,1 1,0 0,-1 0,1 0,-1 0,1 0,-1 0,1 0,-1 0,0 0,1 0,-1 0,0 0,0 0,0 0,0 1,9 58,5 19,-13-77,-1-1,1 1,0-1,0 1,-1-1,1 1,0-1,0 1,0-1,1 0,-1 1,0-1,0 0,1 0,-1 0,1 0,-1 0,1 0,-1-1,1 1,-1 0,1-1,0 1,-1-1,1 0,0 1,-1-1,1 0,0 0,0 0,-1 0,1 0,0-1,-1 1,1 0,0-1,-1 1,1-1,0 0,-1 0,1 1,-1-1,1 0,-1 0,11-8,0 0,-1-1,-1 0,1-1,-2 0,1 0,-1-1,-1 0,0-1,4-10,34-47,-45 68,0-1,0 1,-1 0,1 0,1-1,-1 1,0 0,0 0,1 0,-1 1,1-1,0 0,0 0,-1 1,1-1,0 1,0 0,0 0,1-1,-1 1,0 1,0-1,0 0,1 0,-1 1,1-1,-1 1,0 0,1 0,-1 0,1 0,-1 0,0 0,1 1,-1-1,0 1,1 0,-1 0,0-1,0 1,0 1,1-1,-1 0,1 1,0 6,1 0,-1 0,-1 0,1 1,-1-1,-1 1,0-1,0 1,0-1,-1 1,-1 0,0 8,3 55,3-50,1-3</inkml:trace>
  <inkml:trace contextRef="#ctx0" brushRef="#br0" timeOffset="1909.141">1422 154,'1'-1,"-1"1,0 0,1 0,-1 0,1 0,-1 0,1 0,-1 0,0 0,1 0,-1 0,1 0,-1 0,0 0,1 0,-1 1,1-1,-1 0,0 0,1 0,-1 1,1-1,-1 0,0 0,1 1,-1-1,0 0,0 1,1-1,-1 0,0 1,0-1,1 0,-1 1,0-1,0 1,0-1,0 0,0 1,1-1,-1 1,0-1,0 0,0 1,0-1,0 1,0-1,0 1,-1-1,1 0,0 1,0-1,0 1,0-1,0 0,-1 1,1-1,0 1,0-1,-1 0,1 1,0-1,-1 0,1 0,0 1,-1-1,1 0,0 0,-1 1,1-1,35-3,50-43,-84 45,0 0,1 1,-1-1,0 1,1-1,-1 1,0-1,1 1,-1 0,1 0,-1 0,1 0,-1 0,0 0,1 0,-1 0,1 1,-1-1,0 1,1-1,-1 1,0-1,1 1,-1 0,0-1,0 1,1 0,-1 0,0 0,0 0,0 0,0 0,0 0,-1 0,1 1,0-1,0 0,-1 0,1 1,20 59,-18-47,41 318,-22-142,-22-190,0 1,0-1,0 1,0-1,0 1,1-1,-1 1,0 0,0-1,0 1,1-1,-1 1,0-1,1 0,-1 1,0-1,1 1,-1-1,1 0,-1 1,1-1,-1 0,1 1,-1-1,1 0,-1 0,1 1,-1-1,1 0,-1 0,1 0,-1 0,1 0,0 0,-1 0,1 0,-1 0,1 0,-1 0,1 0,-1 0,1 0,0-1,-1 1,1 0,-1 0,1-1,-1 1,1 0,-1 0,0-1,1 1,-1-1,1 1,-1 0,0-1,1 1,-1-1,0 1,1-1,-1 1,0-1,0 0,23-37,-20 34,43-97,-4-1,7-39,-2 8,28-66,-68 186,-1 6</inkml:trace>
  <inkml:trace contextRef="#ctx0" brushRef="#br0" timeOffset="2161.001">2240 548,'-14'29,"-5"14,5-5,6-8</inkml:trace>
  <inkml:trace contextRef="#ctx0" brushRef="#br0" timeOffset="2331.098">2353 154,'0'0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2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59,'242'-27,"-85"8,-29 7,-116 12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2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55,'24'0,"22"-5,13-1,1-1,-4 2,-8 2,-2-4,-4 0,-4 0,-4 2,-8 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0,'-22'9,"1"0,1 2,0 0,0 1,1 2,1-1,0 2,1 1,0 0,1 1,1 0,1 1,1 1,-4 7,14-19,-1 1,1-1,0 1,1-1,0 1,0 0,1 0,0 0,0 0,1 0,0 0,0 0,1 0,0 0,0 0,1 0,0-1,0 1,1 0,0-1,1 0,-1 0,1 0,1 0,-1 0,1-1,0 0,1 0,3 3,-5-4,1 1,0-1,1-1,-1 1,1-1,-1 0,1 0,0-1,1 0,-1 0,1 0,-1-1,1 0,0 0,0-1,0 1,0-2,0 1,0-1,0 0,0 0,0-1,0 0,0 0,0-1,-1 0,1 0,0 0,-1-1,4-2,-3 1,-1 0,1-1,-1 0,0 0,0-1,0 1,-1-1,0-1,0 1,0-1,-1 0,0 0,2-4,-4 8,-1-1,0 1,1 0,-1 0,0-1,-1 1,1 0,0-1,-1 1,0-1,0 1,0-1,0 1,-1-1,1 1,-1 0,0-1,0 1,0 0,0 0,-1-1,1 1,-1 0,0 0,0 0,0 1,0-1,0 0,-1 1,1 0,-1-1,-1 0,1 1,0 0,0 1,0-1,0 1,0 0,0-1,0 1,0 1,-1-1,1 0,0 1,-1 0,1 0,0 0,-1 0,1 0,0 1,0 0,-1-1,1 1,3-1,1 0,-1 0,0 0,0 0,1 0,-1 1,0-1,1 0,-1 0,0 0,0 0,1 0,-1 0,0 1,0-1,1 0,-1 0,0 0,0 1,0-1,1 0,-1 0,0 1,0-1,0 0,0 0,0 1,1-1,-1 0,0 0,0 1,0-1,0 0,0 1,0-1,0 0,0 1,0-1,0 0,0 0,0 1,0-1,0 0,-1 1,1-1,0 0,0 0,0 1,0-1,0 0,-1 0,1 1,0-1,0 0,0 0,-1 0,1 1,0-1,29 6,-7-4,0-2,0-1,0-1,-1-1,1 0,0-2,-1 0,9-5,-5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15,'1'-1,"1"-1,-1 1,0 0,0 0,0 0,0 0,1 0,-1 1,0-1,1 0,-1 0,1 1,-1-1,1 1,-1 0,1-1,-1 1,1 0,-1 0,1 0,0 0,-1 0,1 0,-1 0,1 1,-1-1,1 0,-1 1,1 0,-1-1,1 1,-1 0,1 0,9 1,115 5,-126-7,-1 0,1 0,-1 0,1 1,-1-1,1 0,0 0,-1 0,1 1,-1-1,1 0,0 0,-1 1,1-1,0 0,-1 1,1-1,0 1,-1-1,1 0,0 1,0-1,-1 1,1-1,0 1,0-1,0 0,0 1,0-1,0 1,0-1,0 1,0-1,0 1,0-1,0 1,0-1,0 1,0-1,0 1,0-1,1 0,-1 1,0-1,0 1,1-1,-1 0,0 1,0-1,1 1,-1-1,1 0,-1 0,0 1,1-1,-1 0,0 0,1 1,-1-1,1 0,-1 0,1 0,-1 0,1 1,-39 19,-213 73,53-15,182-73,1 1,0 0,0 1,0 0,1 1,0 1,0 0,1 1,0 1,0 1,11-10,-1 0,1 0,0 1,1-1,-1 0,0 1,1-1,-1 1,1 0,0-1,0 1,0 0,0 0,1 0,-1 0,1 0,0 0,-1 0,1-1,0 1,1 0,-1 0,1 0,-1 0,1 0,0 0,0 0,0-1,0 1,1 0,-1-1,1 1,-1-1,1 1,0-1,0 0,0 0,0 0,1 0,-1 0,0 0,1-1,-1 1,1-1,0 0,-1 1,1-1,0-1,0 1,1 0,294 10,-151 20,-145-30,1 0,-1 1,0-1,1 1,-1-1,0 1,0 0,0 0,0 0,0 0,-1 0,1 0,0 1,-1-1,0 0,1 1,-1 0,0-1,-1 1,1-1,0 1,-1 0,1 0,-1-1,0 1,0 0,0 0,0-1,0 1,-1 0,1 0,-1-1,0 1,0 1,-52 80,13-53,-1-1,-2-2,0-2,-38 15,19-8,-33 12,-73 46,166-90,0 0,0 0,0 0,0 0,1 0,-1 1,0-1,1 0,-1 1,1-1,-1 1,1-1,0 1,-1 0,1 0,0 0,0-1,0 1,1 0,-1 0,0 0,1 0,-1 1,1-1,0 0,0 0,0 0,0 0,0 0,0 0,0 0,1 1,-1-1,1 0,0 0,-1 0,1 0,0-1,0 1,0 0,0 0,1 0,-1-1,0 1,1-1,-1 1,8 5,0 0,1-1,-1 0,1 0,0-1,0 0,1-1,0 0,0-1,0 0,0-1,0 0,0-1,0 0,5-1,298-27,-130 0,-173 25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3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0,'1'88,"-4"0,-3 0,-13 48,-57 232,70-287,12-76</inkml:trace>
  <inkml:trace contextRef="#ctx0" brushRef="#br0" timeOffset="413.587">505 0,'0'701,"-34"-802,31 89,0 0,-1 1,-1-1,0 1,-1 0,0 0,0 0,-1 1,0 0,-1 0,0 1,-1 0,0 1,0 0,-1 0,0 1,0 0,-1 0,0 1,0 1,-1 0,-9-3,8 7,0-1,0 2,-1 0,1 0,0 1,0 1,0 0,0 1,0 1,0 0,1 0,-1 1,1 1,1 0,-1 1,1 0,0 0,0 1,-2 4,-4 8,5-1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751 170,'1'0,"-1"0,0-1,1 1,-1 0,1 0,-1 0,0 0,1 0,-1 0,1 0,-1 0,0 0,1 0,-1 0,1 1,-1-1,0 0,1 0,-1 0,1 0,-1 1,0-1,1 0,-1 0,0 1,0-1,1 0,-1 0,0 1,0-1,1 0,-1 1,0-1,0 1,0-1,1 0,-1 1,0-1,0 0,0 1,0-1,0 1,0-1,0 0,0 1,0-1,0 1,0-1,0 0,0 1,0-1,0 1,-1-1,1 0,0 1,0-1,0 0,-1 1,1-1,0 0,0 1,-1-1,1 0,0 1,40-6,-36 5,226-29,-157 14,-72 14,-1-1,0 0,1 0,-1 0,0 0,0 0,0 1,0-1,0 0,0 0,-1 0,1 0,-1 0,1 1,-1-1,0 0,1 0,-1 1,0-1,0 1,0-1,-1 1,1-1,0 1,-1 0,1-1,0 1,-1 0,1 0,-1 0,0 0,1 0,-1 0,-1 0,-2-3,-70-53,55 46</inkml:trace>
  <inkml:trace contextRef="#ctx0" brushRef="#br0" timeOffset="701.41">1710 0,'-9'10,"-9"12,-5 3,1 2,-1-4,4 0,0-5,4-1,-1 3,2 1,4-2</inkml:trace>
  <inkml:trace contextRef="#ctx0" brushRef="#br0" timeOffset="-1299.664">751 480,'0'527,"3"-570,1 1,1 0,3 0,2 1,1 0,2 0,12-23,-17 43,0 1,1 0,1 0,1 1,1 1,0 0,2 0,0 2,0-1,2 2,0 0,3-1,-17 14,0 0,-1 1,1-1,0 0,0 1,0 0,0 0,0-1,0 1,1 0,-1 1,0-1,0 0,1 1,-1-1,0 1,1 0,-1-1,1 1,-1 0,0 1,1-1,-1 0,0 1,1-1,-1 1,0 0,1 0,-1 0,0 0,0 0,0 0,0 0,0 1,0-1,0 1,-1 0,1-1,0 1,-1 0,0 0,1 0,-1 0,0 0,0 0,0 1,0-1,0 0,-1 0,1 1,-1-1,1 3,6 54,-7-48,0 1,1-1,1 0,0 1,0-1,1 0,1 0,0-1,0 1,1-1,0 0,6 8,1-5</inkml:trace>
  <inkml:trace contextRef="#ctx0" brushRef="#br0" timeOffset="-916.842">1316 988,'-5'24,"-2"18,1 1</inkml:trace>
  <inkml:trace contextRef="#ctx0" brushRef="#br0" timeOffset="-669.791">1542 537,'-24'24,"-8"8</inkml:trace>
  <inkml:trace contextRef="#ctx0" brushRef="#br0" timeOffset="6698.872">497 339,'-20'-1,"-1"1,0 1,1 1,-1 0,0 2,1 0,0 1,0 1,1 1,0 1,0 1,-12 7,28-15,0 1,0-1,1 1,-1-1,0 1,1 0,-1 0,1 1,-1-1,1 0,0 1,0-1,0 1,0 0,1 0,-1 0,1 0,0 0,0 0,0 0,0 0,0 0,0 0,1 1,0-1,0 0,0 0,0 1,0-1,0 0,1 0,0 1,0-1,-1 0,2 0,-1 0,0 0,1 0,-1 0,3 2,137 69,-139-72,0 1,0-1,0 1,0-1,-1 1,1 0,-1-1,0 1,0 0,0 0,0 0,0 0,-1 0,1 0,-1 0,0 1,0-1,0 0,0 0,0 0,-1 0,0 0,1 0,-1 0,0 0,0 0,-1 0,1-1,-1 1,0 1,-61 75,59-75,-231 209,230-207,3-6,0 1,0 0,0 0,0 0,0 0,0 0,1 1,-1-1,0 1,1-1,-1 1,1-1,0 1,0 0,-1 0,1-1,0 1,0 0,1 0,-1 0,0 0,1 0,-1 1,1-1,-1 0,1 0,0 0,0 0,0 0,0 1,1-1,-1 0,0 0,1 0,0 0,-1 0,1 0,0 0,0 0,0 0,0 0,1 0,-1-1,0 1,1 0,-1-1,1 1,1 0,13 2,0-1,1 0,-1-2,1 0,-1 0,1-2,-1 0,1-1,30 0,124-27,-136 21,59-1,-76 13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1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0 166,'1'2,"1"0,-1 0,1 0,0-1,-1 1,1 0,0-1,0 0,0 1,0-1,0 0,0 0,0 0,1 0,-1 0,0-1,0 1,1-1,-1 1,1-1,-1 0,0 0,1 0,1 0,-1 0,37 2,-1-2,1-2,-1-1,1-2,12-5,-23 5,146-26,-175 31,-1-1,1 1,0-1,-1 1,1-1,0 0,-1 1,1-1,0 1,0-1,0 0,-1 1,1-1,0 0,0 1,0-1,0 1,0-1,0 0,0 1,1-1,-1 0,0 1,0-1,0 1,1-1,-1 0,0 1,0-1,1 1,-1-1,1 1,-1-1,0 1,1-1,-1 1,1 0,-1-1,1 1,-1-1,1 1,0 0,-1 0,1-1,-1 1,1 0,0 0,-1 0,1 0,0 0,-1-1,1 1,-1 0,1 1,0-1,-1 0,1 0,0 0,-1 0,1 0,-1 1,1-1,0 0,-1 0,-28-19,-54-55,70 54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6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0,2 0,1 0,0 0,1 0,-1 0,0 0,-1 0,1 0,-1 0,1 0,-1 0,0 0,-5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6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0,'33'0,"27"0,6 0,-2 0,-8 0,-8 5,-12 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8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1,'-8'0,"-1"0,1 0,0 1,0 0,-1 0,1 1,0 0,0 1,1-1,-1 2,0-1,1 1,0 0,0 0,0 1,1 0,-1 0,1 1,0 0,1 0,-1 0,1 0,0 2,-5 4,1 0,0 1,1 0,0 1,1-1,1 1,0 1,1-1,1 1,0 0,1 0,0 0,1 1,1-1,1 1,0-1,1 0,0 1,1-1,1 0,1 0,0 0,1 0,0-1,6 10,-7-19,0 0,0 0,1 0,-1-1,1 0,1 0,-1 0,0 0,1-1,0 0,0 0,0-1,0 1,0-1,0-1,1 1,-1-1,1 0,-1 0,1-1,-1 0,1 0,-1-1,1 0,-1 0,1 0,-1-1,0 0,0 0,0 0,0-1,4-1,-1 0,1-1,-1 0,-1 0,1-1,-1 0,0 0,0-1,-1 0,0-1,0 1,-1-1,0-1,0 1,-1-1,0 0,4-9,-9 14,0-1,0 1,-1 0,1 0,-1-1,0 1,0 0,0 0,-1 0,1 0,-1 0,0 0,0 1,0-1,-1 1,1-1,-1 1,0 0,0 0,0 0,0 0,-1 1,1-1,-1 1,0 0,1 0,-1 0,0 0,0 1,0-1,0 1,0 0,-1 1,1-1,0 1,0 0,-1-1,1 2,0-1,0 1,-1-1,0 1,-5 12,35-4,5-6,0-1,-1-2,1-1,0-2,0-1,16-4,-12 3,-8 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1,'-5'4,"-11"12,-8 8,-4 4,2 3,1-5,4-1,7 0,0 0,3-4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40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85,'2'1,"-1"1,0 0,1 0,-1 0,1-1,0 1,-1 0,1-1,0 0,0 1,0-1,0 0,0 0,1 0,-1 0,0-1,0 1,1-1,-1 1,0-1,0 0,1 1,-1-1,0-1,2 1,-1 0,368 3,-355-2,-11 0,-1-1,1 1,-1-1,1 0,-1 0,1-1,-1 1,1-1,-1 0,0 0,1-1,-1 1,0-1,0 0,4-2,-8 2,0 0,1 0,-1 0,0-1,0 1,0 0,-1 0,1 0,0 0,-1 0,0 0,1 0,-1 0,0 0,0 0,0 0,0 0,0 0,-1 1,1-1,0 0,-1 1,1-1,-1 1,0 0,0-1,1 1,-3-1,-7-9,0-7,1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7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28,'-4'6,"1"0,0 1,0-1,1 0,-1 1,1 0,1-1,0 1,0 0,0 0,0 0,2 6,-2 0,-14 428,-20-191,33-242,1-3,-1 0,1 0,0 0,1 0,-1 0,1 0,0 0,0 0,1 0,-1 0,1 0,0 0,1 0,-1 0,1 1,4-1</inkml:trace>
  <inkml:trace contextRef="#ctx0" brushRef="#br0" timeOffset="549.43">506 1,'0'651,"6"-579,-32-93,12 3,-1-5,0 2,-2 0,-1 0,-1 2,0 0,-1 1,-1 1,-16-9,31 22,-1 1,1 0,-1 0,0 1,0-1,0 2,0-1,-1 1,1 0,0 0,-1 1,1 0,0 0,0 1,-1 0,1 0,0 1,0 0,0 0,0 1,0 0,-1 1,-4 9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7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1 582,'102'-93,"-3"-5,-3-7,9-7,-81 86,2 1,1 0,1 2,1 2,29-18,-56 38,0-1,1 0,-1 1,1-1,-1 1,1 0,-1 0,1 0,0 0,-1 1,1-1,0 1,0-1,0 1,-1 0,1 0,0 0,0 1,0-1,-1 1,1-1,0 1,0 0,-1 0,1 0,-1 0,1 1,-1-1,1 1,-1-1,0 1,0 0,0 0,0 0,0 0,0 0,-1 1,1-1,-1 0,1 1,-1-1,1 3,3 12,-2 1,1-1,-2 1,-1 0,0 0,-1 0,-1 0,0 0,-1-1,-3 10,-3-1,0 0,-2-1,-1 0,0 0,-2-1,-1-1,-1 0,-1-1,-1-1,0 0,-2-2,0 0,-2-1,0 0,-1-2,0-1,-1 0,-17 6,37-19,1 0,-1 0,0 0,0-1,0 0,0 1,0-1,0 0,0 0,0-1,-1 1,1 0,0-1,0 0,-1 0,1 0,0 0,0-1,-1 1,1-1,0 0,0 0,0 0,0 0,0 0,0-1,0 0,0 1,1-1,-1 0,1 0,-1 0,1-1,0 1,-1-1,1 1,1-1,-1 0,0 1,1-1,-1 0,1 0,0 0,-1-3,1-4,0 0,0 0,1-1,0 1,1 0,0 0,1 0,0-1,0 1,1 1,1-1,-1 0,2 1,-1 0,1 0,1 0,-1 0,1 1,1 0,3-3,7-10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0 176,'189'-26,"189"23,-378 3,-1-1,1 1,0-1,-1 0,1 1,0-1,0 1,0-1,-1 0,1 1,0-1,0 1,0-1,0 0,0 1,0-1,0 0,0 1,0-1,0 1,1-1,-1 0,0 1,0-1,0 1,1-1,-1 0,0 1,1-1,-1 1,1-1,-1 1,0 0,1-1,-1 1,1-1,-1 1,1 0,-1-1,1 1,0 0,-1-1,1 1,-1 0,1 0,0 0,-1 0,1 0,-1 0,1-1,0 1,-1 0,1 1,0-1,-1 0,1 0,-1 0,1 0,0 0,-1 1,1-1,-156-108,137 92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1,'-9'48,"-4"20,1 5,3-7,2-14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7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8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1 393,'7'-56,"2"1,3 0,2 1,2 0,8-12,-23 64,-1-1,1 1,-1 0,1-1,0 1,-1 0,1 0,1-1,-1 1,0 0,0 0,1 0,-1 0,1 1,0-1,-1 0,1 0,0 1,0 0,0-1,0 1,0 0,0 0,1 0,-1 0,0 0,1 0,-1 1,0-1,1 1,-1 0,1-1,-1 1,0 0,1 1,-1-1,1 0,-1 1,0-1,1 1,-1 0,0 0,1 0,-1 0,0 0,0 0,0 1,1 0,3 7,0 1,-1 0,0 1,0-1,-1 1,-1 0,0 0,0 0,-1 1,0 3,34 106,-35-118,1 0,-1 0,1 0,-1-1,1 1,0 0,0-1,0 1,1-1,-1 1,0-1,1 0,-1 0,1 0,0-1,0 1,0-1,0 1,0-1,0 0,0 0,0 0,0-1,1 1,-1-1,0 1,0-1,1 0,-1-1,0 1,0 0,1-1,-1 0,0 0,0 0,1 0,8-7,0 0,-1-1,0 0,-1-1,0 0,0-1,-1 0,0 0,-1-1,-1 0,0-1,0 1,-2-1,1 0,-1-1,-1 1,-1-1,0 0,0 0,-2 0,0-1,0-1,0-8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8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366 201,'-13'-5,"0"1,0 0,0 1,0 0,-1 1,0 0,1 1,-1 1,1 0,-1 1,0 0,1 1,-1 1,1 0,0 1,0 0,0 1,1 1,-6 2,11-4,0 0,1 1,-1 0,1 0,0 0,0 1,0-1,1 1,0 1,0-1,1 1,-1 0,1 0,1 0,-1 1,3-4,-1 0,1 0,-1 0,1 0,0 0,1 0,-1 0,1 0,-1 0,1 0,1 0,-1 0,0 0,1 0,0 0,0 0,0 0,1 0,-1 0,1 0,0 0,0-1,0 1,0-1,1 0,0 0,-1 0,1 0,2 2,6 3,1 0,-1-2,1 1,0-1,1-1,-1 0,1-1,0 0,0-1,0 0,1-1,-1-1,1 0,-1-1,1 0,-1-1,0 0,1-1,-1-1,0 0,0-1,11-5,3-2,-3 0</inkml:trace>
  <inkml:trace contextRef="#ctx0" brushRef="#br0" timeOffset="370.189">564 343,'13'8,"1"0,0-1,0-1,0 0,1 0,0-2,0 0,0-1,0 0,0-1,1-1,-1 0,1-1,-1-1,1-1,-1 0,1-1,-1 0,0-1,-1-1,1 0,-1-1,0-1,0 0,-1-1,0-1,0 0,-1 0,0-1,-1-1,0 0,0 0,4-8,54-104,-68 119,1 1,-1-1,0 0,0 0,0 1,0-1,-1 0,1 0,-1 0,0 0,0 0,-1 1,1-1,-1 0,0 0,0 0,0 1,-1-1,1 0,-1 1,0-1,1 1,-2 0,1 0,0 0,-1 0,1 0,-1 0,0 0,0 1,0 0,0-1,-1 1,1 0,-6-1,1-1,0 2,-1-1,1 1,-1 0,0 1,1 0,-1 1,0-1,0 2,0-1,1 1,-1 1,0-1,1 1,-1 1,1 0,0 0,-1 1,-3 2,-11 6,1 1,0 1,1 0,1 2,0 1,-9 10,13-13,1 1,1 0,0 1,1 0,1 1,0 1,2 0,0 0,0 1,2 0,1 1,0-1,1 2,2-1,0 0,0 7,4-19,1 1,0-1,0 0,1 0,0 0,0 0,1 0,0-1,1 1,0-1,0 0,0 0,1 0,0 0,0-1,1 0,-1 0,2 0,-1-1,0 0,1 0,0 0,0-1,1 0,-1-1,1 0,5 2,6 2,1-1,-1-2,1 0,0 0,1-2,-1-1,0 0,1-1,-1-2,17-2,68-21,-78 15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6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645 592,'-12'-7,"-1"1,0 0,0 1,-1 0,1 1,-1 0,0 1,0 1,-1 0,1 1,0 1,-1 0,1 1,0 0,-6 2,-15 5,1 2,0 0,1 3,0 0,1 3,0 0,2 2,0 1,-19 17,48-35,-3 0,1 1,0 0,-1 0,1 0,0 0,0 0,0 1,1-1,-1 1,0-1,1 1,0 0,0 0,0 1,0-1,0 0,0 1,1-1,0 1,0-1,0 1,0-1,0 1,1 0,-1 0,1-1,0 1,0 0,1 0,-1-1,1 1,0 0,0-1,0 1,0 0,7 3,1-1,-1-1,1 1,0-1,0-1,0 0,0 0,1-1,0 0,0-1,-1 0,2 0,-1-1,0 0,0-1,0 0,8-2,26 4,-43-2,0-1,0 1,0 0,0 0,0 0,0 0,0 0,0 0,0 1,0-1,0 0,0 0,0 1,0-1,0 0,0 1,-1-1,1 1,0-1,0 1,0 0,-1-1,1 1,0 0,-1 0,1-1,-1 1,1 0,-1 0,1 0,-1 0,1-1,-1 1,0 0,1 0,-1 0,0 0,0 0,0 0,0 0,0 0,0 0,0 0,0 0,0 0,0 0,-1 0,1 0,0 0,-1 0,1-1,-1 1,1 0,-1 0,1 0,-1 0,1-1,-1 1,0 0,1-1,-2 1,-41 48,-16 3,35-33,1 1,1 1,0 1,2 1,1 1,-1 3,18-24,0 0,1 1,-1-1,0 1,1-1,0 1,0 0,0-1,0 1,0 0,1 0,0 0,0 0,0-1,0 1,0 0,1 0,0 0,0-1,0 1,0 0,0-1,1 1,0-1,-1 1,1-1,1 0,-1 0,0 0,1 0,-1 0,1 0,0-1,0 1,0-1,0 0,1 0,-1 0,1 0,-1-1,1 1,-1-1,2 0,121 34,-117-34,-1 0,0 0,0-1,1 0,-1-1,0 1,1-2,-1 1,0-1,0 0,0-1,0 0,-1 0,1-1,-1 0,0 0,0-1,0 0,3-3,8-6</inkml:trace>
  <inkml:trace contextRef="#ctx0" brushRef="#br0" timeOffset="386.03">251 0,'19'255,"-10"145,-20-266,-6 0,-5-1,-19 50,23-99,4 1,4 1,3-1,4 33,4-94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1,'-5'24,"4"8,1-7,1-6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3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2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37,'123'-36,"-159"51,-384 131,281-90,137-56,1 1,-1 0,1-1,0 1,-1 0,1 0,0 0,0 0,0 1,0-1,0 0,0 0,0 1,0-1,0 0,0 1,1-1,-1 1,1-1,-1 1,1-1,-1 1,1 0,0-1,0 1,0-1,0 1,0 0,0-1,0 1,1-1,-1 1,0-1,1 1,-1-1,1 1,0-1,0 1,-1-1,1 0,0 1,0-1,0 0,1 1,59 46,-37-38,0-1,0-1,1-1,0-1,0-2,1 0,-1-1,1-2,0-1,7-1,41 15,-73-13,0-1,1 1,-1 0,0 0,1-1,-1 1,0 0,0 0,0 0,0 1,0-1,0 0,0 0,0 1,-1-1,1 0,0 1,-1-1,1 0,-1 1,1-1,-1 1,0-1,0 1,0-1,0 1,0-1,0 1,0-1,0 1,0-1,-1 1,1-1,-1 1,1-1,-1 1,1-1,-1 0,0 1,0-1,0 0,0 0,1 1,-2-1,1 0,-1 0,-101 78,24-31,22-15,1 3,2 3,-21 21,51-40,18-17,0 0,1 1,-1 0,1 0,0 0,0 1,0 0,0 0,1 0,0 0,0 1,0 0,1 0,0 0,0 0,0 0,1 0,0 1,0-1,1 1,0 0,0-1,0 1,1 6,4-9,-1 0,2 0,-1-1,0 0,1 0,-1 0,1 0,0-1,0 0,0 0,0 0,0-1,0 1,1-1,-1-1,0 1,1-1,-1 0,1 0,-1 0,0-1,1 1,-1-1,0-1,0 1,3-2,270-65,-233 57,-25 7</inkml:trace>
  <inkml:trace contextRef="#ctx0" brushRef="#br0" timeOffset="695.66">650 940,'18'-37,"38"-78,6 3,36-47,42-3,-140 161,1 0,-1 0,1 1,0-1,-1 0,1 0,0 1,-1-1,1 0,0 1,0-1,-1 1,1-1,0 1,0-1,0 1,0 0,0-1,0 1,0 0,0 0,0 0,0 0,0 0,0 0,0 0,0 0,0 0,0 0,0 0,0 1,-1-1,1 0,0 1,0-1,0 1,0-1,0 1,0-1,-1 1,1 0,0-1,-1 1,1 0,0 0,-1-1,1 1,-1 0,1 0,-1 0,1 0,-1 0,0-1,1 1,-1 0,0 0,0 1,9 59,-8-30,2 0,2-1,0 1,2-1,9 24,-16-49,1-1,0 1,0-1,0 0,1 1,-1-1,1 0,0 0,0 0,0 0,1 0,-1-1,1 1,0-1,0 1,0-1,1 0,-1 0,1-1,-1 1,1-1,0 1,0-1,0 0,0-1,1 1,-1-1,0 0,1 0,-1 0,0-1,1 1,-1-1,1 0,-1 0,1-1,-1 1,1-1,-1 0,1 0,-1-1,0 1,1-1,9-11,-1-1,0 0,-1-1,0-1,-2 1,1-2,-2 1,0-2,2-7,5-6,171-282,-164 287,-23 26,0 0,-1 0,1 1,0-1,-1 0,1 1,0-1,0 0,-1 1,1-1,0 0,0 1,0-1,0 1,-1-1,1 0,0 1,0-1,0 1,0-1,0 1,0-1,0 0,0 1,0-1,0 1,0-1,0 1,0-1,1 0,-1 1,0-1,0 1,0-1,1 0,-1 1,0-1,0 0,1 1,-1-1,0 0,1 0,-1 1,0-1,1 0,-1 0,0 1,1-1,-1 0,1 0,-1 0,0 0,1 0,-1 1,1-1,-1 0,1 0,-1 0,0 0,1 0,-1 0,1-1,-1 1,1 0,-1 0,0 0,1 0,-74 264,68-249,1 0,1 0,1 1,0-1,1 1,0-1,1 1,1 0,1-1,0 1,1-1,0 0,1 0,1 0,1 0,0-1,1 0,0 0,1-1,0 1,2-2,2 4,2-5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7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0 175,'66'0,"189"-11,-191 3,1 3,0 2,1 4,14 3,-157-58,-4-26,68 62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0 140,'130'-102,"-129"101,1 0,-1 0,0 0,0 0,0 0,1 1,-1-1,0 0,1 0,-1 1,0-1,1 1,-1 0,1-1,-1 1,1 0,-1 0,1 0,-1 0,1 0,-1 0,1 0,-1 0,1 1,-1-1,1 0,-1 1,1 0,-1-1,0 1,1 0,-1 0,0-1,0 1,1 0,-1 0,0 0,0 1,0-1,0 0,0 0,-1 0,1 1,0-1,-1 1,1-1,0 0,-1 1,0-1,1 1,-1-1,0 2,10 85,-10-83,24 319,3-122,-27-201,-1 0,1 0,0-1,-1 1,1 0,0 0,0-1,-1 1,1 0,0 0,0 0,0-1,0 1,0 0,0 0,0 0,1 0,-1-1,0 1,0 0,1 0,-1-1,0 1,1 0,-1 0,1-1,-1 1,0 0,1-1,0 1,-1-1,1 1,-1-1,1 1,0-1,-1 1,1-1,0 1,0-1,-1 0,1 0,0 1,0-1,0 0,-1 0,1 0,0 0,0 0,0 0,-1 0,1 0,0 0,0 0,0 0,-1-1,1 1,0 0,0 0,-1-1,1 1,0-1,0 1,-1-1,1 1,-1-1,1 1,0-1,50-132,158-353,-169 411,-33 69,-3 6</inkml:trace>
  <inkml:trace contextRef="#ctx0" brushRef="#br0" timeOffset="347.705">649 648,'-10'34,"-3"15,1 0</inkml:trace>
  <inkml:trace contextRef="#ctx0" brushRef="#br0" timeOffset="586.501">875 310,'-15'10,"-4"2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9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30,'5'14,"0"0,-1 0,-1 1,0 0,-1-1,0 1,-1 0,-1 2,1 6,-1 20,-3 0,-1 0,-2-1,-2 1,-2-1,-1-1,-3 2,-35 157,25-89,24-110,-1 1,1 0,0-1,-1 1,1 0,0 0,0-1,0 1,1 0,-1-1,0 1,1 0,-1-1,1 1,-1 0,1-1,0 1,-1-1,1 1,0-1,0 1,0-1,1 0,-1 1,0-1,0 0,1 0,-1 0,0 0,1 0,-1 0,1 0,0-1,-1 1,1-1,0 1,-1-1,1 1,0-1,-1 0,1 0,0 0,0 0,-1 0,1 0,0 0,-1-1,1 1,0 0,-1-1,1 0,0 1,-1-1,1 0,-1 0,1 0,-1 0,0 0,1 0,-1 0,0 0,0-1,0 1,0 0,1-1,33-42,-22 21</inkml:trace>
  <inkml:trace contextRef="#ctx0" brushRef="#br0" timeOffset="344.757">50 59,'89'-23,"196"-12,-35 37,-248-3,0 1,0-1,0 1,0 0,1 0,-1 0,0 0,0 0,0 0,0 1,0-1,0 1,0-1,1 1,-1 0,-1-1,1 1,0 0,0 1,0-1,0 0,-1 0,1 1,-1-1,1 1,-1 0,1-1,-1 1,0 0,0 0,0-1,0 1,0 0,0 0,-1 0,1 0,-1 1,1-1,-1 0,0 0,1 0,-1 0,0 0,-1 0,1 1,0-1,-1 0,1 1,-24 25,9-17</inkml:trace>
  <inkml:trace contextRef="#ctx0" brushRef="#br0" timeOffset="614.128">21 425,'24'5,"32"1,11 0,4-1,-5-1,-10-2,-9-1,-7 0,-7-1,-3-1,-3-4,0-1,-1-1,1 2,-5 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0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29,'226'-17,"29"5,-231 12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0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1,'24'0,"18"0,6 0,0 0,-8 4,-7 2,-8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6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0 142,'239'18,"-132"-9,2-4,37-7,-38 1,-57-7,-50 8,0 0,0-1,0 1,0-1,-1 0,1 1,0-1,-1 0,1 1,0-1,-1 0,1 0,-1 0,1 1,-1-1,1 0,-1 0,0 0,1 0,-1 0,0 0,0 0,0 0,0 0,0 0,0 0,0 0,0 0,0 0,0 0,0 1,0-1,-1 0,1 0,0 0,-1 0,1 0,-1 0,1 0,-1 1,0-1,1 0,-1 0,0 1,1-1,-1 0,0 1,0-1,1 1,-2-1,-8-9,0 1,-1 0,-1 0,1 1,-1 0,-1 1,1 1,-6-2,-39-23,31 14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6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1,'346'0,"-79"28,-202-27,-38-2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3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0 711,'17'-47,"1"0,3 2,1 0,2 2,8-8,-31 50,9-17,1 1,0 0,2 0,0 1,0 1,2 0,0 1,0 0,-13 13,-1 0,0 0,0 1,0-1,0 0,1 0,-1 0,0 1,1-1,-1 1,0-1,1 1,-1 0,1-1,-1 1,1 0,-1 0,1 0,-1 0,1 0,-1 0,0 0,1 1,-1-1,1 1,-1-1,0 1,1-1,-1 1,0 0,1-1,-1 1,0 0,0 0,0 0,0 0,0 0,0 0,0 0,0 1,0-1,0 0,-1 0,1 1,0-1,-1 1,0-1,1 0,-1 1,0-1,1 1,-1 0,31 136,-30-137,0 1,-1-1,1 1,0-1,0 1,0-1,0 1,0-1,0 0,1 0,-1 0,0 0,1 0,-1 0,1 0,-1 0,1 0,-1 0,1-1,0 1,-1-1,1 1,0-1,-1 0,1 1,0-1,-1 0,1 0,0 0,0-1,-1 1,1 0,0-1,-1 1,1-1,-1 1,1-1,0 0,-1 0,2 0,58-48,-56 44,57-66,43-36,-104 106,1 0,-1 0,0 0,0 0,1 1,-1-1,0 0,1 1,-1-1,1 1,-1 0,1-1,-1 1,1 0,-1 0,1 0,-1 0,0 0,1 0,-1 1,1-1,-1 0,1 1,-1-1,1 1,-1 0,0-1,1 1,-1 0,0 0,0 0,0 0,0 0,0 0,0 0,0 0,0 0,0 0,0 0,0 1,-1-1,1 1,18 62,8 75,-17-120</inkml:trace>
  <inkml:trace contextRef="#ctx0" brushRef="#br0" timeOffset="731.329">988 90,'45'-9,"-1"-1,0-3,-1-1,29-15,-71 28,0 0,0 0,1 0,-1 0,0 0,1 1,-1-1,0 0,1 1,-1-1,1 1,-1-1,1 1,0 0,-1 0,1 0,-1 0,1 0,-1 0,1 0,0 0,-1 0,1 1,-1-1,1 1,-1-1,1 1,-1 0,0-1,1 1,-1 0,0 0,0 0,1 0,-1 0,0 0,0 0,0 1,0-1,0 0,0 1,-1-1,1 0,0 1,-1-1,1 1,0 1,13 166,20 87,-18-121,-16-134,0-1,0 1,0-1,0 1,1-1,-1 1,0-1,0 0,0 1,0-1,1 1,-1-1,0 0,0 1,1-1,-1 1,0-1,1 0,-1 1,0-1,1 0,-1 0,1 1,-1-1,0 0,1 0,-1 0,1 0,-1 1,1-1,-1 0,1 0,-1 0,1 0,-1 0,1 0,-1 0,0 0,1 0,-1 0,1 0,-1-1,1 1,-1 0,1 0,-1 0,0-1,1 1,-1 0,1 0,-1-1,0 1,1 0,-1-1,0 1,1 0,-1-1,0 1,0-1,1 1,-1 0,0-1,0 1,0-1,0 1,0-1,1 1,-1-1,20-37,-18 32,165-320,-55 115,-105 199</inkml:trace>
  <inkml:trace contextRef="#ctx0" brushRef="#br0" timeOffset="1284.897">1722 569,'-5'24,"-6"13,-2 5,2 0,8-12,4-11</inkml:trace>
  <inkml:trace contextRef="#ctx0" brushRef="#br0" timeOffset="1512.257">1948 231,'-14'19,"-5"7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03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534 451,'-16'-4,"0"0,0 1,0 1,0 0,0 1,-1 0,1 2,0 0,0 1,0 0,0 2,0 0,-4 1,19-4,-1-1,1 0,-1 0,1 1,0-1,-1 1,1-1,0 1,-1-1,1 1,0 0,0 0,-1 0,1-1,0 1,0 0,0 0,0 1,0-1,1 0,-1 0,0 0,0 1,1-1,-1 0,1 1,-1-1,1 0,0 1,-1-1,1 1,0-1,0 1,0-1,0 0,0 1,0-1,0 1,1-1,-1 1,1-1,-1 0,1 1,-1-1,1 0,0 1,-1-1,1 0,0 0,0 0,0 0,0 0,0 0,0 0,0 0,0 0,1 0,-1 0,0-1,11 8,-9-8,-1 1,0-1,0 1,0 0,0-1,1 1,-1 0,0 1,-1-1,1 0,0 1,0-1,0 1,-1-1,1 1,-1 0,1-1,-1 1,0 0,0 0,0 0,0 0,0 0,0 1,0-1,-1 0,1 0,-1 0,0 1,1-1,-1 0,0 0,0 1,-1-1,1 0,0 1,-1-1,1 0,-1 0,0 0,0 2,-13 11,0 0,-1 0,0-2,-1 0,-1 0,0-2,-2 1,-29 21,18-11,12-10,1 0,0 1,1 1,1 1,0 0,-10 14,23-25,0-1,0 1,1-1,-1 1,1 0,-1 0,1 0,1 0,-1-1,0 1,1 0,0 0,0 0,0 0,0 0,1 0,-1 0,1 0,0 0,0 0,1 0,-1-1,1 1,0 0,0-1,0 1,0-1,1 0,-1 0,1 0,0 0,0 0,0-1,1 2,6 4,0 0,1 0,-1-1,2 0,-1-1,1 0,-1-1,2 0,-1-1,4 0,-11-2,1 0,0-1,-1 0,1 0,0 0,0-1,0 0,0 0,0-1,-1 1,1-1,0 0,0-1,-1 0,1 0,-1 0,0 0,1-1,-1 0,0 0,0 0,-1 0,1-1,0-1,10-12</inkml:trace>
  <inkml:trace contextRef="#ctx0" brushRef="#br0" timeOffset="370.503">450 0,'-8'119,"-5"0,-4-1,-6-2,-16 40,4-8,31-131,-18 91,-5-1,-5-2,-5-1,-7 6,-40 89,77-175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28 103,'17'101,"-33"134,-13-72,79-352,49-61,-92 235,0 1,1 0,1 1,0 0,1 0,0 1,1 0,1 0,0 2,0-1,9-5,-17 15,-1 0,0 0,1 0,-1 0,1 0,-1 0,1 1,-1 0,1 0,-1 0,1 0,-1 0,1 1,-1 0,1-1,-1 1,0 1,1-1,-1 0,0 1,0-1,0 1,0 0,0 0,0 0,-1 1,1-1,-1 1,1-1,-1 1,0 0,0 0,0 0,0 0,-1 0,1 0,-1 1,0-1,1 3,45 48,-32-49,-2-6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08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0 131,'56'-1,"144"13,-20 12,-180-25,0 0,1 0,-1 0,0 0,0-1,0 1,0 0,0 0,0 0,0 0,0 0,0 0,-1 0,1-1,0 1,-1 0,1 0,-1 0,1 0,-1 0,1 0,-1 1,0-1,0 0,1 0,-1 0,0 1,0-1,0 0,0 1,0-1,0 0,0 1,0 0,0-1,0 1,1 0,-159-122,144 111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08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0,'5'0,"10"0,9 5,4 1,3 0,0-1,1-2,-2 0,0-2,-1 4,0 2,4-1,2-2,-1 0,-6 2,-8 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10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57,'-174'226,"-26"-11,148-172,39-38</inkml:trace>
  <inkml:trace contextRef="#ctx0" brushRef="#br0" timeOffset="862.76">72 0,'38'82,"13"2,-4 3,33 86,-3-17,-69-143,-1-6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1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 0,1-1,0 1,0-1,0 1,0-1,0 0,0 0,0 0,0 0,0 0,0 0,0 0,1-1,-1 1,0-1,1 0,-1 1,0-1,1 0,-1-1,1 1,0 0,196 3,-1-31,-142 27,-32 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18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1,'-2'0,"1"1,-1 0,1 1,0-1,0 0,-1 0,1 1,0-1,0 0,0 1,0-1,1 1,-1-1,0 1,1 0,-1-1,1 1,-1 0,1-1,0 1,0 0,0-1,0 1,0 0,0 0,0-1,0 1,1 0,-1-1,1 1,-1 0,1-1,0 2,0 0,10 66,3-1,3 0,4-1,14 31,-19-54,-13-31,1 0,0 0,1-1,1 1,0-1,0 0,1-1,1 0,0 0,0 0,1-1,7 7,-15-17,0 1,-1-1,1 1,0-1,-1 0,1 1,0-1,0 0,-1 1,1-1,0 0,0 0,-1 0,1 0,0 0,0 0,0 0,-1 0,1 0,0 0,0 0,0 0,-1 0,1-1,0 1,-1 0,1-1,0 1,0 0,-1-1,1 1,-1-1,1 1,0-1,-1 0,1 1,-1-1,1 1,-1-1,0 0,1 1,-1-1,1 0,-1 0,0 1,0-1,0 0,1 0,-1 1,0-2,7-42,-7 43,24-175,-19 146,2 0,0 1,2 0,1 1,10-19,-10 29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19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0 224,'243'-32,"25"6,-267 26,-1 1,1-1,-1 0,1 1,0-1,-1 0,1 0,0 1,-1-1,1 0,-1 0,1 0,0 0,-1 0,1 0,0 0,-1 0,1 0,0 0,-1 0,1-1,0 1,-1 0,1 0,0-1,-1 1,1 0,-1-1,1 1,-1 0,1-1,-1 1,1-1,-1 1,1-1,-1 1,0-1,1 1,-1-1,0 0,1 1,-1-1,0 0,0 1,0-1,0 1,1-1,-1 0,0 1,0-1,0 0,0 1,0-1,-1 0,1 0,-26-29,26 30,-16-15,3 2,0 1,0 0,-1 0,-1 2,0 0,0 0,-1 2,-6-3,4 5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19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4,8 3,3-1,3-2,0 0,1-2,-2-1,2 0,-3-1,2-1,-2 1,-4 0,-3 0,-3 0,-6-1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20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1 306,'194'-23,"100"-11,-102 12,-168 23,-5 3</inkml:trace>
  <inkml:trace contextRef="#ctx0" brushRef="#br0" timeOffset="244.066">57 560,'29'10,"38"-3,32-6,9-8,-5-4,-5-4,-10 1,-10-3,-14 2,-12 3,-16 4</inkml:trace>
  <inkml:trace contextRef="#ctx0" brushRef="#br0" timeOffset="578.343">1808 52,'-42'8,"0"2,1 2,1 1,0 3,-28 15,38-18,1 1,0 1,2 2,0 1,0 1,2 1,-5 7,23-21,-1 2,1-1,1 1,0 0,0 1,0-1,1 1,1 0,-1 1,1-1,1 1,0-1,0 1,1 0,0 0,1 0,0 1,1-1,0 0,0 0,1 1,1-1,-1 0,3 6,0-5,0 0,1 0,0-1,1 0,0 0,0 0,1-1,0 0,1 0,0-1,0 0,1 0,0-1,1 0,-1-1,1 0,0 0,1-1,-1-1,11 4,7 1,-1-1,1-2,1 0,-1-2,1-1,-1-2,26-1,-28-1,0-1,-1-2,0 0,0-2,0-1,0 0,-1-2,-1-1,1-1,-2-1,1-1,-2 0,0-2,0-1,-2 0,0-2,-1 0,0-1,6-11,-16 19,-1-1,0-1,0 1,-2-1,1 0,-2 0,0-1,0 0,-1 1,-1-1,0 0,-1 0,-1 0,0 0,-1 0,0 0,-1 0,-1 0,0 0,-1 1,0-1,-1 1,-1 0,0 0,-1 1,0 0,0 0,-2 1,1 0,-2 0,1 1,-1 0,-1 1,-1-2,-82-34,53 31</inkml:trace>
  <inkml:trace contextRef="#ctx0" brushRef="#br0" timeOffset="843.803">877 306,'569'25,"18"7,-441-21,-69-3,1-4,0-3,53-7,99-14,-175 9,-32 5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25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0,'-7'22,"0"0,2 0,0 1,2-1,0 1,1 0,2 0,0-1,3 17,-2 10,-1 363,-28-206,16-162,1-44,8-11</inkml:trace>
  <inkml:trace contextRef="#ctx0" brushRef="#br0" timeOffset="319.825">1 650,'38'-15,"37"-9,15-5,-3 2,-6 1,-13 0,-8 4,-9 2,-9 3,-7 1,-4 2,-7-1,-4 3,-4-3,-6 2</inkml:trace>
  <inkml:trace contextRef="#ctx0" brushRef="#br0" timeOffset="731.539">988 0,'-25'96,"4"0,4 2,4 0,5 0,4 66,28-60,-22-101,-1 0,1-1,0 1,0-1,0 1,1-1,-1 0,1 0,-1 0,1 0,-1 0,1 0,0-1,0 1,0-1,0 0,0 0,0 0,0 0,0-1,1 1,-1-1,0 0,0 0,1 0,-1 0,0-1,0 1,0-1,0 0,2 0,10-4,0-1,-1-1,0 0,-1 0,0-2,0 0,0 0,-1-1,4-4,76-52,-90 64,1 1,-1-1,1 1,-1 0,1-1,0 2,0-1,0 0,-1 0,1 1,0 0,0-1,0 1,0 0,0 0,0 1,0-1,-1 1,1-1,0 1,0 0,0 0,-1 0,1 0,0 1,-1-1,0 1,1 0,-1-1,0 1,0 0,1 0,-2 1,1-1,0 0,0 1,-1-1,1 1,-1-1,0 1,1 2,41 169,-42-171,0 0,0-1,0 1,0 0,1 0,-1-1,1 1,0-1,-1 0,1 1,0-1,1 0,-1 0,0 0,1-1,-1 1,1 0,-1-1,1 0,0 1,-1-1,2 0,11 0</inkml:trace>
  <inkml:trace contextRef="#ctx0" brushRef="#br0" timeOffset="1101.498">1779 763,'19'0,"1"0,0-2,-1 0,1-1,-1-1,0-1,0-1,-1-1,1 0,-2-1,16-9,-30 15,0 0,0 0,0 0,-1-1,1 1,-1-1,1 0,-1 0,0 1,0-2,0 1,0 0,0 0,-1 0,0-1,0 1,0-1,0 1,0-1,0 1,-1-1,0 0,0 1,0-1,0 0,-1 1,1-1,-1 1,0-1,0 1,0-1,0 1,-1-1,1 1,-1 0,0 0,0 0,0 0,0 0,-1 0,1 1,-1-1,0 1,0 0,0 0,0-1,0 2,0-1,-1 0,-3-2,1 1,-1 1,0-1,0 1,1 0,-2 1,1 0,0 0,0 0,0 1,0 0,-1 0,1 1,0 0,0 0,0 1,0-1,0 2,0-1,1 1,-1 0,1 0,0 1,0 0,-1 1,-10 7,1 1,0 0,1 2,1 0,0 0,1 1,1 1,-2 4,9-15,0 1,1-1,0 1,0 0,1 0,-1 0,2 0,-1 1,1-1,0 1,1 0,-1-1,2 1,-1 0,1 0,0 0,1-1,0 1,0 0,0 0,1-1,0 1,1-1,0 0,0 1,1-1,-1-1,1 1,1 0,-1-1,1 0,1 0,-1-1,1 1,0-1,0 0,0-1,1 1,-1-1,1 0,0-1,1 0,80 6,-63-10</inkml:trace>
  <inkml:trace contextRef="#ctx0" brushRef="#br0" timeOffset="1523.091">2146 988,'83'-67,"-3"-4,-3-4,27-36,-104 111,1 1,-1 0,0 0,0-1,0 1,1 0,-1-1,1 1,-1 0,0-1,1 1,-1 0,1-1,-1 1,1-1,0 1,-1-1,1 1,0-1,-1 0,1 1,0-1,-1 0,1 1,0-1,0 0,-1 0,1 0,0 1,0-1,-1 0,1 0,0 0,0 0,0-1,-1 1,1 0,0 0,0 0,-1-1,1 1,0 0,-1-1,1 1,0 0,-1-1,1 1,0-1,-1 1,1-1,-1 1,1-1,-1 0,1 1,-1-1,2 17,1-1,0 1,1 0,1-1,0 0,1 0,1-1,0 0,1 0,1 0,0-1,0 0,1-1,7 7,-10-13,-1 1,1-1,0 0,0-1,0 1,1-1,0-1,0 1,0-2,0 1,1-1,0 0,-1-1,1 0,0 0,0-1,0 0,0 0,0-1,1-1,-1 1,0-1,0-1,0 0,-1 0,1-1,1-3,-1-1,0 0,0-1,-1 0,0 0,0-1,-1 1,0-2,-1 1,0-1,0 0,-1 0,0-1,-1 0,0 1,-1-2,0 1,-1 0,0 0,0-6,1 4,3-15,-1 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1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1,'-19'38,"-16"27,-7 8,4-5,3-12,8-13,4-8,5-10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4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0,'-4'24,"2"4,2-4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4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4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1,'-5'2,"0"-1,0 1,0 1,0-1,1 1,-1 0,1 0,0 0,0 0,0 1,0 0,0 0,1 0,0 0,0 0,0 1,0-1,1 1,-1 0,1 0,1 0,-1 0,1 0,0 0,0 0,0 1,0 4,5-6,-1 1,1-1,0 0,0 0,0 0,1 0,-1-1,1 1,0-1,0-1,0 1,1-1,-1 0,2 1,22 11,-26-12,0 0,0 0,0 1,-1-1,1 0,-1 1,1 0,-1 0,0 0,0 0,0 0,0 0,-1 0,1 0,-1 1,0-1,0 1,0-1,0 1,-1-1,1 1,-1 0,0-1,0 1,-1-1,1 1,-1 0,1-1,-1 1,0-1,0 1,-1-1,1 0,-1 1,0-1,1 0,-1 0,-1 0,1-1,0 1,-1 0,1-1,-1 1,-8 8,0 0,0 0,-1-1,0-1,0 0,-1 0,-1-2,1 1,-1-2,-9 4,5-5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7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1,'-5'34,"-2"15,1 5,6-7,3-12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1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0,'24'5,"17"1,8 0,-2-1,-2-2,-5-1,-4 0,-4-2,-7-5,-3-1,0 0,-4 1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7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7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337 594,'-36'10,"0"2,0 2,2 1,0 2,1 1,-27 20,4 12,54-49,1 1,0-1,0 0,0 0,1 1,-1-1,0 0,0 1,1-1,-1 1,1-1,-1 1,1-1,0 1,-1-1,1 1,0-1,0 1,0-1,0 1,0-1,1 1,-1 0,0-1,1 1,-1-1,1 0,-1 1,1-1,0 1,0-1,0 0,-1 1,1-1,0 0,1 0,-1 0,0 0,0 0,0 0,1 0,-1 0,0-1,2 2,5 0,0-1,1 1,0-1,-1 0,1-1,0 0,-1-1,1 0,-1 0,1 0,-1-1,1-1,-1 1,0-1,0-1,0 0,0 0,-1 0,0-1,1 0,135-82,-141 86,-1 0,0 0,0 1,0-1,1 0,-1 0,0 1,1-1,-1 1,1-1,-1 1,1 0,-1 0,1-1,-1 1,0 0,1 0,-1 0,1 0,-1 1,1-1,-1 0,1 1,-1-1,1 1,-1-1,0 1,1 0,-1 0,0-1,0 1,0 0,1 0,-1 0,0 0,0 0,0 1,-1-1,1 0,0 0,0 1,-1-1,1 0,0 1,-1-1,0 0,1 1,-1-1,0 1,1-1,-1 1,4 35,-5-34,0 1,1-1,-1 1,1-1,0 1,0 0,0-1,0 1,1-1,0 1,-1-1,1 1,0-1,1 1,-1-1,1 0,-1 0,1 1,0-1,0 0,0-1,1 1,-1 0,1-1,-1 1,1-1,0 0,0 0,0 0,0 0,1 0,-1-1,0 0,1 1,-1-1,1 0,-1-1,1 1,-1-1,4 1,7-6,0 0,0 0,0-2,0 1,-1-2,0 0,-1 0,0-1,0-1,-1 0,0-1,-1 0,0 0,0-1,-2-1,1 1,0-3,21-24,-1 0,-2-2,-1-1,-3-1,-1-1,-3-1,-1-1,-2 0,6-38,-9-100,-13 182,0 0,0-1,0 1,0 0,-1-1,0 1,1 0,-1 0,0 0,0-1,0 1,0 0,0 0,-1 0,1 1,0-1,-1 0,0 0,1 1,-1-1,0 1,0-1,0 1,0 0,0 0,0 0,0 0,0 0,0 0,-1 1,1-1,0 1,0 0,-1-1,1 1,0 0,-1 0,1 0,0 1,-1-1,1 1,0-1,0 1,-1 0,1-1,0 1,0 0,0 1,0-1,0 0,0 1,0-1,1 1,-1-1,0 1,1 0,0 0,-1-1,1 1,-1 2,-11 15,1 1,1 0,1 1,1 0,1 0,1 1,0 0,2 1,0-1,1 9,0-9,1 1,0-1,2 1,1 0,0 0,2-1,1 1,0 0,2-1,1 0,0 0,2-1,0 0,1 0,2-1,0 0,1 0,1-2,0 1,2-2,0 0,1 0,0-2,1 0,1-1,1 0,10 5,-1-8,-3-3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5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0 364,'141'-155,"-118"135,-3 0,1 1,1 0,0 2,1 1,1 1,1 1,0 1,26-9,-48 20,1 1,-1 0,0 0,0 0,1 0,-1 1,0-1,1 1,-1 0,0 0,1 0,-1 0,1 1,-1-1,0 1,1 0,-1 0,0 0,0 0,0 1,0-1,0 1,0 0,0 0,-1 0,1 0,0 0,-1 1,0-1,0 1,1-1,-1 1,-1 0,1 0,0 0,-1 0,0 0,1 0,-1 1,0 12,-1 0,-1 0,0 0,-1 0,0 0,-1 0,-1 0,-1-1,0 0,-1 0,-1 0,0 0,-1-1,0-1,-1 1,-1-1,-3 2,10-10,-1 1,-1-1,1 0,-1-1,1 1,-2-1,1 0,0 0,-1 0,0-1,1 0,-1 0,-1 0,1-1,0 0,0 0,-1 0,1-1,-1 0,0-1,1 1,-6-1,-43-1,30 1</inkml:trace>
  <inkml:trace contextRef="#ctx0" brushRef="#br0" timeOffset="668.603">706 195,'3'1,"0"2,0-1,-1 0,1 0,-1 1,0 0,1-1,-1 1,0 0,-1 0,1 0,-1 0,1 0,-1 1,0-1,0 0,0 3,1-3,5 26,0 0,-2 1,-2-1,0 1,-2 0,-1 0,-2 0,-2 9,-43 224,38-250,12-49,12-28,3 0,3 1,2 1,4 2,1 0,37-55,-49 88,2 0,0 1,2 1,1 1,0 1,2 0,1 2,0 1,2 1,13-8,-36 25,0 0,-1 1,1-1,0 1,-1-1,1 1,0 0,0 0,0 0,0 1,0-1,0 1,0 0,1-1,-1 1,0 1,0-1,0 0,0 1,0 0,0-1,0 1,0 0,0 1,-1-1,1 0,0 1,0 0,-1-1,0 1,1 0,-1 0,0 1,0-1,0 0,0 1,0-1,0 1,-1 0,1-1,-1 1,0 0,0 0,0 0,0 0,0 0,-1 0,0 0,1 0,-1 0,0 1,-2 10,0 0,-1 0,-1 0,0 0,-1 0,0-1,-1 0,-1 0,0-1,0 0,-2 0,1 0,-1-1,-1 0,-3 2,6-5,1-1,-1 1,-1-1,1-1,-1 1,-1-1,1-1,-1 0,0 0,0 0,0-1,0-1,-1 0,-2 1,-12 0</inkml:trace>
  <inkml:trace contextRef="#ctx0" brushRef="#br0" timeOffset="1018.651">1355 279,'56'-1,"1"-2,-1-3,0-2,22-8,-71 15,1 0,-1-1,0 0,0 0,1-1,-1 1,-1-2,1 1,0-1,-1 0,0 0,0-1,0 0,-1 0,1 0,-1-1,0 1,-1-1,1 0,-1-1,-1 1,1-1,-1 0,0 0,0 0,-1 0,0 0,0-1,-1 1,0-1,0-1,-2 6,1 1,0-1,-1 0,1 1,-1-1,0 0,0 1,0-1,0 1,0-1,-1 1,1-1,-1 1,0 0,1 0,-1 0,0 0,0 0,0 0,-1 1,1-1,0 1,-1-1,1 1,-1 0,1 0,-1 0,0 0,1 0,-1 1,0-1,1 1,-1 0,-2 0,-95 15,86-8,0 0,0 1,1 1,0 0,0 1,1 0,0 1,1 0,1 1,-1 1,2-1,0 1,0 1,2 0,-1 0,2 0,0 1,1 0,0 0,1 1,-1 7,5-18,-1 1,1 0,0-1,1 1,-1-1,1 1,0-1,1 1,-1-1,1 0,0 1,0-1,1 0,0 0,0-1,0 1,0 0,1-1,-1 0,1 0,0 0,0 0,1-1,-1 0,1 0,0 0,0 0,0-1,0 1,0-1,0-1,1 1,-1-1,1 0,-1 0,1 0,-1-1,1 0,0 0,1-1,109-28,-91 19</inkml:trace>
  <inkml:trace contextRef="#ctx0" brushRef="#br0" timeOffset="1319.411">2315 81,'-20'3,"1"1,0 1,0 0,0 2,1 0,0 1,0 1,1 0,0 1,0 1,2 1,-1 0,1 1,-7 9,20-19,0 0,0-1,1 1,-1 0,1 0,-1 0,1 0,0 1,0-1,1 0,-1 0,1 1,-1-1,1 0,0 1,0-1,1 0,-1 1,1-1,0 0,-1 0,1 1,1-1,-1 0,0 0,1 0,0 0,-1-1,1 1,0 0,0-1,1 1,-1-1,1 0,-1 0,1 0,-1 0,1 0,0 0,0-1,0 1,0-1,0 0,2 0,6 4,0 0,0-2,1 1,-1-1,1-1,0 0,0-1,-1 0,1-1,0 0,0-1,0 0,0-1,-1 0,5-2,91-33,-89 31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3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1,'-18'68,"10"14,4 0,6 69,-4 79,-26-21,28-165,0-32</inkml:trace>
  <inkml:trace contextRef="#ctx0" brushRef="#br0" timeOffset="248.684">1 537,'38'-9,"37"-9,10 0,-4 2,-11 4,-13 0,-11 1,-9 2,-6 4,-3 2,-2-3,0-1,-5-4,-6 0</inkml:trace>
  <inkml:trace contextRef="#ctx0" brushRef="#br0" timeOffset="712.497">791 30,'-22'466,"20"-444,2 1,0-1,2 0,0 1,2-1,0 0,2 0,4 11,-10-32,0 1,0-1,1 0,-1 1,0-1,1 0,-1 1,1-1,0 0,-1 0,1 1,0-1,0 0,0 0,0 0,0 0,0 0,0 0,0 0,0 0,0-1,1 1,-1 0,0-1,0 1,1-1,-1 1,1-1,-1 0,0 1,1-1,-1 0,1 0,-1 0,0 0,1 0,-1 0,1-1,-1 1,0 0,1-1,-1 1,0-1,1 1,-1-1,0 0,0 1,1-1,-1 0,0 0,0-1,165-143,-160 140,-3 2,-1 0,1 1,-1-1,1 0,0 1,0 0,0 0,0 0,0 0,1 0,-1 0,0 1,1 0,-1-1,1 1,0 1,-1-1,1 0,0 1,0 0,-1 0,1 0,0 0,0 1,-1-1,1 1,-1 0,1 0,0 1,-1-1,0 1,1-1,-1 1,0 0,0 0,0 0,0 1,0-1,0 1,3 13,0-1,-1 1,-1 0,0 0,-2 1,1-1,-2 1,0 9,1 14,13 2,-3-30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2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1 345,'30'-5,"0"-2,-1-1,1-1,-2-2,1-1,-2-1,0-1,0-1,-1-2,-1-1,-1 0,-1-2,0-1,-2 0,0-2,16-23,-16-18,-22 63,0 1,1 0,-1-1,0 1,0 0,1 0,-1 0,0-1,0 1,0 0,1 0,-1 0,0 0,0 0,0 1,1-1,-1 0,0 0,0 0,1 1,-1-1,0 0,1 1,-1-1,0 1,1-1,-1 1,0-1,1 1,-1-1,1 1,-1-1,1 1,-1 0,1-1,-1 1,1 0,0 0,-1-1,1 1,0 0,0 0,0-1,-1 1,1 0,0 0,0 0,0-1,0 1,1 1,-13 29,2 1,2 0,0 1,2-1,1 8,-2 10,-33 257,26-169,-6-1,-6 0,-15 31,29-126,8-22,-1-1,-1 0,0 0,-2 0,0-1,-1 0,-1-1,0 0,-1 0,-1-1,-2 0,12-14,1 0,-1 0,1-1,-1 1,0-1,0 1,1-1,-1 0,0 0,0 1,-1-2,1 1,0 0,0 0,0-1,0 1,-1-1,1 1,0-1,-1 0,1 0,0 0,-1 0,1-1,0 1,0-1,-1 1,1-1,0 0,0 0,0 0,0 0,0 0,0 0,0 0,0-1,0 1,1-1,-1 1,1-1,-1 0,1 0,-1 0,1 0,0 0,0 0,0 0,0 0,0 0,1 0,-1-1,-4-17,1 0,1 0,1 0,0-1,2 1,1 0,0-1,1 1,1 0,1 0,1 0,1 1,0-1,2 1,3-5,-2-5,2 0,2 0,0 2,2-1,1 2,1 0,1 1,1 0,1 2,2 0,14-11,-28 28,0 1,1 1,-1-1,1 2,0-1,0 1,0 0,0 1,1 0,-1 1,4-1,11 1</inkml:trace>
  <inkml:trace contextRef="#ctx0" brushRef="#br0" timeOffset="304.949">876 599,'-23'21,"2"0,1 2,1 0,0 1,2 1,1 1,1 0,1 1,-6 19,19-44,0 0,0 0,0 0,0 0,0 0,1 1,-1-1,1 0,-1 1,1-1,0 0,0 1,0-1,0 0,0 1,1-1,-1 0,1 1,0-1,-1 0,1 0,0 1,0-1,0 0,1 0,-1 0,0 0,1-1,-1 1,1 0,0 0,0-1,-1 1,1-1,0 0,0 0,0 1,1-1,-1 0,0-1,0 1,0 0,2 0,9-2,-1-1,1 0,-1 0,1-1,-1-1,0 0,0-1,-1 0,1-1,-1 0,0-1,-1 0,0 0,1-2,1-1,0 0,-1-1,-1 0,0 0,0-1,-1 0,-1-1,0 0,2-5,-7 12,-1 1,1-1,-1 0,0 0,0 0,-1 0,0 0,0-1,-1 1,1 0,-1 0,-1-1,1 1,-1 0,0 0,0 0,-1 0,0 0,0 0,0 0,-1 0,0 1,-3-5,5 8,0 1,0-1,0 1,0-1,0 1,0 0,0 0,-1-1,1 1,0 0,-1 0,1 0,-1 0,1 1,-1-1,0 0,1 1,-1-1,0 1,1-1,-1 1,0 0,0 0,1 0,-1 0,0 0,0 0,1 0,-1 1,0-1,0 0,1 1,-1 0,-15 8</inkml:trace>
  <inkml:trace contextRef="#ctx0" brushRef="#br0" timeOffset="550.7">1158 966,'0'-10,"0"-12,0-8,5-3,1-1,0 0,-1 2,3 1,1 1,3 1,5 0,-1 1,1 5,4 6,2 6,-2 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4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360 173,'26'-70,"-26"68,0 0,0 0,-1 0,1 1,0-1,-1 0,1 0,-1 0,0 1,0-1,0 0,0 1,0-1,0 0,0 1,0 0,-1-1,1 1,0 0,-1-1,1 1,-1 0,0 0,1 0,-1 0,0 1,1-1,-1 0,0 1,0-1,0 1,0 0,1 0,-1-1,0 1,0 0,0 1,-1-1,-14 2,-1 0,1 1,0 1,0 1,0 1,0 0,1 1,0 1,1 0,-1 1,2 1,-1 0,1 1,1 1,-7 7,14-16,1 1,-1 0,1 0,0 0,0 1,1 0,-1 0,1 0,0 0,1 0,-1 1,1 0,0 0,0 0,1 0,0 0,0 1,0-1,1 0,0 1,0 0,1-1,-1 1,1-1,1 1,0 0,-1-1,2 1,-1-1,1 0,0 1,1-1,-1 0,1 0,0 0,1-1,1 3,12 3,1 0,0-1,1-1,0-1,0 0,1-2,0 0,0-1,0-1,1-1,0-1,-1-1,1 0,8-2,-15 1,0 0,0 0,0-1,0-1,0 0,0-1,-1-1,1 0,6-3,3-5</inkml:trace>
  <inkml:trace contextRef="#ctx0" brushRef="#br0" timeOffset="1042.942">1094 201,'-9'-4,"1"0,-1 0,0 1,0 0,0 1,-1 0,1 0,-1 1,1 0,-1 1,1 0,-1 1,1 0,0 0,-1 1,1 0,0 0,0 1,0 0,0 1,1 0,-1 1,1 0,0 0,0 0,1 1,-1 0,1 1,1-1,-5 7,-3 2,1 1,0 0,2 0,0 1,0 1,2 0,0 0,2 1,0 0,6-15,0-1,1 0,-1 0,1 0,0 1,0-1,1 0,-1 0,1 1,-1-1,1 0,0 0,0 0,0 0,1 0,-1 0,1 0,0 0,0-1,-1 1,2-1,-1 1,0-1,0 0,1 1,-1-1,1-1,0 1,0 0,0-1,0 1,0-1,0 0,0 0,0 0,0 0,0-1,0 1,1-1,-1 0,0 0,0 0,1 0,-1-1,0 1,0-1,3 0,20-6,0-1,-1-1,0-2,0 0,-1-1,-1-2,0 0,-1-2,0 0,9-10,120-107,-151 132,0 0,1 1,-1-1,1 0,0 0,-1 1,1-1,0 0,-1 1,1-1,0 1,-1-1,1 1,0-1,0 1,0-1,0 1,-1 0,1-1,0 1,0 0,0 0,0 0,0 0,0 0,0 0,0 0,0 0,0 0,0 0,-1 0,1 1,0-1,0 0,0 1,0-1,0 1,-1-1,1 1,0-1,0 1,-1-1,1 1,0 0,-1-1,1 1,-1 0,1 0,-1-1,1 1,-1 0,1 0,-1 0,0 0,1-1,-1 1,0 0,0 0,0 0,0 0,0 0,0 0,0 0,0 0,0 0,0 0,13 81,-13-72,1 0,0 0,0 1,1-1,0-1,0 1,2 0,-1 0,1-1,0 0,1 0,0 0,0 0,1-1,2 3,-1-7,0 0,1-1,-1 0,1 0,-1-1,1 0,0 0,0-1,0 0,0 0,0-1,-1 0,1 0,0-1,0 0,0 0,0-1,0 0,-1 0,1-1,-1 0,0-1,1 1,-2-1,1-1,2-1,18-14,-1-1,0-1,-2-1,-1-1,13-18,84-81,-108 114,3-4,1 0,-1 1,2 1,0 0,0 1,1 1,0 1,7-2,-23 10,0-1,0 1,0-1,0 1,0 0,0-1,0 1,0 0,0 0,0 1,0-1,0 0,0 1,0-1,-1 1,1 0,0-1,0 1,0 0,0 0,-1 0,1 0,-1 1,1-1,-1 0,1 1,-1-1,0 1,1-1,-1 1,0 0,0-1,0 1,0 0,-1 0,1 0,0 0,-1 0,1 0,-1 0,0 0,-3 85,-1-72,-1-1,0 1,-1-1,0 0,-1 0,0-1,-2 0,1-1,-2 1,0-1,3-2,-1-1,0 0,0-1,-1 0,0 0,0-1,-1 0,0 0,0-1,-1-1,1 0,-1 0,0-1,-1 0,1-1,-1 0,-5 0,-82-3,99-1,-1 1,1 0,0-1,0 1,0-1,-1 1,1-1,0 1,0-1,0 1,0-1,0 1,0-1,0 1,0-1,0 1,0-1,0 1,0-1,0 1,0-1,1 1,-1-1,0 1,0-1,0 1,1-1,-1 1,0 0,1-1,-1 1,0-1,1 1,-1 0,1-1,-1 1,0 0,1 0,-1-1,1 1,-1 0,1 0,-1 0,1 0,-1-1,1 1,-1 0,1 0,-1 0,1 0,-1 0,1 0,-1 0,1 0,-1 1,1-1,-1 0,1 0,0 0,27-5,0 0,0 2,1 1,0 2,-1 0,2 2,24-1,299-1,-333-4,0-2,-1 0,0-1,0-1,-1-1,0 0,-1-2,0 0,0-1,-1 0,-1-1,0-1,-1-1,0 0,-1 0,-1-2,0 1,3-9,-6 12,0-1,-1 0,0 0,-2 0,1-1,-2-1,0 1,0-1,-2 1,2-9,-5 21,0 1,0 0,0-1,0 1,-1 0,1-1,-1 1,1 0,-1 0,0 0,1-1,-1 1,0 0,-1 0,1 0,0 0,-1 1,1-1,-1 0,1 0,-1 1,0-1,1 1,-1 0,0-1,0 1,0 0,0 0,-1 0,1 0,0 1,0-1,0 1,-1-1,1 1,0 0,-1-1,1 1,-1 1,-92 14,80-9,0 0,1 2,0-1,0 2,1 0,0 0,0 1,1 1,0 0,1 0,1 1,0 1,0 0,1 0,1 1,0 0,1 0,1 1,0 0,1 0,-3 15,7-23,0 0,1-1,0 1,0 0,0 0,1 0,0-1,0 1,1 0,0-1,0 1,1-1,-1 0,1 0,1 0,-1 0,1 0,0-1,1 1,-1-1,1 0,0-1,0 1,0-1,1 0,-1 0,1-1,1 1,15 7,-1-1,1 0,1-2,0-1,0-1,0 0,11-1,107 21,-114-23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47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0 187,'423'-31,"-277"5,-145 27,0-1,-1 0,1 0,-1 1,1-1,0 0,-1 0,1 0,0 0,-1 0,1 0,0 0,-1 0,1 0,0 0,-1 0,1-1,0 1,-1 0,1 0,-1-1,1 1,0 0,-1-1,1 1,-1-1,1 1,-1 0,1-1,-1 1,1-1,-1 0,0 1,1-1,-1 1,0-1,0 1,1-1,-1 0,0 1,0-1,0 0,0 1,1-1,-1 0,0 1,0-1,0 0,-1 1,1-1,0 0,0 0,-25-27,24 26,-76-69,63 60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47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29,'24'0,"23"-4,7-3,0 1,-5 2,-5 0,-6 2,-5 1,-2 0,-3 1,0 1,-1-1,0 0,0 0,-4 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45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1,'25'206,"-25"-116,-5 1,-4-1,-3-1,-5 0,-3 0,-18 42,18-70,12-37</inkml:trace>
  <inkml:trace contextRef="#ctx0" brushRef="#br0" timeOffset="431.524">527 29,'0'598,"1"-596,-1 0,1 0,-1 0,1 0,-1 1,0-1,0 0,0 0,0 0,0 1,0-1,-1 0,1 0,-1 0,1 0,-1 1,0-1,0 0,0 0,0 0,0-1,-1 1,1 0,0 0,-1-1,1 1,-1-1,0 1,0-1,1 0,-1 1,0-1,0 0,0 0,0-1,0 1,0 0,-1-1,1 1,0-1,0 1,-1-1,-11-6,0 0,0-1,1 0,0-1,0 0,1-1,0-1,0 0,-4-5,-33-26,28 24,11 9,0 0,-1 0,1 1,-2 0,1 0,-1 2,0-1,0 2,-7-3,-21 15,28 3</inkml:trace>
  <inkml:trace contextRef="#ctx0" brushRef="#br0" timeOffset="767.088">894 593,'-13'20,"1"-3,1 1,0 0,2 1,0 0,1 0,0 1,2 0,0 2,6-19,-1-1,1 1,0-1,0 1,0 0,0-1,0 1,0-1,1 1,-1-1,1 1,0-1,0 1,0-1,0 0,0 1,0-1,1 0,-1 0,1 0,-1 0,1 0,0 0,0-1,0 1,0 0,0-1,0 0,0 1,1-1,-1 0,0 0,1 0,-1 0,1-1,-1 1,1-1,-1 1,1-1,-1 0,1 0,-1 0,1-1,0 1,-1 0,1-1,-1 0,1 1,-1-1,0 0,1 0,5-2,-1 0,0 0,1-1,-1 0,-1 0,1 0,-1-1,1 0,-1 0,-1-1,1 0,-1 0,0 0,0-1,-1 1,0-1,0 0,0 0,-1-1,0 1,-1-1,1 0,-2 1,1-1,-1 0,0 0,0 0,-1 0,-1 0,1 0,-1 0,0 0,-1 0,0-1,-5-10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49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31,'14'0,"15"-5,7-2,2 1,0 1,-3 1,-1 2,-3 1,-1 1,-1 0,-1 0,0 0,0 0,0 0,-5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3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11 719,'-4'-22,"1"0,1 1,1-1,1 0,0 0,2 0,1 0,1 0,0 1,2 0,0 0,2 0,0 1,1 0,1 0,1 1,7-8,0-3,2 1,1 1,1 0,1 2,1 1,2 1,0 1,1 1,2 1,0 2,12-6,-38 23,-1 1,1-1,-1 0,1 1,-1 0,1 0,0 0,0 0,-1 0,1 0,0 1,0 0,0-1,0 1,0 0,0 0,-1 1,1-1,0 0,0 1,0 0,0 0,-1 0,1 0,0 0,-1 0,1 1,-1-1,1 1,-1 0,0 0,0 0,1 0,-1 0,-1 0,1 0,0 1,-1-1,1 1,-1-1,1 1,-1 0,0-1,0 3,2 6,0 0,-1 1,0-1,-1 1,0 0,-1-1,0 1,-1 0,0 0,-1-1,0 1,-3 8,-7 51,6 52,6-122,0 0,0-1,1 1,-1 0,0 0,0 0,1-1,-1 1,1 0,-1 0,1-1,-1 1,1 0,-1-1,1 1,0-1,-1 1,1-1,0 1,0-1,-1 1,1-1,0 0,0 1,0-1,-1 0,1 0,0 1,0-1,0 0,0 0,0 0,-1 0,1 0,0 0,0 0,0-1,0 1,-1 0,1 0,0-1,0 1,0 0,-1-1,1 1,0-1,0 1,-1-1,1 0,-1 1,1-1,0 1,-1-1,1 0,-1 0,1 1,-1-1,0 0,40-41,-39 41,259-273,-151 177,-109 96,1 1,-1-1,1 0,-1 1,1-1,-1 1,1-1,-1 0,1 1,-1-1,1 1,0-1,-1 1,1 0,0-1,0 1,-1 0,1-1,0 1,0 0,-1 0,1 0,0 0,0 0,0 0,-1 0,1 0,0 0,0 0,-1 0,1 0,0 0,0 1,0-1,-1 0,1 1,0-1,-1 0,1 1,0-1,-1 1,1-1,-1 1,1-1,0 1,-1 0,1-1,-1 1,0 0,1-1,-1 1,0 0,1-1,-1 1,0 0,0 0,1-1,-1 1,0 0,0 0,0 0,0 0,-4 52,4-53,-2 12,-3 9,1 0,2 0,0 1,1-1,1 1,1-1,2 14,3-5,-2-1,2-1,0 0,2-1,1 0,1 0,1 0,4 3,-5-16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51.9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0 171,'623'0,"-559"-11,-95-16,18 21,0 0,1-1,0-1,0 0,1-1,0 0,1-1,0 0,0-1,1 0,-7-9,9 3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49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28,'-66'405,"18"-48,31-240,12-93</inkml:trace>
  <inkml:trace contextRef="#ctx0" brushRef="#br0" timeOffset="483.465">670 1,'-44'174,"-23"134,62-48,8-138,-3-136,0-1,-2 0,1 1,-2 0,0-1,0 1,-1 0,-1 0,-1 1,0 0,0-1,-1 2,-1-1,0 1,-1 1,0-1,-1 1,0 1,-1 0,0 0,0 1,-1 1,0 0,-1 0,0 2,0-1,0 1,-4 0,4 2,0 1,0 0,0 0,0 1,0 1,-1 0,1 1,-1 0,1 1,0 1,0 0,-1 1,1 0,1 1,-1 1,1 0,-1 0,1 1,1 1,-1 0,1 1,1 0,-1 0,-5 7,3 1</inkml:trace>
  <inkml:trace contextRef="#ctx0" brushRef="#br0" timeOffset="1032.226">1376 481,'-30'4,"0"1,0 2,1 0,0 3,1 0,0 2,1 0,0 3,1 0,0 1,-6 7,27-19,1 0,-1 0,1 1,0-1,0 1,1 0,-1 0,1 0,0 1,1-1,-1 1,1-1,0 1,0 0,1 0,0 0,0 0,0 0,1 0,0 0,0 0,0 0,1 1,0-1,0 0,1-1,0 1,0 0,0 0,3 5,0-2,0 1,0-1,1 0,0-1,1 0,0 1,0-2,1 1,0-1,0-1,1 1,0-1,0-1,0 0,0 0,1-1,0 0,0 0,0-1,1-1,-1 0,1 0,-1-1,1 0,-6 0,0 1,0-1,0-1,0 1,0-1,0 0,0 0,0 0,0-1,0 1,0-1,0 0,0-1,-1 1,1-1,0 0,-1 0,1-1,-1 1,0-1,0 0,0 0,0-1,0 1,-1-1,0 0,1 1,-1-2,-1 1,1 0,-1 0,1-1,-2 1,1-1,-1 1,0 0,0-1,-1 1,1-1,-1 1,0-1,0 1,0-1,-1 1,0 0,0-1,0 1,0 0,-1-1,1 1,-1 0,0 0,0 0,-1 0,1 1,-1-1,0 1,0-1,0 1,0 0,-1 0,1 0,-1 1,0-1,0 1,1 0,-2 0,1 0,0 1,0-1,0 1,-5-1,-49 4,58-1,0-1,0 1,0 0,1 0,-1 0,0 0,1 0,-1 0,1 0,-1-1,0 1,1 0,0 0,-1-1,1 1,0 0,-1-1,1 1,0 0,-1-1,1 1,0-1,0 1,0-1,0 0,0 1,-1-1,1 0,0 0,0 0,0 1,0-1,0 0,0 0,0 0,0 0,0-1,24 5,0-2,0-2,0 0,0-1,0-1,0-2,0 0,0-2,-1-1,12-5,-12 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7:43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1220,'12'3,"0"0,1-1,-1 0,1-1,0 0,-1-1,1 0,0-2,-1 1,1-1,-1-1,0 0,0-1,4-1,26-12,-2-1,0-2,-1-1,-1-3,-1-1,-1-1,-1-2,-1-2,26-31,6-9,-3-2,-4-3,-3-2,-4-3,-2-2,33-79,47-131,-114 260,-16 32,0 1,0-1,0 1,0-1,0 0,0 1,0-1,0 1,0-1,0 1,0-1,0 0,0 1,1-1,-1 0,0 1,0-1,0 0,1 1,-1-1,0 0,1 1,-1-1,0 0,1 0,-1 1,0-1,1 0,-1 0,0 0,1 1,-1-1,1 0,-1 0,0 0,1 0,-1 0,1 0,-1 0,0 0,1 0,-1 0,1 0,-1 0,1 0,-1 0,0 0,1 0,-1-1,0 1,1 0,-1 0,1 0,-1-1,0 1,0 0,1-1,-1 1,0 0,1 0,-1-1,0 1,0 0,1-1,2 240,-5 257,2-484,-1 0,0 1,-1-1,0 0,-1 0,-1 0,0-1,0 1,-1-1,0 0,-1 0,-1-1,1 0,-2 0,1 0,-1-1,-1 0,0 0,0-1,0-1,-1 1,0-2,-1 1,0-1,-11 4,-10-2,0-1,-1-1,0-2,0-1,0-2,0-1,0-2,-13-3,24 4,-1-1,1-1,0-1,0-1,0-1,1 0,-11-6,30 11,1 0,-1 0,1 0,-1 0,1-1,-1 1,1 0,0-1,0 1,0-1,0 1,0-1,0 1,0-1,0 0,0 1,1-1,-1 0,1 0,-1 1,1-1,0 0,0 0,0 0,0 0,0 0,0 1,0-1,1 0,-1 0,1 0,-1 1,1-1,0 0,-1 1,1-1,0 0,0 1,0-1,1 1,-1-1,0 1,0 0,1 0,-1-1,1 1,-1 0,1 0,-1 0,1 1,0-1,-1 0,1 1,0-1,1 0,19-11</inkml:trace>
  <inkml:trace contextRef="#ctx0" brushRef="#br0" timeOffset="547.81">1638 853,'10'45,"-3"0,-2 1,-1-1,-3 39,-2-60,-1 0,-1 0,0-1,-2 0,-1 0,-1 0,-1 0,0-1,-10 16,18-36,-1-1,1 1,0 0,-1 0,1-1,-1 1,1 0,-1-1,0 1,0-1,0 1,0-1,0 1,0-1,0 0,0 1,0-1,-1 0,1 0,0 0,-1 0,1 0,-1 0,0 0,1-1,-1 1,0 0,1-1,-1 1,0-1,1 0,-1 0,0 0,0 1,1-2,-1 1,0 0,0 0,1 0,-1-1,0 1,1-1,-1 0,0 1,1-1,-1 0,1 0,-1 0,1 0,-1 0,1 0,0 0,0-1,-1 0,1-7,0 0,0-1,1 1,1 0,-1-1,2 1,-1 0,1 0,1-1,-1 1,1 1,1-1,0 0,0 1,1 0,5-7,-2-2,22-37,1 2,3 1,2 1,2 2,2 2,2 1,2 3,23-16,-62 53,1 0,0 0,-1 0,2 1,-1 0,0 0,1 1,0 0,0 0,0 0,0 1,0 0,0 1,1-1,-1 1,7 0,-11 3,-1 0,1 0,-1 0,1 0,-1 0,0 1,0-1,0 1,0-1,-1 1,1 0,-1 0,1-1,-1 1,0 0,0 0,0 0,-1 0,1 1,-1-1,0 0,1 0,-1 0,-1 0,1 1,0-1,-1 0,0 0,0 0,0 0,0 0,0 0,0 0,-1-1,1 1,-1 0,-1 0,-112 170,-2-55,116-116,1-1,-1 0,1 0,-1 0,0-1,1 1,-1 0,0 0,0 0,0 0,0-1,0 1,0 0,0-1,0 1,0-1,0 1,0-1,0 0,0 1,0-1,0 0,0 0,-1 1,1-1,0 0,0 0,0-1,0 1,-1 0,1 0,0 0,0-1,0 1,0-1,0 1,0-1,0 1,0-1,0 1,0-1,0 0,0 0,0 1,1-1,-1 0,0 0,0 0,1 0,-1 0,1 0,-1 0,1 0,-1 0,1 0,-1-1,6-15,4 2</inkml:trace>
  <inkml:trace contextRef="#ctx0" brushRef="#br0" timeOffset="3813.882">2372 937,'2'2,"0"1,0-1,0 0,1 0,-1 0,0 0,1-1,-1 1,1-1,0 0,0 1,-1-1,1 0,0 0,0-1,0 1,0-1,0 1,0-1,0 0,0 0,0-1,0 1,0 0,0-1,0 0,0 0,11-2,0 0,0-1,-1 0,0-2,0 1,0-2,-1 1,1-2,6-5,-15 10,-1 1,0-1,0 0,0 0,0 0,0 0,-1 0,0-1,1 1,-1-1,0 1,-1-1,1 0,-1 0,1 0,-1 0,0 0,-1 0,1 0,-1 0,0 0,0 0,0 0,0 0,-1 0,1-1,-1 1,0 0,-1 1,1-1,-1 0,1 0,-1 0,-2-2,2 2,-1 0,1 0,-1 0,0 0,-1 1,1-1,-1 1,1 0,-1 0,0 0,0 0,0 1,-1 0,1-1,-1 2,1-1,-1 0,0 1,1 0,-1 0,0 0,0 1,0 0,1 0,-1 0,0 0,-2 1,-4 1,1 0,-1 1,0 0,1 0,0 1,0 1,0 0,1 0,-1 1,1 0,-6 6,3-3,0 0,1 2,0-1,1 1,0 1,1-1,1 2,-1-1,2 1,0 1,0-1,2 1,-1 0,2 0,0 1,1 0,0 0,3-9,0 0,0 0,1 0,0 0,0-1,1 1,-1 0,1-1,1 1,-1-1,1 0,0 0,0 0,0 0,1 0,-1-1,1 1,0-1,1 0,-1 0,1-1,0 1,-1-1,2 0,-1-1,0 1,4 0,9 5,1-1,0-1,0 0,1-2,-1 0,1-2,11 1,110-20,-117 12</inkml:trace>
  <inkml:trace contextRef="#ctx0" brushRef="#br0" timeOffset="4181.236">3303 712,'-61'24,"2"2,0 3,-43 29,95-55,-1 1,1 0,-1 1,1 0,0 0,1 0,-1 1,1 0,0 0,1 1,0 0,0 0,0 0,1 0,-1 1,2 0,-1-1,1 1,1 1,-1-1,2 0,-1 1,1-1,0 1,0-1,1 1,1-1,-1 1,1-1,1 1,0-1,0 1,2 5,2-9,-1 0,1-1,-1 1,1-1,0-1,1 1,-1-1,1 0,-1 0,1-1,0 0,0 0,0-1,0 0,0 0,1 0,-1-1,0 0,0-1,0 1,0-1,0-1,4 0,16 0,-8 1,-1-2,0 0,1-1,-1-1,-1 0,1-2,-1 0,0-1,0 0,-1-2,12-8,-9 3</inkml:trace>
  <inkml:trace contextRef="#ctx0" brushRef="#br0" timeOffset="4363.869">3614 825,'-15'38,"-4"23,1 5,3-3,5-9,4-12</inkml:trace>
  <inkml:trace contextRef="#ctx0" brushRef="#br0" timeOffset="4517.717">3670 458,'0'0</inkml:trace>
  <inkml:trace contextRef="#ctx0" brushRef="#br0" timeOffset="5167.81">4121 853,'-168'46,"160"-42,0-1,0 1,1 1,0 0,0 0,0 0,0 0,1 1,0 1,0-1,0 1,1-1,0 2,1-1,-1 0,1 1,1 0,-3 7,5-11,0 0,0 0,0 0,1-1,0 1,0 0,0 0,0 0,0 0,1 0,0 0,0 0,0 0,0-1,0 1,1 0,0-1,-1 1,2-1,-1 0,0 1,0-1,1 0,0 0,0-1,0 1,0-1,0 1,0-1,0 0,1 0,-1 0,1-1,0 1,-1-1,1 0,0 0,0 0,0 0,0-1,0 0,0 0,0 0,0 0,-1 0,1-1,0 0,0 0,13-3,-1-2,-1 0,1-1,-1 0,0-1,-1-1,0-1,0 0,-1 0,0-1,-1-1,0 0,-1-1,4-7,63-56,16 0,-93 75,0 1,0-1,1 1,-1-1,0 1,0 0,0 0,1-1,-1 1,0 0,0 0,1 0,-1 0,0 0,0 1,1-1,-1 0,0 0,0 1,0-1,1 1,-1-1,0 1,0 0,0-1,0 1,0 0,0 0,0-1,0 1,-1 0,1 0,0 0,0 0,-1 0,1 1,-1-1,1 0,-1 0,1 0,-1 0,0 1,1-1,-1 0,0 1,6 62,-6-58,-1 20,-1-20,1 0,0 1,0-1,0 0,1 1,0-1,0 1,1-1,0 1,0-1,0 0,1 0,0 1,0-1,1 0,-1 0,1-1,0 1,1-1,0 1,0-1,0 0,0-1,1 1,-1-1,1 1,0-2,1 1,-1 0,1-1,1 1,3-2,0 0,0-1,0 0,0 0,0-1,0 0,0-1,0 0,0-1,0 0,0-1,-1 1,1-2,-1 0,0 0,0 0,7-5,135-110,-107 77,-2-3,-2-2,-2-1,-2-1,-2-3,-3-1,-2-1,-17 32,0 1,-2-2,-1 0,0 0,-2 0,-1-1,-1 0,0-1,-2 1,-1-1,-1 1,-1-1,-2 1,-1-12,2 32,0 1,-1 0,1 0,0 0,-1 0,0 0,0 1,0-1,0 0,0 1,0-1,-1 1,1 0,-1 0,1 0,-1 0,0 0,0 1,0-1,0 1,0 0,0-1,0 2,-1-1,1 0,0 1,-1-1,1 1,0 0,-1 0,1 0,0 1,-1-1,1 1,0-1,-2 2,-7 1,0 0,0 1,1 1,-1 0,1 0,1 1,-1 1,1 0,-6 5,0 6,1 0,0 2,2-1,0 2,1 0,1 0,1 1,2 0,0 1,1 0,1 0,1 1,1-1,1 1,1 0,2 0,0 0,1 0,3 10,-2-9,2 0,1 0,0-1,2 1,1-1,1 0,1-1,1 0,1-1,1 0,0-1,2 0,1-1,0-1,2-1,0 0,6 3,194 139,-194-146</inkml:trace>
  <inkml:trace contextRef="#ctx0" brushRef="#br0" timeOffset="5929.091">6549 712,'-30'-1,"1"1,-1 2,0 1,1 1,-1 1,1 2,1 1,-1 1,1 1,1 2,-5 3,22-11,0 1,-1 0,2 0,-1 1,1 0,0 0,0 1,1 1,0-1,0 1,0 1,1-1,1 1,-1 1,2-1,-1 1,1 0,1 0,0 0,0 1,1 0,0 0,1-1,0 1,1 1,-1-2,1 1,1 0,-1 0,2 0,-1 0,2-1,-1 1,2 0,-1-1,1 1,1-1,0 0,0 0,1-1,0 1,1-1,0 0,1 0,0-1,0 0,0 0,1 0,0-1,1 0,0-1,0 0,0-1,5 3,6-4,1 0,0-2,1 0,-1-2,0 0,0-1,0-1,0-1,0-1,0 0,0-2,-1-1,17-7,-1-3</inkml:trace>
  <inkml:trace contextRef="#ctx0" brushRef="#br0" timeOffset="9734.211">7113 825,'0'-3,"-1"0,0 0,-1 0,1 0,-1 0,1 1,-1-1,0 0,0 1,0-1,0 1,0 0,0 0,-1 0,1 0,-1 0,0 0,0 1,1-1,-1 1,0 0,0 0,0 0,0 0,0 0,-1 1,1-1,0 1,0 0,0 0,0 0,-1 0,1 1,0-1,-5 2,0 0,0 0,0 1,1 0,-1 0,1 1,0 0,0 0,0 1,1 0,-1 0,1 0,0 2,-5 4,0 1,2 1,-1 0,1 0,1 1,1 0,0 0,0 1,-2 9,8-19,-1 0,1 0,-1 0,1 1,1-1,-1 0,1 0,0 0,0 0,0 1,1-1,0 0,0 0,0 0,1 0,0 0,0 0,0 0,0-1,1 1,-1-1,1 0,0 1,1-1,-1 0,1-1,0 1,0-1,0 0,4 3,0-2,0 0,0 0,1-1,-1 0,1-1,-1 0,1 0,0-1,0 0,0-1,0 1,-1-2,1 1,0-1,0-1,0 0,-1 0,1 0,-1-1,1-1,-1 1,1-2,16-8,-1 0,-1-1,-1-2,0 0,-1-2,13-13,74-112,-76 98,-31 45,0 0,0 0,-1 0,1 0,0 0,0 1,-1-1,1 0,0 1,-1-1,1 0,-1 1,1-1,0 1,-1-1,1 1,-1-1,1 1,-1 0,1-1,-1 1,0-1,1 1,-1 0,0-1,0 1,1 0,-1 0,0-1,0 1,0 0,0 0,0-1,0 1,0 0,0-1,0 1,0 0,0 0,0-1,-1 1,1 0,0 0,0-1,-1 1,1-1,0 1,-1 0,1-1,-1 1,1-1,-1 1,1-1,-1 1,0-1,1 1,-1-1,0 7,-1 10,0 1,2 0,0 0,1 0,0 0,2-1,2 9,-4-20,1-1,0 1,0 0,1 0,0-1,0 1,0-1,0 0,1 0,0 0,0-1,0 1,1-1,-1 0,1 0,0-1,0 1,1-1,-1 0,1 0,-1-1,1 0,2 1,9 1,0 0,0-2,0 0,0 0,1-2,-1 0,0-1,0-1,0 0,0-2,0 0,0 0,-1-2,0 0,0-1,-1 0,1-1,7-7,6-6,0-2,-1-2,-2 0,0-2,-2 0,13-20,-17 20,2 0,1 2,1 0,1 1,1 2,6-4,-30 25,0 0,0-1,0 1,0 0,0 0,0 0,0 0,0 1,1-1,-1 0,0 1,0 0,1-1,-1 1,0 0,1 0,-1 0,0 1,0-1,1 1,-1-1,0 1,0-1,0 1,1 0,-1 0,0 0,0 1,0-1,-1 0,1 1,0-1,0 1,-1-1,1 1,-1 0,0 0,1 0,-1 0,0 0,0 0,0 0,0 0,-1 0,1 0,0 2,3 7,-1-1,0 1,0 0,-1 0,-1 0,0 0,0 1,-1-1,0 0,-1 0,-1 1,1-1,-2 0,0 0,0-1,-1 1,0-1,-1 0,0 1,0-2,-1 1,-1-1,1 0,-2 0,1-1,-1 0,0 0,-1-1,0 0,0-1,0 1,-1-2,0 1,0-2,0 1,-5 0,-87 1,256-34,163 25,-298 1,1-1,0-1,-1-1,0 0,0-2,0 0,-1-1,0 0,0-2,-1 0,0-1,-1-1,0 0,-1-1,-1-1,0 0,-1-1,0-1,-1 0,-1 0,0-1,4-12,-13 25,-1 0,1-1,-1 1,0 0,0 0,0-1,-1 1,0 0,0-1,0 1,0-1,0 1,-1 0,0-1,0 1,0 0,-1 0,1 0,-1 0,0 0,0 0,0 0,-1 0,0 1,1 0,-1-1,0 1,0 0,-1 0,1 0,-1 1,1-1,-1 1,0 0,0 0,0 0,0 1,0-1,0 1,-1 0,1 0,0 1,-1-1,0 1,-9 0,0 0,-1 1,1 1,0 1,0 0,0 0,1 1,-1 1,1 0,0 1,0 1,1 0,0 1,0 0,1 0,0 1,0 1,1 0,0 0,1 1,-7 11,10-13,1 0,0 0,0 1,1 0,0 0,1 0,0 0,1 1,0-1,0 1,1-1,1 1,-1-1,2 1,0 0,0-1,1 1,0-1,0 1,2-1,-1 0,1 0,1-1,-1 1,2-1,-1 0,1 0,1-1,-1 1,1-1,3 2,24 14,0-2,1-1,1-1,1-2,1-2,0-1,1-2,1-2,0-1,0-3,25 2,39 1,-77-10</inkml:trace>
  <inkml:trace contextRef="#ctx0" brushRef="#br0" timeOffset="12864.177">9597 542,'0'5,"0"6,0 7,5-1,1-7,5-6,0-3</inkml:trace>
  <inkml:trace contextRef="#ctx0" brushRef="#br0" timeOffset="13115.667">9737 825,'0'19,"0"11,-4 1,-3-5</inkml:trace>
  <inkml:trace contextRef="#ctx0" brushRef="#br0" timeOffset="16719.766">1 1530,'241'-51,"84"0,-175 40,0 6,2 7,240-10,144-11,-33-8,-208 38,-71 6,225-14,-228-5,155 2,-62-29,57 60,-95-4,-167-28,133 12,-153 1,1-5,-1-3,62-7,-16 1,818 2,-560 27,625-26,-526-2,-192-26,233-3,32 31,-471-18,-74 12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5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96,'0'17,"13"120,-12-133,0 0,0 0,0-1,1 1,0-1,-1 1,1-1,0 0,1 1,-1-1,0 0,1-1,0 1,0 0,0-1,0 1,0-1,0 0,0 0,1 0,-1-1,1 1,0-1,-1 0,1 0,0 0,0 0,-1-1,1 1,0-1,0 0,0 0,0-1,8-1,1 0,-1-2,0 1,0-1,0-1,-1 0,0-1,0 0,0-1,5-4,43-22,-55 32,0 0,0 1,0-1,0 1,0 0,0 0,0 1,0-1,0 1,1 0,-2 0,1 0,0 1,0-1,0 1,-1 0,1 0,-1 0,1 1,-1-1,0 1,0 0,0 0,0 0,0 0,-1 0,0 1,1-1,-1 2,46 37,-43-40,-1 0,1-1,0 1,-1-1,1 0,0-1,0 1,0-1,0 0,0 0,0 0,0-1,0 1,0-1,-1 0,1-1,0 1,-1-1,1 0,-1 0,1-1,-1 1,3-3,89-80,-84 72,4-3,0-1,-2-1,0 0,-1-1,-1-1,-1 0,-1 0,0-1,-1-2,-10 2,-3 29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1 323,'19'-1,"0"-1,1-1,-1-1,-1 0,1-2,-1 0,0-1,0 0,-1-2,0 0,0-1,-1-1,-1 0,1-1,10-12,-23 19,0 1,0-1,-1 0,1 1,-1-1,-1 0,1-1,0 1,-1 0,0 0,-1-1,1 1,-1 0,0-1,0 1,0 0,-1-1,0 1,0 0,0 0,-1-1,0 1,0 0,0 0,-1 1,1-1,-1 0,0 1,0 0,-1 0,1 0,-1 0,0 0,0 1,-1-1,1 1,0 0,-1 1,0-1,0 1,0 0,0 0,0 0,0 1,0 0,0 0,-1 0,1 0,-1 1,1 0,0 0,-1 1,1-1,0 1,-1 0,1 1,0-1,0 1,0 0,0 0,0 1,1 0,-1 0,-6 5,1 2,0-1,0 1,1 1,0 0,1 0,0 1,1 0,0 0,1 0,0 1,1 0,1 0,0 1,1-1,0 1,1 0,0 0,1 0,1 0,1 0,-1 0,2-1,0 1,1 0,0 0,1-1,1 0,0 0,0 0,2 0,5 0,1 0,0-1,1 0,0-1,1 0,0-1,0-1,1-1,1 0,-1-1,1-1,1 0,-1-1,1-1,10 1,102-6,-105-4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0 194,'2'-8,"1"0,0 0,0 0,0 1,1-1,0 1,0 0,1 0,0 1,0-1,1 1,0 0,0 0,0 1,1 0,0 0,0 0,0 1,0 0,1 0,9-5,1 0,0 1,1 0,0 2,0 0,0 1,1 1,0 1,0 0,0 2,0 0,2 2,-16-1,1 1,0 0,0 1,0-1,-1 1,1 0,-1 1,1 0,-1 0,0 0,0 1,-1 0,1 0,-1 0,1 1,-1 0,-1 0,1 0,-1 0,0 1,0 0,0 0,-1 0,0 0,0 0,-1 1,0-1,0 1,0 0,0 2,-1 26,-1-1,-1 1,-2-1,-1 0,-2 0,-1-1,-2 1,-2-2,0 1,-2-1,-2-1,0-1,-3 0,-7 10,-43 54,67-94,0-1,1 1,-1 0,0 0,1 0,-1-1,0 1,1 0,-1 0,1-1,-1 1,1-1,-1 1,1 0,-1-1,1 1,-1-1,1 1,0-1,-1 0,1 1,0-1,-1 1,1-1,0 0,0 1,-1-1,1 1,0-1,0 0,0 1,0-1,0 0,0 1,0-1,0 0,0 1,0-1,0 0,1 1,-1-1,0 0,0 1,1-1,-1 1,0-1,1 1,-1-1,1 1,-1-1,1 1,-1-1,0 1,1-1,0 1,-1 0,1-1,-1 1,1-1,15-35,1 0,2 0,2 2,1 0,2 2,26-28,-13 13,-23 29,7-10,0 1,2 0,1 2,2 1,20-16,-45 39,0 0,0 0,0 0,0 0,0 1,0-1,0 0,1 0,-1 1,0-1,0 0,1 1,-1 0,0-1,1 1,-1 0,1-1,-1 1,0 0,1 0,-1 0,1 0,-1 1,0-1,1 0,-1 0,0 1,1-1,-1 1,0-1,0 1,1 0,-1 0,0-1,0 1,0 0,0 0,0 0,0 0,0 0,0 0,0 0,0 0,-1 1,1-1,-1 0,1 0,-1 1,1-1,-1 0,1 1,-1-1,0 1,0-1,0 2,0 200,-1-202,1 1,0 0,-1-1,1 1,0-1,0 1,1 0,-1-1,0 1,0-1,1 1,-1-1,1 1,-1-1,1 1,0-1,-1 1,1-1,0 0,0 1,0-1,0 0,0 0,0 0,1 0,-1 0,0 0,0 0,1 0,-1 0,1 0,-1-1,1 1,-1-1,1 1,-1-1,1 0,-1 1,1-1,0 0,-1 0,1 0,-1 0,1 0,0-1,-1 1,1 0,-1-1,1 1,-1-1,1 0,-1 1,1-1,-1 0,1 0,136-149,22 0,-159 148,1 1,-1 0,0 0,0 0,1 0,-1 0,1 0,-1 1,1-1,-1 0,1 1,0-1,-1 1,1-1,0 1,-1 0,1 0,0 0,-1 0,1 0,0 0,0 0,-1 0,1 1,0-1,-1 1,1-1,-1 1,1 0,-1 0,1-1,-1 1,1 0,-1 0,0 1,1-1,-1 0,0 0,0 1,0-1,0 0,0 1,0-1,-1 1,1-1,0 1,-1-1,1 1,-1 0,1-1,-1 1,0 0,0-1,0 1,0 0,0 0,0-1,2 26,-2 0,0 1,-2-1,-1-1,-1 1,-8 26,3-7,-20 94,15-95,8-27</inkml:trace>
  <inkml:trace contextRef="#ctx0" brushRef="#br0" timeOffset="2765.898">1638 448,'28'0,"1"-1,-1-1,0-1,1-1,17-7,-37 9,-1-1,0 0,0 0,0-1,0 0,0-1,-1 1,0-2,0 1,0-1,0 0,-1 0,0-1,-1 1,1-1,-1-1,-1 1,1-1,-1 0,1-3,-4 6,0-1,0 1,0-1,-1 0,0 1,0-1,0 0,-1 1,0-1,0 0,0 1,0-1,-1 1,0 0,-1-1,1 1,-1 0,0 0,0 1,0-1,-1 1,1-1,-1 1,0 0,-1 0,1 1,-1 0,1-1,-1 1,0 1,0-1,0 1,-1 0,1 0,0 0,-1 1,0 0,1 0,-1 0,1 1,-1 0,0 0,1 0,-1 1,0-1,-1 2,-6 2,-1 1,1 0,1 1,-1 1,1 0,0 0,1 1,0 1,0 0,1 0,0 1,0 1,1-1,1 2,0-1,0 1,1 0,1 1,0-1,1 1,0 0,1 1,0-1,1 1,1 0,0 0,1 0,0 0,1 0,1 0,0 0,1 0,0-1,1 1,1 0,0-1,1 0,0 0,1 0,1-1,3 6,-4-11,0 0,1 0,0-1,0 0,0 0,1-1,0 0,0 0,0 0,1-1,-1-1,1 0,0 0,0 0,0-1,0 0,0-1,1 0,-1-1,0 0,1 0,-1-1,5-1,12-2,1 0,-2-2,1-2,-1 0,0-1,-1-2,17-9,335-204,-250 156,-125 69,0-1,0 0,-1 0,1 0,0 0,0 0,-1 0,1 0,0 0,0-1,0 1,-1 0,1 0,0-1,-1 1,1 0,0-1,-1 1,1-1,0 1,-1-1,1 1,-1-1,1 1,-1-1,1 1,-1-1,1 0,-1 1,1-1,-1 0,0 1,0-1,1 0,-1 0,0 1,0-1,0 0,0 0,0 0,0 1,0-1,0 0,0 0,0 1,0-1,0 0,-1 0,1 1,0-1,0 0,-1 0,1 1,-1-1,1 0,-1 1,1-1,-1 1,1-1,-1 1,1-1,-1 1,0-1,1 1,-1-1,0 1,0-1,-12 0,1-1,-1 2,0 0,0 0,0 1,0 1,1 0,-1 1,1 0,-1 1,1 0,0 1,1 0,-1 1,1 1,0-1,0 2,1 0,0 0,1 0,0 1,0 1,1 0,0 0,0 0,1 1,1 0,0 1,0 0,3-7,0 0,0 1,0 0,1-1,0 1,0 0,0 0,1 0,0 1,0-1,0 0,1 0,0 1,1-1,-1 0,1 0,0 0,0 0,1 0,0 0,0 0,1 0,-1 0,1-1,0 1,1-1,-1 0,1 0,0 0,0-1,1 1,-1-1,1 0,0 0,0-1,1 1,-1-1,1-1,2 2,2-1,0-1,0-1,1 0,-1 0,0-1,0 0,1-1,-1 0,0-1,0 0,0 0,0-1,0-1,-1 1,1-2,-1 1,0-1,0-1,-1 1,0-1,1-1,15-13,-1 0,-1-2,-1 0,-1-1,-1-1,8-14,53-98,-80 136,0 1,0-1,0 0,1 1,-1-1,0 0,0 1,1-1,-1 0,0 0,1 1,-1-1,0 0,1 0,-1 1,0-1,1 0,-1 0,1 0,-1 0,0 0,1 0,-1 1,1-1,-1 0,0 0,1 0,-1 0,1 0,-1-1,0 1,1 0,-1 0,1 0,-1 0,0 0,1 0,-1-1,0 1,1 0,-1 0,0-1,1 1,-1 0,0 0,0-1,1 1,-1 0,0-1,0 1,1 0,-1-1,0 1,0-1,0 1,0 0,0-1,0 1,1-1,-1 1,0 0,0-1,0 1,-4 37,2-27,0-2,0 0,1 1,0-1,0 1,0-1,1 0,1 1,-1-1,1 1,1-1,0 0,0 1,0-1,1 0,0 0,1-1,0 1,0-1,0 0,1 0,0 0,1 0,-1-1,1 0,1 0,-1-1,1 1,0-1,0-1,0 0,1 0,0 0,0-2,0 0,0-1,0 0,0-1,0 0,0 0,0-1,0 0,0 0,0-1,0 0,-1 0,1-1,-1 0,1 0,-1-1,0 0,0 0,-1-1,1 0,-1 0,0-1,15-15,-1-1,-2 0,0-2,-1 0,5-13,28-38,-33 52,0 0,2 2,1 0,0 1,1 1,21-14,-39 31,-1 0,1 0,-1 1,1-1,-1 1,1-1,0 1,0 0,0 0,0 0,-1 1,1-1,0 1,0-1,0 1,1 0,-1 0,0 0,0 1,0-1,0 1,-1 0,1 0,0 0,0 0,0 0,0 0,-1 1,1-1,-1 1,1 0,-1 0,0 0,0 0,1 0,-1 0,-1 1,1-1,0 1,-1-1,1 1,-1 0,0 0,0-1,1 2,1 7,0-1,0 0,-1 1,-1 0,0-1,0 1,-1 0,0 0,-1 0,0-1,-1 1,0-1,0 1,-1-1,-1 0,0 1,0-2,-1 1,0 0,-1-1,0 0,0-1,-1 1,0-1,-1 0,0-1,0 0,0 0,-1-1,0 1,1-2,0 0,0 0,0-1,0 0,-1 0,0-1,1 0,-1 0,0-1,-1 0,-4 0,14-3,1 1,-1 0,0-1,0 1,1 0,-1 0,0-1,0 1,1 0,-1-1,0 1,0 0,0-1,0 1,1-1,-1 1,0 0,0-1,0 1,0-1,0 1,0 0,0-1,0 1,0-1,0 1,0 0,-1-1,1 1,0 0,0-1,0 1,0 0,-1-1,1 1,0 0,0-1,-1 1,1 0,0-1,0 1,-1 0,1 0,0-1,-1 1,1 0,0 0,-1 0,1 0,-1-1,1 1,0 0,-1 0,1 0,-1 0,1 0,0 0,-1 0,1 0,-1 0,32-19,-17 16,1 0,-1 1,1 0,0 1,0 1,0 0,0 1,-1 0,1 2,0-1,7 4,75 8,-80-14,1-1,-1 0,0-1,0-1,0 0,-1-2,1 0,-1 0,0-2,-1 0,1-1,-1 0,-1-1,7-5,-4-2,-2 1,1-2,-2 0,0-1,-1 0,-1-1,-1-1,8-18,19-64,-38 103,0-1,-1 0,1 0,0 1,0-1,-1 0,1 0,0 1,0-1,-1 0,1 0,0 0,-1 1,1-1,0 0,-1 0,1 0,0 0,-1 0,1 0,-1 0,1 0,0 0,-1 0,1 0,0 0,-1 0,1 0,0 0,-1 0,1 0,0 0,-1 0,1 0,0-1,-1 1,1 0,0 0,-1 0,1-1,0 1,0 0,-1 0,1-1,0 1,0 0,0-1,-1 1,1 0,0-1,0 1,0 0,0-1,0 1,0 0,-1-1,1 1,0 0,0-1,0 1,0-1,0 1,1 0,-1-1,0 1,0 0,0-1,0 1,0-1,-23 20,12-4,0 0,0 1,2 0,0 0,1 1,1 0,0 0,1 1,4-13,-1 1,1-1,0 1,1 0,0 0,-1 0,2 0,-1 0,1 0,0 0,0 0,1 0,-1 0,1 0,1 0,-1-1,1 1,0 0,0-1,1 1,0-1,0 0,0 0,0 0,1 0,0 0,0-1,0 1,0-1,1 0,0-1,4 3,-4-2,1-1,0 0,0-1,0 0,1 0,-1 0,0 0,1-1,-1 0,1-1,-1 1,1-1,-1-1,1 1,-1-1,1 0,-1 0,1-1,-1 0,0 0,0-1,5-2,2-1,0-1,-1-1,0 0,0-1,0 0,-1-1,-1 0,1-1,4-7,62-93,-77 112,-1-1,1 0,0 1,0-1,0 0,0 1,0-1,0 0,0 1,0-1,0 1,0-1,0 0,0 1,0-1,0 0,0 1,0-1,0 1,0-1,0 0,1 1,-1-1,0 0,0 1,0-1,1 0,-1 0,0 1,0-1,1 0,-1 0,0 1,1-1,-1 0,0 0,0 0,1 1,-1-1,1 0,-1 0,0 0,1 0,-1 0,0 0,1 0,-1 0,1 0,-1 0,0 0,1 0,-1 0,0 0,1 0,-1 0,0 0,1 0,-1-1,0 1,1 0,-3 50,1-38,0-8,0 0,0 1,0-1,1 0,0 1,0-1,0 1,1-1,-1 1,1-1,0 0,1 1,-1-1,1 0,-1 0,1 0,0 0,1 0,-1-1,1 1,-1-1,1 1,0-1,1 0,-1 0,0 0,1-1,0 1,-1-1,1 0,1 1,16 0,-1 0,1-1,0-1,0-2,-1 0,1-1,1-1,1 1,0-2,-1-1,1-1,-1-1,0-1,0 0,-1-2,-1-1,1 0,-2-1,1-2,-2 0,0 0,-1-2,0 0,-1-1,-1-1,-1 0,0-1,1-5,-9 12,-1 0,0 0,0 0,-1-1,-1 0,0 0,-1 0,0 0,-1 0,0-3,-2 13,1 0,-1 0,0 0,0 1,0-1,0 0,0 1,0-1,-1 1,1-1,-1 1,0-1,0 1,0 0,0 0,0 0,0 0,0 1,-1-1,1 0,-1 1,1 0,-1 0,0-1,1 1,-1 1,0-1,0 0,0 1,0-1,1 1,-1 0,-1 0,-4 0,1 0,-1 0,0 1,1 0,-1 0,1 1,-1 0,1 0,0 1,0 0,0 0,-2 1,-72 75,81-77,-1-1,0 0,0 1,1-1,-1 1,1-1,-1 1,1-1,-1 1,1-1,0 1,0-1,0 1,0-1,0 1,0 0,0-1,1 1,-1-1,1 1,-1-1,1 1,-1-1,1 1,0-1,-1 0,1 1,0-1,0 0,0 0,0 0,1 0,-1 0,0 0,0 0,0 0,1 0,-1 0,1 0,-1-1,1 1,0-1,66 17,4-29,-64 9,1 0,-1 1,0 1,0-1,1 2,-1-1,1 1,-1 0,1 1,-1 0,0 0,1 0,0 2,-5 0,0 0,0 0,0 1,-1 0,0 0,1 0,-1 0,-1 0,1 0,-1 1,0-1,0 1,0 0,0 0,-1 0,0-1,0 1,0 1,0-1,-1 0,0 0,0 0,-1 0,1 0,-1 0,-1 4,4 46,-1-50,0 0,1 1,0-1,0 0,0 0,1 0,0 0,-1 0,2 0,-1-1,1 0,-1 0,1 0,0 0,0 0,1-1,-1 1,1-1,0 0,0-1,0 1,0-1,0 0,1 0,-1-1,0 0,1 0,-1 0,1 0,4-1,6 1,-1-1,0-1,1 0,-1-1,0-1,0 0,0-1,0 0,-1-2,13-6,-3 3,0-2,-1-1,-1-1,0-1,0-1,-2-1,0 0,-1-2,0 0,-1-1,-2-1,0-1,-1 0,-1-1,11-23,-23 42,-1-1,1 1,-1-1,1 1,-1-1,0 0,-1 0,1 1,-1-1,1 0,-1 0,0 0,-1 1,1-1,-1 0,1 0,-1 0,0 1,0-1,-1 1,1-1,-1 1,0-1,0 1,0 0,0 0,-1 0,1 0,-1 0,0 0,1 1,-1 0,-1-1,1 1,0 0,0 0,-1 1,1-1,-1 1,1-1,-1 1,0 0,0 1,1-1,-1 1,0-1,0 1,0 0,1 1,-3-1,-10 5,0 1,1 0,-1 1,1 1,1 0,0 1,0 0,1 1,0 1,0 0,1 1,1 0,0 1,1 0,0 1,1 0,0 0,2 1,-1 0,2 1,0-1,1 1,0 1,3-6,-1 0,1 0,1 0,0 1,1-1,0 1,1-1,0 1,1-1,0 0,1 0,0 0,0 0,1 0,1-1,0 1,0-1,1-1,1 1,-1-1,1 0,1 0,0-1,0 0,1 0,-1-1,2 0,-1-1,1 0,0 0,0-1,1 0,-1-1,1-1,0 1,3-1,10 6,1-1,0-1,0-2,0 0,0-2,1 0,0-2,-1-1,1-1,15-3,-16-3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3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86 650,'-9'20,"0"1,1 1,2-1,0 1,1 1,1-1,1 6,2-25,1 1,-1-1,1 1,0-1,0 1,0-1,0 1,1-1,-1 1,1-1,0 0,0 1,0-1,0 0,1 0,0 1,-1-1,1 0,0-1,0 1,1 0,-1-1,1 1,-1-1,1 1,0-1,0 0,-1 0,2-1,-1 1,0 0,0-1,0 0,1 0,-1 0,1 0,-1-1,1 1,-1-1,1 0,-1 0,1 0,-1 0,1-1,-1 1,0-1,1 0,15-6,0-1,-1 0,0-2,0 0,-1-1,0-1,-1 0,0-1,-1-1,1-2,-14 13,48-44,-3-2,-2-2,-3-2,-2-2,33-59,-61 92,0-1,-1-1,-2 0,0 0,-2-1,0 0,-2 0,-1 0,1-16,-5 36,0 0,1-1,-2 1,1 0,-1-1,1 1,-1 0,-1-1,1 1,-1 0,0 0,0 0,0 0,-1 1,0-1,0 1,0-1,0 1,-1 0,-3-3,3 7,-1 0,1 1,0-1,0 1,0 0,0 0,0 1,0-1,1 1,-1 0,0 0,1 0,-1 0,1 1,0 0,0-1,0 1,0 0,0 0,1 1,0-1,-1 0,1 1,0 0,0-1,1 1,-1 1,0-2,-15 32,1 0,2 0,2 2,1-1,2 2,2-1,1 1,2 0,1 0,2 0,3 24,-2 72,5 0,20 120,-10-146,-5 1,-4 106,-33-120,26-92,0-1,0 0,-1 0,1 0,-1 0,0-1,1 1,-1 0,0-1,0 1,0-1,0 1,0-1,0 0,-1 0,1 0,0 0,-1-1,1 1,0 0,-1-1,1 0,-1 1,1-1,-1 0,1-1,-1 1,1 0,0-1,-1 1,1-1,-1 1,1-1,0 0,0 0,-1 0,1-1,-1 0,-6-5,-1 0,1-1,0 0,1-1,0 0,0 0,1-1,0 1,1-2,0 1,-2-7,-5-9</inkml:trace>
  <inkml:trace contextRef="#ctx0" brushRef="#br0" timeOffset="200.947">1 0,'5'10,"1"3</inkml:trace>
  <inkml:trace contextRef="#ctx0" brushRef="#br0" timeOffset="1433.968">368 1552,'13'-55,"-9"33,1 0,0 1,2 0,0 0,2 1,0 0,1 0,9-12,1 5,2 2,0 0,2 2,1 0,0 2,2 1,9-5,-11 10,-3 3</inkml:trace>
  <inkml:trace contextRef="#ctx0" brushRef="#br0" timeOffset="28876.761">1074 1694,'-10'-4,"0"-1,0 2,0-1,0 1,-1 1,0 0,1 0,-1 1,0 1,1 0,-1 0,0 1,0 0,1 1,-1 0,1 1,-1 0,1 0,0 1,0 1,1 0,-1 0,1 1,0 0,1 0,0 1,-1 0,2 1,-1 0,1 0,1 0,0 1,0 0,0 0,1 1,0 2,-15 16,1 1,2 1,1 1,2 0,1 1,1 0,2 1,1 1,-1 12,9-39,1-1,0 1,0 0,1 0,-1-1,1 1,1 0,-1-1,1 1,0-1,1 0,0 1,0-1,0 0,0-1,1 1,0-1,0 1,1-1,-1 0,1-1,0 1,1-1,-1 0,1 0,0-1,-1 0,2 0,-1 0,0-1,0 1,1-2,0 1,20 1,0-1,1-2,-1-1,0 0,0-3,0 0,-1-1,1-2,-1-1,-1 0,1-2,-2-1,1-2,-2 0,1-1,-2-1,0-1,-1-1,15-17,-24 25,-2-1,1 0,-2-1,1 0,-1 0,-1-1,0 0,-1-1,0 0,-1 0,-1 0,0-1,0 0,-1 1,-1-2,-1 1,0 0,0-1,-2 1,0-1,0 1,-2-1,1 1,-2 0,0 0,-1 0,0 0,-2 4,0 0,0 0,-1 1,-1 0,1 0,-2 1,1 0,-1 0,0 1,0 0,-1 1,0 0,0 1,-1 0,1 0,-1 1,0 0,0 1,-1 1,1-1,-1 2,1 0,-1 0,1 1,-7 1,-15-2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0,'5'14,"1"15,0 7,-1 2,-1-1,-2-6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1,'-11'5,"0"0,0 1,0 0,1 1,0 1,0-1,1 1,0 1,0 0,-3 5,12-11,0 1,1-1,0 1,-1-1,1 0,0 1,1-1,-1 0,1 0,-1 0,1 0,0 0,0 0,0-1,0 1,1 0,-1-1,1 0,0 1,-1-1,1 0,0-1,0 1,0 0,0-1,1 0,-1 0,0 0,1 0,-1 0,3 0,3 3,-2-2,-1 0,0 0,1 0,-1 1,0 0,0 0,0 0,-1 1,1 0,-1 0,0 1,0-1,-1 1,1 0,-1 0,0 1,0-1,-1 1,1 0,-1 0,-1 0,1 0,-1 1,0-1,0 1,-1-1,0 1,0 0,-1 1,0-2,-1 0,0-1,-1 1,1-1,-1 0,0 1,-1-1,1 0,-1 0,0 0,0-1,0 1,-1-1,0 1,0-1,0 0,0-1,-1 1,1-1,-1 0,0 0,0 0,0-1,0 1,0-1,-1-1,1 1,-1-1,1 0,-1 0,0 0,1-1,-1 0,0 0,-1 0,-73-6,61-1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3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 1,'-57'15,"1"2,1 3,1 2,-52 29,94-44,1 1,-1 0,1 1,1 0,-1 0,2 1,-1 0,2 1,-6 7,10-13,1 1,0-1,0 0,0 1,1-1,0 1,0 0,0 0,1 0,0 0,0 0,0 0,1 0,0 0,0 0,0 0,1 0,0 0,0 0,1 0,0 0,1 5,-1-8,0 1,-1-1,1 1,1-1,-1 0,0 0,1 0,-1 0,1 0,0 0,0-1,0 1,0-1,1 0,-1 0,1 0,-1-1,1 1,0-1,-1 0,1 0,0 0,0 0,0-1,0 0,-1 1,1-1,4-1,2 0,0-1,0-1,0 1,0-1,0-1,0 0,-1 0,1-1,-1-1,3-1,17-16,0 0,-1-2,-2-1,0-2,-1-2,35-35,45-44,-105 109,1-1,0 1,0-1,-1 1,1-1,0 1,0-1,0 1,-1 0,1-1,0 1,0 0,0 0,0 0,0 0,0-1,0 1,-1 1,1-1,0 0,0 0,0 0,0 0,0 1,0-1,-1 0,1 1,0-1,0 0,0 1,-1-1,1 1,0 0,0-1,-1 1,1 0,-1-1,1 1,-1 0,1-1,-1 1,1 0,-1 0,1 0,-1 0,0-1,0 1,1 0,-1 0,0 0,0 0,0 0,0 0,0 0,0 0,4 60,-4-55,-1 8,1 1,1-1,1 0,0 1,1-1,0 0,1 0,0-1,2 1,-1-1,2 0,-1 0,2-1,0 0,0 0,1-1,1 0,-1 0,2-1,0-1,0 0,0 0,1-1,1 0,0-1,-8-5,0-1,1 1,-1-1,0-1,1 1,0-1,-1 1,1-1,-1-1,1 1,-1-1,1 0,-1-1,0 1,1-1,-1 0,0 0,0-1,0 1,-1-1,4-2,10-7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1,'-5'43,"-1"19,4 4,4-4,0-9,1-7,-1-13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1 307,'72'-270,"-71"270,-1 1,1 0,-1 0,0-1,1 1,0-1,-1 1,1 0,-1-1,1 1,0-1,-1 1,1-1,0 0,-1 1,1-1,0 0,0 1,-1-1,1 0,0 0,0 0,0 0,-1 0,1 0,0 0,0 0,0 0,0 0,-1 0,1 0,0 0,0-1,-1 1,1 0,0-1,0 1,-1-1,1 1,0 0,-1-1,1 0,-1 1,1-1,0 1,-1-1,1 0,-1 1,0-1,1 0,0 6,56 129,-54-129,1 1,0-1,0 0,0 0,0 0,1 0,0-1,0 0,0 0,0 0,1-1,-1 1,1-1,0-1,0 1,0-1,0 0,1 0,-1-1,0 0,1 0,-3-1,0 0,0-1,0 1,0-1,0 0,0 0,0-1,0 1,-1-1,1 0,-1 0,1 0,-1 0,0-1,1 1,-1-1,-1 0,1 0,0 0,-1 0,1 0,-1 0,0-1,0 1,0-1,-1 0,1 0,28-107,-29 56,-1 31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293 650,'-21'6,"-1"2,2 0,-1 1,1 0,0 2,1 1,0 0,1 1,1 1,0 1,1 0,-12 15,23-22,1-1,-1 1,2 0,-1 1,1-1,0 1,1-1,0 1,0 0,1 0,1 0,-1 0,1-1,0 1,1 0,0 0,1 0,0 1,-1-5,0 0,1 0,-1 0,1 0,0 0,0-1,1 1,0-1,0 1,0-1,0 0,0 0,1 0,0 0,-1-1,2 0,-1 0,0 0,0 0,1 0,0-1,-1 0,1 0,0 0,0-1,0 1,0-1,1-1,-1 1,0-1,1 1,13-5,-1 0,-1 0,1-2,-1 0,0-1,0-1,-1-1,0 0,0-1,-1 0,0-1,-1-1,3-4,10-7,0-2,-1 0,-2-2,0 0,-2-2,-1-1,-2 0,-1-2,-1 0,-2 0,-1-2,-1 0,-2 0,-2-1,-1-1,-2 1,0-11,-5 26,-1 0,0-1,-2 1,-1 0,0 0,-1 0,-2 1,0-3,3 15,1-1,-1 0,-1 1,1 0,-1 0,0 0,-1 0,0 0,0 1,0 0,-1 0,0 1,0-1,0 1,-1 1,0-1,0 1,0 0,0 1,-1-1,-2 1,3 1,1 1,-1 0,1 0,-1 1,0 0,1 0,-1 1,0-1,1 2,-1-1,1 1,-1 0,1 0,0 0,0 1,0 0,0 0,0 1,1 0,-1 0,1 0,0 0,0 1,1 0,0 0,-1 0,2 1,-1-1,1 1,-2 3,-7 13,1 0,1 1,1 0,0 1,2 0,1 0,-1 16,3-20,2 1,0-1,1 1,1 0,1-1,1 1,1-1,1 1,0-1,1 0,2 0,0-1,1 0,1 0,0-1,2 0,2 2,104 121,-52-85,-45-40</inkml:trace>
  <inkml:trace contextRef="#ctx0" brushRef="#br0" timeOffset="220.728">998 848,'0'24,"5"3,2-8,-1-12,-1-7</inkml:trace>
  <inkml:trace contextRef="#ctx0" brushRef="#br0" timeOffset="365.75">1027 340,'0'0</inkml:trace>
  <inkml:trace contextRef="#ctx0" brushRef="#br0" timeOffset="614.706">1309 1017,'-5'-14,"3"-20,3-8,0-2,5 1,2 4,4 3,0 4,3 1,-2 2,3 6,-2 2,1 4,4 6,2 4,-1 3</inkml:trace>
  <inkml:trace contextRef="#ctx0" brushRef="#br0" timeOffset="953.465">1704 848,'37'-13,"-1"0,-1-3,-1-1,0-1,-1-2,-1-1,-2-2,0-1,0-1,4-46,-34 69,0 0,0 0,0 0,-1 0,1 0,0 0,-1 0,1 0,-1 0,0 0,0 0,0 1,0-1,0 0,0 1,0-1,0 0,-1 1,1-1,0 1,-1 0,0 0,1-1,-1 1,0 0,1 0,-1 1,0-1,0 0,0 0,0 1,0 0,0-1,0 1,0 0,0 0,0 0,-1 0,-9 0,-1 1,1 0,-1 1,1 0,0 1,-1 0,2 1,-1 0,0 1,1 1,0 0,0 0,1 1,-1 0,1 1,1 0,0 1,0 0,1 0,0 1,0 0,1 0,0 1,1 0,1 0,-1 0,2 1,0 0,0 0,1 0,0 0,1 1,1-1,-1 11,3-18,0 0,0 0,0 0,1 0,0 0,0 0,0-1,0 1,1-1,0 1,0-1,0 0,0 0,1 0,0-1,-1 1,1-1,1 0,-1 0,0 0,1-1,-1 1,1-1,0 0,0 0,2 0,5 2,-1-1,1-1,0 0,0 0,0-1,0 0,0-1,0-1,0 0,11-2,34-11,-32 8</inkml:trace>
  <inkml:trace contextRef="#ctx0" brushRef="#br0" timeOffset="1248.116">2409 650,'-11'12,"0"0,0 1,1 0,0 0,2 1,-1 0,2 1,0 0,0 0,2 1,0-1,0 1,2 0,-1 7,4-19,1 0,0-1,0 1,0 0,0-1,1 1,-1-1,1 1,0-1,0 0,0 0,0 0,1 0,-1 0,1 0,0 0,-1-1,1 0,1 1,-1-1,0 0,0-1,1 1,-1 0,1-1,0 0,-1 0,1 0,0 0,112 13,-96-14,0-1,0 0,0-2,0-1,-1 0,1-1,-1-1,0-1,-1-1,0 0,0-1,16-12,-10 6</inkml:trace>
  <inkml:trace contextRef="#ctx0" brushRef="#br0" timeOffset="1587.086">3143 1,'-25'152,"7"2,7 0,6 0,8 20,-3-143,16 66,-18-71,-1-22</inkml:trace>
  <inkml:trace contextRef="#ctx0" brushRef="#br0" timeOffset="2084.777">2805 481,'34'-10,"30"-3,8 1,-2 2,-9 3,-10 3,-8 2,-8 1,-4 1,-7 0</inkml:trace>
  <inkml:trace contextRef="#ctx0" brushRef="#br0" timeOffset="2372.361">3538 30,'-9'38,"-4"46,1 14,2 0,4-12,1-11,3-14,1-12,1-9,1-3,-1-2,1-3,-1-1,5-2,2-6</inkml:trace>
  <inkml:trace contextRef="#ctx0" brushRef="#br0" timeOffset="3050.572">3793 678,'0'8,"1"0,0 0,0 0,1 0,0 0,1-1,-1 1,1-1,1 1,0-1,0 0,0 0,1-1,-1 1,2-1,-1 0,1-1,0 1,1 0,-2-6,1-1,-1 1,0-1,1 0,-1 0,0 0,0-1,0 0,0 0,0-1,0 1,0-1,-1 0,1 0,-1 0,0-1,0 1,0-1,-1 0,1-1,-1 1,0 0,0-1,0 0,1 0,84-121,-88 125,1 0,-1 0,0 0,0 1,1-1,-1 0,0 0,1 0,-1 0,1 0,-1 0,1 1,-1-1,1 0,0 0,-1 1,1-1,0 0,-1 1,1-1,0 1,0-1,0 1,0-1,0 1,0 0,-1-1,1 1,0 0,0 0,0 0,0 0,0-1,0 1,0 1,0-1,0 0,0 0,0 0,0 0,0 1,0-1,0 0,0 1,-1-1,1 1,0-1,0 1,0-1,-1 1,1 0,0-1,-1 1,1 0,0 0,-1-1,1 1,-1 0,1 1,34 116,132 542,-162-643,-1 1,-1 0,0 0,-1 0,-1 0,-1 0,-1 0,0 0,-1 0,-1 0,-1 0,0-1,-2 1,0-1,-4 7,7-20,-1 0,1-1,-1 0,0 1,0-2,-1 1,1 0,0-1,-1 0,1 0,-1 0,0 0,0-1,0 0,0 0,0 0,0-1,0 0,0 0,0 0,0 0,0-1,0 0,0 0,1 0,-1 0,0-1,0 0,1 0,-1 0,1-1,0 1,0-1,0 0,0 0,0-1,0 1,1-1,0 0,0 0,0 0,0 0,0-1,-4-10,1 1,0-1,1 0,1 0,0-1,1 0,-1-15,-1 2,2 11,1 1,0 0,1 0,1-1,1 1,0-1,1 1,1 0,0 0,2 0,0 1,1-1,0 1,1 0,1 1,1-1,0 2,1-1,0 1,1 1,10-9,-12 16,1 1,-1 0,1 1,0 0,0 1,1 0,-1 0,1 1,-1 0,1 1,0 1,-1-1,1 2,5 0,9-1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09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6606 199,'-3'4,"1"1,0-1,1 1,-1 0,1-1,0 1,0 0,0 0,1-1,0 1,0 0,0 0,0 0,1 0,0-1,0 1,0 0,1 2,1 5,143 603,-79-370,-67-244,0 1,0-1,0 0,0 0,0 1,0-1,1 0,-1 0,1 1,-1-1,0 0,1 0,0 0,-1 0,1 1,0-1,0 0,-1 0,1-1,0 1,0 0,0 0,0 0,0 0,0-1,0 1,1-1,-1 1,0-1,0 1,0-1,1 1,-1-1,0 0,0 0,1 0,-1 0,0 0,1 0,-1 0,0 0,0 0,1-1,-1 1,0 0,0-1,0 1,1-1,-1 0,0 1,0-1,0 0,0 1,0-1,0 0,0 0,0-1,10-16,-1-2,-1 1,-1-1,-1 0,0-1,-2 0,0-3,5-12,-1 4,43-157,43-90,-70 229,-25 49,1 1,-1-1,0 0,1 0,-1 0,0 0,1 1,-1-1,1 0,-1 0,1 1,0-1,-1 0,1 1,-1-1,1 0,0 1,0-1,-1 1,1 0,0-1,0 1,0-1,0 1,-1 0,1 0,0 0,0-1,0 1,0 0,0 0,0 0,0 0,0 0,-1 1,1-1,0 0,0 0,0 1,0-1,0 0,-1 1,1-1,0 1,0-1,-1 1,1-1,0 1,0-1,-1 1,1 0,-1 0,1-1,-1 1,1 0,-1 0,1-1,24 106,-12-24,-4-22,2-1,3-1,20 55,6-44,-39-67,0-1,1 1,-1-1,0 1,0-1,1 0,-1 0,1 1,-1-1,1 0,-1 0,1-1,0 1,-1 0,1 0,0-1,0 1,-1-1,1 0,0 1,0-1,0 0,0 0,-1 0,1 0,0-1,0 1,0 0,0-1,-1 1,1-1,0 0,-1 1,1-1,0 0,-1 0,1 0,-1 0,1-1,0 1,15-19,-1 0,-1-1,-1-1,0 0,-2-1,0 0,7-24,-11 28,25-54,-4-1,-3-1,-3-1,-4-1,-1-7,-15 58</inkml:trace>
  <inkml:trace contextRef="#ctx0" brushRef="#br0" timeOffset="686.045">7875 1,'-5'14,"0"1,1-1,1 1,0 0,1 0,1 0,0 0,1 3,-1 9,23 248,10-11,-4-31,-28-232,-1 0,1 0,0 0,0 0,0 1,0-1,0 0,0 0,0 0,0 0,0 0,0 1,1-1,-1 0,0 0,1 0,-1 0,1 0,0 0,-1 0,1 0,0 0,-1 0,1-1,0 1,0 0,0 0,-1-1,1 1,0 0,0-1,0 1,0-1,1 1,-1-1,0 0,0 1,0-1,0 0,0 0,0 0,0 0,1 0,-1 0,0 0,0 0,0 0,0-1,0 1,0 0,0-1,110-139,-102 129,2-3,1 0,1 1,-1 0,2 1,0 1,0 0,1 0,1 2,10-5,-25 13,0 1,0-1,0 1,0 0,1 0,-1-1,0 1,0 0,0 0,0 0,0 0,1 1,-1-1,0 0,0 0,0 1,0-1,0 1,0-1,0 1,0-1,0 1,0-1,0 1,0 0,0 0,-1-1,1 1,0 0,0 0,-1 0,1 0,0 0,-1 0,1 0,-1 0,0 0,1 0,-1 0,0 0,0 1,1-1,-1 0,0 1,4 57,-4-51,-2 138,2-144,-1 0,1-1,0 1,0-1,0 1,0 0,0-1,0 1,1-1,-1 1,0 0,1-1,0 1,-1-1,1 1,0-1,-1 0,1 1,0-1,0 0,0 1,0-1,1 0,-1 0,0 0,0 0,1 0,-1 0,0 0,1-1,-1 1,1 0,-1-1,1 1,-1-1,1 0,0 1,-1-1,1 0,-1 0,1 0,0 0,-1 0,1 0,0-1,-1 1,1 0,-1-1,1 0,-1 1,1-1,-1 0,2 0,9-10</inkml:trace>
  <inkml:trace contextRef="#ctx0" brushRef="#br0" timeOffset="1369.498">8835 537,'-49'36,"1"2,2 2,2 1,2 3,-13 19,53-61,0-1,0 1,0 0,1 0,-1-1,0 1,1 0,-1 1,1-1,0 0,0 0,0 1,0-1,0 0,0 1,0-1,1 1,-1-1,1 1,0-1,0 1,0-1,0 1,0-1,0 1,1 0,0-1,-1 0,1 1,0-1,0 1,0-1,0 0,0 0,1 1,-1-1,1 0,0 0,-1-1,1 1,0 0,0 0,0-1,0 1,0-1,8-1,0 0,0 0,0-1,0 0,0-1,0 0,0-1,-1 0,1 0,-1-1,0-1,0 1,-1-1,7-5,3 0,9-6,-1-2,-1 0,-1-2,-1 0,13-16,2 0,-37 34,0 0,0 1,1-1,-1 1,0-1,0 1,1 0,-1-1,0 1,1 0,0 0,-1 0,1 0,0 0,-1 0,1 1,0-1,0 1,0-1,-1 1,1-1,0 1,0 0,0 0,0 0,0 0,0 0,-1 1,1-1,0 0,0 1,0 0,0-1,-1 1,1 0,0 0,-1 0,1 0,-1 0,1 0,-1 0,1 1,-1-1,0 0,1 1,-1 0,13 98,-5-11,-8-87,0 1,1 0,-1-1,1 1,0-1,0 1,0-1,0 0,0 0,0 0,0 0,1 0,-1 0,1 0,-1-1,1 0,0 1,0-1,0 0,-1 0,1-1,0 1,0 0,0-1,0 0,0 0,0 0,0 0,0 0,0 0,2-1,2 0,1-1,0 0,0 0,-1 0,1-1,-1 0,0-1,0 1,0-1,0-1,3-3,29-31,-2-2,-2-2,-2-1,-2-1,-1-2,-3-1,-2-2,12-36,-22 56,-1 0,-2-1,-1-1,-1 1,-2-2,-1 1,-2-1,-1 0,-1-21,-2 53,-1 0,1-1,-1 1,0-1,0 1,1-1,-1 1,0-1,0 1,0-1,-1 1,1-1,0 1,0-1,-1 1,1 0,-1-1,1 1,-1-1,0 1,0 0,1 0,-1-1,0 1,0 0,0 0,0 0,-1 0,1 0,0 0,0 0,0 1,-1-1,1 0,0 1,-1-1,1 1,-1-1,1 1,-1 0,1-1,-1 1,1 0,-1 0,1 0,-1 0,1 0,-1 1,1-1,0 0,-1 1,1-1,-1 1,1-1,0 1,-1 0,1-1,0 1,0 0,-1 0,1 0,0 0,0 0,0 0,0 0,0 1,0 0,-9 18,0 1,2-1,0 2,2-1,0 1,1 0,2 1,0-1,1 1,1-1,1 1,2-1,0 3,-2 1,5 32,2 0,3-1,3 0,1 0,14 28,-28-83,46 157,-72-197,13 15</inkml:trace>
  <inkml:trace contextRef="#ctx0" brushRef="#br0" timeOffset="1619.662">9230 340,'38'10,"42"2,17-4,-4-5,-7-2,-15-2,-13 0,-13 0,-8-1,-7 2,-7-1</inkml:trace>
  <inkml:trace contextRef="#ctx0" brushRef="#br0" timeOffset="18775.848">143 1441,'1'-2,"1"0,0 0,-1 0,1 1,0-1,0 1,0-1,1 1,-1 0,0 0,0 0,1 0,-1 0,1 1,-1-1,0 1,1-1,-1 1,1 0,1 0,0-1,22-2,1 1,0 1,0 1,0 2,0 0,-1 2,19 5,180 26,-179-24,-65-36,-173-133,184 148,3 3</inkml:trace>
  <inkml:trace contextRef="#ctx0" brushRef="#br0" timeOffset="17212.072">368 1751,'-17'152,"6"1,10 137,2-202,-3-58,-1 0,-1-1,-2 1,-1-1,-7 17,11-27,2-8</inkml:trace>
  <inkml:trace contextRef="#ctx0" brushRef="#br0" timeOffset="17629.06">820 1722,'1'419,"27"-128,-27-270,-1 2,-3-40,-2-10,-1 1,-2 1,0-1,-2 2,-1-1,-1 1,0 1,-2 0,-7-8,15 21,-1 1,0 0,-1 1,1 0,-1 0,-1 0,0 1,0 0,0 1,-1 0,0 0,0 1,0 1,-1 0,0 0,0 1,0 0,0 1,0 0,0 0,0 2,-1-1,1 2,0-1,-7 2,12 0,0 0,-1 0,2 0,-1 1,0 0,0 0,1 0,0 1,0-1,0 1,0 1,0-1,1 1,0 0,0 0,0 0,1 0,-1 1,1-1,1 1,-1 0,1 0,0 0,0 0,1 0,-1 0,1 1,1-1,-1 0,1 1,1-1,-1 1,1 1,5 11</inkml:trace>
  <inkml:trace contextRef="#ctx0" brushRef="#br0" timeOffset="17942.967">1187 2343,'-1'12,"0"1,1-1,0 0,1 1,1-1,0 0,0 0,1 0,1 0,0-1,0 1,1-1,1 0,0 0,0-1,2 1,-6-10,0 0,1 0,-1 0,0 0,1 0,-1-1,1 1,-1-1,1 0,0 0,-1 0,1 0,-1 0,1-1,-1 1,1-1,-1 1,1-1,-1 0,1 0,-1 0,0 0,0 0,0-1,1 1,-1-1,0 0,-1 1,1-1,0 0,0 0,-1 0,1 0,-1 0,0 0,0-1,0 1,0 0,0-1,0 1,0-1,-1 1,1-1,-1 1,0-1,0 1,0-3,2-1,-1-1,0 1,0-1,-1 1,1-1,-1 1,-1-1,0 0,0 1,0-1,0 1,-1 0,0-1,-1 1,1 0,-1 0,0 1,-1-1,1 0,-1 1,0 0,0 0,-1 0,0 1,0-1,0 1,0 0,-1 0,1 1,-1 0,0 0,0 0,0 1,-6-2,-16-5,2 3</inkml:trace>
  <inkml:trace contextRef="#ctx0" brushRef="#br0" timeOffset="20524.095">2175 2513,'-24'38,"-18"23,-6 5,5-3,5-13,4-10,8-11</inkml:trace>
  <inkml:trace contextRef="#ctx0" brushRef="#br0" timeOffset="25485.658">9596 1695</inkml:trace>
  <inkml:trace contextRef="#ctx0" brushRef="#br0" timeOffset="25243.542">9512 2146,'-9'33,"-4"17,1-1</inkml:trace>
  <inkml:trace contextRef="#ctx0" brushRef="#br0" timeOffset="25696.012">9795 2343,'88'-323,"-65"283,-22 39,-1 1,0-1,1 1,-1-1,1 1,-1-1,1 1,-1 0,1-1,-1 1,1 0,-1 0,1-1,0 1,-1 0,1 0,0 0,-1-1,1 1,-1 0,1 0,0 0,-1 0,1 0,0 0,-1 1,1-1,-1 0,1 0,0 0,-1 1,1-1,-1 0,1 0,-1 1,1-1,0 1,-1-1,0 0,1 1,-1-1,1 1,-1-1,0 1,1-1,-1 1,0 0,1-1,-1 1,0-1,0 1,1 0,-1-1,0 1,0-1,0 1,0 0,0-1,0 1,0 0,0-1,0 1,-1-1,1 1,18 149,-17-141,1 0,0-1,1 1,0-1,0 0,0 0,1 0,1 0,-1 0,1-1,1 0,-1 0,1 0,0-1,1 0,-1 0,1 0,1-1,-1 0,1-1,-1 1,1-1,0-1,5 2,-5-7,0 1,-1-1,1 0,0-1,-1 0,0 0,0-1,0 0,0 0,0 0,-1-1,0 0,0-1,0 1,-1-1,0 0,0 0,0-1,-1 1,0-1,0 0,-1 0,1-1,-2 1,1-1,1-6,30-119,-33 109</inkml:trace>
  <inkml:trace contextRef="#ctx0" brushRef="#br0" timeOffset="23694.676">7396 2033,'-19'8,"0"2,1 0,0 1,1 0,0 2,1 0,1 1,0 0,-8 11,13-15,1 0,1 0,0 1,1 0,0 0,0 0,1 1,1 0,-1 4,4-12,1 0,0 0,0-1,1 1,-1 0,1 0,0 0,0 0,0 0,1 0,-1 0,1 0,0 0,0 0,0-1,1 1,-1 0,1-1,0 1,0-1,0 0,1 1,-1-1,1 0,-1 0,1-1,0 1,0-1,1 1,-1-1,0 0,2 0,7 3,0 0,1-2,-1 1,1-2,0 1,0-2,0 0,0 0,1-2,-1 1,0-2,0 0,0 0,-1-1,1 0,0-2,-1 1,0-1,0-1,-1 0,1-1,-1 0,-1-1,1 0,-1 0,6-8,-8 10,0-1,0 1,-1-1,0 0,0-1,-1 0,0 0,-1 0,1-1,-1 0,-1 0,0 0,0 0,-1-1,0 1,-1-1,0 0,0 0,-1 0,0 0,-1 0,0 0,-1 0,0 0,-1 0,0 0,0 0,-1 1,0-1,-1 1,0-1,0 1,-1 1,0-1,-1 1,0-1,-3-2,5 6,0 1,0 0,0 0,0 0,-1 1,0-1,0 1,0 0,0 0,0 1,0 0,-1 0,1 0,-1 0,0 1,1 0,-1 0,0 1,0-1,1 1,-1 1,0-1,0 1,1 0,-1 0,0 0,1 1,-1 0,1 0,0 1,-1-1,1 1,0 0,1 1,-1-1,1 1,-1 0,1 0,-2 3,-15 45,17-27</inkml:trace>
  <inkml:trace contextRef="#ctx0" brushRef="#br0" timeOffset="24129.873">7904 2315,'-76'98,"75"-111,83-165,-71 148,2 1,1 0,1 1,1 1,2 1,0 0,19-18,-37 43,1-1,1 1,-1-1,0 1,0 0,0 0,1-1,-1 1,0 0,1 0,-1 1,1-1,0 0,-1 0,1 1,0-1,-1 1,1-1,0 1,-1 0,1 0,0 0,0 0,-1 0,1 0,0 0,0 0,-1 1,1-1,0 1,-1-1,1 1,0 0,-1-1,1 1,-1 0,1 0,-1 0,0 0,1 1,-1-1,0 0,0 0,0 1,0-1,0 1,0-1,0 1,0-1,-1 1,1 0,-1-1,1 1,-1 0,1-1,-1 1,0 0,0 1,39 133,-30-120</inkml:trace>
  <inkml:trace contextRef="#ctx0" brushRef="#br0" timeOffset="24378.67">8355 2231,'5'19,"1"2,1-3</inkml:trace>
  <inkml:trace contextRef="#ctx0" brushRef="#br0" timeOffset="24531.101">8384 1779,'0'0</inkml:trace>
  <inkml:trace contextRef="#ctx0" brushRef="#br0" timeOffset="24995.7">8863 1949,'-16'1,"1"2,0 0,0 1,0 1,1 0,-1 1,1 0,1 2,-1-1,1 1,0 1,-8 8,14-11,1 0,0 0,0 0,1 1,0 0,0 0,0 0,1 0,0 1,0 0,-1 7,3-12,1 0,0 0,1 1,-1-1,0 0,1 1,0-1,0 0,0 1,0-1,0 1,1-1,0 0,-1 1,1-1,1 0,-1 0,0 0,1 0,-1 0,1 0,0 0,0 0,0 0,0-1,1 1,-1-1,1 0,-1 0,3 1,-1 0,1-1,-1 0,1 0,0-1,-1 0,1 0,0 0,0 0,0 0,0-1,0 0,0 0,-1-1,1 1,0-1,0 0,0 0,0-1,-1 0,1 1,-1-1,1-1,1-1,95-68,-96 65,1 1,0 0,0 0,1 0,-1 1,1 0,0 0,1 1,-1 0,1 0,0 1,0 0,0 0,0 1,0 0,1 0,-1 1,0 0,1 1,-1 0,1 0,-1 1,1 0,7 2,-12 0,0 1,0 1,0-1,0 1,-1-1,0 1,1 0,-2 0,1 1,-1-1,0 1,0-1,0 1,-1-1,0 1,0 0,0 0,-1 0,0 0,0-1,0 1,-1 0,0 0,-1 3,2 8,-2 58,-4 1,-3-2,-3 1,-19 60,22-99,-1-2,-1 1,-2-2,-1 0,-14 23,12-29,13-20,0 1,-1-1,0 0,0 0,-1 0,0-1,0 1,-1-1,1 0,-1-1,-1 1,1-1,-1-1,0 1,0-1,0 0,-1 0,7-4,-1 1,0-1,0 0,0 0,0 1,0-1,1 0,-1-1,0 1,0 0,0 0,0-1,1 1,-1-1,0 0,0 1,1-1,-1 0,1 0,-1 0,0 0,1 0,0-1,-1 1,1 0,0-1,0 1,-1-1,1 1,0-1,1 1,-1-1,0 0,0 0,1 1,-1-1,1 0,-1 0,1 0,0 0,0 1,0-1,0 0,0 0,0 0,8-88,19-3,4 1,26-49,62-71,-100 185</inkml:trace>
  <inkml:trace contextRef="#ctx0" brushRef="#br0" timeOffset="21657.91">2739 2062,'21'150,"-19"-136,0 0,1 0,0 0,1-1,1 0,0 1,1-2,4 8,-8-16,0 0,1 0,0 0,-1-1,2 1,-1-1,0 1,1-1,-1 0,1 0,0-1,0 1,0-1,0 0,0 0,1 0,-1 0,1-1,-1 0,1 0,0 0,-1 0,1-1,0 0,-1 0,1 0,0-1,10-3,0-1,0-1,0-1,-1 0,0-1,-1 0,0-1,0 0,-1-1,0-1,-1 0,0 0,-1-1,4-6,129-175,-142 192,1-1,-1 1,0-1,1 1,-1 0,1-1,-1 1,1 0,0 0,0 0,-1 0,1 0,0 1,0-1,0 0,0 1,0 0,0-1,0 1,-1 0,1 0,0 0,0 0,0 0,0 1,0-1,0 1,0-1,0 1,0-1,0 1,-1 0,1 0,0 0,0 0,-1 0,1 1,-1-1,1 0,-1 1,0-1,0 1,1-1,-1 1,0 0,0-1,0 1,-1 0,1 0,0 0,-1 0,1 0,-1-1,1 2,21 60,-21-54,0-1,1 0,0 1,1-1,0 0,0 0,1 0,0-1,0 1,1-1,0 0,0 0,1-1,-1 1,2-1,-1 0,1-1,-1 0,1 0,1 0,-1-1,1 0,2 1,-3-3,0 0,0 0,0-1,1 0,-1-1,0 1,0-2,0 1,0-1,1 0,-1 0,0 0,0-1,0 0,-1-1,1 0,-1 0,1 0,-1-1,0 0,0 0,0 0,-1-1,0 0,0 0,4-4,0-1,-1-1,1 1,-2-1,0 0,0-1,-1 0,0 0,-1 0,1-7,-1-2</inkml:trace>
  <inkml:trace contextRef="#ctx0" brushRef="#br0" timeOffset="22878.767">4065 1441,'-20'164,"1"-16,7 1,6 39,20-114,-13-72,0-1,0 1,1 0,-1-1,0 1,0-1,1 1,-1-1,1 0,0 1,-1-1,1 0,0 0,-1 0,1-1,0 1,0 0,0-1,0 1,0-1,0 1,0-1,0 0,0 0,0 0,0 0,0 0,0 0,0-1,0 1,0-1,0 1,0-1,-1 0,2 0,90-65,-62 39,-20 17,-10 8,0 0,0 1,0-1,0 0,1 1,-1-1,0 1,1-1,-1 1,1 0,0 0,-1-1,1 1,0 0,-1 1,1-1,0 0,0 0,0 1,0-1,0 1,0-1,0 1,0 0,0 0,0 0,0 0,0 0,0 1,0-1,0 1,0-1,0 1,0-1,-1 1,1 0,0 0,0 0,-1 0,1 0,0 1,-1-1,62 139,-58-133,0 0,0-1,1 1,0-1,0-1,1 1,0-1,0 0,0-1,0 0,1 0,-1 0,1-1,0 0,0-1,0 1,1-2,-1 1,0-1,1 0,-1-1,1 0,-1 0,1-1,-1 0,0-1,1 0,-1 0,0 0,0-1,0-1,-1 1,1-1,-1 0,0-1,6-4,6-4,-1 0,0-2,-1 0,0-1,-1-1,-1 0,0-1,-2-1,0 0,2-6,-11 17,29-69,-32 75,0 0,-1-1,1 1,-1 0,0 0,1 0,-1 0,0 0,0 0,0-1,-1 1,1 0,0 0,-1 0,0 0,1 0,-1 0,0 0,0 0,0 0,0 0,0 1,0-1,-1 0,1 1,-1-1,1 1,-1-1,0 1,1 0,-1-1,0 1,0 0,0 0,0 0,-6 1,1 0,-1 1,1 0,-1 0,1 1,-1 0,1 0,0 0,0 1,0 0,0 1,1-1,-1 1,1 1,0-1,0 1,0 0,1 0,0 1,0 0,0 0,1 0,-2 2,0-3,1 0,-1 1,1-1,1 1,-1 0,1 0,0 0,0 1,0 0,1-1,0 1,1 0,-1 0,1 1,1-1,0 0,0 1,0-1,1 1,0-1,0 1,0-1,1 1,1-1,-1 1,1-1,1 0,-1 0,1 0,0 0,1-1,-1 1,1-1,1 1,-1-2,1 1,4 4,10 1,0-1,1-1,0-1,1 0,0-2,0 0,0-1,0-2,1 0,0-1,0-1,-1-1,1-1,0-1,-1-1,5-2,-4 2,0-1,-1 0,1-2,-1-1,-1-1,1 0,-1-2,-1 0,1-1,-2-1,0-1,0 0,-1-2,-1 0,-1 0,0-2,-1 0,0 0,-2-1,0-1,-1 0,-1-1,4-11,-12 28,0 1,-1-1,1 0,-1 0,0 1,0-1,0 0,-1 0,1 0,0 0,-1 0,0 0,0 0,0 0,0 0,0 0,-1 0,1 0,-1 0,0 0,0 1,0-1,0 0,0 0,-1 1,1-1,-1 1,0-1,0 1,0 0,0-1,0 1,0 0,0 0,-1 1,1-1,-1 0,1 1,-1 0,0-1,0 1,1 0,-1 0,0 1,0-1,0 1,0-1,0 1,0 0,-1 0,-5 0,0 1,0 0,0 0,0 1,0 0,1 1,-1 0,1 0,0 1,0 0,0 0,0 1,1 0,0 1,0-1,0 1,1 1,-5 5,10-10,0 0,0-1,1 1,-1 0,1 0,0 0,-1 0,1 0,0 0,0 0,0 0,1 0,-1 0,0-1,1 1,-1 0,1 0,-1 0,1 0,0-1,0 1,0 0,0-1,0 1,0-1,1 1,-1-1,0 1,1-1,-1 0,1 0,-1 1,1-1,0-1,0 1,0 1,69 27,69-24,-138-4,1 0,0-1,0 1,-1 1,1-1,0 0,-1 0,1 1,-1 0,0-1,1 1,-1 0,0 0,0 0,0 1,-1-1,1 0,0 1,-1-1,1 1,-1-1,0 1,0 0,0-1,0 1,-1 0,1 0,-1 0,1 0,-1 0,0-1,0 1,-1 0,1 0,0 0,-1 0,0 0,0-1,0 1,0 0,0-1,0 1,-1 0,0 0,-2 58,5-57,1 1,-1 0,1-1,-1 0,2 1,-1-1,0 0,1 0,-1 0,1 0,0-1,1 1,-1-1,1 0,-1 0,1 0,0 0,0 0,0-1,0 0,1 0,-1 0,1 0,-1-1,1 0,-1 0,1 0,0 0,1-1,7 1,-1 0,1-1,-1 0,1-1,-1-1,1 0,-1 0,0-1,0-1,7-3,3-3,-1-2,0 0,-1-1,-1 0,0-2,-1 0,-1-2,0 0,-1 0,-1-2,0 0,-2 0,9-18,8-53,-29 88,-1-1,1 1,-1-1,1 1,-1-1,0 0,0 1,0-1,0 0,-1 1,1-1,-1 1,0-1,1 1,-1-1,0 1,-1-1,1 1,0 0,-1 0,1-1,-1 1,1 0,-1 1,0-1,0 0,0 0,0 1,0-1,-1 1,1 0,0-1,-2 1,-4 1,-1 1,1 0,-1 0,1 1,0 0,-1 0,1 1,0 0,0 1,1 0,-1 0,1 0,0 1,0 0,0 0,-3 5,-2 0,0 1,1 0,1 1,0 0,0 1,1 0,1 1,0 0,1 0,0 0,1 1,1 0,0 0,2 1,-2 4,5-10,0 1,0-1,0 0,2 0,-1 0,1 0,1 0,0 0,0 0,1-1,0 1,0-1,1 0,0-1,1 1,0-1,1 0,-1 0,1-1,1 0,0 0,0-1,0 0,0 0,1-1,0 0,0 0,1-1,-1-1,1 1,0-1,0-1,0 0,0-1,0 1,4-2,166 5,-153-6</inkml:trace>
  <inkml:trace contextRef="#ctx0" brushRef="#br0" timeOffset="44220.793">1 3754,'13'6,"1"-2,0 0,0-1,1 0,-1-1,1 0,-1-1,1-1,-1-1,1 0,-1 0,1-2,-1 0,0 0,0-1,0-1,-1 0,1-1,-1-1,3-2,18-12,-1-2,-2 0,0-3,-1 0,-2-2,-1-1,-1-1,-1-1,-2-1,-1-2,-2 0,-1-1,10-27,-21 48,-1-1,0 1,-1-1,0 0,-1 0,-1-1,-1 0,0 1,-1-1,0 0,-1 0,-1 0,-1 0,-2-14,2 27,1-1,-1 1,0 0,0 0,-1 0,1 0,-1 0,1 0,-1 0,0 1,0-1,0 0,-1 1,1 0,0 0,-1-1,0 1,1 1,-1-1,0 0,0 1,0-1,0 1,0 0,0 0,-1 0,1 0,0 1,0-1,-1 1,1 0,0 0,-1 0,1 1,0-1,-1 1,0 0,-7 1,1 1,0 0,0 1,0 0,1 1,-1 0,1 0,0 1,0 0,1 0,-3 4,-7 6,-1 2,2 0,0 1,2 1,0 1,1 0,1 1,1 0,1 1,1 0,1 0,1 2,1-1,1 0,1 1,1 0,2 1,0-1,2 0,0 0,2 1,4 20,-2-33,1 0,0-1,0 0,1 0,1 0,0-1,0 0,1 0,1 0,0-1,0-1,1 0,0 0,0-1,1 0,1-1,-1 0,1 0,0-2,0 1,1-2,-1 1,1-2,0 0,1 0,5-4,0 0,-1-1,1-1,-1-1,0-1,0 0,0-2,0 0,-1 0,0-2,-1 0,0-1,-1-1,0 0,0-1,-1 0,3-5,17-18,45-30,-77 65,0 1,1-1,-1 1,1-1,-1 1,0 0,1 0,-1 0,0 0,0 1,0-1,0 0,0 1,0 0,0-1,-1 1,1 0,0 0,-1 0,0 0,1 0,-1 0,0 0,0 1,0-1,0 0,-1 1,1 1,7 10,-6-10,0 0,1-1,0 1,-1 0,1-1,1 0,-1 1,0-1,1 0,-1-1,1 1,0-1,0 1,0-1,0 0,1-1,-1 1,0-1,1 0,-1 0,1 0,-1-1,1 1,-1-1,1 0,0 0,-1-1,1 1,-1-1,1 0,-1-1,2 0,12-4,-1-2,0 0,0-1,0 0,-1-2,-1 0,0-1,3-3,104-64,-120 78,-1 0,0 1,0-1,0 1,1-1,-1 1,0-1,0 1,1 0,-1 0,0 0,1 0,-1 0,0 0,1 0,-1 0,0 0,1 0,-1 1,0-1,0 1,1-1,-1 1,0-1,0 1,0 0,0-1,0 1,0 0,0 0,0 0,0 0,0 0,0 0,-1 0,1 0,0 0,-1 1,1-1,10 58,-6-22,-4-35,0 1,0-1,0 0,0 0,1 1,-1-1,1 0,-1 0,1 0,0-1,0 1,0 0,0-1,0 1,0-1,0 1,0-1,1 0,-1 0,0 0,1 0,-1-1,1 1,-1-1,1 1,-1-1,1 0,-1 0,1 0,-1 0,1 0,-1-1,3 0,81-28,62-70,-127 90,-15 6,0 0,1 0,0 0,-1 1,1 0,0 0,0 0,0 1,0 0,0 1,0 0,1 0,-5 2,1 0,0 1,-1 0,1-1,-1 2,0-1,0 0,0 0,0 1,-1 0,0-1,1 1,-1 0,-1 0,1 1,0-1,-1 0,0 0,1 4,5 12,40 55,-34-64</inkml:trace>
  <inkml:trace contextRef="#ctx0" brushRef="#br0" timeOffset="44666.744">2372 3641,'40'-5,"-1"-2,0-2,0-1,-1-2,-1-2,29-15,-58 26,1 0,-2-1,1 0,0-1,-1 0,0 0,0-1,0 1,-1-2,0 1,0-1,0 1,-1-2,0 1,0 0,-1-1,0 0,-1 0,1 0,-2-1,1 1,-1-1,0 0,0-3,-3 9,1 0,0 0,-1 0,0 1,0-1,0 0,0 0,0 1,0-1,-1 1,1-1,-1 1,1 0,-1 0,0-1,0 1,0 0,0 1,-1-1,1 0,0 1,-1-1,1 1,-1-1,0 1,1 0,-1 0,0 1,0-1,1 1,-1-1,0 1,0 0,0 0,0 0,-6-1,0 1,0 0,0 1,0 0,0 0,0 1,1 0,-1 0,1 1,-1 1,1-1,-4 3,0 1,1 0,0 0,0 1,1 1,0-1,1 2,-1-1,2 2,0-1,0 1,0 0,2 0,-1 1,2 0,-1 0,2 1,-1-1,2 1,0 0,0 0,1 0,1 1,0-1,1 0,0 0,1 1,3 9,-2-16,2 1,-1-1,1 0,0 0,1 0,-1-1,1 1,1-1,-1 0,1-1,0 1,0-1,1-1,-1 1,1-1,2 1,11 3</inkml:trace>
  <inkml:trace contextRef="#ctx0" brushRef="#br0" timeOffset="45047.592">1102 3049,'-10'0,"-3"5,6 1,8 0,5-1</inkml:trace>
  <inkml:trace contextRef="#ctx0" brushRef="#br0" timeOffset="45932.838">3953 3331,'-9'11,"1"1,1 0,0 0,0 1,2-1,-1 1,2 1,-1-1,2 1,-1 6,2-14,0-1,0 0,-1 1,2-1,-1 1,1 0,0 0,0 0,0 0,1-1,0 1,0 0,0 0,1 0,0 0,0 0,1-1,-1 1,1 0,1-1,-1 1,1-1,0 0,0 0,0 0,1 0,-1-1,1 1,1-1,-1 0,0 0,1 0,0-1,0 0,0 0,0 0,15 1,0-1,-1-2,1 1,0-2,0-1,0-1,0 0,0-1,-1-1,0-1,0-1,0-1,0 0,-1-2,0 0,16-11,117-73,-149 93,-1-1,1 1,0-1,-1 1,1 0,0-1,-1 1,1 0,0 0,-1 0,1 0,0 0,-1 1,1-1,-1 1,1-1,0 1,-1-1,1 1,-1 0,1-1,-1 1,0 0,1 0,-1 0,0 1,1-1,-1 0,0 0,0 1,0-1,0 0,0 1,-1-1,1 1,0-1,-1 1,1-1,-1 1,1 0,-1-1,0 1,0 0,0-1,0 1,0 0,0-1,0 1,0 0,7 15,-3-9,0-1,0 0,1 0,0 0,1-1,-1 0,1 0,0 0,1-1,-1 0,1 0,0-1,1 0,-1 0,1 0,-1-1,1 0,0-1,0 0,1 0,-1 0,0-1,0-1,6 1,3-1,-1 0,1-1,-1-1,1-1,-1 0,0-1,0 0,0-2,-1 0,1 0,-2-2,3-1,-9 4,-1-1,0 0,-1-1,1 1,-1-1,0 0,-1-1,0 1,0-1,0 0,-1-1,0 1,-1-1,0 0,0 1,-1-1,0 0,-1-1,0 1,0 0,-1 0,0 0,-1-1,0-3,0-12</inkml:trace>
  <inkml:trace contextRef="#ctx0" brushRef="#br0" timeOffset="46168.793">5419 3473,'-4'38,"-3"18,1 4,6-9,3-12</inkml:trace>
  <inkml:trace contextRef="#ctx0" brushRef="#br0" timeOffset="46416.56">5392 3077,'0'0</inkml:trace>
  <inkml:trace contextRef="#ctx0" brushRef="#br0" timeOffset="46598.13">6069 2795,'-40'493,"38"-474,-5 26,2 0,2 1,2 0,2-1,2 1,5 16,-4-39,-3-15,0 0,0 0,1 0,0 0,0-1,1 1,0-1,0 0,1 0,0 0,2 2,-1-7,-1-7</inkml:trace>
  <inkml:trace contextRef="#ctx0" brushRef="#br0" timeOffset="46782.401">5646 3331,'57'-24,"30"-13,8 1,-6 0,-10 3,-12 1,-9 2,-9 1,-8 1,-11 0,-6 4,-7 3,-6 4</inkml:trace>
  <inkml:trace contextRef="#ctx0" brushRef="#br0" timeOffset="50100.002">6549 2823,'0'-23,"0"14,0 21,-1 69,13 198,-1-179,-5 1,-6 81,0-111,11-9,15-94,-18 16,0 0,0 1,2 0,-1 0,2 1,0 0,1 1,0 1,1-1,1 2,-1 0,2 0,0 2,0 0,0 0,13-4,-26 13,1-1,-1 0,1 0,0 1,-1-1,1 1,-1 0,1 0,0 0,-1 0,1 0,-1 1,1-1,0 1,-1 0,1 0,-1 0,0 0,1 0,-1 0,0 0,0 1,1-1,-1 1,0 0,-1 0,1 0,0 0,0 0,-1 0,1 0,-1 0,0 0,0 1,0-1,0 1,0-1,1 3,0 4,0 0,0 1,-1-1,0 1,-1-1,0 0,0 1,-1-1,0 1,-2 4,-6 20,5-25,2-1,-1 1,1 0,1-1,-1 1,1 0,1 0,0 0,0 0,1 0,0 0,19 15,-9-24</inkml:trace>
  <inkml:trace contextRef="#ctx0" brushRef="#br0" timeOffset="51254.943">7650 3275,'31'-7,"0"-2,-1-1,0-1,-1-2,0-1,-1-1,24-18,23-45,-74 77,0 1,-1-1,1 0,0 1,0 0,0-1,-1 1,1 0,0-1,0 1,0 0,0 0,0-1,0 1,-1 0,1 0,0 0,0 0,0 1,0-1,0 0,0 0,0 0,-1 1,1-1,0 0,0 1,0-1,-1 1,1-1,0 1,0-1,-1 1,1 0,0-1,-1 1,1 0,-1-1,1 1,-1 0,1 0,-1 0,0-1,1 1,-1 0,0 0,0 0,1 0,-1 0,0 0,0-1,0 1,0 0,0 0,0 1,15 55,32 216,-34-210,44 142,-13-117,-43-88,1 0,-1-1,0 1,1-1,-1 1,1-1,-1 0,0 1,0-1,1 0,-1 0,0 0,0 0,0 0,0 0,0 0,0 0,0-1,0 1,0 0,-1 0,1-1,-1 1,1-1,-1 1,1-1,-1 1,0 0,1-1,29-147,-20 93,38-136,-8 107,-28 66</inkml:trace>
  <inkml:trace contextRef="#ctx0" brushRef="#br0" timeOffset="52621.835">8355 3331,'0'-5,"5"-1,1-5,1-5,-2-4,-2-5,4 3,0 0,0-1,3 4,-1-1,4 5,-1-2,-2 8,-8 6,-4 7,-6 3,-3 1</inkml:trace>
  <inkml:trace contextRef="#ctx0" brushRef="#br0" timeOffset="55340.295">7734 2710,'41'-10,"1"2,0 2,0 2,0 1,0 3,16 2,-24-2,101 31,-92-16,35-4,-76-11,0 0,0 0,0-1,0 1,0 0,0-1,-1 1,1-1,0 1,0-1,0 0,-1 0,1 0,-1 0,1 0,0 0,-1 0,0 0,1-1,-1 1,0-1,0 1,1-1,-1 1,-1-1,1 0,0 0,0 1,0-1,-1 0,1 0,-1 0,0 1,1-1,-1 0,0 0,0 0,0 0,0 0,-2-5,0 1,0-1,-1 1,0 0,0-1,0 1,-1 1,0-1,0 0,0 1,-1 0,0 0,0 0,0 1,0 0,-1 0,0 0,0 0,-4-1,-50-46,47 33</inkml:trace>
  <inkml:trace contextRef="#ctx0" brushRef="#br0" timeOffset="60757.678">9315 2880,'25'-13,"-8"2,2 1,-1 1,1 1,1 0,0 2,0 0,0 1,0 1,1 1,0 0,-1 2,4 1,-20 0,0 1,-1 0,1 1,0-1,0 1,-1-1,1 1,0 0,-1 1,0-1,0 0,0 1,0 0,0 0,0 0,0 0,-1 0,0 0,0 1,0-1,0 1,0 0,-1-1,1 1,-1 0,0 0,0 0,-1 0,1 0,-1 0,0 0,0 0,0 0,0 0,-1 0,0 0,1 0,-2 0,1 0,0 0,-1-1,0 1,1 0,-2-1,1 0,-1 2,-108 142,15-27,91-111,1 1,0 0,1 0,0 0,0 1,1-1,1 1,-1 0,2-1,0 1,0 0,1-1,1 7,52 101,-54-72,-5-29</inkml:trace>
  <inkml:trace contextRef="#ctx0" brushRef="#br0" timeOffset="61137.862">9795 3614,'0'4,"-10"7,-3 7,-4-1,-4 2,-3 3,-3-3,-1 1,0 1,-2-2,1-1,0-2,5 0,2-2,5-8,5-6</inkml:trace>
  <inkml:trace contextRef="#ctx0" brushRef="#br0" timeOffset="61402.609">9456 3641,'9'0,"9"0,0 5,3 2,2 4,2 5,2 5,1 3,0 3,1-4,-5 0,-2-5,-4 0,-1-3,2-5,-3 2,-4-2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9:3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0 382,'426'-83,"-197"51,-228 32,0 0,-1 0,1 0,0 0,-1 1,1-1,0 0,0 0,-1-1,1 1,0 0,-1 0,1 0,0 0,-1-1,1 1,0 0,-1 0,1-1,-1 1,1-1,0 1,-1 0,1-1,-1 1,1-1,-1 0,1 1,-1-1,0 1,1-1,-1 0,0 1,1-1,-1 1,0-1,0 0,0 0,0 1,1-1,-1 0,0 1,0-1,0 0,0 1,-1-1,1 0,0 0,0 1,0-1,0 0,-1 1,1-1,0 0,-1 1,1-1,0 1,-1-1,1 1,-1-1,1 1,-1-1,1 1,-1-1,-37-32,36 32,-28-20,19 15,0 0,0 0,1-2,0 1,1-1,0 0,0-1,1 0,0-1,0 0,1 0,1 0,-1-1,2 0,-5-11,9 5,4 3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0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2175 3161,'-14'10,"-10"2,-1 5,-1 0,0 1,-1-3,4 2,1-3,5 2,0-2,3-4</inkml:trace>
  <inkml:trace contextRef="#ctx0" brushRef="#br0" timeOffset="383.562">1470 3697,'-34'20,"-15"10,-5 1,7-1,7-5,10-6</inkml:trace>
  <inkml:trace contextRef="#ctx0" brushRef="#br0" timeOffset="-35091.534">4800 2653,'-24'-95,"23"93,0 0,0 0,-1 0,1 0,0 0,-1 1,1-1,-1 0,0 1,0-1,0 1,1 0,-1 0,0 0,0 0,-1 0,1 0,0 0,0 1,0-1,0 1,-1-1,1 1,0 0,-1 0,1 0,0 0,0 0,-1 1,1-1,0 1,0-1,0 1,-1 0,1 0,0 0,0 0,0 0,1 1,-1-1,0 0,-12 11,0 0,2 1,-1 0,2 1,-1 0,2 1,0 0,1 1,0 0,-4 13,9-20,0 1,0 0,1-1,0 2,0-1,1 0,1 0,0 1,0-1,1 1,0-1,1 1,0-1,1 1,0-1,1 0,1 5,1-10,0-1,-1 0,1 0,1-1,-1 1,0-1,1 0,0-1,0 1,-1-1,2 0,-1-1,0 1,0-1,0 0,1-1,-1 0,0 0,0 0,1 0,-1-1,0 0,0-1,0 1,0-1,0-1,0 1,0-1,-1 0,1 0,1-2,5 0,-1 0,0-1,0-1,-1 0,0 0,0-1,-1-1,0 1,0-1,-1-1,0 0,0 0,-2 0,1-1,-1 0,-1 0,0-1,0 0,-1 0,-1 0,0 0,0 0,-1-6,-2 12,-1 0,0 0,-1 0,1 0,-1 0,0 0,-1 0,1 1,-1-1,0 1,-1 0,1 0,-1 0,0 0,0 1,-1-1,1 1,-1 0,0 1,0-1,0 1,0 0,-1 0,-5-2,1 1,0 0,0 0,-1 1,1 1,-1 0,0 0,1 1,-1 0,0 1,0 0,0 1,0 0,-8 2,-3 4</inkml:trace>
  <inkml:trace contextRef="#ctx0" brushRef="#br0" timeOffset="-36028.126">3643 904,'-3'-5,"0"1,0-1,0 1,-1 0,0 0,1 0,-1 1,-1-1,1 1,0 0,-1 0,0 1,1-1,-1 1,0 0,0 0,-1 1,1-1,0 1,0 0,-1 1,1-1,0 1,-1 0,1 0,-1 1,1 0,0 0,0 0,-1 0,1 1,0 0,0 0,0 0,1 1,-1-1,1 1,-1 1,1-1,0 0,0 1,-2 2,-9 11,0 1,0 0,2 2,0-1,2 1,0 1,1 0,1 1,1 0,-1 5,8-19,-1 0,2 0,-1-1,1 1,0 0,0 0,1 0,0 0,1 0,-1-1,2 1,-1-1,1 1,0-1,0 0,1 0,0 0,1 0,-1-1,1 0,0 0,1 0,-1-1,1 1,0-1,1-1,-1 1,1-1,0 0,0-1,0 1,0-1,1-1,-1 1,1-2,0 1,0-1,-1 0,1 0,0-1,0 0,8-1,-1 0,1-1,-1-1,1 0,-1-1,0 0,0-2,0 0,-1 0,0-1,0-1,-1 0,0-1,0 0,-1-1,0-1,-1 0,0 0,-1-1,0-1,-1 1,-1-2,0 1,0-1,-1 0,-1-1,-1 1,0-1,1-8,-4 16,-1 0,1 0,-2 0,1 0,-1-1,0 1,-1 0,1 0,-1 0,-1 0,0 0,1 0,-2 0,1 0,-1 0,0 1,-1 0,0-1,0 1,0 1,0-1,-1 1,0-1,0 1,-1 1,1-1,-1 1,0 0,0 0,-1 0,-3 0,1 0,-1 2,-1-1,1 2,0-1,0 1,-1 1,1 0,-1 0,1 1,0 0,-1 1,1 0,0 1,0 0,1 1,-1-1,1 2,-1 0,1 0,0 0,1 1,0 1,0-1,0 1,1 1,0-1,0 1,0 0,1 1,1 0,0 0,0 0,0 0,-5 17</inkml:trace>
  <inkml:trace contextRef="#ctx0" brushRef="#br0" timeOffset="-33957.489">3558 1101,'5'0,"1"0</inkml:trace>
  <inkml:trace contextRef="#ctx0" brushRef="#br0" timeOffset="-33346.005">3615 932,'-14'9,"0"0,0 1,1 1,1 0,0 1,0 1,1-1,1 2,0-1,1 2,0-1,1 1,1 0,-2 5,8-17,1 0,-1-1,0 1,0 0,1 0,0-1,-1 1,1 0,0 0,1 0,-1-1,0 1,1 0,-1 0,1-1,0 1,0 0,0-1,0 1,1-1,-1 1,1-1,-1 0,1 1,0-1,0 0,0 0,0 0,0-1,0 1,1 0,-1-1,0 1,1-1,0 0,-1 0,1 0,-1 0,1-1,0 1,0-1,0 1,2-1,5 1,0 0,0-1,0-1,0 1,1-2,-1 1,-1-1,1-1,0 0,-1 0,9-4,59-64,-75 69,-1 0,1-1,-1 1,0 0,0 0,0-1,0 1,0 0,0-1,-1 1,1-1,-1 1,0-1,0 0,0 1,0-1,0 1,0-1,-1 1,1-1,-1 1,0-1,0 1,1 0,-2-1,1 1,0 0,0 0,-1-1,1 1,-1 0,0 1,1-1,-1 0,0 0,0 1,0-1,-1 1,1 0,-4-1,0 2,0-1,0 1,0 0,0 0,0 0,1 1,-1 0,0 0,0 1,0-1,1 1,-1 1,0-1,1 1,0 0,0 0,0 0,0 1,0 0,1 0,0 0,-4 5,4-6,-59 75,62-76,0 1,0 0,0-1,1 1,-1 0,1 0,0-1,-1 1,1 0,1 0,-1 0,0 0,1-1,-1 1,1 0,0 0,0-1,0 1,0-1,0 1,1-1,-1 1,1-1,-1 0,1 1,0-1,0 0,0 0,0 0,1-1,-1 1,0-1,2 2,3 0,-1 1,1-1,0-1,-1 1,1-1,1 0,-1-1,0 0,0 0,0-1,1 1,-1-1,0-1,1 0,-1 0,0 0,0-1,0 0,0 0,0-1,0 0,5-3,-1 1,-1-1,1 0,-1-1,0 0,-1-1,1 0,-1-1,-1 1,0-2,0 1,-1-1,0 0,2-5,-6 10,0 0,-1 1,1-1,-1-1,0 1,0 0,0 0,-1-1,0 1,0-1,0 0,-1 1,0-1,0 1,0-1,-1 1,1-1,-1 0,-1 1,1 0,-1-1,0 1,0 0,-1 0,1 0,-1 0,0 0,0 1,-1-1,0 1,1 0,-1 0,-1 0,1 1,-1 0,1-1,-1 1,0 1,0-1,0 1,0 0,-2 0,2 1,-1 0,1 1,-1 0,1 1,-1-1,1 1,-1 0,1 0,0 1,-1-1,1 1,0 1,0-1,0 1,0-1,1 1,-1 1,1-1,0 1,0-1,0 1,0 0,0 1,-5 6,1-1,0 1,1 1,0-1,0 1,2 1,-1-1,2 1,-1 1,3-9,1-1,0 1,0 0,1 0,-1 0,1 0,0 0,0 0,1 0,-1 0,1 0,0 0,1-1,-1 1,1 0,0-1,0 1,0-1,1 1,-1-1,1 0,1 1,14 14</inkml:trace>
  <inkml:trace contextRef="#ctx0" brushRef="#br0" timeOffset="-32493.747">4630 2794,'1'-4,"-1"0,0-1,0 1,0 0,-1 0,1-1,-1 1,0 0,0 0,-1 0,1 0,-1 0,0 0,0 1,0-1,0 1,-1-1,0 1,1 3,-1 0,0 0,0 1,1-1,-1 1,0-1,1 1,-1 0,1 0,-1 1,1-1,-1 0,1 1,0-1,-1 1,1 0,0 0,0 0,1 0,-1 0,0 0,1 0,-1 1,1-1,-1 1,1-1,0 2,-22 65,23-68,-1 1,1-1,0 1,0 0,0-1,0 1,0-1,0 1,1 0,-1-1,1 1,-1-1,1 1,-1-1,1 1,0-1,0 1,-1-1,1 0,0 0,0 1,1-1,-1 0,0 0,0 0,0 0,1 0,-1 0,1 0,-1-1,0 1,1 0,-1-1,1 1,0-1,-1 0,1 1,-1-1,1 0,0 0,-1 0,2 0,8-3,0 1,0-2,-1 1,1-2,-1 1,0-1,0-1,-1 0,1 0,-1-1,-1 0,1 0,-1-1,0-1,-1 4,0 0,-1-1,1 0,-1-1,0 1,-1-1,1 0,-2 0,1-1,-1 0,0 0,0 0,-1 0,0 0,0-1,-1 1,-1-1,1 0,-1 1,0-1,-1 0,0 0,-1 0,0 1,0-1,-2-4,2 11,0 0,0-1,0 1,-1 0,1 0,-1 0,0 0,1 0,-1 1,0-1,0 0,0 1,0-1,-1 1,1 0,0 0,0 0,-1 0,1 0,-1 0,1 1,-1-1,1 1,-1 0,1-1,-1 1,1 1,-1-1,1 0,-1 0,1 1,-1 0,1-1,-1 1,1 0,0 0,-1 0,0 1,-83 55,80-52,0 1,1-1,-1 1,1 0,1 0,-1 0,1 0,0 1,0 0,1 0,0 0,0 0,1 1,0-1,0 1,1 0,-1 2,3-8,0 0,-1 0,1 0,0 0,0 0,0 0,1 0,-1 0,0 0,1-1,-1 1,1 0,-1-1,1 0,0 1,0-1,0 0,0 0,0 0,0 0,0 0,0 0,0 0,0-1,0 1,1-1,-1 0,0 1,0-1,3-1,69-3,-60 1,-1 0,0-1,0 0,0-1,-1-1,1 0,-1 0,-1-1,1-1,-1 0,0-1,-1 0,0 0,3-5,-13 14,1-1,0 1,-1-1,1 1,-1-1,1 1,-1-1,1 1,-1-1,1 0,-1 1,1-1,-1 1,0-1,1 0,-1 0,0 1,0-1,0 0,1 1,-1-1,0 0,0 0,0 1,0-1,0 0,0 0,-1 1,1-1,0 0,0 0,0 1,-1-1,1 0,0 1,-1-1,1 0,-1 1,1-1,-1 0,1 1,-1-1,1 1,-1-1,1 1,-1-1,0 1,1 0,-1-1,0 1,1 0,-1-1,0 1,1 0,-1 0,0 0,0 0,1 0,-2 0,-44 6,40-3,0 1,-1-1,2 1,-1 0,0 1,1-1,0 1,0 0,0 0,1 1,-1 0,1-1,-2 7,2 2</inkml:trace>
  <inkml:trace contextRef="#ctx0" brushRef="#br0" timeOffset="-31257.941">3586 1101,'0'-1,"0"0,0-1,0 1,0 0,1-1,-1 1,0 0,1-1,-1 1,0 0,1 0,0 0,-1-1,1 1,0 0,-1 0,1 0,0 0,0 0,0 0,0 0,0 1,0-1,0 0,0 0,0 1,1-1,-1 1,0-1,0 1,1 0,-1-1,0 1,1 0,-1 0,0 0,0 0,1 0,-1 0,0 0,1 0,-1 0,0 1,1-1,-1 0,0 1,0-1,0 1,1 0,-1-1,0 1,0 0,0 0,0 0,0 0,0-1,0 1,0 1,11 12,1 1,-2 1,0 0,-1 0,0 1,-2 0,6 15,24 43,99 111,-36-51,122 193,-193-271,4-2,1-1,35 40,44 38,-6 42,-20-24,-74-131</inkml:trace>
  <inkml:trace contextRef="#ctx0" brushRef="#br0" timeOffset="-30243.535">4263 1751,'5'0,"2"0</inkml:trace>
  <inkml:trace contextRef="#ctx0" brushRef="#br0" timeOffset="-29721.843">4263 1722,'5'0,"7"-5,5-6,5-1,-1-4,0 1,2 3,-3-1,-1 2,3-3,-4-3,0 1,-3 3</inkml:trace>
  <inkml:trace contextRef="#ctx0" brushRef="#br0" timeOffset="-29373.991">4603 1496,'4'-5,"-2"-1,-2 5,-1 2</inkml:trace>
  <inkml:trace contextRef="#ctx0" brushRef="#br0" timeOffset="-28323.279">4433 1609,'139'-99,"4"7,29-7,110-92,-235 160,1 1,1 3,40-16,119-61,-180 78,-28 27,0-1,-1 0,1 1,-1-1,1 0,0 1,-1-1,1 0,-1 1,1-1,-1 0,1 0,-1 0,1 0,-1 1,1-1,-1 0,1 0,-1 0,1 0,-1 0,1 0,-1 0,1 0,-1-1,1 1,-1 0,1 0,-1 0,1 0,-1-1,1 1,-1 0,1 0,0-1,-1 1,1 0,-1-1,1 1,0-1,-1 1,1 0,0-1,0 1,-1-1,1 1,0-1,0 1,0-1,-1 1,1-1,0 1,0-1,0 1,0-1,0 1,0-1,0 1,0-1,0 1,0-1,0 1,1-1,-1 1,0-1,0 1,0-1,1 1,-1-1,-55 9,44-4,-1-2,0 1,0-1,0-1,-1 0,1-1,0-1,0 1,0-2,0 0,0 0,0-1,0 0,1-1,0-1,0 0,-6-3,17 7,-1 0,1 0,-1 0,1 1,-1-1,0 0,1 1,-1-1,0 0,1 1,-1-1,0 1,0-1,1 1,-1-1,0 1,0 0,0-1,0 1,0 0,0 0,0-1,0 1,1 0,-1 0,0 0,0 0,0 0,0 1,0-1,0 0,0 0,0 1,0-1,0 0,1 1,-1-1,0 1,0-1,0 1,1-1,-1 1,0 0,1-1,-1 1,0 0,1-1,-1 1,1 0,-1 0,1 0,0 0,-1-1,1 1,0 0,-1 0,1 0,0 0,0 0,0 0,0 0,0 0,-1 23,1 1,2-1,0 0,1 0,2 0,0 0,7 15,2 18,60 259,-56-337,0-43,2 0,4 2,2 1,3 1,2 2,19-23,-35 57</inkml:trace>
  <inkml:trace contextRef="#ctx0" brushRef="#br0" timeOffset="-27310.448">5675 311,'45'-7,"1"-1,-1-2,-1-2,0-2,-1-2,4-4,-40 17,-1 0,1-1,-1 1,0-1,0-1,0 1,0-1,-1 0,0 0,0-1,0 1,-1-1,2-3,-6 8,1 0,-1 0,0-1,1 1,-1 0,1 0,0 0,-1 0,1 0,0 0,0 0,-1 0,1 1,0-1,0 0,0 0,0 1,0-1,0 0,0 1,0-1,1 1,-1-1,0 1,0 0,0 0,0-1,1 1,-1 0,0 0,0 0,0 0,1 0,-1 1,0-1,0 0,0 0,1 1,-1-1,0 1,0-1,0 1,0-1,0 1,0 0,0 0,0-1,0 1,0 0,-1 0,1 0,0 1,25 27,-2 2,-1 1,-1 1,-2 1,-2 0,-1 2,-1 0,-3 1,0 0,-3 1,5 28,4 135,-13-172,-5-29,-1 1,0-1,0 1,0-1,1 0,-1 1,0-1,1 0,-1 0,0 1,0-1,1 0,-1 0,0 1,1-1,-1 0,1 0,-1 0,0 0,1 0,-1 1,1-1,-1 0,0 0,1 0,-1 0,1 0,-1 0,0 0,1 0,-1 0,1-1,-1 1,0 0,1 0,-1 0,0 0,1-1,-1 1,0 0,1 0,-1 0,0-1,1 1,-1 0,0-1,1 1,-1 0,0-1,0 1,0 0,1-1,-1 1,0 0,0-1,0 1,0-1,0 1,0 0,0-1,0 1,0-1,0 1,0 0,0-1,0 0,53-169,121-316,-144 352,-29 109</inkml:trace>
  <inkml:trace contextRef="#ctx0" brushRef="#br0" timeOffset="-12486.051">3050 1327,'-34'0,"8"10,0 2,1 0,1 1,0 2,0 0,2 2,0 0,1 1,1 2,0 0,2 1,0 1,2 0,-8 15,-1 2,11-20,0 0,1 2,1 0,1 0,1 1,0 0,2 1,1-1,1 2,1-1,0 1,2 0,1 4,19 22,-5-94,-12 30,0 0,-1 1,-1-1,0 1,-1-1,0 1,-1 0,-1 0,0 0,0 0,-1 1,-1 0,0 0,-1 1,-124-148,131 158,2 1,-1 0,1 0,-1 0,0-1,1 1,-1 0,1 0,-1 0,0 0,1-1,-1 1,0 0,0-1,1 1,-1 0,0 0,1-1,-1 1,0 0,0-1,0 1,1-1,-1 1,0 0,0-1,0 1,0-1,0 1,0 0,0-1,0 1,0-1,0 1,0 0,0-1,0 1,0-1,0 1,0 0,0-1,-1 1,1 0,0-1,0 1,0-1,-1 1,1 0,0-1,0 1,-1 0,1 0,0-1,-1 1,1 0,0 0,-1-1,1 1,0 0,-1 0,1 0,-1 0,1 0,0 0,-1-1,1 1,-1 0,1 0,34 8,-23-5,55 12,2-3,0-3,0-3,7-3,-65-4,-1 1,1 0,0 0,-1 1,1 0,-1 1,1 0,-1 0,0 1,0 0,0 1,0 0,0 0,-1 1,7 5,-14-7,-1 0,1 0,-1 0,0-1,0 1,0 0,-1 0,1 0,-1 0,1-1,-1 1,0 0,0 0,0-1,-1 1,1-1,0 1,-1-1,0 1,1-1,-1 0,0 0,0 0,-1 0,1 0,0-1,0 1,-1 0,-1 0,4-2,-30 23,-1-1,0-1,-2-2,0-1,-4-1,-15 10,31-17</inkml:trace>
  <inkml:trace contextRef="#ctx0" brushRef="#br0" timeOffset="-10823.667">5251 2682,'87'-44,"-67"30,-1-1,0 0,-1-1,-1-1,0-1,-2 0,0-1,-1-1,-1 0,0-1,-2 0,0-1,1-9,-11 31,6-15,-1-1,0 0,-1 0,0-1,-2 1,0-1,1-13,-10-103,5 131,-1 0,1 1,-1-1,0 1,1 0,-1 0,0-1,0 1,0 0,0 0,0 1,0-1,0 0,0 1,0-1,0 1,0 0,-1-1,1 1,0 0,0 0,0 1,0-1,0 0,-1 1,1-1,0 1,0 0,0-1,0 1,0 0,0 1,1-1,-1 0,0 0,0 1,1-1,-1 1,1-1,0 1,-11 4,-136 51,147-57,0 0,0 0,1 0,-1 0,0 0,0 0,1 1,-1-1,0 0,0 1,1-1,-1 1,0-1,1 1,-1-1,0 1,1-1,-1 1,1-1,-1 1,1 0,-1-1,1 1,-1 0,1-1,0 1,-1 0,1 0,0 0,0-1,0 1,0 0,-1 0,1 0,0-1,0 1,1 0,-1 0,0 0,0-1,0 1,0 0,1 0,-1 0,0-1,1 1,-1 0,0-1,1 1,-1 0,1-1,-1 1,1 0,0-1,-1 1,1-1,0 1,-1-1,1 0,0 1,45 24,170 83,-29-4,-187-104,1 1,-1 0,0 0,1-1,-1 1,1-1,-1 1,1 0,-1-1,1 1,-1-1,1 1,-1-1,1 1,0-1,-1 0,1 1,0-1,-1 0,1 1,0-1,0 0,-1 0,1 0,0 0,0 0,-1 0,1 0,0 0,0 0,-1 0,1 0,0 0,0 0,-1-1,1 1,0 0,-1 0,1-1,0 1,-1-1,1 1,0 0,-1-1,1 1,-1-1,1 0,-1 1,1-1,-1 1,1-1,-1 0,0 1,1-1,-1 0,0 1,0-1,1 0,-1 0,0 1,0-1,0 0,0 0,0 1,0-1,0 0,0 0,0 1,-1-1,1 0,-138-245,130 221</inkml:trace>
  <inkml:trace contextRef="#ctx0" brushRef="#br0" timeOffset="-9486.98">3756 2005,'0'4,"-5"3,-6 4,-7 0,-4 3,-4 0,4 1,-1-1,0 1,-2 4,-1-3,4 2,6-2</inkml:trace>
  <inkml:trace contextRef="#ctx0" brushRef="#br0" timeOffset="-502.107">3050 2484,'-5'4,"-6"8,-6 0,-5 4,-4-1,-2 2,-1-3,5 2,1-2,-1-3,5 1,0-2,4 3,-1-1,2-3</inkml:trace>
  <inkml:trace contextRef="#ctx0" brushRef="#br0" timeOffset="9752.483">1159 3838,'2'2,"-1"0,0 0,1 0,0 0,-1-1,1 1,0-1,0 1,-1-1,1 0,0 1,1-1,-1 0,0 0,0-1,0 1,0 0,1-1,-1 1,0-1,1 0,-1 0,0 0,1 0,0 0,0 0,224 3,-84-31,138 26,-139-24,253 26,-225-28,-85 28,72-12,-117 4,1 2,0 1,0 3,0 1,0 1,1 3,49-1,-64-2,-2 0</inkml:trace>
  <inkml:trace contextRef="#ctx0" brushRef="#br0" timeOffset="12086.813">1159 3895,'17'-226,"-12"202,-2 0,0-1,-2 1,-1-1,-1 1,-1-1,0 1,-4-8,-13-193,-8 83,9 19,8-70,9 58,-26-7,27-111,27 111,-24 110,-1 1,-2-1,-1 0,-1 1,-2-1,-1 1,-2 0,-1 0,-6-13,9 27,0 1,2-1,-1 0,2 0,1 0,0 0,1-1,1-6,-2-52,-9 41,4 29</inkml:trace>
  <inkml:trace contextRef="#ctx0" brushRef="#br0" timeOffset="12885.801">651 4093,'-11'3,"0"-1,0 2,1-1,-1 2,1-1,0 1,1 1,-1 0,1 0,0 1,0 0,1 1,0 0,0 0,1 0,-5 8,0 2,0 0,1 1,1 0,0 1,2 0,0 0,2 1,0 0,1 0,1 1,1-1,1 1,1 0,1-1,1 1,0 0,2 3,-1-17,-1 0,1 0,1 1,0-1,0 0,0-1,1 1,0-1,0 1,1-1,0 0,0-1,1 1,0-1,0 0,0-1,1 0,0 0,0 0,0 0,1-1,-1-1,1 1,0-1,0 0,0-1,0 0,1 0,2-1,4 2,1 0,1-2,-1 0,0-1,0 0,0-1,0-1,0-1,0 0,0-1,-1-1,0 0,0-1,0-1,3-2,-4 1,-1-1,0-1,0 0,-1 0,0-2,0 1,-2-2,1 1,-2-2,0 1,0-1,-1 0,-1-1,0 0,-1 0,-1 0,0-1,-2 0,1 0,-2 0,0 0,-1 0,0-1,-2 1,0 0,0 0,-2-1,-2-8,-2 2,-1-1,0 2,-2-1,-1 1,0 0,-2 1,-1 1,0 0,-1 0,-1 2,-1 0,-1 1,0 0,-1 2,-1 0,-18-9,31 20,0 0,-1 1,0 0,0 0,0 1,0 0,0 1,0 0,-1 0,1 0,-7 2,-9 3</inkml:trace>
  <inkml:trace contextRef="#ctx0" brushRef="#br0" timeOffset="15154.793">3191 3726,'284'29,"-59"-31,-84-24,-123 25,-7 0</inkml:trace>
  <inkml:trace contextRef="#ctx0" brushRef="#br0" timeOffset="17040.146">4348 4318,'0'0,"0"-1,1 0,-1 0,0 0,0 1,0-1,1 0,-1 0,0 0,0 1,0-1,-1 0,1 0,0 0,0 1,0-1,0 0,-1 0,1 1,0-1,-1 0,1 0,-1 1,1-1,-1 0,1 1,-1-1,1 1,-1-1,1 1,-1-1,0 1,1-1,-1 1,0-1,0 1,1 0,-1-1,0 1,0 0,0 0,1 0,-1 0,0 0,0 0,0 0,1 0,-1 0,0 0,0 0,0 0,1 0,-1 1,0-1,0 0,1 1,-1-1,0 0,1 1,-1-1,0 1,1-1,-1 1,0-1,1 1,-1 0,1-1,-1 1,1 0,-1 0,-132 155,67-79,-121 121,175-187,11-8,0-1,0 0,0 0,-1 0,1 0,-1 0,1 0,-1 0,0 0,0-1,1 1,-1-1,0 1,-1-1,1 0,0 1,0-1,0 0,-1-1,1 1,0 0,-1-1,1 1,-1-1,1 0,-1 0,1 0,-1 0,1 0,-1 0,1-1,0 1,-1-1,1 0,0 0,-1 0,1 0,0 0,0 0,0 0,0-1,0 1,-1-1,-12-71,14 47</inkml:trace>
  <inkml:trace contextRef="#ctx0" brushRef="#br0" timeOffset="17293.728">3869 4205,'24'39,"17"31,7 14,0-3,-4-10,-4-8,-4-9,-3-10,-3-7,-2-5,-5-4,-2-5,-4-3,-1-5,-3 0,1-2,-1-4</inkml:trace>
  <inkml:trace contextRef="#ctx0" brushRef="#br0" timeOffset="18473.734">59 875,'-15'49,"2"1,3 0,1 1,3 0,2 0,3 21,0-64,1 1,1 0,0-1,0 1,0 0,1-1,1 1,-1-1,1 0,1 0,0 0,0 0,0-1,1 0,0 1,0-2,1 1,0-1,0 1,0-2,1 1,0-1,5 3,-9-7,0 0,1-1,-1 0,0 1,0-1,1 0,-1-1,0 1,0 0,1-1,-1 0,0 0,0 0,0 0,0 0,0-1,0 1,0-1,0 0,-1 0,1 0,-1 0,1 0,-1 0,0-1,0 1,0-1,1-1,46-82,-48 84,179-491,-170 474,-5 25,-1 35,1 56,5 0,15 61,12 123,-32 190,-6-438,-2 0,-1-1,-2 1,-1-1,-2 0,-1-1,-1 0,-1 0,-2-1,-1-1,-2 0,0-2,-14 16,29-40,-10 14,-1 0,0 0,-1-1,0-1,-2 0,0-1,0-1,-1-1,-1 0,0-1,0-1,-1-1,-15 5,32-13,0 0,0 0,-1-1,1 1,-1-1,1 0,0 1,-1-1,1-1,-1 1,1 0,0 0,-1-1,1 1,0-1,-1 0,1 0,0 0,0 0,0 0,0 0,0-1,0 1,0-1,0 1,0-1,1 0,-1 1,0-1,1 0,0 0,-1 0,1-1,0 1,0 0,0 0,1 0,-1-1,0 1,1-1,0 1,-1 0,1-1,0 1,0-1,4-16,1 0,0 0,1 0,1 1,1-1,1 2,0-1,9-11,6-13,74-138,106-145,-191 306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1 251,'19'-5,"38"-10,1 2,0 2,0 3,15 2,104 8,-200-20,-83-37,101 52,1 0,0 0,1 0,-1-1,0 1,1-1,0 0,0 0,0 0,1 0,-1-1,1 1,0-1,0 1,0-1,1 0,0 0,0 0,0 0,0 0,1 0,0-4,3-11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0 113,'515'0,"-454"-11,-82-15,-45-32,51 41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0 118,'7'4,"0"-1,1 1,-1-2,0 1,1-1,-1 0,1 0,0-1,0 0,0 0,-1-1,1 0,0-1,0 0,0 0,0 0,-1-1,1 0,-1-1,1 1,-1-2,0 1,0-1,0 0,-1 0,0-1,1 0,-1 0,-1 0,1-1,-1 0,3-3,45-60,-51 69,1 1,-1 0,0 0,0 0,0 0,0 0,0 0,0 1,-1-1,1 1,0-1,-1 1,1-1,-1 1,1 0,-1 0,0 0,0 0,0 0,0 0,0 0,0 0,0 0,-1 1,1-1,-1 0,0 0,1 2,0 1,12 40,-2 1,-2 1,-3-1,0 17,4 26,18 121,-13-131,-15-79,0 1,1 0,-1-1,0 1,0 0,1-1,-1 1,1-1,-1 1,1-1,-1 1,1-1,-1 1,1-1,-1 1,1-1,-1 0,1 1,0-1,-1 0,1 1,0-1,-1 0,1 0,0 0,-1 0,1 1,0-1,0 0,-1 0,1 0,0-1,-1 1,1 0,0 0,-1 0,1 0,0-1,-1 1,1 0,0-1,-1 1,1 0,-1-1,1 1,-1-1,1 1,-1-1,1 1,-1-1,1 1,-1-1,0 0,1 1,-1-1,0 1,1-1,-1 0,0 1,0-1,0 0,26-43,111-350,-52 184,-75 192,-2 6</inkml:trace>
  <inkml:trace contextRef="#ctx0" brushRef="#br0" timeOffset="400.687">875 570,'-5'34,"-1"15,5 0,2-14,7-16,1-13</inkml:trace>
  <inkml:trace contextRef="#ctx0" brushRef="#br0" timeOffset="654.086">1045 203,'-10'5,"-3"6,1 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4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0 238,'6'-4,"0"1,0 0,0 0,1 1,-1-1,0 2,1-1,-1 1,1 0,0 0,0 1,-1-1,1 2,7-2,423-2,-240 3,-197 0,1 1,-1-1,1 0,0 0,-1 1,1-1,-1 0,1 0,0 0,-1 1,1-1,0 0,-1 0,1 0,0 0,-1 0,1 0,0-1,-1 1,1 0,0 0,-1 0,1-1,0 1,-1 0,1-1,-1 1,1 0,-1-1,1 1,-1-1,1 1,-1-1,1 1,-1-1,1 1,-1-1,0 1,1-1,-1 0,0 1,0-1,1 1,-1-1,0 0,0 1,0-1,0 0,0 1,0-1,0 0,0 1,0-1,0 0,0 0,-27-29,26 29,-134-120,114 99,2 3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3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1,'-24'38,"-17"23,-2 5,1-4,9-7,4-8,8-8,2-5,-1-4,-1-2,-1-1,-3-1,-2-4,0-1,3-4</inkml:trace>
  <inkml:trace contextRef="#ctx0" brushRef="#br0" timeOffset="280.06">52 1,'51'90,"-29"-49,2-2,2 0,1-1,2-2,7 5,139 152,-163-179,-1-1</inkml:trace>
  <inkml:trace contextRef="#ctx0" brushRef="#br0" timeOffset="980.297">701 649,'238'-460,"-235"454,-1 2,-1 0,1 0,0 0,0 0,0 0,1 1,-1-1,1 1,0 0,0 0,0 0,0 0,1 0,-1 1,1 0,0-1,0 1,-2 4,0 0,0 0,-1 0,1 0,0 0,-1 0,1 1,-1-1,0 1,0-1,0 1,0-1,0 1,0-1,-1 1,1 0,-1-1,0 1,0 0,0 0,0-1,0 1,0 0,-1 0,1 1,0 30,-2-28,1 0,0 0,1 0,0 0,0 0,0 0,0 0,1 0,0 0,0 0,1 0,0 0,0-1,0 1,0-1,1 1,0-1,0 0,1 0,0 0,-1 0,5 3,-4-8,0 0,0 0,1-1,-1 1,0-1,0 1,0-1,1-1,-1 1,0-1,-1 1,1-1,0 0,0-1,-1 1,1 0,-1-1,0 0,0 0,0 0,0 0,0-1,-1 1,1-1,-1 1,0-1,0 0,-1 0,1 0,-1 0,1-2,-1 4,26-46,-12 19,1-1,2 2,1 1,1 0,1 1,10-8,-26 29,29-21,-33 26,0 0,0-1,0 1,-1 0,1 0,0 0,0 0,0 0,-1 1,1-1,0 0,0 0,-1 0,1 1,0-1,0 0,-1 1,1-1,0 1,-1-1,1 1,0-1,-1 1,1-1,-1 1,1-1,-1 1,1 0,-1-1,0 1,1 0,-1 0,0-1,1 1,-1 0,0 0,0-1,0 1,0 0,0 0,0 0,0-1,0 1,0 0,0 0,0 0,0-1,0 1,-1 1,-3 257,3-243,2 1,-1-1,2 1,0-1,2 0,-1 0,2 0,0 0,1 1,4 1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55 167,'-51'325,"49"-301,1 0,1 0,1-1,1 1,1 0,1-1,7 20,5-58,14-155,-20 127,2 0,2 1,2 0,2 2,2 0,1 1,2 1,1 1,8-6,-26 33,1 1,0 0,1 0,0 1,1 0,-1 0,1 1,1 0,0 0,0 1,0 1,0-1,1 2,1-1,-9 5,-1-1,1 1,-1 0,1 0,0 0,-1 1,1-1,-1 0,1 1,-1 0,1 0,-1-1,1 1,-1 1,0-1,0 0,1 1,-1-1,0 1,0-1,0 1,-1 0,1 0,0 0,-1 0,1 0,-1 0,1 1,-1-1,0 0,0 1,0-1,0 2,17 86,3 24,-18-106</inkml:trace>
  <inkml:trace contextRef="#ctx0" brushRef="#br0" timeOffset="2536.207">590 704,'-14'33,"-5"21,1 7,3-4,5-5,3-18,4-13</inkml:trace>
  <inkml:trace contextRef="#ctx0" brushRef="#br0" timeOffset="2884.68">789 337,'-10'9,"2"4,2-6,7-3,4-8,0-8,0 3,-6 3,-3 8,-1 2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25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989 966,'-13'11,"0"1,1-1,0 2,2 0,-1 0,1 1,1 0,1 1,0 0,0 0,2 1,0 0,1 0,-2 8,7-21,-1 1,1-1,-1 1,1-1,0 1,0 0,0-1,1 1,-1-1,1 1,0-1,0 1,0-1,1 1,-1-1,1 0,0 0,0 0,0 0,0 0,0 0,1 0,-1-1,1 1,-1-1,1 0,0 0,0 0,0 0,1 0,-1-1,0 1,1-1,-1 0,0 0,1 0,0-1,-1 1,1-1,-1 0,1 0,0 0,-1 0,1 0,-1-1,1 0,2 0,3 0,0 0,0-1,0 0,0 0,0-1,0 0,-1-1,1 0,-1 0,0-1,0 0,0 0,-1 0,0-1,0-1,0 1,-1-1,0 0,-1 0,1-1,-1 0,0 0,-1 0,0-1,-1 1,1-1,-2 0,1 0,-1 0,-1 0,1 0,-1 0,-1-1,0 1,0-1,-2 4,-1 1,1 0,0 0,-1 1,0-1,0 0,-1 1,1 0,-1 0,0 0,0 0,0 1,-1-1,1 1,-1 0,0 1,0-1,0 1,0 0,0 0,-5-1,-10-3</inkml:trace>
  <inkml:trace contextRef="#ctx0" brushRef="#br0" timeOffset="-832.26">171 515,'0'600,"-29"-326,11-167,13-96</inkml:trace>
  <inkml:trace contextRef="#ctx0" brushRef="#br0" timeOffset="-419.839">537 487,'-12'52,"2"1,2 0,2 0,3 1,2-1,4 30,40 89,-25-119,13 47,-51-114,-81-116,83 102,-2 2,0 0,-1 1,-2 1,-1 1,-10-8,28 27,-1-1,1 1,-1 0,0 1,0 0,0 0,0 0,-1 1,1 0,-1 0,1 1,-1 0,0 0,0 1,1 0,-1 1,0-1,1 1,-1 1,0 0,1 0,0 0,-1 1,1 0,0 0,0 1,1 0,-1 0,1 0,0 1,0 0,0 0,-3 6,-40 71,39-56</inkml:trace>
  <inkml:trace contextRef="#ctx0" brushRef="#br0" timeOffset="2319.267">1 205,'248'-39,"-168"29,0 3,1 4,24 5,-77-2,-3-3,-30-11,-137-75,113 61,19 14</inkml:trace>
  <inkml:trace contextRef="#ctx0" brushRef="#br0" timeOffset="61048.085">2484 318,'-196'27,"24"1,60-3,111-26,0 1,0 0,1 0,-1-1,0 1,0 0,0 0,0 0,0 0,0 0,1 0,-1 0,0 0,0 0,0 0,0 0,0 1,0-1,1 0,-1 1,0-1,0 1,1-1,-1 0,0 1,0 0,1-1,-1 1,0-1,1 1,-1 0,1 0,-1-1,1 1,-1 0,1 0,0-1,-1 1,1 0,0 0,0 0,0 0,-1 0,1 0,0-1,0 1,0 0,0 0,0 0,1 0,-1 0,0 0,0-1,1 1,-1 0,0 0,1 0,-1 0,1-1,-1 1,1 0,-1-1,1 1,-1 0,12 4,0 1,1-2,-1 0,1 0,0-1,-1-1,1 0,1-1,2 0,48 8,102 38,-144-37,-1 0,0 2,0 0,-2 2,0 0,7 7,-25-20,1 0,-1 0,0 0,1 0,-1 1,0-1,0 0,0 1,0-1,0 1,0-1,0 1,-1-1,1 1,-1-1,1 1,-1 0,1 0,-1-1,0 1,0 0,0-1,0 1,0 0,0 0,0-1,-1 1,1 0,-1-1,1 1,-1-1,0 1,1 0,-1-1,0 1,0-1,0 0,0 1,0-1,0 0,-1 0,1 1,0-1,-1 0,1 0,-2 0,-75 42,72-41,-9 5,-20 4,2 3,-1 0,2 2,0 2,1 1,1 1,1 2,0 0,2 2,1 1,-14 18,-5 72,45-112,-1 0,0 0,1 0,0 0,0 0,0 1,0-1,0 0,1 0,-1 0,1 0,0 0,0 0,0 0,0 0,1 0,-1-1,1 1,-1 0,1-1,0 1,0-1,0 0,1 0,-1 0,0 0,1 0,-1 0,1 0,0-1,0 1,-1-1,1 0,0 0,0 0,3 0,3 2,1 0,0-1,0-1,0 0,0 0,0-1,0 0,0 0,0-1,-1-1,2 0,9-4,0 0,0 2,0 0,0 2,0 0,1 1,-1 1,1 0,-1 2,1 1,7 2,12 1,-26-8</inkml:trace>
  <inkml:trace contextRef="#ctx0" brushRef="#br0" timeOffset="61947.615">1328 685,'167'-12,"62"-23,-178 32,-33 7</inkml:trace>
  <inkml:trace contextRef="#ctx0" brushRef="#br0" timeOffset="62488.435">1383 854,'5'0,"6"0,7 0,4 0,4 0,2 0,1 0,0 0,1 0,-1 0,-5-5,-2-1,1 0,0 1,2 1,1 2,-4 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6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0 367,'5'0,"7"0,5 0,5 0,4 0,1 0,2 0,1 0,-1 0,1 0,-1 0,-1-5,1-1,-1 0,1 1,-1 1,0 2,-5 1</inkml:trace>
  <inkml:trace contextRef="#ctx0" brushRef="#br0" timeOffset="246.56">0 649,'44'-5,"18"-1,4 0,-5 1,-7 2,-9 1,-6 0,-11 2</inkml:trace>
  <inkml:trace contextRef="#ctx0" brushRef="#br0" timeOffset="1415.021">1299 0,'-2'2,"1"0,-1 0,1 0,-1 0,1 0,-1-1,0 1,0 0,0-1,0 0,0 1,0-1,0 0,-1 0,1 0,0-1,-1 1,1 0,0-1,-1 0,1 1,-1-1,-7 3,-326 90,289-74,47-19,-1 1,0-1,1 1,-1-1,1 1,-1-1,1 1,-1 0,1-1,-1 1,1 0,0-1,-1 1,1 0,0 0,0 0,-1-1,1 1,0 0,0 0,0 0,0-1,0 1,0 0,0 0,0 0,0-1,1 1,-1 0,0 0,0-1,1 1,-1 0,1 0,-1-1,0 1,1 0,0-1,-1 1,1-1,-1 1,1-1,-1 1,1-1,0 1,0-1,-1 1,1-1,0 0,-1 0,1 1,0-1,0 0,0 0,-1 0,1 0,0 0,0 0,0 0,24 11,1-1,0-1,1-1,0-2,0-1,27 2,79 18,-113-20,-14-4,0 0,-1 0,1 1,0 0,-1 0,0 0,1 1,-1-1,0 1,0 0,0 1,-1-1,2 3,-5-4,-1 1,0 0,0 0,0 0,0-1,-1 1,1 0,-1 0,1-1,-1 1,0 0,0-1,0 1,0-1,-1 1,1-1,-1 1,0-1,1 0,-1 0,0 0,0 0,0 0,-1-1,1 1,0 0,-1-1,1 0,-1 1,1-1,-1 0,2 0,-252 149,241-141,-37 27,1 3,1 1,-39 46,-16 49,101-134,1 0,-1 0,1 0,0 0,-1 0,1 0,0 0,-1 0,1 0,0 0,0 0,0 0,0 1,0-1,0 0,0 0,0 0,0 0,1 0,-1 0,0 0,1 0,-1 0,1 0,-1 0,1 0,-1 0,1-1,0 1,-1 0,1 0,0 0,0-1,-1 1,1 0,0-1,0 1,0-1,0 1,0-1,0 0,0 1,0-1,0 0,0 1,0-1,1 0,58 5,-54-5,254-4,-32-26,-200 30,-4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1,'-8'2,"0"0,0 1,0 0,1 1,-1-1,1 1,0 1,0-1,0 1,1 1,0-1,0 1,0 0,1 0,-1 1,1 0,1 0,0 0,0 0,0 1,1-1,0 1,0 0,1 1,-17 43,2 2,3 1,2 0,3 0,2 1,2 0,3 44,3-84,1 0,0 1,1-1,0 0,2 0,0-1,0 1,2-1,0 0,0-1,2 1,-1-2,2 1,0-1,1-1,0 0,0 0,1-1,5 3,4-1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3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1 133,'215'-26,"-31"21,-140-4,-44 7,0 1,-1 0,1 0,0 0,0-1,-1 1,1 0,-1 0,1 0,-1 0,1 0,-1 0,0 0,1 0,-1 0,0 0,0 0,0 0,0 0,0 1,0-1,0 0,0 1,0-1,0 1,0-1,0 1,0-1,0 1,-1 0,1 0,0-1,0 1,-1 0,-100-46,91 36,7 2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1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0 128,'18'193,"-6"55,-2-409,-1 117,3 2,1 0,2 0,2 1,1 1,2 1,9-10,-25 42,-2 2,1 0,-1 0,1 1,0-1,0 1,0 0,1 0,0 0,-1 1,1-1,1 1,-1 0,0 0,5-2,-6 6,-1 0,1 1,0-1,0 1,-1-1,1 1,-1 0,0 0,1 0,-1 1,0-1,0 0,0 1,-1-1,1 1,0 0,-1 0,0-1,0 1,0 0,0 0,0 0,0 0,-1 0,0 0,1 0,-1 3,5 105,-5-86</inkml:trace>
  <inkml:trace contextRef="#ctx0" brushRef="#br0" timeOffset="296.902">424 635,'-10'29,"-3"9</inkml:trace>
  <inkml:trace contextRef="#ctx0" brushRef="#br0" timeOffset="542.977">565 212,'0'0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7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0,'14'0,"15"0,7 0,2 0,-1 0,-1 0,-3 0,-1 0,-2 0,-2 0,1 0,-2 0,1 0,0 0,0 0,-5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178 121,'-9'14,"-9"15,-1 7,-1-3,1-2,1-6,2-3,0-5,2 0,-1-4,2-3</inkml:trace>
  <inkml:trace contextRef="#ctx0" brushRef="#br0" timeOffset="1012.415">150 714,'33'0,"26"0,8 0,-3-5,-8-2,-8 1,-8 1,-5 2,-5 0,-2 2,-5 1</inkml:trace>
  <inkml:trace contextRef="#ctx0" brushRef="#br0" timeOffset="1263.865">403 517,'0'38,"0"22,0 6,0-3,0-8,0-8,0-13</inkml:trace>
  <inkml:trace contextRef="#ctx0" brushRef="#br0" timeOffset="1776.938">827 572,'-58'429,"62"-401,10-37,62-225,-34 111,7 3,30-52,-37 115,-42 56,1 0,0 0,0 0,0 0,0 0,0 0,0 1,0-1,0 0,0 1,0-1,0 1,0-1,0 1,1-1,-1 1,0 0,0 0,1 0,-1-1,0 1,0 0,1 1,-1-1,0 0,0 0,0 0,1 1,-1-1,0 1,0-1,0 1,0-1,0 1,0 0,0-1,0 1,0 0,0 0,0 0,0 0,0 0,0 0,-1 0,1 0,-1 0,1 0,0 0,-1 0,0 0,1 1,-1 0,4 11,0-1,-1 1,-1 1,0-1,-1 0,-1 0,0 1,0-1,-2 4,1 9,1-1</inkml:trace>
  <inkml:trace contextRef="#ctx0" brushRef="#br0" timeOffset="4614.086">743 206,'226'-26,"56"23,-283 3,1-1,0 1,-1-1,1 1,0-1,-1 0,1 1,0-1,0 1,0-1,0 0,-1 1,1-1,0 0,0 1,0-1,0 0,1 1,-1-1,0 0,0 1,0-1,0 1,1-1,-1 0,0 1,0-1,1 1,-1-1,1 1,-1-1,0 1,1-1,-1 1,1-1,-1 1,1 0,-1-1,1 1,0 0,-1-1,1 1,-1 0,1 0,0-1,-1 1,1 0,0 0,-1 0,1 0,0 0,-1 0,1 0,-1 0,1 0,0 0,-1 1,1-1,0 0,-1 0,1 1,-1-1,1 0,-195-140,180 125</inkml:trace>
  <inkml:trace contextRef="#ctx0" brushRef="#br0" timeOffset="6313.178">1561 8,'34'54,"-21"-28,0 1,-2 0,-1 1,-2 1,0-1,-2 1,-1 0,-1 1,-1 13,-2-4,-2 0,-1 0,-2 1,-2-2,-2 1,-1-1,-1 0,-3-1,-1 0,-13 23,18-39,-2 0,0-1,-1 0,-1-1,-1 0,0-1,-2 0,0-2,-1 0,0-1,-1 0,-4 1,-2-5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0 224,'36'-9,"1"2,0 1,0 2,0 1,35 3,-43 0,395 0,-423 1,-1-1,1 0,0 1,-1-1,1 0,-1 0,1 1,0-1,-1 0,1 0,0 0,-1 0,1 0,0 0,-1 0,1 0,0 0,-1 0,1 0,0-1,-1 1,1 0,-1 0,1-1,0 1,-1 0,1-1,-1 1,1 0,-1-1,1 1,-1-1,1 1,-1-1,0 1,1-1,-1 1,0-1,1 1,-1-1,0 0,0 1,1-1,-1 0,0 1,0-1,0 0,0 1,0-1,-25-25,-9 3,25 18,0 0,1-1,-1 0,1 0,1-1,-1 0,1 0,0-1,1 0,0 0,0-1,1 1,0-1,-2-5,2-7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4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1,'48'5,"40"1,14 1,0-2,-9-2,-9-1,-10 0,-13-2,-12 0,-9 0,-7 0,-4-1,-3 1,-5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1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0 257,'31'-7,"-2"-1,1-1,-1-2,-1-1,0-1,-1-1,0-2,23-17,-50 32,0 1,1-1,-1 0,0 0,1 0,-1 1,0-1,1 0,-1 1,1-1,0 0,-1 1,1-1,-1 1,1-1,0 1,-1-1,1 1,0 0,0-1,-1 1,1 0,0-1,0 1,0 0,-1 0,1 0,0 0,0 0,0 0,0 0,-1 0,1 0,0 0,0 0,0 0,0 1,-1-1,1 0,0 1,0-1,-1 0,1 1,0-1,-1 1,1-1,0 1,-1 0,1-1,-1 1,1-1,-1 1,1 0,-1 0,0-1,1 1,-1 0,0 0,1-1,-1 1,0 0,0 0,0 0,0-1,0 1,0 0,0 0,0 0,0 0,0 0,-5 236,5 122,-1-347,2-1,-1 1,1 0,1-1,0 1,0-1,2 0,-1 0,1 0,5 10,-8-20,0 0,-1 0,1 0,0 0,0-1,-1 1,1 0,0 0,0-1,0 1,0-1,0 1,0 0,0-1,0 0,0 1,0-1,0 0,0 1,1-1,-1 0,0 0,0 0,0 0,0 0,0 0,1-1,-1 1,0 0,0 0,0-1,0 1,0-1,0 1,0-1,0 1,0-1,0 0,0 1,0-1,-1 0,1 0,0 0,0 1,0-2,31-43,101-258,44-111,-128 310,-46 96,-6 17,-1 4</inkml:trace>
  <inkml:trace contextRef="#ctx0" brushRef="#br0" timeOffset="290.599">1045 596,'-15'38,"-9"18,0 4,3-9</inkml:trace>
  <inkml:trace contextRef="#ctx0" brushRef="#br0" timeOffset="536.968">1186 200,'0'0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1,'-5'5,"-11"20,-2 11,-4 5,-3-1,4-2,-1-2,0-3,3-2,0-7,3-2,0 0,2 1,-1-4,-2 1,-4-5,-3 2,3-4</inkml:trace>
  <inkml:trace contextRef="#ctx0" brushRef="#br0" timeOffset="244.533">0 29,'15'24,"9"22,5 8,-2 0,0-4,-1-7,-4-5,-2-4,1-4,-3-1,0-7,-3-6</inkml:trace>
  <inkml:trace contextRef="#ctx0" brushRef="#br0" timeOffset="861.165">537 536,'8'-20,"14"-33,1 1,3 1,2 1,2 1,22-25,-51 72,0-1,1 1,-1 0,0 0,1 0,0 0,-1 0,1 0,0 0,0 0,0 1,0-1,0 1,1-1,-1 1,0 0,1 0,-1 0,1 0,-1 1,1-1,-1 0,1 1,-1 0,1 0,0 0,-1 0,1 0,-1 0,1 1,-1-1,1 1,-1 0,1-1,-1 1,1 0,-1 1,0-1,1 0,-1 1,0-1,0 1,0 0,1 1,1 6,1 0,-1 0,-1 1,0 0,0-1,-1 1,-1 0,1 0,-2 0,1 1,-1-1,-1 0,-1 7,2 36,0-52,0 1,-1-1,1 1,0-1,0 1,0-1,0 1,0-1,0 1,0-1,0 0,1 1,-1-1,1 1,-1-1,1 0,-1 1,1-1,0 0,0 1,-1-1,1 0,0 0,0 0,0 0,0 0,1 0,-1 0,0 0,0 0,0-1,1 1,-1 0,1-1,-1 1,0-1,1 0,-1 1,1-1,-1 0,1 0,-1 0,0 0,1 0,-1 0,1 0,-1 0,1-1,-1 1,11-10,0-1,-1 0,0 0,-1-1,0 0,-1-1,0 0,-1-1,4-9,83-138,-95 160,0 0,1 1,-1-1,0 0,1 0,-1 1,1-1,-1 0,1 1,-1-1,1 0,-1 1,1-1,0 1,-1-1,1 1,0-1,-1 1,1 0,0-1,0 1,-1 0,1-1,0 1,0 0,0 0,-1 0,1 0,0 0,0 0,0 0,0 0,-1 0,1 0,0 0,0 1,0-1,-1 0,1 1,0-1,0 0,-1 1,1-1,0 1,-1-1,1 1,0-1,-1 1,1-1,-1 1,1 0,-1-1,1 1,-1 0,0 0,1-1,-1 1,0 0,0 0,1-1,-1 1,0 0,0 0,0 0,0 0,0-1,0 1,0 0,0 0,0 61,-10-15,5-30,1-1,0 1,2 0,0 1,1-1,0 0,2 0,0 1,3 12,2-12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08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30,'-1'1,"1"-1,0 1,0 0,0 0,0 0,-1-1,1 1,1 0,-1 0,0 0,0 0,0-1,0 1,0 0,1 0,-1-1,0 1,1 0,-1 0,1-1,-1 1,0 0,1-1,0 1,-1-1,1 1,-1 0,1-1,0 1,-1-1,1 0,0 1,-1-1,1 0,0 1,0-1,0 0,-1 0,1 1,0-1,0 0,0 0,-1 0,1 0,0 0,0 0,0-1,-1 1,1 0,0 0,0 0,0-1,-1 1,1 0,0-1,-1 1,1-1,0 1,0-1,194-20,-23-5,-146 24,-2 2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0,'38'5,"28"2,6-1,-3-1,-9-2,-10 0,-9-2,-6-1,-9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0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745 20,'-1'0,"1"0,-1 0,1-1,-1 1,1 0,-1 0,1-1,-1 1,1 0,0-1,-1 1,1 0,0-1,-1 1,1-1,0 1,-1-1,1 1,0-1,0 1,0-1,-1 1,1-1,0 1,0-1,0 1,0-1,0 1,0-1,0 1,0-1,0 1,0-1,0 1,0-1,1 1,-1-1,0 1,0-1,1 1,-1-1,0 1,0-1,1 1,-1-1,-328 88,247-58,80-29,1 0,-1 1,0-1,1 0,-1 0,0 1,1-1,-1 0,1 1,-1-1,0 1,1-1,-1 1,1-1,0 1,-1-1,1 1,-1-1,1 1,0 0,-1-1,1 1,0-1,0 1,-1 0,1-1,0 1,0 0,0 0,0-1,0 1,0 0,0-1,0 1,0 0,0-1,1 1,-1 0,0-1,0 1,1 0,-1-1,0 1,1-1,-1 1,0 0,1-1,-1 1,1-1,-1 1,1-1,-1 1,1-1,0 0,-1 1,1-1,-1 0,1 1,0-1,40 22,-3-10,0-1,1-2,0-2,0-2,16 0,-39-3,41 18,-56-19,0 0,0 0,0 0,0 0,-1 0,1 1,0-1,-1 0,1 0,-1 0,1 1,-1-1,1 0,-1 1,0-1,0 0,0 1,0-1,0 0,0 1,0-1,0 0,0 1,0-1,-1 0,1 0,-1 1,1-1,-1 0,1 0,-1 0,0 1,0-1,1 0,-1 0,0 0,0 0,0 0,0-1,0 1,0 0,0 0,-1 0,-27 22,0 0,-1-2,-2-1,0-2,-30 12,29-13,-341 181,318-149,55-47,0-1,0 0,1 0,-1 1,1-1,-1 1,1-1,-1 0,1 1,0-1,0 1,0-1,-1 1,1-1,1 1,-1-1,0 1,0-1,1 0,-1 1,0-1,1 1,-1-1,1 0,0 1,0-1,-1 0,1 0,0 1,0-1,0 0,0 0,0 0,0 0,1 0,-1-1,0 1,0 0,1 0,-1-1,0 1,1-1,-1 1,1-1,-1 0,0 1,1-1,-1 0,18 5,0-1,0-1,0 0,1-1,-1-2,0 0,1 0,7-3,24 1,121 0,-147 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0 324,'347'-58,"-231"35,-116 23,1 0,-1 0,0 1,1-1,-1 0,1 0,-1 0,1 0,-1 0,1 0,-1 0,0 0,1 0,-1 0,1 0,-1 0,1 0,-1-1,0 1,1 0,-1 0,1 0,-1-1,0 1,1 0,-1 0,0-1,1 1,-1 0,0-1,1 1,-1 0,0-1,0 1,1 0,-1-1,0 1,0-1,0 1,0-1,0 1,1 0,-1-1,0 1,0-1,0 1,0-1,0 1,0 0,0-1,-1 1,1-1,0 1,0-1,0 1,0 0,0-1,-1 1,1-1,0 1,0 0,-1-1,1 1,0 0,-1-1,1 1,0 0,-1-1,-31-20,22 16,-8-6,8 7,0-1,0 1,1-2,0 1,0-2,0 1,1-1,0 0,0-1,0 0,1 0,1 0,-1-1,1 0,1-1,0 1,0-1,1 0,0 0,-2-9,8 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388 343,'-34'29,"-25"29,-3 8,5-1,12-7,8-9,11-7,5-7,1-9,5-4,3-6</inkml:trace>
  <inkml:trace contextRef="#ctx0" brushRef="#br0" timeOffset="247.535">49 202,'10'29,"12"29,8 9,3-2,1-8,-1-8,0-7,-7-7,-2-4,-1-8,-5-2,1-6,-4-4</inkml:trace>
  <inkml:trace contextRef="#ctx0" brushRef="#br0" timeOffset="749.39">529 852,'40'-107,"5"3,33-53,-72 144,2 1,0 0,0 0,1 1,1 0,-1 1,2 0,0 0,0 1,6-4,-16 13,0-1,0 1,0-1,-1 1,1-1,0 1,0-1,0 1,0 0,0 0,0-1,0 1,0 0,0 0,0 0,1 0,-1 0,0 0,0 0,0 1,0-1,0 0,0 1,0-1,0 0,-1 1,1-1,0 1,0 0,0-1,0 1,0 0,-1-1,1 1,0 0,-1 0,1-1,-1 1,1 0,-1 0,1 0,-1 0,1 0,-1 0,0 0,1 0,-1 0,0 0,0 0,0 0,0 1,4 60,-4-56,-1 23,-1-23,1-1,0 1,1 0,0 0,0 0,0 0,0 0,1 0,0 0,0 0,1 0,0-1,0 1,0-1,1 1,2 3,-1-7,-1-1,1 0,0 0,0-1,1 1,-1-1,0 0,0 0,0-1,0 1,0-1,0 0,0 0,0 0,0 0,-1-1,1 1,0-1,-1 0,1 0,-1 0,0-1,1 1,-1-1,-1 0,1 0,0 0,-1 0,2-2,172-197,-175 200,0 0,0 0,0 0,0 1,0-1,1 1,-1-1,1 1,-1-1,1 1,0 0,0 0,-1 0,1 0,0 0,0 0,0 0,0 0,0 1,0-1,0 1,0 0,0 0,0-1,0 1,1 0,-1 1,0-1,0 0,0 1,0-1,0 1,0 0,0-1,0 1,0 0,-1 0,1 0,0 0,0 1,-1-1,1 0,-1 1,1-1,-1 1,0 0,1-1,-1 1,0 0,0 0,1 8,-1-1,1 1,-2-1,0 1,0-1,0 1,-1 0,-1-1,0 0,0 1,-3 6,-5 34,9-39,0 0,0-1,1 1,0 0,1 0,0-1,1 1,0-1,1 1,0-1,0 0,1 0,1 0,1 3,4 5</inkml:trace>
  <inkml:trace contextRef="#ctx0" brushRef="#br0" timeOffset="1335.059">1432 118,'10'4,"-1"-1,0 0,1-1,-1 0,1 0,0-1,-1 0,1-1,0 0,0-1,0 0,-1 0,1-1,3-1,40-4,-50 7,1 1,-1 0,0 0,0 0,0 1,1-1,-1 1,-1-1,1 1,0 0,0 0,-1 1,1-1,-1 0,0 1,0 0,0-1,0 1,0 0,0 0,-1 0,1 0,-1 0,0 1,0-1,0 0,-1 0,1 1,-1-1,0 1,0-1,0 0,0 1,0-1,-1 0,1 1,-1-1,-1 2,5 28,62 284,-31-183,-34-134,0 1,1 0,-1 0,0-1,1 1,-1 0,1 0,-1-1,1 1,-1-1,1 1,0-1,-1 1,1-1,0 1,-1-1,1 1,0-1,0 0,0 1,-1-1,1 0,0 0,0 1,0-1,0 0,-1 0,1 0,0 0,0 0,0 0,0-1,-1 1,1 0,0 0,0 0,0-1,-1 1,1-1,0 1,-1 0,1-1,0 1,0-1,-1 1,1-1,-1 0,1 1,-1-1,1 0,-1 1,1-1,-1 0,0 0,1 0,23-45,-23 42,41-176,-28 93,-9 66,4-33,3 1,2 1,3 0,2 1,11-19,-17 48,-2 9</inkml:trace>
  <inkml:trace contextRef="#ctx0" brushRef="#br0" timeOffset="1634.033">2222 654,'-5'28,"-1"16,5-1,2-8</inkml:trace>
  <inkml:trace contextRef="#ctx0" brushRef="#br0" timeOffset="1879.372">2391 287,'-9'9,"-4"4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1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144 734,'-134'431,"124"-357,11-73,-1-1,1 1,0-1,-1 0,1 1,0-1,-1 0,1 1,0-1,-1 0,1 0,0 0,0 0,-1 0,1 0,0 0,0 0,-1 0,1 0,0 0,-1 0,1 0,0 0,0-1,-1 1,1 0,0-1,-1 1,1 0,-1-1,1 1,0-1,-1 1,1-1,-1 1,1-1,-1 1,0-1,1 0,-1 1,0-1,1 0,-1 1,0-1,1 0,-1 1,0-1,0 0,0 0,0 1,0-1,0 0,0 0,0 1,0-1,0 0,0 1,0-1,-1 0,1 0,2-3,114-216,7-15,16 18,-139 216,1 0,-1 0,0 0,0 0,1 0,-1 0,1 0,-1 0,1 1,-1-1,1 0,-1 0,1 0,0 1,-1-1,1 0,0 1,0-1,-1 1,1-1,0 1,0-1,0 1,0-1,0 1,0 0,0 0,0-1,0 1,0 0,0 0,0 0,0 0,0 0,0 0,0 0,-1 1,1-1,0 0,0 0,0 1,0-1,0 1,0-1,0 1,0-1,-1 1,1-1,0 1,0 0,-1-1,1 1,0 0,-1 0,1 0,-1-1,1 1,-1 0,0 0,1 1,31 131,-22-107</inkml:trace>
  <inkml:trace contextRef="#ctx0" brushRef="#br0" timeOffset="253.886">623 1157,'-5'29,"4"4,1-7,1-9</inkml:trace>
  <inkml:trace contextRef="#ctx0" brushRef="#br0" timeOffset="487.134">849 734,'0'0</inkml:trace>
  <inkml:trace contextRef="#ctx0" brushRef="#br0" timeOffset="938.031">1103 198,'-19'19,"-21"16,-8 7,-1-4,8-3,6-8,9-4,9-5</inkml:trace>
  <inkml:trace contextRef="#ctx0" brushRef="#br0" timeOffset="1505.896">172 198,'138'-11,"24"-8,-183 2,8 12,5 3,-1-1,1 0,-1 0,1-1,0 0,1 0,-1-1,1 0,0 0,0-1,0 0,1 0,0-1,-2-2,8 7,-1 0,0-1,1 1,0 0,0-1,-1 1,2 0,-1-1,0 1,0-1,1 1,-1 0,1-1,0 1,-1 0,1 0,0-1,1 1,-1 0,0 0,2-1,-1-1,9-15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0,'-225'18,"55"22,169-40,0 0,-1 1,1-1,0 1,0-1,-1 1,1 0,0-1,0 1,0 0,0 0,0 0,0 0,0 0,0 0,1 0,-1 0,0 0,0 0,1 1,-1-1,1 0,-1 0,1 1,0-1,-1 0,1 0,0 1,0-1,0 0,0 1,0-1,0 1,0-1,0 0,1 0,-1 1,0-1,1 0,-1 1,1-1,0 0,-1 0,1 0,0 0,0 0,0 0,0 0,-1 0,2 1,59 37,82-16,-52-14,19 12,-109-20,0-1,0 1,0 0,0-1,0 1,0 0,-1 0,1 0,0 0,-1 0,1 0,0 0,-1 0,1 0,-1 0,0 0,1 0,-1 0,0 0,0 0,1 0,-1 1,0-1,0 0,0 0,0 0,-1 0,1 0,0 1,0-1,-1 0,1 0,-1 0,1 0,-1 0,1 0,-1 0,1 0,-1 0,0 0,0 0,0-1,1 1,-1 0,0 0,-1 0,-42 38,43-38,-315 206,307-201,0 0,1 0,-1 1,1 0,1 1,0 0,0 0,0 0,1 1,0 0,1 0,0 1,0-1,1 1,0 0,1 0,0 0,1 1,0-1,1 1,0 0,0 4,1-12,1 1,0-1,0 1,0-1,0 0,0 1,1-1,-1 0,1 0,0 0,0 0,0 0,0-1,1 1,-1-1,1 1,-1-1,1 0,0 0,0 0,0 0,0-1,0 1,1-1,-1 0,0 0,1 0,-1 0,4 0,103 4,8-27,68-5,-131 28,-31-1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6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1 310,'168'-11,"-122"3,1 2,0 3,0 1,12 3,-47-1</inkml:trace>
  <inkml:trace contextRef="#ctx0" brushRef="#br0" timeOffset="244.091">283 0,'-4'38,"-3"23,1 5,1-3,2-8,6-9,2-7,0-5,0-4,-1-2,-2-1,0-6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5:54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85 395,'33'-29,"1"1,2 2,0 1,2 2,1 1,5 0,-42 21,1-1,0 0,0 1,0-1,0 1,0 0,0 0,0 0,1 0,-1 1,0-1,0 1,1 0,-1 0,0 0,1 0,-1 0,0 1,0 0,0-1,1 1,-1 1,0-1,0 0,0 1,0-1,-1 1,1 0,0 0,-1 0,1 0,-1 1,0-1,0 1,1-1,-2 1,1 0,0-1,0 2,9 22,-1 0,-1 1,-2 0,0 0,-2 1,-1 0,-1-1,-2 1,0 0,-2 0,-3 17,2 16,-1-8,-3 0,-2 0,-3-1,-1 0,-3-1,-3-1,-1 0,-5 4,167-356,74-36,-209 326,0 1,1 0,0 0,1 1,0 0,1 1,0 0,0 1,8-4,-18 11,1 1,0-1,0 1,0 0,-1-1,1 1,0 0,0 0,0 0,-1 0,1 0,0 1,0-1,0 1,-1-1,1 1,0-1,-1 1,1 0,0 0,-1 0,1 0,-1 0,1 0,-1 0,0 1,1-1,-1 0,0 1,0-1,0 1,0-1,0 1,0 0,-1-1,1 1,0 1,17 68,-18-39,-1 0,-2 0,-1 0,-1 0,-10 28,-4 34,3-19,-6 77,21-152,1 1,0-1,0 1,-1-1,1 1,0-1,0 1,0 0,0-1,0 1,0-1,0 1,0 0,0-1,0 1,0-1,0 1,0 0,0-1,0 1,1-1,-1 1,0-1,0 1,1-1,-1 1,0-1,1 1,-1-1,1 1,-1-1,1 1,-1-1,0 0,1 1,0-1,-1 0,1 0,-1 1,1-1,-1 0,1 0,-1 0,1 1,0-1,-1 0,1 0,-1 0,1 0,0 0,-1 0,1 0,-1-1,1 1,0 0,-1 0,1 0,-1-1,1 1,-1 0,1 0,-1-1,1 1,-1-1,1 1,32-35,-29 30,239-358,-28 104,-215 259,0-1,0 1,0-1,0 1,0-1,0 1,0-1,1 1,-1-1,0 1,0-1,1 1,-1-1,0 1,0 0,1-1,-1 1,0-1,1 1,-1 0,1-1,-1 1,1 0,-1 0,0-1,1 1,-1 0,1 0,-1 0,1 0,-1 0,1-1,-1 1,1 0,-1 0,1 0,-1 0,1 0,-1 1,1-1,-1 0,1 0,-1 0,1 0,-1 0,1 1,-1-1,1 0,-1 0,0 1,1-1,-1 0,1 1,-1-1,0 1,1-1,-1 0,0 1,0-1,1 1,-1-1,0 1,0-1,1 1,0 37,-1-31,-62 340,63-177,15-146,-4-25</inkml:trace>
  <inkml:trace contextRef="#ctx0" brushRef="#br0" timeOffset="511.452">2117 536,'-6'-7,"1"0,-1 0,0 1,-1 0,0 0,0 0,0 1,-1 0,1 0,-1 1,0 0,-1 0,1 1,-1 0,1 1,-1 0,0 0,0 1,0 0,0 0,0 1,0 0,0 1,0 0,0 0,0 1,1 0,-1 1,1 0,-1 0,1 1,0 0,0 0,0 1,1 0,0 0,0 1,-4 4,-2 3,0 0,0 1,1 1,1 0,1 0,0 1,1 1,1-1,0 1,1 1,1 0,1 0,1 0,0 0,1 0,0 8,4-21,-1 0,1 0,0 0,0 0,0 0,1-1,0 1,0 0,0-1,0 1,1-1,0 1,0-1,0 0,0-1,1 1,-1 0,1-1,0 0,0 0,0 0,0 0,1-1,-1 1,1-1,0 0,0-1,-1 1,1-1,0 0,0 0,0 0,0-1,0 0,1 0,-1 0,0-1,0 1,2-2,17-6,0-1,-1-1,-1-1,0-1,0-1,-1-1,-1-1,0 0,-1-2,-1 0,-1-1,0-1,-1-1,7-12,-19 27,113-118,-117 123,0 1,0-1,0 1,0 0,0-1,0 1,1-1,-1 1,0-1,0 1,0-1,1 1,-1-1,0 0,0 1,1-1,-1 1,0-1,1 0,-1 1,1-1,-1 0,1 1,-1-1,0 0,1 0,-1 1,1-1,-1 0,1 0,-1 0,1 0,-1 1,1-1,-1 0,1 0,-1 0,1 0,0 0,-1 0,1-1,-1 1,1 0,-1 0,1 0,-1 0,1-1,-1 1,0 0,1 0,-1-1,1 1,-1 0,1-1,-1 1,0 0,1-1,-1 1,0-1,1 1,-1-1,0 1,0-1,0 1,1-1,-1 1,0-1,0 1,0-1,0 1,-3 40,-34 70,28-88,1 0,0 1,2-1,1 2,0-1,0 23,4-43,1 0,0 0,1 0,-1 0,1 0,-1 0,1 0,0 0,0 0,0 0,0-1,0 1,1 0,-1-1,1 1,0-1,0 1,0-1,0 0,0 0,1 0,-1 0,0 0,1 0,0-1,-1 1,1-1,0 0,0 0,-1 0,1 0,0 0,0 0,0-1,0 0,0 0,0 1,0-2,1 1,-1 0,0-1,0 1,0-1,-1 0,1 0,0 0,0 0,0 0,1-2,21-8</inkml:trace>
  <inkml:trace contextRef="#ctx0" brushRef="#br0" timeOffset="931.287">2936 480,'-26'0,"0"2,0 1,1 0,-1 2,1 2,0 0,0 1,1 1,-9 6,30-14,0 0,1 0,-1 0,0 0,1 0,-1 1,1-1,0 1,0 0,-1 0,1-1,0 1,0 1,1-1,-1 0,0 0,1 1,-1-1,1 1,0-1,0 1,0 0,0-1,0 1,1 0,-1-1,1 1,-1 0,1 0,0 0,0 0,1-1,-1 1,1 0,-1 0,1 0,0-1,0 1,0-1,0 1,0 0,1-1,-1 0,1 1,0-1,-1 0,1 0,0 0,0 0,1 0,-1 0,41 27,-38-27,0 0,0 0,0 0,0 0,-1 1,1 0,-1 0,0 0,0 0,0 1,0-1,0 1,-1 0,0 0,0 0,0 1,0-1,-1 1,1 0,-1 0,0 0,-1 0,1 0,-1 0,0 0,0 0,-1 0,0 1,0-1,0 0,0 0,-1 1,0-1,0 1,-6 8,0-1,-1 0,0 0,-1-1,-1 0,0 0,0-1,-1-1,-1 0,0 0,0-1,-1-1,0 0,0-1,-6 3,-41-1,58-10,1 1,0 0,0-1,0 1,-1-1,1 0,0 1,0-1,0 0,0 1,0-1,0 0,0 0,1 0,-1 0,0 0,0 0,1 0,-1 0,0 0,1 0,-1-1,1 1,0 0,-1 0,1-1,0 1,0 0,-1 0,1-1,0 1,1 0,-1 0,0-1,0 1,0 0,1 0,-1-1,1 1,-1 0,1 0,-1 0,1 0,0 0,-1 0,1-1,12-23,3 1</inkml:trace>
  <inkml:trace contextRef="#ctx0" brushRef="#br0" timeOffset="1347.31">3444 480,'-4'-3,"1"1,0 0,-1 0,0 0,1 0,-1 1,0-1,0 1,0 0,0 0,0 0,0 1,0 0,0-1,0 1,0 1,0-1,0 1,0-1,0 1,0 0,-1 1,0-2,0 1,0-1,1 1,-1 0,1 1,-1-1,1 1,-1 0,1 0,0 0,0 0,0 1,0 0,0 0,1 0,-1 0,1 0,0 1,0-1,0 1,0 0,1 0,0 0,-1 0,1 1,1-1,-1 1,1-1,0 1,-1 1,5-2,-1 0,1 0,0 0,0 0,0 0,0-1,1 0,-1 1,1-1,0 0,0-1,0 1,1-1,-1 0,0 0,1 0,-1-1,1 1,0-1,0 0,0 0,12 5,-12-6,0 1,1 1,-1-1,0 1,0-1,0 2,0-1,-1 0,1 1,-1 0,1 0,-1 0,0 1,0-1,0 1,-1 0,1 0,-1 1,0-1,0 0,-1 1,1 0,-1 0,0 0,0 0,-1 0,1 0,-1 0,0 1,-1-1,1 0,-1 0,0 1,0-1,-1 0,0 1,-5 6,-1 0,-1 0,0 0,0-1,-1 0,-1-1,1 0,-2-1,1 0,-2 0,1-1,-1-1,0 0,0 0,-1-1,-3 0,-46 29,-84 19,123-49</inkml:trace>
  <inkml:trace contextRef="#ctx0" brushRef="#br0" timeOffset="2233.358">4545 565,'1'-2,"0"0,0 1,0-1,-1 0,1 0,0 0,-1 0,1 0,-1 0,0-1,1 1,-1 0,0 0,0 0,-1 0,1 0,0 0,-1 0,1 0,-1 0,0 0,1 0,-1 0,0 0,0 0,0 0,-1 1,1-1,0 0,-1 1,1-1,-1 1,1 0,-1-1,0 1,1 0,-1 0,0 0,0 0,0 0,-85-10,69 15,1 1,0 0,0 1,0 1,1 1,-1 0,2 2,0-1,0 2,0 0,-3 5,13-12,0 1,1 0,0 0,0 0,0 1,1-1,-1 1,1 0,0 0,1 0,0 0,0 1,0-1,1 0,0 1,0-1,0 1,1 0,0-1,0 1,1-1,0 1,0-1,1 1,-1-1,1 1,1-1,-1 0,1 0,0 0,1-1,-1 1,1-1,0 0,0 1,1-2,-1 1,1-1,0 1,1-1,-1-1,3 2,13 7,1 0,0-2,1 0,0-2,1 0,0-2,0-1,0 0,1-2,-1-1,1-1,0-1,-1-1,2-1,54-16,-60 13</inkml:trace>
  <inkml:trace contextRef="#ctx0" brushRef="#br0" timeOffset="2649.082">4968 762,'43'-11,"0"-3,0-2,-2-1,0-2,-1-2,11-10,28-43,-77 72,-1-1,1 1,-1 0,1-1,-1 1,0-1,0 0,0 1,0-1,-1 0,1 0,-1 1,0-1,1 0,-1 0,-1 0,1 1,0-1,-1 0,1 0,-1 1,0-1,0 0,0 1,0-1,0 1,-1-1,1 1,-1-1,1 1,-1 0,0 0,0 0,0 0,0 0,-2-1,-3-2,0 1,0 0,0 0,-1 0,0 1,0 0,0 1,0 0,0 0,0 0,0 1,-1 0,1 1,0 0,-1 0,1 1,0 0,-1 1,1-1,0 1,-7 4,0-1,1 0,0 1,0 1,1 1,0 0,0 0,1 1,0 1,1 0,0 0,-7 10,8-7,0 0,1 1,1 0,0 0,0 1,2 0,0 0,1 1,0-1,1 1,1 2,2-12,0 0,0 0,1 1,0-1,0 0,1 0,0 1,0-1,0 0,1 0,-1 0,2 0,-1 0,1-1,-1 1,2-1,-1 0,0 1,1-1,0-1,0 1,1-1,-1 1,1-1,0-1,0 1,1-1,-1 1,6 1,7 1,0-1,0 0,0-1,1-2,-1 0,1 0,-1-2,1 0,17-3,3 1,-18 2,1-2,-1-1,0 0,1-2,-2 0,12-6,-7 1</inkml:trace>
  <inkml:trace contextRef="#ctx0" brushRef="#br0" timeOffset="3133.42">5532 932,'58'-109,"-37"66,1 2,2 0,2 2,2 1,20-22,-48 59,0-1,1 1,-1 0,1 0,-1 0,1-1,-1 1,1 0,0 0,0 0,-1 0,1 0,0 0,0 0,0 0,0 1,0-1,0 0,0 1,0-1,1 0,-1 1,0-1,0 1,0 0,1-1,-1 1,0 0,0 0,1 0,-1 0,0 0,1 0,-1 0,0 0,0 0,1 1,-1-1,0 1,0-1,0 1,1-1,-1 1,0-1,0 1,0 0,0 0,0 0,0-1,0 1,0 0,-1 0,1 0,0 1,-1-1,1 0,0 0,-1 0,1 0,-1 2,2 95,-3-89,-1 0,1 1,1-1,0 0,0 0,1 1,0-1,0 0,1 0,1 0,-1 0,1-1,1 1,0-1,0 1,0-1,5 5,-6-9,-1 0,1-1,0 1,1-1,-1 0,0 0,1 0,0 0,0-1,-1 1,2-1,-1 0,0 0,0-1,0 1,1-1,-1 0,1 0,-1 0,1-1,0 0,-1 0,1 0,-1 0,1-1,-1 1,1-1,-1 0,1-1,-1 1,0-1,1 0,-1 0,0 0,19-15,-1 0,0-1,-1-1,-1-1,-1-1,-1-1,-1 0,-1-1,-1-1,-1-1,4-10,40-82,-49 96</inkml:trace>
  <inkml:trace contextRef="#ctx0" brushRef="#br0" timeOffset="3483.9">6774 1,'0'18,"1"54,-4 0,-3 0,-4 7,-12 225,4-112,18-180</inkml:trace>
  <inkml:trace contextRef="#ctx0" brushRef="#br0" timeOffset="3728.463">6379 452,'43'-5,"29"-1,12 0,-5 1,-5 2,-10 1,-12 0,-10 2,-6 0,-6 0,-2 0,-2 1,0-1,-5 0</inkml:trace>
  <inkml:trace contextRef="#ctx0" brushRef="#br0" timeOffset="4482.321">7225 536,'16'-11,"0"0,-1-1,-1-1,0 0,-1-1,0 0,-1-1,0-1,-2 0,0 0,0-1,1-8,-10 24,0-1,0 0,-1 1,1-1,0 0,-1 0,0 0,1 0,-1 0,0 1,0-1,0 0,0 0,0 0,0 0,-1 0,1 0,-1 0,1 1,-1-1,0 0,0 0,0 1,1-1,-2 1,1-1,0 0,0 1,0 0,-1-1,1 1,-1 0,1 0,-1 0,1 0,-1 0,0 0,0 0,1 0,-1 1,0-1,0 1,0-1,1 1,-1 0,0 0,-1 0,-91 10,77-3,1 1,0 1,0 0,0 1,1 0,1 2,0-1,1 2,0 0,1 0,0 2,1-1,0 1,2 1,0-1,0 2,2-1,0 1,1 0,0 3,4-14,1 1,0-1,0 0,0 0,1 0,0 1,0-1,1 0,0 0,0 1,0-1,1 0,0 0,0 0,1-1,-1 1,1 0,0-1,1 0,0 0,-1 0,1 0,1 0,-1-1,1 0,0 0,0 0,0 0,1-1,8 6,0 0,1-2,0 0,0 0,1-2,-1 0,1 0,1-2,-1 0,12 0,4-3,1-1,0-1,-1-2,0-2,0-1,0-1,-1-2,0-1,-1-1,0-2,-1-1,-1-1,0-1,0-3,1 1,-2-1,0-1,-2-1,0-2,-2 0,0-2,-2 0,-1-2,-1 0,-1-1,5-15,-21 40,0 0,-1 0,0 0,0 0,0 0,0 0,0-1,-1 1,0 0,0 0,0-1,-1 1,1 0,-1-1,0 1,0 0,-1 0,1 0,-1 0,0 0,0 1,0-1,0 0,-1 1,0-1,1 1,-1 0,0 0,-1 0,1 0,0 1,-1-1,0 1,1 0,-1 0,0 0,0 1,0-1,0 1,0 0,-1 0,1 1,0-1,0 1,-1 0,0 0,-13 1,1 0,-1 2,1 0,0 1,0 0,1 2,-1 0,1 1,0 0,1 1,0 1,0 1,1 0,-5 4,15-11,0 0,-1-1,1 1,1 1,-1-1,0 1,1-1,0 1,-1 0,2 0,-1 0,0 1,1-1,0 1,0-1,0 1,1 0,-1 0,1 0,0 0,1 0,-1 0,1 0,0 0,0 0,0 0,1 0,0 0,0 0,0 0,1-1,-1 1,1 0,0-1,1 1,-1-1,1 1,2 2,10 5,0-1,1-1,0 0,1-1,0-1,0 0,1-2,0 0,0 0,9 0,36 13,-51-17,0 1,0 0,0 1,0 1,-1 0,1 0,-1 1,-1 0,1 1,-1 0,0 1,-1 0,0 1,0 0,-1 0,0 1,0 0,-1 0,-1 1,1-1,-2 2,0-1,3 8,-8-8,0 1,0 0,-1-1,0 1,-1-1,0 1,-1-1,0 0,-1 0,-3 7,-7 22,14-38,-1-1,0 1,1-1,0 1,-1 0,1-1,0 1,0 0,0-1,0 1,0 0,0-1,0 1,1 0,-1-1,1 1,-1 0,1-1,0 1,-1-1,1 1,0-1,0 0,0 1,0-1,0 0,0 1,1-1,-1 0,0 0,1 0,-1 0,0 0,1-1,-1 1,1 0,0-1,-1 1,1-1,-1 1,1-1,0 0,0 0,18 4</inkml:trace>
  <inkml:trace contextRef="#ctx0" brushRef="#br0" timeOffset="9251.708">1 1383,'1'-1,"0"0,0 0,1 0,-1 0,0 0,1 0,-1 0,1 1,-1-1,1 1,0-1,-1 1,1-1,-1 1,1 0,0 0,-1 0,1 0,0 0,-1 0,1 0,0 0,-1 1,1-1,-1 1,1-1,0 1,-1 0,1-1,-1 1,0 0,1 0,-1 0,0 0,1 1,123 45,-95-42,1-1,-1-1,0-2,1-1,-1-1,0-2,1-1,8-3,99-9,-136 16,35-2,-1 1,0 2,0 1,0 2,4 3,21 2,0-2,0-3,0-2,44-5,7 1,255 1,-124-27,399 29,-317-31,-118 31,-80 2,0-6,19-8,233-4,-159 12,154-25,-3 18,41-5,-141 12,20-24,57 15,-257 3,0 3,67 6,66-2,69-27,10 1,449 29,-555-29,-113 26,-60 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12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0 367,'103'-14,"0"3,1 6,87 6,-101 0,47-26,-152 26,3 5</inkml:trace>
  <inkml:trace contextRef="#ctx0" brushRef="#br0" timeOffset="294.835">0 621,'29'0,"23"0,9 0,2-4,-3-3,-9 1,-2 2,-5 0,-5 2,-5 1,-3 0,-2 1,-1 1,-1-1,-4 5,-2 1,-4 0</inkml:trace>
  <inkml:trace contextRef="#ctx0" brushRef="#br0" timeOffset="1046.078">564 1,'105'94,"-70"-64,1-1,1-2,2-2,21 11,98 67,-156-101,1-1,-1 0,1 0,-1 0,1 0,-1 0,0 0,0 1,0-1,0 1,0 0,0-1,0 1,0 0,-1 0,1 0,-1 0,1 1,-1-1,0 0,0 1,0-1,0 0,0 1,0-1,-1 1,1 0,-1-1,0 1,0-1,0 1,0-1,0 1,-1 0,1-1,-1 1,1-1,-1 1,0-1,0 0,0 1,-1-1,1 0,0 0,-2 2,-166 102,-81 52,70-22,171-128,2-4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9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27 252,'-26'299,"34"-249,7-79,-9-24,2 1,3 0,17-51,-19 77,0-3,1 0,2 1,0 0,2 1,1 0,1 1,12-14,-23 35,0 0,0 0,1 1,-1 0,1 0,0 0,0 1,0 0,0 0,1 0,-1 1,1 0,6-1,-10 2,-1 1,1 0,0 0,-1 0,1 0,0 0,-1 0,1 1,0-1,-1 1,1 0,-1 0,1 0,-1 0,1 0,-1 0,0 1,1-1,-1 1,0 0,0-1,0 1,-1 0,1 0,0 0,-1 1,1-1,-1 0,1 0,-1 1,0-1,0 1,0-1,-1 1,1 0,0 1,16 66,-12-51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0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0 124,'344'0,"-211"20,-133-19,1-1,-1 0,1 0,0 0,-1 0,1 0,-1 0,1-1,0 1,-1 0,1 0,-1 0,1 0,-1-1,1 1,-1 0,1-1,-1 1,1 0,-1-1,1 1,-1-1,1 1,-1 0,0-1,1 1,-1-1,0 1,1-1,-1 0,0 1,0-1,1 1,-1-1,0 1,0-1,0 0,0 1,0-1,0 1,0-1,0 0,0 1,0-1,0 1,0-1,-1 0,1 1,0-1,0 1,-1-1,1 1,0-1,-1 1,1-1,0 1,-1-1,1 1,-1-1,1 1,-1 0,1-1,-1 1,-31-27,-103-52,115 66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0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1,'59'23,"-28"-20,1-2,-1-1,1-1,0-2,-1-1,1-1,116-10,-66 15,-58 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3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0 150,'73'17,"-24"-10,0-2,0-2,0-3,1-1,-1-3,0-7,-48 10,0 1,-1-1,1 1,0-1,0 1,-1-1,1 1,0-1,0 0,-1 1,1-1,-1 0,1 1,-1-1,1 0,-1 0,1 0,-1 0,0 1,1-1,-1 0,0 0,0 0,0 0,0 0,1 0,-1 0,0 0,-1 0,1 0,0 1,0-1,0 0,-1 0,1 0,0 0,-1 0,1 0,-1 1,1-1,-1 0,1 0,-1 1,1-1,-1 0,0 1,1-1,-1 0,0 1,-142-114,130 101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291 321,'-38'99,"29"-82,-19 29,-1-3,-2 0,-2-2,-1-1,-27 21,47-48,1-3</inkml:trace>
  <inkml:trace contextRef="#ctx0" brushRef="#br0" timeOffset="318.885">9 208,'10'23,"17"24,9 7,3 0,-5-5,-3-5,-3-6,-1-9,0-5,-4-2,-3-4,-3-1,-1 2,-2 2,1-2,-3-5</inkml:trace>
  <inkml:trace contextRef="#ctx0" brushRef="#br0" timeOffset="930.903">574 743,'158'-300,"-152"289,1 0,0 0,1 0,0 1,1 0,0 0,0 1,1 1,0-1,1 2,0-1,0 1,0 1,2 0,-12 5,0 1,0 0,0-1,1 1,-1 0,0-1,0 1,0 0,0 0,1 0,-1 0,0 0,0 1,0-1,0 0,1 0,-1 1,0-1,0 1,0-1,0 1,0-1,0 1,0 0,0-1,0 1,0 0,-1 0,1 0,0 0,0 0,-1 0,1 0,0 0,-1 0,1 0,-1 0,0 0,1 0,-1 0,0 1,0-1,1 0,-1 0,5 59,-6-53,0 20,0-23,-1 1,1-1,1 1,-1-1,1 1,-1-1,1 1,0-1,1 1,-1-1,1 1,0-1,0 1,1-1,-1 0,1 0,0 1,0-1,0 0,0-1,1 1,0 0,0-1,0 1,0-1,3 3,1-6,0-1,-1 1,1-1,-1 0,1 0,-1-1,1 0,-1 0,0-1,0 0,0 0,0 0,0 0,-1-1,1 0,-1 0,0-1,-1 1,4-5,163-161,-170 169,-1 0,1 1,0-1,0 0,-1 1,1-1,0 1,0-1,0 1,0 0,0-1,0 1,0 0,0 0,0-1,0 1,0 0,0 0,0 0,-1 0,1 0,0 1,0-1,0 0,0 0,0 1,0-1,0 0,0 1,0-1,0 1,-1-1,1 1,0-1,0 1,0 0,-1-1,1 1,-1 0,1 0,0 0,-1-1,1 1,-1 0,0 0,1 0,-1 0,0 0,1 0,-1 0,0 0,0 0,0 0,5 60,-5-55,-3 45,1-39,1 0,0 0,1 0,0 0,1 0,0 0,1 0,0 0,1 0,0 0,4 7,5-1</inkml:trace>
  <inkml:trace contextRef="#ctx0" brushRef="#br0" timeOffset="1631.985">1421 66,'17'3,"1"-1,0-1,0 0,0-2,0 0,0-1,0 0,0-2,-1 0,1-1,-1 0,0-2,-1 0,-14 7,0-1,-1 1,1-1,-1 1,1 0,0-1,-1 1,1 0,0 0,-1 0,1 0,0 1,-1-1,1 0,0 1,-1-1,1 1,-1 0,1-1,-1 1,1 0,-1 0,0 0,1 0,-1 0,0 0,0 0,1 1,-1-1,0 0,0 1,-1-1,1 1,0-1,0 1,-1-1,1 1,-1-1,1 1,-1 0,0-1,1 2,10 75,-11-78,0 318,24-178,-13-88,-11-51,1 0,-1 0,0-1,0 1,1 0,-1-1,1 1,-1 0,0-1,1 1,-1 0,1-1,0 1,-1-1,1 1,-1-1,1 1,0-1,-1 0,1 1,0-1,0 0,-1 1,1-1,0 0,0 0,-1 0,1 0,0 0,0 0,0 0,-1 0,1 0,0 0,0 0,-1 0,1 0,0-1,0 1,-1 0,1-1,0 1,-1 0,1-1,0 1,-1-1,1 1,-1-1,1 0,0 1,-1-1,1 1,-1-1,0 0,1 1,-1-1,0 0,1 0,-1 1,0-1,0 0,0 0,1 0,15-27,0-1,-2-1,-1 0,-1 0,3-16,100-317,-81 276,-26 80,0 4</inkml:trace>
  <inkml:trace contextRef="#ctx0" brushRef="#br0" timeOffset="2668.129">2266 489,'0'24,"-4"18,-3 6,1 0,2-9</inkml:trace>
  <inkml:trace contextRef="#ctx0" brushRef="#br0" timeOffset="2836.043">2408 122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37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282 190,'0'641,"0"-626,0 0,-1 0,-1 0,0 0,-1 0,-1 0,0-1,-1 1,-1 0,-4 2</inkml:trace>
  <inkml:trace contextRef="#ctx0" brushRef="#br0" timeOffset="516.885">0 275,'40'-25,"1"3,1 1,0 2,2 2,18-4,-43 14,-13 5,21-9,0 0,1 2,0 1,1 2,0 0,0 2,0 1,1 2,-1 0,13 3,-39-2,0 0,1 0,-1 1,0-1,0 1,0 0,0 0,0 0,0 0,0 0,0 0,0 1,-1 0,1 0,0-1,-1 1,0 1,1-1,-1 0,0 1,0-1,0 1,0-1,-1 1,1 0,-1 0,0 0,1 0,-1 0,-1 0,1 0,0 0,-1 0,0 0,1 1,-1-1,0 0,-1 1,-5 14,0-1,-2 0,0-1,-1 0,-1 0,0-1,-1 0,-1 0,0-2,-1 1,0-2,-4 3,-72 85,87-97,0-1,1 0,-1 1,1-1,0 1,0-1,0 1,0 0,0-1,0 1,1 0,-1 0,1-1,0 1,0 0,0 0,0 0,0 0,1-1,-1 1,1 0,0 0,0-1,0 1,0-1,0 1,1-1,-1 1,1-1,-1 0,1 1,1 0,79 58,-53-44,-24-14,0-1,1 1,-1 0,0 0,0 0,-1 1,1 0,-1 0,0 0,0 0,0 1,0 0,-1-1,0 1,0 0,0 1,-1-1,0 0,0 1,0 0,0-1,-1 1,0 0,0 0,-1 0,0-1,0 1,0 0,0 0,-1 0,0 0,0 0,-1-1,0 1,0-1,0 1,-1-1,-1 4,-24 18,-2-1,0-2,-1-1,-1-2,-1 0,-1-3,-1-1,-1-1,-24 7,-40 5,86-26</inkml:trace>
  <inkml:trace contextRef="#ctx0" brushRef="#br0" timeOffset="1131.852">932 727,'2'6,"1"0,0-1,0 1,1-1,0 1,0-1,0 0,1-1,-1 1,1-1,0 0,1 0,-1 0,0-1,1 0,0 0,0 0,0-1,0 0,0 0,1 0,-1-1,0 0,1 0,-1-1,1 0,-1 0,1 0,-1-1,1 0,-1 0,1 0,-1-1,0 0,0-1,0 1,0-1,0 0,3-3,123-104,-131 108,0 0,0 1,0-1,0 1,1-1,-1 1,1 0,-1 0,1-1,-1 1,1 0,0 0,-1 0,1 1,0-1,0 0,0 1,0-1,0 1,0 0,-1-1,1 1,0 0,0 0,0 0,0 0,0 1,0-1,0 1,0-1,0 1,0-1,-1 1,1 0,0 0,0 0,-1 0,1 0,-1 1,1-1,-1 0,1 1,-1-1,0 1,0-1,0 1,0-1,0 1,0 0,0 0,0 0,0 1,9 20,-8-14,1 0,1 0,-1-1,2 1,-1-1,1 0,0 0,1 0,0-1,0 1,0-2,1 1,0-1,0 0,1 0,0-1,0 0,9 4,-9-6,1-1,-1 0,1 0,0-1,0 0,0-1,-1 1,1-2,0 1,0-2,0 1,-1-1,1 0,-1-1,1 0,-1 0,0 0,0-1,0-1,-1 0,1 0,1-1,16-14,0-2,-2 0,0-1,-1-1,7-13,14-23,-3-1,-2-2,-3-2,-3-2,-3 0,-3-2,-3-1,11-60,-28 105,-22 54,-7 36,4 0,2 1,3 1,4 1,-2 52,12-99,2 0,1-1,0 1,2-1,0 0,1 0,9 19,-18-23,-5-14</inkml:trace>
  <inkml:trace contextRef="#ctx0" brushRef="#br0" timeOffset="1384.973">1609 247,'43'5,"38"1,11 0,-1-1,-7-2,-13-1,-13-1,-7 5,-8 0,-10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8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0 199,'250'-1,"-75"-25,-176 25,0 1,1 0,-1-1,0 1,1-1,-1 0,1 1,-1-1,0 1,1-1,-1 0,1 1,0-1,-1 0,1 0,0 1,-1-1,1 0,0 0,0 0,0 1,0-1,-1 0,1 0,0 0,1 0,-1 1,0-1,0 0,0 0,0 0,1 1,-1-1,0 0,1 0,-1 1,0-1,1 0,-1 1,1-1,-1 0,1 1,-1-1,1 1,0-1,-1 1,1-1,0 1,-1-1,1 1,0 0,0-1,0 1,-1 0,1-1,0 1,0 0,0 0,-1 0,1 0,0 0,0 0,0 0,0 0,-122-118,107 101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5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434 266,'-43'43,"-24"29,-5 7,9-6,11-9,9-12,12-9,7-8,2-5,5-7</inkml:trace>
  <inkml:trace contextRef="#ctx0" brushRef="#br0" timeOffset="245.834">95 266,'19'33,"17"22,1 5,-1-2,-1-6,-7-8,-3-6,-1-5,0-3,1-7,-4-2,-1-5,-4-5</inkml:trace>
  <inkml:trace contextRef="#ctx0" brushRef="#br0" timeOffset="749.365">603 802,'22'-84,"4"0,34-74,-56 148,0 1,1 0,0 0,1 0,0 0,0 1,0 0,1 1,1-1,6-4,-13 11,-1 0,1 1,0-1,0 1,0-1,0 1,0-1,0 1,0 0,0-1,0 1,0 0,0 0,0 0,0 0,0 0,1 0,-1 0,0 0,0 0,0 1,0-1,0 0,0 1,0-1,0 1,0-1,0 1,0-1,-1 1,1-1,0 1,0 0,0 0,-1-1,1 1,0 0,-1 0,1 0,-1 0,1 0,-1 0,1 0,-1 0,0 0,1 0,-1 0,0 0,0 0,0 0,0 1,9 58,5 19,-13-77,-1-1,1 1,0-1,0 1,-1-1,1 1,0-1,0 1,0-1,1 0,-1 1,0-1,0 0,1 0,-1 0,1 0,-1 0,1 0,-1-1,1 1,-1 0,1-1,0 1,-1-1,1 0,0 1,-1-1,1 0,0 0,0 0,-1 0,1 0,0-1,-1 1,1 0,0-1,-1 1,1-1,0 0,-1 0,1 1,-1-1,1 0,-1 0,11-8,0 0,-1-1,-1 0,1-1,-2 0,1 0,-1-1,-1 0,0-1,4-10,34-47,-45 68,0-1,0 1,-1 0,1 0,1-1,-1 1,0 0,0 0,1 0,-1 1,1-1,0 0,0 0,-1 1,1-1,0 1,0 0,0 0,1-1,-1 1,0 1,0-1,0 0,1 0,-1 1,1-1,-1 1,0 0,1 0,-1 0,1 0,-1 0,0 0,1 1,-1-1,0 1,1 0,-1 0,0-1,0 1,0 1,1-1,-1 0,1 1,0 6,1 0,-1 0,-1 0,1 1,-1-1,-1 1,0-1,0 1,0-1,-1 1,-1 0,0 8,3 55,3-50,1-3</inkml:trace>
  <inkml:trace contextRef="#ctx0" brushRef="#br0" timeOffset="1909.141">1422 154,'1'-1,"-1"1,0 0,1 0,-1 0,1 0,-1 0,1 0,-1 0,0 0,1 0,-1 0,1 0,-1 0,0 0,1 0,-1 1,1-1,-1 0,0 0,1 0,-1 1,1-1,-1 0,0 0,1 1,-1-1,0 0,0 1,1-1,-1 0,0 1,0-1,1 0,-1 1,0-1,0 1,0-1,0 0,0 1,1-1,-1 1,0-1,0 0,0 1,0-1,0 1,0-1,0 1,-1-1,1 0,0 1,0-1,0 1,0-1,0 0,-1 1,1-1,0 1,0-1,-1 0,1 1,0-1,-1 0,1 0,0 1,-1-1,1 0,0 0,-1 1,1-1,35-3,50-43,-84 45,0 0,1 1,-1-1,0 1,1-1,-1 1,0-1,1 1,-1 0,1 0,-1 0,1 0,-1 0,0 0,1 0,-1 0,1 1,-1-1,0 1,1-1,-1 1,0-1,1 1,-1 0,0-1,0 1,1 0,-1 0,0 0,0 0,0 0,0 0,0 0,-1 0,1 1,0-1,0 0,-1 0,1 1,20 59,-18-47,41 318,-22-142,-22-190,0 1,0-1,0 1,0-1,0 1,1-1,-1 1,0 0,0-1,0 1,1-1,-1 1,0-1,1 0,-1 1,0-1,1 1,-1-1,1 0,-1 1,1-1,-1 0,1 1,-1-1,1 0,-1 0,1 1,-1-1,1 0,-1 0,1 0,-1 0,1 0,0 0,-1 0,1 0,-1 0,1 0,-1 0,1 0,-1 0,1 0,0-1,-1 1,1 0,-1 0,1-1,-1 1,1 0,-1 0,0-1,1 1,-1-1,1 1,-1 0,0-1,1 1,-1-1,0 1,1-1,-1 1,0-1,0 0,23-37,-20 34,43-97,-4-1,7-39,-2 8,28-66,-68 186,-1 6</inkml:trace>
  <inkml:trace contextRef="#ctx0" brushRef="#br0" timeOffset="2161.001">2240 548,'-14'29,"-5"14,5-5,6-8</inkml:trace>
  <inkml:trace contextRef="#ctx0" brushRef="#br0" timeOffset="2331.098">2353 154,'0'0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2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59,'242'-27,"-85"8,-29 7,-116 12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2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55,'24'0,"22"-5,13-1,1-1,-4 2,-8 2,-2-4,-4 0,-4 0,-4 2,-8 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17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52,'-7'-6,"1"1,0 0,-1 0,0 1,0 0,-1 0,1 1,-1 0,0 0,1 0,-1 1,0 1,-1-1,1 1,0 1,0-1,0 1,-1 1,1-1,0 2,0-1,-4 2,-10 3,0 0,0 2,1 1,0 0,1 1,0 2,-10 7,20-12,0 1,1-1,0 2,1-1,-1 1,2 0,-1 1,2 0,-1 0,1 0,1 1,-1 0,2 0,0 1,0-1,1 1,1-1,-1 1,2 0,0 0,0 0,1 0,1 0,0 0,1 0,0 0,0 0,2 0,-1-1,3 4,0 1,1 0,1 0,0-1,1-1,0 1,2-1,-1-1,2 0,0-1,0 0,5 3,-9-8,1-1,-1 0,1-1,0 1,1-2,-1 1,1-2,0 1,0-1,0 0,0-1,1-1,-1 1,1-2,-1 1,6-2,3 0,1-1,-1-1,0-1,0-1,0 0,0-2,-1 0,0-1,0 0,9-8,-9 6</inkml:trace>
  <inkml:trace contextRef="#ctx0" brushRef="#br0" timeOffset="495.965">1271 137,'-17'-2,"1"0,-1 2,0-1,0 2,0 1,1 0,-1 0,1 2,-11 3,24-6,-13 5,0 0,1 1,0 1,0 0,1 1,0 1,0 0,1 0,0 2,1 0,1 0,0 1,0 0,2 1,-1 0,2 1,0-1,0 2,2-1,0 1,1 0,0 0,1 1,0 8,2-21,1 0,1 1,-1-1,0 0,1 0,0 1,0-1,0 0,1 0,-1 1,1-1,0 0,0 0,0 0,1 0,-1 0,1 0,0 0,1-1,-1 1,0-1,1 1,0-1,0 0,0 0,0 0,0 0,1-1,-1 1,1-1,-1 0,1 0,0 0,0-1,0 1,0-1,3 1,10-2,0-1,0-1,-1 0,1-1,-1-1,1-1,-1 0,0-1,-1-1,0 0,0-1,0 0,-1-2,0 1,-1-2,0 0,-1 0,0-1,5-8,163-181,-180 200,0 0,1 0,-1-1,1 1,-1 0,1 0,0 0,-1 0,1 0,0 0,0 0,0 0,-1 0,1 0,0 1,0-1,1 0,-1 1,0-1,0 0,0 1,0 0,0-1,1 1,-1 0,0-1,0 1,1 0,-1 0,0 0,0 0,1 0,-1 0,0 0,0 1,1-1,-1 0,0 1,0-1,0 1,0-1,1 1,-1 0,0-1,0 1,0 0,0 0,-1 0,1 0,0 0,0 0,0 0,-1 0,1 0,0 0,-1 0,1 0,-1 1,-13 76,7-51</inkml:trace>
  <inkml:trace contextRef="#ctx0" brushRef="#br0" timeOffset="997.69">1553 560,'173'-212,"-57"40,-116 172,1 1,-1-1,0 1,0-1,0 1,0-1,0 0,1 1,-1-1,0 1,0-1,1 0,-1 1,0-1,1 0,-1 1,0-1,1 0,-1 0,0 1,1-1,-1 0,1 0,-1 0,0 1,1-1,-1 0,1 0,-1 0,1 0,-1 0,1 0,-1 0,0 0,1 0,-1 0,1 0,-1 0,1 0,-1-1,0 1,1 0,-1 0,1 0,-1-1,0 1,1 0,-1 0,1-1,-1 1,0 0,0-1,1 1,-1 0,0-1,0 1,1 0,-1-1,0 1,0-1,0 1,1-1,-1 1,0 0,0-1,0 1,0-1,0 1,0-1,0 0,3 38,-3-32,-2 49,0-41,0 0,1 0,1 0,1 0,0 0,0 0,1 0,1-1,0 1,0 0,2-1,3 8,-3-16,0 0,0 0,0-1,1 0,0 0,-1 0,1 0,0-1,0 0,0-1,0 1,1-1,-1 0,0-1,1 1,-1-1,0 0,1-1,-1 0,0 0,0 0,1-1,-1 0,0 0,-1 0,1-1,0 0,-1 0,1 0,-1-1,0 0,0 0,1-1,20-21,0-2,-2-1,0 0,-3-2,0-1,-2 0,2-8,-13 26,-1-1,0 0,0 0,-2 0,0-1,-1 0,0 0,-1-3,-1-5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0,'-22'9,"1"0,1 2,0 0,0 1,1 2,1-1,0 2,1 1,0 0,1 1,1 0,1 1,1 1,-4 7,14-19,-1 1,1-1,0 1,1-1,0 1,0 0,1 0,0 0,0 0,1 0,0 0,0 0,1 0,0 0,0 0,1 0,0-1,0 1,1 0,0-1,1 0,-1 0,1 0,1 0,-1 0,1-1,0 0,1 0,3 3,-5-4,1 1,0-1,1-1,-1 1,1-1,-1 0,1 0,0-1,1 0,-1 0,1 0,-1-1,1 0,0 0,0-1,0 1,0-2,0 1,0-1,0 0,0 0,0-1,0 0,0 0,0-1,-1 0,1 0,0 0,-1-1,4-2,-3 1,-1 0,1-1,-1 0,0 0,0-1,0 1,-1-1,0-1,0 1,0-1,-1 0,0 0,2-4,-4 8,-1-1,0 1,1 0,-1 0,0-1,-1 1,1 0,0-1,-1 1,0-1,0 1,0-1,0 1,-1-1,1 1,-1 0,0-1,0 1,0 0,0 0,-1-1,1 1,-1 0,0 0,0 0,0 1,0-1,0 0,-1 1,1 0,-1-1,-1 0,1 1,0 0,0 1,0-1,0 1,0 0,0-1,0 1,0 1,-1-1,1 0,0 1,-1 0,1 0,0 0,-1 0,1 0,0 1,0 0,-1-1,1 1,3-1,1 0,-1 0,0 0,0 0,1 0,-1 1,0-1,1 0,-1 0,0 0,0 0,1 0,-1 0,0 1,0-1,1 0,-1 0,0 0,0 1,0-1,1 0,-1 0,0 1,0-1,0 0,0 0,0 1,1-1,-1 0,0 0,0 1,0-1,0 0,0 1,0-1,0 0,0 1,0-1,0 0,0 0,0 1,0-1,0 0,-1 1,1-1,0 0,0 0,0 1,0-1,0 0,-1 0,1 1,0-1,0 0,0 0,-1 0,1 1,0-1,29 6,-7-4,0-2,0-1,0-1,-1-1,1 0,0-2,-1 0,9-5,-5 1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3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0,'1'88,"-4"0,-3 0,-13 48,-57 232,70-287,12-76</inkml:trace>
  <inkml:trace contextRef="#ctx0" brushRef="#br0" timeOffset="413.587">505 0,'0'701,"-34"-802,31 89,0 0,-1 1,-1-1,0 1,-1 0,0 0,0 0,-1 1,0 0,-1 0,0 1,-1 0,0 1,0 0,-1 0,0 1,0 0,-1 0,0 1,0 1,-1 0,-9-3,8 7,0-1,0 2,-1 0,1 0,0 1,0 1,0 0,0 1,0 1,0 0,1 0,-1 1,1 1,1 0,-1 1,1 0,0 0,0 1,-2 4,-4 8,5-1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751 170,'1'0,"-1"0,0-1,1 1,-1 0,1 0,-1 0,0 0,1 0,-1 0,1 0,-1 0,0 0,1 0,-1 0,1 1,-1-1,0 0,1 0,-1 0,1 0,-1 1,0-1,1 0,-1 0,0 1,0-1,1 0,-1 0,0 1,0-1,1 0,-1 1,0-1,0 1,0-1,1 0,-1 1,0-1,0 0,0 1,0-1,0 1,0-1,0 0,0 1,0-1,0 1,0-1,0 0,0 1,0-1,0 1,-1-1,1 0,0 1,0-1,0 0,-1 1,1-1,0 0,0 1,-1-1,1 0,0 1,40-6,-36 5,226-29,-157 14,-72 14,-1-1,0 0,1 0,-1 0,0 0,0 0,0 1,0-1,0 0,0 0,-1 0,1 0,-1 0,1 1,-1-1,0 0,1 0,-1 1,0-1,0 1,0-1,-1 1,1-1,0 1,-1 0,1-1,0 1,-1 0,1 0,-1 0,0 0,1 0,-1 0,-1 0,-2-3,-70-53,55 46</inkml:trace>
  <inkml:trace contextRef="#ctx0" brushRef="#br0" timeOffset="701.41">1710 0,'-9'10,"-9"12,-5 3,1 2,-1-4,4 0,0-5,4-1,-1 3,2 1,4-2</inkml:trace>
  <inkml:trace contextRef="#ctx0" brushRef="#br0" timeOffset="-1299.664">751 480,'0'527,"3"-570,1 1,1 0,3 0,2 1,1 0,2 0,12-23,-17 43,0 1,1 0,1 0,1 1,1 1,0 0,2 0,0 2,0-1,2 2,0 0,3-1,-17 14,0 0,-1 1,1-1,0 0,0 1,0 0,0 0,0-1,0 1,1 0,-1 1,0-1,0 0,1 1,-1-1,0 1,1 0,-1-1,1 1,-1 0,0 1,1-1,-1 0,0 1,1-1,-1 1,0 0,1 0,-1 0,0 0,0 0,0 0,0 0,0 1,0-1,0 1,-1 0,1-1,0 1,-1 0,0 0,1 0,-1 0,0 0,0 0,0 1,0-1,0 0,-1 0,1 1,-1-1,1 3,6 54,-7-48,0 1,1-1,1 0,0 1,0-1,1 0,1 0,0-1,0 1,1-1,0 0,6 8,1-5</inkml:trace>
  <inkml:trace contextRef="#ctx0" brushRef="#br0" timeOffset="-916.842">1316 988,'-5'24,"-2"18,1 1</inkml:trace>
  <inkml:trace contextRef="#ctx0" brushRef="#br0" timeOffset="-669.791">1542 537,'-24'24,"-8"8</inkml:trace>
  <inkml:trace contextRef="#ctx0" brushRef="#br0" timeOffset="6698.872">497 339,'-20'-1,"-1"1,0 1,1 1,-1 0,0 2,1 0,0 1,0 1,1 1,0 1,0 1,-12 7,28-15,0 1,0-1,1 1,-1-1,0 1,1 0,-1 0,1 1,-1-1,1 0,0 1,0-1,0 1,0 0,1 0,-1 0,1 0,0 0,0 0,0 0,0 0,0 0,0 0,1 1,0-1,0 0,0 0,0 1,0-1,0 0,1 0,0 1,0-1,-1 0,2 0,-1 0,0 0,1 0,-1 0,3 2,137 69,-139-72,0 1,0-1,0 1,0-1,-1 1,1 0,-1-1,0 1,0 0,0 0,0 0,0 0,-1 0,1 0,-1 0,0 1,0-1,0 0,0 0,0 0,-1 0,0 0,1 0,-1 0,0 0,0 0,-1 0,1-1,-1 1,0 1,-61 75,59-75,-231 209,230-207,3-6,0 1,0 0,0 0,0 0,0 0,0 0,1 1,-1-1,0 1,1-1,-1 1,1-1,0 1,0 0,-1 0,1-1,0 1,0 0,1 0,-1 0,0 0,1 0,-1 1,1-1,-1 0,1 0,0 0,0 0,0 0,0 1,1-1,-1 0,0 0,1 0,0 0,-1 0,1 0,0 0,0 0,0 0,0 0,1 0,-1-1,0 1,1 0,-1-1,1 1,1 0,13 2,0-1,1 0,-1-2,1 0,-1 0,1-2,-1 0,1-1,30 0,124-27,-136 21,59-1,-76 13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1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0 166,'1'2,"1"0,-1 0,1 0,0-1,-1 1,1 0,0-1,0 0,0 1,0-1,0 0,0 0,0 0,1 0,-1 0,0-1,0 1,1-1,-1 1,1-1,-1 0,0 0,1 0,1 0,-1 0,37 2,-1-2,1-2,-1-1,1-2,12-5,-23 5,146-26,-175 31,-1-1,1 1,0-1,-1 1,1-1,0 0,-1 1,1-1,0 1,0-1,0 0,-1 1,1-1,0 0,0 1,0-1,0 1,0-1,0 0,0 1,1-1,-1 0,0 1,0-1,0 1,1-1,-1 0,0 1,0-1,1 1,-1-1,1 1,-1-1,0 1,1-1,-1 1,1 0,-1-1,1 1,-1-1,1 1,0 0,-1 0,1-1,-1 1,1 0,0 0,-1 0,1 0,0 0,-1-1,1 1,-1 0,1 1,0-1,-1 0,1 0,0 0,-1 0,1 0,-1 1,1-1,0 0,-1 0,-28-19,-54-55,70 54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6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0,2 0,1 0,0 0,1 0,-1 0,0 0,-1 0,1 0,-1 0,1 0,-1 0,0 0,-5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6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0,'33'0,"27"0,6 0,-2 0,-8 0,-8 5,-12 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8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1,'-8'0,"-1"0,1 0,0 1,0 0,-1 0,1 1,0 0,0 1,1-1,-1 2,0-1,1 1,0 0,0 0,0 1,1 0,-1 0,1 1,0 0,1 0,-1 0,1 0,0 2,-5 4,1 0,0 1,1 0,0 1,1-1,1 1,0 1,1-1,1 1,0 0,1 0,0 0,1 1,1-1,1 1,0-1,1 0,0 1,1-1,1 0,1 0,0 0,1 0,0-1,6 10,-7-19,0 0,0 0,1 0,-1-1,1 0,1 0,-1 0,0 0,1-1,0 0,0 0,0-1,0 1,0-1,0-1,1 1,-1-1,1 0,-1 0,1-1,-1 0,1 0,-1-1,1 0,-1 0,1 0,-1-1,0 0,0 0,0 0,0-1,4-1,-1 0,1-1,-1 0,-1 0,1-1,-1 0,0 0,0-1,-1 0,0-1,0 1,-1-1,0-1,0 1,-1-1,0 0,4-9,-9 14,0-1,0 1,-1 0,1 0,-1-1,0 1,0 0,0 0,-1 0,1 0,-1 0,0 0,0 1,0-1,-1 1,1-1,-1 1,0 0,0 0,0 0,0 0,-1 1,1-1,-1 1,0 0,1 0,-1 0,0 0,0 1,0-1,0 1,0 0,-1 1,1-1,0 1,0 0,-1-1,1 2,0-1,0 1,-1-1,0 1,-5 12,35-4,5-6,0-1,-1-2,1-1,0-2,0-1,16-4,-12 3,-8 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1,'-5'4,"-11"12,-8 8,-4 4,2 3,1-5,4-1,7 0,0 0,3-4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40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85,'2'1,"-1"1,0 0,1 0,-1 0,1-1,0 1,-1 0,1-1,0 0,0 1,0-1,0 0,0 0,1 0,-1 0,0-1,0 1,1-1,-1 1,0-1,0 0,1 1,-1-1,0-1,2 1,-1 0,368 3,-355-2,-11 0,-1-1,1 1,-1-1,1 0,-1 0,1-1,-1 1,1-1,-1 0,0 0,1-1,-1 1,0-1,0 0,4-2,-8 2,0 0,1 0,-1 0,0-1,0 1,0 0,-1 0,1 0,0 0,-1 0,0 0,1 0,-1 0,0 0,0 0,0 0,0 0,0 0,-1 1,1-1,0 0,-1 1,1-1,-1 1,0 0,0-1,1 1,-3-1,-7-9,0-7,1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7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28,'-4'6,"1"0,0 1,0-1,1 0,-1 1,1 0,1-1,0 1,0 0,0 0,0 0,2 6,-2 0,-14 428,-20-191,33-242,1-3,-1 0,1 0,0 0,1 0,-1 0,1 0,0 0,0 0,1 0,-1 0,1 0,0 0,1 0,-1 0,1 1,4-1</inkml:trace>
  <inkml:trace contextRef="#ctx0" brushRef="#br0" timeOffset="549.43">506 1,'0'651,"6"-579,-32-93,12 3,-1-5,0 2,-2 0,-1 0,-1 2,0 0,-1 1,-1 1,-16-9,31 22,-1 1,1 0,-1 0,0 1,0-1,0 2,0-1,-1 1,1 0,0 0,-1 1,1 0,0 0,0 1,-1 0,1 0,0 1,0 0,0 0,0 1,0 0,-1 1,-4 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1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329 114,'-16'5,"1"2,0 0,0 1,1 0,0 1,1 0,0 2,0-1,-5 8,8-9,-7 4,2 1,0 0,1 2,0 0,1 0,1 1,0 0,2 1,0 1,1 0,0 0,2 0,0 1,-1 10,8-27,0 0,-1 1,1-1,0 1,1-1,-1 0,0 0,1 1,0-1,0 0,0 0,0 1,1-1,-1 0,1 0,-1-1,1 1,0 0,0 0,1-1,-1 0,0 1,1-1,0 0,-1 0,1 0,0 0,0-1,0 1,0-1,0 0,0 0,1 0,-1 0,0 0,0-1,1 0,-1 1,0-1,1 0,-1-1,1 1,-1 0,0-1,0 0,1 0,-1 0,2-1,18-6,0-1,0-1,-1-1,0-1,-1-1,0-1,-1-1,-1 0,0-2,-1 0,-1-1,10-13,-8 11,132-140,-148 156,-3 3,1-1,-1 1,1 0,-1-1,1 1,0-1,0 1,0 0,0 0,0-1,0 1,0 0,0 0,0 0,0 0,1 0,-1 0,0 0,1 1,-1-1,1 1,-1-1,1 0,-1 1,1 0,-1-1,1 1,-1 0,1 0,-1 0,1 0,0 0,-1 0,1 1,-1-1,1 0,-1 1,1-1,-1 1,0 0,1-1,-1 1,1 0,-1 0,0 0,0 0,36 132,-33-115,0 0,2-1,0 0,1-1,0 1,2-1,-1-1,3 1,-9-12,1 0,0 0,0 0,0-1,0 1,1-1,0 0,-1 0,1 0,0-1,0 1,1-1,-1 0,0 0,1 0,-1-1,1 0,0 0,-1 0,1 0,0-1,0 1,-1-1,1-1,0 1,0-1,0 1,-1-1,1-1,-1 1,1-1,1 0,15-9,-1-1</inkml:trace>
  <inkml:trace contextRef="#ctx0" brushRef="#br0" timeOffset="333.81">1429 1,'-50'18,"0"3,2 3,0 1,-31 23,77-47,-1-1,1 1,0 0,-1 0,1 1,0-1,0 0,0 1,0 0,0-1,0 1,0 0,0 0,1 0,-1 0,1 0,-1 0,1 1,0-1,0 0,0 1,0-1,0 1,1-1,-1 1,1-1,-1 1,1-1,0 1,0-1,0 1,1 0,-1-1,0 1,1-1,0 1,0-1,0 1,0-1,1 2,5 1,0 0,1-1,-1 1,1-2,0 1,1-1,-1 0,1-1,-1 0,1 0,2-1,53 17,-60-17,0 1,-1-1,1 1,0 0,-1 1,1-1,-1 0,0 1,0 0,0 0,0 0,0 0,-1 0,1 0,-1 1,0-1,0 1,0 0,0 0,-1-1,0 1,0 0,0 0,0 0,0 0,-1 1,0-1,0 0,0 0,0 0,-1 0,1 0,-1 0,0 0,0 0,-1 0,1 0,-1 0,-3 5,-1-1,1 0,-2 0,1 0,-1-1,0 0,-1-1,1 1,-1-1,-1-1,1 1,-1-1,0-1,-9 4,-18 11,31-15,0-1,-1 1,1-2,-1 1,0 0,0-1,0 0,0-1,0 1,0-1,-1 0,1-1,0 0,-2 0,-8-4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7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1 582,'102'-93,"-3"-5,-3-7,9-7,-81 86,2 1,1 0,1 2,1 2,29-18,-56 38,0-1,1 0,-1 1,1-1,-1 1,1 0,-1 0,1 0,0 0,-1 1,1-1,0 1,0-1,0 1,-1 0,1 0,0 0,0 1,0-1,-1 1,1-1,0 1,0 0,-1 0,1 0,-1 0,1 1,-1-1,1 1,-1-1,0 1,0 0,0 0,0 0,0 0,0 0,-1 1,1-1,-1 0,1 1,-1-1,1 3,3 12,-2 1,1-1,-2 1,-1 0,0 0,-1 0,-1 0,0 0,-1-1,-3 10,-3-1,0 0,-2-1,-1 0,0 0,-2-1,-1-1,-1 0,-1-1,-1-1,0 0,-2-2,0 0,-2-1,0 0,-1-2,0-1,-1 0,-17 6,37-19,1 0,-1 0,0 0,0-1,0 0,0 1,0-1,0 0,0 0,0-1,-1 1,1 0,0-1,0 0,-1 0,1 0,0 0,0-1,-1 1,1-1,0 0,0 0,0 0,0 0,0 0,0-1,0 0,0 1,1-1,-1 0,1 0,-1 0,1-1,0 1,-1-1,1 1,1-1,-1 0,0 1,1-1,-1 0,1 0,0 0,-1-3,1-4,0 0,0 0,1-1,0 1,1 0,0 0,1 0,0-1,0 1,1 1,1-1,-1 0,2 1,-1 0,1 0,1 0,-1 0,1 1,1 0,3-3,7-10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1,'-9'48,"-4"20,1 5,3-7,2-14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7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8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1 393,'7'-56,"2"1,3 0,2 1,2 0,8-12,-23 64,-1-1,1 1,-1 0,1-1,0 1,-1 0,1 0,1-1,-1 1,0 0,0 0,1 0,-1 0,1 1,0-1,-1 0,1 0,0 1,0 0,0-1,0 1,0 0,0 0,1 0,-1 0,0 0,1 0,-1 1,0-1,1 1,-1 0,1-1,-1 1,0 0,1 1,-1-1,1 0,-1 1,0-1,1 1,-1 0,0 0,1 0,-1 0,0 0,0 0,0 1,1 0,3 7,0 1,-1 0,0 1,0-1,-1 1,-1 0,0 0,0 0,-1 1,0 3,34 106,-35-118,1 0,-1 0,1 0,-1-1,1 1,0 0,0-1,0 1,1-1,-1 1,0-1,1 0,-1 0,1 0,0-1,0 1,0-1,0 1,0-1,0 0,0 0,0 0,0-1,1 1,-1-1,0 1,0-1,1 0,-1-1,0 1,0 0,1-1,-1 0,0 0,0 0,1 0,8-7,0 0,-1-1,0 0,-1-1,0 0,0-1,-1 0,0 0,-1-1,-1 0,0-1,0 1,-2-1,1 0,-1-1,-1 1,-1-1,0 0,0 0,-2 0,0-1,0-1,0-8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8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366 201,'-13'-5,"0"1,0 0,0 1,0 0,-1 1,0 0,1 1,-1 1,1 0,-1 1,0 0,1 1,-1 1,1 0,0 1,0 0,0 1,1 1,-6 2,11-4,0 0,1 1,-1 0,1 0,0 0,0 1,0-1,1 1,0 1,0-1,1 1,-1 0,1 0,1 0,-1 1,3-4,-1 0,1 0,-1 0,1 0,0 0,1 0,-1 0,1 0,-1 0,1 0,1 0,-1 0,0 0,1 0,0 0,0 0,0 0,1 0,-1 0,1 0,0 0,0-1,0 1,0-1,1 0,0 0,-1 0,1 0,2 2,6 3,1 0,-1-2,1 1,0-1,1-1,-1 0,1-1,0 0,0-1,0 0,1-1,-1-1,1 0,-1-1,1 0,-1-1,0 0,1-1,-1-1,0 0,0-1,11-5,3-2,-3 0</inkml:trace>
  <inkml:trace contextRef="#ctx0" brushRef="#br0" timeOffset="370.189">564 343,'13'8,"1"0,0-1,0-1,0 0,1 0,0-2,0 0,0-1,0 0,0-1,1-1,-1 0,1-1,-1-1,1-1,-1 0,1-1,-1 0,0-1,-1-1,1 0,-1-1,0-1,0 0,-1-1,0-1,0 0,-1 0,0-1,-1-1,0 0,0 0,4-8,54-104,-68 119,1 1,-1-1,0 0,0 0,0 1,0-1,-1 0,1 0,-1 0,0 0,0 0,-1 1,1-1,-1 0,0 0,0 0,0 1,-1-1,1 0,-1 1,0-1,1 1,-2 0,1 0,0 0,-1 0,1 0,-1 0,0 0,0 1,0 0,0-1,-1 1,1 0,-6-1,1-1,0 2,-1-1,1 1,-1 0,0 1,1 0,-1 1,0-1,0 2,0-1,1 1,-1 1,0-1,1 1,-1 1,1 0,0 0,-1 1,-3 2,-11 6,1 1,0 1,1 0,1 2,0 1,-9 10,13-13,1 1,1 0,0 1,1 0,1 1,0 1,2 0,0 0,0 1,2 0,1 1,0-1,1 2,2-1,0 0,0 7,4-19,1 1,0-1,0 0,1 0,0 0,0 0,1 0,0-1,1 1,0-1,0 0,0 0,1 0,0 0,0-1,1 0,-1 0,2 0,-1-1,0 0,1 0,0 0,0-1,1 0,-1-1,1 0,5 2,6 2,1-1,-1-2,1 0,0 0,1-2,-1-1,0 0,1-1,-1-2,17-2,68-21,-78 15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6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645 592,'-12'-7,"-1"1,0 0,0 1,-1 0,1 1,-1 0,0 1,0 1,-1 0,1 1,0 1,-1 0,1 1,0 0,-6 2,-15 5,1 2,0 0,1 3,0 0,1 3,0 0,2 2,0 1,-19 17,48-35,-3 0,1 1,0 0,-1 0,1 0,0 0,0 0,0 1,1-1,-1 1,0-1,1 1,0 0,0 0,0 1,0-1,0 0,0 1,1-1,0 1,0-1,0 1,0-1,0 1,1 0,-1 0,1-1,0 1,0 0,1 0,-1-1,1 1,0 0,0-1,0 1,0 0,7 3,1-1,-1-1,1 1,0-1,0-1,0 0,0 0,1-1,0 0,0-1,-1 0,2 0,-1-1,0 0,0-1,0 0,8-2,26 4,-43-2,0-1,0 1,0 0,0 0,0 0,0 0,0 0,0 0,0 1,0-1,0 0,0 0,0 1,0-1,0 0,0 1,-1-1,1 1,0-1,0 1,0 0,-1-1,1 1,0 0,-1 0,1-1,-1 1,1 0,-1 0,1 0,-1 0,1-1,-1 1,0 0,1 0,-1 0,0 0,0 0,0 0,0 0,0 0,0 0,0 0,0 0,0 0,0 0,-1 0,1 0,0 0,-1 0,1-1,-1 1,1 0,-1 0,1 0,-1 0,1-1,-1 1,0 0,1-1,-2 1,-41 48,-16 3,35-33,1 1,1 1,0 1,2 1,1 1,-1 3,18-24,0 0,1 1,-1-1,0 1,1-1,0 1,0 0,0-1,0 1,0 0,1 0,0 0,0 0,0-1,0 1,0 0,1 0,0 0,0-1,0 1,0 0,0-1,1 1,0-1,-1 1,1-1,1 0,-1 0,0 0,1 0,-1 0,1 0,0-1,0 1,0-1,0 0,1 0,-1 0,1 0,-1-1,1 1,-1-1,2 0,121 34,-117-34,-1 0,0 0,0-1,1 0,-1-1,0 1,1-2,-1 1,0-1,0 0,0-1,0 0,-1 0,1-1,-1 0,0 0,0-1,0 0,3-3,8-6</inkml:trace>
  <inkml:trace contextRef="#ctx0" brushRef="#br0" timeOffset="386.03">251 0,'19'255,"-10"145,-20-266,-6 0,-5-1,-19 50,23-99,4 1,4 1,3-1,4 33,4-94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1,'-5'24,"4"8,1-7,1-6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3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2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37,'123'-36,"-159"51,-384 131,281-90,137-56,1 1,-1 0,1-1,0 1,-1 0,1 0,0 0,0 0,0 1,0-1,0 0,0 0,0 1,0-1,0 0,0 1,1-1,-1 1,1-1,-1 1,1-1,-1 1,1 0,0-1,0 1,0-1,0 1,0 0,0-1,0 1,1-1,-1 1,0-1,1 1,-1-1,1 1,0-1,0 1,-1-1,1 0,0 1,0-1,0 0,1 1,59 46,-37-38,0-1,0-1,1-1,0-1,0-2,1 0,-1-1,1-2,0-1,7-1,41 15,-73-13,0-1,1 1,-1 0,0 0,1-1,-1 1,0 0,0 0,0 0,0 1,0-1,0 0,0 0,0 1,-1-1,1 0,0 1,-1-1,1 0,-1 1,1-1,-1 1,0-1,0 1,0-1,0 1,0-1,0 1,0-1,0 1,0-1,-1 1,1-1,-1 1,1-1,-1 1,1-1,-1 0,0 1,0-1,0 0,0 0,1 1,-2-1,1 0,-1 0,-101 78,24-31,22-15,1 3,2 3,-21 21,51-40,18-17,0 0,1 1,-1 0,1 0,0 0,0 1,0 0,0 0,1 0,0 0,0 1,0 0,1 0,0 0,0 0,0 0,1 0,0 1,0-1,1 1,0 0,0-1,0 1,1 6,4-9,-1 0,2 0,-1-1,0 0,1 0,-1 0,1 0,0-1,0 0,0 0,0 0,0-1,0 1,1-1,-1-1,0 1,1-1,-1 0,1 0,-1 0,0-1,1 1,-1-1,0-1,0 1,3-2,270-65,-233 57,-25 7</inkml:trace>
  <inkml:trace contextRef="#ctx0" brushRef="#br0" timeOffset="695.66">650 940,'18'-37,"38"-78,6 3,36-47,42-3,-140 161,1 0,-1 0,1 1,0-1,-1 0,1 0,0 1,-1-1,1 0,0 1,0-1,-1 1,1-1,0 1,0-1,0 1,0 0,0-1,0 1,0 0,0 0,0 0,0 0,0 0,0 0,0 0,0 0,0 0,0 0,0 0,0 1,-1-1,1 0,0 1,0-1,0 1,0-1,0 1,0-1,-1 1,1 0,0-1,-1 1,1 0,0 0,-1-1,1 1,-1 0,1 0,-1 0,1 0,-1 0,0-1,1 1,-1 0,0 0,0 1,9 59,-8-30,2 0,2-1,0 1,2-1,9 24,-16-49,1-1,0 1,0-1,0 0,1 1,-1-1,1 0,0 0,0 0,0 0,1 0,-1-1,1 1,0-1,0 1,0-1,1 0,-1 0,1-1,-1 1,1-1,0 1,0-1,0 0,0-1,1 1,-1-1,0 0,1 0,-1 0,0-1,1 1,-1-1,1 0,-1 0,1-1,-1 1,1-1,-1 0,1 0,-1-1,0 1,1-1,9-11,-1-1,0 0,-1-1,0-1,-2 1,1-2,-2 1,0-2,2-7,5-6,171-282,-164 287,-23 26,0 0,-1 0,1 1,0-1,-1 0,1 1,0-1,0 0,-1 1,1-1,0 0,0 1,0-1,0 1,-1-1,1 0,0 1,0-1,0 1,0-1,0 1,0-1,0 0,0 1,0-1,0 1,0-1,0 1,0-1,1 0,-1 1,0-1,0 1,0-1,1 0,-1 1,0-1,0 0,1 1,-1-1,0 0,1 0,-1 1,0-1,1 0,-1 0,0 1,1-1,-1 0,1 0,-1 0,0 0,1 0,-1 1,1-1,-1 0,1 0,-1 0,0 0,1 0,-1 0,1-1,-1 1,1 0,-1 0,0 0,1 0,-74 264,68-249,1 0,1 0,1 1,0-1,1 1,0-1,1 1,1 0,1-1,0 1,1-1,0 0,1 0,1 0,1 0,0-1,1 0,0 0,1-1,0 1,2-2,2 4,2-5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7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0 175,'66'0,"189"-11,-191 3,1 3,0 2,1 4,14 3,-157-58,-4-26,68 62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190 367,'10'-3,"10"-4,-30 14,-18 7,-55 41,82-54,0 1,0-1,0 1,1-1,-1 1,0-1,1 1,0-1,-1 1,1-1,0 1,0 0,-1-1,1 1,1-1,-1 1,0 0,0-1,1 1,-1-1,0 1,1 0,0-1,-1 1,1-1,0 0,0 1,0-1,0 0,0 1,0-1,0 0,0 0,0 0,1 0,-1 0,0 0,1 0,-1 0,1-1,-1 1,1-1,67 30,-68-30,36 10,-33-10,1 0,-1 0,1 0,-1 1,1 0,-1 0,1 0,-1 1,0-1,1 1,-1 0,0 0,0 1,0-1,-1 1,1 0,-1 0,1 0,-1 0,0 1,0-1,-1 1,1 0,-1 0,1 0,-1 0,-1 0,1 0,0 1,-1-1,0 0,0 1,0 0,-3 6,0-1,-1 0,0 0,-1 0,0 0,-1 0,0-1,0 1,-1-1,0-1,0 1,-1-1,0 0,-1 0,0-1,0 0,-1-1,1 0,-1 0,-1-1,1 0,-9 3,-23 19,-69 23,110-49,-1-1,0 1,1-1,-1 0,0 1,1-1,-1 0,0 1,1-1,-1 0,0 0,0 0,1 1,-1-1,0 0,0 0,1 0,-1 0,0 0,0-1,0 1,1 0,-1 0,0 0,1-1,-1 1,0 0,1-1,-1 1,0 0,1-1,-1 1,0-1,1 1,-1-1,1 0,-1 1,1-1,0 1,-1-1,1 0,-1 1,1-1,0 0,0 0,-1 1,1-1,0 0,0 0,0 1,0-1,0 0,0 0,0 1,0-1,0 0,0 0,0 1,1-1,-1 0,0 0,1 0,23-43,-8 25,-2 2</inkml:trace>
  <inkml:trace contextRef="#ctx0" brushRef="#br0" timeOffset="362.949">839 0,'1'67,"-13"200,-32 32,30-225,-2 68,23-114,-7-28,0-1,0 1,0 0,0-1,0 1,0 0,0-1,0 1,0 0,0-1,1 1,-1 0,0-1,0 1,0 0,0 0,0-1,1 1,-1 0,0-1,0 1,0 0,1 0,-1-1,0 1,0 0,1 0,-1 0,0 0,1-1,-1 1,0 0,0 0,1 0,-1 0,0 0,1 0,-1 0,0 0,1 0,-1 0,0 0,1 0,-1 0,0 0,1 0,-1 0,0 0,1 0,-1 0,0 0,1 1,-1-1,0 0,0 0,1 0,-1 1,0-1,0 0,1 0,-1 1,0-1,0 0,0 0,1 1,-1-1,4-14</inkml:trace>
  <inkml:trace contextRef="#ctx0" brushRef="#br0" timeOffset="595.507">586 451,'28'10,"39"3,18-1,-2-2,-5-8,-6-4,-10-1,-11-1,-10 0,-6 2,-5 0,-3 1,-1 1,-5-1</inkml:trace>
  <inkml:trace contextRef="#ctx0" brushRef="#br0" timeOffset="929.364">1234 621,'23'4,"0"0,0-2,0-1,0-1,0 0,0-2,0-1,0-1,0 0,-1-2,0-1,0-1,-1 0,18-11,-35 17,-1-1,0 1,0-1,0 0,-1 0,1 0,0 0,-1-1,0 1,0-1,0 1,0-1,-1 0,0 0,1 1,-1-1,0 0,-1 0,1 0,-1-1,0 1,0 0,0 0,0 0,-1 0,0 0,0 0,0 0,0 0,0 0,-1 1,0-1,0 0,0 1,0-1,0 1,-1 0,1 0,-1 0,0 0,0 0,0 1,0-1,-1 1,1 0,-1 0,1 0,-1 0,0 1,-2-2,-3 1,1-1,-1 1,1 1,-1 0,0 0,0 0,0 1,1 1,-1-1,0 1,0 1,1 0,-1 0,1 1,-1 0,1 0,0 1,0 0,1 0,-1 1,1 0,-1 0,-7 6,1 1,0 0,1 1,0 1,1 0,0 0,1 1,1 0,1 1,-2 4,7-13,0 1,0 0,0 0,1 1,1-1,-1 1,1 0,1-1,0 1,0 0,0 0,1 0,1 0,-1-1,1 1,1 0,0 0,0-1,1 1,0-1,0 0,1 1,0-2,0 1,1 0,0-1,1 0,-1 0,1-1,0 1,1-1,0 0,0-1,1 1,9 1,0 0,1-2,0 1,0-2,1-1,-1 0,1-1,-1-1,1-1,11-1,0 1</inkml:trace>
  <inkml:trace contextRef="#ctx0" brushRef="#br0" timeOffset="1382.506">1884 762,'-14'23,"28"-30,113-120,6-8,-133 134,1 0,-1 0,1 0,-1 0,1 0,-1 0,1 0,0 0,-1 0,1 0,0 1,0-1,-1 0,1 0,0 1,0-1,0 1,0-1,0 1,0-1,0 1,0-1,0 1,0 0,0 0,0 0,1-1,-1 1,0 0,0 0,0 1,0-1,0 0,0 0,0 0,0 1,0-1,0 0,0 1,0-1,0 1,0 0,0-1,0 1,0 0,0-1,0 1,-1 0,1 0,0 0,-1 0,1-1,0 1,-1 0,1 0,7 51,-9-48,0 0,1 0,0-1,-1 1,2 0,-1 0,0 0,1-1,-1 1,1 0,0-1,1 1,-1-1,0 1,1-1,0 1,0-1,0 0,0 0,0 0,1 0,-1 0,1-1,0 1,0-1,0 0,0 1,0-1,1-1,-1 1,0 0,1-1,0 0,-1 0,1 0,0 0,3 0,9-2,0-1,1 0,-1-2,-1 0,1 0,0-2,-1 0,0 0,2-3,53-19,-48 19,-21 7,1 1,0-1,0 1,0-1,0 1,0 0,1 0,-1 0,0 0,1 0,-1 0,0 1,1-1,-1 1,1 0,-1-1,1 1,-1 0,1 0,-1 1,0-1,1 1,-1-1,1 1,-1 0,0-1,1 1,-1 1,0-1,0 0,0 0,0 1,0-1,0 1,0 0,0-1,-1 1,1 0,0 1,7 81,-10-77,0-1,1 1,0 0,0-1,1 1,0 0,0-1,0 1,1-1,0 0,0 1,0-1,1 0,0 0,1 0,-1-1,1 1,2 1,9 6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0 140,'130'-102,"-129"101,1 0,-1 0,0 0,0 0,0 0,1 1,-1-1,0 0,1 0,-1 1,0-1,1 1,-1 0,1-1,-1 1,1 0,-1 0,1 0,-1 0,1 0,-1 0,1 0,-1 0,1 1,-1-1,1 0,-1 1,1 0,-1-1,0 1,1 0,-1 0,0-1,0 1,1 0,-1 0,0 0,0 1,0-1,0 0,0 0,-1 0,1 1,0-1,-1 1,1-1,0 0,-1 1,0-1,1 1,-1-1,0 2,10 85,-10-83,24 319,3-122,-27-201,-1 0,1 0,0-1,-1 1,1 0,0 0,0-1,-1 1,1 0,0 0,0 0,0-1,0 1,0 0,0 0,0 0,1 0,-1-1,0 1,0 0,1 0,-1-1,0 1,1 0,-1 0,1-1,-1 1,0 0,1-1,0 1,-1-1,1 1,-1-1,1 1,0-1,-1 1,1-1,0 1,0-1,-1 0,1 0,0 1,0-1,0 0,-1 0,1 0,0 0,0 0,0 0,-1 0,1 0,0 0,0 0,0 0,-1-1,1 1,0 0,0 0,-1-1,1 1,0-1,0 1,-1-1,1 1,-1-1,1 1,0-1,50-132,158-353,-169 411,-33 69,-3 6</inkml:trace>
  <inkml:trace contextRef="#ctx0" brushRef="#br0" timeOffset="347.705">649 648,'-10'34,"-3"15,1 0</inkml:trace>
  <inkml:trace contextRef="#ctx0" brushRef="#br0" timeOffset="586.501">875 310,'-15'10,"-4"2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0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29,'226'-17,"29"5,-231 12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0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1,'24'0,"18"0,6 0,0 0,-8 4,-7 2,-8 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6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0 142,'239'18,"-132"-9,2-4,37-7,-38 1,-57-7,-50 8,0 0,0-1,0 1,0-1,-1 0,1 1,0-1,-1 0,1 1,0-1,-1 0,1 0,-1 0,1 1,-1-1,1 0,-1 0,0 0,1 0,-1 0,0 0,0 0,0 0,0 0,0 0,0 0,0 0,0 0,0 0,0 0,0 1,0-1,-1 0,1 0,0 0,-1 0,1 0,-1 0,1 0,-1 1,0-1,1 0,-1 0,0 1,1-1,-1 0,0 1,0-1,1 1,-2-1,-8-9,0 1,-1 0,-1 0,1 1,-1 0,-1 1,1 1,-6-2,-39-23,31 14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6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1,'346'0,"-79"28,-202-27,-38-2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3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0 711,'17'-47,"1"0,3 2,1 0,2 2,8-8,-31 50,9-17,1 1,0 0,2 0,0 1,0 1,2 0,0 1,0 0,-13 13,-1 0,0 0,0 1,0-1,0 0,1 0,-1 0,0 1,1-1,-1 1,0-1,1 1,-1 0,1-1,-1 1,1 0,-1 0,1 0,-1 0,1 0,-1 0,0 0,1 1,-1-1,1 1,-1-1,0 1,1-1,-1 1,0 0,1-1,-1 1,0 0,0 0,0 0,0 0,0 0,0 0,0 0,0 1,0-1,0 0,-1 0,1 1,0-1,-1 1,0-1,1 0,-1 1,0-1,1 1,-1 0,31 136,-30-137,0 1,-1-1,1 1,0-1,0 1,0-1,0 1,0-1,0 0,1 0,-1 0,0 0,1 0,-1 0,1 0,-1 0,1 0,-1 0,1-1,0 1,-1-1,1 1,0-1,-1 0,1 1,0-1,-1 0,1 0,0 0,0-1,-1 1,1 0,0-1,-1 1,1-1,-1 1,1-1,0 0,-1 0,2 0,58-48,-56 44,57-66,43-36,-104 106,1 0,-1 0,0 0,0 0,1 1,-1-1,0 0,1 1,-1-1,1 1,-1 0,1-1,-1 1,1 0,-1 0,1 0,-1 0,0 0,1 0,-1 1,1-1,-1 0,1 1,-1-1,1 1,-1 0,0-1,1 1,-1 0,0 0,0 0,0 0,0 0,0 0,0 0,0 0,0 0,0 0,0 0,0 1,-1-1,1 1,18 62,8 75,-17-120</inkml:trace>
  <inkml:trace contextRef="#ctx0" brushRef="#br0" timeOffset="731.329">988 90,'45'-9,"-1"-1,0-3,-1-1,29-15,-71 28,0 0,0 0,1 0,-1 0,0 0,1 1,-1-1,0 0,1 1,-1-1,1 1,-1-1,1 1,0 0,-1 0,1 0,-1 0,1 0,-1 0,1 0,0 0,-1 0,1 1,-1-1,1 1,-1-1,1 1,-1 0,0-1,1 1,-1 0,0 0,0 0,1 0,-1 0,0 0,0 0,0 1,0-1,0 0,0 1,-1-1,1 0,0 1,-1-1,1 1,0 1,13 166,20 87,-18-121,-16-134,0-1,0 1,0-1,0 1,1-1,-1 1,0-1,0 0,0 1,0-1,1 1,-1-1,0 0,0 1,1-1,-1 1,0-1,1 0,-1 1,0-1,1 0,-1 0,1 1,-1-1,0 0,1 0,-1 0,1 0,-1 1,1-1,-1 0,1 0,-1 0,1 0,-1 0,1 0,-1 0,0 0,1 0,-1 0,1 0,-1-1,1 1,-1 0,1 0,-1 0,0-1,1 1,-1 0,1 0,-1-1,0 1,1 0,-1-1,0 1,1 0,-1-1,0 1,0-1,1 1,-1 0,0-1,0 1,0-1,0 1,0-1,1 1,-1-1,20-37,-18 32,165-320,-55 115,-105 199</inkml:trace>
  <inkml:trace contextRef="#ctx0" brushRef="#br0" timeOffset="1284.897">1722 569,'-5'24,"-6"13,-2 5,2 0,8-12,4-11</inkml:trace>
  <inkml:trace contextRef="#ctx0" brushRef="#br0" timeOffset="1512.257">1948 231,'-14'19,"-5"7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03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534 451,'-16'-4,"0"0,0 1,0 1,0 0,0 1,-1 0,1 2,0 0,0 1,0 0,0 2,0 0,-4 1,19-4,-1-1,1 0,-1 0,1 1,0-1,-1 1,1-1,0 1,-1-1,1 1,0 0,0 0,-1 0,1-1,0 1,0 0,0 0,0 1,0-1,1 0,-1 0,0 0,0 1,1-1,-1 0,1 1,-1-1,1 0,0 1,-1-1,1 1,0-1,0 1,0-1,0 0,0 1,0-1,0 1,1-1,-1 1,1-1,-1 0,1 1,-1-1,1 0,0 1,-1-1,1 0,0 0,0 0,0 0,0 0,0 0,0 0,0 0,0 0,1 0,-1 0,0-1,11 8,-9-8,-1 1,0-1,0 1,0 0,0-1,1 1,-1 0,0 1,-1-1,1 0,0 1,0-1,0 1,-1-1,1 1,-1 0,1-1,-1 1,0 0,0 0,0 0,0 0,0 0,0 1,0-1,-1 0,1 0,-1 0,0 1,1-1,-1 0,0 0,0 1,-1-1,1 0,0 1,-1-1,1 0,-1 0,0 0,0 2,-13 11,0 0,-1 0,0-2,-1 0,-1 0,0-2,-2 1,-29 21,18-11,12-10,1 0,0 1,1 1,1 1,0 0,-10 14,23-25,0-1,0 1,1-1,-1 1,1 0,-1 0,1 0,1 0,-1-1,0 1,1 0,0 0,0 0,0 0,0 0,1 0,-1 0,1 0,0 0,0 0,1 0,-1-1,1 1,0 0,0-1,0 1,0-1,1 0,-1 0,1 0,0 0,0 0,0-1,1 2,6 4,0 0,1 0,-1-1,2 0,-1-1,1 0,-1-1,2 0,-1-1,4 0,-11-2,1 0,0-1,-1 0,1 0,0 0,0-1,0 0,0 0,0-1,-1 1,1-1,0 0,0-1,-1 0,1 0,-1 0,0 0,1-1,-1 0,0 0,0 0,-1 0,1-1,0-1,10-12</inkml:trace>
  <inkml:trace contextRef="#ctx0" brushRef="#br0" timeOffset="370.503">450 0,'-8'119,"-5"0,-4-1,-6-2,-16 40,4-8,31-131,-18 91,-5-1,-5-2,-5-1,-7 6,-40 89,77-175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28 103,'17'101,"-33"134,-13-72,79-352,49-61,-92 235,0 1,1 0,1 1,0 0,1 0,0 1,1 0,1 0,0 2,0-1,9-5,-17 15,-1 0,0 0,1 0,-1 0,1 0,-1 0,1 1,-1 0,1 0,-1 0,1 0,-1 0,1 1,-1 0,1-1,-1 1,0 1,1-1,-1 0,0 1,0-1,0 1,0 0,0 0,0 0,-1 1,1-1,-1 1,1-1,-1 1,0 0,0 0,0 0,0 0,-1 0,1 0,-1 1,0-1,1 3,45 48,-32-49,-2-6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08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0 131,'56'-1,"144"13,-20 12,-180-25,0 0,1 0,-1 0,0 0,0-1,0 1,0 0,0 0,0 0,0 0,0 0,0 0,-1 0,1-1,0 1,-1 0,1 0,-1 0,1 0,-1 0,1 0,-1 1,0-1,0 0,1 0,-1 0,0 1,0-1,0 0,0 1,0-1,0 0,0 1,0 0,0-1,0 1,1 0,-159-122,144 111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08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0,'5'0,"10"0,9 5,4 1,3 0,0-1,1-2,-2 0,0-2,-1 4,0 2,4-1,2-2,-1 0,-6 2,-8 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455 110,'-7'-9,"0"0,-1 0,0 1,-1 0,0 1,0 0,0 0,-1 1,0 0,0 0,-1 1,1 1,-1 0,0 0,-1 1,1 1,0 0,-1 0,1 1,-1 0,1 1,-1 1,0 0,1 0,-1 1,1 0,0 1,-9 4,6 0,0 2,1-1,0 2,0 0,1 0,0 1,1 0,-1 2,9-9,-1 1,1-1,0 0,0 1,1 0,-1 0,1 0,0 0,1 0,-1 0,1 0,0 1,0-1,0 1,1-1,0 0,0 1,0-1,1 1,0-1,0 0,0 1,1-1,0 0,0 2,1-2,0 0,0-1,1 1,0-1,-1 1,2-1,-1 0,0 0,1-1,-1 1,1-1,0 0,0-1,1 1,-1-1,0 0,1 0,-1-1,1 1,0-1,0 0,-1-1,2 1,134-12,-110 1,0-1,-1-2,-1-1,0-1,0-2,-2-1,10-9,-35 25,0 1,0-1,0 1,0-1,0 1,0 0,0 0,1 0,-1 0,0 0,1 0,-1 0,1 1,-1-1,0 1,1 0,-1 0,1 0,-1 0,1 0,-1 1,1-1,-1 1,1-1,-1 1,0 0,1 0,-1 0,0 0,0 0,0 1,0-1,0 1,1 0,31 32,-27-26,0-1,0 1,1-1,-1-1,2 1,-1-1,1-1,0 0,0 0,2 0,10 1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10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57,'-174'226,"-26"-11,148-172,39-38</inkml:trace>
  <inkml:trace contextRef="#ctx0" brushRef="#br0" timeOffset="862.76">72 0,'38'82,"13"2,-4 3,33 86,-3-17,-69-143,-1-6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18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1,'-2'0,"1"1,-1 0,1 1,0-1,0 0,-1 0,1 1,0-1,0 0,0 1,0-1,1 1,-1-1,0 1,1 0,-1-1,1 1,-1 0,1-1,0 1,0 0,0-1,0 1,0 0,0 0,0-1,0 1,1 0,-1-1,1 1,-1 0,1-1,0 2,0 0,10 66,3-1,3 0,4-1,14 31,-19-54,-13-31,1 0,0 0,1-1,1 1,0-1,0 0,1-1,1 0,0 0,0 0,1-1,7 7,-15-17,0 1,-1-1,1 1,0-1,-1 0,1 1,0-1,0 0,-1 1,1-1,0 0,0 0,-1 0,1 0,0 0,0 0,0 0,-1 0,1 0,0 0,0 0,0 0,-1 0,1-1,0 1,-1 0,1-1,0 1,0 0,-1-1,1 1,-1-1,1 1,0-1,-1 0,1 1,-1-1,1 1,-1-1,0 0,1 1,-1-1,1 0,-1 0,0 1,0-1,0 0,1 0,-1 1,0-2,7-42,-7 43,24-175,-19 146,2 0,0 1,2 0,1 1,10-19,-10 29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19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0 224,'243'-32,"25"6,-267 26,-1 1,1-1,-1 0,1 1,0-1,-1 0,1 0,0 1,-1-1,1 0,-1 0,1 0,0 0,-1 0,1 0,0 0,-1 0,1 0,0 0,-1 0,1-1,0 1,-1 0,1 0,0-1,-1 1,1 0,-1-1,1 1,-1 0,1-1,-1 1,1-1,-1 1,1-1,-1 1,0-1,1 1,-1-1,0 0,1 1,-1-1,0 0,0 1,0-1,0 1,1-1,-1 0,0 1,0-1,0 0,0 1,0-1,-1 0,1 0,-26-29,26 30,-16-15,3 2,0 1,0 0,-1 0,-1 2,0 0,0 0,-1 2,-6-3,4 5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19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4,8 3,3-1,3-2,0 0,1-2,-2-1,2 0,-3-1,2-1,-2 1,-4 0,-3 0,-3 0,-6-1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20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1 306,'194'-23,"100"-11,-102 12,-168 23,-5 3</inkml:trace>
  <inkml:trace contextRef="#ctx0" brushRef="#br0" timeOffset="244.066">57 560,'29'10,"38"-3,32-6,9-8,-5-4,-5-4,-10 1,-10-3,-14 2,-12 3,-16 4</inkml:trace>
  <inkml:trace contextRef="#ctx0" brushRef="#br0" timeOffset="578.343">1808 52,'-42'8,"0"2,1 2,1 1,0 3,-28 15,38-18,1 1,0 1,2 2,0 1,0 1,2 1,-5 7,23-21,-1 2,1-1,1 1,0 0,0 1,0-1,1 1,1 0,-1 1,1-1,1 1,0-1,0 1,1 0,0 0,1 0,0 1,1-1,0 0,0 0,1 1,1-1,-1 0,3 6,0-5,0 0,1 0,0-1,1 0,0 0,0 0,1-1,0 0,1 0,0-1,0 0,1 0,0-1,1 0,-1-1,1 0,0 0,1-1,-1-1,11 4,7 1,-1-1,1-2,1 0,-1-2,1-1,-1-2,26-1,-28-1,0-1,-1-2,0 0,0-2,0-1,0 0,-1-2,-1-1,1-1,-2-1,1-1,-2 0,0-2,0-1,-2 0,0-2,-1 0,0-1,6-11,-16 19,-1-1,0-1,0 1,-2-1,1 0,-2 0,0-1,0 0,-1 1,-1-1,0 0,-1 0,-1 0,0 0,-1 0,0 0,-1 0,-1 0,0 0,-1 1,0-1,-1 1,-1 0,0 0,-1 1,0 0,0 0,-2 1,1 0,-2 0,1 1,-1 0,-1 1,-1-2,-82-34,53 31</inkml:trace>
  <inkml:trace contextRef="#ctx0" brushRef="#br0" timeOffset="843.803">877 306,'569'25,"18"7,-441-21,-69-3,1-4,0-3,53-7,99-14,-175 9,-32 5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25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0,'-7'22,"0"0,2 0,0 1,2-1,0 1,1 0,2 0,0-1,3 17,-2 10,-1 363,-28-206,16-162,1-44,8-11</inkml:trace>
  <inkml:trace contextRef="#ctx0" brushRef="#br0" timeOffset="319.825">1 650,'38'-15,"37"-9,15-5,-3 2,-6 1,-13 0,-8 4,-9 2,-9 3,-7 1,-4 2,-7-1,-4 3,-4-3,-6 2</inkml:trace>
  <inkml:trace contextRef="#ctx0" brushRef="#br0" timeOffset="731.539">988 0,'-25'96,"4"0,4 2,4 0,5 0,4 66,28-60,-22-101,-1 0,1-1,0 1,0-1,0 1,1-1,-1 0,1 0,-1 0,1 0,-1 0,1 0,0-1,0 1,0-1,0 0,0 0,0 0,0 0,0-1,1 1,-1-1,0 0,0 0,1 0,-1 0,0-1,0 1,0-1,0 0,2 0,10-4,0-1,-1-1,0 0,-1 0,0-2,0 0,0 0,-1-1,4-4,76-52,-90 64,1 1,-1-1,1 1,-1 0,1-1,0 2,0-1,0 0,-1 0,1 1,0 0,0-1,0 1,0 0,0 0,0 1,0-1,-1 1,1-1,0 1,0 0,0 0,-1 0,1 0,0 1,-1-1,0 1,1 0,-1-1,0 1,0 0,1 0,-2 1,1-1,0 0,0 1,-1-1,1 1,-1-1,0 1,1 2,41 169,-42-171,0 0,0-1,0 1,0 0,1 0,-1-1,1 1,0-1,-1 0,1 1,0-1,1 0,-1 0,0 0,1-1,-1 1,1 0,-1-1,1 0,0 1,-1-1,2 0,11 0</inkml:trace>
  <inkml:trace contextRef="#ctx0" brushRef="#br0" timeOffset="1101.498">1779 763,'19'0,"1"0,0-2,-1 0,1-1,-1-1,0-1,0-1,-1-1,1 0,-2-1,16-9,-30 15,0 0,0 0,0 0,-1-1,1 1,-1-1,1 0,-1 0,0 1,0-2,0 1,0 0,0 0,-1 0,0-1,0 1,0-1,0 1,0-1,0 1,-1-1,0 0,0 1,0-1,0 0,-1 1,1-1,-1 1,0-1,0 1,0-1,0 1,-1-1,1 1,-1 0,0 0,0 0,0 0,0 0,-1 0,1 1,-1-1,0 1,0 0,0 0,0-1,0 2,0-1,-1 0,-3-2,1 1,-1 1,0-1,0 1,1 0,-2 1,1 0,0 0,0 0,0 1,0 0,-1 0,1 1,0 0,0 0,0 1,0-1,0 2,0-1,1 1,-1 0,1 0,0 1,0 0,-1 1,-10 7,1 1,0 0,1 2,1 0,0 0,1 1,1 1,-2 4,9-15,0 1,1-1,0 1,0 0,1 0,-1 0,2 0,-1 1,1-1,0 1,1 0,-1-1,2 1,-1 0,1 0,0 0,1-1,0 1,0 0,0 0,1-1,0 1,1-1,0 0,0 1,1-1,-1-1,1 1,1 0,-1-1,1 0,1 0,-1-1,1 1,0-1,0 0,0-1,1 1,-1-1,1 0,0-1,1 0,80 6,-63-10</inkml:trace>
  <inkml:trace contextRef="#ctx0" brushRef="#br0" timeOffset="1523.091">2146 988,'83'-67,"-3"-4,-3-4,27-36,-104 111,1 1,-1 0,0 0,0-1,0 1,1 0,-1-1,1 1,-1 0,0-1,1 1,-1 0,1-1,-1 1,1-1,0 1,-1-1,1 1,0-1,-1 0,1 1,0-1,-1 0,1 1,0-1,0 0,-1 0,1 0,0 1,0-1,-1 0,1 0,0 0,0 0,0-1,-1 1,1 0,0 0,0 0,-1-1,1 1,0 0,-1-1,1 1,0 0,-1-1,1 1,0-1,-1 1,1-1,-1 1,1-1,-1 0,1 1,-1-1,2 17,1-1,0 1,1 0,1-1,0 0,1 0,1-1,0 0,1 0,1 0,0-1,0 0,1-1,7 7,-10-13,-1 1,1-1,0 0,0-1,0 1,1-1,0-1,0 1,0-2,0 1,1-1,0 0,-1-1,1 0,0 0,0-1,0 0,0 0,0-1,1-1,-1 1,0-1,0-1,0 0,-1 0,1-1,1-3,-1-1,0 0,0-1,-1 0,0 0,0-1,-1 1,0-2,-1 1,0-1,0 0,-1 0,0-1,-1 0,0 1,-1-2,0 1,-1 0,0 0,0-6,1 4,3-15,-1 3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1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1,'-19'38,"-16"27,-7 8,4-5,3-12,8-13,4-8,5-10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4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0,'-4'24,"2"4,2-4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4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4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1,'-5'2,"0"-1,0 1,0 1,0-1,1 1,-1 0,1 0,0 0,0 0,0 1,0 0,0 0,1 0,0 0,0 0,0 1,0-1,1 1,-1 0,1 0,1 0,-1 0,1 0,0 0,0 0,0 1,0 4,5-6,-1 1,1-1,0 0,0 0,0 0,1 0,-1-1,1 1,0-1,0-1,0 1,1-1,-1 0,2 1,22 11,-26-12,0 0,0 0,0 1,-1-1,1 0,-1 1,1 0,-1 0,0 0,0 0,0 0,0 0,-1 0,1 0,-1 1,0-1,0 1,0-1,0 1,-1-1,1 1,-1 0,0-1,0 1,-1-1,1 1,-1 0,1-1,-1 1,0-1,0 1,-1-1,1 0,-1 1,0-1,1 0,-1 0,-1 0,1-1,0 1,-1 0,1-1,-1 1,-8 8,0 0,0 0,-1-1,0-1,0 0,-1 0,-1-2,1 1,-1-2,-9 4,5-5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5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0 211,'15'56,"-2"0,-3 1,2 52,-20 3,8-113,0 1,0 0,0-1,0 1,0 0,-1 0,1-1,0 1,0 0,0 0,0-1,0 1,0 0,0 0,0-1,-1 1,1 0,0 0,0-1,0 1,-1 0,1 0,0 0,0 0,-1-1,1 1,0 0,0 0,-1 0,1 0,0 0,0 0,-1 0,1-1,0 1,0 0,-1 0,1 0,0 0,-1 0,1 0,0 1,0-1,-1 0,1 0,0 0,-1 0,1 0,-4-33,7-4,0-1,3 1,1 0,2 1,1-1,2 2,2 0,1 0,8-11,-14 24,2 1,0 0,1 1,1 1,1 0,0 0,14-12,-27 30,0 0,0 0,-1 0,1 0,0 0,0 0,0 0,0 0,0 0,1 0,-1 1,0-1,0 0,0 1,1-1,-1 1,0 0,0-1,1 1,-1 0,0 0,1 0,-1 0,1 0,-1 0,0 0,1 0,-1 0,0 1,0-1,1 1,-1-1,0 1,0-1,1 1,-1 0,0-1,0 1,0 0,0 0,0 0,0 0,0 0,0 0,-1 0,1 0,0 0,-1 1,1-1,0 0,16 68,7 52,-15-95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7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1,'-5'34,"-2"15,1 5,6-7,3-12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7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7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337 594,'-36'10,"0"2,0 2,2 1,0 2,1 1,-27 20,4 12,54-49,1 1,0-1,0 0,0 0,1 1,-1-1,0 0,0 1,1-1,-1 1,1-1,-1 1,1-1,0 1,-1-1,1 1,0-1,0 1,0-1,0 1,0-1,1 1,-1 0,0-1,1 1,-1-1,1 0,-1 1,1-1,0 1,0-1,0 0,-1 1,1-1,0 0,1 0,-1 0,0 0,0 0,0 0,1 0,-1 0,0-1,2 2,5 0,0-1,1 1,0-1,-1 0,1-1,0 0,-1-1,1 0,-1 0,1 0,-1-1,1-1,-1 1,0-1,0-1,0 0,0 0,-1 0,0-1,1 0,135-82,-141 86,-1 0,0 0,0 1,0-1,1 0,-1 0,0 1,1-1,-1 1,1-1,-1 1,1 0,-1 0,1-1,-1 1,0 0,1 0,-1 0,1 0,-1 1,1-1,-1 0,1 1,-1-1,1 1,-1-1,0 1,1 0,-1 0,0-1,0 1,0 0,1 0,-1 0,0 0,0 0,0 1,-1-1,1 0,0 0,0 1,-1-1,1 0,0 1,-1-1,0 0,1 1,-1-1,0 1,1-1,-1 1,4 35,-5-34,0 1,1-1,-1 1,1-1,0 1,0 0,0-1,0 1,1-1,0 1,-1-1,1 1,0-1,1 1,-1-1,1 0,-1 0,1 1,0-1,0 0,0-1,1 1,-1 0,1-1,-1 1,1-1,0 0,0 0,0 0,0 0,1 0,-1-1,0 0,1 1,-1-1,1 0,-1-1,1 1,-1-1,4 1,7-6,0 0,0 0,0-2,0 1,-1-2,0 0,-1 0,0-1,0-1,-1 0,0-1,-1 0,0 0,0-1,-2-1,1 1,0-3,21-24,-1 0,-2-2,-1-1,-3-1,-1-1,-3-1,-1-1,-2 0,6-38,-9-100,-13 182,0 0,0-1,0 1,0 0,-1-1,0 1,1 0,-1 0,0 0,0-1,0 1,0 0,0 0,-1 0,1 1,0-1,-1 0,0 0,1 1,-1-1,0 1,0-1,0 1,0 0,0 0,0 0,0 0,0 0,0 0,-1 1,1-1,0 1,0 0,-1-1,1 1,0 0,-1 0,1 0,0 1,-1-1,1 1,0-1,0 1,-1 0,1-1,0 1,0 0,0 1,0-1,0 0,0 1,0-1,1 1,-1-1,0 1,1 0,0 0,-1-1,1 1,-1 2,-11 15,1 1,1 0,1 1,1 0,1 0,1 1,0 0,2 1,0-1,1 9,0-9,1 1,0-1,2 1,1 0,0 0,2-1,1 1,0 0,2-1,1 0,0 0,2-1,0 0,1 0,2-1,0 0,1 0,1-2,0 1,2-2,0 0,1 0,0-2,1 0,1-1,1 0,10 5,-1-8,-3-3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5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0 364,'141'-155,"-118"135,-3 0,1 1,1 0,0 2,1 1,1 1,1 1,0 1,26-9,-48 20,1 1,-1 0,0 0,0 0,1 0,-1 1,0-1,1 1,-1 0,0 0,1 0,-1 0,1 1,-1-1,0 1,1 0,-1 0,0 0,0 0,0 1,0-1,0 1,0 0,0 0,-1 0,1 0,0 0,-1 1,0-1,0 1,1-1,-1 1,-1 0,1 0,0 0,-1 0,0 0,1 0,-1 1,0 12,-1 0,-1 0,0 0,-1 0,0 0,-1 0,-1 0,-1-1,0 0,-1 0,-1 0,0 0,-1-1,0-1,-1 1,-1-1,-3 2,10-10,-1 1,-1-1,1 0,-1-1,1 1,-2-1,1 0,0 0,-1 0,0-1,1 0,-1 0,-1 0,1-1,0 0,0 0,-1 0,1-1,-1 0,0-1,1 1,-6-1,-43-1,30 1</inkml:trace>
  <inkml:trace contextRef="#ctx0" brushRef="#br0" timeOffset="668.603">706 195,'3'1,"0"2,0-1,-1 0,1 0,-1 1,0 0,1-1,-1 1,0 0,-1 0,1 0,-1 0,1 0,-1 1,0-1,0 0,0 3,1-3,5 26,0 0,-2 1,-2-1,0 1,-2 0,-1 0,-2 0,-2 9,-43 224,38-250,12-49,12-28,3 0,3 1,2 1,4 2,1 0,37-55,-49 88,2 0,0 1,2 1,1 1,0 1,2 0,1 2,0 1,2 1,13-8,-36 25,0 0,-1 1,1-1,0 1,-1-1,1 1,0 0,0 0,0 0,0 1,0-1,0 1,0 0,1-1,-1 1,0 1,0-1,0 0,0 1,0 0,0-1,0 1,0 0,0 1,-1-1,1 0,0 1,0 0,-1-1,0 1,1 0,-1 0,0 1,0-1,0 0,0 1,0-1,0 1,-1 0,1-1,-1 1,0 0,0 0,0 0,0 0,0 0,-1 0,0 0,1 0,-1 0,0 1,-2 10,0 0,-1 0,-1 0,0 0,-1 0,0-1,-1 0,-1 0,0-1,0 0,-2 0,1 0,-1-1,-1 0,-3 2,6-5,1-1,-1 1,-1-1,1-1,-1 1,-1-1,1-1,-1 0,0 0,0 0,0-1,0-1,-1 0,-2 1,-12 0</inkml:trace>
  <inkml:trace contextRef="#ctx0" brushRef="#br0" timeOffset="1018.651">1355 279,'56'-1,"1"-2,-1-3,0-2,22-8,-71 15,1 0,-1-1,0 0,0 0,1-1,-1 1,-1-2,1 1,0-1,-1 0,0 0,0-1,0 0,-1 0,1 0,-1-1,0 1,-1-1,1 0,-1-1,-1 1,1-1,-1 0,0 0,0 0,-1 0,0 0,0-1,-1 1,0-1,0-1,-2 6,1 1,0-1,-1 0,1 1,-1-1,0 0,0 1,0-1,0 1,0-1,-1 1,1-1,-1 1,0 0,1 0,-1 0,0 0,0 0,0 0,-1 1,1-1,0 1,-1-1,1 1,-1 0,1 0,-1 0,0 0,1 0,-1 1,0-1,1 1,-1 0,-2 0,-95 15,86-8,0 0,0 1,1 1,0 0,0 1,1 0,0 1,1 0,1 1,-1 1,2-1,0 1,0 1,2 0,-1 0,2 0,0 1,1 0,0 0,1 1,-1 7,5-18,-1 1,1 0,0-1,1 1,-1-1,1 1,0-1,1 1,-1-1,1 0,0 1,0-1,1 0,0 0,0-1,0 1,0 0,1-1,-1 0,1 0,0 0,0 0,1-1,-1 0,1 0,0 0,0 0,0-1,0 1,0-1,0-1,1 1,-1-1,1 0,-1 0,1 0,-1-1,1 0,0 0,1-1,109-28,-91 19</inkml:trace>
  <inkml:trace contextRef="#ctx0" brushRef="#br0" timeOffset="1319.411">2315 81,'-20'3,"1"1,0 1,0 0,0 2,1 0,0 1,0 1,1 0,0 1,0 1,2 1,-1 0,1 1,-7 9,20-19,0 0,0-1,1 1,-1 0,1 0,-1 0,1 0,0 1,0-1,1 0,-1 0,1 1,-1-1,1 0,0 1,0-1,1 0,-1 1,1-1,0 0,-1 0,1 1,1-1,-1 0,0 0,1 0,0 0,-1-1,1 1,0 0,0-1,1 1,-1-1,1 0,-1 0,1 0,-1 0,1 0,0 0,0-1,0 1,0-1,0 0,2 0,6 4,0 0,0-2,1 1,-1-1,1-1,0 0,0-1,-1 0,1-1,0 0,0-1,0 0,0-1,-1 0,5-2,91-33,-89 31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3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1,'-18'68,"10"14,4 0,6 69,-4 79,-26-21,28-165,0-32</inkml:trace>
  <inkml:trace contextRef="#ctx0" brushRef="#br0" timeOffset="248.684">1 537,'38'-9,"37"-9,10 0,-4 2,-11 4,-13 0,-11 1,-9 2,-6 4,-3 2,-2-3,0-1,-5-4,-6 0</inkml:trace>
  <inkml:trace contextRef="#ctx0" brushRef="#br0" timeOffset="712.497">791 30,'-22'466,"20"-444,2 1,0-1,2 0,0 1,2-1,0 0,2 0,4 11,-10-32,0 1,0-1,1 0,-1 1,0-1,1 0,-1 1,1-1,0 0,-1 0,1 1,0-1,0 0,0 0,0 0,0 0,0 0,0 0,0 0,0 0,0-1,1 1,-1 0,0-1,0 1,1-1,-1 1,1-1,-1 0,0 1,1-1,-1 0,1 0,-1 0,0 0,1 0,-1 0,1-1,-1 1,0 0,1-1,-1 1,0-1,1 1,-1-1,0 0,0 1,1-1,-1 0,0 0,0-1,165-143,-160 140,-3 2,-1 0,1 1,-1-1,1 0,0 1,0 0,0 0,0 0,0 0,1 0,-1 0,0 1,1 0,-1-1,1 1,0 1,-1-1,1 0,0 1,0 0,-1 0,1 0,0 0,0 1,-1-1,1 1,-1 0,1 0,0 1,-1-1,0 1,1-1,-1 1,0 0,0 0,0 0,0 1,0-1,0 1,3 13,0-1,-1 1,-1 0,0 0,-2 1,1-1,-2 1,0 9,1 14,13 2,-3-30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2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1 345,'30'-5,"0"-2,-1-1,1-1,-2-2,1-1,-2-1,0-1,0-1,-1-2,-1-1,-1 0,-1-2,0-1,-2 0,0-2,16-23,-16-18,-22 63,0 1,1 0,-1-1,0 1,0 0,1 0,-1 0,0-1,0 1,0 0,1 0,-1 0,0 0,0 0,0 1,1-1,-1 0,0 0,0 0,1 1,-1-1,0 0,1 1,-1-1,0 1,1-1,-1 1,0-1,1 1,-1-1,1 1,-1-1,1 1,-1 0,1-1,-1 1,1 0,0 0,-1-1,1 1,0 0,0 0,0-1,-1 1,1 0,0 0,0 0,0-1,0 1,1 1,-13 29,2 1,2 0,0 1,2-1,1 8,-2 10,-33 257,26-169,-6-1,-6 0,-15 31,29-126,8-22,-1-1,-1 0,0 0,-2 0,0-1,-1 0,-1-1,0 0,-1 0,-1-1,-2 0,12-14,1 0,-1 0,1-1,-1 1,0-1,0 1,1-1,-1 0,0 0,0 1,-1-2,1 1,0 0,0 0,0-1,0 1,-1-1,1 1,0-1,-1 0,1 0,0 0,-1 0,1-1,0 1,0-1,-1 1,1-1,0 0,0 0,0 0,0 0,0 0,0 0,0 0,0-1,0 1,1-1,-1 1,1-1,-1 0,1 0,-1 0,1 0,0 0,0 0,0 0,0 0,0 0,1 0,-1-1,-4-17,1 0,1 0,1 0,0-1,2 1,1 0,0-1,1 1,1 0,1 0,1 0,1 1,0-1,2 1,3-5,-2-5,2 0,2 0,0 2,2-1,1 2,1 0,1 1,1 0,1 2,2 0,14-11,-28 28,0 1,1 1,-1-1,1 2,0-1,0 1,0 0,0 1,1 0,-1 1,4-1,11 1</inkml:trace>
  <inkml:trace contextRef="#ctx0" brushRef="#br0" timeOffset="304.949">876 599,'-23'21,"2"0,1 2,1 0,0 1,2 1,1 1,1 0,1 1,-6 19,19-44,0 0,0 0,0 0,0 0,0 0,1 1,-1-1,1 0,-1 1,1-1,0 0,0 1,0-1,0 0,0 1,1-1,-1 0,1 1,0-1,-1 0,1 0,0 1,0-1,0 0,1 0,-1 0,0 0,1-1,-1 1,1 0,0 0,0-1,-1 1,1-1,0 0,0 0,0 1,1-1,-1 0,0-1,0 1,0 0,2 0,9-2,-1-1,1 0,-1 0,1-1,-1-1,0 0,0-1,-1 0,1-1,-1 0,0-1,-1 0,0 0,1-2,1-1,0 0,-1-1,-1 0,0 0,0-1,-1 0,-1-1,0 0,2-5,-7 12,-1 1,1-1,-1 0,0 0,0 0,-1 0,0 0,0-1,-1 1,1 0,-1 0,-1-1,1 1,-1 0,0 0,0 0,-1 0,0 0,0 0,0 0,-1 0,0 1,-3-5,5 8,0 1,0-1,0 1,0-1,0 1,0 0,0 0,-1-1,1 1,0 0,-1 0,1 0,-1 0,1 1,-1-1,0 0,1 1,-1-1,0 1,1-1,-1 1,0 0,0 0,1 0,-1 0,0 0,0 0,1 0,-1 1,0-1,0 0,1 1,-1 0,-15 8</inkml:trace>
  <inkml:trace contextRef="#ctx0" brushRef="#br0" timeOffset="550.7">1158 966,'0'-10,"0"-12,0-8,5-3,1-1,0 0,-1 2,3 1,1 1,3 1,5 0,-1 1,1 5,4 6,2 6,-2 5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4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360 173,'26'-70,"-26"68,0 0,0 0,-1 0,1 1,0-1,-1 0,1 0,-1 0,0 1,0-1,0 0,0 1,0-1,0 0,0 1,0 0,-1-1,1 1,0 0,-1-1,1 1,-1 0,0 0,1 0,-1 0,0 1,1-1,-1 0,0 1,0-1,0 1,0 0,1 0,-1-1,0 1,0 0,0 1,-1-1,-14 2,-1 0,1 1,0 1,0 1,0 1,0 0,1 1,0 1,1 0,-1 1,2 1,-1 0,1 1,1 1,-7 7,14-16,1 1,-1 0,1 0,0 0,0 1,1 0,-1 0,1 0,0 0,1 0,-1 1,1 0,0 0,0 0,1 0,0 0,0 1,0-1,1 0,0 1,0 0,1-1,-1 1,1-1,1 1,0 0,-1-1,2 1,-1-1,1 0,0 1,1-1,-1 0,1 0,0 0,1-1,1 3,12 3,1 0,0-1,1-1,0-1,0 0,1-2,0 0,0-1,0-1,1-1,0-1,-1-1,1 0,8-2,-15 1,0 0,0 0,0-1,0-1,0 0,0-1,-1-1,1 0,6-3,3-5</inkml:trace>
  <inkml:trace contextRef="#ctx0" brushRef="#br0" timeOffset="1042.942">1094 201,'-9'-4,"1"0,-1 0,0 1,0 0,0 1,-1 0,1 0,-1 1,1 0,-1 1,1 0,-1 1,1 0,0 0,-1 1,1 0,0 0,0 1,0 0,0 1,1 0,-1 1,1 0,0 0,0 0,1 1,-1 0,1 1,1-1,-5 7,-3 2,1 1,0 0,2 0,0 1,0 1,2 0,0 0,2 1,0 0,6-15,0-1,1 0,-1 0,1 0,0 1,0-1,1 0,-1 0,1 1,-1-1,1 0,0 0,0 0,0 0,1 0,-1 0,1 0,0 0,0-1,-1 1,2-1,-1 1,0-1,0 0,1 1,-1-1,1-1,0 1,0 0,0-1,0 1,0-1,0 0,0 0,0 0,0 0,0-1,0 1,1-1,-1 0,0 0,0 0,1 0,-1-1,0 1,0-1,3 0,20-6,0-1,-1-1,0-2,0 0,-1-1,-1-2,0 0,-1-2,0 0,9-10,120-107,-151 132,0 0,1 1,-1-1,1 0,0 0,-1 1,1-1,0 0,-1 1,1-1,0 1,-1-1,1 1,0-1,0 1,0-1,0 1,-1 0,1-1,0 1,0 0,0 0,0 0,0 0,0 0,0 0,0 0,0 0,0 0,0 0,-1 0,1 1,0-1,0 0,0 1,0-1,0 1,-1-1,1 1,0-1,0 1,-1-1,1 1,0 0,-1-1,1 1,-1 0,1 0,-1-1,1 1,-1 0,1 0,-1 0,0 0,1-1,-1 1,0 0,0 0,0 0,0 0,0 0,0 0,0 0,0 0,0 0,0 0,13 81,-13-72,1 0,0 0,0 1,1-1,0-1,0 1,2 0,-1 0,1-1,0 0,1 0,0 0,0 0,1-1,2 3,-1-7,0 0,1-1,-1 0,1 0,-1-1,1 0,0 0,0-1,0 0,0 0,0-1,-1 0,1 0,0-1,0 0,0 0,0-1,0 0,-1 0,1-1,-1 0,0-1,1 1,-2-1,1-1,2-1,18-14,-1-1,0-1,-2-1,-1-1,13-18,84-81,-108 114,3-4,1 0,-1 1,2 1,0 0,0 1,1 1,0 1,7-2,-23 10,0-1,0 1,0-1,0 1,0 0,0-1,0 1,0 0,0 0,0 1,0-1,0 0,0 1,0-1,-1 1,1 0,0-1,0 1,0 0,0 0,-1 0,1 0,-1 1,1-1,-1 0,1 1,-1-1,0 1,1-1,-1 1,0 0,0-1,0 1,0 0,-1 0,1 0,0 0,-1 0,1 0,-1 0,0 0,-3 85,-1-72,-1-1,0 1,-1-1,0 0,-1 0,0-1,-2 0,1-1,-2 1,0-1,3-2,-1-1,0 0,0-1,-1 0,0 0,0-1,-1 0,0 0,0-1,-1-1,1 0,-1 0,0-1,-1 0,1-1,-1 0,-5 0,-82-3,99-1,-1 1,1 0,0-1,0 1,0-1,-1 1,1-1,0 1,0-1,0 1,0-1,0 1,0-1,0 1,0-1,0 1,0-1,0 1,0-1,0 1,0-1,1 1,-1-1,0 1,0-1,0 1,1-1,-1 1,0 0,1-1,-1 1,0-1,1 1,-1 0,1-1,-1 1,0 0,1 0,-1-1,1 1,-1 0,1 0,-1 0,1 0,-1-1,1 1,-1 0,1 0,-1 0,1 0,-1 0,1 0,-1 0,1 0,-1 1,1-1,-1 0,1 0,0 0,27-5,0 0,0 2,1 1,0 2,-1 0,2 2,24-1,299-1,-333-4,0-2,-1 0,0-1,0-1,-1-1,0 0,-1-2,0 0,0-1,-1 0,-1-1,0-1,-1-1,0 0,-1 0,-1-2,0 1,3-9,-6 12,0-1,-1 0,0 0,-2 0,1-1,-2-1,0 1,0-1,-2 1,2-9,-5 21,0 1,0 0,0-1,0 1,-1 0,1-1,-1 1,1 0,-1 0,0 0,1-1,-1 1,0 0,-1 0,1 0,0 0,-1 1,1-1,-1 0,1 0,-1 1,0-1,1 1,-1 0,0-1,0 1,0 0,0 0,-1 0,1 0,0 1,0-1,0 1,-1-1,1 1,0 0,-1-1,1 1,-1 1,-92 14,80-9,0 0,1 2,0-1,0 2,1 0,0 0,0 1,1 1,0 0,1 0,1 1,0 1,0 0,1 0,1 1,0 0,1 0,1 1,0 0,1 0,-3 15,7-23,0 0,1-1,0 1,0 0,0 0,1 0,0-1,0 1,1 0,0-1,0 1,1-1,-1 0,1 0,1 0,-1 0,1 0,0-1,1 1,-1-1,1 0,0-1,0 1,0-1,1 0,-1 0,1-1,1 1,15 7,-1-1,1 0,1-2,0-1,0-1,0 0,11-1,107 21,-114-23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47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0 187,'423'-31,"-277"5,-145 27,0-1,-1 0,1 0,-1 1,1-1,0 0,-1 0,1 0,0 0,-1 0,1 0,0 0,-1 0,1 0,0 0,-1 0,1-1,0 1,-1 0,1 0,-1-1,1 1,0 0,-1-1,1 1,-1-1,1 1,-1 0,1-1,-1 1,1-1,-1 0,0 1,1-1,-1 1,0-1,0 1,1-1,-1 0,0 1,0-1,0 0,0 1,1-1,-1 0,0 1,0-1,0 0,-1 1,1-1,0 0,0 0,-25-27,24 26,-76-69,63 60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47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29,'24'0,"23"-4,7-3,0 1,-5 2,-5 0,-6 2,-5 1,-2 0,-3 1,0 1,-1-1,0 0,0 0,-4 1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45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1,'25'206,"-25"-116,-5 1,-4-1,-3-1,-5 0,-3 0,-18 42,18-70,12-37</inkml:trace>
  <inkml:trace contextRef="#ctx0" brushRef="#br0" timeOffset="431.524">527 29,'0'598,"1"-596,-1 0,1 0,-1 0,1 0,-1 1,0-1,0 0,0 0,0 0,0 1,0-1,-1 0,1 0,-1 0,1 0,-1 1,0-1,0 0,0 0,0 0,0-1,-1 1,1 0,0 0,-1-1,1 1,-1-1,0 1,0-1,1 0,-1 1,0-1,0 0,0 0,0-1,0 1,0 0,-1-1,1 1,0-1,0 1,-1-1,-11-6,0 0,0-1,1 0,0-1,0 0,1-1,0-1,0 0,-4-5,-33-26,28 24,11 9,0 0,-1 0,1 1,-2 0,1 0,-1 2,0-1,0 2,-7-3,-21 15,28 3</inkml:trace>
  <inkml:trace contextRef="#ctx0" brushRef="#br0" timeOffset="767.088">894 593,'-13'20,"1"-3,1 1,0 0,2 1,0 0,1 0,0 1,2 0,0 2,6-19,-1-1,1 1,0-1,0 1,0 0,0-1,0 1,0-1,1 1,-1-1,1 1,0-1,0 1,0-1,0 0,0 1,0-1,1 0,-1 0,1 0,-1 0,1 0,0 0,0-1,0 1,0 0,0-1,0 0,0 1,1-1,-1 0,0 0,1 0,-1 0,1-1,-1 1,1-1,-1 1,1-1,-1 0,1 0,-1 0,1-1,0 1,-1 0,1-1,-1 0,1 1,-1-1,0 0,1 0,5-2,-1 0,0 0,1-1,-1 0,-1 0,1 0,-1-1,1 0,-1 0,-1-1,1 0,-1 0,0 0,0-1,-1 1,0-1,0 0,0 0,-1-1,0 1,-1-1,1 0,-2 1,1-1,-1 0,0 0,0 0,-1 0,-1 0,1 0,-1 0,0 0,-1 0,0-1,-5-10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80,'-1'-2,"0"0,-1 0,1 0,-1 0,1 1,-1-1,0 1,0-1,0 1,0 0,0-1,0 1,0 0,0 0,0 1,0-1,-1 0,1 1,0-1,-1 1,1 0,0 0,-1 0,1 0,-2 0,1 0,-6-2,0 1,0 1,-1 0,1 0,0 0,0 1,0 1,-1-1,1 2,1-1,-1 1,0 1,1-1,-8 5,14-6,1-1,-1 0,1 1,0-1,-1 1,1-1,0 1,0 0,0 0,0-1,0 1,0 0,1 0,-1 0,1 0,-1 0,1 0,0 0,-1 0,1 0,0 0,0 0,1 0,-1 0,0 0,1 0,-1 0,1 0,0 0,-1 0,1-1,0 1,0 0,0 0,1-1,-1 1,0-1,1 1,56 61,-55-61,5 6,1-3,-1 1,0 1,0 0,-1 0,0 0,0 1,-1 0,0 0,0 1,-1-1,0 1,-1 0,0 1,0-1,-1 1,0 0,0 0,0 10,-3-16,-1-1,1 1,-1-1,1 1,-1 0,-1-1,1 0,0 1,-1-1,1 0,-1 1,0-1,0 0,-1-1,1 1,-1 0,1 0,-1-1,0 0,0 1,0-1,0 0,0-1,0 1,0 0,-1-1,1 0,-101 27,97-27,-7 3,0-2,0 0,0-1,0 0,-1-1,1-1,0 0,-10-2,24 2,1 1,-1 0,0 0,1 0,-1-1,0 1,1 0,-1 0,0-1,0 1,1 0,-1-1,0 1,0 0,1-1,-1 1,0 0,0-1,0 1,0 0,0-1,0 1,0-1,1 1,-1 0,0-1,0 1,0-1,-1 1,1 0,0-1,0 1,0-1,0 1,0 0,0-1,-1 1,1 0,0-1,0 1,0 0,-1-1,1 1,0 0,0 0,-1-1,1 1,0 0,-1 0,1-1,0 1,-1 0,1 0,0 0,-1 0,1-1,-1 1,1 0,14-4</inkml:trace>
  <inkml:trace contextRef="#ctx0" brushRef="#br0" timeOffset="715.904">1327 51,'-22'114,"18"-106,0-1,1 1,0 0,1 0,-1 1,1-1,1 0,0 1,0-1,1 1,0-1,0 1,1-1,0 1,0-1,1 1,0-1,1 0,0 0,0 0,0 0,1-1,0 1,1-1,0 0,5 6,-7-10,1-1,-1 1,1 0,0-1,0 0,0 0,0 0,0 0,0-1,0 0,0 1,1-2,-1 1,1 0,-1-1,0 0,1 0,-1 0,1 0,-1-1,0 0,1 0,-1 0,0 0,0-1,0 0,0 0,0 0,0 0,2-2,104-94,-94 81,204-241,-197 236,-9 41,-19 306,6-226,-13 195,8-273,4 0,-2-1,0 0,-1-1,-1 1,-1 0,-1-1,-1 0,0-1,-1 1,-1-1,-1-1,-1 0,0 0,-1-1,-1 0,0-1,-1-1,-7 6,-75 23,93-42,0 0,0 0,0-1,0 1,0-1,0 1,-1-1,1 0,0-1,0 1,0 0,0-1,-1 0,1 1,0-1,0-1,0 1,1 0,-1-1,0 1,0-1,1 0,-1 0,1 0,-1 0,1 0,0-1,0 1,0-1,0 1,0-2,1-5,-1-1,1 0,1 0,0 1,0-1,1 0,0 0,1 0,0 1,0-1,1 1,0-1,1 1,0 0,1 1,-1-1,2-1,-2 3,142-275,-128 250</inkml:trace>
  <inkml:trace contextRef="#ctx0" brushRef="#br0" timeOffset="18391.603">170 1321,'41'-11,"1"2,0 1,0 2,0 3,1 1,0 1,35 6,30 29,-108-34,1 0,-1 1,1-1,-1 0,1 0,-1 0,1 0,0 0,-1 1,1-1,-1 0,1 0,-1 0,1 0,-1 0,1-1,-1 1,1 0,-1 0,1 0,-1 0,1 0,-1-1,1 1,-1 0,1-1,-1 1,1 0,-1-1,1 1,-1 0,0-1,1 1,-1-1,0 1,1-1,-1 1,0 0,0-1,0 1,1-1,-1 0,0 1,0-1,0 1,0-1,0 1,0-1,0 1,0-1,0 1,0-1,0 1,0-1,0 0,-1 1,1-1,0 1,0-1,0 1,-1 0,1-1,-19-32,-145-122,155 145,5 4</inkml:trace>
  <inkml:trace contextRef="#ctx0" brushRef="#br0" timeOffset="18740.014">0 898,'24'5,"23"1,7 0,5-1,-3-2,-2-1,-4-1,-7 0,-6 4,-4 1,-3 0,-2-1,0-2,-1-1,0 4,0 1,-4-1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49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31,'14'0,"15"-5,7-2,2 1,0 1,-3 1,-1 2,-3 1,-1 1,-1 0,-1 0,0 0,0 0,0 0,-5 1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51.9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0 171,'623'0,"-559"-11,-95-16,18 21,0 0,1-1,0-1,0 0,1-1,0 0,1-1,0 0,0-1,1 0,-7-9,9 3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49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28,'-66'405,"18"-48,31-240,12-93</inkml:trace>
  <inkml:trace contextRef="#ctx0" brushRef="#br0" timeOffset="483.465">670 1,'-44'174,"-23"134,62-48,8-138,-3-136,0-1,-2 0,1 1,-2 0,0-1,0 1,-1 0,-1 0,-1 1,0 0,0-1,-1 2,-1-1,0 1,-1 1,0-1,-1 1,0 1,-1 0,0 0,0 1,-1 1,0 0,-1 0,0 2,0-1,0 1,-4 0,4 2,0 1,0 0,0 0,0 1,0 1,-1 0,1 1,-1 0,1 1,0 1,0 0,-1 1,1 0,1 1,-1 1,1 0,-1 0,1 1,1 1,-1 0,1 1,1 0,-1 0,-5 7,3 1</inkml:trace>
  <inkml:trace contextRef="#ctx0" brushRef="#br0" timeOffset="1032.226">1376 481,'-30'4,"0"1,0 2,1 0,0 3,1 0,0 2,1 0,0 3,1 0,0 1,-6 7,27-19,1 0,-1 0,1 1,0-1,0 1,1 0,-1 0,1 0,0 1,1-1,-1 1,1-1,0 1,0 0,1 0,0 0,0 0,0 0,1 0,0 0,0 0,0 0,1 1,0-1,0 0,1-1,0 1,0 0,0 0,3 5,0-2,0 1,0-1,1 0,0-1,1 0,0 1,0-2,1 1,0-1,0-1,1 1,0-1,0-1,0 0,0 0,1-1,0 0,0 0,0-1,1-1,-1 0,1 0,-1-1,1 0,-6 0,0 1,0-1,0-1,0 1,0-1,0 0,0 0,0 0,0-1,0 1,0-1,0 0,0-1,-1 1,1-1,0 0,-1 0,1-1,-1 1,0-1,0 0,0 0,0-1,0 1,-1-1,0 0,1 1,-1-2,-1 1,1 0,-1 0,1-1,-2 1,1-1,-1 1,0 0,0-1,-1 1,1-1,-1 1,0-1,0 1,0-1,-1 1,0 0,0-1,0 1,0 0,-1-1,1 1,-1 0,0 0,0 0,-1 0,1 1,-1-1,0 1,0-1,0 1,0 0,-1 0,1 0,-1 1,0-1,0 1,1 0,-2 0,1 0,0 1,0-1,0 1,-5-1,-49 4,58-1,0-1,0 1,0 0,1 0,-1 0,0 0,1 0,-1 0,1 0,-1-1,0 1,1 0,0 0,-1-1,1 1,0 0,-1-1,1 1,0 0,-1-1,1 1,0-1,0 1,0-1,0 0,0 1,-1-1,1 0,0 0,0 0,0 1,0-1,0 0,0 0,0 0,0 0,0-1,24 5,0-2,0-2,0 0,0-1,0-1,0-2,0 0,0-2,-1-1,12-5,-12 4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08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1,'-17'130,"-24"340,16-118,41-270,-15-80,0 0,-1 0,1 0,0-1,0 1,1 0,-1-1,0 1,0-1,1 1,-1-1,1 0,-1 1,1-1,0 0,0 0,-1 0,1-1,0 1,0 0,0 0,0-1,0 0,0 1,0-1,0 0,0 0,0 0,0 0,0 0,0 0,0-1,-1 1,1-1,0 1,0-1,0 0,0 1,0-2,10-4,0-2,0 0,-1 0,0-1,-1-1,0 1,0-2,-1 1,5-8,23-25,-13 18,0-1,0 0,2 2,1 1,1 1,1 1,12-6,-38 25,0 0,0 0,0 0,0 0,0 0,1 1,-1 0,0-1,1 1,-1 1,1-1,-1 0,1 1,0 0,-1 0,1 0,-1 0,1 0,-1 1,1 0,-1-1,1 1,-1 1,1-1,-1 0,0 1,0 0,0-1,0 1,0 1,0-1,0 0,-1 1,1-1,-1 1,0 0,0 0,0 0,0 0,0 0,0 0,0 2,1 7,-1 1,0-1,-1 1,0-1,-1 1,0-1,-1 1,0-1,-1 1,-1-1,-3 11,-7 76,25-58,0-30</inkml:trace>
  <inkml:trace contextRef="#ctx0" brushRef="#br0" timeOffset="302.525">1127 622,'-28'31,"2"2,1 1,1 1,2 1,2 1,1 0,2 2,1 2,14-38,0 0,0 1,1-1,-1 1,1-1,0 1,0-1,0 1,1 0,-1-1,1 1,0 0,0 0,0-1,1 1,-1 0,1-1,0 1,0 0,0-1,0 1,1-1,-1 0,1 1,0-1,0 0,0 0,0 0,1 0,-1-1,1 1,0-1,0 1,0-1,0 0,0 0,0 0,1 0,-1-1,1 0,1 1,4 1,-1-1,0 0,0-1,1 0,-1 0,1-1,-1 0,1 0,-1-1,0 0,1-1,-1 0,0 0,0 0,0-1,0-1,0 1,-1-1,0-1,0 1,0-1,0 0,-1-1,1 0,-1 0,-1 0,1 0,-1-1,4-7,-4 4,0-1,-1 0,0 0,-1 0,0-1,-1 1,0-1,-1 0,0 1,-1-1,0 0,-1 0,0 1,-1-1,0 0,-1 1,0 0,-1 0,0 0,-1 0,-4-7,-44-66,34 60</inkml:trace>
  <inkml:trace contextRef="#ctx0" brushRef="#br0" timeOffset="765.585">1523 735,'-1'41,"0"-28,0 1,0-1,2 0,0 0,0 0,1 0,1 0,0 0,0 0,4 6,-6-17,0 0,0 0,1-1,-1 1,0 0,1 0,-1-1,1 1,0-1,0 1,-1-1,1 0,0 0,0 0,0 0,0 0,0 0,0 0,1-1,-1 1,0-1,0 1,0-1,1 0,-1 0,0 0,0 0,1-1,-1 1,0 0,0-1,0 0,1 1,-1-1,0 0,0 0,0 0,0-1,79-55,-69 46,139-127,-150 138,1-1,0 1,-1 0,1-1,0 1,0 0,-1 0,1 1,0-1,-1 0,1 0,0 1,-1-1,1 1,0-1,-1 1,1 0,-1 0,1 0,-1 0,0 0,1 0,-1 0,0 0,0 0,1 1,-1-1,0 0,0 1,-1-1,1 1,0-1,0 1,-1 0,1-1,-1 1,1 0,-1-1,0 1,0 0,0-1,0 1,0 0,0 0,0-1,0 1,-1 0,10 23,-7-21,1 1,0 0,1-1,-1 0,1 0,0 0,0 0,0-1,0 1,1-1,0 0,-1 0,1-1,0 1,0-1,0 0,1-1,-1 1,0-1,1 0,-1 0,1-1,-1 0,1 0,-1 0,1 0,-1-1,0 0,1 0,-1-1,0 1,0-1,1 0,-1 0,-1-1,1 0,0 0,-1 0,1 0,-1-1,7-5,-2 0,1-1,-1-1,0 1,-1-1,-1-1,1 0,-2 0,0 0,0-1,-1 1,-1-1,0-1,-1 1,2-10,-5 0,-2 5</inkml:trace>
  <inkml:trace contextRef="#ctx0" brushRef="#br0" timeOffset="1117.501">2426 875,'31'-15,"10"-4,-2-2,0-1,-2-1,0-3,13-13,-48 38,1-1,0 0,0 0,-1 0,1 0,-1-1,0 1,0-1,0 1,0-1,0 0,0 0,-1 0,1 0,-1 0,0 0,0 0,0-1,0 1,-1 0,1 0,-1-1,0 1,0 0,0-1,0 1,-1 0,1-1,-1 1,0 0,0 0,0 0,0-1,-1 1,1 0,-1 1,0-1,0 0,0 0,0 1,0-1,-1 1,1 0,-1 0,1 0,-1 0,0 0,0 0,0 1,0-1,0 1,-2-1,-5 0,-1 1,1 0,-1 1,1 0,-1 1,1 0,-1 0,1 1,0 0,-1 1,1 0,1 1,-1 0,0 1,1 0,0 0,0 1,1 0,-1 0,1 1,1 0,-1 1,1 0,1 0,-1 0,-2 6,2-6,0 1,1 0,0 0,0 1,1 0,1 0,-1 0,1 1,1 0,0-1,1 1,0 0,0 0,1 0,1 0,0 1,0-1,1 0,1 0,0 0,0 0,1 0,0-1,1 1,0-1,1 0,0 0,1 0,0-1,7 9,0-9,0 0,1-1,0-1,0 0,1 0,0-2,0 0,0-1,1 0,0-1,0-1,-1 0,1-1,0-1,0-1,0 0,10-2,-14 1,1 1,-1-2,1 0,-1 0,0-1,0-1,0 0,-1 0,0-1,4-4,6-5</inkml:trace>
  <inkml:trace contextRef="#ctx0" brushRef="#br0" timeOffset="1518.765">3046 594,'2'33,"1"0,2 0,1 0,2-1,1 0,1 0,2-1,1 0,12 20,16 6,-39-55,-1-1,0-1,0 1,1 0,-1 0,1 0,-1-1,1 1,-1-1,1 1,-1-1,1 1,-1-1,1 0,0 0,-1 0,1 0,-1 0,1 0,0 0,-1-1,1 1,-1 0,1-1,-1 0,1 1,-1-1,1 0,-1 0,0 1,1-1,-1 0,0 0,0-1,0 1,0 0,0 0,0 0,0-1,0 1,0-1,65-141,12-66,-55 115,-18 69</inkml:trace>
  <inkml:trace contextRef="#ctx0" brushRef="#br0" timeOffset="2171.17">3555 848,'52'-19,"-3"1,-1-1,0-3,35-22,-74 38,-1 0,0-1,0 0,-1 0,0-1,0 0,0 0,-1 0,-1-1,1 0,0-2,-5 8,1 0,-1 0,1-1,-1 1,0 0,0 0,0-1,-1 1,1 0,-1-1,0 1,0-1,0 1,0-1,-1 1,1 0,-1-1,0 1,0 0,0 0,0-1,-1 1,1 0,-1 0,0 0,0 1,0-1,0 0,0 1,-1-1,1 1,-1 0,0 0,-2-2,-3 2,-1 0,1 0,-1 1,0 0,0 1,1 0,-1 0,0 1,1 0,-1 0,0 1,1 0,-1 1,1 0,0 0,0 1,0 0,1 0,-1 1,1 0,0 0,0 1,-2 2,-6 5,0 0,1 2,1 0,0 0,1 1,0 0,1 1,1 1,1 0,1 0,0 1,1-1,1 2,1-1,-2 18,5-28,1 0,0 0,1 0,0 0,1 0,0 0,0 0,0-1,1 1,1 0,0-1,0 1,0-1,1 0,0 0,1 0,0-1,0 0,1 1,-1-2,2 1,-1-1,1 0,0 0,0-1,0 0,1 0,0-1,0 1,0-2,0 1,0-1,8 1,1-1,0-1,1 0,-1-2,1 0,-1 0,1-2,-1 0,1-1,-1-1,0-1,-1 0,1-1,-1-1,0 0,-1-2,1 1,-2-2,3-2,25-20,-1-1,-3-2,0-2,-3-2,15-20,-25 28,0 0,-3-2,-1-1,-1 0,-2-1,-1-1,-2-1,-1-3,-12 38,-1 0,0 0,0 0,0 0,0 0,0 0,-1 0,1 0,-1 0,1-1,-1 1,0 0,0 0,0-1,0 1,0 0,0 0,-1-1,1 1,-1 0,1 0,-1 0,0 0,0 0,0 0,0 0,0 0,0 0,-1 0,1 1,-1-1,1 0,-1 1,0-1,1 1,-1 0,0-1,0 1,0 0,0 0,0 0,0 1,0-1,-1 0,1 1,0-1,0 1,0 0,-1 0,1 0,-1 0,-8 3,-1 1,1 0,-1 0,1 2,1-1,-1 1,1 1,0 0,0 0,1 1,0 0,0 1,1 0,0 0,1 1,0 0,0 0,1 0,1 1,-4 9,7-15,0 0,1 0,0 0,0 0,0 0,1 0,-1 1,1-1,0 0,1 0,-1 1,1-1,0 0,1 0,-1 0,1 0,0 0,0 0,0-1,1 1,0-1,0 1,0-1,0 0,1 0,2 2,120 77,-66-49,-51-30,-1 1,1 0,-1 0,0 1,0 0,-1 0,1 1,-2 0,1 0,-1 1,0 0,0 0,-1 0,0 1,-1-1,1 1,-2 0,1 1,-1-1,-1 0,0 1,0 0,-1-1,0 1,-1 0,0 7,-11 29,7-25</inkml:trace>
  <inkml:trace contextRef="#ctx0" brushRef="#br0" timeOffset="2420.703">4966 622,'-19'43,"-21"48,-8 13,-2-1,4-14,5-12,4-14,9-14,4-9,6-13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05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81,'0'0,"0"0,0-1,0 1,0-1,0 1,0-1,0 1,0-1,0 1,0-1,0 1,0-1,0 1,0-1,0 1,0 0,1-1,-1 1,0-1,0 1,1-1,-1 1,0 0,0-1,1 1,-1 0,0-1,1 1,-1 0,1-1,-1 1,0 0,1 0,-1-1,1 1,-1 0,1 0,-1 0,1 0,-1 0,1 0,-1 0,0 0,1 0,-1 0,1 0,-1 0,1 0,-1 0,1 0,-1 0,1 0,-1 1,1-1,-1 0,0 0,1 0,-1 1,1-1,-1 0,0 1,1-1,-1 0,0 1,1-1,-1 0,0 1,0-1,8 37,-35 282,26-40,-10-229,5-51</inkml:trace>
  <inkml:trace contextRef="#ctx0" brushRef="#br0" timeOffset="319.375">86 138,'185'22,"397"-14,-358-9,-172 6,-34 1</inkml:trace>
  <inkml:trace contextRef="#ctx0" brushRef="#br0" timeOffset="582.004">1 844,'43'14,"48"1,18-3,0-9,-8-3,-13-4,-16 1,-10-5,-12-1,-9 1,-7 2,-4 2,-2 2,-7 1</inkml:trace>
  <inkml:trace contextRef="#ctx0" brushRef="#br0" timeOffset="1479.312">1328 280,'241'-56,"-240"55,11 0,1-1,-1-1,0 0,0-1,0 0,-1-1,1 0,-1-1,0 0,-1-1,1 0,-1 0,-1-1,1-1,-1 1,-1-2,0 1,0-1,-1 0,0-1,-1 0,5-10,-11 19,0 0,1 0,-1 0,-1 0,1 0,0 0,0-1,-1 1,1 0,-1 0,0 0,1 1,-1-1,0 0,0 0,0 0,0 0,-1 1,1-1,0 1,-1-1,1 1,-1-1,0 1,1 0,-1 0,0 0,0 0,0 0,1 0,-1 0,0 1,0-1,0 0,0 1,-1 0,1 0,0-1,0 1,0 1,0-1,0 0,0 0,0 1,0-1,0 1,0 0,0-1,0 1,0 0,0 0,1 0,-1 0,0 1,1-1,-1 0,1 1,-1-1,1 1,-1 0,1-1,0 1,0 1,-14 17,0 0,2 1,1 1,1 0,0 0,2 1,0 1,2 0,1 0,1 0,1 1,0-1,2 1,2 0,-21 212,7-64,-18 107,24-244,8-25,-2-1,1 0,-2 0,1 1,-1-2,-1 1,0 0,0-1,-1 1,0-1,0 0,-1-1,0 0,-1 0,0 1,4-7,0-1,0 1,-1 0,1-1,0 1,0-1,-1 0,1 0,-1-1,1 1,-1-1,1 1,-1-1,1 0,-1 0,0-1,1 1,-1-1,1 0,0 0,-1 0,1 0,0 0,-1-1,1 0,0 1,0-1,0 0,-1-2,-78-73,72 64,1-1,1 0,0 0,1-1,0 0,1-1,1 1,0-1,1 0,1-1,0 1,1-12,2 21,1 1,0-1,0 1,1-1,0 1,0 0,0-1,1 1,0 0,0 1,0-1,1 0,0 1,0 0,0 0,1 0,0 1,0-1,0 1,0 0,1 0,-1 1,1 0,0 0,0 0,0 1,1 0,-1 0,0 0,1 1,-1 0,1 0,0 1,-1 0,7 0,214-24,-199 22,-1 0,0-2,1-1,-2-2,1 0,-1-2,8-4,-30 12,47-15,-50 16,0 0,1 0,-1 0,0 0,0 1,0-1,0 0,0 0,0 1,0-1,0 1,0-1,0 1,0-1,0 1,0 0,-1-1,1 1,0 0,0 0,-1-1,1 1,0 0,-1 0,1 0,-1 0,1 0,-1 0,1 0,-1 0,0 0,0 0,1 0,-1 0,0 0,0 0,0 1,0-1,0 0,0 0,0 0,-1 0,1 0,0 0,-1 1,-8 57,5-44,2-1,-1 1,2 0,0 0,1 0,1 0,0 0,1 2,3 2</inkml:trace>
  <inkml:trace contextRef="#ctx0" brushRef="#br0" timeOffset="2250.484">2089 815,'-4'39,"-8"26,0 8,-4-4,2-9,-3-15,2-15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16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1 138,'14'26,"-1"1,-2 0,0 1,-2 0,-1 0,-1 1,-1 0,-2 0,-1 1,-1-1,-2 1,-2 18,5-188,1 112,2 1,0 0,2 1,1-1,1 2,1-1,1 1,2 1,0 0,1 1,2 1,0 1,10-10,-25 29,0-1,0 1,0 0,1 0,-1 0,1 0,-1 0,1 0,-1 1,1-1,0 1,0 0,0 0,0 0,0 0,0 0,0 0,0 1,0 0,0 0,0 0,0 0,0 0,0 0,0 1,0-1,0 1,0 0,0 0,0 0,0 1,0-1,-1 0,1 1,0 0,-1 0,0 0,1 0,-1 0,2 2,26 34,-18-20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21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9,'68'202,"-48"-31,1-116,-21-54,1-1,0 1,0 0,0-1,0 1,0-1,0 1,0-1,0 0,0 1,0-1,0 0,0 0,0 1,0-1,0 0,0 0,0 0,0 0,0-1,0 1,1 0,-1 0,0-1,0 1,0 0,0-1,-1 1,1-1,0 1,0-1,0 0,0 1,0-1,-1 0,1 0,0 0,-1 1,1-1,0 0,-1 0,1 0,-1 0,1 0,-1 0,0 0,1 0,-1 0,0 0,0-1,98-195,54-6,-140 190,-3 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20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57,'-33'33,"-21"26,-2 8,5-3,11-8,11-8,7-13,7-7,6-4,-1-5,2-2,-2-4,0-3</inkml:trace>
  <inkml:trace contextRef="#ctx0" brushRef="#br0" timeOffset="269.287">1 0,'24'39,"17"26,7 8,-5-5,-5-13,-3-11,-5-9,-1-5,-1-3,-5-1,-3-5,2-7,-5-5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17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85 311,'364'-26,"-226"22,-162-12,-106-61,85 37,34 27</inkml:trace>
  <inkml:trace contextRef="#ctx0" brushRef="#br0" timeOffset="2587.571">1 1,'137'11,"-114"-6,0-1,1-1,-1 0,0-2,1-1,-1-1,1-1,20-4,40-9,-60 12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23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1 153,'169'-28,"170"26,-340 2,1-1,0 1,-1 0,1-1,0 1,-1-1,1 1,0-1,0 1,-1-1,1 1,0-1,0 0,0 1,0-1,0 1,0-1,0 1,0-1,0 1,0-1,0 0,0 1,0-1,0 1,1-1,-1 1,0-1,0 1,1-1,-1 1,0-1,0 1,1-1,-1 1,1 0,-1-1,0 1,1-1,-1 1,1 0,-1 0,1-1,-1 1,1 0,-1 0,1-1,-1 1,1 0,0 0,-1 0,1 0,-1 0,1 0,-1 0,1 0,0 0,-1 0,1 0,0 1,-44-24,-97-45,125 57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3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6830 256,'0'0</inkml:trace>
  <inkml:trace contextRef="#ctx0" brushRef="#br0" timeOffset="-216.129">6859 820,'0'38,"0"18,5-1,1-9</inkml:trace>
  <inkml:trace contextRef="#ctx0" brushRef="#br0" timeOffset="234.499">7113 1187,'-5'-29,"4"-28,1-10,1 2,5 7,2 9,4 12,0 8,3 9,-2 3,3 5,2-1,4 6,-2 5</inkml:trace>
  <inkml:trace contextRef="#ctx0" brushRef="#br0" timeOffset="502.445">7564 904,'42'-34,"-1"-3,-3-1,-1-2,-1-2,12-22,-25-11,-23 72,0 1,-1 0,1 0,-1 0,1 0,-1 0,0 1,0-1,0 0,0 0,0 0,0 1,-1-1,1 1,0-1,-1 1,1-1,-1 1,0 0,1-1,-1 1,0 0,0 0,0 1,0-1,0 0,0 1,0-1,0 1,0-1,0 1,0 0,0 0,0 0,0 0,0 0,-10 2,1 0,-1 1,1 0,0 0,0 1,0 1,1 0,0 0,0 1,0 1,0-1,1 1,0 1,1 0,-4 4,0-1,0 0,1 1,0 0,1 1,1 0,0 1,0 0,1 0,1 1,1 0,0 0,1 0,0 1,2 0,0 0,0 0,1 0,1 0,1 1,1-1,0 0,1 0,0 0,4 9,-4-19,1 1,1-1,0 0,-1 0,2 0,-1-1,1 1,0-1,0 0,0-1,1 1,-1-1,1 0,0 0,1-1,-1 0,0 0,1 0,0-1,0 0,1 0,149 13,-132-15</inkml:trace>
  <inkml:trace contextRef="#ctx0" brushRef="#br0" timeOffset="-1395.332">4178 961,'59'-18,"0"-3,-1-2,26-16,39-31,-117 66,0 0,0-1,-1 0,1 0,-1 0,-1-1,1 1,-1-1,0 0,0-1,0 1,-1 0,0-1,-1 0,1 0,-1 0,-1 0,1-1,-2 4,0 0,0-1,0 1,-1 0,1 0,-1 0,0 0,0 0,-1 0,1 0,-1 0,0 0,0 1,0-1,0 1,-1-1,0 1,1 0,-1 0,0 0,0 0,-1 1,1-1,-1 1,1 0,-1 0,0 0,0 0,1 1,-1 0,0-1,-4 1,-5-3,-1 1,0 1,0 0,0 1,0 1,0 0,0 1,0 0,-4 2,-1 2,0 0,1 1,0 2,0-1,0 2,1 1,0 0,1 1,0 0,1 2,1 0,-1 0,2 1,0 1,-4 7,10-14,0 1,1 1,0-1,0 1,1 0,1 0,0 1,0 0,1-1,0 1,0 0,2 0,-1 1,1-1,1 0,0 0,1 1,0-1,1 0,0 0,0 0,1 0,1 0,0-1,0 1,6 8,-3-9,0 0,0-1,1 0,1-1,-1 1,1-2,1 1,-1-1,1-1,0 0,1 0,-1-1,1 0,0-1,1 0,-1-1,1 0,-1-1,1 0,4-1,10 2,1-2,0-2,0 0,0-2,0 0,-1-2,0-1,11-5,-1-1,-1-3,0-1,-1-1,-1-2,-1-1,26-22,-26 18</inkml:trace>
  <inkml:trace contextRef="#ctx0" brushRef="#br0" timeOffset="-999.823">4911 1045,'66'-50,"-3"-3,-2-3,9-14,-11 12,-58 58,0-1,-1 1,1 0,0-1,-1 1,1 0,0-1,-1 1,1 0,0 0,0 0,-1 0,1 0,0 0,0 0,-1 0,1 0,0 0,-1 0,1 0,0 0,0 0,-1 1,1-1,0 0,-1 1,1-1,0 0,-1 1,1-1,-1 1,1-1,0 1,-1-1,1 1,-1-1,0 1,1 0,-1-1,1 1,-1 0,0-1,0 1,1 0,-1-1,0 1,0 0,0 0,0-1,0 1,0 0,0-1,0 1,0 0,0 0,0 0,-1 53,1-48,-1 2,0 0,0 0,0 0,1-1,1 1,-1 0,1 0,1 0,-1-1,1 1,1-1,-1 1,1-1,1 0,-1 0,1 0,0-1,1 1,-1-1,2 0,-1 0,0-1,1 1,0-1,0 0,1-1,-1 0,1 0,0 0,3 0,0-1,1-1,0-1,0 0,0 0,0-1,0 0,0-1,0 0,0-1,0-1,-1 1,1-1,-1-1,0 0,0-1,0 0,0 0,-1-1,0 0,0-1,0-1,8-5,-1-1,-1-1,-1 0,0-1,-1-1,0 0,-1-1,-1 0,-1 0,4-13,6-53,-18 59</inkml:trace>
  <inkml:trace contextRef="#ctx0" brushRef="#br0" timeOffset="-628.984">6237 1,'2'2,"0"-1,0 1,0 0,0 0,-1 1,1-1,-1 0,0 0,0 1,0-1,0 1,0-1,0 1,0-1,-1 1,1-1,-1 1,0 0,0-1,0 3,-18 153,3 73,2-59,9 148,5-215,-1-116</inkml:trace>
  <inkml:trace contextRef="#ctx0" brushRef="#br0" timeOffset="-400.88">5786 678,'39'-4,"36"-3,10 1,1 1,-10 2,-8 1,-11 1,-10 0,-4 1,-4 0,-4 5,-3 2,-3-1,-5-1</inkml:trace>
  <inkml:trace contextRef="#ctx0" brushRef="#br0" timeOffset="-3836.129">481 57,'-52'532,"18"31,36-354,14-155,-5-81,-10 8</inkml:trace>
  <inkml:trace contextRef="#ctx0" brushRef="#br0" timeOffset="-3600.836">1 877,'43'-20,"43"-10,17-6,0 4,-13 2,-11 7,-15 6,-14 2,-10 4,-7 3,-4 3,-8 3</inkml:trace>
  <inkml:trace contextRef="#ctx0" brushRef="#br0" timeOffset="-3335.912">763 1356,'-3'-37,"2"0,2 0,1 0,1 0,3 1,0-1,3 1,3-6,-6 23,0 0,1 1,1 0,1 0,0 1,1 0,1 1,1 0,0 1,1 0,1 1,0 0,1 1,0 1,1 0,1 1,-1 1,2 1,-1 0,14-4,19 9,-31 8</inkml:trace>
  <inkml:trace contextRef="#ctx0" brushRef="#br0" timeOffset="-2983.918">1355 1017,'23'-10,"-1"-2,0-1,-1-1,0 0,-1-2,-1 0,-1-1,0-1,-1-1,7-11,-23 29,1 0,-1 0,1-1,-1 1,0 0,0-1,1 1,-1-1,0 0,0 1,-1-1,1 0,0 0,-1 0,1 1,-1-1,1 0,-1 0,0 0,0 0,0 0,0 0,0 0,0 0,0 0,-1 1,1-1,-1 0,1 0,-1 0,0 0,0 1,0-1,0 0,0 1,0-1,0 1,0-1,-1 1,1 0,-1-1,1 1,-1 0,1 0,-1 0,0 0,1 0,-1 0,0 1,0-1,-1 0,-11 1,1 1,0 1,-1 0,1 0,0 1,0 1,0 0,1 1,-1 1,1-1,0 2,1 0,-1 0,1 1,1 1,0-1,0 2,1-1,0 2,0-1,1 1,0 1,-3 3,1 0,1 1,0 0,1 0,1 1,0 0,1 0,1 1,1 0,0 0,2 0,-1 7,3-20,0-1,0 0,0 1,0-1,1 0,0 0,-1 0,2 0,-1 0,0 0,1 0,0 0,0 0,0 0,0-1,1 1,-1-1,1 0,0 0,0 0,0 0,1 0,-1 0,0-1,1 0,0 0,0 0,-1 0,1 0,0-1,0 0,3 1,139 11,-141-14,200-32,-142 18,-33 9</inkml:trace>
  <inkml:trace contextRef="#ctx0" brushRef="#br0" timeOffset="-2347.156">2202 848,'-221'123,"212"-119,0 1,1 0,0 0,0 1,0 0,0 0,1 1,0 0,0 0,1 1,0 0,1 0,-1 0,2 1,-1 0,1 0,0 0,1 0,0 1,-1 7,4-15,0 1,1-1,-1 1,1-1,-1 1,1-1,0 0,0 1,0-1,0 0,1 0,-1 0,1 0,-1 0,1 0,0 0,-1 0,1 0,0-1,0 1,0-1,0 1,1-1,-1 0,0 0,1 0,-1 0,0-1,1 1,-1 0,1-1,0 0,85 4,-64-9,-1-1,0-1,0 0,0-2,-1-1,-1-1,0-1,0 0,-1-2,-1 0,0-1,8-9,-21 18,-5 4,1 0,-1 0,0 0,0 0,1 0,-1 0,1 1,0-1,0 1,-1-1,1 1,0 0,0-1,0 1,0 0,1 0,-1 0,0 1,0-1,0 1,1-1,-1 1,0 0,1-1,-1 1,0 0,1 1,-1-1,0 0,1 1,-1-1,0 1,0 0,1 0,-1 0,0 0,0 0,0 0,0 0,1 2,22 57,17 25,-37-80,1 0,-1 0,1 0,0-1,0 0,1 0,-1-1,1 0,0 0,0 0,0-1,0 0,0 0,0-1,0 0,1 0,-1-1,1 0,-1 0,0 0,1-1,-1-1,0 1,0-1,0 0,0-1,0 1,4-3,12-7,1 0,-2-1,0-1,0-1,-2-1,1-1,8-10,10-17,-1-2,-3-1,-2-2,-1-1,-3-2,-3-1,-1 0,5-25,-11 31,-3-2,-2 1,-2-2,-2 0,-2 0,-3 0,-1-10,-3 57,0 0,0 0,-1 0,1 0,-1 0,1 0,-1 0,0 0,0 0,-1 0,1 0,-1 0,1 0,-1 0,0 1,0-1,0 0,0 0,-1 1,1-1,-1 0,0 1,1 0,-1-1,0 1,-1 0,1 0,0 0,0 0,-1 0,1 1,-1-1,0 1,0 0,1-1,-1 1,0 0,0 1,0-1,0 0,0 1,0 0,0 0,0 0,0 0,0 0,0 0,-2 2,-4 4,1 1,-1 0,2 0,-1 1,1 0,0 1,1-1,0 1,0 1,1-1,0 1,1 0,0 0,0 0,1 1,-1 6,-12 50,2 1,3 0,4 1,2 0,4 0,6 69,52 184,-38-266,-41-74,12 4</inkml:trace>
  <inkml:trace contextRef="#ctx0" brushRef="#br0" timeOffset="-2149.956">2597 651,'38'-5,"37"-1,16 0,-4-4,-6 0,-8 2,-12 1,-10 3,-10 2,-12 1</inkml:trace>
  <inkml:trace contextRef="#ctx0" brushRef="#br0" timeOffset="14791.336">141 2485,'154'-117,"-2"-60,-150 176,-1 0,0-1,0 1,1 0,-1 0,1 0,-1 0,1 0,-1 1,1-1,0 0,-1 1,1-1,0 1,-1 0,1-1,0 1,-1 0,1 0,0 0,0 0,-1 0,1 0,0 1,0-1,-1 1,1-1,0 1,-1 0,1-1,-1 1,1 0,-1 0,1 0,-1 0,0 0,1 1,-1-1,0 0,0 1,0-1,0 0,0 1,0-1,0 1,-1 0,1-1,0 1,-1 1,32 87,-13 23,-4 1,-5 0,-5 1,-9 92,4-179,-1 0,-1 0,-2 0,0 0,-2-1,-1 0,-2 0,0-1,-2 0,-11 20,21-43,0 0,0-1,0 1,-1 0,0-1,1 1,-1-1,0 1,0-1,0 0,-1 0,1 0,0 0,-1 0,1 0,-1-1,0 1,1-1,-1 0,0 0,0 0,0 0,0 0,0-1,0 1,0-1,0 0,0 0,0 0,0 0,0 0,0-1,0 0,0 1,0-1,0 0,0 0,0-1,1 1,-1 0,0-1,1 0,-1 0,1 0,0 0,0 0,-1 0,1 0,1-1,-1 1,0-1,0 0,-3-14,1 0,0-1,2 0,0 1,1-1,0 0,2 0,0 0,1 1,0-1,2 0,0 1,1 0,1 0,0 0,8-12,-11 20,26-84,3 1,5 2,3 1,5 3,3 1,4 3,15-15,-52 78,1 0,2 1,-1 0,2 2,0 0,1 1,1 1,0 1,5-1,-24 13,0-1,0 1,0 0,0 0,0 0,0 0,1 0,-1 1,0-1,1 1,-1-1,0 1,1 0,-1 0,0 0,1 0,-1 1,0-1,1 0,-1 1,0 0,0 0,1-1,-1 1,0 0,0 1,0-1,0 0,0 1,0-1,-1 1,1-1,0 1,-1 0,1 0,-1 0,0 0,1 0,-1 0,0 0,0 0,-1 0,1 0,0 1,-1-1,1 0,-1 1,0-1,1 2,-1 20,-1 0,-2 0,0 0,-1 0,-1-1,-1 1,-2-1,0-1,-1 1,-1-2,-1 1,-1-1,-1-1,-1 0,-1-1,0-1,-2 0,0-1,0-1,-2 0,-4 1,13-8,0 0,-1-1,0-1,-1 0,1 0,-1-1,-1 0,1-1,-1-1,0 0,0-1,-10 2,-23-15,33-3</inkml:trace>
  <inkml:trace contextRef="#ctx0" brushRef="#br0" timeOffset="15876.036">1722 2146,'-46'7,"0"2,1 1,0 3,1 2,1 1,0 3,1 1,-5 6,-55 59,98-81,0 0,0 1,1 0,0-1,0 1,0 1,1-1,0 0,0 1,0-1,0 1,1-1,0 1,0 0,1-1,0 1,0 0,0 0,0-1,1 1,1 3,1-3,0 0,1 0,0-1,0 0,0 0,1 0,0 0,0-1,0 1,0-1,1-1,-1 1,1-1,0 0,0 0,0-1,1 1,-1-2,1 1,-1-1,1 1,-1-2,1 1,0-1,-1 0,1 0,0-1,-1 0,1 0,-1-1,1 0,-1 0,1 0,-1-1,4-2,187-98,-18-37,-178 139,-1 0,1 1,0-1,0 1,0 0,0-1,0 1,0 0,0 0,0-1,0 1,-1 0,1 0,0 0,0 0,0 0,0 0,0 0,0 1,0-1,0 0,0 0,0 1,0-1,0 1,0-1,-1 1,1-1,0 1,0-1,-1 1,1 0,0-1,-1 1,1 0,0 0,-1-1,1 1,-1 0,1 0,-1 0,0 0,1 0,-1 0,0 0,0 0,0-1,1 1,-1 0,0 0,0 1,3 57,-3-52,-1 21,0-21,0-1,0 1,0-1,1 1,0-1,0 1,0-1,1 1,0-1,1 1,-1-1,1 0,0 0,1 1,-1-2,1 1,1 0,-1 0,1-1,0 0,0 0,0 0,1 0,0-1,-1 1,3 0,0-2,0 0,0-1,0 0,0 0,0-1,0 0,1 0,-1 0,0-1,1 0,-1-1,0 0,1 0,-1 0,0-1,0 0,0 0,0-1,0 0,3-2,7-4,0 0,0-2,-1 0,-1-1,0 0,0-1,2-5,14-13,-10 12,-2 0,0-2,-1 0,-1-1,-1 0,-1-2,-1 1,-1-2,-1 0,-1-2,-7 17,0 0,-1 0,0 0,0-1,-1 1,-1-1,0 0,0 1,-1-1,-1 0,0 0,0 1,-1-1,0 1,-1-1,0 1,-2-5,3 13,0 0,1 0,-1 0,0 1,0-1,0 0,0 1,0 0,0-1,-1 1,1 0,0 0,-1 1,1-1,-1 0,1 1,-1-1,1 1,-1 0,1 0,-1 0,1 0,-1 0,1 1,-1-1,1 1,-1-1,1 1,0 0,-1 0,1 0,0 0,0 1,0-1,-1 1,-68 59,64-54,2 0,-1 0,1 0,0 1,0 0,1 0,0 0,1 1,0-1,0 1,1 0,0-1,0 1,1 0,0 0,0 0,1 0,1 1,0-1,0 0,2 6,1-10,0-1,0 0,0 0,1 0,-1-1,1 0,0 1,1-2,-1 1,0 0,1-1,-1 0,1-1,0 1,-1-1,1 0,0 0,0-1,0 0,0 0,0 0,-1-1,1 0,0 0,5-1,7 1,183-3,-197 5,1-1,-1 1,0 0,0 0,0 1,0-1,0 1,-1 0,1 0,0 0,-1 0,1 1,-1-1,0 1,0 0,0 0,0 0,-1 0,1 1,-1-1,0 1,0-1,0 1,0 0,0 0,-1 0,0 0,0 0,0 0,0 0,-1 0,0 1,0-1,0 0,0 4,-1 26,0-30,0-1,-1 1,2-1,-1 1,0 0,1-1,0 1,0 0,0-1,0 1,0 0,1-1,-1 1,1-1,0 1,1-1,-1 1,0-1,1 0,0 1,0-1,0 0,0 0,0 0,0-1,1 1,0 0,-1-1,1 0,0 1,0-1,0 0,1-1,-1 1,0-1,1 1,-1-1,7-2,1-1,-1 0,-1 0,1-1,0 0,-1-1,1 0,-1-1,0 0,0 0,-1-1,0 0,0 0,2-3,134-155,-119 128,-1-1,-2 0,-2-2,-2 0,-1-1,-2-1,8-36,-23 76,8-26,0-1,-2 0,-1 0,-1-1,-1 0,-2 1,-1-1,-1 0,-3-16,-24-21,27 64,0 1,0 0,0 0,0 0,0 0,0 0,0 1,0-1,-1 0,1 0,0 1,0-1,-1 1,1-1,0 1,-1-1,1 1,0 0,-1 0,1 0,0 0,-1 0,1 0,-1 0,1 0,0 0,-1 0,1 1,0-1,-1 1,1-1,0 1,0 0,-1-1,1 1,0 0,0 0,0 0,0 0,0 0,0 0,0 0,0 0,0 0,1 0,-1 0,0 1,1-1,-1 0,-33 107,28-77,-3 27,4 1,1 0,3 0,7 49,2-52,2 0,2 0,3-1,3-1,2 0,16 30,46 55,-81-140,-1 1,0-1,0 1,0 0,1-1,-1 1,0-1,1 1,-1 0,0-1,1 1,-1 0,0 0,1-1,-1 1,1 0,-1 0,1-1,-1 1,0 0,1 0,-1 0,1 0,-1 0,1 0,-1 0,1 0,-1 0,1 0,-1 0,1 0,-1 0,1 0,-1 0,0 0,1 0,-1 1,1-1,-1 0,1 0,-1 1,0-1,1 0,-1 1,0-1,1 0,-1 1,0-1,1 0,-1 1,0-1,0 1,1-1,-1 0,0 1,0-1,0 1,0-1,-5-39,-1 15</inkml:trace>
  <inkml:trace contextRef="#ctx0" brushRef="#br0" timeOffset="16120.045">2739 1977,'43'5,"33"1,14 0,-4-1,-7-1,-12-2,-13-1,-5-1,-7 0,-11 0</inkml:trace>
  <inkml:trace contextRef="#ctx0" brushRef="#br0" timeOffset="16354.805">3641 2259,'-10'34,"3"15,6 5,8-7,4-17,-1-12</inkml:trace>
  <inkml:trace contextRef="#ctx0" brushRef="#br0" timeOffset="16565.79">3698 1921,'0'0</inkml:trace>
  <inkml:trace contextRef="#ctx0" brushRef="#br0" timeOffset="16831.362">4262 2062,'-31'11,"1"1,1 1,0 2,1 1,0 2,1 0,1 2,-10 11,31-27,0 1,0-1,1 1,0 0,0 0,0 1,1-1,-1 1,1 0,1 0,-1 0,1 0,0 0,0 0,1 1,0-1,0 1,0-1,1 1,0-1,1 1,-1-1,1 1,0-1,1 0,-1 1,1-1,1 0,-1 0,1 0,0 0,0-1,1 1,0-1,3 5,2-1,1-1,-1 0,1-1,1 0,-1 0,1-1,0 0,1-1,0-1,-1 0,1 0,1-1,-1 0,0-1,1-1,-1 0,1-1,-1 0,1-1,-1 0,0-1,1 0,-1-1,0 0,0-1,0-1,-1 0,0 0,0-1,0 0,0-1,-1-1,0 1,-1-2,0 1,0-1,13-15,-3 1</inkml:trace>
  <inkml:trace contextRef="#ctx0" brushRef="#br0" timeOffset="17073.794">4798 1469,'-153'549,"148"-529,2 1,0 0,2-1,0 1,1 0,1 0,1 0,0 0,5 11,7 77,-13-86</inkml:trace>
  <inkml:trace contextRef="#ctx0" brushRef="#br0" timeOffset="17323.384">4911 2372,'46'-7,"0"-3,-1-2,0-1,-1-3,-1-1,-1-2,26-16,-61 32,-1-1,1 1,0-1,-1 0,0-1,0 1,0-1,0 0,-1-1,0 1,0-1,0 0,-1-1,0 1,0-1,-1 1,0-1,0 0,0 0,-1-1,0 1,-1 0,1-1,-1 1,-1-1,1 0,-2 1,0-8,1 12,-1 0,1 0,-1 0,0 0,-1 0,1 0,0 1,-1-1,1 0,-1 1,0-1,0 1,0 0,0-1,-1 1,1 0,0 0,-1 1,0-1,1 0,-1 1,0 0,0-1,1 1,-1 0,0 1,0-1,-1 0,1 1,0 0,0-1,0 1,0 0,-3 1,-107 22,93-13,1 0,0 2,0 0,1 1,0 0,1 2,1 0,0 1,1 0,1 1,1 1,0 1,1-1,1 2,1 0,1 0,1 1,0-1,2 2,-4 18,10-27,0 0,0 0,1 0,1 0,0-1,1 1,0 0,1-1,1 0,0 0,0 0,1-1,1 0,0 0,0 0,1-1,0 0,1-1,0 0,1 0,0-1,0 0,1 0,-1-1,2-1,-1 0,1-1,0 0,0 0,0-1,1-1,12 2,0 1</inkml:trace>
  <inkml:trace contextRef="#ctx0" brushRef="#br0" timeOffset="21276.267">7028 2372,'-16'-9,"0"1,0 1,0 0,-1 1,0 1,-1 1,1 0,-1 1,1 1,-1 1,0 0,0 1,1 1,-1 1,0 0,1 2,-15 4,21-5,0 1,1 1,-1 0,1 0,0 1,0 1,1 0,0 0,0 0,1 1,-1 1,2-1,-1 1,1 1,1-1,0 1,0 0,1 1,0-1,1 1,-2 7,5-15,0 0,1 0,-1 0,1 0,0 0,0 0,0 0,0-1,0 1,0 0,1 0,0 0,-1 0,1 0,0-1,1 1,-1 0,0-1,1 1,-1-1,1 0,0 1,0-1,0 0,0 0,0 0,0 0,1 0,-1-1,1 1,-1-1,1 0,-1 1,1-1,0 0,0 0,0-1,-1 1,3-1,6 3,1-2,0 0,0 0,0-1,0 0,0-1,0-1,0 0,3-1,11-6,0-1,-1-1,0-2,0 0,-2-2,21-15,-8 6,88-53,-121 76,-1 1,0-1,1 1,-1 0,1-1,-1 1,1 1,-1-1,0 0,1 0,-1 1,1-1,-1 1,0 0,1 0,-1 0,0 0,0 0,0 0,0 1,0-1,0 1,0-1,0 1,-1 0,1 0,0 0,-1 0,0 0,1 0,-1 0,0 0,0 0,0 1,-1-1,1 0,0 1,-1-1,1 1,-1-1,0 0,0 1,0 1,9 22,-6-19,0 0,0 1,1-2,0 1,0 0,0-1,1 1,0-1,0-1,0 1,1-1,0 0,0 0,0 0,1-1,0 0,-1 0,1-1,1 0,-1 0,0-1,1 0,-1 0,1 0,0-1,0-1,-1 1,1-1,0 0,0-1,1 0,11-7,-1 0,1-1,-2-1,1-1,-2-1,1 0,-2-1,0-1,0-1,-1 0,-1-1,-1 0,0-1,7-13,10-8,-1-1,-2-1,-2-1,-2-2,-2 0,-2-1,-1-1,-3-1,-1 0,-3-1,-1 0,-3 0,-2-1,-2 0,-2-44,0 90,-1-1,1 1,0 0,-1-1,0 1,1-1,-1 1,0-1,0 1,0-1,-1 1,1-1,-1 1,1-1,-1 1,0 0,0-1,0 1,0 0,0 0,0 0,-1 0,1 0,-1 0,1 0,-1 0,0 0,0 1,0-1,0 1,0-1,0 1,0 0,0 0,-1 0,1 0,0 0,-1 0,1 1,-1-1,0 1,-2 4,0 0,0 1,0-1,1 1,0 0,0 1,0-1,1 1,-1 0,1-1,1 1,-1 1,1-1,0 0,1 0,-1 1,1-1,0 6,-6 37,2 0,2 0,3 0,1-1,4 14,46 244,-18-142,-42-166,2-8</inkml:trace>
  <inkml:trace contextRef="#ctx0" brushRef="#br0" timeOffset="21476.101">7254 1949,'48'5,"54"-4,20-1,-2-1,-17-1,-15 1,-19 0,-11 0,-10 1,-14-1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2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1,'4'0,"12"0,8 5,4 1,3 0,0-1,0-1,0-7,-1-2,-1-1,0 1,-1 2,0 0,1 2,-1 0,0 1,-5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26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0,'0'20,"0"15,0 7,0 1,0-2,0-8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26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0,'-4'19,"-3"7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27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 1,'-43'21,"0"2,1 2,2 2,-28 23,66-49,0 1,-1-1,1 0,0 1,0 0,0-1,0 1,0 0,0 0,1 0,-1 0,1 0,-1 0,1 1,0-1,0 0,0 1,0-1,0 1,0-1,1 1,0-1,-1 1,1 0,0-1,0 1,0 0,0-1,1 1,-1-1,1 1,-1-1,1 1,0-1,0 1,0-1,1 0,-1 1,0-1,1 0,0 0,103 75,-101-75,0 0,0 1,-1-1,1 1,-1-1,1 1,-1 0,0 1,0-1,0 0,-1 1,1 0,-1-1,0 1,0 0,0 0,-1 0,1 1,-1-1,0 0,0 0,0 1,-1-1,1 1,-1-1,0 1,-1-1,1 0,-1 1,0-1,0 0,0 1,0-1,-1 0,-6 6,0-1,0 1,-1-1,0-1,-1 0,0 0,0-1,-1 0,1-1,-1 0,-1-1,1 0,-1-1,0 0,0-1,0 0,-1-1,1-1,-1 1,-11-2,-50-9,56 3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2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208 184,'-160'194,"112"-116,49-78,-1-1,1 1,-1 0,1 0,-1-1,1 1,-1 0,1 0,-1 0,1 0,-1 0,1 0,-1 0,1 0,-1 0,1 0,0 0,-1 0,1 0,-1 0,1 1,-1-1,1 0,-1 0,0 1,1-1,-1 0,1 0,-1 1,1-1,-1 1,0-1,1 0,-1 1,0-1,1 1,-1-1,0 1,0-1,1 1,-1-1,0 1,0-1,0 1,0-1,0 1,0-1,0 1,0-1,0 1,0-1,0 1,0-1,0 1,0-1,0 1,0-1,-1 1,1-1,0 1,0-1,-1 1,1 0,38-27,172-183,-163 149,43-38,-89 97,0 0,0 0,0 0,1 1,-1-1,0 1,1-1,-1 1,0-1,1 1,-1 0,0-1,1 1,-1 0,1 0,-1 0,0 0,1 0,-1 0,1 1,-1-1,0 0,1 1,-1-1,0 1,1 0,-1-1,0 1,0 0,0 0,1 0,-1-1,0 1,0 0,0 1,-1-1,1 0,0 0,0 0,0 0,-1 1,1-1,-1 0,1 1,-1-1,0 0,1 1,-1-1,0 1,0-1,0 2,10 74,-12-30,8 77,-5-120,0 0,0 0,0 0,0 0,1 0,0 0,0 0,0-1,0 1,1-1,-1 1,1-1,0 0,0 0,0 0,0 0,1-1,-1 1,1-1,-1 0,1 0,0 0,0-1,0 1,0-1,0 0,1 0,-1 0,1-1,0 0,-1 0,1-1,0 1,-1-1,1 0,-1 0,1 0,-1-1,1 1,-1-1,0 0,0-1,0 1,0-1,0 1,-1-1,1 0,-1-1,0 1,3-3,56-92,0-49,-55 127,1 4</inkml:trace>
  <inkml:trace contextRef="#ctx0" brushRef="#br0" timeOffset="289.457">1139 71,'-19'24,"0"1,2 1,1 1,1 0,2 1,0 0,2 1,-7 26,18-52,-1 0,0-1,1 1,-1-1,1 1,0 0,0-1,0 1,0 0,1-1,-1 1,1 0,-1-1,1 1,0-1,0 1,0-1,0 1,1-1,-1 0,1 1,-1-1,1 0,0 0,-1 0,1 0,0-1,1 1,-1-1,0 1,0-1,1 1,-1-1,1 0,-1 0,1 0,-1-1,1 1,-1-1,1 1,0-1,-1 0,1 0,0 0,0 0,-1 0,1-1,-1 1,2-1,3 1,0 0,0-1,0 0,-1 0,1 0,0-1,0 0,-1 0,1-1,-1 1,0-1,0-1,0 1,0-1,0 0,-1-1,0 1,0-1,0 0,0 0,-1-1,0 1,0-1,-1 0,1 0,-1 0,0-1,-1 1,0-1,0 0,0 1,-1-1,0 0,0 0,-1 0,0 0,0 0,0 0,-1 1,0-1,0 0,-3-5,1 5,0 1,-1-1,0 1,-1 0,1 1,-1-1,0 1,0 0,-1 0,0 0,0 1,0 0,-3-2,-11-2</inkml:trace>
  <inkml:trace contextRef="#ctx0" brushRef="#br0" timeOffset="740.603">1280 466,'205'-337,"-205"337,24-35,-24 35,0-1,0 1,0-1,1 1,-1-1,0 1,1-1,-1 1,0-1,1 1,-1-1,0 1,1 0,-1-1,1 1,-1 0,1 0,-1-1,1 1,-1 0,1 0,-1 0,1-1,-1 1,1 0,-1 0,1 0,-1 0,1 0,0 0,-1 0,1 0,-1 0,1 0,-1 1,1-1,-1 0,1 0,-1 0,1 1,-1-1,1 0,-1 0,1 1,-1-1,0 1,1-1,-1 0,1 1,-1-1,0 1,0-1,1 1,-1-1,0 1,0-1,1 1,-1-1,0 1,0-1,0 1,0-1,0 1,0 0,-11 92,-1-43,11-44,0-2,-1 0,0 0,1 0,0 0,0 0,0 0,0 1,1-1,0 0,0 0,0 0,0 1,0-1,1 0,0 0,0 0,0 0,0 0,1 0,0 0,0 0,0 0,0-1,0 1,1-1,-1 0,1 1,0-1,0 0,0-1,1 1,-1 0,1-1,-1 0,1 0,0 0,2 1,2-3,-1-1,0 1,0-1,1-1,-1 1,0-1,0-1,0 1,-1-1,1 0,-1-1,1 1,-1-1,0-1,-1 1,1-1,-1 0,0 0,0-1,1-1,81-125,-58 74,-16 34</inkml:trace>
  <inkml:trace contextRef="#ctx0" brushRef="#br0" timeOffset="984.78">2070 325,'34'-5,"15"-1,5-1,-7-2,-12-1</inkml:trace>
  <inkml:trace contextRef="#ctx0" brushRef="#br0" timeOffset="1467.851">2465 42,'17'-7,"0"0,0 1,1 0,-1 2,1 0,1 1,-1 1,0 0,1 2,-1 0,0 1,1 1,-1 0,0 2,0 0,8 3,-24-6,1 0,0 0,-1 0,1 0,-1 1,1-1,-1 1,0-1,0 1,1 0,-1 0,0 0,-1 0,1 0,0 1,-1-1,1 0,-1 1,0-1,1 1,-1 0,-1-1,1 1,0 0,-1 0,1-1,-1 1,0 0,0 0,0 0,0-1,0 1,-1 0,1 0,-1-1,0 1,0 0,0-1,0 1,0 0,0-1,-1 0,1 1,-1-1,0 0,0 0,-1 2,-44 64,35-54,1 0,1 1,1 0,0 1,0 0,2 1,0 0,1 0,1 0,-1 8,4-22,1 0,-1 1,1-1,0 0,1 1,-1-1,1 1,-1-1,1 1,0 0,0-1,1 1,-1-1,1 1,0-1,-1 1,2-1,-1 0,0 1,1-1,-1 0,1 0,0 0,0 0,0 0,1 0,-1-1,0 1,1-1,0 1,0-1,0 0,0 0,0-1,0 1,0 0,0-1,1 0,0 0,3 1,1-1,-1 0,1 0,-1-1,1 0,-1 0,1-1,0 0,-1-1,0 1,1-1,-1-1,0 1,0-1,0-1,-1 1,1-1,-1 0,0-1,5-3,2-9</inkml:trace>
  <inkml:trace contextRef="#ctx0" brushRef="#br0" timeOffset="1724.831">2410 241,'38'0,"37"0,15 0,-3 0,-12 0,-8 0,-11 0,-11 0,-7 0,-6 0,-4 0,-6 0</inkml:trace>
  <inkml:trace contextRef="#ctx0" brushRef="#br0" timeOffset="2038.831">3255 241,'18'2,"-1"0,0-1,0 0,1-1,-1-2,0 1,1-2,-1 0,-1-2,1 1,-1-2,1 0,1-2,-16 7,1-1,0 1,-1 0,1-1,-1 0,1 0,-1 1,0-1,1-1,-1 1,0 0,0 0,-1-1,1 1,-1-1,1 0,-1 1,0-1,0 0,0 0,0 0,0 0,-1 0,1 0,-1 0,0 0,0 0,0 0,0 0,0 0,-1 0,0 0,1 0,-1 0,0 1,0-1,-1 0,1 0,0 1,-1-1,0 1,0-1,1 1,-2 0,1-1,0 1,0 0,-1 1,1-1,-1 0,1 1,-7 0,0 0,0 1,0 0,0 1,0 0,1 0,-1 1,0 0,1 1,-1 0,1 0,0 1,0 0,0 0,0 1,1 0,0 0,-5 5,-2-1,0 0,1 1,0 0,1 1,0 1,0 0,1 0,1 1,0 1,1-1,1 2,0-1,1 1,0 0,1 1,0 2,3 7</inkml:trace>
  <inkml:trace contextRef="#ctx0" brushRef="#br0" timeOffset="2390.191">3764 353,'-55'109,"89"-210,-24 75,1 0,1 1,1 1,1 0,1 0,1 2,1 0,16-15,-5 20,-18 16</inkml:trace>
  <inkml:trace contextRef="#ctx0" brushRef="#br0" timeOffset="2721.459">4328 128,'-20'11,"0"1,0 1,1 1,1 1,0 0,1 1,1 1,0 1,2 0,-7 11,19-26,0 0,1 0,-1 0,1 0,0 0,0 0,0 0,0 0,1 0,-1 1,1-1,0 0,0 1,0-1,0 0,1 0,-1 1,1-1,0 0,0 0,0 0,0 0,0 0,1 0,-1 0,1 0,0 0,0-1,0 1,0-1,1 0,-1 1,0-1,1 0,0 0,-1 0,1-1,0 1,0-1,0 0,0 1,0-1,3 0,4 3,-1-1,1-1,0 0,-1 0,1-1,0 0,0 0,0-1,0-1,0 1,0-2,0 1,-1-2,1 1,0-1,-1-1,0 1,0-2,0 1,0-1,-1 0,0-1,0 0,0-1,-1 1,0-1,0-1,0 1,3-8,-6 10,-1 0,1-1,-1 1,-1-1,1 1,-1-1,0 0,0 0,-1 0,0 0,0 0,0 0,-1-1,0 1,0 0,-1 0,1 0,-1-1,-1 1,1 0,-1 0,0 1,0-1,-1 0,0 1,0-1,0 1,-1 0,1 0,-1 0,0 0,-2 0,-22-8,0 5</inkml:trace>
  <inkml:trace contextRef="#ctx0" brushRef="#br0" timeOffset="4022.255">3228 438,'4'-5,"-2"-1,2-1,1 7,0 8,4 2,4 0,1 3,3-1,3-2,2-3,4-3,1-2,-4-6,-6 3,-5-4,-6-1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7:43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1220,'12'3,"0"0,1-1,-1 0,1-1,0 0,-1-1,1 0,0-2,-1 1,1-1,-1-1,0 0,0-1,4-1,26-12,-2-1,0-2,-1-1,-1-3,-1-1,-1-1,-1-2,-1-2,26-31,6-9,-3-2,-4-3,-3-2,-4-3,-2-2,33-79,47-131,-114 260,-16 32,0 1,0-1,0 1,0-1,0 0,0 1,0-1,0 1,0-1,0 1,0-1,0 0,0 1,1-1,-1 0,0 1,0-1,0 0,1 1,-1-1,0 0,1 1,-1-1,0 0,1 0,-1 1,0-1,1 0,-1 0,0 0,1 1,-1-1,1 0,-1 0,0 0,1 0,-1 0,1 0,-1 0,0 0,1 0,-1 0,1 0,-1 0,1 0,-1 0,0 0,1 0,-1-1,0 1,1 0,-1 0,1 0,-1-1,0 1,0 0,1-1,-1 1,0 0,1 0,-1-1,0 1,0 0,1-1,2 240,-5 257,2-484,-1 0,0 1,-1-1,0 0,-1 0,-1 0,0-1,0 1,-1-1,0 0,-1 0,-1-1,1 0,-2 0,1 0,-1-1,-1 0,0 0,0-1,0-1,-1 1,0-2,-1 1,0-1,-11 4,-10-2,0-1,-1-1,0-2,0-1,0-2,0-1,0-2,-13-3,24 4,-1-1,1-1,0-1,0-1,0-1,1 0,-11-6,30 11,1 0,-1 0,1 0,-1 0,1-1,-1 1,1 0,0-1,0 1,0-1,0 1,0-1,0 1,0-1,0 0,0 1,1-1,-1 0,1 0,-1 1,1-1,0 0,0 0,0 0,0 0,0 0,0 1,0-1,1 0,-1 0,1 0,-1 1,1-1,0 0,-1 1,1-1,0 0,0 1,0-1,1 1,-1-1,0 1,0 0,1 0,-1-1,1 1,-1 0,1 0,-1 0,1 1,0-1,-1 0,1 1,0-1,1 0,19-11</inkml:trace>
  <inkml:trace contextRef="#ctx0" brushRef="#br0" timeOffset="547.81">1638 853,'10'45,"-3"0,-2 1,-1-1,-3 39,-2-60,-1 0,-1 0,0-1,-2 0,-1 0,-1 0,-1 0,0-1,-10 16,18-36,-1-1,1 1,0 0,-1 0,1-1,-1 1,1 0,-1-1,0 1,0-1,0 1,0-1,0 1,0-1,0 0,0 1,0-1,-1 0,1 0,0 0,-1 0,1 0,-1 0,0 0,1-1,-1 1,0 0,1-1,-1 1,0-1,1 0,-1 0,0 0,0 1,1-2,-1 1,0 0,0 0,1 0,-1-1,0 1,1-1,-1 0,0 1,1-1,-1 0,1 0,-1 0,1 0,-1 0,1 0,0 0,0-1,-1 0,1-7,0 0,0-1,1 1,1 0,-1-1,2 1,-1 0,1 0,1-1,-1 1,1 1,1-1,0 0,0 1,1 0,5-7,-2-2,22-37,1 2,3 1,2 1,2 2,2 2,2 1,2 3,23-16,-62 53,1 0,0 0,-1 0,2 1,-1 0,0 0,1 1,0 0,0 0,0 0,0 1,0 0,0 1,1-1,-1 1,7 0,-11 3,-1 0,1 0,-1 0,1 0,-1 0,0 1,0-1,0 1,0-1,-1 1,1 0,-1 0,1-1,-1 1,0 0,0 0,0 0,-1 0,1 1,-1-1,0 0,1 0,-1 0,-1 0,1 1,0-1,-1 0,0 0,0 0,0 0,0 0,0 0,0 0,-1-1,1 1,-1 0,-1 0,-112 170,-2-55,116-116,1-1,-1 0,1 0,-1 0,0-1,1 1,-1 0,0 0,0 0,0 0,0-1,0 1,0 0,0-1,0 1,0-1,0 1,0-1,0 0,0 1,0-1,0 0,0 0,-1 1,1-1,0 0,0 0,0-1,0 1,-1 0,1 0,0 0,0-1,0 1,0-1,0 1,0-1,0 1,0-1,0 1,0-1,0 0,0 0,0 1,1-1,-1 0,0 0,0 0,1 0,-1 0,1 0,-1 0,1 0,-1 0,1 0,-1-1,6-15,4 2</inkml:trace>
  <inkml:trace contextRef="#ctx0" brushRef="#br0" timeOffset="3813.882">2372 937,'2'2,"0"1,0-1,0 0,1 0,-1 0,0 0,1-1,-1 1,1-1,0 0,0 1,-1-1,1 0,0 0,0-1,0 1,0-1,0 1,0-1,0 0,0 0,0-1,0 1,0 0,0-1,0 0,0 0,11-2,0 0,0-1,-1 0,0-2,0 1,0-2,-1 1,1-2,6-5,-15 10,-1 1,0-1,0 0,0 0,0 0,0 0,-1 0,0-1,1 1,-1-1,0 1,-1-1,1 0,-1 0,1 0,-1 0,0 0,-1 0,1 0,-1 0,0 0,0 0,0 0,0 0,-1 0,1-1,-1 1,0 0,-1 1,1-1,-1 0,1 0,-1 0,-2-2,2 2,-1 0,1 0,-1 0,0 0,-1 1,1-1,-1 1,1 0,-1 0,0 0,0 0,0 1,-1 0,1-1,-1 2,1-1,-1 0,0 1,1 0,-1 0,0 0,0 1,0 0,1 0,-1 0,0 0,-2 1,-4 1,1 0,-1 1,0 0,1 0,0 1,0 1,0 0,1 0,-1 1,1 0,-6 6,3-3,0 0,1 2,0-1,1 1,0 1,1-1,1 2,-1-1,2 1,0 1,0-1,2 1,-1 0,2 0,0 1,1 0,0 0,3-9,0 0,0 0,1 0,0 0,0-1,1 1,-1 0,1-1,1 1,-1-1,1 0,0 0,0 0,0 0,1 0,-1-1,1 1,0-1,1 0,-1 0,1-1,0 1,-1-1,2 0,-1-1,0 1,4 0,9 5,1-1,0-1,0 0,1-2,-1 0,1-2,11 1,110-20,-117 12</inkml:trace>
  <inkml:trace contextRef="#ctx0" brushRef="#br0" timeOffset="4181.236">3303 712,'-61'24,"2"2,0 3,-43 29,95-55,-1 1,1 0,-1 1,1 0,0 0,1 0,-1 1,1 0,0 0,1 1,0 0,0 0,0 0,1 0,-1 1,2 0,-1-1,1 1,1 1,-1-1,2 0,-1 1,1-1,0 1,0-1,1 1,1-1,-1 1,1-1,1 1,0-1,0 1,2 5,2-9,-1 0,1-1,-1 1,1-1,0-1,1 1,-1-1,1 0,-1 0,1-1,0 0,0 0,0-1,0 0,0 0,1 0,-1-1,0 0,0-1,0 1,0-1,0-1,4 0,16 0,-8 1,-1-2,0 0,1-1,-1-1,-1 0,1-2,-1 0,0-1,0 0,-1-2,12-8,-9 3</inkml:trace>
  <inkml:trace contextRef="#ctx0" brushRef="#br0" timeOffset="4363.869">3614 825,'-15'38,"-4"23,1 5,3-3,5-9,4-12</inkml:trace>
  <inkml:trace contextRef="#ctx0" brushRef="#br0" timeOffset="4517.717">3670 458,'0'0</inkml:trace>
  <inkml:trace contextRef="#ctx0" brushRef="#br0" timeOffset="5167.81">4121 853,'-168'46,"160"-42,0-1,0 1,1 1,0 0,0 0,0 0,0 0,1 1,0 1,0-1,0 1,1-1,0 2,1-1,-1 0,1 1,1 0,-3 7,5-11,0 0,0 0,0 0,1-1,0 1,0 0,0 0,0 0,0 0,1 0,0 0,0 0,0 0,0-1,0 1,1 0,0-1,-1 1,2-1,-1 0,0 1,0-1,1 0,0 0,0-1,0 1,0-1,0 1,0-1,0 0,1 0,-1 0,1-1,0 1,-1-1,1 0,0 0,0 0,0 0,0-1,0 0,0 0,0 0,0 0,-1 0,1-1,0 0,0 0,13-3,-1-2,-1 0,1-1,-1 0,0-1,-1-1,0-1,0 0,-1 0,0-1,-1-1,0 0,-1-1,4-7,63-56,16 0,-93 75,0 1,0-1,1 1,-1-1,0 1,0 0,0 0,1-1,-1 1,0 0,0 0,1 0,-1 0,0 0,0 1,1-1,-1 0,0 0,0 1,0-1,1 1,-1-1,0 1,0 0,0-1,0 1,0 0,0 0,0-1,0 1,-1 0,1 0,0 0,0 0,-1 0,1 1,-1-1,1 0,-1 0,1 0,-1 0,0 1,1-1,-1 0,0 1,6 62,-6-58,-1 20,-1-20,1 0,0 1,0-1,0 0,1 1,0-1,0 1,1-1,0 1,0-1,0 0,1 0,0 1,0-1,1 0,-1 0,1-1,0 1,1-1,0 1,0-1,0 0,0-1,1 1,-1-1,1 1,0-2,1 1,-1 0,1-1,1 1,3-2,0 0,0-1,0 0,0 0,0-1,0 0,0-1,0 0,0-1,0 0,0-1,-1 1,1-2,-1 0,0 0,0 0,7-5,135-110,-107 77,-2-3,-2-2,-2-1,-2-1,-2-3,-3-1,-2-1,-17 32,0 1,-2-2,-1 0,0 0,-2 0,-1-1,-1 0,0-1,-2 1,-1-1,-1 1,-1-1,-2 1,-1-12,2 32,0 1,-1 0,1 0,0 0,-1 0,0 0,0 1,0-1,0 0,0 1,0-1,-1 1,1 0,-1 0,1 0,-1 0,0 0,0 1,0-1,0 1,0 0,0-1,0 2,-1-1,1 0,0 1,-1-1,1 1,0 0,-1 0,1 0,0 1,-1-1,1 1,0-1,-2 2,-7 1,0 0,0 1,1 1,-1 0,1 0,1 1,-1 1,1 0,-6 5,0 6,1 0,0 2,2-1,0 2,1 0,1 0,1 1,2 0,0 1,1 0,1 0,1 1,1-1,1 1,1 0,2 0,0 0,1 0,3 10,-2-9,2 0,1 0,0-1,2 1,1-1,1 0,1-1,1 0,1-1,1 0,0-1,2 0,1-1,0-1,2-1,0 0,6 3,194 139,-194-146</inkml:trace>
  <inkml:trace contextRef="#ctx0" brushRef="#br0" timeOffset="5929.091">6549 712,'-30'-1,"1"1,-1 2,0 1,1 1,-1 1,1 2,1 1,-1 1,1 1,1 2,-5 3,22-11,0 1,-1 0,2 0,-1 1,1 0,0 0,0 1,1 1,0-1,0 1,0 1,1-1,1 1,-1 1,2-1,-1 1,1 0,1 0,0 0,0 1,1 0,0 0,1-1,0 1,1 1,-1-2,1 1,1 0,-1 0,2 0,-1 0,2-1,-1 1,2 0,-1-1,1 1,1-1,0 0,0 0,1-1,0 1,1-1,0 0,1 0,0-1,0 0,0 0,1 0,0-1,1 0,0-1,0 0,0-1,5 3,6-4,1 0,0-2,1 0,-1-2,0 0,0-1,0-1,0-1,0-1,0 0,0-2,-1-1,17-7,-1-3</inkml:trace>
  <inkml:trace contextRef="#ctx0" brushRef="#br0" timeOffset="9734.211">7113 825,'0'-3,"-1"0,0 0,-1 0,1 0,-1 0,1 1,-1-1,0 0,0 1,0-1,0 1,0 0,0 0,-1 0,1 0,-1 0,0 0,0 1,1-1,-1 1,0 0,0 0,0 0,0 0,0 0,-1 1,1-1,0 1,0 0,0 0,0 0,-1 0,1 1,0-1,-5 2,0 0,0 0,0 1,1 0,-1 0,1 1,0 0,0 0,0 1,1 0,-1 0,1 0,0 2,-5 4,0 1,2 1,-1 0,1 0,1 1,1 0,0 0,0 1,-2 9,8-19,-1 0,1 0,-1 0,1 1,1-1,-1 0,1 0,0 0,0 0,0 1,1-1,0 0,0 0,0 0,1 0,0 0,0 0,0 0,0-1,1 1,-1-1,1 0,0 1,1-1,-1 0,1-1,0 1,0-1,0 0,4 3,0-2,0 0,0 0,1-1,-1 0,1-1,-1 0,1 0,0-1,0 0,0-1,0 1,-1-2,1 1,0-1,0-1,0 0,-1 0,1 0,-1-1,1-1,-1 1,1-2,16-8,-1 0,-1-1,-1-2,0 0,-1-2,13-13,74-112,-76 98,-31 45,0 0,0 0,-1 0,1 0,0 0,0 1,-1-1,1 0,0 1,-1-1,1 0,-1 1,1-1,0 1,-1-1,1 1,-1-1,1 1,-1 0,1-1,-1 1,0-1,1 1,-1 0,0-1,0 1,1 0,-1 0,0-1,0 1,0 0,0 0,0-1,0 1,0 0,0-1,0 1,0 0,0 0,0-1,-1 1,1 0,0 0,0-1,-1 1,1-1,0 1,-1 0,1-1,-1 1,1-1,-1 1,1-1,-1 1,0-1,1 1,-1-1,0 7,-1 10,0 1,2 0,0 0,1 0,0 0,2-1,2 9,-4-20,1-1,0 1,0 0,1 0,0-1,0 1,0-1,0 0,1 0,0 0,0-1,0 1,1-1,-1 0,1 0,0-1,0 1,1-1,-1 0,1 0,-1-1,1 0,2 1,9 1,0 0,0-2,0 0,0 0,1-2,-1 0,0-1,0-1,0 0,0-2,0 0,0 0,-1-2,0 0,0-1,-1 0,1-1,7-7,6-6,0-2,-1-2,-2 0,0-2,-2 0,13-20,-17 20,2 0,1 2,1 0,1 1,1 2,6-4,-30 25,0 0,0-1,0 1,0 0,0 0,0 0,0 0,0 1,1-1,-1 0,0 1,0 0,1-1,-1 1,0 0,1 0,-1 0,0 1,0-1,1 1,-1-1,0 1,0-1,0 1,1 0,-1 0,0 0,0 1,0-1,-1 0,1 1,0-1,0 1,-1-1,1 1,-1 0,0 0,1 0,-1 0,0 0,0 0,0 0,0 0,-1 0,1 0,0 2,3 7,-1-1,0 1,0 0,-1 0,-1 0,0 0,0 1,-1-1,0 0,-1 0,-1 1,1-1,-2 0,0 0,0-1,-1 1,0-1,-1 0,0 1,0-2,-1 1,-1-1,1 0,-2 0,1-1,-1 0,0 0,-1-1,0 0,0-1,0 1,-1-2,0 1,0-2,0 1,-5 0,-87 1,256-34,163 25,-298 1,1-1,0-1,-1-1,0 0,0-2,0 0,-1-1,0 0,0-2,-1 0,0-1,-1-1,0 0,-1-1,-1-1,0 0,-1-1,0-1,-1 0,-1 0,0-1,4-12,-13 25,-1 0,1-1,-1 1,0 0,0 0,0-1,-1 1,0 0,0-1,0 1,0-1,0 1,-1 0,0-1,0 1,0 0,-1 0,1 0,-1 0,0 0,0 0,0 0,-1 0,0 1,1 0,-1-1,0 1,0 0,-1 0,1 0,-1 1,1-1,-1 1,0 0,0 0,0 0,0 1,0-1,0 1,-1 0,1 0,0 1,-1-1,0 1,-9 0,0 0,-1 1,1 1,0 1,0 0,0 0,1 1,-1 1,1 0,0 1,0 1,1 0,0 1,0 0,1 0,0 1,0 1,1 0,0 0,1 1,-7 11,10-13,1 0,0 0,0 1,1 0,0 0,1 0,0 0,1 1,0-1,0 1,1-1,1 1,-1-1,2 1,0 0,0-1,1 1,0-1,0 1,2-1,-1 0,1 0,1-1,-1 1,2-1,-1 0,1 0,1-1,-1 1,1-1,3 2,24 14,0-2,1-1,1-1,1-2,1-2,0-1,1-2,1-2,0-1,0-3,25 2,39 1,-77-10</inkml:trace>
  <inkml:trace contextRef="#ctx0" brushRef="#br0" timeOffset="12864.177">9597 542,'0'5,"0"6,0 7,5-1,1-7,5-6,0-3</inkml:trace>
  <inkml:trace contextRef="#ctx0" brushRef="#br0" timeOffset="13115.667">9737 825,'0'19,"0"11,-4 1,-3-5</inkml:trace>
  <inkml:trace contextRef="#ctx0" brushRef="#br0" timeOffset="16719.766">1 1530,'241'-51,"84"0,-175 40,0 6,2 7,240-10,144-11,-33-8,-208 38,-71 6,225-14,-228-5,155 2,-62-29,57 60,-95-4,-167-28,133 12,-153 1,1-5,-1-3,62-7,-16 1,818 2,-560 27,625-26,-526-2,-192-26,233-3,32 31,-471-18,-74 12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5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96,'0'17,"13"120,-12-133,0 0,0 0,0-1,1 1,0-1,-1 1,1-1,0 0,1 1,-1-1,0 0,1-1,0 1,0 0,0-1,0 1,0-1,0 0,0 0,1 0,-1-1,1 1,0-1,-1 0,1 0,0 0,0 0,-1-1,1 1,0-1,0 0,0 0,0-1,8-1,1 0,-1-2,0 1,0-1,0-1,-1 0,0-1,0 0,0-1,5-4,43-22,-55 32,0 0,0 1,0-1,0 1,0 0,0 0,0 1,0-1,0 1,1 0,-2 0,1 0,0 1,0-1,0 1,-1 0,1 0,-1 0,1 1,-1-1,0 1,0 0,0 0,0 0,0 0,-1 0,0 1,1-1,-1 2,46 37,-43-40,-1 0,1-1,0 1,-1-1,1 0,0-1,0 1,0-1,0 0,0 0,0 0,0-1,0 1,0-1,-1 0,1-1,0 1,-1-1,1 0,-1 0,1-1,-1 1,3-3,89-80,-84 72,4-3,0-1,-2-1,0 0,-1-1,-1-1,-1 0,-1 0,0-1,-1-2,-10 2,-3 29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1 323,'19'-1,"0"-1,1-1,-1-1,-1 0,1-2,-1 0,0-1,0 0,-1-2,0 0,0-1,-1-1,-1 0,1-1,10-12,-23 19,0 1,0-1,-1 0,1 1,-1-1,-1 0,1-1,0 1,-1 0,0 0,-1-1,1 1,-1 0,0-1,0 1,0 0,-1-1,0 1,0 0,0 0,-1-1,0 1,0 0,0 0,-1 1,1-1,-1 0,0 1,0 0,-1 0,1 0,-1 0,0 0,0 1,-1-1,1 1,0 0,-1 1,0-1,0 1,0 0,0 0,0 0,0 1,0 0,0 0,-1 0,1 0,-1 1,1 0,0 0,-1 1,1-1,0 1,-1 0,1 1,0-1,0 1,0 0,0 0,0 1,1 0,-1 0,-6 5,1 2,0-1,0 1,1 1,0 0,1 0,0 1,1 0,0 0,1 0,0 1,1 0,1 0,0 1,1-1,0 1,1 0,0 0,1 0,1 0,1 0,-1 0,2-1,0 1,1 0,0 0,1-1,1 0,0 0,0 0,2 0,5 0,1 0,0-1,1 0,0-1,1 0,0-1,0-1,1-1,1 0,-1-1,1-1,1 0,-1-1,1-1,10 1,102-6,-105-4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0 194,'2'-8,"1"0,0 0,0 0,0 1,1-1,0 1,0 0,1 0,0 1,0-1,1 1,0 0,0 0,0 1,1 0,0 0,0 0,0 1,0 0,1 0,9-5,1 0,0 1,1 0,0 2,0 0,0 1,1 1,0 1,0 0,0 2,0 0,2 2,-16-1,1 1,0 0,0 1,0-1,-1 1,1 0,-1 1,1 0,-1 0,0 0,0 1,-1 0,1 0,-1 0,1 1,-1 0,-1 0,1 0,-1 0,0 1,0 0,0 0,-1 0,0 0,0 0,-1 1,0-1,0 1,0 0,0 2,-1 26,-1-1,-1 1,-2-1,-1 0,-2 0,-1-1,-2 1,-2-2,0 1,-2-1,-2-1,0-1,-3 0,-7 10,-43 54,67-94,0-1,1 1,-1 0,0 0,1 0,-1-1,0 1,1 0,-1 0,1-1,-1 1,1-1,-1 1,1 0,-1-1,1 1,-1-1,1 1,0-1,-1 0,1 1,0-1,-1 1,1-1,0 0,0 1,-1-1,1 1,0-1,0 0,0 1,0-1,0 0,0 1,0-1,0 0,0 1,0-1,0 0,1 1,-1-1,0 0,0 1,1-1,-1 1,0-1,1 1,-1-1,1 1,-1-1,1 1,-1-1,0 1,1-1,0 1,-1 0,1-1,-1 1,1-1,15-35,1 0,2 0,2 2,1 0,2 2,26-28,-13 13,-23 29,7-10,0 1,2 0,1 2,2 1,20-16,-45 39,0 0,0 0,0 0,0 0,0 1,0-1,0 0,1 0,-1 1,0-1,0 0,1 1,-1 0,0-1,1 1,-1 0,1-1,-1 1,0 0,1 0,-1 0,1 0,-1 1,0-1,1 0,-1 0,0 1,1-1,-1 1,0-1,0 1,1 0,-1 0,0-1,0 1,0 0,0 0,0 0,0 0,0 0,0 0,0 0,0 0,-1 1,1-1,-1 0,1 0,-1 1,1-1,-1 0,1 1,-1-1,0 1,0-1,0 2,0 200,-1-202,1 1,0 0,-1-1,1 1,0-1,0 1,1 0,-1-1,0 1,0-1,1 1,-1-1,1 1,-1-1,1 1,0-1,-1 1,1-1,0 0,0 1,0-1,0 0,0 0,0 0,1 0,-1 0,0 0,0 0,1 0,-1 0,1 0,-1-1,1 1,-1-1,1 1,-1-1,1 0,-1 1,1-1,0 0,-1 0,1 0,-1 0,1 0,0-1,-1 1,1 0,-1-1,1 1,-1-1,1 0,-1 1,1-1,-1 0,1 0,136-149,22 0,-159 148,1 1,-1 0,0 0,0 0,1 0,-1 0,1 0,-1 1,1-1,-1 0,1 1,0-1,-1 1,1-1,0 1,-1 0,1 0,0 0,-1 0,1 0,0 0,0 0,-1 0,1 1,0-1,-1 1,1-1,-1 1,1 0,-1 0,1-1,-1 1,1 0,-1 0,0 1,1-1,-1 0,0 0,0 1,0-1,0 0,0 1,0-1,-1 1,1-1,0 1,-1-1,1 1,-1 0,1-1,-1 1,0 0,0-1,0 1,0 0,0 0,0-1,2 26,-2 0,0 1,-2-1,-1-1,-1 1,-8 26,3-7,-20 94,15-95,8-27</inkml:trace>
  <inkml:trace contextRef="#ctx0" brushRef="#br0" timeOffset="2765.898">1638 448,'28'0,"1"-1,-1-1,0-1,1-1,17-7,-37 9,-1-1,0 0,0 0,0-1,0 0,0-1,-1 1,0-2,0 1,0-1,0 0,-1 0,0-1,-1 1,1-1,-1-1,-1 1,1-1,-1 0,1-3,-4 6,0-1,0 1,0-1,-1 0,0 1,0-1,0 0,-1 1,0-1,0 0,0 1,0-1,-1 1,0 0,-1-1,1 1,-1 0,0 0,0 1,0-1,-1 1,1-1,-1 1,0 0,-1 0,1 1,-1 0,1-1,-1 1,0 1,0-1,0 1,-1 0,1 0,0 0,-1 1,0 0,1 0,-1 0,1 1,-1 0,0 0,1 0,-1 1,0-1,-1 2,-6 2,-1 1,1 0,1 1,-1 1,1 0,0 0,1 1,0 1,0 0,1 0,0 1,0 1,1-1,1 2,0-1,0 1,1 0,1 1,0-1,1 1,0 0,1 1,0-1,1 1,1 0,0 0,1 0,0 0,1 0,1 0,0 0,1 0,0-1,1 1,1 0,0-1,1 0,0 0,1 0,1-1,3 6,-4-11,0 0,1 0,0-1,0 0,0 0,1-1,0 0,0 0,0 0,1-1,-1-1,1 0,0 0,0 0,0-1,0 0,0-1,1 0,-1-1,0 0,1 0,-1-1,5-1,12-2,1 0,-2-2,1-2,-1 0,0-1,-1-2,17-9,335-204,-250 156,-125 69,0-1,0 0,-1 0,1 0,0 0,0 0,-1 0,1 0,0 0,0-1,0 1,-1 0,1 0,0-1,-1 1,1 0,0-1,-1 1,1-1,0 1,-1-1,1 1,-1-1,1 1,-1-1,1 1,-1-1,1 0,-1 1,1-1,-1 0,0 1,0-1,1 0,-1 0,0 1,0-1,0 0,0 0,0 0,0 1,0-1,0 0,0 0,0 1,0-1,0 0,-1 0,1 1,0-1,0 0,-1 0,1 1,-1-1,1 0,-1 1,1-1,-1 1,1-1,-1 1,1-1,-1 1,0-1,1 1,-1-1,0 1,0-1,-12 0,1-1,-1 2,0 0,0 0,0 1,0 1,1 0,-1 1,1 0,-1 1,1 0,0 1,1 0,-1 1,1 1,0-1,0 2,1 0,0 0,1 0,0 1,0 1,1 0,0 0,0 0,1 1,1 0,0 1,0 0,3-7,0 0,0 1,0 0,1-1,0 1,0 0,0 0,1 0,0 1,0-1,0 0,1 0,0 1,1-1,-1 0,1 0,0 0,0 0,1 0,0 0,0 0,1 0,-1 0,1-1,0 1,1-1,-1 0,1 0,0 0,0-1,1 1,-1-1,1 0,0 0,0-1,1 1,-1-1,1-1,2 2,2-1,0-1,0-1,1 0,-1 0,0-1,0 0,1-1,-1 0,0-1,0 0,0 0,0-1,0-1,-1 1,1-2,-1 1,0-1,0-1,-1 1,0-1,1-1,15-13,-1 0,-1-2,-1 0,-1-1,-1-1,8-14,53-98,-80 136,0 1,0-1,0 0,1 1,-1-1,0 0,0 1,1-1,-1 0,0 0,1 1,-1-1,0 0,1 0,-1 1,0-1,1 0,-1 0,1 0,-1 0,0 0,1 0,-1 1,1-1,-1 0,0 0,1 0,-1 0,1 0,-1-1,0 1,1 0,-1 0,1 0,-1 0,0 0,1 0,-1-1,0 1,1 0,-1 0,0-1,1 1,-1 0,0 0,0-1,1 1,-1 0,0-1,0 1,1 0,-1-1,0 1,0-1,0 1,0 0,0-1,0 1,1-1,-1 1,0 0,0-1,0 1,-4 37,2-27,0-2,0 0,1 1,0-1,0 1,0-1,1 0,1 1,-1-1,1 1,1-1,0 0,0 1,0-1,1 0,0 0,1-1,0 1,0-1,0 0,1 0,0 0,1 0,-1-1,1 0,1 0,-1-1,1 1,0-1,0-1,0 0,1 0,0 0,0-2,0 0,0-1,0 0,0-1,0 0,0 0,0-1,0 0,0 0,0-1,0 0,-1 0,1-1,-1 0,1 0,-1-1,0 0,0 0,-1-1,1 0,-1 0,0-1,15-15,-1-1,-2 0,0-2,-1 0,5-13,28-38,-33 52,0 0,2 2,1 0,0 1,1 1,21-14,-39 31,-1 0,1 0,-1 1,1-1,-1 1,1-1,0 1,0 0,0 0,0 0,-1 1,1-1,0 1,0-1,0 1,1 0,-1 0,0 0,0 1,0-1,0 1,-1 0,1 0,0 0,0 0,0 0,0 0,-1 1,1-1,-1 1,1 0,-1 0,0 0,0 0,1 0,-1 0,-1 1,1-1,0 1,-1-1,1 1,-1 0,0 0,0-1,1 2,1 7,0-1,0 0,-1 1,-1 0,0-1,0 1,-1 0,0 0,-1 0,0-1,-1 1,0-1,0 1,-1-1,-1 0,0 1,0-2,-1 1,0 0,-1-1,0 0,0-1,-1 1,0-1,-1 0,0-1,0 0,0 0,-1-1,0 1,1-2,0 0,0 0,0-1,0 0,-1 0,0-1,1 0,-1 0,0-1,-1 0,-4 0,14-3,1 1,-1 0,0-1,0 1,1 0,-1 0,0-1,0 1,1 0,-1-1,0 1,0 0,0-1,0 1,1-1,-1 1,0 0,0-1,0 1,0-1,0 1,0 0,0-1,0 1,0-1,0 1,0 0,-1-1,1 1,0 0,0-1,0 1,0 0,-1-1,1 1,0 0,0-1,-1 1,1 0,0-1,0 1,-1 0,1 0,0-1,-1 1,1 0,0 0,-1 0,1 0,-1-1,1 1,0 0,-1 0,1 0,-1 0,1 0,0 0,-1 0,1 0,-1 0,32-19,-17 16,1 0,-1 1,1 0,0 1,0 1,0 0,0 1,-1 0,1 2,0-1,7 4,75 8,-80-14,1-1,-1 0,0-1,0-1,0 0,-1-2,1 0,-1 0,0-2,-1 0,1-1,-1 0,-1-1,7-5,-4-2,-2 1,1-2,-2 0,0-1,-1 0,-1-1,-1-1,8-18,19-64,-38 103,0-1,-1 0,1 0,0 1,0-1,-1 0,1 0,0 1,0-1,-1 0,1 0,0 0,-1 1,1-1,0 0,-1 0,1 0,0 0,-1 0,1 0,-1 0,1 0,0 0,-1 0,1 0,0 0,-1 0,1 0,0 0,-1 0,1 0,0 0,-1 0,1 0,0-1,-1 1,1 0,0 0,-1 0,1-1,0 1,0 0,-1 0,1-1,0 1,0 0,0-1,-1 1,1 0,0-1,0 1,0 0,0-1,0 1,0 0,-1-1,1 1,0 0,0-1,0 1,0-1,0 1,1 0,-1-1,0 1,0 0,0-1,0 1,0-1,-23 20,12-4,0 0,0 1,2 0,0 0,1 1,1 0,0 0,1 1,4-13,-1 1,1-1,0 1,1 0,0 0,-1 0,2 0,-1 0,1 0,0 0,0 0,1 0,-1 0,1 0,1 0,-1-1,1 1,0 0,0-1,1 1,0-1,0 0,0 0,0 0,1 0,0 0,0-1,0 1,0-1,1 0,0-1,4 3,-4-2,1-1,0 0,0-1,0 0,1 0,-1 0,0 0,1-1,-1 0,1-1,-1 1,1-1,-1-1,1 1,-1-1,1 0,-1 0,1-1,-1 0,0 0,0-1,5-2,2-1,0-1,-1-1,0 0,0-1,0 0,-1-1,-1 0,1-1,4-7,62-93,-77 112,-1-1,1 0,0 1,0-1,0 0,0 1,0-1,0 0,0 1,0-1,0 1,0-1,0 0,0 1,0-1,0 0,0 1,0-1,0 1,0-1,0 0,1 1,-1-1,0 0,0 1,0-1,1 0,-1 0,0 1,0-1,1 0,-1 0,0 1,1-1,-1 0,0 0,0 0,1 1,-1-1,1 0,-1 0,0 0,1 0,-1 0,0 0,1 0,-1 0,1 0,-1 0,0 0,1 0,-1 0,0 0,1 0,-1 0,0 0,1 0,-1-1,0 1,1 0,-3 50,1-38,0-8,0 0,0 1,0-1,1 0,0 1,0-1,0 1,1-1,-1 1,1-1,0 0,1 1,-1-1,1 0,-1 0,1 0,0 0,1 0,-1-1,1 1,-1-1,1 1,0-1,1 0,-1 0,0 0,1-1,0 1,-1-1,1 0,1 1,16 0,-1 0,1-1,0-1,0-2,-1 0,1-1,1-1,1 1,0-2,-1-1,1-1,-1-1,0-1,0 0,-1-2,-1-1,1 0,-2-1,1-2,-2 0,0 0,-1-2,0 0,-1-1,-1-1,-1 0,0-1,1-5,-9 12,-1 0,0 0,0 0,-1-1,-1 0,0 0,-1 0,0 0,-1 0,0-3,-2 13,1 0,-1 0,0 0,0 1,0-1,0 0,0 1,0-1,-1 1,1-1,-1 1,0-1,0 1,0 0,0 0,0 0,0 0,0 1,-1-1,1 0,-1 1,1 0,-1 0,0-1,1 1,-1 1,0-1,0 0,0 1,0-1,1 1,-1 0,-1 0,-4 0,1 0,-1 0,0 1,1 0,-1 0,1 1,-1 0,1 0,0 1,0 0,0 0,-2 1,-72 75,81-77,-1-1,0 0,0 1,1-1,-1 1,1-1,-1 1,1-1,-1 1,1-1,0 1,0-1,0 1,0-1,0 1,0 0,0-1,1 1,-1-1,1 1,-1-1,1 1,-1-1,1 1,0-1,-1 0,1 1,0-1,0 0,0 0,0 0,1 0,-1 0,0 0,0 0,0 0,1 0,-1 0,1 0,-1-1,1 1,0-1,66 17,4-29,-64 9,1 0,-1 1,0 1,0-1,1 2,-1-1,1 1,-1 0,1 1,-1 0,0 0,1 0,0 2,-5 0,0 0,0 0,0 1,-1 0,0 0,1 0,-1 0,-1 0,1 0,-1 1,0-1,0 1,0 0,0 0,-1 0,0-1,0 1,0 1,0-1,-1 0,0 0,0 0,-1 0,1 0,-1 0,-1 4,4 46,-1-50,0 0,1 1,0-1,0 0,0 0,1 0,0 0,-1 0,2 0,-1-1,1 0,-1 0,1 0,0 0,0 0,1-1,-1 1,1-1,0 0,0-1,0 1,0-1,0 0,1 0,-1-1,0 0,1 0,-1 0,1 0,4-1,6 1,-1-1,0-1,1 0,-1-1,0-1,0 0,0-1,0 0,-1-2,13-6,-3 3,0-2,-1-1,-1-1,0-1,0-1,-2-1,0 0,-1-2,0 0,-1-1,-2-1,0-1,-1 0,-1-1,11-23,-23 42,-1-1,1 1,-1-1,1 1,-1-1,0 0,-1 0,1 1,-1-1,1 0,-1 0,0 0,-1 1,1-1,-1 0,1 0,-1 0,0 1,0-1,-1 1,1-1,-1 1,0-1,0 1,0 0,0 0,-1 0,1 0,-1 0,0 0,1 1,-1 0,-1-1,1 1,0 0,0 0,-1 1,1-1,-1 1,1-1,-1 1,0 0,0 1,1-1,-1 1,0-1,0 1,0 0,1 1,-3-1,-10 5,0 1,1 0,-1 1,1 1,1 0,0 1,0 0,1 1,0 1,0 0,1 1,1 0,0 1,1 0,0 1,1 0,0 0,2 1,-1 0,2 1,0-1,1 1,0 1,3-6,-1 0,1 0,1 0,0 1,1-1,0 1,1-1,0 1,1-1,0 0,1 0,0 0,0 0,1 0,1-1,0 1,0-1,1-1,1 1,-1-1,1 0,1 0,0-1,0 0,1 0,-1-1,2 0,-1-1,1 0,0 0,0-1,1 0,-1-1,1-1,0 1,3-1,10 6,1-1,0-1,0-2,0 0,0-2,1 0,0-2,-1-1,1-1,15-3,-16-3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13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86 650,'-9'20,"0"1,1 1,2-1,0 1,1 1,1-1,1 6,2-25,1 1,-1-1,1 1,0-1,0 1,0-1,0 1,1-1,-1 1,1-1,0 0,0 1,0-1,0 0,1 0,0 1,-1-1,1 0,0-1,0 1,1 0,-1-1,1 1,-1-1,1 1,0-1,0 0,-1 0,2-1,-1 1,0 0,0-1,0 0,1 0,-1 0,1 0,-1-1,1 1,-1-1,1 0,-1 0,1 0,-1 0,1-1,-1 1,0-1,1 0,15-6,0-1,-1 0,0-2,0 0,-1-1,0-1,-1 0,0-1,-1-1,1-2,-14 13,48-44,-3-2,-2-2,-3-2,-2-2,33-59,-61 92,0-1,-1-1,-2 0,0 0,-2-1,0 0,-2 0,-1 0,1-16,-5 36,0 0,1-1,-2 1,1 0,-1-1,1 1,-1 0,-1-1,1 1,-1 0,0 0,0 0,0 0,-1 1,0-1,0 1,0-1,0 1,-1 0,-3-3,3 7,-1 0,1 1,0-1,0 1,0 0,0 0,0 1,0-1,1 1,-1 0,0 0,1 0,-1 0,1 1,0 0,0-1,0 1,0 0,0 0,1 1,0-1,-1 0,1 1,0 0,0-1,1 1,-1 1,0-2,-15 32,1 0,2 0,2 2,1-1,2 2,2-1,1 1,2 0,1 0,2 0,3 24,-2 72,5 0,20 120,-10-146,-5 1,-4 106,-33-120,26-92,0-1,0 0,-1 0,1 0,-1 0,0-1,1 1,-1 0,0-1,0 1,0-1,0 1,0-1,0 0,-1 0,1 0,0 0,-1-1,1 1,0 0,-1-1,1 0,-1 1,1-1,-1 0,1-1,-1 1,1 0,0-1,-1 1,1-1,-1 1,1-1,0 0,0 0,-1 0,1-1,-1 0,-6-5,-1 0,1-1,0 0,1-1,0 0,0 0,1-1,0 1,1-2,0 1,-2-7,-5-9</inkml:trace>
  <inkml:trace contextRef="#ctx0" brushRef="#br0" timeOffset="200.947">1 0,'5'10,"1"3</inkml:trace>
  <inkml:trace contextRef="#ctx0" brushRef="#br0" timeOffset="1433.968">368 1552,'13'-55,"-9"33,1 0,0 1,2 0,0 0,2 1,0 0,1 0,9-12,1 5,2 2,0 0,2 2,1 0,0 2,2 1,9-5,-11 10,-3 3</inkml:trace>
  <inkml:trace contextRef="#ctx0" brushRef="#br0" timeOffset="28876.761">1074 1694,'-10'-4,"0"-1,0 2,0-1,0 1,-1 1,0 0,1 0,-1 1,0 1,1 0,-1 0,0 1,0 0,1 1,-1 0,1 1,-1 0,1 0,0 1,0 1,1 0,-1 0,1 1,0 0,1 0,0 1,-1 0,2 1,-1 0,1 0,1 0,0 1,0 0,0 0,1 1,0 2,-15 16,1 1,2 1,1 1,2 0,1 1,1 0,2 1,1 1,-1 12,9-39,1-1,0 1,0 0,1 0,-1-1,1 1,1 0,-1-1,1 1,0-1,1 0,0 1,0-1,0 0,0-1,1 1,0-1,0 1,1-1,-1 0,1-1,0 1,1-1,-1 0,1 0,0-1,-1 0,2 0,-1 0,0-1,0 1,1-2,0 1,20 1,0-1,1-2,-1-1,0 0,0-3,0 0,-1-1,1-2,-1-1,-1 0,1-2,-2-1,1-2,-2 0,1-1,-2-1,0-1,-1-1,15-17,-24 25,-2-1,1 0,-2-1,1 0,-1 0,-1-1,0 0,-1-1,0 0,-1 0,-1 0,0-1,0 0,-1 1,-1-2,-1 1,0 0,0-1,-2 1,0-1,0 1,-2-1,1 1,-2 0,0 0,-1 0,0 0,-2 4,0 0,0 0,-1 1,-1 0,1 0,-2 1,1 0,-1 0,0 1,0 0,-1 1,0 0,0 1,-1 0,1 0,-1 1,0 0,0 1,-1 1,1-1,-1 2,1 0,-1 0,1 1,-7 1,-15-2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9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54 109,'-18'57,"6"-15,8-33,0-1,1 1,0 1,0-1,1 0,1 1,-1-1,1 1,1-1,0 1,0 0,1-1,0 1,0-1,1 1,1-1,-1 0,2 0,-1 0,1 0,1 0,2 3,-4-8,0 0,0 0,0-1,1 1,0-1,-1 0,1 0,1-1,-1 1,0-1,0 0,1 0,-1 0,1 0,0-1,0 0,-1 0,1 0,0-1,0 1,0-1,0 0,0-1,-1 1,1-1,0 0,0 0,-1-1,4 0,26-14,-2-2,0 0,-1-2,-1-2,0 0,-2-2,-1-2,-1 0,-1-1,-2-2,6-10,-28 38,-1 0,1-1,0 1,-1 0,1 0,0 0,0 0,0 0,0 0,0 0,0 0,0 0,0 0,0 0,0 1,0-1,1 0,-1 1,0-1,0 1,1 0,-1-1,0 1,1 0,-1 0,0-1,1 1,-1 0,1 1,-1-1,0 0,1 0,-1 1,0-1,1 0,-1 1,0-1,0 1,1 0,-1-1,0 1,0 0,0 0,0 0,0 0,0 0,0 0,0 0,0 0,-1 0,1 0,0 0,-1 1,1-1,-1 0,1 1,25 53,-23-45,1 0,0 0,1 0,0 0,1-1,0 0,0 0,1-1,0 1,1-1,-1-1,2 0,-1 0,1 0,1 0,-3-4,0 0,1-1,-1 0,1 0,0 0,-1-1,1 0,0 0,0-1,-1 0,1-1,0 0,0 0,-1 0,1-1,-1 0,1-1,-1 0,0 0,0 0,0-1,0 0,-1 0,1-1,-1 0,0 0,-1 0,1-1,-1 0,0 0,0 0,-1-1,0 1,0-1,-1 0,3-7,44-151,-38 112,8 13,-7 28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0,'5'14,"1"15,0 7,-1 2,-1-1,-2-6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5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1,'-11'5,"0"0,0 1,0 0,1 1,0 1,0-1,1 1,0 1,0 0,-3 5,12-11,0 1,1-1,0 1,-1-1,1 0,0 1,1-1,-1 0,1 0,-1 0,1 0,0 0,0 0,0-1,0 1,1 0,-1-1,1 0,0 1,-1-1,1 0,0-1,0 1,0 0,0-1,1 0,-1 0,0 0,1 0,-1 0,3 0,3 3,-2-2,-1 0,0 0,1 0,-1 1,0 0,0 0,0 0,-1 1,1 0,-1 0,0 1,0-1,-1 1,1 0,-1 0,0 1,0-1,-1 1,1 0,-1 0,-1 0,1 0,-1 1,0-1,0 1,-1-1,0 1,0 0,-1 1,0-2,-1 0,0-1,-1 1,1-1,-1 0,0 1,-1-1,1 0,-1 0,0 0,0-1,0 1,-1-1,0 1,0-1,0 0,0-1,-1 1,1-1,-1 0,0 0,0 0,0-1,0 1,0-1,-1-1,1 1,-1-1,1 0,-1 0,0 0,1-1,-1 0,0 0,-1 0,-73-6,61-1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1,'-5'43,"-1"19,4 4,4-4,0-9,1-7,-1-13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5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1 307,'72'-270,"-71"270,-1 1,1 0,-1 0,0-1,1 1,0-1,-1 1,1 0,-1-1,1 1,0-1,-1 1,1-1,0 0,-1 1,1-1,0 0,0 1,-1-1,1 0,0 0,0 0,0 0,-1 0,1 0,0 0,0 0,0 0,0 0,-1 0,1 0,0 0,0-1,-1 1,1 0,0-1,0 1,-1-1,1 1,0 0,-1-1,1 0,-1 1,1-1,0 1,-1-1,1 0,-1 1,0-1,1 0,0 6,56 129,-54-129,1 1,0-1,0 0,0 0,0 0,1 0,0-1,0 0,0 0,0 0,1-1,-1 1,1-1,0-1,0 1,0-1,0 0,1 0,-1-1,0 0,1 0,-3-1,0 0,0-1,0 1,0-1,0 0,0 0,0-1,0 1,-1-1,1 0,-1 0,1 0,-1 0,0-1,1 1,-1-1,-1 0,1 0,0 0,-1 0,1 0,-1 0,0-1,0 1,0-1,-1 0,1 0,28-107,-29 56,-1 31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4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293 650,'-21'6,"-1"2,2 0,-1 1,1 0,0 2,1 1,0 0,1 1,1 1,0 1,1 0,-12 15,23-22,1-1,-1 1,2 0,-1 1,1-1,0 1,1-1,0 1,0 0,1 0,1 0,-1 0,1-1,0 1,1 0,0 0,1 0,0 1,-1-5,0 0,1 0,-1 0,1 0,0 0,0-1,1 1,0-1,0 1,0-1,0 0,0 0,1 0,0 0,-1-1,2 0,-1 0,0 0,0 0,1 0,0-1,-1 0,1 0,0 0,0-1,0 1,0-1,1-1,-1 1,0-1,1 1,13-5,-1 0,-1 0,1-2,-1 0,0-1,0-1,-1-1,0 0,0-1,-1 0,0-1,-1-1,3-4,10-7,0-2,-1 0,-2-2,0 0,-2-2,-1-1,-2 0,-1-2,-1 0,-2 0,-1-2,-1 0,-2 0,-2-1,-1-1,-2 1,0-11,-5 26,-1 0,0-1,-2 1,-1 0,0 0,-1 0,-2 1,0-3,3 15,1-1,-1 0,-1 1,1 0,-1 0,0 0,-1 0,0 0,0 1,0 0,-1 0,0 1,0-1,0 1,-1 1,0-1,0 1,0 0,0 1,-1-1,-2 1,3 1,1 1,-1 0,1 0,-1 1,0 0,1 0,-1 1,0-1,1 2,-1-1,1 1,-1 0,1 0,0 0,0 1,0 0,0 0,0 1,1 0,-1 0,1 0,0 0,0 1,1 0,0 0,-1 0,2 1,-1-1,1 1,-2 3,-7 13,1 0,1 1,1 0,0 1,2 0,1 0,-1 16,3-20,2 1,0-1,1 1,1 0,1-1,1 1,1-1,1 1,0-1,1 0,2 0,0-1,1 0,1 0,0-1,2 0,2 2,104 121,-52-85,-45-40</inkml:trace>
  <inkml:trace contextRef="#ctx0" brushRef="#br0" timeOffset="220.728">998 848,'0'24,"5"3,2-8,-1-12,-1-7</inkml:trace>
  <inkml:trace contextRef="#ctx0" brushRef="#br0" timeOffset="365.75">1027 340,'0'0</inkml:trace>
  <inkml:trace contextRef="#ctx0" brushRef="#br0" timeOffset="614.706">1309 1017,'-5'-14,"3"-20,3-8,0-2,5 1,2 4,4 3,0 4,3 1,-2 2,3 6,-2 2,1 4,4 6,2 4,-1 3</inkml:trace>
  <inkml:trace contextRef="#ctx0" brushRef="#br0" timeOffset="953.465">1704 848,'37'-13,"-1"0,-1-3,-1-1,0-1,-1-2,-1-1,-2-2,0-1,0-1,4-46,-34 69,0 0,0 0,0 0,-1 0,1 0,0 0,-1 0,1 0,-1 0,0 0,0 0,0 1,0-1,0 0,0 1,0-1,0 0,-1 1,1-1,0 1,-1 0,0 0,1-1,-1 1,0 0,1 0,-1 1,0-1,0 0,0 0,0 1,0 0,0-1,0 1,0 0,0 0,0 0,-1 0,-9 0,-1 1,1 0,-1 1,1 0,0 1,-1 0,2 1,-1 0,0 1,1 1,0 0,0 0,1 1,-1 0,1 1,1 0,0 1,0 0,1 0,0 1,0 0,1 0,0 1,1 0,1 0,-1 0,2 1,0 0,0 0,1 0,0 0,1 1,1-1,-1 11,3-18,0 0,0 0,0 0,1 0,0 0,0 0,0-1,0 1,1-1,0 1,0-1,0 0,0 0,1 0,0-1,-1 1,1-1,1 0,-1 0,0 0,1-1,-1 1,1-1,0 0,0 0,2 0,5 2,-1-1,1-1,0 0,0 0,0-1,0 0,0-1,0-1,0 0,11-2,34-11,-32 8</inkml:trace>
  <inkml:trace contextRef="#ctx0" brushRef="#br0" timeOffset="1248.116">2409 650,'-11'12,"0"0,0 1,1 0,0 0,2 1,-1 0,2 1,0 0,0 0,2 1,0-1,0 1,2 0,-1 7,4-19,1 0,0-1,0 1,0 0,0-1,1 1,-1-1,1 1,0-1,0 0,0 0,0 0,1 0,-1 0,1 0,0 0,-1-1,1 0,1 1,-1-1,0 0,0-1,1 1,-1 0,1-1,0 0,-1 0,1 0,0 0,112 13,-96-14,0-1,0 0,0-2,0-1,-1 0,1-1,-1-1,0-1,-1-1,0 0,0-1,16-12,-10 6</inkml:trace>
  <inkml:trace contextRef="#ctx0" brushRef="#br0" timeOffset="1587.086">3143 1,'-25'152,"7"2,7 0,6 0,8 20,-3-143,16 66,-18-71,-1-22</inkml:trace>
  <inkml:trace contextRef="#ctx0" brushRef="#br0" timeOffset="2084.777">2805 481,'34'-10,"30"-3,8 1,-2 2,-9 3,-10 3,-8 2,-8 1,-4 1,-7 0</inkml:trace>
  <inkml:trace contextRef="#ctx0" brushRef="#br0" timeOffset="2372.361">3538 30,'-9'38,"-4"46,1 14,2 0,4-12,1-11,3-14,1-12,1-9,1-3,-1-2,1-3,-1-1,5-2,2-6</inkml:trace>
  <inkml:trace contextRef="#ctx0" brushRef="#br0" timeOffset="3050.572">3793 678,'0'8,"1"0,0 0,0 0,1 0,0 0,1-1,-1 1,1-1,1 1,0-1,0 0,0 0,1-1,-1 1,2-1,-1 0,1-1,0 1,1 0,-2-6,1-1,-1 1,0-1,1 0,-1 0,0 0,0-1,0 0,0 0,0-1,0 1,0-1,-1 0,1 0,-1 0,0-1,0 1,0-1,-1 0,1-1,-1 1,0 0,0-1,0 0,1 0,84-121,-88 125,1 0,-1 0,0 0,0 1,1-1,-1 0,0 0,1 0,-1 0,1 0,-1 0,1 1,-1-1,1 0,0 0,-1 1,1-1,0 0,-1 1,1-1,0 1,0-1,0 1,0-1,0 1,0 0,-1-1,1 1,0 0,0 0,0 0,0 0,0-1,0 1,0 1,0-1,0 0,0 0,0 0,0 0,0 1,0-1,0 0,0 1,-1-1,1 1,0-1,0 1,0-1,-1 1,1 0,0-1,-1 1,1 0,0 0,-1-1,1 1,-1 0,1 1,34 116,132 542,-162-643,-1 1,-1 0,0 0,-1 0,-1 0,-1 0,-1 0,0 0,-1 0,-1 0,-1 0,0-1,-2 1,0-1,-4 7,7-20,-1 0,1-1,-1 0,0 1,0-2,-1 1,1 0,0-1,-1 0,1 0,-1 0,0 0,0-1,0 0,0 0,0 0,0-1,0 0,0 0,0 0,0 0,0-1,0 0,0 0,1 0,-1 0,0-1,0 0,1 0,-1 0,1-1,0 1,0-1,0 0,0 0,0-1,0 1,1-1,0 0,0 0,0 0,0 0,0-1,-4-10,1 1,0-1,1 0,1 0,0-1,1 0,-1-15,-1 2,2 11,1 1,0 0,1 0,1-1,1 1,0-1,1 1,1 0,0 0,2 0,0 1,1-1,0 1,1 0,1 1,1-1,0 2,1-1,0 1,1 1,10-9,-12 16,1 1,-1 0,1 1,0 0,0 1,1 0,-1 0,1 1,-1 0,1 1,0 1,-1-1,1 2,5 0,9-1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8:09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6606 199,'-3'4,"1"1,0-1,1 1,-1 0,1-1,0 1,0 0,0 0,1-1,0 1,0 0,0 0,0 0,1 0,0-1,0 1,0 0,1 2,1 5,143 603,-79-370,-67-244,0 1,0-1,0 0,0 0,0 1,0-1,1 0,-1 0,1 1,-1-1,0 0,1 0,0 0,-1 0,1 1,0-1,0 0,-1 0,1-1,0 1,0 0,0 0,0 0,0 0,0-1,0 1,1-1,-1 1,0-1,0 1,0-1,1 1,-1-1,0 0,0 0,1 0,-1 0,0 0,1 0,-1 0,0 0,0 0,1-1,-1 1,0 0,0-1,0 1,1-1,-1 0,0 1,0-1,0 0,0 1,0-1,0 0,0 0,0-1,10-16,-1-2,-1 1,-1-1,-1 0,0-1,-2 0,0-3,5-12,-1 4,43-157,43-90,-70 229,-25 49,1 1,-1-1,0 0,1 0,-1 0,0 0,1 1,-1-1,1 0,-1 0,1 1,0-1,-1 0,1 1,-1-1,1 0,0 1,0-1,-1 1,1 0,0-1,0 1,0-1,0 1,-1 0,1 0,0 0,0-1,0 1,0 0,0 0,0 0,0 0,0 0,-1 1,1-1,0 0,0 0,0 1,0-1,0 0,-1 1,1-1,0 1,0-1,-1 1,1-1,0 1,0-1,-1 1,1 0,-1 0,1-1,-1 1,1 0,-1 0,1-1,24 106,-12-24,-4-22,2-1,3-1,20 55,6-44,-39-67,0-1,1 1,-1-1,0 1,0-1,1 0,-1 0,1 1,-1-1,1 0,-1 0,1-1,0 1,-1 0,1 0,0-1,0 1,-1-1,1 0,0 1,0-1,0 0,0 0,-1 0,1 0,0-1,0 1,0 0,0-1,-1 1,1-1,0 0,-1 1,1-1,0 0,-1 0,1 0,-1 0,1-1,0 1,15-19,-1 0,-1-1,-1-1,0 0,-2-1,0 0,7-24,-11 28,25-54,-4-1,-3-1,-3-1,-4-1,-1-7,-15 58</inkml:trace>
  <inkml:trace contextRef="#ctx0" brushRef="#br0" timeOffset="686.045">7875 1,'-5'14,"0"1,1-1,1 1,0 0,1 0,1 0,0 0,1 3,-1 9,23 248,10-11,-4-31,-28-232,-1 0,1 0,0 0,0 0,0 1,0-1,0 0,0 0,0 0,0 0,0 0,0 1,1-1,-1 0,0 0,1 0,-1 0,1 0,0 0,-1 0,1 0,0 0,-1 0,1-1,0 1,0 0,0 0,-1-1,1 1,0 0,0-1,0 1,0-1,1 1,-1-1,0 0,0 1,0-1,0 0,0 0,0 0,0 0,1 0,-1 0,0 0,0 0,0 0,0-1,0 1,0 0,0-1,110-139,-102 129,2-3,1 0,1 1,-1 0,2 1,0 1,0 0,1 0,1 2,10-5,-25 13,0 1,0-1,0 1,0 0,1 0,-1-1,0 1,0 0,0 0,0 0,0 0,1 1,-1-1,0 0,0 0,0 1,0-1,0 1,0-1,0 1,0-1,0 1,0-1,0 1,0 0,0 0,-1-1,1 1,0 0,0 0,-1 0,1 0,0 0,-1 0,1 0,-1 0,0 0,1 0,-1 0,0 0,0 1,1-1,-1 0,0 1,4 57,-4-51,-2 138,2-144,-1 0,1-1,0 1,0-1,0 1,0 0,0-1,0 1,1-1,-1 1,0 0,1-1,0 1,-1-1,1 1,0-1,-1 0,1 1,0-1,0 0,0 1,0-1,1 0,-1 0,0 0,0 0,1 0,-1 0,0 0,1-1,-1 1,1 0,-1-1,1 1,-1-1,1 0,0 1,-1-1,1 0,-1 0,1 0,0 0,-1 0,1 0,0-1,-1 1,1 0,-1-1,1 0,-1 1,1-1,-1 0,2 0,9-10</inkml:trace>
  <inkml:trace contextRef="#ctx0" brushRef="#br0" timeOffset="1369.498">8835 537,'-49'36,"1"2,2 2,2 1,2 3,-13 19,53-61,0-1,0 1,0 0,1 0,-1-1,0 1,1 0,-1 1,1-1,0 0,0 0,0 1,0-1,0 0,0 1,0-1,1 1,-1-1,1 1,0-1,0 1,0-1,0 1,0-1,0 1,1 0,0-1,-1 0,1 1,0-1,0 1,0-1,0 0,0 0,1 1,-1-1,1 0,0 0,-1-1,1 1,0 0,0 0,0-1,0 1,0-1,8-1,0 0,0 0,0-1,0 0,0-1,0 0,0-1,-1 0,1 0,-1-1,0-1,0 1,-1-1,7-5,3 0,9-6,-1-2,-1 0,-1-2,-1 0,13-16,2 0,-37 34,0 0,0 1,1-1,-1 1,0-1,0 1,1 0,-1-1,0 1,1 0,0 0,-1 0,1 0,0 0,-1 0,1 1,0-1,0 1,0-1,-1 1,1-1,0 1,0 0,0 0,0 0,0 0,0 0,-1 1,1-1,0 0,0 1,0 0,0-1,-1 1,1 0,0 0,-1 0,1 0,-1 0,1 0,-1 0,1 1,-1-1,0 0,1 1,-1 0,13 98,-5-11,-8-87,0 1,1 0,-1-1,1 1,0-1,0 1,0-1,0 0,0 0,0 0,0 0,1 0,-1 0,1 0,-1-1,1 0,0 1,0-1,0 0,-1 0,1-1,0 1,0 0,0-1,0 0,0 0,0 0,0 0,0 0,0 0,2-1,2 0,1-1,0 0,0 0,-1 0,1-1,-1 0,0-1,0 1,0-1,0-1,3-3,29-31,-2-2,-2-2,-2-1,-2-1,-1-2,-3-1,-2-2,12-36,-22 56,-1 0,-2-1,-1-1,-1 1,-2-2,-1 1,-2-1,-1 0,-1-21,-2 53,-1 0,1-1,-1 1,0-1,0 1,1-1,-1 1,0-1,0 1,0-1,-1 1,1-1,0 1,0-1,-1 1,1 0,-1-1,1 1,-1-1,0 1,0 0,1 0,-1-1,0 1,0 0,0 0,0 0,-1 0,1 0,0 0,0 0,0 1,-1-1,1 0,0 1,-1-1,1 1,-1-1,1 1,-1 0,1-1,-1 1,1 0,-1 0,1 0,-1 0,1 0,-1 1,1-1,0 0,-1 1,1-1,-1 1,1-1,0 1,-1 0,1-1,0 1,0 0,-1 0,1 0,0 0,0 0,0 0,0 0,0 1,0 0,-9 18,0 1,2-1,0 2,2-1,0 1,1 0,2 1,0-1,1 1,1-1,1 1,2-1,0 3,-2 1,5 32,2 0,3-1,3 0,1 0,14 28,-28-83,46 157,-72-197,13 15</inkml:trace>
  <inkml:trace contextRef="#ctx0" brushRef="#br0" timeOffset="1619.662">9230 340,'38'10,"42"2,17-4,-4-5,-7-2,-15-2,-13 0,-13 0,-8-1,-7 2,-7-1</inkml:trace>
  <inkml:trace contextRef="#ctx0" brushRef="#br0" timeOffset="18775.848">143 1441,'1'-2,"1"0,0 0,-1 0,1 1,0-1,0 1,0-1,1 1,-1 0,0 0,0 0,1 0,-1 0,1 1,-1-1,0 1,1-1,-1 1,1 0,1 0,0-1,22-2,1 1,0 1,0 1,0 2,0 0,-1 2,19 5,180 26,-179-24,-65-36,-173-133,184 148,3 3</inkml:trace>
  <inkml:trace contextRef="#ctx0" brushRef="#br0" timeOffset="17212.072">368 1751,'-17'152,"6"1,10 137,2-202,-3-58,-1 0,-1-1,-2 1,-1-1,-7 17,11-27,2-8</inkml:trace>
  <inkml:trace contextRef="#ctx0" brushRef="#br0" timeOffset="17629.06">820 1722,'1'419,"27"-128,-27-270,-1 2,-3-40,-2-10,-1 1,-2 1,0-1,-2 2,-1-1,-1 1,0 1,-2 0,-7-8,15 21,-1 1,0 0,-1 1,1 0,-1 0,-1 0,0 1,0 0,0 1,-1 0,0 0,0 1,0 1,-1 0,0 0,0 1,0 0,0 1,0 0,0 0,0 2,-1-1,1 2,0-1,-7 2,12 0,0 0,-1 0,2 0,-1 1,0 0,0 0,1 0,0 1,0-1,0 1,0 1,0-1,1 1,0 0,0 0,0 0,1 0,-1 1,1-1,1 1,-1 0,1 0,0 0,0 0,1 0,-1 0,1 1,1-1,-1 0,1 1,1-1,-1 1,1 1,5 11</inkml:trace>
  <inkml:trace contextRef="#ctx0" brushRef="#br0" timeOffset="17942.967">1187 2343,'-1'12,"0"1,1-1,0 0,1 1,1-1,0 0,0 0,1 0,1 0,0-1,0 1,1-1,1 0,0 0,0-1,2 1,-6-10,0 0,1 0,-1 0,0 0,1 0,-1-1,1 1,-1-1,1 0,0 0,-1 0,1 0,-1 0,1-1,-1 1,1-1,-1 1,1-1,-1 0,1 0,-1 0,0 0,0 0,0-1,1 1,-1-1,0 0,-1 1,1-1,0 0,0 0,-1 0,1 0,-1 0,0 0,0-1,0 1,0 0,0-1,0 1,0-1,-1 1,1-1,-1 1,0-1,0 1,0-3,2-1,-1-1,0 1,0-1,-1 1,1-1,-1 1,-1-1,0 0,0 1,0-1,0 1,-1 0,0-1,-1 1,1 0,-1 0,0 1,-1-1,1 0,-1 1,0 0,0 0,-1 0,0 1,0-1,0 1,0 0,-1 0,1 1,-1 0,0 0,0 0,0 1,-6-2,-16-5,2 3</inkml:trace>
  <inkml:trace contextRef="#ctx0" brushRef="#br0" timeOffset="20524.095">2175 2513,'-24'38,"-18"23,-6 5,5-3,5-13,4-10,8-11</inkml:trace>
  <inkml:trace contextRef="#ctx0" brushRef="#br0" timeOffset="25485.658">9596 1695</inkml:trace>
  <inkml:trace contextRef="#ctx0" brushRef="#br0" timeOffset="25243.542">9512 2146,'-9'33,"-4"17,1-1</inkml:trace>
  <inkml:trace contextRef="#ctx0" brushRef="#br0" timeOffset="25696.012">9795 2343,'88'-323,"-65"283,-22 39,-1 1,0-1,1 1,-1-1,1 1,-1-1,1 1,-1 0,1-1,-1 1,1 0,-1 0,1-1,0 1,-1 0,1 0,0 0,-1-1,1 1,-1 0,1 0,0 0,-1 0,1 0,0 0,-1 1,1-1,-1 0,1 0,0 0,-1 1,1-1,-1 0,1 0,-1 1,1-1,0 1,-1-1,0 0,1 1,-1-1,1 1,-1-1,0 1,1-1,-1 1,0 0,1-1,-1 1,0-1,0 1,1 0,-1-1,0 1,0-1,0 1,0 0,0-1,0 1,0 0,0-1,0 1,-1-1,1 1,18 149,-17-141,1 0,0-1,1 1,0-1,0 0,0 0,1 0,1 0,-1 0,1-1,1 0,-1 0,1 0,0-1,1 0,-1 0,1 0,1-1,-1 0,1-1,-1 1,1-1,0-1,5 2,-5-7,0 1,-1-1,1 0,0-1,-1 0,0 0,0-1,0 0,0 0,0 0,-1-1,0 0,0-1,0 1,-1-1,0 0,0 0,0-1,-1 1,0-1,0 0,-1 0,1-1,-2 1,1-1,1-6,30-119,-33 109</inkml:trace>
  <inkml:trace contextRef="#ctx0" brushRef="#br0" timeOffset="23694.676">7396 2033,'-19'8,"0"2,1 0,0 1,1 0,0 2,1 0,1 1,0 0,-8 11,13-15,1 0,1 0,0 1,1 0,0 0,0 0,1 1,1 0,-1 4,4-12,1 0,0 0,0-1,1 1,-1 0,1 0,0 0,0 0,0 0,1 0,-1 0,1 0,0 0,0 0,0-1,1 1,-1 0,1-1,0 1,0-1,0 0,1 1,-1-1,1 0,-1 0,1-1,0 1,0-1,1 1,-1-1,0 0,2 0,7 3,0 0,1-2,-1 1,1-2,0 1,0-2,0 0,0 0,1-2,-1 1,0-2,0 0,0 0,-1-1,1 0,0-2,-1 1,0-1,0-1,-1 0,1-1,-1 0,-1-1,1 0,-1 0,6-8,-8 10,0-1,0 1,-1-1,0 0,0-1,-1 0,0 0,-1 0,1-1,-1 0,-1 0,0 0,0 0,-1-1,0 1,-1-1,0 0,0 0,-1 0,0 0,-1 0,0 0,-1 0,0 0,-1 0,0 0,0 0,-1 1,0-1,-1 1,0-1,0 1,-1 1,0-1,-1 1,0-1,-3-2,5 6,0 1,0 0,0 0,0 0,-1 1,0-1,0 1,0 0,0 0,0 1,0 0,-1 0,1 0,-1 0,0 1,1 0,-1 0,0 1,0-1,1 1,-1 1,0-1,0 1,1 0,-1 0,0 0,1 1,-1 0,1 0,0 1,-1-1,1 1,0 0,1 1,-1-1,1 1,-1 0,1 0,-2 3,-15 45,17-27</inkml:trace>
  <inkml:trace contextRef="#ctx0" brushRef="#br0" timeOffset="24129.873">7904 2315,'-76'98,"75"-111,83-165,-71 148,2 1,1 0,1 1,1 1,2 1,0 0,19-18,-37 43,1-1,1 1,-1-1,0 1,0 0,0 0,1-1,-1 1,0 0,1 0,-1 1,1-1,0 0,-1 0,1 1,0-1,-1 1,1-1,0 1,-1 0,1 0,0 0,0 0,-1 0,1 0,0 0,0 0,-1 1,1-1,0 1,-1-1,1 1,0 0,-1-1,1 1,-1 0,1 0,-1 0,0 0,1 1,-1-1,0 0,0 0,0 1,0-1,0 1,0-1,0 1,0-1,-1 1,1 0,-1-1,1 1,-1 0,1-1,-1 1,0 0,0 1,39 133,-30-120</inkml:trace>
  <inkml:trace contextRef="#ctx0" brushRef="#br0" timeOffset="24378.67">8355 2231,'5'19,"1"2,1-3</inkml:trace>
  <inkml:trace contextRef="#ctx0" brushRef="#br0" timeOffset="24531.101">8384 1779,'0'0</inkml:trace>
  <inkml:trace contextRef="#ctx0" brushRef="#br0" timeOffset="24995.7">8863 1949,'-16'1,"1"2,0 0,0 1,0 1,1 0,-1 1,1 0,1 2,-1-1,1 1,0 1,-8 8,14-11,1 0,0 0,0 0,1 1,0 0,0 0,0 0,1 0,0 1,0 0,-1 7,3-12,1 0,0 0,1 1,-1-1,0 0,1 1,0-1,0 0,0 1,0-1,0 1,1-1,0 0,-1 1,1-1,1 0,-1 0,0 0,1 0,-1 0,1 0,0 0,0 0,0 0,0-1,1 1,-1-1,1 0,-1 0,3 1,-1 0,1-1,-1 0,1 0,0-1,-1 0,1 0,0 0,0 0,0 0,0-1,0 0,0 0,-1-1,1 1,0-1,0 0,0 0,0-1,-1 0,1 1,-1-1,1-1,1-1,95-68,-96 65,1 1,0 0,0 0,1 0,-1 1,1 0,0 0,1 1,-1 0,1 0,0 1,0 0,0 0,0 1,0 0,1 0,-1 1,0 0,1 1,-1 0,1 0,-1 1,1 0,7 2,-12 0,0 1,0 1,0-1,0 1,-1-1,0 1,1 0,-2 0,1 1,-1-1,0 1,0-1,0 1,-1-1,0 1,0 0,0 0,-1 0,0 0,0-1,0 1,-1 0,0 0,-1 3,2 8,-2 58,-4 1,-3-2,-3 1,-19 60,22-99,-1-2,-1 1,-2-2,-1 0,-14 23,12-29,13-20,0 1,-1-1,0 0,0 0,-1 0,0-1,0 1,-1-1,1 0,-1-1,-1 1,1-1,-1-1,0 1,0-1,0 0,-1 0,7-4,-1 1,0-1,0 0,0 0,0 1,0-1,1 0,-1-1,0 1,0 0,0 0,0-1,1 1,-1-1,0 0,0 1,1-1,-1 0,1 0,-1 0,0 0,1 0,0-1,-1 1,1 0,0-1,0 1,-1-1,1 1,0-1,1 1,-1-1,0 0,0 0,1 1,-1-1,1 0,-1 0,1 0,0 0,0 1,0-1,0 0,0 0,0 0,8-88,19-3,4 1,26-49,62-71,-100 185</inkml:trace>
  <inkml:trace contextRef="#ctx0" brushRef="#br0" timeOffset="21657.91">2739 2062,'21'150,"-19"-136,0 0,1 0,0 0,1-1,1 0,0 1,1-2,4 8,-8-16,0 0,1 0,0 0,-1-1,2 1,-1-1,0 1,1-1,-1 0,1 0,0-1,0 1,0-1,0 0,0 0,1 0,-1 0,1-1,-1 0,1 0,0 0,-1 0,1-1,0 0,-1 0,1 0,0-1,10-3,0-1,0-1,0-1,-1 0,0-1,-1 0,0-1,0 0,-1-1,0-1,-1 0,0 0,-1-1,4-6,129-175,-142 192,1-1,-1 1,0-1,1 1,-1 0,1-1,-1 1,1 0,0 0,0 0,-1 0,1 0,0 1,0-1,0 0,0 1,0 0,0-1,0 1,-1 0,1 0,0 0,0 0,0 0,0 1,0-1,0 1,0-1,0 1,0-1,0 1,-1 0,1 0,0 0,0 0,-1 0,1 1,-1-1,1 0,-1 1,0-1,0 1,1-1,-1 1,0 0,0-1,0 1,-1 0,1 0,0 0,-1 0,1 0,-1-1,1 2,21 60,-21-54,0-1,1 0,0 1,1-1,0 0,0 0,1 0,0-1,0 1,1-1,0 0,0 0,1-1,-1 1,2-1,-1 0,1-1,-1 0,1 0,1 0,-1-1,1 0,2 1,-3-3,0 0,0 0,0-1,1 0,-1-1,0 1,0-2,0 1,0-1,1 0,-1 0,0 0,0-1,0 0,-1-1,1 0,-1 0,1 0,-1-1,0 0,0 0,0 0,-1-1,0 0,0 0,4-4,0-1,-1-1,1 1,-2-1,0 0,0-1,-1 0,0 0,-1 0,1-7,-1-2</inkml:trace>
  <inkml:trace contextRef="#ctx0" brushRef="#br0" timeOffset="22878.767">4065 1441,'-20'164,"1"-16,7 1,6 39,20-114,-13-72,0-1,0 1,1 0,-1-1,0 1,0-1,1 1,-1-1,1 0,0 1,-1-1,1 0,0 0,-1 0,1-1,0 1,0 0,0-1,0 1,0-1,0 1,0-1,0 0,0 0,0 0,0 0,0 0,0 0,0-1,0 1,0-1,0 1,0-1,-1 0,2 0,90-65,-62 39,-20 17,-10 8,0 0,0 1,0-1,0 0,1 1,-1-1,0 1,1-1,-1 1,1 0,0 0,-1-1,1 1,0 0,-1 1,1-1,0 0,0 0,0 1,0-1,0 1,0-1,0 1,0 0,0 0,0 0,0 0,0 0,0 1,0-1,0 1,0-1,0 1,0-1,-1 1,1 0,0 0,0 0,-1 0,1 0,0 1,-1-1,62 139,-58-133,0 0,0-1,1 1,0-1,0-1,1 1,0-1,0 0,0-1,0 0,1 0,-1 0,1-1,0 0,0-1,0 1,1-2,-1 1,0-1,1 0,-1-1,1 0,-1 0,1-1,-1 0,0-1,1 0,-1 0,0 0,0-1,0-1,-1 1,1-1,-1 0,0-1,6-4,6-4,-1 0,0-2,-1 0,0-1,-1-1,-1 0,0-1,-2-1,0 0,2-6,-11 17,29-69,-32 75,0 0,-1-1,1 1,-1 0,0 0,1 0,-1 0,0 0,0 0,0-1,-1 1,1 0,0 0,-1 0,0 0,1 0,-1 0,0 0,0 0,0 0,0 0,0 1,0-1,-1 0,1 1,-1-1,1 1,-1-1,0 1,1 0,-1-1,0 1,0 0,0 0,0 0,-6 1,1 0,-1 1,1 0,-1 0,1 1,-1 0,1 0,0 0,0 1,0 0,0 1,1-1,-1 1,1 1,0-1,0 1,0 0,1 0,0 1,0 0,0 0,1 0,-2 2,0-3,1 0,-1 1,1-1,1 1,-1 0,1 0,0 0,0 1,0 0,1-1,0 1,1 0,-1 0,1 1,1-1,0 0,0 1,0-1,1 1,0-1,0 1,0-1,1 1,1-1,-1 1,1-1,1 0,-1 0,1 0,0 0,1-1,-1 1,1-1,1 1,-1-2,1 1,4 4,10 1,0-1,1-1,0-1,1 0,0-2,0 0,0-1,0-2,1 0,0-1,0-1,-1-1,1-1,0-1,-1-1,5-2,-4 2,0-1,-1 0,1-2,-1-1,-1-1,1 0,-1-2,-1 0,1-1,-2-1,0-1,0 0,-1-2,-1 0,-1 0,0-2,-1 0,0 0,-2-1,0-1,-1 0,-1-1,4-11,-12 28,0 1,-1-1,1 0,-1 0,0 1,0-1,0 0,-1 0,1 0,0 0,-1 0,0 0,0 0,0 0,0 0,0 0,-1 0,1 0,-1 0,0 0,0 1,0-1,0 0,0 0,-1 1,1-1,-1 1,0-1,0 1,0 0,0-1,0 1,0 0,0 0,-1 1,1-1,-1 0,1 1,-1 0,0-1,0 1,1 0,-1 0,0 1,0-1,0 1,0-1,0 1,0 0,-1 0,-5 0,0 1,0 0,0 0,0 1,0 0,1 1,-1 0,1 0,0 1,0 0,0 0,0 1,1 0,0 1,0-1,0 1,1 1,-5 5,10-10,0 0,0-1,1 1,-1 0,1 0,0 0,-1 0,1 0,0 0,0 0,0 0,1 0,-1 0,0-1,1 1,-1 0,1 0,-1 0,1 0,0-1,0 1,0 0,0-1,0 1,0-1,1 1,-1-1,0 1,1-1,-1 0,1 0,-1 1,1-1,0-1,0 1,0 1,69 27,69-24,-138-4,1 0,0-1,0 1,-1 1,1-1,0 0,-1 0,1 1,-1 0,0-1,1 1,-1 0,0 0,0 0,0 1,-1-1,1 0,0 1,-1-1,1 1,-1-1,0 1,0 0,0-1,0 1,-1 0,1 0,-1 0,1 0,-1 0,0-1,0 1,-1 0,1 0,0 0,-1 0,0 0,0-1,0 1,0 0,0-1,0 1,-1 0,0 0,-2 58,5-57,1 1,-1 0,1-1,-1 0,2 1,-1-1,0 0,1 0,-1 0,1 0,0-1,1 1,-1-1,1 0,-1 0,1 0,0 0,0 0,0-1,0 0,1 0,-1 0,1 0,-1-1,1 0,-1 0,1 0,0 0,1-1,7 1,-1 0,1-1,-1 0,1-1,-1-1,1 0,-1 0,0-1,0-1,7-3,3-3,-1-2,0 0,-1-1,-1 0,0-2,-1 0,-1-2,0 0,-1 0,-1-2,0 0,-2 0,9-18,8-53,-29 88,-1-1,1 1,-1-1,1 1,-1-1,0 0,0 1,0-1,0 0,-1 1,1-1,-1 1,0-1,1 1,-1-1,0 1,-1-1,1 1,0 0,-1 0,1-1,-1 1,1 0,-1 1,0-1,0 0,0 0,0 1,0-1,-1 1,1 0,0-1,-2 1,-4 1,-1 1,1 0,-1 0,1 1,0 0,-1 0,1 1,0 0,0 1,1 0,-1 0,1 0,0 1,0 0,0 0,-3 5,-2 0,0 1,1 0,1 1,0 0,0 1,1 0,1 1,0 0,1 0,0 0,1 1,1 0,0 0,2 1,-2 4,5-10,0 1,0-1,0 0,2 0,-1 0,1 0,1 0,0 0,0 0,1-1,0 1,0-1,1 0,0-1,1 1,0-1,1 0,-1 0,1-1,1 0,0 0,0-1,0 0,0 0,1-1,0 0,0 0,1-1,-1-1,1 1,0-1,0-1,0 0,0-1,0 1,4-2,166 5,-153-6</inkml:trace>
  <inkml:trace contextRef="#ctx0" brushRef="#br0" timeOffset="44220.793">1 3754,'13'6,"1"-2,0 0,0-1,1 0,-1-1,1 0,-1-1,1-1,-1-1,1 0,-1 0,1-2,-1 0,0 0,0-1,0-1,-1 0,1-1,-1-1,3-2,18-12,-1-2,-2 0,0-3,-1 0,-2-2,-1-1,-1-1,-1-1,-2-1,-1-2,-2 0,-1-1,10-27,-21 48,-1-1,0 1,-1-1,0 0,-1 0,-1-1,-1 0,0 1,-1-1,0 0,-1 0,-1 0,-1 0,-2-14,2 27,1-1,-1 1,0 0,0 0,-1 0,1 0,-1 0,1 0,-1 0,0 1,0-1,0 0,-1 1,1 0,0 0,-1-1,0 1,1 1,-1-1,0 0,0 1,0-1,0 1,0 0,0 0,-1 0,1 0,0 1,0-1,-1 1,1 0,0 0,-1 0,1 1,0-1,-1 1,0 0,-7 1,1 1,0 0,0 1,0 0,1 1,-1 0,1 0,0 1,0 0,1 0,-3 4,-7 6,-1 2,2 0,0 1,2 1,0 1,1 0,1 1,1 0,1 1,1 0,1 0,1 2,1-1,1 0,1 1,1 0,2 1,0-1,2 0,0 0,2 1,4 20,-2-33,1 0,0-1,0 0,1 0,1 0,0-1,0 0,1 0,1 0,0-1,0-1,1 0,0 0,0-1,1 0,1-1,-1 0,1 0,0-2,0 1,1-2,-1 1,1-2,0 0,1 0,5-4,0 0,-1-1,1-1,-1-1,0-1,0 0,0-2,0 0,-1 0,0-2,-1 0,0-1,-1-1,0 0,0-1,-1 0,3-5,17-18,45-30,-77 65,0 1,1-1,-1 1,1-1,-1 1,0 0,1 0,-1 0,0 0,0 1,0-1,0 0,0 1,0 0,0-1,-1 1,1 0,0 0,-1 0,0 0,1 0,-1 0,0 0,0 1,0-1,0 0,-1 1,1 1,7 10,-6-10,0 0,1-1,0 1,-1 0,1-1,1 0,-1 1,0-1,1 0,-1-1,1 1,0-1,0 1,0-1,0 0,1-1,-1 1,0-1,1 0,-1 0,1 0,-1-1,1 1,-1-1,1 0,0 0,-1-1,1 1,-1-1,1 0,-1-1,2 0,12-4,-1-2,0 0,0-1,0 0,-1-2,-1 0,0-1,3-3,104-64,-120 78,-1 0,0 1,0-1,0 1,1-1,-1 1,0-1,0 1,1 0,-1 0,0 0,1 0,-1 0,0 0,1 0,-1 0,0 0,1 0,-1 1,0-1,0 1,1-1,-1 1,0-1,0 1,0 0,0-1,0 1,0 0,0 0,0 0,0 0,0 0,0 0,-1 0,1 0,0 0,-1 1,1-1,10 58,-6-22,-4-35,0 1,0-1,0 0,0 0,1 1,-1-1,1 0,-1 0,1 0,0-1,0 1,0 0,0-1,0 1,0-1,0 1,0-1,1 0,-1 0,0 0,1 0,-1-1,1 1,-1-1,1 1,-1-1,1 0,-1 0,1 0,-1 0,1 0,-1-1,3 0,81-28,62-70,-127 90,-15 6,0 0,1 0,0 0,-1 1,1 0,0 0,0 0,0 1,0 0,0 1,0 0,1 0,-5 2,1 0,0 1,-1 0,1-1,-1 2,0-1,0 0,0 0,0 1,-1 0,0-1,1 1,-1 0,-1 0,1 1,0-1,-1 0,0 0,1 4,5 12,40 55,-34-64</inkml:trace>
  <inkml:trace contextRef="#ctx0" brushRef="#br0" timeOffset="44666.744">2372 3641,'40'-5,"-1"-2,0-2,0-1,-1-2,-1-2,29-15,-58 26,1 0,-2-1,1 0,0-1,-1 0,0 0,0-1,0 1,-1-2,0 1,0-1,0 1,-1-2,0 1,0 0,-1-1,0 0,-1 0,1 0,-2-1,1 1,-1-1,0 0,0-3,-3 9,1 0,0 0,-1 0,0 1,0-1,0 0,0 0,0 1,0-1,-1 1,1-1,-1 1,1 0,-1 0,0-1,0 1,0 0,0 1,-1-1,1 0,0 1,-1-1,1 1,-1-1,0 1,1 0,-1 0,0 1,0-1,1 1,-1-1,0 1,0 0,0 0,0 0,-6-1,0 1,0 0,0 1,0 0,0 0,0 1,1 0,-1 0,1 1,-1 1,1-1,-4 3,0 1,1 0,0 0,0 1,1 1,0-1,1 2,-1-1,2 2,0-1,0 1,0 0,2 0,-1 1,2 0,-1 0,2 1,-1-1,2 1,0 0,0 0,1 0,1 1,0-1,1 0,0 0,1 1,3 9,-2-16,2 1,-1-1,1 0,0 0,1 0,-1-1,1 1,1-1,-1 0,1-1,0 1,0-1,1-1,-1 1,1-1,2 1,11 3</inkml:trace>
  <inkml:trace contextRef="#ctx0" brushRef="#br0" timeOffset="45047.592">1102 3049,'-10'0,"-3"5,6 1,8 0,5-1</inkml:trace>
  <inkml:trace contextRef="#ctx0" brushRef="#br0" timeOffset="45932.838">3953 3331,'-9'11,"1"1,1 0,0 0,0 1,2-1,-1 1,2 1,-1-1,2 1,-1 6,2-14,0-1,0 0,-1 1,2-1,-1 1,1 0,0 0,0 0,0 0,1-1,0 1,0 0,0 0,1 0,0 0,0 0,1-1,-1 1,1 0,1-1,-1 1,1-1,0 0,0 0,0 0,1 0,-1-1,1 1,1-1,-1 0,0 0,1 0,0-1,0 0,0 0,0 0,15 1,0-1,-1-2,1 1,0-2,0-1,0-1,0 0,0-1,-1-1,0-1,0-1,0-1,0 0,-1-2,0 0,16-11,117-73,-149 93,-1-1,1 1,0-1,-1 1,1 0,0-1,-1 1,1 0,0 0,-1 0,1 0,0 0,-1 1,1-1,-1 1,1-1,0 1,-1-1,1 1,-1 0,1-1,-1 1,0 0,1 0,-1 0,0 1,1-1,-1 0,0 0,0 1,0-1,0 0,0 1,-1-1,1 1,0-1,-1 1,1-1,-1 1,1 0,-1-1,0 1,0 0,0-1,0 1,0 0,0-1,0 1,0 0,7 15,-3-9,0-1,0 0,1 0,0 0,1-1,-1 0,1 0,0 0,1-1,-1 0,1 0,0-1,1 0,-1 0,1 0,-1-1,1 0,0-1,0 0,1 0,-1 0,0-1,0-1,6 1,3-1,-1 0,1-1,-1-1,1-1,-1 0,0-1,0 0,0-2,-1 0,1 0,-2-2,3-1,-9 4,-1-1,0 0,-1-1,1 1,-1-1,0 0,-1-1,0 1,0-1,0 0,-1-1,0 1,-1-1,0 0,0 1,-1-1,0 0,-1-1,0 1,0 0,-1 0,0 0,-1-1,0-3,0-12</inkml:trace>
  <inkml:trace contextRef="#ctx0" brushRef="#br0" timeOffset="46168.793">5419 3473,'-4'38,"-3"18,1 4,6-9,3-12</inkml:trace>
  <inkml:trace contextRef="#ctx0" brushRef="#br0" timeOffset="46416.56">5392 3077,'0'0</inkml:trace>
  <inkml:trace contextRef="#ctx0" brushRef="#br0" timeOffset="46598.13">6069 2795,'-40'493,"38"-474,-5 26,2 0,2 1,2 0,2-1,2 1,5 16,-4-39,-3-15,0 0,0 0,1 0,0 0,0-1,1 1,0-1,0 0,1 0,0 0,2 2,-1-7,-1-7</inkml:trace>
  <inkml:trace contextRef="#ctx0" brushRef="#br0" timeOffset="46782.401">5646 3331,'57'-24,"30"-13,8 1,-6 0,-10 3,-12 1,-9 2,-9 1,-8 1,-11 0,-6 4,-7 3,-6 4</inkml:trace>
  <inkml:trace contextRef="#ctx0" brushRef="#br0" timeOffset="50100.002">6549 2823,'0'-23,"0"14,0 21,-1 69,13 198,-1-179,-5 1,-6 81,0-111,11-9,15-94,-18 16,0 0,0 1,2 0,-1 0,2 1,0 0,1 1,0 1,1-1,1 2,-1 0,2 0,0 2,0 0,0 0,13-4,-26 13,1-1,-1 0,1 0,0 1,-1-1,1 1,-1 0,1 0,0 0,-1 0,1 0,-1 1,1-1,0 1,-1 0,1 0,-1 0,0 0,1 0,-1 0,0 0,0 1,1-1,-1 1,0 0,-1 0,1 0,0 0,0 0,-1 0,1 0,-1 0,0 0,0 1,0-1,0 1,0-1,1 3,0 4,0 0,0 1,-1-1,0 1,-1-1,0 0,0 1,-1-1,0 1,-2 4,-6 20,5-25,2-1,-1 1,1 0,1-1,-1 1,1 0,1 0,0 0,0 0,1 0,0 0,19 15,-9-24</inkml:trace>
  <inkml:trace contextRef="#ctx0" brushRef="#br0" timeOffset="51254.943">7650 3275,'31'-7,"0"-2,-1-1,0-1,-1-2,0-1,-1-1,24-18,23-45,-74 77,0 1,-1-1,1 0,0 1,0 0,0-1,-1 1,1 0,0-1,0 1,0 0,0 0,0-1,0 1,-1 0,1 0,0 0,0 0,0 1,0-1,0 0,0 0,0 0,-1 1,1-1,0 0,0 1,0-1,-1 1,1-1,0 1,0-1,-1 1,1 0,0-1,-1 1,1 0,-1-1,1 1,-1 0,1 0,-1 0,0-1,1 1,-1 0,0 0,0 0,1 0,-1 0,0 0,0-1,0 1,0 0,0 0,0 1,15 55,32 216,-34-210,44 142,-13-117,-43-88,1 0,-1-1,0 1,1-1,-1 1,1-1,-1 0,0 1,0-1,1 0,-1 0,0 0,0 0,0 0,0 0,0 0,0 0,0-1,0 1,0 0,-1 0,1-1,-1 1,1-1,-1 1,1-1,-1 1,0 0,1-1,29-147,-20 93,38-136,-8 107,-28 66</inkml:trace>
  <inkml:trace contextRef="#ctx0" brushRef="#br0" timeOffset="52621.835">8355 3331,'0'-5,"5"-1,1-5,1-5,-2-4,-2-5,4 3,0 0,0-1,3 4,-1-1,4 5,-1-2,-2 8,-8 6,-4 7,-6 3,-3 1</inkml:trace>
  <inkml:trace contextRef="#ctx0" brushRef="#br0" timeOffset="55340.295">7734 2710,'41'-10,"1"2,0 2,0 2,0 1,0 3,16 2,-24-2,101 31,-92-16,35-4,-76-11,0 0,0 0,0-1,0 1,0 0,0-1,-1 1,1-1,0 1,0-1,0 0,-1 0,1 0,-1 0,1 0,0 0,-1 0,0 0,1-1,-1 1,0-1,0 1,1-1,-1 1,-1-1,1 0,0 0,0 1,0-1,-1 0,1 0,-1 0,0 1,1-1,-1 0,0 0,0 0,0 0,0 0,-2-5,0 1,0-1,-1 1,0 0,0-1,0 1,-1 1,0-1,0 0,0 1,-1 0,0 0,0 0,0 1,0 0,-1 0,0 0,0 0,-4-1,-50-46,47 33</inkml:trace>
  <inkml:trace contextRef="#ctx0" brushRef="#br0" timeOffset="60757.678">9315 2880,'25'-13,"-8"2,2 1,-1 1,1 1,1 0,0 2,0 0,0 1,0 1,1 1,0 0,-1 2,4 1,-20 0,0 1,-1 0,1 1,0-1,0 1,-1-1,1 1,0 0,-1 1,0-1,0 0,0 1,0 0,0 0,0 0,0 0,-1 0,0 0,0 1,0-1,0 1,0 0,-1-1,1 1,-1 0,0 0,0 0,-1 0,1 0,-1 0,0 0,0 0,0 0,0 0,-1 0,0 0,1 0,-2 0,1 0,0 0,-1-1,0 1,1 0,-2-1,1 0,-1 2,-108 142,15-27,91-111,1 1,0 0,1 0,0 0,0 1,1-1,1 1,-1 0,2-1,0 1,0 0,1-1,1 7,52 101,-54-72,-5-29</inkml:trace>
  <inkml:trace contextRef="#ctx0" brushRef="#br0" timeOffset="61137.862">9795 3614,'0'4,"-10"7,-3 7,-4-1,-4 2,-3 3,-3-3,-1 1,0 1,-2-2,1-1,0-2,5 0,2-2,5-8,5-6</inkml:trace>
  <inkml:trace contextRef="#ctx0" brushRef="#br0" timeOffset="61402.609">9456 3641,'9'0,"9"0,0 5,3 2,2 4,2 5,2 5,1 3,0 3,1-4,-5 0,-2-5,-4 0,-1-3,2-5,-3 2,-4-2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49:3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0 382,'426'-83,"-197"51,-228 32,0 0,-1 0,1 0,0 0,-1 1,1-1,0 0,0 0,-1-1,1 1,0 0,-1 0,1 0,0 0,-1-1,1 1,0 0,-1 0,1-1,-1 1,1-1,0 1,-1 0,1-1,-1 1,1-1,-1 0,1 1,-1-1,0 1,1-1,-1 0,0 1,1-1,-1 1,0-1,0 0,0 0,0 1,1-1,-1 0,0 1,0-1,0 0,0 1,-1-1,1 0,0 0,0 1,0-1,0 0,-1 1,1-1,0 0,-1 1,1-1,0 1,-1-1,1 1,-1-1,1 1,-1-1,1 1,-1-1,-37-32,36 32,-28-20,19 15,0 0,0 0,1-2,0 1,1-1,0 0,0-1,1 0,0-1,0 0,1 0,1 0,-1-1,2 0,-5-11,9 5,4 3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0:0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2175 3161,'-14'10,"-10"2,-1 5,-1 0,0 1,-1-3,4 2,1-3,5 2,0-2,3-4</inkml:trace>
  <inkml:trace contextRef="#ctx0" brushRef="#br0" timeOffset="383.562">1470 3697,'-34'20,"-15"10,-5 1,7-1,7-5,10-6</inkml:trace>
  <inkml:trace contextRef="#ctx0" brushRef="#br0" timeOffset="-35091.534">4800 2653,'-24'-95,"23"93,0 0,0 0,-1 0,1 0,0 0,-1 1,1-1,-1 0,0 1,0-1,0 1,1 0,-1 0,0 0,0 0,-1 0,1 0,0 0,0 1,0-1,0 1,-1-1,1 1,0 0,-1 0,1 0,0 0,0 0,-1 1,1-1,0 1,0-1,0 1,-1 0,1 0,0 0,0 0,0 0,1 1,-1-1,0 0,-12 11,0 0,2 1,-1 0,2 1,-1 0,2 1,0 0,1 1,0 0,-4 13,9-20,0 1,0 0,1-1,0 2,0-1,1 0,1 0,0 1,0-1,1 1,0-1,1 1,0-1,1 1,0-1,1 0,1 5,1-10,0-1,-1 0,1 0,1-1,-1 1,0-1,1 0,0-1,0 1,-1-1,2 0,-1-1,0 1,0-1,0 0,1-1,-1 0,0 0,0 0,1 0,-1-1,0 0,0-1,0 1,0-1,0-1,0 1,0-1,-1 0,1 0,1-2,5 0,-1 0,0-1,0-1,-1 0,0 0,0-1,-1-1,0 1,0-1,-1-1,0 0,0 0,-2 0,1-1,-1 0,-1 0,0-1,0 0,-1 0,-1 0,0 0,0 0,-1-6,-2 12,-1 0,0 0,-1 0,1 0,-1 0,0 0,-1 0,1 1,-1-1,0 1,-1 0,1 0,-1 0,0 0,0 1,-1-1,1 1,-1 0,0 1,0-1,0 1,0 0,-1 0,-5-2,1 1,0 0,0 0,-1 1,1 1,-1 0,0 0,1 1,-1 0,0 1,0 0,0 1,0 0,-8 2,-3 4</inkml:trace>
  <inkml:trace contextRef="#ctx0" brushRef="#br0" timeOffset="-36028.126">3643 904,'-3'-5,"0"1,0-1,0 1,-1 0,0 0,1 0,-1 1,-1-1,1 1,0 0,-1 0,0 1,1-1,-1 1,0 0,0 0,-1 1,1-1,0 1,0 0,-1 1,1-1,0 1,-1 0,1 0,-1 1,1 0,0 0,0 0,-1 0,1 1,0 0,0 0,0 0,1 1,-1-1,1 1,-1 1,1-1,0 0,0 1,-2 2,-9 11,0 1,0 0,2 2,0-1,2 1,0 1,1 0,1 1,1 0,-1 5,8-19,-1 0,2 0,-1-1,1 1,0 0,0 0,1 0,0 0,1 0,-1-1,2 1,-1-1,1 1,0-1,0 0,1 0,0 0,1 0,-1-1,1 0,0 0,1 0,-1-1,1 1,0-1,1-1,-1 1,1-1,0 0,0-1,0 1,0-1,1-1,-1 1,1-2,0 1,0-1,-1 0,1 0,0-1,0 0,8-1,-1 0,1-1,-1-1,1 0,-1-1,0 0,0-2,0 0,-1 0,0-1,0-1,-1 0,0-1,0 0,-1-1,0-1,-1 0,0 0,-1-1,0-1,-1 1,-1-2,0 1,0-1,-1 0,-1-1,-1 1,0-1,1-8,-4 16,-1 0,1 0,-2 0,1 0,-1-1,0 1,-1 0,1 0,-1 0,-1 0,0 0,1 0,-2 0,1 0,-1 0,0 1,-1 0,0-1,0 1,0 1,0-1,-1 1,0-1,0 1,-1 1,1-1,-1 1,0 0,0 0,-1 0,-3 0,1 0,-1 2,-1-1,1 2,0-1,0 1,-1 1,1 0,-1 0,1 1,0 0,-1 1,1 0,0 1,0 0,1 1,-1-1,1 2,-1 0,1 0,0 0,1 1,0 1,0-1,0 1,1 1,0-1,0 1,0 0,1 1,1 0,0 0,0 0,0 0,-5 17</inkml:trace>
  <inkml:trace contextRef="#ctx0" brushRef="#br0" timeOffset="-33957.489">3558 1101,'5'0,"1"0</inkml:trace>
  <inkml:trace contextRef="#ctx0" brushRef="#br0" timeOffset="-33346.005">3615 932,'-14'9,"0"0,0 1,1 1,1 0,0 1,0 1,1-1,1 2,0-1,1 2,0-1,1 1,1 0,-2 5,8-17,1 0,-1-1,0 1,0 0,1 0,0-1,-1 1,1 0,0 0,1 0,-1-1,0 1,1 0,-1 0,1-1,0 1,0 0,0-1,0 1,1-1,-1 1,1-1,-1 0,1 1,0-1,0 0,0 0,0 0,0-1,0 1,1 0,-1-1,0 1,1-1,0 0,-1 0,1 0,-1 0,1-1,0 1,0-1,0 1,2-1,5 1,0 0,0-1,0-1,0 1,1-2,-1 1,-1-1,1-1,0 0,-1 0,9-4,59-64,-75 69,-1 0,1-1,-1 1,0 0,0 0,0-1,0 1,0 0,0-1,-1 1,1-1,-1 1,0-1,0 0,0 1,0-1,0 1,0-1,-1 1,1-1,-1 1,0-1,0 1,1 0,-2-1,1 1,0 0,0 0,-1-1,1 1,-1 0,0 1,1-1,-1 0,0 0,0 1,0-1,-1 1,1 0,-4-1,0 2,0-1,0 1,0 0,0 0,0 0,1 1,-1 0,0 0,0 1,0-1,1 1,-1 1,0-1,1 1,0 0,0 0,0 0,0 1,0 0,1 0,0 0,-4 5,4-6,-59 75,62-76,0 1,0 0,0-1,1 1,-1 0,1 0,0-1,-1 1,1 0,1 0,-1 0,0 0,1-1,-1 1,1 0,0 0,0-1,0 1,0-1,0 1,1-1,-1 1,1-1,-1 0,1 1,0-1,0 0,0 0,0 0,1-1,-1 1,0-1,2 2,3 0,-1 1,1-1,0-1,-1 1,1-1,1 0,-1-1,0 0,0 0,0-1,1 1,-1-1,0-1,1 0,-1 0,0 0,0-1,0 0,0 0,0-1,0 0,5-3,-1 1,-1-1,1 0,-1-1,0 0,-1-1,1 0,-1-1,-1 1,0-2,0 1,-1-1,0 0,2-5,-6 10,0 0,-1 1,1-1,-1-1,0 1,0 0,0 0,-1-1,0 1,0-1,0 0,-1 1,0-1,0 1,0-1,-1 1,1-1,-1 0,-1 1,1 0,-1-1,0 1,0 0,-1 0,1 0,-1 0,0 0,0 1,-1-1,0 1,1 0,-1 0,-1 0,1 1,-1 0,1-1,-1 1,0 1,0-1,0 1,0 0,-2 0,2 1,-1 0,1 1,-1 0,1 1,-1-1,1 1,-1 0,1 0,0 1,-1-1,1 1,0 1,0-1,0 1,0-1,1 1,-1 1,1-1,0 1,0-1,0 1,0 0,0 1,-5 6,1-1,0 1,1 1,0-1,0 1,2 1,-1-1,2 1,-1 1,3-9,1-1,0 1,0 0,1 0,-1 0,1 0,0 0,0 0,1 0,-1 0,1 0,0 0,1-1,-1 1,1 0,0-1,0 1,0-1,1 1,-1-1,1 0,1 1,14 14</inkml:trace>
  <inkml:trace contextRef="#ctx0" brushRef="#br0" timeOffset="-32493.747">4630 2794,'1'-4,"-1"0,0-1,0 1,0 0,-1 0,1-1,-1 1,0 0,0 0,-1 0,1 0,-1 0,0 0,0 1,0-1,0 1,-1-1,0 1,1 3,-1 0,0 0,0 1,1-1,-1 1,0-1,1 1,-1 0,1 0,-1 1,1-1,-1 0,1 1,0-1,-1 1,1 0,0 0,0 0,1 0,-1 0,0 0,1 0,-1 1,1-1,-1 1,1-1,0 2,-22 65,23-68,-1 1,1-1,0 1,0 0,0-1,0 1,0-1,0 1,1 0,-1-1,1 1,-1-1,1 1,-1-1,1 1,0-1,0 1,-1-1,1 0,0 0,0 1,1-1,-1 0,0 0,0 0,0 0,1 0,-1 0,1 0,-1-1,0 1,1 0,-1-1,1 1,0-1,-1 0,1 1,-1-1,1 0,0 0,-1 0,2 0,8-3,0 1,0-2,-1 1,1-2,-1 1,0-1,0-1,-1 0,1 0,-1-1,-1 0,1 0,-1-1,0-1,-1 4,0 0,-1-1,1 0,-1-1,0 1,-1-1,1 0,-2 0,1-1,-1 0,0 0,0 0,-1 0,0 0,0-1,-1 1,-1-1,1 0,-1 1,0-1,-1 0,0 0,-1 0,0 1,0-1,-2-4,2 11,0 0,0-1,0 1,-1 0,1 0,-1 0,0 0,1 0,-1 1,0-1,0 0,0 1,0-1,-1 1,1 0,0 0,0 0,-1 0,1 0,-1 0,1 1,-1-1,1 1,-1 0,1-1,-1 1,1 1,-1-1,1 0,-1 0,1 1,-1 0,1-1,-1 1,1 0,0 0,-1 0,0 1,-83 55,80-52,0 1,1-1,-1 1,1 0,1 0,-1 0,1 0,0 1,0 0,1 0,0 0,0 0,1 1,0-1,0 1,1 0,-1 2,3-8,0 0,-1 0,1 0,0 0,0 0,0 0,1 0,-1 0,0 0,1-1,-1 1,1 0,-1-1,1 0,0 1,0-1,0 0,0 0,0 0,0 0,0 0,0 0,0 0,0-1,0 1,1-1,-1 0,0 1,0-1,3-1,69-3,-60 1,-1 0,0-1,0 0,0-1,-1-1,1 0,-1 0,-1-1,1-1,-1 0,0-1,-1 0,0 0,3-5,-13 14,1-1,0 1,-1-1,1 1,-1-1,1 1,-1-1,1 1,-1-1,1 0,-1 1,1-1,-1 1,0-1,1 0,-1 0,0 1,0-1,0 0,1 1,-1-1,0 0,0 0,0 1,0-1,0 0,0 0,-1 1,1-1,0 0,0 0,0 1,-1-1,1 0,0 1,-1-1,1 0,-1 1,1-1,-1 0,1 1,-1-1,1 1,-1-1,1 1,-1-1,0 1,1 0,-1-1,0 1,1 0,-1-1,0 1,1 0,-1 0,0 0,0 0,1 0,-2 0,-44 6,40-3,0 1,-1-1,2 1,-1 0,0 1,1-1,0 1,0 0,0 0,1 1,-1 0,1-1,-2 7,2 2</inkml:trace>
  <inkml:trace contextRef="#ctx0" brushRef="#br0" timeOffset="-31257.941">3586 1101,'0'-1,"0"0,0-1,0 1,0 0,1-1,-1 1,0 0,1-1,-1 1,0 0,1 0,0 0,-1-1,1 1,0 0,-1 0,1 0,0 0,0 0,0 0,0 0,0 1,0-1,0 0,0 0,0 1,1-1,-1 1,0-1,0 1,1 0,-1-1,0 1,1 0,-1 0,0 0,0 0,1 0,-1 0,0 0,1 0,-1 0,0 1,1-1,-1 0,0 1,0-1,0 1,1 0,-1-1,0 1,0 0,0 0,0 0,0 0,0-1,0 1,0 1,11 12,1 1,-2 1,0 0,-1 0,0 1,-2 0,6 15,24 43,99 111,-36-51,122 193,-193-271,4-2,1-1,35 40,44 38,-6 42,-20-24,-74-131</inkml:trace>
  <inkml:trace contextRef="#ctx0" brushRef="#br0" timeOffset="-30243.535">4263 1751,'5'0,"2"0</inkml:trace>
  <inkml:trace contextRef="#ctx0" brushRef="#br0" timeOffset="-29721.843">4263 1722,'5'0,"7"-5,5-6,5-1,-1-4,0 1,2 3,-3-1,-1 2,3-3,-4-3,0 1,-3 3</inkml:trace>
  <inkml:trace contextRef="#ctx0" brushRef="#br0" timeOffset="-29373.991">4603 1496,'4'-5,"-2"-1,-2 5,-1 2</inkml:trace>
  <inkml:trace contextRef="#ctx0" brushRef="#br0" timeOffset="-28323.279">4433 1609,'139'-99,"4"7,29-7,110-92,-235 160,1 1,1 3,40-16,119-61,-180 78,-28 27,0-1,-1 0,1 1,-1-1,1 0,0 1,-1-1,1 0,-1 1,1-1,-1 0,1 0,-1 0,1 0,-1 1,1-1,-1 0,1 0,-1 0,1 0,-1 0,1 0,-1 0,1 0,-1-1,1 1,-1 0,1 0,-1 0,1 0,-1-1,1 1,-1 0,1 0,0-1,-1 1,1 0,-1-1,1 1,0-1,-1 1,1 0,0-1,0 1,-1-1,1 1,0-1,0 1,0-1,-1 1,1-1,0 1,0-1,0 1,0-1,0 1,0-1,0 1,0-1,0 1,0-1,0 1,1-1,-1 1,0-1,0 1,0-1,1 1,-1-1,-55 9,44-4,-1-2,0 1,0-1,0-1,-1 0,1-1,0-1,0 1,0-2,0 0,0 0,0-1,0 0,1-1,0-1,0 0,-6-3,17 7,-1 0,1 0,-1 0,1 1,-1-1,0 0,1 1,-1-1,0 0,1 1,-1-1,0 1,0-1,1 1,-1-1,0 1,0 0,0-1,0 1,0 0,0 0,0-1,0 1,1 0,-1 0,0 0,0 0,0 0,0 1,0-1,0 0,0 0,0 1,0-1,0 0,1 1,-1-1,0 1,0-1,0 1,1-1,-1 1,0 0,1-1,-1 1,0 0,1-1,-1 1,1 0,-1 0,1 0,0 0,-1-1,1 1,0 0,-1 0,1 0,0 0,0 0,0 0,0 0,0 0,-1 23,1 1,2-1,0 0,1 0,2 0,0 0,7 15,2 18,60 259,-56-337,0-43,2 0,4 2,2 1,3 1,2 2,19-23,-35 57</inkml:trace>
  <inkml:trace contextRef="#ctx0" brushRef="#br0" timeOffset="-27310.448">5675 311,'45'-7,"1"-1,-1-2,-1-2,0-2,-1-2,4-4,-40 17,-1 0,1-1,-1 1,0-1,0-1,0 1,0-1,-1 0,0 0,0-1,0 1,-1-1,2-3,-6 8,1 0,-1 0,0-1,1 1,-1 0,1 0,0 0,-1 0,1 0,0 0,0 0,-1 0,1 1,0-1,0 0,0 0,0 1,0-1,0 0,0 1,0-1,1 1,-1-1,0 1,0 0,0 0,0-1,1 1,-1 0,0 0,0 0,0 0,1 0,-1 1,0-1,0 0,0 0,1 1,-1-1,0 1,0-1,0 1,0-1,0 1,0 0,0 0,0-1,0 1,0 0,-1 0,1 0,0 1,25 27,-2 2,-1 1,-1 1,-2 1,-2 0,-1 2,-1 0,-3 1,0 0,-3 1,5 28,4 135,-13-172,-5-29,-1 1,0-1,0 1,0-1,1 0,-1 1,0-1,1 0,-1 0,0 1,0-1,1 0,-1 0,0 1,1-1,-1 0,1 0,-1 0,0 0,1 0,-1 1,1-1,-1 0,0 0,1 0,-1 0,1 0,-1 0,0 0,1 0,-1 0,1-1,-1 1,0 0,1 0,-1 0,0 0,1-1,-1 1,0 0,1 0,-1 0,0-1,1 1,-1 0,0-1,1 1,-1 0,0-1,0 1,0 0,1-1,-1 1,0 0,0-1,0 1,0-1,0 1,0 0,0-1,0 1,0-1,0 1,0 0,0-1,0 0,53-169,121-316,-144 352,-29 109</inkml:trace>
  <inkml:trace contextRef="#ctx0" brushRef="#br0" timeOffset="-12486.051">3050 1327,'-34'0,"8"10,0 2,1 0,1 1,0 2,0 0,2 2,0 0,1 1,1 2,0 0,2 1,0 1,2 0,-8 15,-1 2,11-20,0 0,1 2,1 0,1 0,1 1,0 0,2 1,1-1,1 2,1-1,0 1,2 0,1 4,19 22,-5-94,-12 30,0 0,-1 1,-1-1,0 1,-1-1,0 1,-1 0,-1 0,0 0,0 0,-1 1,-1 0,0 0,-1 1,-124-148,131 158,2 1,-1 0,1 0,-1 0,0-1,1 1,-1 0,1 0,-1 0,0 0,1-1,-1 1,0 0,0-1,1 1,-1 0,0 0,1-1,-1 1,0 0,0-1,0 1,1-1,-1 1,0 0,0-1,0 1,0-1,0 1,0 0,0-1,0 1,0-1,0 1,0 0,0-1,0 1,0-1,0 1,0 0,0-1,-1 1,1 0,0-1,0 1,0-1,-1 1,1 0,0-1,0 1,-1 0,1 0,0-1,-1 1,1 0,0 0,-1-1,1 1,0 0,-1 0,1 0,-1 0,1 0,0 0,-1-1,1 1,-1 0,1 0,34 8,-23-5,55 12,2-3,0-3,0-3,7-3,-65-4,-1 1,1 0,0 0,-1 1,1 0,-1 1,1 0,-1 0,0 1,0 0,0 1,0 0,0 0,-1 1,7 5,-14-7,-1 0,1 0,-1 0,0-1,0 1,0 0,-1 0,1 0,-1 0,1-1,-1 1,0 0,0 0,0-1,-1 1,1-1,0 1,-1-1,0 1,1-1,-1 0,0 0,0 0,-1 0,1 0,0-1,0 1,-1 0,-1 0,4-2,-30 23,-1-1,0-1,-2-2,0-1,-4-1,-15 10,31-17</inkml:trace>
  <inkml:trace contextRef="#ctx0" brushRef="#br0" timeOffset="-10823.667">5251 2682,'87'-44,"-67"30,-1-1,0 0,-1-1,-1-1,0-1,-2 0,0-1,-1-1,-1 0,0-1,-2 0,0-1,1-9,-11 31,6-15,-1-1,0 0,-1 0,0-1,-2 1,0-1,1-13,-10-103,5 131,-1 0,1 1,-1-1,0 1,1 0,-1 0,0-1,0 1,0 0,0 0,0 1,0-1,0 0,0 1,0-1,0 1,0 0,-1-1,1 1,0 0,0 0,0 1,0-1,0 0,-1 1,1-1,0 1,0 0,0-1,0 1,0 0,0 1,1-1,-1 0,0 0,0 1,1-1,-1 1,1-1,0 1,-11 4,-136 51,147-57,0 0,0 0,1 0,-1 0,0 0,0 0,1 1,-1-1,0 0,0 1,1-1,-1 1,0-1,1 1,-1-1,0 1,1-1,-1 1,1-1,-1 1,1 0,-1-1,1 1,-1 0,1-1,0 1,-1 0,1 0,0 0,0-1,0 1,0 0,-1 0,1 0,0-1,0 1,1 0,-1 0,0 0,0-1,0 1,0 0,1 0,-1 0,0-1,1 1,-1 0,0-1,1 1,-1 0,1-1,-1 1,1 0,0-1,-1 1,1-1,0 1,-1-1,1 0,0 1,45 24,170 83,-29-4,-187-104,1 1,-1 0,0 0,1-1,-1 1,1-1,-1 1,1 0,-1-1,1 1,-1-1,1 1,-1-1,1 1,0-1,-1 0,1 1,0-1,-1 0,1 1,0-1,0 0,-1 0,1 0,0 0,0 0,-1 0,1 0,0 0,0 0,-1 0,1 0,0 0,0 0,-1-1,1 1,0 0,-1 0,1-1,0 1,-1-1,1 1,0 0,-1-1,1 1,-1-1,1 0,-1 1,1-1,-1 1,1-1,-1 0,0 1,1-1,-1 0,0 1,0-1,1 0,-1 0,0 1,0-1,0 0,0 0,0 1,0-1,0 0,0 0,0 1,-1-1,1 0,-138-245,130 221</inkml:trace>
  <inkml:trace contextRef="#ctx0" brushRef="#br0" timeOffset="-9486.98">3756 2005,'0'4,"-5"3,-6 4,-7 0,-4 3,-4 0,4 1,-1-1,0 1,-2 4,-1-3,4 2,6-2</inkml:trace>
  <inkml:trace contextRef="#ctx0" brushRef="#br0" timeOffset="-502.107">3050 2484,'-5'4,"-6"8,-6 0,-5 4,-4-1,-2 2,-1-3,5 2,1-2,-1-3,5 1,0-2,4 3,-1-1,2-3</inkml:trace>
  <inkml:trace contextRef="#ctx0" brushRef="#br0" timeOffset="9752.483">1159 3838,'2'2,"-1"0,0 0,1 0,0 0,-1-1,1 1,0-1,0 1,-1-1,1 0,0 1,1-1,-1 0,0 0,0-1,0 1,0 0,1-1,-1 1,0-1,1 0,-1 0,0 0,1 0,0 0,0 0,224 3,-84-31,138 26,-139-24,253 26,-225-28,-85 28,72-12,-117 4,1 2,0 1,0 3,0 1,0 1,1 3,49-1,-64-2,-2 0</inkml:trace>
  <inkml:trace contextRef="#ctx0" brushRef="#br0" timeOffset="12086.813">1159 3895,'17'-226,"-12"202,-2 0,0-1,-2 1,-1-1,-1 1,-1-1,0 1,-4-8,-13-193,-8 83,9 19,8-70,9 58,-26-7,27-111,27 111,-24 110,-1 1,-2-1,-1 0,-1 1,-2-1,-1 1,-2 0,-1 0,-6-13,9 27,0 1,2-1,-1 0,2 0,1 0,0 0,1-1,1-6,-2-52,-9 41,4 29</inkml:trace>
  <inkml:trace contextRef="#ctx0" brushRef="#br0" timeOffset="12885.801">651 4093,'-11'3,"0"-1,0 2,1-1,-1 2,1-1,0 1,1 1,-1 0,1 0,0 1,0 0,1 1,0 0,0 0,1 0,-5 8,0 2,0 0,1 1,1 0,0 1,2 0,0 0,2 1,0 0,1 0,1 1,1-1,1 1,1 0,1-1,1 1,0 0,2 3,-1-17,-1 0,1 0,1 1,0-1,0 0,0-1,1 1,0-1,0 1,1-1,0 0,0-1,1 1,0-1,0 0,0-1,1 0,0 0,0 0,0 0,1-1,-1-1,1 1,0-1,0 0,0-1,0 0,1 0,2-1,4 2,1 0,1-2,-1 0,0-1,0 0,0-1,0-1,0-1,0 0,0-1,-1-1,0 0,0-1,0-1,3-2,-4 1,-1-1,0-1,0 0,-1 0,0-2,0 1,-2-2,1 1,-2-2,0 1,0-1,-1 0,-1-1,0 0,-1 0,-1 0,0-1,-2 0,1 0,-2 0,0 0,-1 0,0-1,-2 1,0 0,0 0,-2-1,-2-8,-2 2,-1-1,0 2,-2-1,-1 1,0 0,-2 1,-1 1,0 0,-1 0,-1 2,-1 0,-1 1,0 0,-1 2,-1 0,-18-9,31 20,0 0,-1 1,0 0,0 0,0 1,0 0,0 1,0 0,-1 0,1 0,-7 2,-9 3</inkml:trace>
  <inkml:trace contextRef="#ctx0" brushRef="#br0" timeOffset="15154.793">3191 3726,'284'29,"-59"-31,-84-24,-123 25,-7 0</inkml:trace>
  <inkml:trace contextRef="#ctx0" brushRef="#br0" timeOffset="17040.146">4348 4318,'0'0,"0"-1,1 0,-1 0,0 0,0 1,0-1,1 0,-1 0,0 0,0 1,0-1,-1 0,1 0,0 0,0 1,0-1,0 0,-1 0,1 1,0-1,-1 0,1 0,-1 1,1-1,-1 0,1 1,-1-1,1 1,-1-1,1 1,-1-1,0 1,1-1,-1 1,0-1,0 1,1 0,-1-1,0 1,0 0,0 0,1 0,-1 0,0 0,0 0,0 0,1 0,-1 0,0 0,0 0,0 0,1 0,-1 1,0-1,0 0,1 1,-1-1,0 0,1 1,-1-1,0 1,1-1,-1 1,0-1,1 1,-1 0,1-1,-1 1,1 0,-1 0,-132 155,67-79,-121 121,175-187,11-8,0-1,0 0,0 0,-1 0,1 0,-1 0,1 0,-1 0,0 0,0-1,1 1,-1-1,0 1,-1-1,1 0,0 1,0-1,0 0,-1-1,1 1,0 0,-1-1,1 1,-1-1,1 0,-1 0,1 0,-1 0,1 0,-1 0,1-1,0 1,-1-1,1 0,0 0,-1 0,1 0,0 0,0 0,0 0,0-1,0 1,-1-1,-12-71,14 47</inkml:trace>
  <inkml:trace contextRef="#ctx0" brushRef="#br0" timeOffset="17293.728">3869 4205,'24'39,"17"31,7 14,0-3,-4-10,-4-8,-4-9,-3-10,-3-7,-2-5,-5-4,-2-5,-4-3,-1-5,-3 0,1-2,-1-4</inkml:trace>
  <inkml:trace contextRef="#ctx0" brushRef="#br0" timeOffset="18473.734">59 875,'-15'49,"2"1,3 0,1 1,3 0,2 0,3 21,0-64,1 1,1 0,0-1,0 1,0 0,1-1,1 1,-1-1,1 0,1 0,0 0,0 0,0-1,1 0,0 1,0-2,1 1,0-1,0 1,0-2,1 1,0-1,5 3,-9-7,0 0,1-1,-1 0,0 1,0-1,1 0,-1-1,0 1,0 0,1-1,-1 0,0 0,0 0,0 0,0 0,0-1,0 1,0-1,0 0,-1 0,1 0,-1 0,1 0,-1 0,0-1,0 1,0-1,1-1,46-82,-48 84,179-491,-170 474,-5 25,-1 35,1 56,5 0,15 61,12 123,-32 190,-6-438,-2 0,-1-1,-2 1,-1-1,-2 0,-1-1,-1 0,-1 0,-2-1,-1-1,-2 0,0-2,-14 16,29-40,-10 14,-1 0,0 0,-1-1,0-1,-2 0,0-1,0-1,-1-1,-1 0,0-1,0-1,-1-1,-15 5,32-13,0 0,0 0,-1-1,1 1,-1-1,1 0,0 1,-1-1,1-1,-1 1,1 0,0 0,-1-1,1 1,0-1,-1 0,1 0,0 0,0 0,0 0,0 0,0-1,0 1,0-1,0 1,0-1,1 0,-1 1,0-1,1 0,0 0,-1 0,1-1,0 1,0 0,0 0,1 0,-1-1,0 1,1-1,0 1,-1 0,1-1,0 1,0-1,4-16,1 0,0 0,1 0,1 1,1-1,1 2,0-1,9-11,6-13,74-138,106-145,-191 306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9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0,'0'24,"0"18,-5 1,-1-7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1 251,'19'-5,"38"-10,1 2,0 2,0 3,15 2,104 8,-200-20,-83-37,101 52,1 0,0 0,1 0,-1-1,0 1,1-1,0 0,0 0,0 0,1 0,-1-1,1 1,0-1,0 1,0-1,1 0,0 0,0 0,0 0,0 0,1 0,0-4,3-11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0 113,'515'0,"-454"-11,-82-15,-45-32,51 41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0 118,'7'4,"0"-1,1 1,-1-2,0 1,1-1,-1 0,1 0,0-1,0 0,0 0,-1-1,1 0,0-1,0 0,0 0,0 0,-1-1,1 0,-1-1,1 1,-1-2,0 1,0-1,0 0,-1 0,0-1,1 0,-1 0,-1 0,1-1,-1 0,3-3,45-60,-51 69,1 1,-1 0,0 0,0 0,0 0,0 0,0 0,0 1,-1-1,1 1,0-1,-1 1,1-1,-1 1,1 0,-1 0,0 0,0 0,0 0,0 0,0 0,0 0,0 0,-1 1,1-1,-1 0,0 0,1 2,0 1,12 40,-2 1,-2 1,-3-1,0 17,4 26,18 121,-13-131,-15-79,0 1,1 0,-1-1,0 1,0 0,1-1,-1 1,1-1,-1 1,1-1,-1 1,1-1,-1 1,1-1,-1 1,1-1,-1 0,1 1,0-1,-1 0,1 1,0-1,-1 0,1 0,0 0,-1 0,1 1,0-1,0 0,-1 0,1 0,0-1,-1 1,1 0,0 0,-1 0,1 0,0-1,-1 1,1 0,0-1,-1 1,1 0,-1-1,1 1,-1-1,1 1,-1-1,1 1,-1-1,1 1,-1-1,0 0,1 1,-1-1,0 1,1-1,-1 0,0 1,0-1,0 0,26-43,111-350,-52 184,-75 192,-2 6</inkml:trace>
  <inkml:trace contextRef="#ctx0" brushRef="#br0" timeOffset="400.687">875 570,'-5'34,"-1"15,5 0,2-14,7-16,1-13</inkml:trace>
  <inkml:trace contextRef="#ctx0" brushRef="#br0" timeOffset="654.086">1045 203,'-10'5,"-3"6,1 2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3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1,'-24'38,"-17"23,-2 5,1-4,9-7,4-8,8-8,2-5,-1-4,-1-2,-1-1,-3-1,-2-4,0-1,3-4</inkml:trace>
  <inkml:trace contextRef="#ctx0" brushRef="#br0" timeOffset="280.06">52 1,'51'90,"-29"-49,2-2,2 0,1-1,2-2,7 5,139 152,-163-179,-1-1</inkml:trace>
  <inkml:trace contextRef="#ctx0" brushRef="#br0" timeOffset="980.297">701 649,'238'-460,"-235"454,-1 2,-1 0,1 0,0 0,0 0,0 0,1 1,-1-1,1 1,0 0,0 0,0 0,0 0,1 0,-1 1,1 0,0-1,0 1,-2 4,0 0,0 0,-1 0,1 0,0 0,-1 0,1 1,-1-1,0 1,0-1,0 1,0-1,0 1,0-1,-1 1,1 0,-1-1,0 1,0 0,0 0,0-1,0 1,0 0,-1 0,1 1,0 30,-2-28,1 0,0 0,1 0,0 0,0 0,0 0,0 0,1 0,0 0,0 0,1 0,0 0,0-1,0 1,0-1,1 1,0-1,0 0,1 0,0 0,-1 0,5 3,-4-8,0 0,0 0,1-1,-1 1,0-1,0 1,0-1,1-1,-1 1,0-1,-1 1,1-1,0 0,0-1,-1 1,1 0,-1-1,0 0,0 0,0 0,0 0,0-1,-1 1,1-1,-1 1,0-1,0 0,-1 0,1 0,-1 0,1-2,-1 4,26-46,-12 19,1-1,2 2,1 1,1 0,1 1,10-8,-26 29,29-21,-33 26,0 0,0-1,0 1,-1 0,1 0,0 0,0 0,0 0,-1 1,1-1,0 0,0 0,-1 0,1 1,0-1,0 0,-1 1,1-1,0 1,-1-1,1 1,0-1,-1 1,1-1,-1 1,1-1,-1 1,1 0,-1-1,0 1,1 0,-1 0,0-1,1 1,-1 0,0 0,0-1,0 1,0 0,0 0,0 0,0-1,0 1,0 0,0 0,0 0,0-1,0 1,-1 1,-3 257,3-243,2 1,-1-1,2 1,0-1,2 0,-1 0,2 0,0 0,1 1,4 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3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55 167,'-51'325,"49"-301,1 0,1 0,1-1,1 1,1 0,1-1,7 20,5-58,14-155,-20 127,2 0,2 1,2 0,2 2,2 0,1 1,2 1,1 1,8-6,-26 33,1 1,0 0,1 0,0 1,1 0,-1 0,1 1,1 0,0 0,0 1,0 1,0-1,1 2,1-1,-9 5,-1-1,1 1,-1 0,1 0,0 0,-1 1,1-1,-1 0,1 1,-1 0,1 0,-1-1,1 1,-1 1,0-1,0 0,1 1,-1-1,0 1,0-1,0 1,-1 0,1 0,0 0,-1 0,1 0,-1 0,1 1,-1-1,0 0,0 1,0-1,0 2,17 86,3 24,-18-106</inkml:trace>
  <inkml:trace contextRef="#ctx0" brushRef="#br0" timeOffset="2536.207">590 704,'-14'33,"-5"21,1 7,3-4,5-5,3-18,4-13</inkml:trace>
  <inkml:trace contextRef="#ctx0" brushRef="#br0" timeOffset="2884.68">789 337,'-10'9,"2"4,2-6,7-3,4-8,0-8,0 3,-6 3,-3 8,-1 2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1:25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989 966,'-13'11,"0"1,1-1,0 2,2 0,-1 0,1 1,1 0,1 1,0 0,0 0,2 1,0 0,1 0,-2 8,7-21,-1 1,1-1,-1 1,1-1,0 1,0 0,0-1,1 1,-1-1,1 1,0-1,0 1,0-1,1 1,-1-1,1 0,0 0,0 0,0 0,0 0,0 0,1 0,-1-1,1 1,-1-1,1 0,0 0,0 0,0 0,1 0,-1-1,0 1,1-1,-1 0,0 0,1 0,0-1,-1 1,1-1,-1 0,1 0,0 0,-1 0,1 0,-1-1,1 0,2 0,3 0,0 0,0-1,0 0,0 0,0-1,0 0,-1-1,1 0,-1 0,0-1,0 0,0 0,-1 0,0-1,0-1,0 1,-1-1,0 0,-1 0,1-1,-1 0,0 0,-1 0,0-1,-1 1,1-1,-2 0,1 0,-1 0,-1 0,1 0,-1 0,-1-1,0 1,0-1,-2 4,-1 1,1 0,0 0,-1 1,0-1,0 0,-1 1,1 0,-1 0,0 0,0 0,0 1,-1-1,1 1,-1 0,0 1,0-1,0 1,0 0,0 0,-5-1,-10-3</inkml:trace>
  <inkml:trace contextRef="#ctx0" brushRef="#br0" timeOffset="-832.26">171 515,'0'600,"-29"-326,11-167,13-96</inkml:trace>
  <inkml:trace contextRef="#ctx0" brushRef="#br0" timeOffset="-419.839">537 487,'-12'52,"2"1,2 0,2 0,3 1,2-1,4 30,40 89,-25-119,13 47,-51-114,-81-116,83 102,-2 2,0 0,-1 1,-2 1,-1 1,-10-8,28 27,-1-1,1 1,-1 0,0 1,0 0,0 0,0 0,-1 1,1 0,-1 0,1 1,-1 0,0 0,0 1,1 0,-1 1,0-1,1 1,-1 1,0 0,1 0,0 0,-1 1,1 0,0 0,0 1,1 0,-1 0,1 0,0 1,0 0,0 0,-3 6,-40 71,39-56</inkml:trace>
  <inkml:trace contextRef="#ctx0" brushRef="#br0" timeOffset="2319.267">1 205,'248'-39,"-168"29,0 3,1 4,24 5,-77-2,-3-3,-30-11,-137-75,113 61,19 14</inkml:trace>
  <inkml:trace contextRef="#ctx0" brushRef="#br0" timeOffset="61048.085">2484 318,'-196'27,"24"1,60-3,111-26,0 1,0 0,1 0,-1-1,0 1,0 0,0 0,0 0,0 0,0 0,1 0,-1 0,0 0,0 0,0 0,0 0,0 1,0-1,1 0,-1 1,0-1,0 1,1-1,-1 0,0 1,0 0,1-1,-1 1,0-1,1 1,-1 0,1 0,-1-1,1 1,-1 0,1 0,0-1,-1 1,1 0,0 0,0 0,0 0,-1 0,1 0,0-1,0 1,0 0,0 0,0 0,1 0,-1 0,0 0,0-1,1 1,-1 0,0 0,1 0,-1 0,1-1,-1 1,1 0,-1-1,1 1,-1 0,12 4,0 1,1-2,-1 0,1 0,0-1,-1-1,1 0,1-1,2 0,48 8,102 38,-144-37,-1 0,0 2,0 0,-2 2,0 0,7 7,-25-20,1 0,-1 0,0 0,1 0,-1 1,0-1,0 0,0 1,0-1,0 1,0-1,0 1,-1-1,1 1,-1-1,1 1,-1 0,1 0,-1-1,0 1,0 0,0-1,0 1,0 0,0 0,0-1,-1 1,1 0,-1-1,1 1,-1-1,0 1,1 0,-1-1,0 1,0-1,0 0,0 1,0-1,0 0,-1 0,1 1,0-1,-1 0,1 0,-2 0,-75 42,72-41,-9 5,-20 4,2 3,-1 0,2 2,0 2,1 1,1 1,1 2,0 0,2 2,1 1,-14 18,-5 72,45-112,-1 0,0 0,1 0,0 0,0 0,0 1,0-1,0 0,1 0,-1 0,1 0,0 0,0 0,0 0,0 0,1 0,-1-1,1 1,-1 0,1-1,0 1,0-1,0 0,1 0,-1 0,0 0,1 0,-1 0,1 0,0-1,0 1,-1-1,1 0,0 0,0 0,3 0,3 2,1 0,0-1,0-1,0 0,0 0,0-1,0 0,0 0,0-1,-1-1,2 0,9-4,0 0,0 2,0 0,0 2,0 0,1 1,-1 1,1 0,-1 2,1 1,7 2,12 1,-26-8</inkml:trace>
  <inkml:trace contextRef="#ctx0" brushRef="#br0" timeOffset="61947.615">1328 685,'167'-12,"62"-23,-178 32,-33 7</inkml:trace>
  <inkml:trace contextRef="#ctx0" brushRef="#br0" timeOffset="62488.435">1383 854,'5'0,"6"0,7 0,4 0,4 0,2 0,1 0,0 0,1 0,-1 0,-5-5,-2-1,1 0,0 1,2 1,1 2,-4 1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6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0 367,'5'0,"7"0,5 0,5 0,4 0,1 0,2 0,1 0,-1 0,1 0,-1 0,-1-5,1-1,-1 0,1 1,-1 1,0 2,-5 1</inkml:trace>
  <inkml:trace contextRef="#ctx0" brushRef="#br0" timeOffset="246.56">0 649,'44'-5,"18"-1,4 0,-5 1,-7 2,-9 1,-6 0,-11 2</inkml:trace>
  <inkml:trace contextRef="#ctx0" brushRef="#br0" timeOffset="1415.021">1299 0,'-2'2,"1"0,-1 0,1 0,-1 0,1 0,-1-1,0 1,0 0,0-1,0 0,0 1,0-1,0 0,-1 0,1 0,0-1,-1 1,1 0,0-1,-1 0,1 1,-1-1,-7 3,-326 90,289-74,47-19,-1 1,0-1,1 1,-1-1,1 1,-1-1,1 1,-1 0,1-1,-1 1,1 0,0-1,-1 1,1 0,0 0,0 0,-1-1,1 1,0 0,0 0,0 0,0-1,0 1,0 0,0 0,0 0,0-1,1 1,-1 0,0 0,0-1,1 1,-1 0,1 0,-1-1,0 1,1 0,0-1,-1 1,1-1,-1 1,1-1,-1 1,1-1,0 1,0-1,-1 1,1-1,0 0,-1 0,1 1,0-1,0 0,0 0,-1 0,1 0,0 0,0 0,0 0,24 11,1-1,0-1,1-1,0-2,0-1,27 2,79 18,-113-20,-14-4,0 0,-1 0,1 1,0 0,-1 0,0 0,1 1,-1-1,0 1,0 0,0 1,-1-1,2 3,-5-4,-1 1,0 0,0 0,0 0,0-1,-1 1,1 0,-1 0,1-1,-1 1,0 0,0-1,0 1,0-1,-1 1,1-1,-1 1,0-1,1 0,-1 0,0 0,0 0,0 0,-1-1,1 1,0 0,-1-1,1 0,-1 1,1-1,-1 0,2 0,-252 149,241-141,-37 27,1 3,1 1,-39 46,-16 49,101-134,1 0,-1 0,1 0,0 0,-1 0,1 0,0 0,-1 0,1 0,0 0,0 0,0 0,0 1,0-1,0 0,0 0,0 0,0 0,1 0,-1 0,0 0,1 0,-1 0,1 0,-1 0,1 0,-1 0,1-1,0 1,-1 0,1 0,0 0,0-1,-1 1,1 0,0-1,0 1,0-1,0 1,0-1,0 0,0 1,0-1,0 0,0 1,0-1,1 0,58 5,-54-5,254-4,-32-26,-200 30,-4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3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1,'-8'2,"0"0,0 1,0 0,1 1,-1-1,1 1,0 1,0-1,0 1,1 1,0-1,0 1,0 0,1 0,-1 1,1 0,1 0,0 0,0 0,0 1,1-1,0 1,0 0,1 1,-17 43,2 2,3 1,2 0,3 0,2 1,2 0,3 44,3-84,1 0,0 1,1-1,0 0,2 0,0-1,0 1,2-1,0 0,0-1,2 1,-1-2,2 1,0-1,1-1,0 0,0 0,1-1,5 3,4-1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3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1 133,'215'-26,"-31"21,-140-4,-44 7,0 1,-1 0,1 0,0 0,0-1,-1 1,1 0,-1 0,1 0,-1 0,1 0,-1 0,0 0,1 0,-1 0,0 0,0 0,0 0,0 0,0 1,0-1,0 0,0 1,0-1,0 1,0-1,0 1,0-1,0 1,-1 0,1 0,0-1,0 1,-1 0,-100-46,91 36,7 2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1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0 128,'18'193,"-6"55,-2-409,-1 117,3 2,1 0,2 0,2 1,1 1,2 1,9-10,-25 42,-2 2,1 0,-1 0,1 1,0-1,0 1,0 0,1 0,0 0,-1 1,1-1,1 1,-1 0,0 0,5-2,-6 6,-1 0,1 1,0-1,0 1,-1-1,1 1,-1 0,0 0,1 0,-1 1,0-1,0 0,0 1,-1-1,1 1,0 0,-1 0,0-1,0 1,0 0,0 0,0 0,0 0,-1 0,0 0,1 0,-1 3,5 105,-5-86</inkml:trace>
  <inkml:trace contextRef="#ctx0" brushRef="#br0" timeOffset="296.902">424 635,'-10'29,"-3"9</inkml:trace>
  <inkml:trace contextRef="#ctx0" brushRef="#br0" timeOffset="542.977">565 212,'0'0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5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1 340,'482'0,"-339"25,-45-5,-97-21,0-1,0 1,0 0,0-1,-1 1,1-1,0 1,-1-1,1 0,-1 1,1-1,-1 1,0-1,0 0,0 1,0-1,0 0,0 1,0-1,-1 0,1 1,0-1,-1 1,0-1,1 1,-1-1,0 1,1-1,-1 1,0 0,0-1,0 1,-1 0,1 0,0 0,0-1,-1 1,1 1,0-1,-1 0,1 0,-1 0,-1-3,-143-113,138 104,5 2</inkml:trace>
  <inkml:trace contextRef="#ctx0" brushRef="#br0" timeOffset="839.482">1 0,'7'5,"0"-1,0-1,0 1,1-1,-1-1,1 1,0-1,0 0,0-1,0 0,0-1,0 1,0-1,8-1,-1 1,554-1,-563 1,-4 0,1-1,-1 1,1-1,-1 1,1 0,-1 0,1 0,-1 1,1-1,-1 0,1 1,-1 0,0 0,1-1,-1 1,0 1,1-1,-1 0,0 1,0-1,0 1,0-1,0 1,-1 0,1 0,1 1,-3 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7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0,'14'0,"15"0,7 0,2 0,-1 0,-1 0,-3 0,-1 0,-2 0,-2 0,1 0,-2 0,1 0,0 0,0 0,-5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4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178 121,'-9'14,"-9"15,-1 7,-1-3,1-2,1-6,2-3,0-5,2 0,-1-4,2-3</inkml:trace>
  <inkml:trace contextRef="#ctx0" brushRef="#br0" timeOffset="1012.415">150 714,'33'0,"26"0,8 0,-3-5,-8-2,-8 1,-8 1,-5 2,-5 0,-2 2,-5 1</inkml:trace>
  <inkml:trace contextRef="#ctx0" brushRef="#br0" timeOffset="1263.865">403 517,'0'38,"0"22,0 6,0-3,0-8,0-8,0-13</inkml:trace>
  <inkml:trace contextRef="#ctx0" brushRef="#br0" timeOffset="1776.938">827 572,'-58'429,"62"-401,10-37,62-225,-34 111,7 3,30-52,-37 115,-42 56,1 0,0 0,0 0,0 0,0 0,0 0,0 1,0-1,0 0,0 1,0-1,0 1,0-1,0 1,1-1,-1 1,0 0,0 0,1 0,-1-1,0 1,0 0,1 1,-1-1,0 0,0 0,0 0,1 1,-1-1,0 1,0-1,0 1,0-1,0 1,0 0,0-1,0 1,0 0,0 0,0 0,0 0,0 0,0 0,-1 0,1 0,-1 0,1 0,0 0,-1 0,0 0,1 1,-1 0,4 11,0-1,-1 1,-1 1,0-1,-1 0,-1 0,0 1,0-1,-2 4,1 9,1-1</inkml:trace>
  <inkml:trace contextRef="#ctx0" brushRef="#br0" timeOffset="4614.086">743 206,'226'-26,"56"23,-283 3,1-1,0 1,-1-1,1 1,0-1,-1 0,1 1,0-1,0 1,0-1,0 0,-1 1,1-1,0 0,0 1,0-1,0 0,1 1,-1-1,0 0,0 1,0-1,0 1,1-1,-1 0,0 1,0-1,1 1,-1-1,1 1,-1-1,0 1,1-1,-1 1,1-1,-1 1,1 0,-1-1,1 1,0 0,-1-1,1 1,-1 0,1 0,0-1,-1 1,1 0,0 0,-1 0,1 0,0 0,-1 0,1 0,-1 0,1 0,0 0,-1 1,1-1,0 0,-1 0,1 1,-1-1,1 0,-195-140,180 125</inkml:trace>
  <inkml:trace contextRef="#ctx0" brushRef="#br0" timeOffset="6313.178">1561 8,'34'54,"-21"-28,0 1,-2 0,-1 1,-2 1,0-1,-2 1,-1 0,-1 1,-1 13,-2-4,-2 0,-1 0,-2 1,-2-2,-2 1,-1-1,-1 0,-3-1,-1 0,-13 23,18-39,-2 0,0-1,-1 0,-1-1,-1 0,0-1,-2 0,0-2,-1 0,0-1,-1 0,-4 1,-2-5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0 224,'36'-9,"1"2,0 1,0 2,0 1,35 3,-43 0,395 0,-423 1,-1-1,1 0,0 1,-1-1,1 0,-1 0,1 1,0-1,-1 0,1 0,0 0,-1 0,1 0,0 0,-1 0,1 0,0 0,-1 0,1 0,0-1,-1 1,1 0,-1 0,1-1,0 1,-1 0,1-1,-1 1,1 0,-1-1,1 1,-1-1,1 1,-1-1,0 1,1-1,-1 1,0-1,1 1,-1-1,0 0,0 1,1-1,-1 0,0 1,0-1,0 0,0 1,0-1,-25-25,-9 3,25 18,0 0,1-1,-1 0,1 0,1-1,-1 0,1 0,0-1,1 0,0 0,0-1,1 1,0-1,-2-5,2-7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1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0 257,'31'-7,"-2"-1,1-1,-1-2,-1-1,0-1,-1-1,0-2,23-17,-50 32,0 1,1-1,-1 0,0 0,1 0,-1 1,0-1,1 0,-1 1,1-1,0 0,-1 1,1-1,-1 1,1-1,0 1,-1-1,1 1,0 0,0-1,-1 1,1 0,0-1,0 1,0 0,-1 0,1 0,0 0,0 0,0 0,0 0,-1 0,1 0,0 0,0 0,0 0,0 1,-1-1,1 0,0 1,0-1,-1 0,1 1,0-1,-1 1,1-1,0 1,-1 0,1-1,-1 1,1-1,-1 1,1 0,-1 0,0-1,1 1,-1 0,0 0,1-1,-1 1,0 0,0 0,0 0,0-1,0 1,0 0,0 0,0 0,0 0,0 0,-5 236,5 122,-1-347,2-1,-1 1,1 0,1-1,0 1,0-1,2 0,-1 0,1 0,5 10,-8-20,0 0,-1 0,1 0,0 0,0-1,-1 1,1 0,0 0,0-1,0 1,0-1,0 1,0 0,0-1,0 0,0 1,0-1,0 0,0 1,1-1,-1 0,0 0,0 0,0 0,0 0,0 0,1-1,-1 1,0 0,0 0,0-1,0 1,0-1,0 1,0-1,0 1,0-1,0 0,0 1,0-1,-1 0,1 0,0 0,0 1,0-2,31-43,101-258,44-111,-128 310,-46 96,-6 17,-1 4</inkml:trace>
  <inkml:trace contextRef="#ctx0" brushRef="#br0" timeOffset="290.599">1045 596,'-15'38,"-9"18,0 4,3-9</inkml:trace>
  <inkml:trace contextRef="#ctx0" brushRef="#br0" timeOffset="536.968">1186 200,'0'0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2:5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1,'-5'5,"-11"20,-2 11,-4 5,-3-1,4-2,-1-2,0-3,3-2,0-7,3-2,0 0,2 1,-1-4,-2 1,-4-5,-3 2,3-4</inkml:trace>
  <inkml:trace contextRef="#ctx0" brushRef="#br0" timeOffset="244.533">0 29,'15'24,"9"22,5 8,-2 0,0-4,-1-7,-4-5,-2-4,1-4,-3-1,0-7,-3-6</inkml:trace>
  <inkml:trace contextRef="#ctx0" brushRef="#br0" timeOffset="861.165">537 536,'8'-20,"14"-33,1 1,3 1,2 1,2 1,22-25,-51 72,0-1,1 1,-1 0,0 0,1 0,0 0,-1 0,1 0,0 0,0 0,0 1,0-1,0 1,1-1,-1 1,0 0,1 0,-1 0,1 0,-1 1,1-1,-1 0,1 1,-1 0,1 0,0 0,-1 0,1 0,-1 0,1 1,-1-1,1 1,-1 0,1-1,-1 1,1 0,-1 1,0-1,1 0,-1 1,0-1,0 1,0 0,1 1,1 6,1 0,-1 0,-1 1,0 0,0-1,-1 1,-1 0,1 0,-2 0,1 1,-1-1,-1 0,-1 7,2 36,0-52,0 1,-1-1,1 1,0-1,0 1,0-1,0 1,0-1,0 1,0-1,0 0,1 1,-1-1,1 1,-1-1,1 0,-1 1,1-1,0 0,0 1,-1-1,1 0,0 0,0 0,0 0,0 0,1 0,-1 0,0 0,0 0,0-1,1 1,-1 0,1-1,-1 1,0-1,1 0,-1 1,1-1,-1 0,1 0,-1 0,0 0,1 0,-1 0,1 0,-1 0,1-1,-1 1,11-10,0-1,-1 0,0 0,-1-1,0 0,-1-1,0 0,-1-1,4-9,83-138,-95 160,0 0,1 1,-1-1,0 0,1 0,-1 1,1-1,-1 0,1 1,-1-1,1 0,-1 1,1-1,0 1,-1-1,1 1,0-1,-1 1,1 0,0-1,0 1,-1 0,1-1,0 1,0 0,0 0,-1 0,1 0,0 0,0 0,0 0,0 0,-1 0,1 0,0 0,0 1,0-1,-1 0,1 1,0-1,0 0,-1 1,1-1,0 1,-1-1,1 1,0-1,-1 1,1-1,-1 1,1 0,-1-1,1 1,-1 0,0 0,1-1,-1 1,0 0,0 0,1-1,-1 1,0 0,0 0,0 0,0 0,0-1,0 1,0 0,0 0,0 61,-10-15,5-30,1-1,0 1,2 0,0 1,1-1,0 0,2 0,0 1,3 12,2-12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08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30,'-1'1,"1"-1,0 1,0 0,0 0,0 0,-1-1,1 1,1 0,-1 0,0 0,0 0,0-1,0 1,0 0,1 0,-1-1,0 1,1 0,-1 0,1-1,-1 1,0 0,1-1,0 1,-1-1,1 1,-1 0,1-1,0 1,-1-1,1 0,0 1,-1-1,1 0,0 1,0-1,0 0,-1 0,1 1,0-1,0 0,0 0,-1 0,1 0,0 0,0 0,0-1,-1 1,1 0,0 0,0 0,0-1,-1 1,1 0,0-1,-1 1,1-1,0 1,0-1,194-20,-23-5,-146 24,-2 2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0,'38'5,"28"2,6-1,-3-1,-9-2,-10 0,-9-2,-6-1,-9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0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745 20,'-1'0,"1"0,-1 0,1-1,-1 1,1 0,-1 0,1-1,-1 1,1 0,0-1,-1 1,1 0,0-1,-1 1,1-1,0 1,-1-1,1 1,0-1,0 1,0-1,-1 1,1-1,0 1,0-1,0 1,0-1,0 1,0-1,0 1,0-1,0 1,0-1,0 1,0-1,1 1,-1-1,0 1,0-1,1 1,-1-1,0 1,0-1,1 1,-1-1,-328 88,247-58,80-29,1 0,-1 1,0-1,1 0,-1 0,0 1,1-1,-1 0,1 1,-1-1,0 1,1-1,-1 1,1-1,0 1,-1-1,1 1,-1-1,1 1,0 0,-1-1,1 1,0-1,0 1,-1 0,1-1,0 1,0 0,0 0,0-1,0 1,0 0,0-1,0 1,0 0,0-1,1 1,-1 0,0-1,0 1,1 0,-1-1,0 1,1-1,-1 1,0 0,1-1,-1 1,1-1,-1 1,1-1,-1 1,1-1,0 0,-1 1,1-1,-1 0,1 1,0-1,40 22,-3-10,0-1,1-2,0-2,0-2,16 0,-39-3,41 18,-56-19,0 0,0 0,0 0,0 0,-1 0,1 1,0-1,-1 0,1 0,-1 0,1 1,-1-1,1 0,-1 1,0-1,0 0,0 1,0-1,0 0,0 1,0-1,0 0,0 1,0-1,-1 0,1 0,-1 1,1-1,-1 0,1 0,-1 0,0 1,0-1,1 0,-1 0,0 0,0 0,0 0,0-1,0 1,0 0,0 0,-1 0,-27 22,0 0,-1-2,-2-1,0-2,-30 12,29-13,-341 181,318-149,55-47,0-1,0 0,1 0,-1 1,1-1,-1 1,1-1,-1 0,1 1,0-1,0 1,0-1,-1 1,1-1,1 1,-1-1,0 1,0-1,1 0,-1 1,0-1,1 1,-1-1,1 0,0 1,0-1,-1 0,1 0,0 1,0-1,0 0,0 0,0 0,0 0,1 0,-1-1,0 1,0 0,1 0,-1-1,0 1,1-1,-1 1,1-1,-1 0,0 1,1-1,-1 0,18 5,0-1,0-1,0 0,1-1,-1-2,0 0,1 0,7-3,24 1,121 0,-147 2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0 324,'347'-58,"-231"35,-116 23,1 0,-1 0,0 1,1-1,-1 0,1 0,-1 0,1 0,-1 0,1 0,-1 0,0 0,1 0,-1 0,1 0,-1 0,1 0,-1-1,0 1,1 0,-1 0,1 0,-1-1,0 1,1 0,-1 0,0-1,1 1,-1 0,0-1,1 1,-1 0,0-1,0 1,1 0,-1-1,0 1,0-1,0 1,0-1,0 1,1 0,-1-1,0 1,0-1,0 1,0-1,0 1,0 0,0-1,-1 1,1-1,0 1,0-1,0 1,0 0,0-1,-1 1,1-1,0 1,0 0,-1-1,1 1,0 0,-1-1,1 1,0 0,-1-1,-31-20,22 16,-8-6,8 7,0-1,0 1,1-2,0 1,0-2,0 1,1-1,0 0,0-1,0 0,1 0,1 0,-1-1,1 0,1-1,0 1,0-1,1 0,0 0,-2-9,8 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388 343,'-34'29,"-25"29,-3 8,5-1,12-7,8-9,11-7,5-7,1-9,5-4,3-6</inkml:trace>
  <inkml:trace contextRef="#ctx0" brushRef="#br0" timeOffset="247.535">49 202,'10'29,"12"29,8 9,3-2,1-8,-1-8,0-7,-7-7,-2-4,-1-8,-5-2,1-6,-4-4</inkml:trace>
  <inkml:trace contextRef="#ctx0" brushRef="#br0" timeOffset="749.39">529 852,'40'-107,"5"3,33-53,-72 144,2 1,0 0,0 0,1 1,1 0,-1 1,2 0,0 0,0 1,6-4,-16 13,0-1,0 1,0-1,-1 1,1-1,0 1,0-1,0 1,0 0,0 0,0-1,0 1,0 0,0 0,0 0,1 0,-1 0,0 0,0 0,0 1,0-1,0 0,0 1,0-1,0 0,-1 1,1-1,0 1,0 0,0-1,0 1,0 0,-1-1,1 1,0 0,-1 0,1-1,-1 1,1 0,-1 0,1 0,-1 0,1 0,-1 0,0 0,1 0,-1 0,0 0,0 0,0 0,0 1,4 60,-4-56,-1 23,-1-23,1-1,0 1,1 0,0 0,0 0,0 0,0 0,1 0,0 0,0 0,1 0,0-1,0 1,0-1,1 1,2 3,-1-7,-1-1,1 0,0 0,0-1,1 1,-1-1,0 0,0 0,0-1,0 1,0-1,0 0,0 0,0 0,0 0,-1-1,1 1,0-1,-1 0,1 0,-1 0,0-1,1 1,-1-1,-1 0,1 0,0 0,-1 0,2-2,172-197,-175 200,0 0,0 0,0 0,0 1,0-1,1 1,-1-1,1 1,-1-1,1 1,0 0,0 0,-1 0,1 0,0 0,0 0,0 0,0 0,0 1,0-1,0 1,0 0,0 0,0-1,0 1,1 0,-1 1,0-1,0 0,0 1,0-1,0 1,0 0,0-1,0 1,0 0,-1 0,1 0,0 0,0 1,-1-1,1 0,-1 1,1-1,-1 1,0 0,1-1,-1 1,0 0,0 0,1 8,-1-1,1 1,-2-1,0 1,0-1,0 1,-1 0,-1-1,0 0,0 1,-3 6,-5 34,9-39,0 0,0-1,1 1,0 0,1 0,0-1,1 1,0-1,1 1,0-1,0 0,1 0,1 0,1 3,4 5</inkml:trace>
  <inkml:trace contextRef="#ctx0" brushRef="#br0" timeOffset="1335.059">1432 118,'10'4,"-1"-1,0 0,1-1,-1 0,1 0,0-1,-1 0,1-1,0 0,0-1,0 0,-1 0,1-1,3-1,40-4,-50 7,1 1,-1 0,0 0,0 0,0 1,1-1,-1 1,-1-1,1 1,0 0,0 0,-1 1,1-1,-1 0,0 1,0 0,0-1,0 1,0 0,0 0,-1 0,1 0,-1 0,0 1,0-1,0 0,-1 0,1 1,-1-1,0 1,0-1,0 0,0 1,0-1,-1 0,1 1,-1-1,-1 2,5 28,62 284,-31-183,-34-134,0 1,1 0,-1 0,0-1,1 1,-1 0,1 0,-1-1,1 1,-1-1,1 1,0-1,-1 1,1-1,0 1,-1-1,1 1,0-1,0 0,0 1,-1-1,1 0,0 0,0 1,0-1,0 0,-1 0,1 0,0 0,0 0,0 0,0-1,-1 1,1 0,0 0,0 0,0-1,-1 1,1-1,0 1,-1 0,1-1,0 1,0-1,-1 1,1-1,-1 0,1 1,-1-1,1 0,-1 1,1-1,-1 0,0 0,1 0,23-45,-23 42,41-176,-28 93,-9 66,4-33,3 1,2 1,3 0,2 1,11-19,-17 48,-2 9</inkml:trace>
  <inkml:trace contextRef="#ctx0" brushRef="#br0" timeOffset="1634.033">2222 654,'-5'28,"-1"16,5-1,2-8</inkml:trace>
  <inkml:trace contextRef="#ctx0" brushRef="#br0" timeOffset="1879.372">2391 287,'-9'9,"-4"4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1,'15'74,"0"-6,-3 1,-3 0,-1 47,-10 325,2-429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1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144 734,'-134'431,"124"-357,11-73,-1-1,1 1,0-1,-1 0,1 1,0-1,-1 0,1 1,0-1,-1 0,1 0,0 0,0 0,-1 0,1 0,0 0,0 0,-1 0,1 0,0 0,-1 0,1 0,0 0,0-1,-1 1,1 0,0-1,-1 1,1 0,-1-1,1 1,0-1,-1 1,1-1,-1 1,1-1,-1 1,0-1,1 0,-1 1,0-1,1 0,-1 1,0-1,1 0,-1 1,0-1,0 0,0 0,0 1,0-1,0 0,0 0,0 1,0-1,0 0,0 1,0-1,-1 0,1 0,2-3,114-216,7-15,16 18,-139 216,1 0,-1 0,0 0,0 0,1 0,-1 0,1 0,-1 0,1 1,-1-1,1 0,-1 0,1 0,0 1,-1-1,1 0,0 1,0-1,-1 1,1-1,0 1,0-1,0 1,0-1,0 1,0 0,0 0,0-1,0 1,0 0,0 0,0 0,0 0,0 0,0 0,0 0,-1 1,1-1,0 0,0 0,0 1,0-1,0 1,0-1,0 1,0-1,-1 1,1-1,0 1,0 0,-1-1,1 1,0 0,-1 0,1 0,-1-1,1 1,-1 0,0 0,1 1,31 131,-22-107</inkml:trace>
  <inkml:trace contextRef="#ctx0" brushRef="#br0" timeOffset="253.886">623 1157,'-5'29,"4"4,1-7,1-9</inkml:trace>
  <inkml:trace contextRef="#ctx0" brushRef="#br0" timeOffset="487.134">849 734,'0'0</inkml:trace>
  <inkml:trace contextRef="#ctx0" brushRef="#br0" timeOffset="938.031">1103 198,'-19'19,"-21"16,-8 7,-1-4,8-3,6-8,9-4,9-5</inkml:trace>
  <inkml:trace contextRef="#ctx0" brushRef="#br0" timeOffset="1505.896">172 198,'138'-11,"24"-8,-183 2,8 12,5 3,-1-1,1 0,-1 0,1-1,0 0,1 0,-1-1,1 0,0 0,0-1,0 0,1 0,0-1,-2-2,8 7,-1 0,0-1,1 1,0 0,0-1,-1 1,2 0,-1-1,0 1,0-1,1 1,-1 0,1-1,0 1,-1 0,1 0,0-1,1 1,-1 0,0 0,2-1,-1-1,9-15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0,'-225'18,"55"22,169-40,0 0,-1 1,1-1,0 1,0-1,-1 1,1 0,0-1,0 1,0 0,0 0,0 0,0 0,0 0,0 0,1 0,-1 0,0 0,0 0,1 1,-1-1,1 0,-1 0,1 1,0-1,-1 0,1 0,0 1,0-1,0 0,0 1,0-1,0 1,0-1,0 0,1 0,-1 1,0-1,1 0,-1 1,1-1,0 0,-1 0,1 0,0 0,0 0,0 0,0 0,-1 0,2 1,59 37,82-16,-52-14,19 12,-109-20,0-1,0 1,0 0,0-1,0 1,0 0,-1 0,1 0,0 0,-1 0,1 0,0 0,-1 0,1 0,-1 0,0 0,1 0,-1 0,0 0,0 0,1 0,-1 1,0-1,0 0,0 0,0 0,-1 0,1 0,0 1,0-1,-1 0,1 0,-1 0,1 0,-1 0,1 0,-1 0,1 0,-1 0,0 0,0 0,0-1,1 1,-1 0,0 0,-1 0,-42 38,43-38,-315 206,307-201,0 0,1 0,-1 1,1 0,1 1,0 0,0 0,0 0,1 1,0 0,1 0,0 1,0-1,1 1,0 0,1 0,0 0,1 1,0-1,1 1,0 0,0 4,1-12,1 1,0-1,0 1,0-1,0 0,0 1,1-1,-1 0,1 0,0 0,0 0,0 0,0-1,1 1,-1-1,1 1,-1-1,1 0,0 0,0 0,0 0,0-1,0 1,1-1,-1 0,0 0,1 0,-1 0,4 0,103 4,8-27,68-5,-131 28,-31-1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6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1 310,'168'-11,"-122"3,1 2,0 3,0 1,12 3,-47-1</inkml:trace>
  <inkml:trace contextRef="#ctx0" brushRef="#br0" timeOffset="244.091">283 0,'-4'38,"-3"23,1 5,1-3,2-8,6-9,2-7,0-5,0-4,-1-2,-2-1,0-6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19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27 252,'-26'299,"34"-249,7-79,-9-24,2 1,3 0,17-51,-19 77,0-3,1 0,2 1,0 0,2 1,1 0,1 1,12-14,-23 35,0 0,0 0,1 1,-1 0,1 0,0 0,0 1,0 0,0 0,1 0,-1 1,1 0,6-1,-10 2,-1 1,1 0,0 0,-1 0,1 0,0 0,-1 0,1 1,0-1,-1 1,1 0,-1 0,1 0,-1 0,1 0,-1 0,0 1,1-1,-1 1,0 0,0-1,0 1,-1 0,1 0,0 0,-1 1,1-1,-1 0,1 0,-1 1,0-1,0 1,0-1,-1 1,1 0,0 1,16 66,-12-51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0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0 124,'344'0,"-211"20,-133-19,1-1,-1 0,1 0,0 0,-1 0,1 0,-1 0,1-1,0 1,-1 0,1 0,-1 0,1 0,-1-1,1 1,-1 0,1-1,-1 1,1 0,-1-1,1 1,-1-1,1 1,-1 0,0-1,1 1,-1-1,0 1,1-1,-1 0,0 1,0-1,1 1,-1-1,0 1,0-1,0 0,0 1,0-1,0 1,0-1,0 0,0 1,0-1,0 1,0-1,-1 0,1 1,0-1,0 1,-1-1,1 1,0-1,-1 1,1-1,0 1,-1-1,1 1,-1-1,1 1,-1 0,1-1,-1 1,-31-27,-103-52,115 66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0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1,'59'23,"-28"-20,1-2,-1-1,1-1,0-2,-1-1,1-1,116-10,-66 15,-58 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3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0 150,'73'17,"-24"-10,0-2,0-2,0-3,1-1,-1-3,0-7,-48 10,0 1,-1-1,1 1,0-1,0 1,-1-1,1 1,0-1,0 0,-1 1,1-1,-1 0,1 1,-1-1,1 0,-1 0,1 0,-1 0,0 1,1-1,-1 0,0 0,0 0,0 0,0 0,1 0,-1 0,0 0,-1 0,1 0,0 1,0-1,0 0,-1 0,1 0,0 0,-1 0,1 0,-1 1,1-1,-1 0,1 0,-1 1,1-1,-1 0,0 1,1-1,-1 0,0 1,-142-114,130 101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2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291 321,'-38'99,"29"-82,-19 29,-1-3,-2 0,-2-2,-1-1,-27 21,47-48,1-3</inkml:trace>
  <inkml:trace contextRef="#ctx0" brushRef="#br0" timeOffset="318.885">9 208,'10'23,"17"24,9 7,3 0,-5-5,-3-5,-3-6,-1-9,0-5,-4-2,-3-4,-3-1,-1 2,-2 2,1-2,-3-5</inkml:trace>
  <inkml:trace contextRef="#ctx0" brushRef="#br0" timeOffset="930.903">574 743,'158'-300,"-152"289,1 0,0 0,1 0,0 1,1 0,0 0,0 1,1 1,0-1,1 2,0-1,0 1,0 1,2 0,-12 5,0 1,0 0,0-1,1 1,-1 0,0-1,0 1,0 0,0 0,1 0,-1 0,0 0,0 1,0-1,0 0,1 0,-1 1,0-1,0 1,0-1,0 1,0-1,0 1,0 0,0-1,0 1,0 0,-1 0,1 0,0 0,0 0,-1 0,1 0,0 0,-1 0,1 0,-1 0,0 0,1 0,-1 0,0 1,0-1,1 0,-1 0,5 59,-6-53,0 20,0-23,-1 1,1-1,1 1,-1-1,1 1,-1-1,1 1,0-1,1 1,-1-1,1 1,0-1,0 1,1-1,-1 0,1 0,0 1,0-1,0 0,0-1,1 1,0 0,0-1,0 1,0-1,3 3,1-6,0-1,-1 1,1-1,-1 0,1 0,-1-1,1 0,-1 0,0-1,0 0,0 0,0 0,0 0,-1-1,1 0,-1 0,0-1,-1 1,4-5,163-161,-170 169,-1 0,1 1,0-1,0 0,-1 1,1-1,0 1,0-1,0 1,0 0,0-1,0 1,0 0,0 0,0-1,0 1,0 0,0 0,0 0,-1 0,1 0,0 1,0-1,0 0,0 0,0 1,0-1,0 0,0 1,0-1,0 1,-1-1,1 1,0-1,0 1,0 0,-1-1,1 1,-1 0,1 0,0 0,-1-1,1 1,-1 0,0 0,1 0,-1 0,0 0,1 0,-1 0,0 0,0 0,0 0,5 60,-5-55,-3 45,1-39,1 0,0 0,1 0,0 0,1 0,0 0,1 0,0 0,1 0,0 0,4 7,5-1</inkml:trace>
  <inkml:trace contextRef="#ctx0" brushRef="#br0" timeOffset="1631.985">1421 66,'17'3,"1"-1,0-1,0 0,0-2,0 0,0-1,0 0,0-2,-1 0,1-1,-1 0,0-2,-1 0,-14 7,0-1,-1 1,1-1,-1 1,1 0,0-1,-1 1,1 0,0 0,-1 0,1 0,0 1,-1-1,1 0,0 1,-1-1,1 1,-1 0,1-1,-1 1,1 0,-1 0,0 0,1 0,-1 0,0 0,0 0,1 1,-1-1,0 0,0 1,-1-1,1 1,0-1,0 1,-1-1,1 1,-1-1,1 1,-1 0,0-1,1 2,10 75,-11-78,0 318,24-178,-13-88,-11-51,1 0,-1 0,0-1,0 1,1 0,-1-1,1 1,-1 0,0-1,1 1,-1 0,1-1,0 1,-1-1,1 1,-1-1,1 1,0-1,-1 0,1 1,0-1,0 0,-1 1,1-1,0 0,0 0,-1 0,1 0,0 0,0 0,0 0,-1 0,1 0,0 0,0 0,-1 0,1 0,0-1,0 1,-1 0,1-1,0 1,-1 0,1-1,0 1,-1-1,1 1,-1-1,1 0,0 1,-1-1,1 1,-1-1,0 0,1 1,-1-1,0 0,1 0,-1 1,0-1,0 0,0 0,1 0,15-27,0-1,-2-1,-1 0,-1 0,3-16,100-317,-81 276,-26 80,0 4</inkml:trace>
  <inkml:trace contextRef="#ctx0" brushRef="#br0" timeOffset="2668.129">2266 489,'0'24,"-4"18,-3 6,1 0,2-9</inkml:trace>
  <inkml:trace contextRef="#ctx0" brushRef="#br0" timeOffset="2836.043">2408 122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37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282 190,'0'641,"0"-626,0 0,-1 0,-1 0,0 0,-1 0,-1 0,0-1,-1 1,-1 0,-4 2</inkml:trace>
  <inkml:trace contextRef="#ctx0" brushRef="#br0" timeOffset="516.885">0 275,'40'-25,"1"3,1 1,0 2,2 2,18-4,-43 14,-13 5,21-9,0 0,1 2,0 1,1 2,0 0,0 2,0 1,1 2,-1 0,13 3,-39-2,0 0,1 0,-1 1,0-1,0 1,0 0,0 0,0 0,0 0,0 0,0 0,0 1,-1 0,1 0,0-1,-1 1,0 1,1-1,-1 0,0 1,0-1,0 1,0-1,-1 1,1 0,-1 0,0 0,1 0,-1 0,-1 0,1 0,0 0,-1 0,0 0,1 1,-1-1,0 0,-1 1,-5 14,0-1,-2 0,0-1,-1 0,-1 0,0-1,-1 0,-1 0,0-2,-1 1,0-2,-4 3,-72 85,87-97,0-1,1 0,-1 1,1-1,0 1,0-1,0 1,0 0,0-1,0 1,1 0,-1 0,1-1,0 1,0 0,0 0,0 0,0 0,1-1,-1 1,1 0,0 0,0-1,0 1,0-1,0 1,1-1,-1 1,1-1,-1 0,1 1,1 0,79 58,-53-44,-24-14,0-1,1 1,-1 0,0 0,0 0,-1 1,1 0,-1 0,0 0,0 0,0 1,0 0,-1-1,0 1,0 0,0 1,-1-1,0 0,0 1,0 0,0-1,-1 1,0 0,0 0,-1 0,0-1,0 1,0 0,0 0,-1 0,0 0,0 0,-1-1,0 1,0-1,0 1,-1-1,-1 4,-24 18,-2-1,0-2,-1-1,-1-2,-1 0,-1-3,-1-1,-1-1,-24 7,-40 5,86-26</inkml:trace>
  <inkml:trace contextRef="#ctx0" brushRef="#br0" timeOffset="1131.852">932 727,'2'6,"1"0,0-1,0 1,1-1,0 1,0-1,0 0,1-1,-1 1,1-1,0 0,1 0,-1 0,0-1,1 0,0 0,0 0,0-1,0 0,0 0,1 0,-1-1,0 0,1 0,-1-1,1 0,-1 0,1 0,-1-1,1 0,-1 0,1 0,-1-1,0 0,0-1,0 1,0-1,0 0,3-3,123-104,-131 108,0 0,0 1,0-1,0 1,1-1,-1 1,1 0,-1 0,1-1,-1 1,1 0,0 0,-1 0,1 1,0-1,0 0,0 1,0-1,0 1,0 0,-1-1,1 1,0 0,0 0,0 0,0 0,0 1,0-1,0 1,0-1,0 1,0-1,-1 1,1 0,0 0,0 0,-1 0,1 0,-1 1,1-1,-1 0,1 1,-1-1,0 1,0-1,0 1,0-1,0 1,0 0,0 0,0 0,0 1,9 20,-8-14,1 0,1 0,-1-1,2 1,-1-1,1 0,0 0,1 0,0-1,0 1,0-2,1 1,0-1,0 0,1 0,0-1,0 0,9 4,-9-6,1-1,-1 0,1 0,0-1,0 0,0-1,-1 1,1-2,0 1,0-2,0 1,-1-1,1 0,-1-1,1 0,-1 0,0 0,0-1,0-1,-1 0,1 0,1-1,16-14,0-2,-2 0,0-1,-1-1,7-13,14-23,-3-1,-2-2,-3-2,-3-2,-3 0,-3-2,-3-1,11-60,-28 105,-22 54,-7 36,4 0,2 1,3 1,4 1,-2 52,12-99,2 0,1-1,0 1,2-1,0 0,1 0,9 19,-18-23,-5-14</inkml:trace>
  <inkml:trace contextRef="#ctx0" brushRef="#br0" timeOffset="1384.973">1609 247,'43'5,"38"1,11 0,-1-1,-7-2,-13-1,-13-1,-7 5,-8 0,-10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8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0 199,'250'-1,"-75"-25,-176 25,0 1,1 0,-1-1,0 1,1-1,-1 0,1 1,-1-1,0 1,1-1,-1 0,1 1,0-1,-1 0,1 0,0 1,-1-1,1 0,0 0,0 0,0 1,0-1,-1 0,1 0,0 0,1 0,-1 1,0-1,0 0,0 0,0 0,1 1,-1-1,0 0,1 0,-1 1,0-1,1 0,-1 1,1-1,-1 0,1 1,-1-1,1 1,0-1,-1 1,1-1,0 1,-1-1,1 1,0 0,0-1,0 1,-1 0,1-1,0 1,0 0,0 0,-1 0,1 0,0 0,0 0,0 0,0 0,-122-118,107 101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1 161,'38'-14,"23"-10,10-1,-2 4,-8 6,-10 0,-8 3,-7 3,-5 4,-3 2,-6-3,-2 0,-4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5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434 266,'-43'43,"-24"29,-5 7,9-6,11-9,9-12,12-9,7-8,2-5,5-7</inkml:trace>
  <inkml:trace contextRef="#ctx0" brushRef="#br0" timeOffset="245.834">95 266,'19'33,"17"22,1 5,-1-2,-1-6,-7-8,-3-6,-1-5,0-3,1-7,-4-2,-1-5,-4-5</inkml:trace>
  <inkml:trace contextRef="#ctx0" brushRef="#br0" timeOffset="749.365">603 802,'22'-84,"4"0,34-74,-56 148,0 1,1 0,0 0,1 0,0 0,0 1,0 0,1 1,1-1,6-4,-13 11,-1 0,1 1,0-1,0 1,0-1,0 1,0-1,0 1,0 0,0-1,0 1,0 0,0 0,0 0,0 0,0 0,1 0,-1 0,0 0,0 0,0 1,0-1,0 0,0 1,0-1,0 1,0-1,0 1,0-1,-1 1,1-1,0 1,0 0,0 0,-1-1,1 1,0 0,-1 0,1 0,-1 0,1 0,-1 0,1 0,-1 0,0 0,1 0,-1 0,0 0,0 0,0 0,0 1,9 58,5 19,-13-77,-1-1,1 1,0-1,0 1,-1-1,1 1,0-1,0 1,0-1,1 0,-1 1,0-1,0 0,1 0,-1 0,1 0,-1 0,1 0,-1-1,1 1,-1 0,1-1,0 1,-1-1,1 0,0 1,-1-1,1 0,0 0,0 0,-1 0,1 0,0-1,-1 1,1 0,0-1,-1 1,1-1,0 0,-1 0,1 1,-1-1,1 0,-1 0,11-8,0 0,-1-1,-1 0,1-1,-2 0,1 0,-1-1,-1 0,0-1,4-10,34-47,-45 68,0-1,0 1,-1 0,1 0,1-1,-1 1,0 0,0 0,1 0,-1 1,1-1,0 0,0 0,-1 1,1-1,0 1,0 0,0 0,1-1,-1 1,0 1,0-1,0 0,1 0,-1 1,1-1,-1 1,0 0,1 0,-1 0,1 0,-1 0,0 0,1 1,-1-1,0 1,1 0,-1 0,0-1,0 1,0 1,1-1,-1 0,1 1,0 6,1 0,-1 0,-1 0,1 1,-1-1,-1 1,0-1,0 1,0-1,-1 1,-1 0,0 8,3 55,3-50,1-3</inkml:trace>
  <inkml:trace contextRef="#ctx0" brushRef="#br0" timeOffset="1909.141">1422 154,'1'-1,"-1"1,0 0,1 0,-1 0,1 0,-1 0,1 0,-1 0,0 0,1 0,-1 0,1 0,-1 0,0 0,1 0,-1 1,1-1,-1 0,0 0,1 0,-1 1,1-1,-1 0,0 0,1 1,-1-1,0 0,0 1,1-1,-1 0,0 1,0-1,1 0,-1 1,0-1,0 1,0-1,0 0,0 1,1-1,-1 1,0-1,0 0,0 1,0-1,0 1,0-1,0 1,-1-1,1 0,0 1,0-1,0 1,0-1,0 0,-1 1,1-1,0 1,0-1,-1 0,1 1,0-1,-1 0,1 0,0 1,-1-1,1 0,0 0,-1 1,1-1,35-3,50-43,-84 45,0 0,1 1,-1-1,0 1,1-1,-1 1,0-1,1 1,-1 0,1 0,-1 0,1 0,-1 0,0 0,1 0,-1 0,1 1,-1-1,0 1,1-1,-1 1,0-1,1 1,-1 0,0-1,0 1,1 0,-1 0,0 0,0 0,0 0,0 0,0 0,-1 0,1 1,0-1,0 0,-1 0,1 1,20 59,-18-47,41 318,-22-142,-22-190,0 1,0-1,0 1,0-1,0 1,1-1,-1 1,0 0,0-1,0 1,1-1,-1 1,0-1,1 0,-1 1,0-1,1 1,-1-1,1 0,-1 1,1-1,-1 0,1 1,-1-1,1 0,-1 0,1 1,-1-1,1 0,-1 0,1 0,-1 0,1 0,0 0,-1 0,1 0,-1 0,1 0,-1 0,1 0,-1 0,1 0,0-1,-1 1,1 0,-1 0,1-1,-1 1,1 0,-1 0,0-1,1 1,-1-1,1 1,-1 0,0-1,1 1,-1-1,0 1,1-1,-1 1,0-1,0 0,23-37,-20 34,43-97,-4-1,7-39,-2 8,28-66,-68 186,-1 6</inkml:trace>
  <inkml:trace contextRef="#ctx0" brushRef="#br0" timeOffset="2161.001">2240 548,'-14'29,"-5"14,5-5,6-8</inkml:trace>
  <inkml:trace contextRef="#ctx0" brushRef="#br0" timeOffset="2331.098">2353 154,'0'0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2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59,'242'-27,"-85"8,-29 7,-116 12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2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55,'24'0,"22"-5,13-1,1-1,-4 2,-8 2,-2-4,-4 0,-4 0,-4 2,-8 2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0,'-22'9,"1"0,1 2,0 0,0 1,1 2,1-1,0 2,1 1,0 0,1 1,1 0,1 1,1 1,-4 7,14-19,-1 1,1-1,0 1,1-1,0 1,0 0,1 0,0 0,0 0,1 0,0 0,0 0,1 0,0 0,0 0,1 0,0-1,0 1,1 0,0-1,1 0,-1 0,1 0,1 0,-1 0,1-1,0 0,1 0,3 3,-5-4,1 1,0-1,1-1,-1 1,1-1,-1 0,1 0,0-1,1 0,-1 0,1 0,-1-1,1 0,0 0,0-1,0 1,0-2,0 1,0-1,0 0,0 0,0-1,0 0,0 0,0-1,-1 0,1 0,0 0,-1-1,4-2,-3 1,-1 0,1-1,-1 0,0 0,0-1,0 1,-1-1,0-1,0 1,0-1,-1 0,0 0,2-4,-4 8,-1-1,0 1,1 0,-1 0,0-1,-1 1,1 0,0-1,-1 1,0-1,0 1,0-1,0 1,-1-1,1 1,-1 0,0-1,0 1,0 0,0 0,-1-1,1 1,-1 0,0 0,0 0,0 1,0-1,0 0,-1 1,1 0,-1-1,-1 0,1 1,0 0,0 1,0-1,0 1,0 0,0-1,0 1,0 1,-1-1,1 0,0 1,-1 0,1 0,0 0,-1 0,1 0,0 1,0 0,-1-1,1 1,3-1,1 0,-1 0,0 0,0 0,1 0,-1 1,0-1,1 0,-1 0,0 0,0 0,1 0,-1 0,0 1,0-1,1 0,-1 0,0 0,0 1,0-1,1 0,-1 0,0 1,0-1,0 0,0 0,0 1,1-1,-1 0,0 0,0 1,0-1,0 0,0 1,0-1,0 0,0 1,0-1,0 0,0 0,0 1,0-1,0 0,-1 1,1-1,0 0,0 0,0 1,0-1,0 0,-1 0,1 1,0-1,0 0,0 0,-1 0,1 1,0-1,29 6,-7-4,0-2,0-1,0-1,-1-1,1 0,0-2,-1 0,9-5,-5 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53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0,'1'88,"-4"0,-3 0,-13 48,-57 232,70-287,12-76</inkml:trace>
  <inkml:trace contextRef="#ctx0" brushRef="#br0" timeOffset="413.587">505 0,'0'701,"-34"-802,31 89,0 0,-1 1,-1-1,0 1,-1 0,0 0,0 0,-1 1,0 0,-1 0,0 1,-1 0,0 1,0 0,-1 0,0 1,0 0,-1 0,0 1,0 1,-1 0,-9-3,8 7,0-1,0 2,-1 0,1 0,0 1,0 1,0 0,0 1,0 1,0 0,1 0,-1 1,1 1,1 0,-1 1,1 0,0 0,0 1,-2 4,-4 8,5-1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3:4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751 170,'1'0,"-1"0,0-1,1 1,-1 0,1 0,-1 0,0 0,1 0,-1 0,1 0,-1 0,0 0,1 0,-1 0,1 1,-1-1,0 0,1 0,-1 0,1 0,-1 1,0-1,1 0,-1 0,0 1,0-1,1 0,-1 0,0 1,0-1,1 0,-1 1,0-1,0 1,0-1,1 0,-1 1,0-1,0 0,0 1,0-1,0 1,0-1,0 0,0 1,0-1,0 1,0-1,0 0,0 1,0-1,0 1,-1-1,1 0,0 1,0-1,0 0,-1 1,1-1,0 0,0 1,-1-1,1 0,0 1,40-6,-36 5,226-29,-157 14,-72 14,-1-1,0 0,1 0,-1 0,0 0,0 0,0 1,0-1,0 0,0 0,-1 0,1 0,-1 0,1 1,-1-1,0 0,1 0,-1 1,0-1,0 1,0-1,-1 1,1-1,0 1,-1 0,1-1,0 1,-1 0,1 0,-1 0,0 0,1 0,-1 0,-1 0,-2-3,-70-53,55 46</inkml:trace>
  <inkml:trace contextRef="#ctx0" brushRef="#br0" timeOffset="701.41">1710 0,'-9'10,"-9"12,-5 3,1 2,-1-4,4 0,0-5,4-1,-1 3,2 1,4-2</inkml:trace>
  <inkml:trace contextRef="#ctx0" brushRef="#br0" timeOffset="-1299.664">751 480,'0'527,"3"-570,1 1,1 0,3 0,2 1,1 0,2 0,12-23,-17 43,0 1,1 0,1 0,1 1,1 1,0 0,2 0,0 2,0-1,2 2,0 0,3-1,-17 14,0 0,-1 1,1-1,0 0,0 1,0 0,0 0,0-1,0 1,1 0,-1 1,0-1,0 0,1 1,-1-1,0 1,1 0,-1-1,1 1,-1 0,0 1,1-1,-1 0,0 1,1-1,-1 1,0 0,1 0,-1 0,0 0,0 0,0 0,0 0,0 1,0-1,0 1,-1 0,1-1,0 1,-1 0,0 0,1 0,-1 0,0 0,0 0,0 1,0-1,0 0,-1 0,1 1,-1-1,1 3,6 54,-7-48,0 1,1-1,1 0,0 1,0-1,1 0,1 0,0-1,0 1,1-1,0 0,6 8,1-5</inkml:trace>
  <inkml:trace contextRef="#ctx0" brushRef="#br0" timeOffset="-916.842">1316 988,'-5'24,"-2"18,1 1</inkml:trace>
  <inkml:trace contextRef="#ctx0" brushRef="#br0" timeOffset="-669.791">1542 537,'-24'24,"-8"8</inkml:trace>
  <inkml:trace contextRef="#ctx0" brushRef="#br0" timeOffset="6698.872">497 339,'-20'-1,"-1"1,0 1,1 1,-1 0,0 2,1 0,0 1,0 1,1 1,0 1,0 1,-12 7,28-15,0 1,0-1,1 1,-1-1,0 1,1 0,-1 0,1 1,-1-1,1 0,0 1,0-1,0 1,0 0,1 0,-1 0,1 0,0 0,0 0,0 0,0 0,0 0,0 0,1 1,0-1,0 0,0 0,0 1,0-1,0 0,1 0,0 1,0-1,-1 0,2 0,-1 0,0 0,1 0,-1 0,3 2,137 69,-139-72,0 1,0-1,0 1,0-1,-1 1,1 0,-1-1,0 1,0 0,0 0,0 0,0 0,-1 0,1 0,-1 0,0 1,0-1,0 0,0 0,0 0,-1 0,0 0,1 0,-1 0,0 0,0 0,-1 0,1-1,-1 1,0 1,-61 75,59-75,-231 209,230-207,3-6,0 1,0 0,0 0,0 0,0 0,0 0,1 1,-1-1,0 1,1-1,-1 1,1-1,0 1,0 0,-1 0,1-1,0 1,0 0,1 0,-1 0,0 0,1 0,-1 1,1-1,-1 0,1 0,0 0,0 0,0 0,0 1,1-1,-1 0,0 0,1 0,0 0,-1 0,1 0,0 0,0 0,0 0,0 0,1 0,-1-1,0 1,1 0,-1-1,1 1,1 0,13 2,0-1,1 0,-1-2,1 0,-1 0,1-2,-1 0,1-1,30 0,124-27,-136 21,59-1,-76 13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1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0 166,'1'2,"1"0,-1 0,1 0,0-1,-1 1,1 0,0-1,0 0,0 1,0-1,0 0,0 0,0 0,1 0,-1 0,0-1,0 1,1-1,-1 1,1-1,-1 0,0 0,1 0,1 0,-1 0,37 2,-1-2,1-2,-1-1,1-2,12-5,-23 5,146-26,-175 31,-1-1,1 1,0-1,-1 1,1-1,0 0,-1 1,1-1,0 1,0-1,0 0,-1 1,1-1,0 0,0 1,0-1,0 1,0-1,0 0,0 1,1-1,-1 0,0 1,0-1,0 1,1-1,-1 0,0 1,0-1,1 1,-1-1,1 1,-1-1,0 1,1-1,-1 1,1 0,-1-1,1 1,-1-1,1 1,0 0,-1 0,1-1,-1 1,1 0,0 0,-1 0,1 0,0 0,-1-1,1 1,-1 0,1 1,0-1,-1 0,1 0,0 0,-1 0,1 0,-1 1,1-1,0 0,-1 0,-28-19,-54-55,70 54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6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0,2 0,1 0,0 0,1 0,-1 0,0 0,-1 0,1 0,-1 0,1 0,-1 0,0 0,-5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6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0,'33'0,"27"0,6 0,-2 0,-8 0,-8 5,-12 2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8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1,'-8'0,"-1"0,1 0,0 1,0 0,-1 0,1 1,0 0,0 1,1-1,-1 2,0-1,1 1,0 0,0 0,0 1,1 0,-1 0,1 1,0 0,1 0,-1 0,1 0,0 2,-5 4,1 0,0 1,1 0,0 1,1-1,1 1,0 1,1-1,1 1,0 0,1 0,0 0,1 1,1-1,1 1,0-1,1 0,0 1,1-1,1 0,1 0,0 0,1 0,0-1,6 10,-7-19,0 0,0 0,1 0,-1-1,1 0,1 0,-1 0,0 0,1-1,0 0,0 0,0-1,0 1,0-1,0-1,1 1,-1-1,1 0,-1 0,1-1,-1 0,1 0,-1-1,1 0,-1 0,1 0,-1-1,0 0,0 0,0 0,0-1,4-1,-1 0,1-1,-1 0,-1 0,1-1,-1 0,0 0,0-1,-1 0,0-1,0 1,-1-1,0-1,0 1,-1-1,0 0,4-9,-9 14,0-1,0 1,-1 0,1 0,-1-1,0 1,0 0,0 0,-1 0,1 0,-1 0,0 0,0 1,0-1,-1 1,1-1,-1 1,0 0,0 0,0 0,0 0,-1 1,1-1,-1 1,0 0,1 0,-1 0,0 0,0 1,0-1,0 1,0 0,-1 1,1-1,0 1,0 0,-1-1,1 2,0-1,0 1,-1-1,0 1,-5 12,35-4,5-6,0-1,-1-2,1-1,0-2,0-1,16-4,-12 3,-8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1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1,'-57'472,"56"-452,1-1,0 1,1-1,2 1,0-1,0 0,2 0,1 0,0-1,8 17,-13-32,1 0,-1 0,1 0,-1 0,1 0,0 0,0 0,0-1,1 1,-1-1,1 0,-1 1,1-1,0 0,0 0,0-1,0 1,0-1,0 1,0-1,0 0,1 0,-1-1,0 1,1-1,-1 1,1-1,-1 0,0 0,1-1,-1 1,1-1,-1 1,0-1,0 0,1 0,-1-1,3-1,127-79,-130 80,0-1,1 1,-1-1,1 1,0 0,0 0,-1 1,1-1,0 1,0 0,1 0,-1 0,0 0,0 1,0 0,0 0,1 0,-1 0,0 1,0-1,0 1,0 0,0 1,0-1,0 1,0-1,0 1,0 0,-1 0,1 1,-1 0,6 7,-1 1,-1 0,0 0,0 1,-1 0,-1 0,0 0,2 8,25 53,-19-51,-3-4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1,'-5'4,"-11"12,-8 8,-4 4,2 3,1-5,4-1,7 0,0 0,3-4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40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85,'2'1,"-1"1,0 0,1 0,-1 0,1-1,0 1,-1 0,1-1,0 0,0 1,0-1,0 0,0 0,1 0,-1 0,0-1,0 1,1-1,-1 1,0-1,0 0,1 1,-1-1,0-1,2 1,-1 0,368 3,-355-2,-11 0,-1-1,1 1,-1-1,1 0,-1 0,1-1,-1 1,1-1,-1 0,0 0,1-1,-1 1,0-1,0 0,4-2,-8 2,0 0,1 0,-1 0,0-1,0 1,0 0,-1 0,1 0,0 0,-1 0,0 0,1 0,-1 0,0 0,0 0,0 0,0 0,0 0,-1 1,1-1,0 0,-1 1,1-1,-1 1,0 0,0-1,1 1,-3-1,-7-9,0-7,1 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4:37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28,'-4'6,"1"0,0 1,0-1,1 0,-1 1,1 0,1-1,0 1,0 0,0 0,0 0,2 6,-2 0,-14 428,-20-191,33-242,1-3,-1 0,1 0,0 0,1 0,-1 0,1 0,0 0,0 0,1 0,-1 0,1 0,0 0,1 0,-1 0,1 1,4-1</inkml:trace>
  <inkml:trace contextRef="#ctx0" brushRef="#br0" timeOffset="549.43">506 1,'0'651,"6"-579,-32-93,12 3,-1-5,0 2,-2 0,-1 0,-1 2,0 0,-1 1,-1 1,-16-9,31 22,-1 1,1 0,-1 0,0 1,0-1,0 2,0-1,-1 1,1 0,0 0,-1 1,1 0,0 0,0 1,-1 0,1 0,0 1,0 0,0 0,0 1,0 0,-1 1,-4 9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7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1 582,'102'-93,"-3"-5,-3-7,9-7,-81 86,2 1,1 0,1 2,1 2,29-18,-56 38,0-1,1 0,-1 1,1-1,-1 1,1 0,-1 0,1 0,0 0,-1 1,1-1,0 1,0-1,0 1,-1 0,1 0,0 0,0 1,0-1,-1 1,1-1,0 1,0 0,-1 0,1 0,-1 0,1 1,-1-1,1 1,-1-1,0 1,0 0,0 0,0 0,0 0,0 0,-1 1,1-1,-1 0,1 1,-1-1,1 3,3 12,-2 1,1-1,-2 1,-1 0,0 0,-1 0,-1 0,0 0,-1-1,-3 10,-3-1,0 0,-2-1,-1 0,0 0,-2-1,-1-1,-1 0,-1-1,-1-1,0 0,-2-2,0 0,-2-1,0 0,-1-2,0-1,-1 0,-17 6,37-19,1 0,-1 0,0 0,0-1,0 0,0 1,0-1,0 0,0 0,0-1,-1 1,1 0,0-1,0 0,-1 0,1 0,0 0,0-1,-1 1,1-1,0 0,0 0,0 0,0 0,0 0,0-1,0 0,0 1,1-1,-1 0,1 0,-1 0,1-1,0 1,-1-1,1 1,1-1,-1 0,0 1,1-1,-1 0,1 0,0 0,-1-3,1-4,0 0,0 0,1-1,0 1,1 0,0 0,1 0,0-1,0 1,1 1,1-1,-1 0,2 1,-1 0,1 0,1 0,-1 0,1 1,1 0,3-3,7-10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7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1,'-9'48,"-4"20,1 5,3-7,2-14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7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0,'5'5,"1"2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8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1 393,'7'-56,"2"1,3 0,2 1,2 0,8-12,-23 64,-1-1,1 1,-1 0,1-1,0 1,-1 0,1 0,1-1,-1 1,0 0,0 0,1 0,-1 0,1 1,0-1,-1 0,1 0,0 1,0 0,0-1,0 1,0 0,0 0,1 0,-1 0,0 0,1 0,-1 1,0-1,1 1,-1 0,1-1,-1 1,0 0,1 1,-1-1,1 0,-1 1,0-1,1 1,-1 0,0 0,1 0,-1 0,0 0,0 0,0 1,1 0,3 7,0 1,-1 0,0 1,0-1,-1 1,-1 0,0 0,0 0,-1 1,0 3,34 106,-35-118,1 0,-1 0,1 0,-1-1,1 1,0 0,0-1,0 1,1-1,-1 1,0-1,1 0,-1 0,1 0,0-1,0 1,0-1,0 1,0-1,0 0,0 0,0 0,0-1,1 1,-1-1,0 1,0-1,1 0,-1-1,0 1,0 0,1-1,-1 0,0 0,0 0,1 0,8-7,0 0,-1-1,0 0,-1-1,0 0,0-1,-1 0,0 0,-1-1,-1 0,0-1,0 1,-2-1,1 0,-1-1,-1 1,-1-1,0 0,0 0,-2 0,0-1,0-1,0-8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8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366 201,'-13'-5,"0"1,0 0,0 1,0 0,-1 1,0 0,1 1,-1 1,1 0,-1 1,0 0,1 1,-1 1,1 0,0 1,0 0,0 1,1 1,-6 2,11-4,0 0,1 1,-1 0,1 0,0 0,0 1,0-1,1 1,0 1,0-1,1 1,-1 0,1 0,1 0,-1 1,3-4,-1 0,1 0,-1 0,1 0,0 0,1 0,-1 0,1 0,-1 0,1 0,1 0,-1 0,0 0,1 0,0 0,0 0,0 0,1 0,-1 0,1 0,0 0,0-1,0 1,0-1,1 0,0 0,-1 0,1 0,2 2,6 3,1 0,-1-2,1 1,0-1,1-1,-1 0,1-1,0 0,0-1,0 0,1-1,-1-1,1 0,-1-1,1 0,-1-1,0 0,1-1,-1-1,0 0,0-1,11-5,3-2,-3 0</inkml:trace>
  <inkml:trace contextRef="#ctx0" brushRef="#br0" timeOffset="370.189">564 343,'13'8,"1"0,0-1,0-1,0 0,1 0,0-2,0 0,0-1,0 0,0-1,1-1,-1 0,1-1,-1-1,1-1,-1 0,1-1,-1 0,0-1,-1-1,1 0,-1-1,0-1,0 0,-1-1,0-1,0 0,-1 0,0-1,-1-1,0 0,0 0,4-8,54-104,-68 119,1 1,-1-1,0 0,0 0,0 1,0-1,-1 0,1 0,-1 0,0 0,0 0,-1 1,1-1,-1 0,0 0,0 0,0 1,-1-1,1 0,-1 1,0-1,1 1,-2 0,1 0,0 0,-1 0,1 0,-1 0,0 0,0 1,0 0,0-1,-1 1,1 0,-6-1,1-1,0 2,-1-1,1 1,-1 0,0 1,1 0,-1 1,0-1,0 2,0-1,1 1,-1 1,0-1,1 1,-1 1,1 0,0 0,-1 1,-3 2,-11 6,1 1,0 1,1 0,1 2,0 1,-9 10,13-13,1 1,1 0,0 1,1 0,1 1,0 1,2 0,0 0,0 1,2 0,1 1,0-1,1 2,2-1,0 0,0 7,4-19,1 1,0-1,0 0,1 0,0 0,0 0,1 0,0-1,1 1,0-1,0 0,0 0,1 0,0 0,0-1,1 0,-1 0,2 0,-1-1,0 0,1 0,0 0,0-1,1 0,-1-1,1 0,5 2,6 2,1-1,-1-2,1 0,0 0,1-2,-1-1,0 0,1-1,-1-2,17-2,68-21,-78 15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36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645 592,'-12'-7,"-1"1,0 0,0 1,-1 0,1 1,-1 0,0 1,0 1,-1 0,1 1,0 1,-1 0,1 1,0 0,-6 2,-15 5,1 2,0 0,1 3,0 0,1 3,0 0,2 2,0 1,-19 17,48-35,-3 0,1 1,0 0,-1 0,1 0,0 0,0 0,0 1,1-1,-1 1,0-1,1 1,0 0,0 0,0 1,0-1,0 0,0 1,1-1,0 1,0-1,0 1,0-1,0 1,1 0,-1 0,1-1,0 1,0 0,1 0,-1-1,1 1,0 0,0-1,0 1,0 0,7 3,1-1,-1-1,1 1,0-1,0-1,0 0,0 0,1-1,0 0,0-1,-1 0,2 0,-1-1,0 0,0-1,0 0,8-2,26 4,-43-2,0-1,0 1,0 0,0 0,0 0,0 0,0 0,0 0,0 1,0-1,0 0,0 0,0 1,0-1,0 0,0 1,-1-1,1 1,0-1,0 1,0 0,-1-1,1 1,0 0,-1 0,1-1,-1 1,1 0,-1 0,1 0,-1 0,1-1,-1 1,0 0,1 0,-1 0,0 0,0 0,0 0,0 0,0 0,0 0,0 0,0 0,0 0,0 0,-1 0,1 0,0 0,-1 0,1-1,-1 1,1 0,-1 0,1 0,-1 0,1-1,-1 1,0 0,1-1,-2 1,-41 48,-16 3,35-33,1 1,1 1,0 1,2 1,1 1,-1 3,18-24,0 0,1 1,-1-1,0 1,1-1,0 1,0 0,0-1,0 1,0 0,1 0,0 0,0 0,0-1,0 1,0 0,1 0,0 0,0-1,0 1,0 0,0-1,1 1,0-1,-1 1,1-1,1 0,-1 0,0 0,1 0,-1 0,1 0,0-1,0 1,0-1,0 0,1 0,-1 0,1 0,-1-1,1 1,-1-1,2 0,121 34,-117-34,-1 0,0 0,0-1,1 0,-1-1,0 1,1-2,-1 1,0-1,0 0,0-1,0 0,-1 0,1-1,-1 0,0 0,0-1,0 0,3-3,8-6</inkml:trace>
  <inkml:trace contextRef="#ctx0" brushRef="#br0" timeOffset="386.03">251 0,'19'255,"-10"145,-20-266,-6 0,-5-1,-19 50,23-99,4 1,4 1,3-1,4 33,4-94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1,'-5'24,"4"8,1-7,1-6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2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1 536,'6'-32,"1"0,1 0,2 0,2 1,0 1,2 0,2 1,0 0,2 1,1 1,1 1,1 1,2 0,0 2,1 1,2 1,13-9,33 1,-70 28,0 1,0-1,0 1,1 0,-1 0,0 0,0 0,0 0,1 0,-1 0,0 1,0-1,0 1,0-1,0 1,0 0,0 0,0 0,0 0,0 0,0 1,0-1,-1 1,1-1,0 1,-1-1,0 1,1 0,-1 0,0 0,0-1,1 3,0 5,0 0,0 1,-1-1,-1 0,1 1,-1-1,-1 1,0-1,0 0,-1 1,0-1,-1 0,-2 6,-8 45,11-51,1-4,0-1,0 1,0 0,1 0,0-1,0 1,0 0,0 0,1-1,-1 1,1 0,0-1,1 1,-1-1,1 1,2 3,0-7,-1-1,0 0,1 1,-1-1,1-1,-1 1,1 0,-1-1,1 0,-1 0,0 0,0 0,1 0,-1-1,0 1,0-1,0 0,0 0,-1 0,1 0,0-1,-1 1,266-187,-261 185,94-38,-98 42,-1-1,1 1,-1 0,1 0,0 0,-1 0,1 0,0 0,-1 0,1 1,-1 0,1-1,-1 1,1 0,-1 0,0 0,1 1,-1-1,0 1,0-1,0 1,0 0,0-1,0 1,0 0,-1 0,1 0,-1 1,1-1,-1 0,0 0,0 1,0-1,0 1,-1-1,1 1,0-1,-1 3,2 9,-1 0,0 1,-1-1,-1 0,0 0,-1 0,-1 0,0 0,-1 2,-11 68,14-73,0-6,0 0,1-1,-1 1,1 0,0 0,0-1,1 1,-1 0,1-1,0 1,0 0,1-1,-1 1,1-1,0 0,1 2,7-1,1-5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3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2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37,'123'-36,"-159"51,-384 131,281-90,137-56,1 1,-1 0,1-1,0 1,-1 0,1 0,0 0,0 0,0 1,0-1,0 0,0 0,0 1,0-1,0 0,0 1,1-1,-1 1,1-1,-1 1,1-1,-1 1,1 0,0-1,0 1,0-1,0 1,0 0,0-1,0 1,1-1,-1 1,0-1,1 1,-1-1,1 1,0-1,0 1,-1-1,1 0,0 1,0-1,0 0,1 1,59 46,-37-38,0-1,0-1,1-1,0-1,0-2,1 0,-1-1,1-2,0-1,7-1,41 15,-73-13,0-1,1 1,-1 0,0 0,1-1,-1 1,0 0,0 0,0 0,0 1,0-1,0 0,0 0,0 1,-1-1,1 0,0 1,-1-1,1 0,-1 1,1-1,-1 1,0-1,0 1,0-1,0 1,0-1,0 1,0-1,0 1,0-1,-1 1,1-1,-1 1,1-1,-1 1,1-1,-1 0,0 1,0-1,0 0,0 0,1 1,-2-1,1 0,-1 0,-101 78,24-31,22-15,1 3,2 3,-21 21,51-40,18-17,0 0,1 1,-1 0,1 0,0 0,0 1,0 0,0 0,1 0,0 0,0 1,0 0,1 0,0 0,0 0,0 0,1 0,0 1,0-1,1 1,0 0,0-1,0 1,1 6,4-9,-1 0,2 0,-1-1,0 0,1 0,-1 0,1 0,0-1,0 0,0 0,0 0,0-1,0 1,1-1,-1-1,0 1,1-1,-1 0,1 0,-1 0,0-1,1 1,-1-1,0-1,0 1,3-2,270-65,-233 57,-25 7</inkml:trace>
  <inkml:trace contextRef="#ctx0" brushRef="#br0" timeOffset="695.66">650 940,'18'-37,"38"-78,6 3,36-47,42-3,-140 161,1 0,-1 0,1 1,0-1,-1 0,1 0,0 1,-1-1,1 0,0 1,0-1,-1 1,1-1,0 1,0-1,0 1,0 0,0-1,0 1,0 0,0 0,0 0,0 0,0 0,0 0,0 0,0 0,0 0,0 0,0 0,0 1,-1-1,1 0,0 1,0-1,0 1,0-1,0 1,0-1,-1 1,1 0,0-1,-1 1,1 0,0 0,-1-1,1 1,-1 0,1 0,-1 0,1 0,-1 0,0-1,1 1,-1 0,0 0,0 1,9 59,-8-30,2 0,2-1,0 1,2-1,9 24,-16-49,1-1,0 1,0-1,0 0,1 1,-1-1,1 0,0 0,0 0,0 0,1 0,-1-1,1 1,0-1,0 1,0-1,1 0,-1 0,1-1,-1 1,1-1,0 1,0-1,0 0,0-1,1 1,-1-1,0 0,1 0,-1 0,0-1,1 1,-1-1,1 0,-1 0,1-1,-1 1,1-1,-1 0,1 0,-1-1,0 1,1-1,9-11,-1-1,0 0,-1-1,0-1,-2 1,1-2,-2 1,0-2,2-7,5-6,171-282,-164 287,-23 26,0 0,-1 0,1 1,0-1,-1 0,1 1,0-1,0 0,-1 1,1-1,0 0,0 1,0-1,0 1,-1-1,1 0,0 1,0-1,0 1,0-1,0 1,0-1,0 0,0 1,0-1,0 1,0-1,0 1,0-1,1 0,-1 1,0-1,0 1,0-1,1 0,-1 1,0-1,0 0,1 1,-1-1,0 0,1 0,-1 1,0-1,1 0,-1 0,0 1,1-1,-1 0,1 0,-1 0,0 0,1 0,-1 1,1-1,-1 0,1 0,-1 0,0 0,1 0,-1 0,1-1,-1 1,1 0,-1 0,0 0,1 0,-74 264,68-249,1 0,1 0,1 1,0-1,1 1,0-1,1 1,1 0,1-1,0 1,1-1,0 0,1 0,1 0,1 0,0-1,1 0,0 0,1-1,0 1,2-2,2 4,2-5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7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0 175,'66'0,"189"-11,-191 3,1 3,0 2,1 4,14 3,-157-58,-4-26,68 62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4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0 140,'130'-102,"-129"101,1 0,-1 0,0 0,0 0,0 0,1 1,-1-1,0 0,1 0,-1 1,0-1,1 1,-1 0,1-1,-1 1,1 0,-1 0,1 0,-1 0,1 0,-1 0,1 0,-1 0,1 1,-1-1,1 0,-1 1,1 0,-1-1,0 1,1 0,-1 0,0-1,0 1,1 0,-1 0,0 0,0 1,0-1,0 0,0 0,-1 0,1 1,0-1,-1 1,1-1,0 0,-1 1,0-1,1 1,-1-1,0 2,10 85,-10-83,24 319,3-122,-27-201,-1 0,1 0,0-1,-1 1,1 0,0 0,0-1,-1 1,1 0,0 0,0 0,0-1,0 1,0 0,0 0,0 0,1 0,-1-1,0 1,0 0,1 0,-1-1,0 1,1 0,-1 0,1-1,-1 1,0 0,1-1,0 1,-1-1,1 1,-1-1,1 1,0-1,-1 1,1-1,0 1,0-1,-1 0,1 0,0 1,0-1,0 0,-1 0,1 0,0 0,0 0,0 0,-1 0,1 0,0 0,0 0,0 0,-1-1,1 1,0 0,0 0,-1-1,1 1,0-1,0 1,-1-1,1 1,-1-1,1 1,0-1,50-132,158-353,-169 411,-33 69,-3 6</inkml:trace>
  <inkml:trace contextRef="#ctx0" brushRef="#br0" timeOffset="347.705">649 648,'-10'34,"-3"15,1 0</inkml:trace>
  <inkml:trace contextRef="#ctx0" brushRef="#br0" timeOffset="586.501">875 310,'-15'10,"-4"2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0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29,'226'-17,"29"5,-231 12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0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1,'24'0,"18"0,6 0,0 0,-8 4,-7 2,-8 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6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0 142,'239'18,"-132"-9,2-4,37-7,-38 1,-57-7,-50 8,0 0,0-1,0 1,0-1,-1 0,1 1,0-1,-1 0,1 1,0-1,-1 0,1 0,-1 0,1 1,-1-1,1 0,-1 0,0 0,1 0,-1 0,0 0,0 0,0 0,0 0,0 0,0 0,0 0,0 0,0 0,0 0,0 1,0-1,-1 0,1 0,0 0,-1 0,1 0,-1 0,1 0,-1 1,0-1,1 0,-1 0,0 1,1-1,-1 0,0 1,0-1,1 1,-2-1,-8-9,0 1,-1 0,-1 0,1 1,-1 0,-1 1,1 1,-6-2,-39-23,31 14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6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1,'346'0,"-79"28,-202-27,-38-2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7:53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0 711,'17'-47,"1"0,3 2,1 0,2 2,8-8,-31 50,9-17,1 1,0 0,2 0,0 1,0 1,2 0,0 1,0 0,-13 13,-1 0,0 0,0 1,0-1,0 0,1 0,-1 0,0 1,1-1,-1 1,0-1,1 1,-1 0,1-1,-1 1,1 0,-1 0,1 0,-1 0,1 0,-1 0,0 0,1 1,-1-1,1 1,-1-1,0 1,1-1,-1 1,0 0,1-1,-1 1,0 0,0 0,0 0,0 0,0 0,0 0,0 0,0 1,0-1,0 0,-1 0,1 1,0-1,-1 1,0-1,1 0,-1 1,0-1,1 1,-1 0,31 136,-30-137,0 1,-1-1,1 1,0-1,0 1,0-1,0 1,0-1,0 0,1 0,-1 0,0 0,1 0,-1 0,1 0,-1 0,1 0,-1 0,1-1,0 1,-1-1,1 1,0-1,-1 0,1 1,0-1,-1 0,1 0,0 0,0-1,-1 1,1 0,0-1,-1 1,1-1,-1 1,1-1,0 0,-1 0,2 0,58-48,-56 44,57-66,43-36,-104 106,1 0,-1 0,0 0,0 0,1 1,-1-1,0 0,1 1,-1-1,1 1,-1 0,1-1,-1 1,1 0,-1 0,1 0,-1 0,0 0,1 0,-1 1,1-1,-1 0,1 1,-1-1,1 1,-1 0,0-1,1 1,-1 0,0 0,0 0,0 0,0 0,0 0,0 0,0 0,0 0,0 0,0 0,0 1,-1-1,1 1,18 62,8 75,-17-120</inkml:trace>
  <inkml:trace contextRef="#ctx0" brushRef="#br0" timeOffset="731.329">988 90,'45'-9,"-1"-1,0-3,-1-1,29-15,-71 28,0 0,0 0,1 0,-1 0,0 0,1 1,-1-1,0 0,1 1,-1-1,1 1,-1-1,1 1,0 0,-1 0,1 0,-1 0,1 0,-1 0,1 0,0 0,-1 0,1 1,-1-1,1 1,-1-1,1 1,-1 0,0-1,1 1,-1 0,0 0,0 0,1 0,-1 0,0 0,0 0,0 1,0-1,0 0,0 1,-1-1,1 0,0 1,-1-1,1 1,0 1,13 166,20 87,-18-121,-16-134,0-1,0 1,0-1,0 1,1-1,-1 1,0-1,0 0,0 1,0-1,1 1,-1-1,0 0,0 1,1-1,-1 1,0-1,1 0,-1 1,0-1,1 0,-1 0,1 1,-1-1,0 0,1 0,-1 0,1 0,-1 1,1-1,-1 0,1 0,-1 0,1 0,-1 0,1 0,-1 0,0 0,1 0,-1 0,1 0,-1-1,1 1,-1 0,1 0,-1 0,0-1,1 1,-1 0,1 0,-1-1,0 1,1 0,-1-1,0 1,1 0,-1-1,0 1,0-1,1 1,-1 0,0-1,0 1,0-1,0 1,0-1,1 1,-1-1,20-37,-18 32,165-320,-55 115,-105 199</inkml:trace>
  <inkml:trace contextRef="#ctx0" brushRef="#br0" timeOffset="1284.897">1722 569,'-5'24,"-6"13,-2 5,2 0,8-12,4-11</inkml:trace>
  <inkml:trace contextRef="#ctx0" brushRef="#br0" timeOffset="1512.257">1948 231,'-14'19,"-5"7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03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534 451,'-16'-4,"0"0,0 1,0 1,0 0,0 1,-1 0,1 2,0 0,0 1,0 0,0 2,0 0,-4 1,19-4,-1-1,1 0,-1 0,1 1,0-1,-1 1,1-1,0 1,-1-1,1 1,0 0,0 0,-1 0,1-1,0 1,0 0,0 0,0 1,0-1,1 0,-1 0,0 0,0 1,1-1,-1 0,1 1,-1-1,1 0,0 1,-1-1,1 1,0-1,0 1,0-1,0 0,0 1,0-1,0 1,1-1,-1 1,1-1,-1 0,1 1,-1-1,1 0,0 1,-1-1,1 0,0 0,0 0,0 0,0 0,0 0,0 0,0 0,0 0,1 0,-1 0,0-1,11 8,-9-8,-1 1,0-1,0 1,0 0,0-1,1 1,-1 0,0 1,-1-1,1 0,0 1,0-1,0 1,-1-1,1 1,-1 0,1-1,-1 1,0 0,0 0,0 0,0 0,0 0,0 1,0-1,-1 0,1 0,-1 0,0 1,1-1,-1 0,0 0,0 1,-1-1,1 0,0 1,-1-1,1 0,-1 0,0 0,0 2,-13 11,0 0,-1 0,0-2,-1 0,-1 0,0-2,-2 1,-29 21,18-11,12-10,1 0,0 1,1 1,1 1,0 0,-10 14,23-25,0-1,0 1,1-1,-1 1,1 0,-1 0,1 0,1 0,-1-1,0 1,1 0,0 0,0 0,0 0,0 0,1 0,-1 0,1 0,0 0,0 0,1 0,-1-1,1 1,0 0,0-1,0 1,0-1,1 0,-1 0,1 0,0 0,0 0,0-1,1 2,6 4,0 0,1 0,-1-1,2 0,-1-1,1 0,-1-1,2 0,-1-1,4 0,-11-2,1 0,0-1,-1 0,1 0,0 0,0-1,0 0,0 0,0-1,-1 1,1-1,0 0,0-1,-1 0,1 0,-1 0,0 0,1-1,-1 0,0 0,0 0,-1 0,1-1,0-1,10-12</inkml:trace>
  <inkml:trace contextRef="#ctx0" brushRef="#br0" timeOffset="370.503">450 0,'-8'119,"-5"0,-4-1,-6-2,-16 40,4-8,31-131,-18 91,-5-1,-5-2,-5-1,-7 6,-40 89,77-175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2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319 137,'-43'26,"1"2,2 2,1 2,1 1,-19 23,51-51,1 0,0 1,0 0,0 0,1 0,0 1,0-1,1 1,-1 0,1 0,1 0,-1 1,1-1,1 1,0-1,0 1,0-1,1 1,0 0,0-1,1 1,0 2,2-8,0 0,0 0,0 0,0 0,0-1,1 1,-1-1,0 0,1 0,-1 0,1-1,-1 1,1-1,-1 0,1 0,0 0,-1 0,1-1,-1 1,1-1,-1 0,0 0,1 0,-1-1,0 1,1-1,-1 1,0-1,0 0,-1-1,1 1,0 0,-1-1,1 0,148-127,-58 42,-93 86,1 1,0-1,0 1,-1-1,1 1,0-1,0 1,0 0,0 0,1-1,-1 1,0 0,0 0,1 0,-1 0,1 1,-1-1,1 0,-1 0,1 1,-1-1,1 1,0-1,-1 1,1 0,0 0,-1 0,1 0,0 0,-1 0,1 0,0 0,-1 1,1-1,-1 1,1-1,0 1,-1 0,1-1,-1 1,0 0,1 0,-1 0,0 0,1 0,-1 0,0 1,0-1,0 0,0 1,0-1,0 1,0-1,-1 1,1-1,0 1,5 56,-6-51,-1 0,1 0,0 0,1 1,0-1,0 0,0 0,1 0,0 0,0 0,1-1,0 1,0 0,0-1,1 0,0 0,0 0,1-1,0 1,0-1,0 0,0 0,1-1,0 1,2 0,16 3,0-4</inkml:trace>
  <inkml:trace contextRef="#ctx0" brushRef="#br0" timeOffset="387.799">1193 24,'-202'89,"199"-89,1 1,-1-1,1 1,-1 0,1 0,0 1,0-1,-1 0,1 1,0-1,0 1,0 0,0-1,1 1,-1 0,0 0,1 0,-1 1,1-1,0 0,0 0,0 1,0-1,0 1,0-1,1 1,-1-1,1 1,0-1,0 1,0-1,0 1,0 0,0-1,1 1,-1-1,1 1,0-1,-1 1,1-1,0 0,1 1,-1-1,0 0,1 0,-1 0,1 0,0 0,-1 0,3 2,32 18,-32-20,1-1,-1 1,1 1,-1-1,0 0,1 1,-1 0,-1 0,1 0,0 1,-1-1,1 1,-1 0,0 0,-1 0,1 0,-1 0,1 1,-1-1,0 1,-1-1,1 1,-1 0,0 0,0-1,-1 1,1 0,-1 0,0 0,-1 1,-4 4,-1 1,-1-1,0 0,0-1,-1 0,0 0,0-1,-1 0,0 0,-1-1,0 0,0 0,0-1,-1-1,1 0,-2 0,-6 1,-19 2,30-13</inkml:trace>
  <inkml:trace contextRef="#ctx0" brushRef="#br0" timeOffset="4416.322">1758 52,'0'-3,"-1"1,1 0,-1-1,1 1,-1 0,0-1,1 1,-1 0,0 0,-1 0,1 0,0 0,-1 0,1 0,-1 1,1-1,-1 0,0 1,0-1,0 1,0 0,0-1,0 1,0 0,0 0,0 0,0 1,-1-1,1 0,0 1,-1 0,1-1,0 1,-1 0,1 0,0 1,-1-1,1 0,0 1,-1-1,1 1,0 0,0 0,0 0,-1 0,-1-1,0 1,0 0,0 0,0 1,0-1,0 1,0 0,0 0,1 0,-1 1,1-1,0 1,-1 0,1 0,0 0,1 0,-1 0,0 1,1-1,0 1,0-1,0 1,0 0,1 0,0 0,-1 0,4 4,0 0,0 0,1 0,0 0,1-1,-1 1,1-1,1 0,-1-1,1 1,0-1,1 1,0-2,0 1,0-1,3 3,15 16,-5-6,-15-15,1 0,-1 1,0-1,0 1,0-1,-1 1,1 0,-1 0,0 1,0-1,-1 1,1 0,-1-1,0 1,0 0,0 0,-1 0,0 1,0-1,0 0,-1 0,1 1,-1-1,0 0,-1 1,0 3,-5-2,1 0,-1 0,0 0,-1-1,1 0,-1 0,-1-1,1 0,-1 0,0 0,0-1,0-1,0 1,-1-1,0-1,1 1,-1-2,0 1,0-1,0 0,0-1,0 0,0-1,0 1,0-2,0 1,0-1,0-1,1 0,-9-3,-1-1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28 103,'17'101,"-33"134,-13-72,79-352,49-61,-92 235,0 1,1 0,1 1,0 0,1 0,0 1,1 0,1 0,0 2,0-1,9-5,-17 15,-1 0,0 0,1 0,-1 0,1 0,-1 0,1 1,-1 0,1 0,-1 0,1 0,-1 0,1 1,-1 0,1-1,-1 1,0 1,1-1,-1 0,0 1,0-1,0 1,0 0,0 0,0 0,-1 1,1-1,-1 1,1-1,-1 1,0 0,0 0,0 0,0 0,-1 0,1 0,-1 1,0-1,1 3,45 48,-32-49,-2-6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08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0 131,'56'-1,"144"13,-20 12,-180-25,0 0,1 0,-1 0,0 0,0-1,0 1,0 0,0 0,0 0,0 0,0 0,0 0,-1 0,1-1,0 1,-1 0,1 0,-1 0,1 0,-1 0,1 0,-1 1,0-1,0 0,1 0,-1 0,0 1,0-1,0 0,0 1,0-1,0 0,0 1,0 0,0-1,0 1,1 0,-159-122,144 111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08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0,'5'0,"10"0,9 5,4 1,3 0,0-1,1-2,-2 0,0-2,-1 4,0 2,4-1,2-2,-1 0,-6 2,-8 2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10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57,'-174'226,"-26"-11,148-172,39-38</inkml:trace>
  <inkml:trace contextRef="#ctx0" brushRef="#br0" timeOffset="862.76">72 0,'38'82,"13"2,-4 3,33 86,-3-17,-69-143,-1-6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18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1,'-2'0,"1"1,-1 0,1 1,0-1,0 0,-1 0,1 1,0-1,0 0,0 1,0-1,1 1,-1-1,0 1,1 0,-1-1,1 1,-1 0,1-1,0 1,0 0,0-1,0 1,0 0,0 0,0-1,0 1,1 0,-1-1,1 1,-1 0,1-1,0 2,0 0,10 66,3-1,3 0,4-1,14 31,-19-54,-13-31,1 0,0 0,1-1,1 1,0-1,0 0,1-1,1 0,0 0,0 0,1-1,7 7,-15-17,0 1,-1-1,1 1,0-1,-1 0,1 1,0-1,0 0,-1 1,1-1,0 0,0 0,-1 0,1 0,0 0,0 0,0 0,-1 0,1 0,0 0,0 0,0 0,-1 0,1-1,0 1,-1 0,1-1,0 1,0 0,-1-1,1 1,-1-1,1 1,0-1,-1 0,1 1,-1-1,1 1,-1-1,0 0,1 1,-1-1,1 0,-1 0,0 1,0-1,0 0,1 0,-1 1,0-2,7-42,-7 43,24-175,-19 146,2 0,0 1,2 0,1 1,10-19,-10 29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19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0 224,'243'-32,"25"6,-267 26,-1 1,1-1,-1 0,1 1,0-1,-1 0,1 0,0 1,-1-1,1 0,-1 0,1 0,0 0,-1 0,1 0,0 0,-1 0,1 0,0 0,-1 0,1-1,0 1,-1 0,1 0,0-1,-1 1,1 0,-1-1,1 1,-1 0,1-1,-1 1,1-1,-1 1,1-1,-1 1,0-1,1 1,-1-1,0 0,1 1,-1-1,0 0,0 1,0-1,0 1,1-1,-1 0,0 1,0-1,0 0,0 1,0-1,-1 0,1 0,-26-29,26 30,-16-15,3 2,0 1,0 0,-1 0,-1 2,0 0,0 0,-1 2,-6-3,4 5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19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4,8 3,3-1,3-2,0 0,1-2,-2-1,2 0,-3-1,2-1,-2 1,-4 0,-3 0,-3 0,-6-1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8:20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1 306,'194'-23,"100"-11,-102 12,-168 23,-5 3</inkml:trace>
  <inkml:trace contextRef="#ctx0" brushRef="#br0" timeOffset="244.066">57 560,'29'10,"38"-3,32-6,9-8,-5-4,-5-4,-10 1,-10-3,-14 2,-12 3,-16 4</inkml:trace>
  <inkml:trace contextRef="#ctx0" brushRef="#br0" timeOffset="578.343">1808 52,'-42'8,"0"2,1 2,1 1,0 3,-28 15,38-18,1 1,0 1,2 2,0 1,0 1,2 1,-5 7,23-21,-1 2,1-1,1 1,0 0,0 1,0-1,1 1,1 0,-1 1,1-1,1 1,0-1,0 1,1 0,0 0,1 0,0 1,1-1,0 0,0 0,1 1,1-1,-1 0,3 6,0-5,0 0,1 0,0-1,1 0,0 0,0 0,1-1,0 0,1 0,0-1,0 0,1 0,0-1,1 0,-1-1,1 0,0 0,1-1,-1-1,11 4,7 1,-1-1,1-2,1 0,-1-2,1-1,-1-2,26-1,-28-1,0-1,-1-2,0 0,0-2,0-1,0 0,-1-2,-1-1,1-1,-2-1,1-1,-2 0,0-2,0-1,-2 0,0-2,-1 0,0-1,6-11,-16 19,-1-1,0-1,0 1,-2-1,1 0,-2 0,0-1,0 0,-1 1,-1-1,0 0,-1 0,-1 0,0 0,-1 0,0 0,-1 0,-1 0,0 0,-1 1,0-1,-1 1,-1 0,0 0,-1 1,0 0,0 0,-2 1,1 0,-2 0,1 1,-1 0,-1 1,-1-2,-82-34,53 31</inkml:trace>
  <inkml:trace contextRef="#ctx0" brushRef="#br0" timeOffset="843.803">877 306,'569'25,"18"7,-441-21,-69-3,1-4,0-3,53-7,99-14,-175 9,-32 5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25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0,'-7'22,"0"0,2 0,0 1,2-1,0 1,1 0,2 0,0-1,3 17,-2 10,-1 363,-28-206,16-162,1-44,8-11</inkml:trace>
  <inkml:trace contextRef="#ctx0" brushRef="#br0" timeOffset="319.825">1 650,'38'-15,"37"-9,15-5,-3 2,-6 1,-13 0,-8 4,-9 2,-9 3,-7 1,-4 2,-7-1,-4 3,-4-3,-6 2</inkml:trace>
  <inkml:trace contextRef="#ctx0" brushRef="#br0" timeOffset="731.539">988 0,'-25'96,"4"0,4 2,4 0,5 0,4 66,28-60,-22-101,-1 0,1-1,0 1,0-1,0 1,1-1,-1 0,1 0,-1 0,1 0,-1 0,1 0,0-1,0 1,0-1,0 0,0 0,0 0,0 0,0-1,1 1,-1-1,0 0,0 0,1 0,-1 0,0-1,0 1,0-1,0 0,2 0,10-4,0-1,-1-1,0 0,-1 0,0-2,0 0,0 0,-1-1,4-4,76-52,-90 64,1 1,-1-1,1 1,-1 0,1-1,0 2,0-1,0 0,-1 0,1 1,0 0,0-1,0 1,0 0,0 0,0 1,0-1,-1 1,1-1,0 1,0 0,0 0,-1 0,1 0,0 1,-1-1,0 1,1 0,-1-1,0 1,0 0,1 0,-2 1,1-1,0 0,0 1,-1-1,1 1,-1-1,0 1,1 2,41 169,-42-171,0 0,0-1,0 1,0 0,1 0,-1-1,1 1,0-1,-1 0,1 1,0-1,1 0,-1 0,0 0,1-1,-1 1,1 0,-1-1,1 0,0 1,-1-1,2 0,11 0</inkml:trace>
  <inkml:trace contextRef="#ctx0" brushRef="#br0" timeOffset="1101.498">1779 763,'19'0,"1"0,0-2,-1 0,1-1,-1-1,0-1,0-1,-1-1,1 0,-2-1,16-9,-30 15,0 0,0 0,0 0,-1-1,1 1,-1-1,1 0,-1 0,0 1,0-2,0 1,0 0,0 0,-1 0,0-1,0 1,0-1,0 1,0-1,0 1,-1-1,0 0,0 1,0-1,0 0,-1 1,1-1,-1 1,0-1,0 1,0-1,0 1,-1-1,1 1,-1 0,0 0,0 0,0 0,0 0,-1 0,1 1,-1-1,0 1,0 0,0 0,0-1,0 2,0-1,-1 0,-3-2,1 1,-1 1,0-1,0 1,1 0,-2 1,1 0,0 0,0 0,0 1,0 0,-1 0,1 1,0 0,0 0,0 1,0-1,0 2,0-1,1 1,-1 0,1 0,0 1,0 0,-1 1,-10 7,1 1,0 0,1 2,1 0,0 0,1 1,1 1,-2 4,9-15,0 1,1-1,0 1,0 0,1 0,-1 0,2 0,-1 1,1-1,0 1,1 0,-1-1,2 1,-1 0,1 0,0 0,1-1,0 1,0 0,0 0,1-1,0 1,1-1,0 0,0 1,1-1,-1-1,1 1,1 0,-1-1,1 0,1 0,-1-1,1 1,0-1,0 0,0-1,1 1,-1-1,1 0,0-1,1 0,80 6,-63-10</inkml:trace>
  <inkml:trace contextRef="#ctx0" brushRef="#br0" timeOffset="1523.091">2146 988,'83'-67,"-3"-4,-3-4,27-36,-104 111,1 1,-1 0,0 0,0-1,0 1,1 0,-1-1,1 1,-1 0,0-1,1 1,-1 0,1-1,-1 1,1-1,0 1,-1-1,1 1,0-1,-1 0,1 1,0-1,-1 0,1 1,0-1,0 0,-1 0,1 0,0 1,0-1,-1 0,1 0,0 0,0 0,0-1,-1 1,1 0,0 0,0 0,-1-1,1 1,0 0,-1-1,1 1,0 0,-1-1,1 1,0-1,-1 1,1-1,-1 1,1-1,-1 0,1 1,-1-1,2 17,1-1,0 1,1 0,1-1,0 0,1 0,1-1,0 0,1 0,1 0,0-1,0 0,1-1,7 7,-10-13,-1 1,1-1,0 0,0-1,0 1,1-1,0-1,0 1,0-2,0 1,1-1,0 0,-1-1,1 0,0 0,0-1,0 0,0 0,0-1,1-1,-1 1,0-1,0-1,0 0,-1 0,1-1,1-3,-1-1,0 0,0-1,-1 0,0 0,0-1,-1 1,0-2,-1 1,0-1,0 0,-1 0,0-1,-1 0,0 1,-1-2,0 1,-1 0,0 0,0-6,1 4,3-15,-1 3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1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1,'-19'38,"-16"27,-7 8,4-5,3-12,8-13,4-8,5-10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5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892 249,'10'20,"2"5</inkml:trace>
  <inkml:trace contextRef="#ctx0" brushRef="#br0" timeOffset="365.141">1062 1096,'157'-280,"-110"216,-46 63,-1 0,1 1,0-1,0 1,0-1,0 1,0-1,-1 1,1-1,0 1,0 0,0 0,0-1,0 1,0 0,0 0,0 0,0 0,0 0,0 0,0 1,0-1,0 0,0 0,0 1,0-1,0 1,0-1,0 1,0-1,0 1,0-1,-1 1,1 0,0-1,-1 1,1 0,0 0,-1 0,1 0,-1-1,1 1,-1 0,1 0,-1 0,0 0,1 0,-1 0,0 1,13 54,-12-49,-1 2,1 0,0 0,1 0,0 0,0 0,0-1,2 1,-1-1,1 0,0 0,0 0,1 0,0-1,1 0,-1 0,2 0,0 0,-4-4,0-1,1 0,-1 1,1-1,0 0,-1-1,1 1,0-1,0 0,0 0,0 0,0 0,1-1,-1 1,0-1,0 0,0 0,0-1,0 1,1-1,-1 0,0 0,0-1,-1 1,1-1,0 0,0 0,-1 0,3-1,3-5,0 1,0-1,-1-1,0 0,0 0,-1-1,0 1,0-2,-1 1,-1-1,0 1,0-2,1-5,4-7,2 1,0 4</inkml:trace>
  <inkml:trace contextRef="#ctx0" brushRef="#br0" timeOffset="-367.06">553 475,'-35'7,"-185"53,219-60,-1 0,0 1,0-1,1 0,-1 1,0-1,1 1,-1 0,0 0,1-1,-1 1,1 0,-1 0,1 0,0 1,-1-1,1 0,0 0,0 1,0-1,0 1,0-1,0 1,0-1,1 1,-1 0,0-1,1 1,0 0,-1-1,1 1,0 0,0 0,0 0,0-1,0 1,0 0,0 0,1-1,-1 1,0 0,1-1,0 1,-1 0,1-1,0 1,0-1,0 1,0-1,1 2,29 31,-23-26,0 0,0 0,-1 1,0 0,0 0,-1 1,0-1,-1 2,0-1,-1 0,0 1,-1 0,3 10,-5-14,1-1,-1 0,0 0,-1 0,1 1,-1-1,0 0,-1 1,0-1,0 0,0 1,-1-1,0 0,0 0,0 0,-1-1,0 1,0-1,0 1,-1-1,1 0,-1 0,-1 0,1-1,-3 3,-10 3,-1 0,1-1,-2-1,1-1,-1-1,0 0,0-1,-1-1,1-1,-1-1,-14 0,-37-13,69 11,1 0,0-1,-1 1,1 0,0-1,-1 1,1-1,0 1,0-1,0 0,-1 1,1-1,0 0,0 0,0 0,0 0,0 0,1 0,-1 0,0 0,0 0,1 0,-1 0,0 0,1-1,-1 1,1 0,0-1,-1 1,1 0,0-1,0 1,0 0,0-1,0 1,0 0,0-1,0 1,1 0,-1 0,1-1,-1 1,1 0,-1 0,1-1,-1 1,1 0,0 0,0 0,0-1,13-13,2 1</inkml:trace>
  <inkml:trace contextRef="#ctx0" brushRef="#br0" timeOffset="-169.124">695 758,'4'38,"3"18,-1 4,-6-8,-3-14</inkml:trace>
  <inkml:trace contextRef="#ctx0" brushRef="#br0" timeOffset="1373.179">2021 561,'-5'-2,"1"0,-1 1,1 0,-1 0,1 0,-1 0,1 1,-1 0,0 0,1 0,-1 0,0 1,1 0,-1 0,1 0,-1 0,1 1,0 0,-1 0,1 0,0 0,0 1,0-1,1 1,-1 0,1 0,-1 0,1 1,-8 7,1 1,0 0,1 1,0 0,1 0,0 1,1 0,1 0,0 1,1 0,1 0,0 0,1 0,0 0,2 1,0 0,0-1,1 1,1 0,0-12,-1-1,0 1,1 0,0-1,0 1,0 0,0-1,0 1,1-1,0 1,-1-1,1 0,1 0,-1 0,0 0,1 0,-1-1,1 1,0-1,0 1,0-1,0 0,0 0,1 0,-1-1,0 1,1-1,0 0,-1 0,1 0,0 0,-1-1,1 1,0-1,0 0,-1 0,1 0,0-1,-1 1,1-1,3-1,8-5,0 0,0 0,-1-2,-1 1,1-2,-1 0,-1 0,0-2,-1 1,0-1,4-6,28-27,118-87,-160 131,0-1,0 1,0 0,0 0,0 0,0 0,1 0,-1 1,0-1,1 0,-1 1,0-1,1 0,-1 1,1 0,-1-1,1 1,-1 0,1 0,-1 0,1 0,-1 0,1 0,-1 0,1 0,-1 1,1-1,-1 1,1-1,-1 1,0-1,1 1,-1 0,0 0,1 0,-1 0,0 0,0 0,0 0,0 0,0 0,0 0,0 1,0-1,-1 0,1 1,0-1,-1 0,1 1,-1-1,1 2,3 21,-2-1,0 1,-2 0,0 0,-2 0,-1 4,1-4,-25 208,15-141,-5 0,-23 74,36-148,-1-2,-1 1,-1-1,0 1,0-2,-2 1,0-1,0-1,-1 1,-1-2,-1 1,1-2,-3 2,13-12,0 0,0 0,-1 0,1 0,-1 0,1 0,-1-1,1 1,-1 0,1-1,-1 1,0-1,1 0,-1 1,0-1,1 0,-1 0,0 0,0 0,1 0,-1 0,0-1,1 1,-1-1,1 1,-1-1,0 0,1 1,-1-1,1 0,0 0,-1 0,1 0,0 0,-1 0,1 0,0-1,0 1,0 0,0-1,0 1,0-1,1 1,-1-1,0 1,1-1,-1 0,1 1,-1-1,1 0,0 1,0-1,0 0,0 1,0-1,0 0,1-11,0 0,1 1,1-1,0 1,0-1,1 1,1 0,0 0,1 1,0-1,0 1,1 0,1 1,0 0,0 0,1 1,5-4,-5 2,246-256,-229 240,47-45,-3-3,58-82,-83 92,-2-2,-3-1,-4-2,-2-2,-4-1,-2-1,-2-10,-24 75,18-112,-20 117,0 1,1-1,-2 1,1-1,0 1,-1 0,1-1,-1 1,0-1,0 1,0 0,-1 0,1 0,-1-1,0 1,0 1,0-1,0 0,0 0,-1 1,1-1,-1 1,1 0,-1 0,0 0,0 0,0 0,0 1,0-1,-1 1,-2-1,-4 2,-1 1,1 0,0 1,-1 0,1 0,0 1,0 1,1 0,-1 0,1 1,0 0,0 0,0 1,1 0,0 1,0 0,0 0,1 0,0 1,1 0,0 1,0-1,1 1,0 1,-3 6,-4 7,1 0,1 2,2-1,0 1,1 0,2 0,0 1,2 0,1 0,1 0,1 0,3 23,-1-34,0 1,2-1,-1 0,2 0,0-1,1 1,0-1,1 0,0 0,2-1,-1 0,2-1,-1 0,2 0,0-1,0 0,1-1,0 0,0-1,1-1,1 0,-1 0,1-1,1-1,-1-1,1 0,0-1,0 0,0-1,10 0,-14-1,1 0,-1-1,1 0,-1-1,1-1,-1 0,1 0,-1-1,0 0,0-1,0-1,0 0,0 0,0-1,-1 0,0-1,0 0,-1 0,0-1,0-1,0 1,-1-2,5-5,-8 8,0 0,0-1,-1 0,0 0,0 0,-1 0,1-1,-2 1,1-1,-1 0,0 1,-1-1,0 0,0 0,-1 0,1 0,-2 0,1 0,-1 0,-1 0,1 0,-2 0,1 0,-1 0,2 6,-1 1,1 0,-1-1,1 1,-1 0,0 0,0 0,1 0,-1 0,0 1,0-1,0 0,0 1,0 0,0-1,0 1,0 0,0 0,0 0,0 0,0 0,0 1,0-1,0 0,0 1,1 0,-1-1,0 1,0 0,0 0,1 0,-1 0,-1 1,-53 45,45-35,1 1,0 1,1 0,1 0,0 0,1 1,0 1,1-1,1 1,0 0,1 0,1 0,1 1,0-1,1 1,1-1,0 1,2 3,0-9,2-1,-1 1,2-1,-1 0,1 0,1 0,0-1,0 1,1-1,0-1,0 0,1 0,0 0,1-1,-1 0,1 0,1-1,-1-1,1 1,0-2,0 1,1-1,-1-1,1 0,0 0,0-1,10 0,26-11,-29 3</inkml:trace>
  <inkml:trace contextRef="#ctx0" brushRef="#br0" timeOffset="23806.008">553 2197,'31'-76,"-16"37,-7 16,1 0,1 0,1 1,0 1,2 0,3-2,120-149,-135 171,0-1,0 1,0-1,0 1,0 0,1-1,-1 1,0 0,1 0,-1 0,0 0,1 0,-1 0,1 1,0-1,-1 0,1 1,-1-1,1 1,0 0,0-1,-1 1,1 0,0 0,-1 0,1 0,0 1,0-1,-1 0,1 1,0-1,-1 1,1-1,-1 1,1 0,-1 0,1 0,-1 0,1 0,-1 0,0 0,1 0,-1 0,0 1,0-1,0 0,0 1,9 15,-1 1,-1 0,-1 0,0 0,-1 1,-1 0,-1 0,-1 1,0 5,-1 0,14 42,-14-66,0-1,0 0,0 1,1-1,-1 0,0-1,0 1,0 0,0-1,0 1,0-1,0 1,0-1,0 0,0 0,0 0,0 0,0 0,-1 0,1-1,0 1,-1-1,1 1,-1-1,1 1,-1-1,0 0,0 0,0 0,0 0,1-1,0 0,1 0,17-24,2 1,1 0,1 2,1 0,1 2,1 1,0 1,2 2,11-5,-39 22,0 0,1 0,-1 1,1-1,-1 0,1 1,0 0,-1-1,1 1,0 0,-1 0,1 0,-1 0,1 0,0 0,-1 0,1 0,0 1,-1-1,1 1,-1-1,1 1,-1 0,1-1,-1 1,1 0,-1 0,0 0,1 0,-1 0,0 0,0 1,0-1,0 0,0 1,0-1,0 1,-1-1,1 0,0 1,-1 0,1-1,-1 1,1-1,-1 1,0 0,0 0,45 183,-44-175,-1 1,1-1,-2 0,1 1,-2-1,1 0,-1 0,-1 0,0 0,0 0,-1-1,0 0,-1 1,-3 3,-13 36,21-48,0-1,-1 1,1-1,-1 1,1 0,0-1,-1 1,1 0,0-1,-1 1,1 0,0-1,0 1,-1 0,1 0,0-1,0 1,0 0,0-1,0 1,0 0,0 0,1-1,-1 1,0 0,0 0,1-1,-1 1,0 0,0-1,1 1,-1-1,1 1,-1 0,1-1,-1 1,1-1,-1 1,1-1,-1 1,1-1,8-1</inkml:trace>
  <inkml:trace contextRef="#ctx0" brushRef="#br0" timeOffset="24393.271">1851 1830,'10'5,"7"-3,7-3,3 0,2 0,1-1,0 1,0 1,0-1,-1 1,-1-5,1-1,-1 0,0 1,0 2,1 1,-1 1,-5 0</inkml:trace>
  <inkml:trace contextRef="#ctx0" brushRef="#br0" timeOffset="24887.375">1880 2113,'226'-1,"-27"-28,-149 24,-32-1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4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0,'-4'24,"2"4,2-4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4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4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1,'-5'2,"0"-1,0 1,0 1,0-1,1 1,-1 0,1 0,0 0,0 0,0 1,0 0,0 0,1 0,0 0,0 0,0 1,0-1,1 1,-1 0,1 0,1 0,-1 0,1 0,0 0,0 0,0 1,0 4,5-6,-1 1,1-1,0 0,0 0,0 0,1 0,-1-1,1 1,0-1,0-1,0 1,1-1,-1 0,2 1,22 11,-26-12,0 0,0 0,0 1,-1-1,1 0,-1 1,1 0,-1 0,0 0,0 0,0 0,0 0,-1 0,1 0,-1 1,0-1,0 1,0-1,0 1,-1-1,1 1,-1 0,0-1,0 1,-1-1,1 1,-1 0,1-1,-1 1,0-1,0 1,-1-1,1 0,-1 1,0-1,1 0,-1 0,-1 0,1-1,0 1,-1 0,1-1,-1 1,-8 8,0 0,0 0,-1-1,0-1,0 0,-1 0,-1-2,1 1,-1-2,-9 4,5-5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7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1,'-5'34,"-2"15,1 5,6-7,3-12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7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7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337 594,'-36'10,"0"2,0 2,2 1,0 2,1 1,-27 20,4 12,54-49,1 1,0-1,0 0,0 0,1 1,-1-1,0 0,0 1,1-1,-1 1,1-1,-1 1,1-1,0 1,-1-1,1 1,0-1,0 1,0-1,0 1,0-1,1 1,-1 0,0-1,1 1,-1-1,1 0,-1 1,1-1,0 1,0-1,0 0,-1 1,1-1,0 0,1 0,-1 0,0 0,0 0,0 0,1 0,-1 0,0-1,2 2,5 0,0-1,1 1,0-1,-1 0,1-1,0 0,-1-1,1 0,-1 0,1 0,-1-1,1-1,-1 1,0-1,0-1,0 0,0 0,-1 0,0-1,1 0,135-82,-141 86,-1 0,0 0,0 1,0-1,1 0,-1 0,0 1,1-1,-1 1,1-1,-1 1,1 0,-1 0,1-1,-1 1,0 0,1 0,-1 0,1 0,-1 1,1-1,-1 0,1 1,-1-1,1 1,-1-1,0 1,1 0,-1 0,0-1,0 1,0 0,1 0,-1 0,0 0,0 0,0 1,-1-1,1 0,0 0,0 1,-1-1,1 0,0 1,-1-1,0 0,1 1,-1-1,0 1,1-1,-1 1,4 35,-5-34,0 1,1-1,-1 1,1-1,0 1,0 0,0-1,0 1,1-1,0 1,-1-1,1 1,0-1,1 1,-1-1,1 0,-1 0,1 1,0-1,0 0,0-1,1 1,-1 0,1-1,-1 1,1-1,0 0,0 0,0 0,0 0,1 0,-1-1,0 0,1 1,-1-1,1 0,-1-1,1 1,-1-1,4 1,7-6,0 0,0 0,0-2,0 1,-1-2,0 0,-1 0,0-1,0-1,-1 0,0-1,-1 0,0 0,0-1,-2-1,1 1,0-3,21-24,-1 0,-2-2,-1-1,-3-1,-1-1,-3-1,-1-1,-2 0,6-38,-9-100,-13 182,0 0,0-1,0 1,0 0,-1-1,0 1,1 0,-1 0,0 0,0-1,0 1,0 0,0 0,-1 0,1 1,0-1,-1 0,0 0,1 1,-1-1,0 1,0-1,0 1,0 0,0 0,0 0,0 0,0 0,0 0,-1 1,1-1,0 1,0 0,-1-1,1 1,0 0,-1 0,1 0,0 1,-1-1,1 1,0-1,0 1,-1 0,1-1,0 1,0 0,0 1,0-1,0 0,0 1,0-1,1 1,-1-1,0 1,1 0,0 0,-1-1,1 1,-1 2,-11 15,1 1,1 0,1 1,1 0,1 0,1 1,0 0,2 1,0-1,1 9,0-9,1 1,0-1,2 1,1 0,0 0,2-1,1 1,0 0,2-1,1 0,0 0,2-1,0 0,1 0,2-1,0 0,1 0,1-2,0 1,2-2,0 0,1 0,0-2,1 0,1-1,1 0,10 5,-1-8,-3-3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5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0 364,'141'-155,"-118"135,-3 0,1 1,1 0,0 2,1 1,1 1,1 1,0 1,26-9,-48 20,1 1,-1 0,0 0,0 0,1 0,-1 1,0-1,1 1,-1 0,0 0,1 0,-1 0,1 1,-1-1,0 1,1 0,-1 0,0 0,0 0,0 1,0-1,0 1,0 0,0 0,-1 0,1 0,0 0,-1 1,0-1,0 1,1-1,-1 1,-1 0,1 0,0 0,-1 0,0 0,1 0,-1 1,0 12,-1 0,-1 0,0 0,-1 0,0 0,-1 0,-1 0,-1-1,0 0,-1 0,-1 0,0 0,-1-1,0-1,-1 1,-1-1,-3 2,10-10,-1 1,-1-1,1 0,-1-1,1 1,-2-1,1 0,0 0,-1 0,0-1,1 0,-1 0,-1 0,1-1,0 0,0 0,-1 0,1-1,-1 0,0-1,1 1,-6-1,-43-1,30 1</inkml:trace>
  <inkml:trace contextRef="#ctx0" brushRef="#br0" timeOffset="668.603">706 195,'3'1,"0"2,0-1,-1 0,1 0,-1 1,0 0,1-1,-1 1,0 0,-1 0,1 0,-1 0,1 0,-1 1,0-1,0 0,0 3,1-3,5 26,0 0,-2 1,-2-1,0 1,-2 0,-1 0,-2 0,-2 9,-43 224,38-250,12-49,12-28,3 0,3 1,2 1,4 2,1 0,37-55,-49 88,2 0,0 1,2 1,1 1,0 1,2 0,1 2,0 1,2 1,13-8,-36 25,0 0,-1 1,1-1,0 1,-1-1,1 1,0 0,0 0,0 0,0 1,0-1,0 1,0 0,1-1,-1 1,0 1,0-1,0 0,0 1,0 0,0-1,0 1,0 0,0 1,-1-1,1 0,0 1,0 0,-1-1,0 1,1 0,-1 0,0 1,0-1,0 0,0 1,0-1,0 1,-1 0,1-1,-1 1,0 0,0 0,0 0,0 0,0 0,-1 0,0 0,1 0,-1 0,0 1,-2 10,0 0,-1 0,-1 0,0 0,-1 0,0-1,-1 0,-1 0,0-1,0 0,-2 0,1 0,-1-1,-1 0,-3 2,6-5,1-1,-1 1,-1-1,1-1,-1 1,-1-1,1-1,-1 0,0 0,0 0,0-1,0-1,-1 0,-2 1,-12 0</inkml:trace>
  <inkml:trace contextRef="#ctx0" brushRef="#br0" timeOffset="1018.651">1355 279,'56'-1,"1"-2,-1-3,0-2,22-8,-71 15,1 0,-1-1,0 0,0 0,1-1,-1 1,-1-2,1 1,0-1,-1 0,0 0,0-1,0 0,-1 0,1 0,-1-1,0 1,-1-1,1 0,-1-1,-1 1,1-1,-1 0,0 0,0 0,-1 0,0 0,0-1,-1 1,0-1,0-1,-2 6,1 1,0-1,-1 0,1 1,-1-1,0 0,0 1,0-1,0 1,0-1,-1 1,1-1,-1 1,0 0,1 0,-1 0,0 0,0 0,0 0,-1 1,1-1,0 1,-1-1,1 1,-1 0,1 0,-1 0,0 0,1 0,-1 1,0-1,1 1,-1 0,-2 0,-95 15,86-8,0 0,0 1,1 1,0 0,0 1,1 0,0 1,1 0,1 1,-1 1,2-1,0 1,0 1,2 0,-1 0,2 0,0 1,1 0,0 0,1 1,-1 7,5-18,-1 1,1 0,0-1,1 1,-1-1,1 1,0-1,1 1,-1-1,1 0,0 1,0-1,1 0,0 0,0-1,0 1,0 0,1-1,-1 0,1 0,0 0,0 0,1-1,-1 0,1 0,0 0,0 0,0-1,0 1,0-1,0-1,1 1,-1-1,1 0,-1 0,1 0,-1-1,1 0,0 0,1-1,109-28,-91 19</inkml:trace>
  <inkml:trace contextRef="#ctx0" brushRef="#br0" timeOffset="1319.411">2315 81,'-20'3,"1"1,0 1,0 0,0 2,1 0,0 1,0 1,1 0,0 1,0 1,2 1,-1 0,1 1,-7 9,20-19,0 0,0-1,1 1,-1 0,1 0,-1 0,1 0,0 1,0-1,1 0,-1 0,1 1,-1-1,1 0,0 1,0-1,1 0,-1 1,1-1,0 0,-1 0,1 1,1-1,-1 0,0 0,1 0,0 0,-1-1,1 1,0 0,0-1,1 1,-1-1,1 0,-1 0,1 0,-1 0,1 0,0 0,0-1,0 1,0-1,0 0,2 0,6 4,0 0,0-2,1 1,-1-1,1-1,0 0,0-1,-1 0,1-1,0 0,0-1,0 0,0-1,-1 0,5-2,91-33,-89 31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3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1,'-18'68,"10"14,4 0,6 69,-4 79,-26-21,28-165,0-32</inkml:trace>
  <inkml:trace contextRef="#ctx0" brushRef="#br0" timeOffset="248.684">1 537,'38'-9,"37"-9,10 0,-4 2,-11 4,-13 0,-11 1,-9 2,-6 4,-3 2,-2-3,0-1,-5-4,-6 0</inkml:trace>
  <inkml:trace contextRef="#ctx0" brushRef="#br0" timeOffset="712.497">791 30,'-22'466,"20"-444,2 1,0-1,2 0,0 1,2-1,0 0,2 0,4 11,-10-32,0 1,0-1,1 0,-1 1,0-1,1 0,-1 1,1-1,0 0,-1 0,1 1,0-1,0 0,0 0,0 0,0 0,0 0,0 0,0 0,0 0,0-1,1 1,-1 0,0-1,0 1,1-1,-1 1,1-1,-1 0,0 1,1-1,-1 0,1 0,-1 0,0 0,1 0,-1 0,1-1,-1 1,0 0,1-1,-1 1,0-1,1 1,-1-1,0 0,0 1,1-1,-1 0,0 0,0-1,165-143,-160 140,-3 2,-1 0,1 1,-1-1,1 0,0 1,0 0,0 0,0 0,0 0,1 0,-1 0,0 1,1 0,-1-1,1 1,0 1,-1-1,1 0,0 1,0 0,-1 0,1 0,0 0,0 1,-1-1,1 1,-1 0,1 0,0 1,-1-1,0 1,1-1,-1 1,0 0,0 0,0 0,0 1,0-1,0 1,3 13,0-1,-1 1,-1 0,0 0,-2 1,1-1,-2 1,0 9,1 14,13 2,-3-30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32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1 345,'30'-5,"0"-2,-1-1,1-1,-2-2,1-1,-2-1,0-1,0-1,-1-2,-1-1,-1 0,-1-2,0-1,-2 0,0-2,16-23,-16-18,-22 63,0 1,1 0,-1-1,0 1,0 0,1 0,-1 0,0-1,0 1,0 0,1 0,-1 0,0 0,0 0,0 1,1-1,-1 0,0 0,0 0,1 1,-1-1,0 0,1 1,-1-1,0 1,1-1,-1 1,0-1,1 1,-1-1,1 1,-1-1,1 1,-1 0,1-1,-1 1,1 0,0 0,-1-1,1 1,0 0,0 0,0-1,-1 1,1 0,0 0,0 0,0-1,0 1,1 1,-13 29,2 1,2 0,0 1,2-1,1 8,-2 10,-33 257,26-169,-6-1,-6 0,-15 31,29-126,8-22,-1-1,-1 0,0 0,-2 0,0-1,-1 0,-1-1,0 0,-1 0,-1-1,-2 0,12-14,1 0,-1 0,1-1,-1 1,0-1,0 1,1-1,-1 0,0 0,0 1,-1-2,1 1,0 0,0 0,0-1,0 1,-1-1,1 1,0-1,-1 0,1 0,0 0,-1 0,1-1,0 1,0-1,-1 1,1-1,0 0,0 0,0 0,0 0,0 0,0 0,0 0,0-1,0 1,1-1,-1 1,1-1,-1 0,1 0,-1 0,1 0,0 0,0 0,0 0,0 0,0 0,1 0,-1-1,-4-17,1 0,1 0,1 0,0-1,2 1,1 0,0-1,1 1,1 0,1 0,1 0,1 1,0-1,2 1,3-5,-2-5,2 0,2 0,0 2,2-1,1 2,1 0,1 1,1 0,1 2,2 0,14-11,-28 28,0 1,1 1,-1-1,1 2,0-1,0 1,0 0,0 1,1 0,-1 1,4-1,11 1</inkml:trace>
  <inkml:trace contextRef="#ctx0" brushRef="#br0" timeOffset="304.949">876 599,'-23'21,"2"0,1 2,1 0,0 1,2 1,1 1,1 0,1 1,-6 19,19-44,0 0,0 0,0 0,0 0,0 0,1 1,-1-1,1 0,-1 1,1-1,0 0,0 1,0-1,0 0,0 1,1-1,-1 0,1 1,0-1,-1 0,1 0,0 1,0-1,0 0,1 0,-1 0,0 0,1-1,-1 1,1 0,0 0,0-1,-1 1,1-1,0 0,0 0,0 1,1-1,-1 0,0-1,0 1,0 0,2 0,9-2,-1-1,1 0,-1 0,1-1,-1-1,0 0,0-1,-1 0,1-1,-1 0,0-1,-1 0,0 0,1-2,1-1,0 0,-1-1,-1 0,0 0,0-1,-1 0,-1-1,0 0,2-5,-7 12,-1 1,1-1,-1 0,0 0,0 0,-1 0,0 0,0-1,-1 1,1 0,-1 0,-1-1,1 1,-1 0,0 0,0 0,-1 0,0 0,0 0,0 0,-1 0,0 1,-3-5,5 8,0 1,0-1,0 1,0-1,0 1,0 0,0 0,-1-1,1 1,0 0,-1 0,1 0,-1 0,1 1,-1-1,0 0,1 1,-1-1,0 1,1-1,-1 1,0 0,0 0,1 0,-1 0,0 0,0 0,1 0,-1 1,0-1,0 0,1 1,-1 0,-15 8</inkml:trace>
  <inkml:trace contextRef="#ctx0" brushRef="#br0" timeOffset="550.7">1158 966,'0'-10,"0"-12,0-8,5-3,1-1,0 0,-1 2,3 1,1 1,3 1,5 0,-1 1,1 5,4 6,2 6,-2 5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4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360 173,'26'-70,"-26"68,0 0,0 0,-1 0,1 1,0-1,-1 0,1 0,-1 0,0 1,0-1,0 0,0 1,0-1,0 0,0 1,0 0,-1-1,1 1,0 0,-1-1,1 1,-1 0,0 0,1 0,-1 0,0 1,1-1,-1 0,0 1,0-1,0 1,0 0,1 0,-1-1,0 1,0 0,0 1,-1-1,-14 2,-1 0,1 1,0 1,0 1,0 1,0 0,1 1,0 1,1 0,-1 1,2 1,-1 0,1 1,1 1,-7 7,14-16,1 1,-1 0,1 0,0 0,0 1,1 0,-1 0,1 0,0 0,1 0,-1 1,1 0,0 0,0 0,1 0,0 0,0 1,0-1,1 0,0 1,0 0,1-1,-1 1,1-1,1 1,0 0,-1-1,2 1,-1-1,1 0,0 1,1-1,-1 0,1 0,0 0,1-1,1 3,12 3,1 0,0-1,1-1,0-1,0 0,1-2,0 0,0-1,0-1,1-1,0-1,-1-1,1 0,8-2,-15 1,0 0,0 0,0-1,0-1,0 0,0-1,-1-1,1 0,6-3,3-5</inkml:trace>
  <inkml:trace contextRef="#ctx0" brushRef="#br0" timeOffset="1042.942">1094 201,'-9'-4,"1"0,-1 0,0 1,0 0,0 1,-1 0,1 0,-1 1,1 0,-1 1,1 0,-1 1,1 0,0 0,-1 1,1 0,0 0,0 1,0 0,0 1,1 0,-1 1,1 0,0 0,0 0,1 1,-1 0,1 1,1-1,-5 7,-3 2,1 1,0 0,2 0,0 1,0 1,2 0,0 0,2 1,0 0,6-15,0-1,1 0,-1 0,1 0,0 1,0-1,1 0,-1 0,1 1,-1-1,1 0,0 0,0 0,0 0,1 0,-1 0,1 0,0 0,0-1,-1 1,2-1,-1 1,0-1,0 0,1 1,-1-1,1-1,0 1,0 0,0-1,0 1,0-1,0 0,0 0,0 0,0 0,0-1,0 1,1-1,-1 0,0 0,0 0,1 0,-1-1,0 1,0-1,3 0,20-6,0-1,-1-1,0-2,0 0,-1-1,-1-2,0 0,-1-2,0 0,9-10,120-107,-151 132,0 0,1 1,-1-1,1 0,0 0,-1 1,1-1,0 0,-1 1,1-1,0 1,-1-1,1 1,0-1,0 1,0-1,0 1,-1 0,1-1,0 1,0 0,0 0,0 0,0 0,0 0,0 0,0 0,0 0,0 0,0 0,-1 0,1 1,0-1,0 0,0 1,0-1,0 1,-1-1,1 1,0-1,0 1,-1-1,1 1,0 0,-1-1,1 1,-1 0,1 0,-1-1,1 1,-1 0,1 0,-1 0,0 0,1-1,-1 1,0 0,0 0,0 0,0 0,0 0,0 0,0 0,0 0,0 0,0 0,13 81,-13-72,1 0,0 0,0 1,1-1,0-1,0 1,2 0,-1 0,1-1,0 0,1 0,0 0,0 0,1-1,2 3,-1-7,0 0,1-1,-1 0,1 0,-1-1,1 0,0 0,0-1,0 0,0 0,0-1,-1 0,1 0,0-1,0 0,0 0,0-1,0 0,-1 0,1-1,-1 0,0-1,1 1,-2-1,1-1,2-1,18-14,-1-1,0-1,-2-1,-1-1,13-18,84-81,-108 114,3-4,1 0,-1 1,2 1,0 0,0 1,1 1,0 1,7-2,-23 10,0-1,0 1,0-1,0 1,0 0,0-1,0 1,0 0,0 0,0 1,0-1,0 0,0 1,0-1,-1 1,1 0,0-1,0 1,0 0,0 0,-1 0,1 0,-1 1,1-1,-1 0,1 1,-1-1,0 1,1-1,-1 1,0 0,0-1,0 1,0 0,-1 0,1 0,0 0,-1 0,1 0,-1 0,0 0,-3 85,-1-72,-1-1,0 1,-1-1,0 0,-1 0,0-1,-2 0,1-1,-2 1,0-1,3-2,-1-1,0 0,0-1,-1 0,0 0,0-1,-1 0,0 0,0-1,-1-1,1 0,-1 0,0-1,-1 0,1-1,-1 0,-5 0,-82-3,99-1,-1 1,1 0,0-1,0 1,0-1,-1 1,1-1,0 1,0-1,0 1,0-1,0 1,0-1,0 1,0-1,0 1,0-1,0 1,0-1,0 1,0-1,1 1,-1-1,0 1,0-1,0 1,1-1,-1 1,0 0,1-1,-1 1,0-1,1 1,-1 0,1-1,-1 1,0 0,1 0,-1-1,1 1,-1 0,1 0,-1 0,1 0,-1-1,1 1,-1 0,1 0,-1 0,1 0,-1 0,1 0,-1 0,1 0,-1 1,1-1,-1 0,1 0,0 0,27-5,0 0,0 2,1 1,0 2,-1 0,2 2,24-1,299-1,-333-4,0-2,-1 0,0-1,0-1,-1-1,0 0,-1-2,0 0,0-1,-1 0,-1-1,0-1,-1-1,0 0,-1 0,-1-2,0 1,3-9,-6 12,0-1,-1 0,0 0,-2 0,1-1,-2-1,0 1,0-1,-2 1,2-9,-5 21,0 1,0 0,0-1,0 1,-1 0,1-1,-1 1,1 0,-1 0,0 0,1-1,-1 1,0 0,-1 0,1 0,0 0,-1 1,1-1,-1 0,1 0,-1 1,0-1,1 1,-1 0,0-1,0 1,0 0,0 0,-1 0,1 0,0 1,0-1,0 1,-1-1,1 1,0 0,-1-1,1 1,-1 1,-92 14,80-9,0 0,1 2,0-1,0 2,1 0,0 0,0 1,1 1,0 0,1 0,1 1,0 1,0 0,1 0,1 1,0 0,1 0,1 1,0 0,1 0,-3 15,7-23,0 0,1-1,0 1,0 0,0 0,1 0,0-1,0 1,1 0,0-1,0 1,1-1,-1 0,1 0,1 0,-1 0,1 0,0-1,1 1,-1-1,1 0,0-1,0 1,0-1,1 0,-1 0,1-1,1 1,15 7,-1-1,1 0,1-2,0-1,0-1,0 0,11-1,107 21,-114-23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02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14,'16'-10,"-23"6,-28 8,-31 10,1 4,0 2,-15 10,42-16,30-11,3-3,1 1,-1 0,1 0,0 1,-1-1,1 1,0 0,0 0,0 1,0-1,0 1,1-1,-1 1,1 1,0-1,0 0,0 1,0-1,0 1,1 0,0 0,0 0,0 0,-1 4,5-5,0 1,0-1,1 0,-1 1,1-1,0 0,0 0,0-1,0 1,0-1,0 1,1-1,0 0,-1 0,1-1,0 1,0-1,0 0,0 0,0 0,0 0,0-1,3 1,2 1,195 14,-202-16,0 0,0 0,-1 0,1 0,0 0,-1 0,1 1,0-1,0 1,-1-1,1 1,-1-1,1 1,0 0,-1 0,1 0,-1 0,0 0,1 0,-1 0,0 0,0 1,0-1,1 0,-1 1,-1-1,1 1,0-1,0 1,-1 0,1-1,0 1,-1 0,0-1,1 1,-1 0,0 0,0-1,0 1,0 0,0-1,0 1,-1 0,1 0,-1-1,1 1,-1 0,1-1,-1 1,0-1,0 1,0-1,0 1,0-1,0 0,0 1,0-1,-1 0,1 0,0 0,-2 1,-164 130,76-66,-95 85,184-149,-1 0,1 0,-1 0,1 1,0-1,0 1,0 0,0-1,0 1,0 0,1 0,0 0,-1 0,1 1,0-1,1 0,-1 0,1 1,-1-1,1 0,0 1,0-1,0 0,1 1,-1-1,1 0,0 0,-1 1,2-1,-1 0,0 0,1 0,-1 0,1 0,0-1,0 1,0 0,0-1,0 1,1-1,-1 0,1 0,0 0,-1 0,1 0,0-1,0 1,0-1,0 0,1 1,135-21,33-15,-149 33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47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0 187,'423'-31,"-277"5,-145 27,0-1,-1 0,1 0,-1 1,1-1,0 0,-1 0,1 0,0 0,-1 0,1 0,0 0,-1 0,1 0,0 0,-1 0,1-1,0 1,-1 0,1 0,-1-1,1 1,0 0,-1-1,1 1,-1-1,1 1,-1 0,1-1,-1 1,1-1,-1 0,0 1,1-1,-1 1,0-1,0 1,1-1,-1 0,0 1,0-1,0 0,0 1,1-1,-1 0,0 1,0-1,0 0,-1 1,1-1,0 0,0 0,-25-27,24 26,-76-69,63 60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47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29,'24'0,"23"-4,7-3,0 1,-5 2,-5 0,-6 2,-5 1,-2 0,-3 1,0 1,-1-1,0 0,0 0,-4 1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45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1,'25'206,"-25"-116,-5 1,-4-1,-3-1,-5 0,-3 0,-18 42,18-70,12-37</inkml:trace>
  <inkml:trace contextRef="#ctx0" brushRef="#br0" timeOffset="431.524">527 29,'0'598,"1"-596,-1 0,1 0,-1 0,1 0,-1 1,0-1,0 0,0 0,0 0,0 1,0-1,-1 0,1 0,-1 0,1 0,-1 1,0-1,0 0,0 0,0 0,0-1,-1 1,1 0,0 0,-1-1,1 1,-1-1,0 1,0-1,1 0,-1 1,0-1,0 0,0 0,0-1,0 1,0 0,-1-1,1 1,0-1,0 1,-1-1,-11-6,0 0,0-1,1 0,0-1,0 0,1-1,0-1,0 0,-4-5,-33-26,28 24,11 9,0 0,-1 0,1 1,-2 0,1 0,-1 2,0-1,0 2,-7-3,-21 15,28 3</inkml:trace>
  <inkml:trace contextRef="#ctx0" brushRef="#br0" timeOffset="767.088">894 593,'-13'20,"1"-3,1 1,0 0,2 1,0 0,1 0,0 1,2 0,0 2,6-19,-1-1,1 1,0-1,0 1,0 0,0-1,0 1,0-1,1 1,-1-1,1 1,0-1,0 1,0-1,0 0,0 1,0-1,1 0,-1 0,1 0,-1 0,1 0,0 0,0-1,0 1,0 0,0-1,0 0,0 1,1-1,-1 0,0 0,1 0,-1 0,1-1,-1 1,1-1,-1 1,1-1,-1 0,1 0,-1 0,1-1,0 1,-1 0,1-1,-1 0,1 1,-1-1,0 0,1 0,5-2,-1 0,0 0,1-1,-1 0,-1 0,1 0,-1-1,1 0,-1 0,-1-1,1 0,-1 0,0 0,0-1,-1 1,0-1,0 0,0 0,-1-1,0 1,-1-1,1 0,-2 1,1-1,-1 0,0 0,0 0,-1 0,-1 0,1 0,-1 0,0 0,-1 0,0-1,-5-10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49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31,'14'0,"15"-5,7-2,2 1,0 1,-3 1,-1 2,-3 1,-1 1,-1 0,-1 0,0 0,0 0,0 0,-5 1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51.9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0 171,'623'0,"-559"-11,-95-16,18 21,0 0,1-1,0-1,0 0,1-1,0 0,1-1,0 0,0-1,1 0,-7-9,9 3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59:49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28,'-66'405,"18"-48,31-240,12-93</inkml:trace>
  <inkml:trace contextRef="#ctx0" brushRef="#br0" timeOffset="483.465">670 1,'-44'174,"-23"134,62-48,8-138,-3-136,0-1,-2 0,1 1,-2 0,0-1,0 1,-1 0,-1 0,-1 1,0 0,0-1,-1 2,-1-1,0 1,-1 1,0-1,-1 1,0 1,-1 0,0 0,0 1,-1 1,0 0,-1 0,0 2,0-1,0 1,-4 0,4 2,0 1,0 0,0 0,0 1,0 1,-1 0,1 1,-1 0,1 1,0 1,0 0,-1 1,1 0,1 1,-1 1,1 0,-1 0,1 1,1 1,-1 0,1 1,1 0,-1 0,-5 7,3 1</inkml:trace>
  <inkml:trace contextRef="#ctx0" brushRef="#br0" timeOffset="1032.226">1376 481,'-30'4,"0"1,0 2,1 0,0 3,1 0,0 2,1 0,0 3,1 0,0 1,-6 7,27-19,1 0,-1 0,1 1,0-1,0 1,1 0,-1 0,1 0,0 1,1-1,-1 1,1-1,0 1,0 0,1 0,0 0,0 0,0 0,1 0,0 0,0 0,0 0,1 1,0-1,0 0,1-1,0 1,0 0,0 0,3 5,0-2,0 1,0-1,1 0,0-1,1 0,0 1,0-2,1 1,0-1,0-1,1 1,0-1,0-1,0 0,0 0,1-1,0 0,0 0,0-1,1-1,-1 0,1 0,-1-1,1 0,-6 0,0 1,0-1,0-1,0 1,0-1,0 0,0 0,0 0,0-1,0 1,0-1,0 0,0-1,-1 1,1-1,0 0,-1 0,1-1,-1 1,0-1,0 0,0 0,0-1,0 1,-1-1,0 0,1 1,-1-2,-1 1,1 0,-1 0,1-1,-2 1,1-1,-1 1,0 0,0-1,-1 1,1-1,-1 1,0-1,0 1,0-1,-1 1,0 0,0-1,0 1,0 0,-1-1,1 1,-1 0,0 0,0 0,-1 0,1 1,-1-1,0 1,0-1,0 1,0 0,-1 0,1 0,-1 1,0-1,0 1,1 0,-2 0,1 0,0 1,0-1,0 1,-5-1,-49 4,58-1,0-1,0 1,0 0,1 0,-1 0,0 0,1 0,-1 0,1 0,-1-1,0 1,1 0,0 0,-1-1,1 1,0 0,-1-1,1 1,0 0,-1-1,1 1,0-1,0 1,0-1,0 0,0 1,-1-1,1 0,0 0,0 0,0 1,0-1,0 0,0 0,0 0,0 0,0-1,24 5,0-2,0-2,0 0,0-1,0-1,0-2,0 0,0-2,-1-1,12-5,-12 4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08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1,'-17'130,"-24"340,16-118,41-270,-15-80,0 0,-1 0,1 0,0-1,0 1,1 0,-1-1,0 1,0-1,1 1,-1-1,1 0,-1 1,1-1,0 0,0 0,-1 0,1-1,0 1,0 0,0 0,0-1,0 0,0 1,0-1,0 0,0 0,0 0,0 0,0 0,0 0,0-1,-1 1,1-1,0 1,0-1,0 0,0 1,0-2,10-4,0-2,0 0,-1 0,0-1,-1-1,0 1,0-2,-1 1,5-8,23-25,-13 18,0-1,0 0,2 2,1 1,1 1,1 1,12-6,-38 25,0 0,0 0,0 0,0 0,0 0,1 1,-1 0,0-1,1 1,-1 1,1-1,-1 0,1 1,0 0,-1 0,1 0,-1 0,1 0,-1 1,1 0,-1-1,1 1,-1 1,1-1,-1 0,0 1,0 0,0-1,0 1,0 1,0-1,0 0,-1 1,1-1,-1 1,0 0,0 0,0 0,0 0,0 0,0 0,0 2,1 7,-1 1,0-1,-1 1,0-1,-1 1,0-1,-1 1,0-1,-1 1,-1-1,-3 11,-7 76,25-58,0-30</inkml:trace>
  <inkml:trace contextRef="#ctx0" brushRef="#br0" timeOffset="302.525">1127 622,'-28'31,"2"2,1 1,1 1,2 1,2 1,1 0,2 2,1 2,14-38,0 0,0 1,1-1,-1 1,1-1,0 1,0-1,0 1,1 0,-1-1,1 1,0 0,0 0,0-1,1 1,-1 0,1-1,0 1,0 0,0-1,0 1,1-1,-1 0,1 1,0-1,0 0,0 0,0 0,1 0,-1-1,1 1,0-1,0 1,0-1,0 0,0 0,0 0,1 0,-1-1,1 0,1 1,4 1,-1-1,0 0,0-1,1 0,-1 0,1-1,-1 0,1 0,-1-1,0 0,1-1,-1 0,0 0,0 0,0-1,0-1,0 1,-1-1,0-1,0 1,0-1,0 0,-1-1,1 0,-1 0,-1 0,1 0,-1-1,4-7,-4 4,0-1,-1 0,0 0,-1 0,0-1,-1 1,0-1,-1 0,0 1,-1-1,0 0,-1 0,0 1,-1-1,0 0,-1 1,0 0,-1 0,0 0,-1 0,-4-7,-44-66,34 60</inkml:trace>
  <inkml:trace contextRef="#ctx0" brushRef="#br0" timeOffset="765.585">1523 735,'-1'41,"0"-28,0 1,0-1,2 0,0 0,0 0,1 0,1 0,0 0,0 0,4 6,-6-17,0 0,0 0,1-1,-1 1,0 0,1 0,-1-1,1 1,0-1,0 1,-1-1,1 0,0 0,0 0,0 0,0 0,0 0,0 0,1-1,-1 1,0-1,0 1,0-1,1 0,-1 0,0 0,0 0,1-1,-1 1,0 0,0-1,0 0,1 1,-1-1,0 0,0 0,0 0,0-1,79-55,-69 46,139-127,-150 138,1-1,0 1,-1 0,1-1,0 1,0 0,-1 0,1 1,0-1,-1 0,1 0,0 1,-1-1,1 1,0-1,-1 1,1 0,-1 0,1 0,-1 0,0 0,1 0,-1 0,0 0,0 0,1 1,-1-1,0 0,0 1,-1-1,1 1,0-1,0 1,-1 0,1-1,-1 1,1 0,-1-1,0 1,0 0,0-1,0 1,0 0,0 0,0-1,0 1,-1 0,10 23,-7-21,1 1,0 0,1-1,-1 0,1 0,0 0,0 0,0-1,0 1,1-1,0 0,-1 0,1-1,0 1,0-1,0 0,1-1,-1 1,0-1,1 0,-1 0,1-1,-1 0,1 0,-1 0,1 0,-1-1,0 0,1 0,-1-1,0 1,0-1,1 0,-1 0,-1-1,1 0,0 0,-1 0,1 0,-1-1,7-5,-2 0,1-1,-1-1,0 1,-1-1,-1-1,1 0,-2 0,0 0,0-1,-1 1,-1-1,0-1,-1 1,2-10,-5 0,-2 5</inkml:trace>
  <inkml:trace contextRef="#ctx0" brushRef="#br0" timeOffset="1117.501">2426 875,'31'-15,"10"-4,-2-2,0-1,-2-1,0-3,13-13,-48 38,1-1,0 0,0 0,-1 0,1 0,-1-1,0 1,0-1,0 1,0-1,0 0,0 0,-1 0,1 0,-1 0,0 0,0 0,0-1,0 1,-1 0,1 0,-1-1,0 1,0 0,0-1,0 1,-1 0,1-1,-1 1,0 0,0 0,0 0,0-1,-1 1,1 0,-1 1,0-1,0 0,0 0,0 1,0-1,-1 1,1 0,-1 0,1 0,-1 0,0 0,0 0,0 1,0-1,0 1,-2-1,-5 0,-1 1,1 0,-1 1,1 0,-1 1,1 0,-1 0,1 1,0 0,-1 1,1 0,1 1,-1 0,0 1,1 0,0 0,0 1,1 0,-1 0,1 1,1 0,-1 1,1 0,1 0,-1 0,-2 6,2-6,0 1,1 0,0 0,0 1,1 0,1 0,-1 0,1 1,1 0,0-1,1 1,0 0,0 0,1 0,1 0,0 1,0-1,1 0,1 0,0 0,0 0,1 0,0-1,1 1,0-1,1 0,0 0,1 0,0-1,7 9,0-9,0 0,1-1,0-1,0 0,1 0,0-2,0 0,0-1,1 0,0-1,0-1,-1 0,1-1,0-1,0-1,0 0,10-2,-14 1,1 1,-1-2,1 0,-1 0,0-1,0-1,0 0,-1 0,0-1,4-4,6-5</inkml:trace>
  <inkml:trace contextRef="#ctx0" brushRef="#br0" timeOffset="1518.765">3046 594,'2'33,"1"0,2 0,1 0,2-1,1 0,1 0,2-1,1 0,12 20,16 6,-39-55,-1-1,0-1,0 1,1 0,-1 0,1 0,-1-1,1 1,-1-1,1 1,-1-1,1 1,-1-1,1 0,0 0,-1 0,1 0,-1 0,1 0,0 0,-1-1,1 1,-1 0,1-1,-1 0,1 1,-1-1,1 0,-1 0,0 1,1-1,-1 0,0 0,0-1,0 1,0 0,0 0,0 0,0-1,0 1,0-1,65-141,12-66,-55 115,-18 69</inkml:trace>
  <inkml:trace contextRef="#ctx0" brushRef="#br0" timeOffset="2171.17">3555 848,'52'-19,"-3"1,-1-1,0-3,35-22,-74 38,-1 0,0-1,0 0,-1 0,0-1,0 0,0 0,-1 0,-1-1,1 0,0-2,-5 8,1 0,-1 0,1-1,-1 1,0 0,0 0,0-1,-1 1,1 0,-1-1,0 1,0-1,0 1,0-1,-1 1,1 0,-1-1,0 1,0 0,0 0,0-1,-1 1,1 0,-1 0,0 0,0 1,0-1,0 0,0 1,-1-1,1 1,-1 0,0 0,-2-2,-3 2,-1 0,1 0,-1 1,0 0,0 1,1 0,-1 0,0 1,1 0,-1 0,0 1,1 0,-1 1,1 0,0 0,0 1,0 0,1 0,-1 1,1 0,0 0,0 1,-2 2,-6 5,0 0,1 2,1 0,0 0,1 1,0 0,1 1,1 1,1 0,1 0,0 1,1-1,1 2,1-1,-2 18,5-28,1 0,0 0,1 0,0 0,1 0,0 0,0 0,0-1,1 1,1 0,0-1,0 1,0-1,1 0,0 0,1 0,0-1,0 0,1 1,-1-2,2 1,-1-1,1 0,0 0,0-1,0 0,1 0,0-1,0 1,0-2,0 1,0-1,8 1,1-1,0-1,1 0,-1-2,1 0,-1 0,1-2,-1 0,1-1,-1-1,0-1,-1 0,1-1,-1-1,0 0,-1-2,1 1,-2-2,3-2,25-20,-1-1,-3-2,0-2,-3-2,15-20,-25 28,0 0,-3-2,-1-1,-1 0,-2-1,-1-1,-2-1,-1-3,-12 38,-1 0,0 0,0 0,0 0,0 0,0 0,-1 0,1 0,-1 0,1-1,-1 1,0 0,0 0,0-1,0 1,0 0,0 0,-1-1,1 1,-1 0,1 0,-1 0,0 0,0 0,0 0,0 0,0 0,0 0,-1 0,1 1,-1-1,1 0,-1 1,0-1,1 1,-1 0,0-1,0 1,0 0,0 0,0 0,0 1,0-1,-1 0,1 1,0-1,0 1,0 0,-1 0,1 0,-1 0,-8 3,-1 1,1 0,-1 0,1 2,1-1,-1 1,1 1,0 0,0 0,1 1,0 0,0 1,1 0,0 0,1 1,0 0,0 0,1 0,1 1,-4 9,7-15,0 0,1 0,0 0,0 0,0 0,1 0,-1 1,1-1,0 0,1 0,-1 1,1-1,0 0,1 0,-1 0,1 0,0 0,0 0,0-1,1 1,0-1,0 1,0-1,0 0,1 0,2 2,120 77,-66-49,-51-30,-1 1,1 0,-1 0,0 1,0 0,-1 0,1 1,-2 0,1 0,-1 1,0 0,0 0,-1 0,0 1,-1-1,1 1,-2 0,1 1,-1-1,-1 0,0 1,0 0,-1-1,0 1,-1 0,0 7,-11 29,7-25</inkml:trace>
  <inkml:trace contextRef="#ctx0" brushRef="#br0" timeOffset="2420.703">4966 622,'-19'43,"-21"48,-8 13,-2-1,4-14,5-12,4-14,9-14,4-9,6-13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05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81,'0'0,"0"0,0-1,0 1,0-1,0 1,0-1,0 1,0-1,0 1,0-1,0 1,0-1,0 1,0-1,0 1,0 0,1-1,-1 1,0-1,0 1,1-1,-1 1,0 0,0-1,1 1,-1 0,0-1,1 1,-1 0,1-1,-1 1,0 0,1 0,-1-1,1 1,-1 0,1 0,-1 0,1 0,-1 0,1 0,-1 0,0 0,1 0,-1 0,1 0,-1 0,1 0,-1 0,1 0,-1 0,1 0,-1 1,1-1,-1 0,0 0,1 0,-1 1,1-1,-1 0,0 1,1-1,-1 0,0 1,1-1,-1 0,0 1,0-1,8 37,-35 282,26-40,-10-229,5-51</inkml:trace>
  <inkml:trace contextRef="#ctx0" brushRef="#br0" timeOffset="319.375">86 138,'185'22,"397"-14,-358-9,-172 6,-34 1</inkml:trace>
  <inkml:trace contextRef="#ctx0" brushRef="#br0" timeOffset="582.004">1 844,'43'14,"48"1,18-3,0-9,-8-3,-13-4,-16 1,-10-5,-12-1,-9 1,-7 2,-4 2,-2 2,-7 1</inkml:trace>
  <inkml:trace contextRef="#ctx0" brushRef="#br0" timeOffset="1479.312">1328 280,'241'-56,"-240"55,11 0,1-1,-1-1,0 0,0-1,0 0,-1-1,1 0,-1-1,0 0,-1-1,1 0,-1 0,-1-1,1-1,-1 1,-1-2,0 1,0-1,-1 0,0-1,-1 0,5-10,-11 19,0 0,1 0,-1 0,-1 0,1 0,0 0,0-1,-1 1,1 0,-1 0,0 0,1 1,-1-1,0 0,0 0,0 0,0 0,-1 1,1-1,0 1,-1-1,1 1,-1-1,0 1,1 0,-1 0,0 0,0 0,0 0,1 0,-1 0,0 1,0-1,0 0,0 1,-1 0,1 0,0-1,0 1,0 1,0-1,0 0,0 0,0 1,0-1,0 1,0 0,0-1,0 1,0 0,0 0,1 0,-1 0,0 1,1-1,-1 0,1 1,-1-1,1 1,-1 0,1-1,0 1,0 1,-14 17,0 0,2 1,1 1,1 0,0 0,2 1,0 1,2 0,1 0,1 0,1 1,0-1,2 1,2 0,-21 212,7-64,-18 107,24-244,8-25,-2-1,1 0,-2 0,1 1,-1-2,-1 1,0 0,0-1,-1 1,0-1,0 0,-1-1,0 0,-1 0,0 1,4-7,0-1,0 1,-1 0,1-1,0 1,0-1,-1 0,1 0,-1-1,1 1,-1-1,1 1,-1-1,1 0,-1 0,0-1,1 1,-1-1,1 0,0 0,-1 0,1 0,0 0,-1-1,1 0,0 1,0-1,0 0,-1-2,-78-73,72 64,1-1,1 0,0 0,1-1,0 0,1-1,1 1,0-1,1 0,1-1,0 1,1-12,2 21,1 1,0-1,0 1,1-1,0 1,0 0,0-1,1 1,0 0,0 1,0-1,1 0,0 1,0 0,0 0,1 0,0 1,0-1,0 1,0 0,1 0,-1 1,1 0,0 0,0 0,0 1,1 0,-1 0,0 0,1 1,-1 0,1 0,0 1,-1 0,7 0,214-24,-199 22,-1 0,0-2,1-1,-2-2,1 0,-1-2,8-4,-30 12,47-15,-50 16,0 0,1 0,-1 0,0 0,0 1,0-1,0 0,0 0,0 1,0-1,0 1,0-1,0 1,0-1,0 1,0 0,-1-1,1 1,0 0,0 0,-1-1,1 1,0 0,-1 0,1 0,-1 0,1 0,-1 0,1 0,-1 0,0 0,0 0,1 0,-1 0,0 0,0 0,0 1,0-1,0 0,0 0,0 0,-1 0,1 0,0 0,-1 1,-8 57,5-44,2-1,-1 1,2 0,0 0,1 0,1 0,0 0,1 2,3 2</inkml:trace>
  <inkml:trace contextRef="#ctx0" brushRef="#br0" timeOffset="2250.484">2089 815,'-4'39,"-8"26,0 8,-4-4,2-9,-3-15,2-15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16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1 138,'14'26,"-1"1,-2 0,0 1,-2 0,-1 0,-1 1,-1 0,-2 0,-1 1,-1-1,-2 1,-2 18,5-188,1 112,2 1,0 0,2 1,1-1,1 2,1-1,1 1,2 1,0 0,1 1,2 1,0 1,10-10,-25 29,0-1,0 1,0 0,1 0,-1 0,1 0,-1 0,1 0,-1 1,1-1,0 1,0 0,0 0,0 0,0 0,0 0,0 0,0 1,0 0,0 0,0 0,0 0,0 0,0 0,0 1,0-1,0 1,0 0,0 0,0 0,0 1,0-1,-1 0,1 1,0 0,-1 0,0 0,1 0,-1 0,2 2,26 34,-18-20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21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9,'68'202,"-48"-31,1-116,-21-54,1-1,0 1,0 0,0-1,0 1,0-1,0 1,0-1,0 0,0 1,0-1,0 0,0 0,0 1,0-1,0 0,0 0,0 0,0 0,0-1,0 1,1 0,-1 0,0-1,0 1,0 0,0-1,-1 1,1-1,0 1,0-1,0 0,0 1,0-1,-1 0,1 0,0 0,-1 1,1-1,0 0,-1 0,1 0,-1 0,1 0,-1 0,0 0,1 0,-1 0,0 0,0-1,98-195,54-6,-140 190,-3 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03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0 646,'86'-93,"-5"-3,7-19,-42 55,80-88,-126 148,0-1,0-1,0 1,1 0,-1 0,0-1,1 1,-1 0,1 0,0 0,-1 0,1 0,0 0,0 0,-1 0,1 0,0 0,0 0,0 0,0 0,0 1,0-1,1 0,-1 1,0-1,0 1,0 0,1-1,-1 1,0 0,0-1,1 1,-1 0,0 0,0 0,1 0,-1 0,0 1,0-1,1 0,-1 1,0-1,0 0,1 1,-1 0,0-1,0 1,0 0,0-1,0 1,0 0,6 115,-5-16,0-87,21 60,-22-71,0-1,-1 0,1 1,0-1,0 0,0 1,0-1,0 0,0 0,1 0,-1 0,0 0,1 0,-1 0,0-1,1 1,-1 0,1-1,-1 1,1-1,-1 1,1-1,0 0,-1 0,1 0,-1 0,1 0,0 0,-1 0,1 0,-1-1,1 1,-1 0,1-1,-1 0,1 1,-1-1,1 0,-1 0,0 1,1-1,-1-1,86-80,84-109,-65 65,-66 96,-39 31,0 1,-1-1,1 1,0-1,0 1,-1 0,1-1,-1 1,1 0,-1-1,0 1,0 0,0 0,0-1,0 1,0 0,0 0,0-1,-1 1,1 0,-1-1,1 1,-1 0,0 1,-43 176,45 49,9-173,-4-31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20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57,'-33'33,"-21"26,-2 8,5-3,11-8,11-8,7-13,7-7,6-4,-1-5,2-2,-2-4,0-3</inkml:trace>
  <inkml:trace contextRef="#ctx0" brushRef="#br0" timeOffset="269.287">1 0,'24'39,"17"26,7 8,-5-5,-5-13,-3-11,-5-9,-1-5,-1-3,-5-1,-3-5,2-7,-5-5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17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85 311,'364'-26,"-226"22,-162-12,-106-61,85 37,34 27</inkml:trace>
  <inkml:trace contextRef="#ctx0" brushRef="#br0" timeOffset="2587.571">1 1,'137'11,"-114"-6,0-1,1-1,-1 0,0-2,1-1,-1-1,1-1,20-4,40-9,-60 12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23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1 153,'169'-28,"170"26,-340 2,1-1,0 1,-1 0,1-1,0 1,-1-1,1 1,0-1,0 1,-1-1,1 1,0-1,0 0,0 1,0-1,0 1,0-1,0 1,0-1,0 1,0-1,0 0,0 1,0-1,0 1,1-1,-1 1,0-1,0 1,1-1,-1 1,0-1,0 1,1-1,-1 1,1 0,-1-1,0 1,1-1,-1 1,1 0,-1 0,1-1,-1 1,1 0,-1 0,1-1,-1 1,1 0,0 0,-1 0,1 0,-1 0,1 0,-1 0,1 0,0 0,-1 0,1 0,0 1,-44-24,-97-45,125 57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2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1,'4'0,"12"0,8 5,4 1,3 0,0-1,0-1,0-7,-1-2,-1-1,0 1,-1 2,0 0,1 2,-1 0,0 1,-5 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26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0,'0'20,"0"15,0 7,0 1,0-2,0-8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26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0,'-4'19,"-3"7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27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 1,'-43'21,"0"2,1 2,2 2,-28 23,66-49,0 1,-1-1,1 0,0 1,0 0,0-1,0 1,0 0,0 0,1 0,-1 0,1 0,-1 0,1 1,0-1,0 0,0 1,0-1,0 1,0-1,1 1,0-1,-1 1,1 0,0-1,0 1,0 0,0-1,1 1,-1-1,1 1,-1-1,1 1,0-1,0 1,0-1,1 0,-1 1,0-1,1 0,0 0,103 75,-101-75,0 0,0 1,-1-1,1 1,-1-1,1 1,-1 0,0 1,0-1,0 0,-1 1,1 0,-1-1,0 1,0 0,0 0,-1 0,1 1,-1-1,0 0,0 0,0 1,-1-1,1 1,-1-1,0 1,-1-1,1 0,-1 1,0-1,0 0,0 1,0-1,-1 0,-6 6,0-1,0 1,-1-1,0-1,-1 0,0 0,0-1,-1 0,1-1,-1 0,-1-1,1 0,-1-1,0 0,0-1,0 0,-1-1,1-1,-1 1,-11-2,-50-9,56 3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2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208 184,'-160'194,"112"-116,49-78,-1-1,1 1,-1 0,1 0,-1-1,1 1,-1 0,1 0,-1 0,1 0,-1 0,1 0,-1 0,1 0,-1 0,1 0,0 0,-1 0,1 0,-1 0,1 1,-1-1,1 0,-1 0,0 1,1-1,-1 0,1 0,-1 1,1-1,-1 1,0-1,1 0,-1 1,0-1,1 1,-1-1,0 1,0-1,1 1,-1-1,0 1,0-1,0 1,0-1,0 1,0-1,0 1,0-1,0 1,0-1,0 1,0-1,0 1,0-1,0 1,0-1,-1 1,1-1,0 1,0-1,-1 1,1 0,38-27,172-183,-163 149,43-38,-89 97,0 0,0 0,0 0,1 1,-1-1,0 1,1-1,-1 1,0-1,1 1,-1 0,0-1,1 1,-1 0,1 0,-1 0,0 0,1 0,-1 0,1 1,-1-1,0 0,1 1,-1-1,0 1,1 0,-1-1,0 1,0 0,0 0,1 0,-1-1,0 1,0 0,0 1,-1-1,1 0,0 0,0 0,0 0,-1 1,1-1,-1 0,1 1,-1-1,0 0,1 1,-1-1,0 1,0-1,0 2,10 74,-12-30,8 77,-5-120,0 0,0 0,0 0,0 0,1 0,0 0,0 0,0-1,0 1,1-1,-1 1,1-1,0 0,0 0,0 0,0 0,1-1,-1 1,1-1,-1 0,1 0,0 0,0-1,0 1,0-1,0 0,1 0,-1 0,1-1,0 0,-1 0,1-1,0 1,-1-1,1 0,-1 0,1 0,-1-1,1 1,-1-1,0 0,0-1,0 1,0-1,0 1,-1-1,1 0,-1-1,0 1,3-3,56-92,0-49,-55 127,1 4</inkml:trace>
  <inkml:trace contextRef="#ctx0" brushRef="#br0" timeOffset="289.457">1139 71,'-19'24,"0"1,2 1,1 1,1 0,2 1,0 0,2 1,-7 26,18-52,-1 0,0-1,1 1,-1-1,1 1,0 0,0-1,0 1,0 0,1-1,-1 1,1 0,-1-1,1 1,0-1,0 1,0-1,0 1,1-1,-1 0,1 1,-1-1,1 0,0 0,-1 0,1 0,0-1,1 1,-1-1,0 1,0-1,1 1,-1-1,1 0,-1 0,1 0,-1-1,1 1,-1-1,1 1,0-1,-1 0,1 0,0 0,0 0,-1 0,1-1,-1 1,2-1,3 1,0 0,0-1,0 0,-1 0,1 0,0-1,0 0,-1 0,1-1,-1 1,0-1,0-1,0 1,0-1,0 0,-1-1,0 1,0-1,0 0,0 0,-1-1,0 1,0-1,-1 0,1 0,-1 0,0-1,-1 1,0-1,0 0,0 1,-1-1,0 0,0 0,-1 0,0 0,0 0,0 0,-1 1,0-1,0 0,-3-5,1 5,0 1,-1-1,0 1,-1 0,1 1,-1-1,0 1,0 0,-1 0,0 0,0 1,0 0,-3-2,-11-2</inkml:trace>
  <inkml:trace contextRef="#ctx0" brushRef="#br0" timeOffset="740.603">1280 466,'205'-337,"-205"337,24-35,-24 35,0-1,0 1,0-1,1 1,-1-1,0 1,1-1,-1 1,0-1,1 1,-1-1,0 1,1 0,-1-1,1 1,-1 0,1 0,-1-1,1 1,-1 0,1 0,-1 0,1-1,-1 1,1 0,-1 0,1 0,-1 0,1 0,0 0,-1 0,1 0,-1 0,1 0,-1 1,1-1,-1 0,1 0,-1 0,1 1,-1-1,1 0,-1 0,1 1,-1-1,0 1,1-1,-1 0,1 1,-1-1,0 1,0-1,1 1,-1-1,0 1,0-1,1 1,-1-1,0 1,0-1,0 1,0-1,0 1,0 0,-11 92,-1-43,11-44,0-2,-1 0,0 0,1 0,0 0,0 0,0 0,0 1,1-1,0 0,0 0,0 0,0 1,0-1,1 0,0 0,0 0,0 0,0 0,1 0,0 0,0 0,0 0,0-1,0 1,1-1,-1 0,1 1,0-1,0 0,0-1,1 1,-1 0,1-1,-1 0,1 0,0 0,2 1,2-3,-1-1,0 1,0-1,1-1,-1 1,0-1,0-1,0 1,-1-1,1 0,-1-1,1 1,-1-1,0-1,-1 1,1-1,-1 0,0 0,0-1,1-1,81-125,-58 74,-16 34</inkml:trace>
  <inkml:trace contextRef="#ctx0" brushRef="#br0" timeOffset="984.78">2070 325,'34'-5,"15"-1,5-1,-7-2,-12-1</inkml:trace>
  <inkml:trace contextRef="#ctx0" brushRef="#br0" timeOffset="1467.851">2465 42,'17'-7,"0"0,0 1,1 0,-1 2,1 0,1 1,-1 1,0 0,1 2,-1 0,0 1,1 1,-1 0,0 2,0 0,8 3,-24-6,1 0,0 0,-1 0,1 0,-1 1,1-1,-1 1,0-1,0 1,1 0,-1 0,0 0,-1 0,1 0,0 1,-1-1,1 0,-1 1,0-1,1 1,-1 0,-1-1,1 1,0 0,-1 0,1-1,-1 1,0 0,0 0,0 0,0-1,0 1,-1 0,1 0,-1-1,0 1,0 0,0-1,0 1,0 0,0-1,-1 0,1 1,-1-1,0 0,0 0,-1 2,-44 64,35-54,1 0,1 1,1 0,0 1,0 0,2 1,0 0,1 0,1 0,-1 8,4-22,1 0,-1 1,1-1,0 0,1 1,-1-1,1 1,-1-1,1 1,0 0,0-1,1 1,-1-1,1 1,0-1,-1 1,2-1,-1 0,0 1,1-1,-1 0,1 0,0 0,0 0,0 0,1 0,-1-1,0 1,1-1,0 1,0-1,0 0,0 0,0-1,0 1,0 0,0-1,1 0,0 0,3 1,1-1,-1 0,1 0,-1-1,1 0,-1 0,1-1,0 0,-1-1,0 1,1-1,-1-1,0 1,0-1,0-1,-1 1,1-1,-1 0,0-1,5-3,2-9</inkml:trace>
  <inkml:trace contextRef="#ctx0" brushRef="#br0" timeOffset="1724.831">2410 241,'38'0,"37"0,15 0,-3 0,-12 0,-8 0,-11 0,-11 0,-7 0,-6 0,-4 0,-6 0</inkml:trace>
  <inkml:trace contextRef="#ctx0" brushRef="#br0" timeOffset="2038.831">3255 241,'18'2,"-1"0,0-1,0 0,1-1,-1-2,0 1,1-2,-1 0,-1-2,1 1,-1-2,1 0,1-2,-16 7,1-1,0 1,-1 0,1-1,-1 0,1 0,-1 1,0-1,1-1,-1 1,0 0,0 0,-1-1,1 1,-1-1,1 0,-1 1,0-1,0 0,0 0,0 0,0 0,-1 0,1 0,-1 0,0 0,0 0,0 0,0 0,0 0,-1 0,0 0,1 0,-1 0,0 1,0-1,-1 0,1 0,0 1,-1-1,0 1,0-1,1 1,-2 0,1-1,0 1,0 0,-1 1,1-1,-1 0,1 1,-7 0,0 0,0 1,0 0,0 1,0 0,1 0,-1 1,0 0,1 1,-1 0,1 0,0 1,0 0,0 0,0 1,1 0,0 0,-5 5,-2-1,0 0,1 1,0 0,1 1,0 1,0 0,1 0,1 1,0 1,1-1,1 2,0-1,1 1,0 0,1 1,0 2,3 7</inkml:trace>
  <inkml:trace contextRef="#ctx0" brushRef="#br0" timeOffset="2390.191">3764 353,'-55'109,"89"-210,-24 75,1 0,1 1,1 1,1 0,1 0,1 2,1 0,16-15,-5 20,-18 16</inkml:trace>
  <inkml:trace contextRef="#ctx0" brushRef="#br0" timeOffset="2721.459">4328 128,'-20'11,"0"1,0 1,1 1,1 1,0 0,1 1,1 1,0 1,2 0,-7 11,19-26,0 0,1 0,-1 0,1 0,0 0,0 0,0 0,0 0,1 0,-1 1,1-1,0 0,0 1,0-1,0 0,1 0,-1 1,1-1,0 0,0 0,0 0,0 0,0 0,1 0,-1 0,1 0,0 0,0-1,0 1,0-1,1 0,-1 1,0-1,1 0,0 0,-1 0,1-1,0 1,0-1,0 0,0 1,0-1,3 0,4 3,-1-1,1-1,0 0,-1 0,1-1,0 0,0 0,0-1,0-1,0 1,0-2,0 1,-1-2,1 1,0-1,-1-1,0 1,0-2,0 1,0-1,-1 0,0-1,0 0,0-1,-1 1,0-1,0-1,0 1,3-8,-6 10,-1 0,1-1,-1 1,-1-1,1 1,-1-1,0 0,0 0,-1 0,0 0,0 0,0 0,-1-1,0 1,0 0,-1 0,1 0,-1-1,-1 1,1 0,-1 0,0 1,0-1,-1 0,0 1,0-1,0 1,-1 0,1 0,-1 0,0 0,-2 0,-22-8,0 5</inkml:trace>
  <inkml:trace contextRef="#ctx0" brushRef="#br0" timeOffset="4022.255">3228 438,'4'-5,"-2"-1,2-1,1 7,0 8,4 2,4 0,1 3,3-1,3-2,2-3,4-3,1-2,-4-6,-6 3,-5-4,-6-1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41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0 508,'4'6,"6"13,0-1,1 0,2-1,-1-1,2 1,0-2,1 0,14 10,-25-22,-1-1,1 0,0 0,0-1,0 1,0-1,0 0,0 0,1 0,-1 0,0-1,0 0,1 0,-1 0,0 0,0 0,1-1,-1 0,0 0,0 0,0-1,0 1,0-1,0 0,-1 0,1 0,3-3,81-82,-88 86,0 0,1 1,-1-1,0 0,1 1,-1-1,1 1,-1-1,1 0,-1 1,1-1,-1 1,1-1,0 1,-1-1,1 1,-1 0,1-1,0 1,0 0,-1 0,1-1,0 1,0 0,-1 0,1 0,0 0,0 0,-1 0,1 0,0 0,0 0,-1 0,1 0,0 1,0-1,-1 0,1 0,0 1,-1-1,1 1,0-1,-1 0,1 1,-1-1,1 1,-1 0,1 0,17 39,-9-17,-8-18,1-1,0 1,0 0,0 0,1-1,0 1,0-1,0 0,0 0,1 0,-1 0,1-1,0 1,0-1,0 0,1 0,-1 0,1-1,0 0,0 0,-1 0,1 0,0-1,1 0,-1 0,0 0,0 0,0-1,0 0,1 0,3-1,0-2,0 0,0-1,0 0,-1-1,0 1,0-2,0 1,-1-1,0 0,0-1,0 1,-1-1,0-1,0 1,-1-1,0 0,0 0,-1-1,0 1,0-1,-1 0,0 0,-1 0,0-1,0 1,-1-3,1-13</inkml:trace>
  <inkml:trace contextRef="#ctx0" brushRef="#br0" timeOffset="347.537">988 537,'-12'13,"1"0,0 1,1 0,1 0,0 1,0 0,2 1,0 0,1 0,-4 17,9-31,0 1,0 0,1-1,-1 1,1-1,0 1,0 0,0-1,0 1,0-1,0 1,0 0,1-1,0 1,-1-1,1 1,0-1,0 1,1-1,-1 0,0 1,1-1,-1 0,1 0,0 0,0 0,-1 0,1-1,0 1,1 0,-1-1,0 0,0 1,1-1,-1 0,1 0,-1 0,1-1,-1 1,1-1,0 1,-1-1,1 0,-1 0,1 0,0 0,0 0,5 0,-1-1,0 1,1-1,-1-1,0 1,0-1,1 0,-2-1,1 0,0 0,0 0,-1-1,0 0,0 0,0-1,0 1,-1-1,1-1,-1 1,-1-1,1 1,-1-2,0 1,0 0,-1-1,0 1,0-1,0 0,-1 0,0 0,0-1,-1 1,0-3,-1 5,0 1,0-1,-1 1,0-1,0 1,0-1,0 1,-1 0,1-1,-1 1,0 0,-1 0,1 0,-1 1,0-1,-1-2,-14-12</inkml:trace>
  <inkml:trace contextRef="#ctx0" brushRef="#br0" timeOffset="629.434">1213 565,'19'34,"12"10,4-1,2-8,0-16,-3-15,-2-13,-1-10,-6-7,-3-3,-5-2,0 4,-4 3,-3 4</inkml:trace>
  <inkml:trace contextRef="#ctx0" brushRef="#br0" timeOffset="899.529">1777 1,'-4'38,"-3"37,1 15,2-2,0-13,2-13,1-13,1-9,-1-8,2-3,-1-3,0 0,0-6</inkml:trace>
  <inkml:trace contextRef="#ctx0" brushRef="#br0" timeOffset="1364.14">2032 508,'-4'15,"0"0,0 0,1 0,1 0,1 0,0 0,1 1,0-1,2 0,-1 1,2-1,0 0,1 0,-3-12,1 0,-1-1,1 1,-1 0,1-1,0 1,0-1,0 0,0 0,0 0,1 0,-1 0,1 0,-1 0,1-1,0 1,-1-1,1 0,0 0,0 0,0 0,0 0,0-1,0 1,0-1,0 0,0 0,0 0,0 0,0-1,0 1,0-1,0 0,0 0,0 0,1 0,99-58,-74 33,-7 7,-1 0,0-2,-1 0,-1-1,-1-1,-2-1,0 0,6-15,-14 25,-1-1,0 0,-1-1,-1 0,0 0,-1 0,-1 0,-1-1,0 1,-1-1,-1 1,0-1,-1 0,-1 1,-1 0,0-1,-1 1,-5-11,7 23,0-1,-1 1,0 0,0 0,0 1,0-1,0 1,-1-1,1 1,-1 0,0 0,0 1,0-1,-1 1,1 0,-1 0,1 0,-1 1,1-1,-1 1,0 0,0 1,0-1,1 1,-1 0,0 0,-4 1,-3 1,0 0,1 1,-1 0,1 1,0 0,0 1,1 0,-1 1,1 0,-9 7,9-7,1 1,0 0,0 1,0 0,1 0,0 1,1 0,-1 0,2 1,0 0,0 0,0 0,2 1,-1 0,1 0,1 0,0 0,0 1,0 7,3-7,-1 1,2-1,0 1,0-1,1 1,1-1,0 0,0 0,2 0,-1-1,1 1,1-1,0 0,1-1,0 1,0-1,1-1,1 1,-1-1,8 5,12 9,0-1,1-1,1-2,1-1,1-2,25 10,-18-11,2-1,-1-1,2-3,-1-1,13-1,-25-5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4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8,'35'81,"-35"-79,82 134,-79-131,1 0,0-1,1 0,-1 0,1 0,0 0,0-1,0 1,0-1,0 0,1-1,0 0,-1 0,1 0,0 0,0-1,0 0,0 0,0-1,0 1,0-1,0-1,0 1,5-2,5-3,0-1,0-1,0-1,-1 0,0-1,0-1,-1 0,-1-1,0 0,11-13,2 2,-26 20,1 1,-1 0,1 0,0 0,0-1,-1 1,1 0,0 0,0 0,0 0,0 1,0-1,0 0,0 0,0 0,0 1,1-1,-1 1,0-1,0 1,1-1,-1 1,0 0,1 0,-1-1,0 1,1 0,-1 0,0 0,1 1,-1-1,0 0,1 0,-1 1,0-1,0 1,1-1,-1 1,0-1,0 1,0 0,0 0,0-1,0 1,0 0,0 0,0 0,0 0,0 0,-1 0,1 1,0-1,-1 0,1 0,0 5,0-1,0 0,0 0,1 0,0 0,0-1,0 1,0 0,1-1,0 1,0-1,0 0,1 0,-1 0,1-1,0 1,0-1,0 0,0 0,1 0,-1-1,1 1,0-1,-1 0,1 0,0-1,0 1,0-1,1-1,-1 1,0-1,0 1,3-2,9-6,-1-2,0-1,0 0,-1 0,-1-2,0 0,-1 0,0-2,0 1,-2-2,0 1,0-1,-1-1,6-14,-3 7,-2 2</inkml:trace>
  <inkml:trace contextRef="#ctx0" brushRef="#br0" timeOffset="335.529">1101 205,'17'-8,"-1"-1,0-1,0-1,-1 0,-1-1,0 0,0-1,-1-1,0-2,-11 14,-1 1,0-1,1 1,-1-1,0 0,0 1,0-1,0 0,-1 0,1 0,0 0,-1 0,1 0,-1 0,0 0,0 0,0 0,0 0,0 0,0 0,0 0,-1 0,1 0,-1 0,1 0,-1 0,0 0,0 0,0 1,0-1,0 0,0 1,0-1,0 0,-1 1,1 0,-1-1,1 1,-1 0,0-1,1 1,-1 0,0 0,0 1,0-1,0 0,0 1,-1-1,-4-1,0 0,0 0,-1 1,1 0,0 0,-1 1,1 0,0 0,-1 1,1 0,0 0,0 1,0 0,0 0,0 0,0 1,0 0,1 0,0 1,-1 0,1 0,1 1,-1-1,1 1,-1 1,1-1,1 1,-1-1,1 1,0 1,0 0,-2 0,1 0,0 0,0 0,0 1,1 0,0 0,1 0,0 0,0 1,0-1,1 1,1-1,-1 1,2 0,-1 0,1 0,0 0,1-1,0 1,0 0,1 0,0-1,1 1,0-1,0 0,1 0,0 0,4 2,0 0,0-1,1-1,0 0,1 0,0 0,0-1,1-1,0 0,0 0,0-1,0 0,1-1,0-1,0 0,0 0,0-1,1-1,5 0,7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10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0,'0'5,"-5"6,-6 6,-2 5,-3-1,1 0,4 2,-3 2,3 1,2 1,8 1,9-5,8-5,5-7,5-5,-2-8,-11-4,-6 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44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1,'-49'139,"36"-84,3 1,2 1,2-1,3 1,2 0,3 0,3 0,1-1,9 28,20 30,-33-112,1-1,-1 0,0 0,1 0,-1-1,0 1,1 0,-1-1,1 0,-1 0,1 1,-1-1,1-1,-1 1,1 0,-1-1,1 1,-1-1,1 0,-1 1,0-1,1-1,-1 1,0 0,0 0,0-1,0 1,0-1,0 0,0 1,-1-1,1 0,-1 0,1 0,-1 0,0-1,2-1,189-194,-191 195,1-1,0 1,0 0,1 0,-1 0,1 0,-1 0,1 0,0 1,0-1,0 1,1 0,-1 0,0 0,1 0,-1 1,1-1,0 1,-1 0,1 0,0 1,0-1,-1 1,1-1,0 1,0 0,0 1,0-1,0 1,-1 0,1-1,0 2,-1-1,1 0,0 1,-1 0,0-1,1 1,-1 1,0-1,1 1,2 7,0 0,0 0,-1 1,-1 0,0 0,0 0,-1 1,-1-1,1 1,-2-1,0 1,0 0,-1-1,-1 1,0 0,0 0,-1 0,1 69,4-58,3-5</inkml:trace>
  <inkml:trace contextRef="#ctx0" brushRef="#br0" timeOffset="688.809">1050 593,'-58'37,"2"2,1 2,-34 36,34 3,54-78,0 1,0-1,1 1,-1 0,0-1,1 1,0-1,0 1,0 0,0-1,0 1,0 0,1-1,-1 1,1 0,-1-1,1 1,0-1,0 1,1-1,-1 0,0 1,1-1,-1 0,1 0,0 0,0 0,0 0,0 0,0-1,0 1,0-1,3 2,0 0,1 0,0-1,1 0,-1 0,0 0,1-1,-1 0,0 0,1-1,0 0,-1 0,1 0,-1-1,1 0,-1 0,0 0,1-1,-1 0,0 0,0-1,0 0,0 0,-1 0,1-1,-1 1,4-5,11-8,-1-1,-1 0,0-2,-1 0,-1 0,3-9,50-63,-68 90,0 0,-1 1,1-1,0 0,0 1,0-1,0 1,0-1,0 1,0 0,0-1,0 1,0 0,0 0,0 0,0 0,0 0,0 0,0 0,0 0,0 0,0 0,1 0,-1 1,0-1,0 0,-1 1,1-1,0 1,0-1,0 1,0 0,0-1,0 1,-1 0,1 0,0-1,0 1,-1 0,1 0,-1 0,1 0,-1 0,1 0,-1 0,1 0,16 50,-13 11,-5-54,1 0,0-1,0 1,0 0,1 0,0-1,1 1,0 0,0-1,0 1,1-1,0 0,1 0,0 0,0 0,0-1,1 0,3 5,-5-9,-1-1,1 1,-1-1,1 1,-1-1,1 0,0 0,0 0,-1 0,1-1,0 1,0-1,0 0,0 0,0 0,0 0,0 0,-1-1,1 1,0-1,0 1,0-1,-1 0,1-1,0 1,-1 0,1-1,2-1,64-54,81-137,-149 192,-1 1,1-1,0 1,0-1,0 1,-1 0,1 0,1-1,-1 1,0 0,0 0,0 0,0 0,1 0,-1 0,1 1,-1-1,0 0,1 1,-1-1,1 1,-1-1,1 1,0 0,-1-1,1 1,-1 0,1 0,0 0,-1 1,1-1,-1 0,1 0,-1 1,1-1,-1 1,1 0,-1-1,1 1,-1 0,0 0,1 0,-1 0,0 0,0 0,0 0,0 0,0 0,0 1,0-1,0 0,0 1,77 248,-76-246,-1 0,0 0,1 0,0 0,0 0,0 0,1 0,-1-1,1 1,0-1,0 0,0 0,0 0,0 0,1 0,-1-1,1 1,0-1,0 0,0 0,0-1,0 1,0-1,0 0,1 0,-1 0,0-1,1 1,-1-1,1 0,-1 0,0-1,1 1,-1-1,0 0,3-1,7-9,-1 0,0 0,0-2,-2 1,1-2,-2 0,0 0,0 0,-1-1,-1-1,-1 0,0 0,4-15,-9 26,8-20</inkml:trace>
  <inkml:trace contextRef="#ctx0" brushRef="#br0" timeOffset="1055.15">2461 932,'14'-9,"0"-1,-1-1,0 0,-1-1,-1 0,0-1,0 0,-1-1,-1 0,-1 0,0-1,0 0,-2 0,0-1,1-5,-6 18,-1 1,1-1,-1 1,0-1,0 1,0-1,0 1,-1-1,1 0,-1 1,1-1,-1 1,0 0,0-1,0 1,0 0,0-1,-1 1,1 0,-1 0,0 0,1 0,-1 0,0 1,0-1,0 0,0 1,0-1,0 1,-1 0,1 0,0 0,-1 0,1 0,-1 1,1-1,-1 0,1 1,-3 0,-4-1,0 0,1 1,-1 1,0-1,1 1,-1 1,1-1,-1 2,1-1,0 1,-4 2,0 2,0 0,0 1,0 1,1 0,1 1,0 0,0 0,1 1,0 0,0 1,2 0,-1 0,2 1,0 0,0 0,1 0,-2 10,4-15,1 0,0 0,0 1,1-1,0 0,1 1,-1-1,2 0,-1 1,1-1,0 0,1 0,0 1,0-1,1 0,0-1,1 1,-1 0,1-1,1 0,-1 0,1 0,1-1,-1 1,1-1,0-1,0 1,1-1,0 0,2 1,11 3,1-1,1-1,-1-1,1-1,0-1,1 0,-1-2,0-1,1-1,-1 0,22-4,2 2,69-11,-86 7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47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283 364,'-4'43,"-3"34,1 8,-3-1,-1-9,1-13,3-13,2-8,-3-8,0-5,1-1,1-1,-3-1,0 2,1-6</inkml:trace>
  <inkml:trace contextRef="#ctx0" brushRef="#br0" timeOffset="400.139">594 364,'0'402,"34"-216,-34-186,0 0,-1-1,1 1,0 0,0 0,0-1,0 1,-1 0,1 0,0 0,0 0,-1-1,1 1,0 0,0 0,-1 0,1 0,0 0,0 0,-1 0,1 0,0 0,-1 0,1 0,0 0,0 0,-1 0,1 0,0 0,-1 0,1 0,0 0,0 0,-1 0,1 0,0 1,0-1,-1 0,1 0,0 0,0 0,0 1,-1-1,1 0,0 0,0 0,0 1,-1-1,1 0,0 0,0 1,0-1,0 0,0 1,0-1,0 0,0 1,-25-30,20 23,-20-25,-83-76,101 101,0 1,0 0,0 0,0 1,-1 0,0 0,1 1,-1 0,-1 1,1-1,0 1,-1 1,1 0,-1 0,1 1,-1 0,1 0,-1 1,1 0,-1 0,1 1,-1 0,1 1,0 0,0 0,1 1,-1 0,0 0,1 1,-1 1,-12 13,2 0</inkml:trace>
  <inkml:trace contextRef="#ctx0" brushRef="#br0" timeOffset="769.604">876 900,'-4'14,"0"0,0 0,2 1,-1-1,2 1,0 0,1 0,0-1,1 1,1 0,0-1,1 0,1 1,0-1,4 8,-5-18,0-1,0 1,0-1,0 0,0 0,1 0,-1-1,1 1,0-1,-1 0,1 0,0 0,0 0,1-1,-1 0,0 0,1 0,-1 0,0-1,1 1,-1-1,1 0,-1 0,0-1,1 0,-1 1,0-1,1-1,-1 1,0-1,0 1,0-1,0 0,0-1,-1 1,1-1,-1 0,1 1,-1-1,0-1,0 1,0 0,-1-1,1 0,-1 1,0-1,0 0,0 0,0 0,-1-1,0 1,1-2,0 0,0 0,0-1,0 1,-1-1,0 1,0-1,0 0,-1 1,0-1,-1 0,1 0,-1 1,-1-1,1 1,-1-1,0 1,-1 0,1-1,-1 1,0 1,-1-1,0 0,1 1,-2-1,1 1,-1 1,1-1,-1 0,-1 1,-18-13,1 3</inkml:trace>
  <inkml:trace contextRef="#ctx0" brushRef="#br0" timeOffset="1798.676">1 307,'18'-13,"0"2,1 0,1 1,0 1,0 0,0 2,1 1,0 0,1 1,-1 2,1 0,0 1,0 1,0 1,0 1,-1 1,17 4,55-3,-38-8,-71-24,-147-101,153 117</inkml:trace>
  <inkml:trace contextRef="#ctx0" brushRef="#br0" timeOffset="3270.078">1384 816,'5'0,"6"0,6-5,5-2,4 1,2 1,1 2,0 0,1 2,-1 1,0 0,0 0,-1 0,-4 0</inkml:trace>
  <inkml:trace contextRef="#ctx0" brushRef="#br0" timeOffset="3516.823">1328 1041,'38'-10,"28"-3,6 1,-3 2,-10 3,-8 3,-15 2</inkml:trace>
  <inkml:trace contextRef="#ctx0" brushRef="#br0" timeOffset="3886.678">2146 449,'-54'394,"24"-132,3-74,40-154,-1-27</inkml:trace>
  <inkml:trace contextRef="#ctx0" brushRef="#br0" timeOffset="4285.362">2655 420,'-25'61,"3"0,3 1,2 2,3-1,3 2,1 18,41 99,-33-181,1 0,0-1,-1 1,1-1,-1 1,1-1,-1 0,1 1,-1-1,1 0,-1 0,1 0,-1 0,1 0,-1 0,1-1,-1 1,1 0,0-1,-1 1,1-1,-1 1,1-1,0 0,-1 0,1 0,0 1,0-1,0 0,0-1,0 1,0 0,0 0,0 0,0 0,0-1,1 1,-8-5,-21-13,0 1,-1 1,0 1,-2 2,0 1,0 2,-1 1,0 1,-1 2,-17-1,40 6,-1 1,0 0,0 1,1 0,-1 0,0 2,0-1,1 1,-1 1,1 0,0 1,0 0,0 1,0 0,1 0,-1 1,2 1,-1 0,-2 2,-6 11</inkml:trace>
  <inkml:trace contextRef="#ctx0" brushRef="#br0" timeOffset="4847.788">2936 844,'-11'5,"0"1,0 1,1 0,0 0,0 1,1 0,0 1,0 0,1 0,0 1,-5 10,8-13,0 1,0-1,1 1,0 0,1 1,0-1,0 1,1-1,0 1,0 0,1 0,0 0,1-1,0 1,1 0,0 7,2-10,-1-1,1 0,0 1,1-1,-1-1,1 1,0-1,0 1,1-1,-1 0,1-1,0 1,0-1,0 0,0 0,0 0,1-1,0 0,-1 0,1 0,0-1,0 0,0 0,-1 0,1-1,0 0,0 0,0-1,0 1,0-1,0-1,0 1,5-3,-1 2,-1 0,1-1,-1 0,1-1,-1 0,0 0,-1-1,1 0,-1-1,0 0,0 0,-1-1,1 0,-2 0,1-1,0 0,-7 6,1 0,-1-1,1 1,-1 0,0 0,0-1,0 1,0 0,0 0,-1-1,1 1,-1 0,1 0,-1 0,0-1,0 1,0 0,0 0,0 0,0 0,-1 1,1-1,-1 0,1 1,-1-1,1 0,-1 1,0 0,0-1,0 1,0 0,0 0,0 0,0 0,0 1,0-1,-1 0,1 1,0 0,0-1,-1 1,1 0,0 0,0 0,-1 1,1-1,0 0,0 1,0 0,-1-1,0 1,-59 22,62-21,1-1,-1 0,1 1,0-1,-1 0,1 0,0 0,0 0,0 0,0 0,0 0,0 0,0 0,1 0,-1 0,0-1,0 1,1 0,-1-1,0 1,1-1,-1 0,1 1,-1-1,0 0,1 0,-1 0,1 0,-1 0,1 0,-1 0,0-1,1 1,-1 0,0-1,1 1,0-1,209-46,-186 44</inkml:trace>
  <inkml:trace contextRef="#ctx0" brushRef="#br0" timeOffset="5570.673">1977 195,'563'0,"-561"1,-1 0,1-1,-1 1,1 0,-1-1,1 0,-1 1,1-1,0 0,-1 1,1-1,0 0,-1 0,1-1,0 1,-1 0,1 0,-1-1,1 1,-1-1,1 1,-1-1,1 0,-1 0,1 1,-1-1,0 0,1 0,-1 0,0-1,0 1,0 0,0 0,0-1,0 1,0 0,0-1,-1 1,1-1,0 1,-1-1,1 0,-1 1,0-1,1 1,-1-1,0 0,0 1,0-1,0 0,-1 1,1-1,0 1,-1-1,1 0,-8-8,0 0,0 0,-1 1,-1 1,1 0,-1 0,0 1,-1 0,0 0,0 1,-4-1,-27-16,-2 0,24 15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56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55,'0'367,"3"-336,-3-32,0 1,0 0,0-1,0 1,0 0,0-1,0 1,0 0,0-1,1 1,-1 0,0-1,0 1,0 0,0 0,1-1,-1 1,0 0,0-1,0 1,1 0,-1 0,0 0,1-1,-1 1,0 0,0 0,1 0,-1 0,0-1,1 1,-1 0,0 0,1 0,-1 0,0 0,1 0,-1 0,0 0,1 0,-1 0,0 0,1 0,-1 0,0 0,1 0,-1 1,0-1,1 0,-1 0,0 0,0 0,1 1,-1-1,0 0,1 0,-1 1,0-1,0 0,0 0,1 1,-1-1,102-274,-99 265,0-1,0 0,0 0,1 1,0-1,1 1,0 0,1 0,-1 1,2 0,-1 0,1 0,0 0,1 1,0 1,0-1,0 1,1 1,-1-1,2 2,2-2,-9 5,-1 1,1-1,-1 1,1 0,-1 0,1 0,-1 1,1-1,0 0,-1 1,0 0,1-1,-1 1,1 0,-1 1,0-1,0 0,0 0,1 1,-1 0,0-1,-1 1,1 0,0 0,-1 0,1 0,-1 0,1 0,-1 0,1 2,13 77,-9-36,-1-26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57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0 181,'426'0,"-546"-44,115 42,0 0,0-1,1 1,-1-1,1 0,0 0,0-1,0 1,0-1,1 0,-1 0,1 0,0-1,0 1,0-1,1 0,0 0,0 1,0-1,0-1,1 1,0 0,0 0,0 0,1-1,0 1,0-2,4-11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0:55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1 283,'38'-15,"23"-4,5-4,-3 2,-8 4,-8 6,-13 9,-7 4,-8 3</inkml:trace>
  <inkml:trace contextRef="#ctx0" brushRef="#br0" timeOffset="253.154">227 0,'0'39,"0"31,0 9,0-4,0-10,5-12,1-9,1-9,-2-4,-2-7</inkml:trace>
  <inkml:trace contextRef="#ctx0" brushRef="#br0" timeOffset="753.731">594 593,'161'-299,"-158"295,-1-1,0 1,0-1,1 1,0 0,-1 0,1 0,1 1,-1-1,1 1,-1-1,1 1,0 0,0 1,0-1,0 1,1 0,-1 0,1 0,-3 3,1 0,-1 1,0-1,0 1,0 0,0-1,0 1,-1 0,1 0,0 0,-1 0,0 1,1-1,-1 0,0 0,0 1,0-1,-1 1,1-1,0 1,-1-1,0 1,1 0,-1-1,0 1,-1-1,1 1,2 10,17 109,-19-120,0 0,0 0,0 0,1 0,-1 0,0 0,1 0,-1 0,1 0,0 0,0 0,0 0,0 0,0 0,0 0,0 0,0-1,1 1,-1-1,1 1,-1-1,1 1,0-1,0 0,-1 0,1 0,0 0,0 0,0 0,0-1,0 1,0 0,0-1,0 0,0 1,1-1,-1 0,0 0,0 0,0-1,0 1,0 0,0-1,0 1,0-1,0 0,0 0,0 0,13-8,0-1,-2-1,1 0,-1 0,-1-2,0 1,-1-2,1-1,82-78,-86 87,-7 5,0-1,0 0,0 1,1-1,-1 1,0-1,1 1,-1 0,1 0,-1-1,1 1,0 0,-1 0,1 1,0-1,0 0,-1 0,1 1,0-1,0 1,0 0,0 0,0-1,0 1,0 0,0 0,0 1,0-1,0 0,-1 1,1-1,0 1,0 0,0-1,0 1,-1 0,1 0,0 0,-1 1,1-1,-1 0,1 0,-1 1,0-1,1 1,1 14,0 0,-1 1,-1-1,0 1,-2 0,0-1,-1 11,-2 25,4-24,-1-3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1:00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57,'15'-10,"9"-3,5 1,3 2,1 3,-1 3,-1 6,-1 4,0 0,-2 0,1-2,-1-1,0-2,0 0,-4-1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1:0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0,'0'1,"-1"-1,1 1,0-1,0 1,-1 0,1-1,0 1,0 0,0-1,0 1,0 0,0-1,0 1,0 0,0-1,0 1,0-1,1 1,-1 0,0-1,0 1,1 0,-1-1,0 1,1-1,-1 1,0-1,1 1,-1-1,1 1,-1-1,1 0,-1 1,1-1,-1 1,1-1,0 0,-1 0,1 1,-1-1,1 0,0 0,-1 0,1 0,0 1,14 6,1-1,-1 0,2-1,-1 0,0-1,1-1,0-1,-1 0,1-1,0-1,0-1,0 0,2-2,25 2,223 0,-236 1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1:03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375 397,'-70'76,"2"3,-49 78,11-37,93-110</inkml:trace>
  <inkml:trace contextRef="#ctx0" brushRef="#br0" timeOffset="353.5">37 341,'19'39,"7"17,3-2,2 0,35 45,80 124,-135-205</inkml:trace>
  <inkml:trace contextRef="#ctx0" brushRef="#br0" timeOffset="3303.415">601 369,'15'0,"0"-2,-1 0,1 0,-1-1,1-1,-1-1,-1 0,1-1,-1 0,1-1,-2 0,1-1,-1-1,0 0,-11 8,-1-1,1 1,0 0,0 0,0 0,0 0,0 0,0 0,0 0,0 1,0-1,0 0,0 0,0 1,1-1,-1 1,0-1,1 1,-1-1,0 1,1 0,-1 0,0 0,1 0,-1 0,0 0,1 0,-1 0,0 0,1 1,-1-1,0 0,1 1,-1-1,0 1,0 0,0-1,1 1,-1 0,0 0,0 0,0 0,0 0,0 0,0 0,0 0,35 131,-2 122,-29-217,-4-22,0 0,2 0,0-1,1 1,0-1,1 0,0 0,3 3,-8-16,1 0,-1 0,1 1,0-1,-1 0,1 0,0 0,0 0,0 0,-1 0,1 0,0 0,0 0,1-1,-1 1,0 0,0-1,0 1,0-1,1 1,-1-1,0 1,0-1,1 0,-1 0,0 0,1 0,-1 0,0 0,1 0,-1 0,0 0,1 0,-1-1,0 1,0-1,1 1,-1-1,0 1,0-1,0 0,0 1,0-1,0 0,0 0,0 0,1 0,36-55,76-208,-43 141,-57 104</inkml:trace>
  <inkml:trace contextRef="#ctx0" brushRef="#br0" timeOffset="4085.787">686 115,'112'33,"-59"-23,-1-2,2-3,-1-1,0-4,25-2,6 0,-80 2,-3 1,1 0,0-1,-1 1,1-1,0 0,0 1,-1-1,1 0,0 0,0 0,-1 0,1 0,0-1,0 1,-1 0,1-1,0 1,-1-1,1 0,0 1,-1-1,1 0,-1 0,1 0,-1 0,0 0,1-1,-1 1,0 0,0-1,0 1,0 0,0-1,0 0,0 1,0-1,-1 1,1-1,-1 0,1 1,-1-1,0 0,1-1,-60-68,12 23,36 30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5:54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72 165,'0'1,"-1"0,1 0,-1 0,1 0,0-1,-1 1,0 0,1 0,-1 0,0 0,1 0,-1-1,0 1,0 0,1-1,-1 1,0 0,0-1,0 1,0-1,0 0,0 1,0-1,0 0,0 1,0-1,0 0,0 0,0 0,0 0,0 0,0 0,0 0,-1 0,1-1,0 1,0 0,0-1,0 1,0-1,1 1,-1-1,0 1,0-1,0 1,0-1,0 0,1 0,-1 1,0-1,1 0,-1 0,1 0,-1 0,1 0,-1 0,1 0,-1 0,1 0,0 0,-1 0,1 0,0 0,0 0,0 0,0 0,0 0,0-1,-16 194,11-112,3 0,3 0,5 6,-3 11,-4-62,2-1,2 0,1 0,1 0,5 13,-9-44,0-1,0 1,0-1,0 1,0-1,0 1,0-1,1 0,-1 0,1 0,0 0,0 0,0 0,0 0,0 0,0-1,0 1,0-1,1 0,-1 0,0 1,1-1,-1-1,1 1,-1 0,1-1,0 1,-1-1,1 0,0 0,-1 0,1 0,0 0,-1-1,1 1,-1-1,1 1,-1-1,1 0,-1 0,1 0,-1-1,0 1,1-1,-1 1,0-1,0 1,0-1,0 0,-1 0,2-2,21-21,-2-1,-1-1,-1-1,-2-1,-1-1,5-12,-8 17,88-166,-102 192,0 0,0 0,1 0,-1-1,0 1,1 0,-1 0,1-1,-1 1,1 0,-1-1,1 1,0 0,-1-1,1 1,0-1,-1 1,1-1,0 1,0-1,-1 0,1 1,0-1,0 0,0 0,0 1,-1-1,1 0,0 0,0 0,0 0,0 0,0 0,0 0,-1-1,1 1,0 0,0 0,0-1,-1 1,1 0,0-1,0 1,-1-1,1 1,0-1,0 1,-1-1,1 0,-1 1,1-1,-1 0,1 1,-1-1,1 0,-1 0,0 1,1-1,-1 0,0 0,0 0,1 0,-1 0,0 1,0-1,0 0,0 0,64 260,-60-252,-1 1,1-1,1 0,-1-1,1 1,0-1,1 1,-1-2,1 1,0-1,1 1,-1-2,8 5,-11-7,1 0,-1 0,0-1,1 0,-1 1,1-1,-1 0,1-1,0 1,-1-1,1 1,0-1,-1 0,1 0,0-1,0 1,-1-1,1 0,-1 0,1 0,-1 0,1-1,-1 1,0-1,1 0,-1 0,0 0,0-1,-1 1,3-3,20-27,-2-2,-2 0,-1-1,-1-1,-2-1,-2 0,-2-1,-1-1,-2 0,5-35,-13 66,17-73,-3 0,-3-1,-4-1,-2-66,-27 189,15-16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5:54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78 442,'25'-19,"0"-1,-1-1,-1 0,-1-2,-1-1,-2-1,0 0,-1-1,-2-1,-1-1,5-11,-18 35,-1 0,1 1,0-1,-1 0,0 0,0 0,0 0,0 0,-1 0,1-1,-1 1,0 0,0 0,-1 0,1 0,-1 0,0 0,0 0,0 0,-1 0,0 0,1 0,-1 1,0-1,-1 1,1-1,-1 1,1 0,-1 0,0 0,0 0,0 1,-1-1,1 1,-1-1,1 1,-1 1,0-1,1 0,-1 1,0 0,0 0,0 0,-2 0,-4 2,-1 1,1 0,0 0,-1 1,1 1,1 0,-1 0,0 1,1 0,0 0,0 1,1 1,0-1,0 1,0 1,1-1,0 1,0 1,1-1,0 1,1 0,0 0,0 1,1-1,0 1,1 0,-2 6,-1-5,0 0,1 0,0 1,1 0,0 0,1 0,1 0,-1 0,2 1,0-1,0 1,1-1,1 1,0-1,1 1,0-1,1 0,0 0,1 0,0 0,1 0,0-1,1 0,1 0,-1-1,2 1,-1-2,4 3,4-2,0-2,1 0,0-1,0-1,1 0,-1-1,1-1,1 0,-1-1,0-1,1-1,-1-1,1 0,-1-1,1-1,-1-1,0 0,0-1,0-1,0 0,-1-2,15-7,15-11,-29 14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1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37,'4'-3,"1"-1,-1 0,1 1,0 0,-1 0,1 0,1 1,-1 0,0 0,1 0,-1 0,1 1,-1 0,1 0,-1 1,1-1,0 1,-1 0,1 1,0-1,-1 1,1 1,0-1,-1 1,0-1,1 2,-1-1,0 0,0 1,0 0,-1 0,1 1,-1-1,1 1,2 4,2 12,-1 1,-1 0,-1 0,-1 1,-1-1,-1 1,0 0,-2 0,-1 0,0 1,-2-1,-2 13,-2 10,-1-1,-3 1,-1-2,-3 0,-1 0,-2-1,-2-1,-1-1,-12 15,5-24,23-65,84-156,-38 113,2 2,4 2,3 2,18-16,-63 78,1 0,0 1,1 0,0 0,0 0,1 1,0 1,0-1,0 1,1 1,0 0,0 0,1 1,-1 0,1 1,0 0,0 1,10-1,-18 3,0 1,0-1,0 1,0-1,0 1,-1 0,1 1,0-1,0 0,-1 1,1-1,-1 1,1 0,-1 0,1 0,-1 0,0 0,0 0,0 1,-1-1,1 1,0-1,-1 1,0 0,1 0,-1-1,0 3,18 83,-35 74,9-124,-23 107,11-72,49-114,19-47,9-18,4 3,17-15,-70 106,0 0,0 1,1 0,0 1,1 0,0 1,1 0,0 1,0 0,1 1,4-2,-15 9,0-1,1 0,-1 0,0 1,1 0,-1-1,1 1,-1 0,1 0,-1 0,0 0,1 1,-1-1,1 1,-1-1,0 1,1 0,-1 0,0 0,0 0,0 1,0-1,0 0,0 1,0-1,0 1,0 0,-1 0,1 0,-1 0,1 0,-1 0,0 0,0 0,0 0,0 1,0-1,0 0,-1 1,1-1,-1 3,12 103,-34 123,20-222,0 2,-1-1,1 1,1-1,0 1,0 0,1 0,1 0,-1-1,2 1,1 7,20-5,-12-18</inkml:trace>
  <inkml:trace contextRef="#ctx0" brushRef="#br0" timeOffset="2902.252">1552 94,'-29'283,"31"-224,0-42,-1 0,-1 0,0-1,-1 1,-1 0,0-1,-2 1,0-1,0 0,-5 8,95-235,-67 178,6-12,2 1,1 2,3 0,1 2,19-17,-48 52,0 1,0 0,1-1,0 1,0 1,0-1,0 0,0 1,1 0,0 0,-1 0,1 1,0-1,0 1,1 0,-1 1,0-1,1 1,-1 0,0 1,1-1,-1 1,1 0,-1 0,1 1,-1 0,1 0,-1 0,1 0,-1 1,0 0,3 1,1 5,0-1,-1 1,0 0,0 1,-1 0,0 0,-1 1,1 0,-2 0,0 0,0 1,-1 0,2 6,-3-8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14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1,'0'5,"0"1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5:59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444 29,'-35'7,"-1"3,1 1,0 1,1 2,1 2,-16 10,47-26,1 0,-1 1,1-1,-1 1,1-1,-1 1,1-1,-1 1,1 0,0 0,0 0,-1 0,1 0,0 0,0 0,0 0,0 0,0 1,0-1,0 0,1 1,-1-1,0 1,1-1,-1 0,1 1,-1-1,1 1,0 0,0-1,0 1,0-1,0 1,0-1,0 1,0-1,1 1,-1-1,0 1,1-1,-1 1,1-1,0 1,-1-1,1 0,0 1,0-1,0 0,0 0,0 0,0 0,0 0,1 0,-1 0,0 0,1 0,-1 0,0-1,2 1,177 18,-177-19,1-1,-1 1,0 1,1-1,-1 0,0 1,0 0,1-1,-1 1,0 1,0-1,0 0,0 1,0 0,0-1,-1 1,1 0,0 0,-1 1,0-1,1 0,-1 1,0 0,0-1,-1 1,1 0,0 0,-1 0,0 0,0 0,0 0,0 1,0-1,0 0,-1 0,0 1,0-1,0 0,0 1,0-1,0 0,-1 1,0-1,0 0,0 0,0 0,0 0,0 0,-2 2,-13 13,0 0,-2-2,0 0,0-1,-2 0,0-2,0 0,-1-1,-15 5,19-8,1 0,-1-2,0 1,-1-2,1-1,-1 0,-1-1,1-1,-5 0,21-2,0-1,1 0,-1 0,0 0,0 0,1 0,-1 0,0 0,0 0,1-1,-1 1,0-1,1 1,-1-1,1 0,-1 1,0-1,1 0,0 0,-1 0,1 0,0 0,-1-1,1 1,0 0,0-1,0 1,0-1,0 1,0-1,1 1,-1-1,0 1,1-1,-1 0,1 1,0-1,-1 0,1 0,0 1,0-1,0-1,4-13</inkml:trace>
  <inkml:trace contextRef="#ctx0" brushRef="#br0" timeOffset="986.777">1065 1,'-50'24,"1"3,1 1,1 3,2 2,1 1,-30 32,68-61,0 1,-1 0,2 1,-1-1,1 1,0 0,0 0,1 1,0-1,0 1,1 0,0 0,1 0,-1 1,2-1,-1 0,1 1,0-1,1 1,0 0,0-1,1 1,0-1,0 1,1-1,0 0,1 1,1 2,-2-8,0 0,1 0,-1 0,1-1,0 1,-1-1,1 1,0-1,1 0,-1 0,0 0,0 0,1-1,-1 1,1-1,0 0,-1 0,1 0,0-1,-1 1,1-1,0 0,0 0,0 0,-1-1,3 1,95-28,-76 15,0-1,-2-2,1 0,-2-1,-1-2,0 0,-1-1,-1-1,-1-1,-1-1,-1 0,6-11,52-75,-73 109,1 0,-1 1,0-1,0 0,0 1,0-1,0 1,0 0,0-1,0 1,0 0,0-1,0 1,0 0,0 0,0 0,0 0,-1 0,1 0,0 0,-1 0,1 0,-1 0,1 0,-1 1,0-1,1 0,-1 0,0 0,0 1,0-1,0 0,0 0,0 0,0 1,0-1,-1 0,1 0,0 0,-1 1,1-1,0 6,3 14,0-1,1 0,1 0,1 0,0-1,2 1,0-2,2 1,1 1,-9-17,-1-1,1 0,0 0,0 1,0-2,0 1,1 0,-1 0,0-1,1 1,-1-1,1 0,-1 1,1-1,0-1,-1 1,1 0,0-1,0 1,0-1,0 0,-1 0,1 0,0 0,0 0,0-1,-1 1,1-1,0 0,0 0,-1 0,1 0,-1 0,1-1,-1 1,6-3,0-1,-1 0,0 0,0-1,0 0,0 0,-1 0,0-1,-1 0,5-7,124-193,-111 184,-23 23,1 0,-1-1,0 1,1 0,-1 0,0-1,1 1,-1 0,0 0,1-1,-1 1,0 0,1 0,-1 0,1 0,-1-1,1 1,-1 0,0 0,1 0,-1 0,1 0,-1 0,0 0,1 0,-1 0,1 1,-1-1,1 0,-1 0,0 0,1 0,-1 1,1-1,-1 0,0 0,1 1,-1-1,0 0,0 0,1 1,-1-1,0 0,1 1,-1-1,0 1,0-1,0 0,0 1,1-1,-1 1,0-1,0 0,0 1,0-1,0 1,0-1,0 0,0 1,0-1,0 1,0-1,0 1,0-1,-1 0,1 1,0-1,0 1,-19 83,16-79,0 1,1 0,-1 0,1 0,0 0,1 1,0-1,0 0,0 1,1-1,0 1,0-1,0 1,1-1,0 0,0 1,1-1,0 0,0 0,0 0,1 0,-1 0,2 0,-1-1,3 3,-1-3,0-2,1 1,0-1,0 0,0 0,0 0,0-1,0 0,1 0,-1 0,1-1,0 0,-1-1,1 1,0-1,-1-1,1 1,-1-1,1 0,0-1,-1 1,0-1,1 0,-1-1,0 0,0 0,0 0,-1-1,1 1,-1-1,0-1,0 1,0-1,0 0,-1 0,1-2,174-208,-179 216,0-1,0 0,0 1,0-1,0 1,1-1,-1 0,0 1,0-1,1 0,-1 1,0-1,0 0,1 0,-1 1,0-1,1 0,-1 0,0 1,1-1,-1 0,0 0,1 0,-1 0,1 0,-1 0,0 1,1-1,-1 0,1 0,-1 0,0 0,1 0,-1 0,1-1,-1 1,0 0,1 0,-1 0,1 0,-1 0,0-1,1 1,-1 0,0 0,1 0,-1-1,0 1,1 0,-1-1,0 1,0 0,1-1,-1 1,0 0,0-1,0 1,0 0,1-1,-1 1,0-1,-6 34,2-26,1 0,0-1,0 1,1 0,-1 0,2 1,-1-1,1 0,0 1,0-1,1 0,0 1,1-1,-1 1,1-1,1 0,-1 1,1-1,1 0,-1 0,1 0,0-1,1 1,0-1,0 1,0-1,1-1,-1 1,1 0,1-1,2 2,4-2,0-1,-1-1,1 0,0-1,1 0,-1-1,0 0,0-1,1 0,-1-1,0-1,0 0,0 0,0-1,0-1,-1 0,1 0,-1-1,0-1,0 0,-1 0,0-1,0-1,0 1,-1-1,-1-1,1 0,4-6,143-173,-155 187,1 0,-1 0,0 0,0 0,0-1,0 1,-1 0,1-1,0 1,0 0,-1-1,1 1,-1-1,1 1,-1-1,0 1,1-1,-1 1,0-1,0 1,0-1,0 0,-1 1,1-1,0 1,-1-1,1 1,0-1,-1 1,0 0,1-1,-1 1,0 0,0-1,0 1,0 0,0 0,0 0,0-1,0 1,0 0,-1 1,1-1,0 0,-1 0,1 1,-1-1,1 0,0 1,-1-1,1 1,-1 0,0 0,1-1,-1 1,1 0,-1 0,1 1,-36 13,23-3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5:58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517 564,'-17'-1,"0"0,0 1,1 0,-1 2,0 0,0 1,1 0,0 1,-1 1,2 1,-1 0,1 1,0 1,0 1,-3 2,-6 3,0 1,1 0,1 2,0 1,2 1,0 0,-6 10,18-20,0 1,0 1,2-1,-1 1,1 1,1-1,0 1,0 0,1 0,1 0,0 0,1 1,0-1,1 1,0 0,1-1,0 2,1-10,-1-1,0 1,1-1,-1 1,1-1,0 0,0 0,0 1,0-1,1 0,0 0,-1 0,1 0,0 0,0-1,1 1,-1 0,0-1,1 0,0 0,-1 1,1-2,0 1,0 0,0 0,0-1,0 0,1 0,-1 0,0 0,1 0,-1 0,1-1,1 0,5 1,1-2,-1 1,1-2,-1 1,0-1,0-1,0 0,0 0,0-1,0 0,-1-1,39-24,-1-2,-1-2,-3-2,0-1,-3-3,-1-1,-1-2,-3-1,21-35,17-40,-110 188,28-47,2 0,0 0,1 1,1 0,2 0,0 0,1 0,2 21,0-40,1 1,-1-1,1 0,0 0,1 0,-1 0,1 0,0 0,0-1,1 1,-1-1,1 1,0-1,0 0,1 0,-1 0,1 0,0-1,0 1,0-1,0 0,0-1,1 1,-1-1,1 1,0-1,0-1,0 1,0-1,0 0,0 0,0 0,0-1,1 1,-1-1,0-1,0 1,0-1,0 0,0 0,1 0,23-9,-1-2,1 0,-2-2,0-1,-1-1,0-2,-1 0,-2-2,1 0,-2-2,-1 0,-1-2,-1 0,-1-1,-1-1,10-10,-3-1,-1-1,-1-2,-3 0,-1 0,-2-2,-2 0,-1-1,-3 0,-1-1,-2 0,-2-6,-4 48,0-1,0 0,-1 0,1 0,-1 0,1 0,-1 1,0-1,0 0,0 0,-1 0,1 0,0 0,-1 0,0 0,0 1,0-1,0 0,0 1,-1-1,1 1,-1-1,0 1,1-1,-1 1,0 0,0 0,-1 0,1 0,0 1,-1-1,1 0,-1 1,1 0,-1-1,0 1,1 0,-1 1,0-1,0 0,0 1,0-1,-1 1,-6 5,1 1,-1 0,1 0,1 1,-1 0,1 0,0 1,1 0,0 1,0 0,1 0,-3 5,-2 1,-8 12,2-1,1 2,1 0,1 1,2 0,1 1,1 1,2-1,1 2,1-1,1 1,2-1,2 1,1 0,2 12,0-29,2-1,-1 1,2-1,0 0,1 0,0 0,1-1,1 0,0 0,0-1,1 0,1 0,0-1,1-1,0 0,0 0,1-1,1 0,-1-1,1-1,1 0,-1 0,1-1,0-1,0-1,1 0,0-1,0 0,-9-2,-1 0,1 0,0 0,0-1,0 0,0-1,-1 1,1-1,0 0,0 0,-1-1,1 0,-1 0,1 0,3-3,11-6</inkml:trace>
  <inkml:trace contextRef="#ctx0" brushRef="#br0" timeOffset="385.638">1928 423,'-22'14,"-12"6,1 1,0 2,2 1,0 1,2 2,0 2,27-28,1 0,-1 0,0 1,1-1,-1 1,1-1,-1 1,1 0,0-1,-1 1,1 0,0 0,0 0,0 0,1 0,-1 0,0 0,1 0,0 0,-1 0,1 1,0-1,0 0,0 0,0 0,0 0,1 1,-1-1,1 0,-1 0,1 0,0 0,0 0,0 0,0 0,0-1,0 1,1 0,-1 0,0-1,1 1,-1-1,1 1,0-1,0 0,-1 0,1 0,1 1,72 14,-68-16,0 0,-1 0,1 1,-1 0,1 0,-1 1,0 0,1 0,-1 0,0 1,0 0,-1 0,1 0,-1 1,1 0,2 3,-7-3,1 1,-1-1,-1 1,1-1,0 1,-1 0,0-1,0 1,-1 0,1-1,-1 1,0 0,0-1,0 1,-1-1,0 0,0 1,0-1,0 0,-1 0,1 0,-1-1,0 1,0 0,0-1,-1 0,1 0,-1 0,0 0,0-1,0 1,-2 0,-18 10,0 0,0-2,-1-1,0-1,-1-1,-26 5,27-9</inkml:trace>
  <inkml:trace contextRef="#ctx0" brushRef="#br0" timeOffset="684.495">2210 593,'-19'28,"1"1,2 1,1 0,2 1,0 1,3 0,-7 31,16-59,1-1,0 1,0 0,0-1,0 1,0-1,1 1,0 0,0-1,0 1,0-1,0 0,1 1,-1-1,1 0,0 0,0 0,0 0,1 0,-1-1,1 1,-1-1,1 1,0-1,0 0,0 0,0 0,0 0,0-1,1 1,-1-1,0 0,1 0,-1 0,1-1,0 1,-1-1,1 0,-1 0,1 0,0 0,-1 0,1-1,-1 0,1 0,-1 0,1 0,-1 0,2-2,12-1,-2 0,1-2,0 0,-1-1,0 0,-1-1,1-1,-1 0,-1-1,0-1,-1 0,0 0,0-1,-1-1,-1 0,7-10,-14 18,1-1,-1 1,0-1,-1 1,1-1,-1 0,-1 0,1 0,-1 0,0 0,0 0,0 0,-1-1,0 1,0 0,-1 0,0 0,0-1,0 1,-1 0,0 0,0 1,0-1,-1 0,0 1,0-1,0 1,-1 0,0 0,0 0,0 1,0-1,-1 1,0 0,0 0,0 1,0 0,0-1,-1 2,0-1,1 1,-1 0,0 0,0 0,-2 0,-25 3,1 3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02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282 186,'-11'67,"2"0,3 1,3-1,4 25,-1-56,1 278,16-204,-12-86</inkml:trace>
  <inkml:trace contextRef="#ctx0" brushRef="#br0" timeOffset="3684.004">1 526,'38'-5,"23"3,5 2,-4 2,-7-1,-8 0,-8-4,-5-3,-4 0,-2-3,-6-1</inkml:trace>
  <inkml:trace contextRef="#ctx0" brushRef="#br0" timeOffset="4144.962">735 17,'-20'227,"10"1,10 8,24-77,-24-156,1-1,-1 1,1-1,-1 0,1 0,0 1,0-1,0 0,0 0,0 0,0 0,1 0,-1 0,1 0,-1 0,1-1,0 1,0-1,-1 1,1-1,0 0,0 1,1-1,-1 0,0 0,0-1,0 1,1 0,-1-1,0 1,1-1,-1 0,1 0,-1 0,0 0,1 0,-1 0,0-1,1 1,1-2,85-48,95-120,-115 122,-67 47,-1 0,1 0,0 0,0 1,-1-1,1 0,0 1,0-1,0 1,0-1,-1 1,1 0,0 0,0 0,0 0,0 0,0 0,0 1,0-1,0 1,-1-1,1 1,0 0,0-1,-1 1,1 0,0 0,-1 0,1 1,-1-1,1 0,-1 1,0-1,0 0,1 1,-1 0,0-1,0 1,0-1,0 2,1 6,0 0,0 0,0 0,-2 0,1 1,-1-1,0 0,-1 0,0 0,0 0,-1 0,0 0,-3 7,-8 77,16-68</inkml:trace>
  <inkml:trace contextRef="#ctx0" brushRef="#br0" timeOffset="4812.606">1637 582,'-27'22,"2"1,0 1,2 2,0 0,2 1,1 2,18-28,1 0,-1 0,1 1,-1-1,1 1,0-1,0 1,0 0,0-1,0 1,0 0,0 0,1-1,-1 1,1 0,-1 0,1 0,-1 0,1 0,0 0,0 0,0 0,0 0,1 0,-1 0,0 0,1-1,-1 1,1 0,0 0,0 0,0-1,0 1,0 0,0-1,1 2,8-5,1 0,0 0,0-1,-1 0,0-1,0 0,0-1,0 0,0 0,-1-1,2-2,-5 4,198-137,-203 141,-1-1,1 0,0 1,0-1,0 1,0 0,0-1,0 1,0 0,0 0,0-1,0 1,0 0,0 0,0 0,0 0,0 0,0 0,0 1,0-1,0 0,0 0,0 1,0-1,0 1,0-1,-1 1,1-1,0 1,0-1,0 1,-1 0,1-1,0 1,0 0,-1 0,1 0,-1-1,1 1,-1 0,1 0,-1 0,0 0,1 0,-1 0,0 0,0 0,0 0,1 0,-1 0,3 59,-3-52,-1 8,0-12,0 1,0 0,0-1,1 1,-1 0,1 0,0-1,1 1,-1 0,1 0,0-1,0 1,0 0,1-1,-1 0,1 1,1-1,-1 0,0 0,1 0,0 0,0 0,0-1,0 1,1-1,-1 0,1 0,0 0,0 0,0-1,2 2,11-4,0 0,0-2,-1 0,1 0,-1-2,1 0,-1 0,-1-2,1 0,-1-1,0 0,0-2,-1 1,0-2,0 0,-1 0,-1-1,9-10,3 3,27-23,-1-1,-2-3,-2-1,-2-3,-3-1,13-23,-40 52,0 0,-2-1,-1-1,0 0,-2-1,-1 1,0-2,-2 1,-1-1,-1 0,0-18,-3 40,0 1,-1-1,1 1,-1-1,0 1,0-1,0 1,0-1,0 1,-1-1,1 0,-1 1,0-1,0 1,1 0,-1-1,-1 1,1 0,0 0,-1-1,1 1,-1 0,1 0,-1 1,0-1,0 0,0 0,0 1,0 0,0-1,-1 1,1 0,0 0,-1 0,1 0,-1 0,1 1,-1-1,1 1,-1 0,1-1,-1 1,1 0,-1 1,0-1,1 0,-1 1,1-1,-1 1,1 0,0 0,-1 0,0 0,-9 9,0 0,0 0,1 1,0 0,1 1,0 1,1-1,1 1,0 1,0 0,2 0,-1 0,2 1,0-1,1 1,0 1,0 8,-2-1,2 2,0-1,1 0,2 1,0-1,2 1,0-1,2 0,1 1,1-1,1-1,0 1,2-1,1 0,8 13,-10-21,0 0,2 0,0-1,0 0,2-1,-1 0,2-1,-1 0,2-1,0 0,0-1,10 7,-22-16,1 0,-1 0,0 0,0 0,1 0,-1 0,1 0,-1-1,0 1,1 0,0-1,-1 1,1-1,-1 0,1 1,-1-1,1 0,0 0,-1 0,1 0,0 0,-1 0,1-1,-1 1,1-1,-1 1,1-1,-1 1,1-1,-1 0,1 0,-1 1,0-1,1 0,-1 0,0-1,0 1,0 0,0 0,0-1,0 1,0 0,0-1,0 1,-1-1,1 1,0-1,-1 1,0-1,1 1,-1-1,0 0,0 1,0-1,0 1,0-1,0 0,0 1,0-2,-26-80,16 57</inkml:trace>
  <inkml:trace contextRef="#ctx0" brushRef="#br0" timeOffset="5067.17">2146 300,'48'14,"44"5,17-1,-1-3,-9-5,-17-8,-13-5,-13-2,-11 1,-13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13,'-2'-13,"-3"35,1-6,-4 32,1-1,3 1,1-1,3 1,3 20,-1 24,-2-56,2 0,1 0,2 0,1-1,2 1,1-1,6 10,-9-28,2 0,-1 0,2-1,0 0,2 0,-1-1,2-1,0 1,-9-12,0 1,0-1,1 0,-1 1,1-2,0 1,0 0,0-1,0 0,0 1,1-2,-1 1,1 0,-1-1,1 0,-1 0,1-1,0 1,-1-1,1 0,0 0,-1 0,1-1,0 0,-1 1,1-2,-1 1,1-1,-1 1,0-1,1 0,-1-1,2 0,11-13,0 0,-1-1,-1 0,-1-1,0-1,-1 0,-1-1,-1-1,-1 0,-1 0,0-1,-2-1,-3 14,55-194,-51 182,0 26,3 36,-7-5,2 0,2-1,0 1,3-2,1 1,10 18,-15-37,0-1,1 1,1-1,1-1,0 0,1 0,0-1,1 0,0-1,1-1,1 0,-1 0,2-1,0-1,5 2,-13-9,-1 0,1 0,0-1,-1 0,1 0,0-1,0 0,0 0,-1 0,1-1,0 0,0 0,-1-1,1 0,-1 0,1-1,-1 1,0-1,0-1,0 1,-1-1,1 0,0-1,112-114,-96 92,-2 0,-2-2,0 0,-2-1,-1-1,-1 0,-2-1,-1 0,-1-1,-2 0,-2-1,-1 0,-1 0,-2 0,-1-15,-1 44,0 1,0-1,0 1,0 0,-1-1,0 1,0 0,0-1,0 1,-1 0,1 0,-1 0,0 0,0 0,-1 0,1 1,-1-1,0 1,0 0,0-1,0 1,0 1,-1-1,0 0,1 1,-5-2,6 5,-1 1,1-1,0 1,0-1,0 1,0 0,0 0,0 0,0 1,1-1,-1 0,1 0,0 1,-1-1,1 1,0-1,0 1,1 0,-1-1,1 1,-1 0,1-1,0 1,0 0,0 0,0-1,1 2,-2-2,0 23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4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1,'-4'0,"-8"0,0 4,-4 3,2 4,2-5,8-2,6-8,6-3,2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5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10,'-5'0,"-7"5,5 1,2-4,8-4,2-5,-3-2,-3 5,-1 4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3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1,'-31'162,"6"2,8 0,7 2,8 87,3-179,10-92,-5-1</inkml:trace>
  <inkml:trace contextRef="#ctx0" brushRef="#br0" timeOffset="300.188">339 340,'-83'78,"48"-46,1 1,1 1,2 2,-6 10,34-43,0 0,1 0,-1 0,1 0,-1 1,1-1,0 1,0-1,1 1,-1 0,1 0,0 0,0 0,0 0,0 0,1 0,-1 0,1 0,0 0,0 0,1 0,-1 0,1 0,0 0,0 0,0 0,1 0,-1-1,1 1,0 0,0-1,0 1,1-1,-1 0,1 0,-1 0,2 0,13 11,-2-4,0 1,0 0,-1 2,0 0,-1 0,-1 1,0 0,-1 1,0 1,-1 0,-1 0,-1 1,6 14,8 33,-15-58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3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45,'-20'24,"2"2,1 0,0 1,2 0,1 1,2 1,1 0,1 1,-4 19,12-45,1 1,-1 0,1 0,0 0,0 0,1 0,0 0,-1 0,2 0,-1 0,0 1,1-1,0 0,1-1,-1 1,1 0,-1 0,2 0,-1-1,0 1,1-1,0 0,0 0,0 0,0 0,1 0,0-1,-1 1,1-1,0 0,1 0,-1-1,1 1,-1-1,1 0,0 0,-1-1,1 1,1-1,2 0,1 1,-1-2,0 0,1 0,-1 0,0-1,1 0,-1-1,0 0,0 0,0 0,0-1,0-1,-1 1,0-1,1 0,-1-1,-1 0,1 0,-1 0,0-1,0 0,3-4,0-1,0 0,-1-1,0 0,-1 0,0-1,-1 0,-1 0,0-1,-1 1,0-1,-1 0,0 0,-1-6,-7-116,5 132,-1-1,0 1,0-1,-1 1,1 0,-1 0,0 0,0 0,0 0,-1 0,1 0,-1 1,0-1,0 1,0 0,-1 0,1 0,-1 0,1 1,-1-1,0 1,0 0,0 0,0 0,-1 1,1-1,0 1,-2 0,1 1,1 0,-1 0,1 1,-1-1,1 1,-1 0,1 0,-1 1,1-1,0 1,0 0,0 0,0 1,0-1,0 1,1 0,-1 0,-11 8</inkml:trace>
  <inkml:trace contextRef="#ctx0" brushRef="#br0" timeOffset="284.929">721 440,'-3'-1,"1"-1,-1 1,0-1,0 0,1 0,-1 0,1-1,0 1,0 0,0-1,0 0,0 1,0-1,1 0,-1 0,1 0,0 0,0 0,0 0,0 0,0-1,1 1,-1 0,1 0,0-1,0 1,0 0,1 0,-1-1,1 1,0-2,3-22,0 1,2 0,1 0,1 0,1 0,1 2,1-1,1 1,2 1,0 0,5-4,23-19,-31 44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20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85 435,'5'0,"11"0,8 0,4 0,3 0,0 0,0 0,0 0,-1 0,-1 0,0 0,-1 5,0 2,0-1,0-1,1-2,-11 0,-7-2</inkml:trace>
  <inkml:trace contextRef="#ctx0" brushRef="#br0" timeOffset="200.59">1 802,'38'0,"23"0,5 0,-3 0,-8-5,-9-1,-7 0,-5 1,-4 2,-2 1,-6 1</inkml:trace>
  <inkml:trace contextRef="#ctx0" brushRef="#br0" timeOffset="566.237">1158 12,'0'508,"-28"-278,9-130,15-88</inkml:trace>
  <inkml:trace contextRef="#ctx0" brushRef="#br0" timeOffset="832.579">735 41,'43'-10,"43"-3,17 1,-5 7,-9 4,-11 3,-8 0,-7 1,-9-1,-9-1,-7 5,-6 1,-3 5,-7 4,-6 0</inkml:trace>
  <inkml:trace contextRef="#ctx0" brushRef="#br0" timeOffset="1233.589">1355 605,'204'-16,"-202"16,0-1,1 1,-1 0,0-1,0 1,0 0,0 1,1-1,-1 0,0 1,0-1,0 1,0-1,0 1,0 0,0 0,0 0,0 0,0 0,-1 1,1-1,0 0,-1 1,1-1,-1 1,1 0,-1 0,0-1,0 1,0 0,0 0,0 0,0 0,0 0,-1 0,1 0,-1 0,0 1,1-1,-1 0,0 0,0 0,0 0,-1 1,1-1,0 0,-1 0,1 0,-2 2,-5 9,-1 0,-1-1,0 0,0-1,-1 1,-1-2,0 0,0 0,-3 3,2-1,5-8,1 0,0 1,1 0,-1 0,1 0,0 1,0 0,1 0,0 0,0 0,0 1,1-1,0 1,0 0,0 0,1 0,0 1,1-1,0 0,0 1,0-1,1 4,3-7,1 1,0-1,-1-1,1 1,1 0,-1-1,1 0,-1 0,1-1,0 1,0-1,0 0,0 0,0 0,0-1,1 0,-1 0,1 0,-1-1,0 0,1 0,-1 0,1 0,-1-1,1 0,-1 0,1-1,10 1,42-6,-33 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8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178 109,'-37'95,"10"-33,3 2,2 0,3 1,3 1,3 1,3 0,1 16,9-78,0 1,0-1,0 0,1 0,-1 0,1 0,0 0,1 0,-1 0,1 0,0 0,0 0,1-1,-1 1,1-1,0 0,0 0,1 0,-1 0,1 0,0-1,0 1,0-1,0 0,1 0,-1-1,1 1,-1-1,1 0,0-1,0 1,0-1,0 0,0 0,0 0,5-1,4 1,-1-1,0 0,0-1,0-1,0 0,0-1,0 0,-1-1,1 0,-1-1,0 0,0-1,-1-1,0 0,0 0,0-1,-1-1,7-7,13-14,-1-1,-2-1,-2-2,0 0,3-12,23-38,-5-2,-2-1,-5-3,11-45,-31 41,-20 94,0 0,0-1,0 1,0 0,0 0,0 0,0-1,0 1,0 0,0 0,0 1,0-1,0 0,0 0,0 0,0 1,0-1,1 0,-1 1,0-1,0 1,0-1,0 1,1-1,-1 1,0 0,0-1,1 1,-1 0,0 0,1-1,-1 1,1 0,-1 0,1 0,0 0,-1 0,1 0,0 0,-1-1,-16 27,1 0,1 1,1 0,2 1,1 1,1 0,1 0,-1 12,-1-1,1 0,2 0,2 1,1 0,3 1,1-1,3 0,1 0,1 1,7 17,59 159,-46-185,-14-29</inkml:trace>
  <inkml:trace contextRef="#ctx0" brushRef="#br0" timeOffset="227.83">1024 673,'-14'39,"-5"21,0 7,5-5,3-7,10-13,3-14</inkml:trace>
  <inkml:trace contextRef="#ctx0" brushRef="#br0" timeOffset="850.486">1193 786,'256'-1,"-58"-26,-123 11,-74 16,0 0,0-1,1 1,-1-1,0 0,0 1,0-1,0 0,0 0,0 0,0 1,0-1,0 0,0 0,0 0,-1-1,1 1,0 0,-1 0,1 0,-1 0,1-1,-1 1,0 0,0 0,1-1,-1 1,0 0,0-1,0 1,0 0,0-1,-1 1,1 0,0 0,-1-1,1 1,0 0,-1 0,0-1,1 1,-1 0,0 0,1 0,-1 0,0 0,0 0,0 0,0 0,0 1,0-1,0 0,0 0,-1 0,-8-7,0 1,0 0,0 0,-1 1,0 1,0-1,0 2,-1 0,0 0,0 1,-10-1,20 3,0 1,0 0,0 0,0 0,0 1,0-1,0 1,0-1,0 1,0-1,0 1,0 0,0 0,0 0,1 0,-1 0,0 0,1 1,-1-1,1 1,-1-1,1 1,0-1,-1 1,1 0,0-1,0 1,0 0,1 0,-1 0,0 0,1 0,-1 0,1 0,0 0,-5 79,5-70,6 163,-7-174,1 1,0 0,0-1,0 1,0 0,-1 0,1-1,0 1,1 0,-1 0,0-1,0 1,0 0,0 0,1-1,-1 1,0 0,0-1,1 1,-1 0,1-1,-1 1,1 0,-1-1,1 1,-1-1,1 1,-1-1,1 1,0-1,-1 0,1 1,0-1,-1 0,1 1,0-1,-1 0,1 0,0 1,0-1,-1 0,1 0,0 0,0 0,-1 0,1 0,0 0,0-1,-1 1,1 0,0 0,-1-1,1 1,0 0,-1-1,1 1,0 0,-1-1,40-34,-32 25,110-133,-102 119</inkml:trace>
  <inkml:trace contextRef="#ctx0" brushRef="#br0" timeOffset="1209.764">1900 589,'0'0,"12"-6,0 2,1-1,-1 2,1 0,0 0,-1 1,1 0,0 2,0-1,0 1,0 1,0 1,12 2,-23-4,-1 1,0 0,0-1,0 1,1 0,-1-1,0 1,0 0,0 0,0 0,-1 0,1 0,0 0,0 0,-1 1,1-1,0 0,-1 0,1 0,-1 1,0-1,1 0,-1 1,0-1,0 0,0 1,0-1,0 0,0 1,0-1,0 0,0 1,-1-1,1 0,-1 0,1 1,-1-1,1 0,-1 0,0 0,0 2,-38 50,32-44,-1 0,-3 2,1 1,1 0,0 0,0 1,1 0,1 1,0 0,1 0,0 0,-3 14,9-26,0 0,-1 0,1 0,0 0,0 0,0 0,0 0,0 0,1 0,-1 0,1 0,-1 0,1 0,0 0,0 0,0 0,0-1,0 1,0 0,0 0,0-1,1 1,-1-1,1 1,-1-1,1 0,0 0,-1 0,1 1,0-1,0-1,0 1,0 0,0 0,0-1,0 1,0-1,0 0,0 0,0 1,0-1,0-1,0 1,0 0,0 0,2-1,95-23,-57-1,-28 11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3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494 621,'3'-1,"-1"-1,0 1,0-1,0 0,0 1,0-1,0 0,0 0,-1-1,1 1,-1 0,0 0,0-1,1 1,-1-1,-1 1,1-1,0 1,-1-1,1 0,-1 1,0-1,0 0,0 1,0-1,0 0,-1 1,1-1,-1 0,1 1,-1-1,0 1,0-1,0 1,-1 0,1-1,-1 1,1 0,-1 0,0 0,1 0,-1 0,0 0,0 1,-1-1,1 1,0-1,-1 1,-14-2,0 2,0 0,0 1,-1 0,1 2,0 0,0 1,0 0,1 2,-1 0,1 0,0 2,0 0,1 1,-14 9,-2-2,-31 26,61-40,0 0,0 0,0 0,0 0,0 0,0 0,0 1,1-1,-1 0,0 1,1-1,-1 1,1-1,-1 0,1 1,0-1,-1 1,1-1,0 1,0-1,0 1,0 0,1-1,-1 1,0-1,1 0,-1 1,1-1,-1 1,1-1,-1 1,1-1,0 0,0 0,0 1,0-1,0 0,0 0,0 0,0 0,0 0,1 0,-1 0,0-1,0 1,1 0,11 6,0 0,1-2,0 1,0-1,0-1,0-1,1 0,0-1,4 0,2 1,-19-3,-1 0,0 0,1 0,-1 0,1 0,-1 0,1 1,-1-1,0 0,1 1,-1-1,0 1,1-1,-1 1,0 0,0 0,0-1,1 1,-1 0,0 0,0 0,0 0,0 0,-1 0,1 1,0-1,0 0,-1 0,1 1,0-1,-1 0,0 1,1-1,-1 0,0 1,1-1,-1 1,0-1,0 0,0 1,0-1,-1 1,1-1,0 1,-1-1,1 0,-1 1,1-1,-1 0,1 0,-1 1,0-1,0 0,0 0,1 0,-1 0,-1 1,-119 128,79-92,-98 103,138-138,-1 0,2 0,-1 1,0-1,1 1,-1-1,1 1,0 0,0 0,1-1,-1 1,1 0,0 0,0 0,0-1,0 1,1 0,-1 0,1 0,0-1,0 1,1 0,-1-1,1 1,0-1,0 0,0 1,0-1,0 0,1 0,-1 0,1-1,0 1,0 0,0-1,0 0,0 0,1 0,-1 0,1-1,-1 1,1-1,-1 0,1 0,0 0,2 1,0-1,0 0,0 0,0 0,0-1,0 0,0 0,0 0,0-1,0 0,0 0,0-1,0 0,0 0,-1 0,1 0,-1-1,0 0,1 0,7-9</inkml:trace>
  <inkml:trace contextRef="#ctx0" brushRef="#br0" timeOffset="447.137">268 0,'-4'251,"37"238,-37-376,-5 0,-18 85,21-158,-5 283,0-250,5-61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7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1 339,'38'5,"23"-3,9-3,4 0,-6 0,-11-5,-9-2,-9 1,-6-3,-8-5,-9-4,-7 0</inkml:trace>
  <inkml:trace contextRef="#ctx0" brushRef="#br0" timeOffset="245.067">339 0,'-14'48,"-10"40,-1 10,-1-3,5-7,5-14,5-15,5-13,4-9,1-6,6-8,3-8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6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56,'6'29,"-34"169,-30 257,51-284,0-144,7-27,0 0,0-1,0 1,0 0,0-1,0 1,0 0,0-1,0 1,0 0,0-1,0 1,0 0,0-1,0 1,-1 0,1 0,0-1,0 1,0 0,0 0,-1-1,1 1,0 0,0 0,-1-1,1 1,0 0,0 0,-1 0,1 0,0-1,0 1,-1 0,1 0,0 0,-1 0,1 0,0 0,-1 0,1 0,0 0,-1 0,1 0,0 0,0 0,-1 0,1 0,0 0,-1 0,1 0,0 0,-1 1,1-1,0 0,0 0,-1 0,1 1,0-1,0 0,-6-44,5 19</inkml:trace>
  <inkml:trace contextRef="#ctx0" brushRef="#br0" timeOffset="237.718">1 28,'24'10,"46"3,26-6,11-4,-3-2,-5-6,-10-3,-6 1,-11-4,-9 0,-6 2,-7 3,-8 2,-6 6,-9 4</inkml:trace>
  <inkml:trace contextRef="#ctx0" brushRef="#br0" timeOffset="719.661">932 649,'-17'180,"5"-4,18-185,0-3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5:54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72 165,'0'1,"-1"0,1 0,-1 0,1 0,0-1,-1 1,0 0,1 0,-1 0,0 0,1 0,-1-1,0 1,0 0,1-1,-1 1,0 0,0-1,0 1,0-1,0 0,0 1,0-1,0 0,0 1,0-1,0 0,0 0,0 0,0 0,0 0,0 0,0 0,-1 0,1-1,0 1,0 0,0-1,0 1,0-1,1 1,-1-1,0 1,0-1,0 1,0-1,0 0,1 0,-1 1,0-1,1 0,-1 0,1 0,-1 0,1 0,-1 0,1 0,-1 0,1 0,0 0,-1 0,1 0,0 0,0 0,0 0,0 0,0 0,0-1,-16 194,11-112,3 0,3 0,5 6,-3 11,-4-62,2-1,2 0,1 0,1 0,5 13,-9-44,0-1,0 1,0-1,0 1,0-1,0 1,0-1,1 0,-1 0,1 0,0 0,0 0,0 0,0 0,0 0,0-1,0 1,0-1,1 0,-1 0,0 1,1-1,-1-1,1 1,-1 0,1-1,0 1,-1-1,1 0,0 0,-1 0,1 0,0 0,-1-1,1 1,-1-1,1 1,-1-1,1 0,-1 0,1 0,-1-1,0 1,1-1,-1 1,0-1,0 1,0-1,0 0,-1 0,2-2,21-21,-2-1,-1-1,-1-1,-2-1,-1-1,5-12,-8 17,88-166,-102 192,0 0,0 0,1 0,-1-1,0 1,1 0,-1 0,1-1,-1 1,1 0,-1-1,1 1,0 0,-1-1,1 1,0-1,-1 1,1-1,0 1,0-1,-1 0,1 1,0-1,0 0,0 0,0 1,-1-1,1 0,0 0,0 0,0 0,0 0,0 0,0 0,-1-1,1 1,0 0,0 0,0-1,-1 1,1 0,0-1,0 1,-1-1,1 1,0-1,0 1,-1-1,1 0,-1 1,1-1,-1 0,1 1,-1-1,1 0,-1 0,0 1,1-1,-1 0,0 0,0 0,1 0,-1 0,0 1,0-1,0 0,0 0,64 260,-60-252,-1 1,1-1,1 0,-1-1,1 1,0-1,1 1,-1-2,1 1,0-1,1 1,-1-2,8 5,-11-7,1 0,-1 0,0-1,1 0,-1 1,1-1,-1 0,1-1,0 1,-1-1,1 1,0-1,-1 0,1 0,0-1,0 1,-1-1,1 0,-1 0,1 0,-1 0,1-1,-1 1,0-1,1 0,-1 0,0 0,0-1,-1 1,3-3,20-27,-2-2,-2 0,-1-1,-1-1,-2-1,-2 0,-2-1,-1-1,-2 0,5-35,-13 66,17-73,-3 0,-3-1,-4-1,-2-66,-27 189,15-16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5:54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78 442,'25'-19,"0"-1,-1-1,-1 0,-1-2,-1-1,-2-1,0 0,-1-1,-2-1,-1-1,5-11,-18 35,-1 0,1 1,0-1,-1 0,0 0,0 0,0 0,0 0,-1 0,1-1,-1 1,0 0,0 0,-1 0,1 0,-1 0,0 0,0 0,0 0,-1 0,0 0,1 0,-1 1,0-1,-1 1,1-1,-1 1,1 0,-1 0,0 0,0 0,0 1,-1-1,1 1,-1-1,1 1,-1 1,0-1,1 0,-1 1,0 0,0 0,0 0,-2 0,-4 2,-1 1,1 0,0 0,-1 1,1 1,1 0,-1 0,0 1,1 0,0 0,0 1,1 1,0-1,0 1,0 1,1-1,0 1,0 1,1-1,0 1,1 0,0 0,0 1,1-1,0 1,1 0,-2 6,-1-5,0 0,1 0,0 1,1 0,0 0,1 0,1 0,-1 0,2 1,0-1,0 1,1-1,1 1,0-1,1 1,0-1,1 0,0 0,1 0,0 0,1 0,0-1,1 0,1 0,-1-1,2 1,-1-2,4 3,4-2,0-2,1 0,0-1,0-1,1 0,-1-1,1-1,1 0,-1-1,0-1,1-1,-1-1,1 0,-1-1,1-1,-1-1,0 0,0-1,0-1,0 0,-1-2,15-7,15-11,-29 14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5:59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444 29,'-35'7,"-1"3,1 1,0 1,1 2,1 2,-16 10,47-26,1 0,-1 1,1-1,-1 1,1-1,-1 1,1-1,-1 1,1 0,0 0,0 0,-1 0,1 0,0 0,0 0,0 0,0 0,0 1,0-1,0 0,1 1,-1-1,0 1,1-1,-1 0,1 1,-1-1,1 1,0 0,0-1,0 1,0-1,0 1,0-1,0 1,0-1,1 1,-1-1,0 1,1-1,-1 1,1-1,0 1,-1-1,1 0,0 1,0-1,0 0,0 0,0 0,0 0,0 0,1 0,-1 0,0 0,1 0,-1 0,0-1,2 1,177 18,-177-19,1-1,-1 1,0 1,1-1,-1 0,0 1,0 0,1-1,-1 1,0 1,0-1,0 0,0 1,0 0,0-1,-1 1,1 0,0 0,-1 1,0-1,1 0,-1 1,0 0,0-1,-1 1,1 0,0 0,-1 0,0 0,0 0,0 0,0 1,0-1,0 0,-1 0,0 1,0-1,0 0,0 1,0-1,0 0,-1 1,0-1,0 0,0 0,0 0,0 0,0 0,-2 2,-13 13,0 0,-2-2,0 0,0-1,-2 0,0-2,0 0,-1-1,-15 5,19-8,1 0,-1-2,0 1,-1-2,1-1,-1 0,-1-1,1-1,-5 0,21-2,0-1,1 0,-1 0,0 0,0 0,1 0,-1 0,0 0,0 0,1-1,-1 1,0-1,1 1,-1-1,1 0,-1 1,0-1,1 0,0 0,-1 0,1 0,0 0,-1-1,1 1,0 0,0-1,0 1,0-1,0 1,0-1,1 1,-1-1,0 1,1-1,-1 0,1 1,0-1,-1 0,1 0,0 1,0-1,0-1,4-13</inkml:trace>
  <inkml:trace contextRef="#ctx0" brushRef="#br0" timeOffset="986.777">1065 1,'-50'24,"1"3,1 1,1 3,2 2,1 1,-30 32,68-61,0 1,-1 0,2 1,-1-1,1 1,0 0,0 0,1 1,0-1,0 1,1 0,0 0,1 0,-1 1,2-1,-1 0,1 1,0-1,1 1,0 0,0-1,1 1,0-1,0 1,1-1,0 0,1 1,1 2,-2-8,0 0,1 0,-1 0,1-1,0 1,-1-1,1 1,0-1,1 0,-1 0,0 0,0 0,1-1,-1 1,1-1,0 0,-1 0,1 0,0-1,-1 1,1-1,0 0,0 0,0 0,-1-1,3 1,95-28,-76 15,0-1,-2-2,1 0,-2-1,-1-2,0 0,-1-1,-1-1,-1-1,-1-1,-1 0,6-11,52-75,-73 109,1 0,-1 1,0-1,0 0,0 1,0-1,0 1,0 0,0-1,0 1,0 0,0-1,0 1,0 0,0 0,0 0,0 0,-1 0,1 0,0 0,-1 0,1 0,-1 0,1 0,-1 1,0-1,1 0,-1 0,0 0,0 1,0-1,0 0,0 0,0 0,0 1,0-1,-1 0,1 0,0 0,-1 1,1-1,0 6,3 14,0-1,1 0,1 0,1 0,0-1,2 1,0-2,2 1,1 1,-9-17,-1-1,1 0,0 0,0 1,0-2,0 1,1 0,-1 0,0-1,1 1,-1-1,1 0,-1 1,1-1,0-1,-1 1,1 0,0-1,0 1,0-1,0 0,-1 0,1 0,0 0,0 0,0-1,-1 1,1-1,0 0,0 0,-1 0,1 0,-1 0,1-1,-1 1,6-3,0-1,-1 0,0 0,0-1,0 0,0 0,-1 0,0-1,-1 0,5-7,124-193,-111 184,-23 23,1 0,-1-1,0 1,1 0,-1 0,0-1,1 1,-1 0,0 0,1-1,-1 1,0 0,1 0,-1 0,1 0,-1-1,1 1,-1 0,0 0,1 0,-1 0,1 0,-1 0,0 0,1 0,-1 0,1 1,-1-1,1 0,-1 0,0 0,1 0,-1 1,1-1,-1 0,0 0,1 1,-1-1,0 0,0 0,1 1,-1-1,0 0,1 1,-1-1,0 1,0-1,0 0,0 1,1-1,-1 1,0-1,0 0,0 1,0-1,0 1,0-1,0 0,0 1,0-1,0 1,0-1,0 1,0-1,-1 0,1 1,0-1,0 1,-19 83,16-79,0 1,1 0,-1 0,1 0,0 0,1 1,0-1,0 0,0 1,1-1,0 1,0-1,0 1,1-1,0 0,0 1,1-1,0 0,0 0,0 0,1 0,-1 0,2 0,-1-1,3 3,-1-3,0-2,1 1,0-1,0 0,0 0,0 0,0-1,0 0,1 0,-1 0,1-1,0 0,-1-1,1 1,0-1,-1-1,1 1,-1-1,1 0,0-1,-1 1,0-1,1 0,-1-1,0 0,0 0,0 0,-1-1,1 1,-1-1,0-1,0 1,0-1,0 0,-1 0,1-2,174-208,-179 216,0-1,0 0,0 1,0-1,0 1,1-1,-1 0,0 1,0-1,1 0,-1 1,0-1,0 0,1 0,-1 1,0-1,1 0,-1 0,0 1,1-1,-1 0,0 0,1 0,-1 0,1 0,-1 0,0 1,1-1,-1 0,1 0,-1 0,0 0,1 0,-1 0,1-1,-1 1,0 0,1 0,-1 0,1 0,-1 0,0-1,1 1,-1 0,0 0,1 0,-1-1,0 1,1 0,-1-1,0 1,0 0,1-1,-1 1,0 0,0-1,0 1,0 0,1-1,-1 1,0-1,-6 34,2-26,1 0,0-1,0 1,1 0,-1 0,2 1,-1-1,1 0,0 1,0-1,1 0,0 1,1-1,-1 1,1-1,1 0,-1 1,1-1,1 0,-1 0,1 0,0-1,1 1,0-1,0 1,0-1,1-1,-1 1,1 0,1-1,2 2,4-2,0-1,-1-1,1 0,0-1,1 0,-1-1,0 0,0-1,1 0,-1-1,0-1,0 0,0 0,0-1,0-1,-1 0,1 0,-1-1,0-1,0 0,-1 0,0-1,0-1,0 1,-1-1,-1-1,1 0,4-6,143-173,-155 187,1 0,-1 0,0 0,0 0,0-1,0 1,-1 0,1-1,0 1,0 0,-1-1,1 1,-1-1,1 1,-1-1,0 1,1-1,-1 1,0-1,0 1,0-1,0 0,-1 1,1-1,0 1,-1-1,1 1,0-1,-1 1,0 0,1-1,-1 1,0 0,0-1,0 1,0 0,0 0,0 0,0-1,0 1,0 0,-1 1,1-1,0 0,-1 0,1 1,-1-1,1 0,0 1,-1-1,1 1,-1 0,0 0,1-1,-1 1,1 0,-1 0,1 1,-36 13,23-3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5:58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517 564,'-17'-1,"0"0,0 1,1 0,-1 2,0 0,0 1,1 0,0 1,-1 1,2 1,-1 0,1 1,0 1,0 1,-3 2,-6 3,0 1,1 0,1 2,0 1,2 1,0 0,-6 10,18-20,0 1,0 1,2-1,-1 1,1 1,1-1,0 1,0 0,1 0,1 0,0 0,1 1,0-1,1 1,0 0,1-1,0 2,1-10,-1-1,0 1,1-1,-1 1,1-1,0 0,0 0,0 1,0-1,1 0,0 0,-1 0,1 0,0 0,0-1,1 1,-1 0,0-1,1 0,0 0,-1 1,1-2,0 1,0 0,0 0,0-1,0 0,1 0,-1 0,0 0,1 0,-1 0,1-1,1 0,5 1,1-2,-1 1,1-2,-1 1,0-1,0-1,0 0,0 0,0-1,0 0,-1-1,39-24,-1-2,-1-2,-3-2,0-1,-3-3,-1-1,-1-2,-3-1,21-35,17-40,-110 188,28-47,2 0,0 0,1 1,1 0,2 0,0 0,1 0,2 21,0-40,1 1,-1-1,1 0,0 0,1 0,-1 0,1 0,0 0,0-1,1 1,-1-1,1 1,0-1,0 0,1 0,-1 0,1 0,0-1,0 1,0-1,0 0,0-1,1 1,-1-1,1 1,0-1,0-1,0 1,0-1,0 0,0 0,0 0,0-1,1 1,-1-1,0-1,0 1,0-1,0 0,0 0,1 0,23-9,-1-2,1 0,-2-2,0-1,-1-1,0-2,-1 0,-2-2,1 0,-2-2,-1 0,-1-2,-1 0,-1-1,-1-1,10-10,-3-1,-1-1,-1-2,-3 0,-1 0,-2-2,-2 0,-1-1,-3 0,-1-1,-2 0,-2-6,-4 48,0-1,0 0,-1 0,1 0,-1 0,1 0,-1 1,0-1,0 0,0 0,-1 0,1 0,0 0,-1 0,0 0,0 1,0-1,0 0,0 1,-1-1,1 1,-1-1,0 1,1-1,-1 1,0 0,0 0,-1 0,1 0,0 1,-1-1,1 0,-1 1,1 0,-1-1,0 1,1 0,-1 1,0-1,0 0,0 1,0-1,-1 1,-6 5,1 1,-1 0,1 0,1 1,-1 0,1 0,0 1,1 0,0 1,0 0,1 0,-3 5,-2 1,-8 12,2-1,1 2,1 0,1 1,2 0,1 1,1 1,2-1,1 2,1-1,1 1,2-1,2 1,1 0,2 12,0-29,2-1,-1 1,2-1,0 0,1 0,0 0,1-1,1 0,0 0,0-1,1 0,1 0,0-1,1-1,0 0,0 0,1-1,1 0,-1-1,1-1,1 0,-1 0,1-1,0-1,0-1,1 0,0-1,0 0,-9-2,-1 0,1 0,0 0,0-1,0 0,0-1,-1 1,1-1,0 0,0 0,-1-1,1 0,-1 0,1 0,3-3,11-6</inkml:trace>
  <inkml:trace contextRef="#ctx0" brushRef="#br0" timeOffset="385.638">1928 423,'-22'14,"-12"6,1 1,0 2,2 1,0 1,2 2,0 2,27-28,1 0,-1 0,0 1,1-1,-1 1,1-1,-1 1,1 0,0-1,-1 1,1 0,0 0,0 0,0 0,1 0,-1 0,0 0,1 0,0 0,-1 0,1 1,0-1,0 0,0 0,0 0,0 0,1 1,-1-1,1 0,-1 0,1 0,0 0,0 0,0 0,0 0,0-1,0 1,1 0,-1 0,0-1,1 1,-1-1,1 1,0-1,0 0,-1 0,1 0,1 1,72 14,-68-16,0 0,-1 0,1 1,-1 0,1 0,-1 1,0 0,1 0,-1 0,0 1,0 0,-1 0,1 0,-1 1,1 0,2 3,-7-3,1 1,-1-1,-1 1,1-1,0 1,-1 0,0-1,0 1,-1 0,1-1,-1 1,0 0,0-1,0 1,-1-1,0 0,0 1,0-1,0 0,-1 0,1 0,-1-1,0 1,0 0,0-1,-1 0,1 0,-1 0,0 0,0-1,0 1,-2 0,-18 10,0 0,0-2,-1-1,0-1,-1-1,-26 5,27-9</inkml:trace>
  <inkml:trace contextRef="#ctx0" brushRef="#br0" timeOffset="684.495">2210 593,'-19'28,"1"1,2 1,1 0,2 1,0 1,3 0,-7 31,16-59,1-1,0 1,0 0,0-1,0 1,0-1,1 1,0 0,0-1,0 1,0-1,0 0,1 1,-1-1,1 0,0 0,0 0,0 0,1 0,-1-1,1 1,-1-1,1 1,0-1,0 0,0 0,0 0,0 0,0-1,1 1,-1-1,0 0,1 0,-1 0,1-1,0 1,-1-1,1 0,-1 0,1 0,0 0,-1 0,1-1,-1 0,1 0,-1 0,1 0,-1 0,2-2,12-1,-2 0,1-2,0 0,-1-1,0 0,-1-1,1-1,-1 0,-1-1,0-1,-1 0,0 0,0-1,-1-1,-1 0,7-10,-14 18,1-1,-1 1,0-1,-1 1,1-1,-1 0,-1 0,1 0,-1 0,0 0,0 0,0 0,-1-1,0 1,0 0,-1 0,0 0,0-1,0 1,-1 0,0 0,0 1,0-1,-1 0,0 1,0-1,0 1,-1 0,0 0,0 0,0 1,0-1,-1 1,0 0,0 0,0 1,0 0,0-1,-1 2,0-1,1 1,-1 0,0 0,0 0,-2 0,-25 3,1 3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02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282 186,'-11'67,"2"0,3 1,3-1,4 25,-1-56,1 278,16-204,-12-86</inkml:trace>
  <inkml:trace contextRef="#ctx0" brushRef="#br0" timeOffset="3684.004">1 526,'38'-5,"23"3,5 2,-4 2,-7-1,-8 0,-8-4,-5-3,-4 0,-2-3,-6-1</inkml:trace>
  <inkml:trace contextRef="#ctx0" brushRef="#br0" timeOffset="4144.962">735 17,'-20'227,"10"1,10 8,24-77,-24-156,1-1,-1 1,1-1,-1 0,1 0,0 1,0-1,0 0,0 0,0 0,0 0,1 0,-1 0,1 0,-1 0,1-1,0 1,0-1,-1 1,1-1,0 0,0 1,1-1,-1 0,0 0,0-1,0 1,1 0,-1-1,0 1,1-1,-1 0,1 0,-1 0,0 0,1 0,-1 0,0-1,1 1,1-2,85-48,95-120,-115 122,-67 47,-1 0,1 0,0 0,0 1,-1-1,1 0,0 1,0-1,0 1,0-1,-1 1,1 0,0 0,0 0,0 0,0 0,0 0,0 1,0-1,0 1,-1-1,1 1,0 0,0-1,-1 1,1 0,0 0,-1 0,1 1,-1-1,1 0,-1 1,0-1,0 0,1 1,-1 0,0-1,0 1,0-1,0 2,1 6,0 0,0 0,0 0,-2 0,1 1,-1-1,0 0,-1 0,0 0,0 0,-1 0,0 0,-3 7,-8 77,16-68</inkml:trace>
  <inkml:trace contextRef="#ctx0" brushRef="#br0" timeOffset="4812.606">1637 582,'-27'22,"2"1,0 1,2 2,0 0,2 1,1 2,18-28,1 0,-1 0,1 1,-1-1,1 1,0-1,0 1,0 0,0-1,0 1,0 0,0 0,1-1,-1 1,1 0,-1 0,1 0,-1 0,1 0,0 0,0 0,0 0,0 0,1 0,-1 0,0 0,1-1,-1 1,1 0,0 0,0 0,0-1,0 1,0 0,0-1,1 2,8-5,1 0,0 0,0-1,-1 0,0-1,0 0,0-1,0 0,0 0,-1-1,2-2,-5 4,198-137,-203 141,-1-1,1 0,0 1,0-1,0 1,0 0,0-1,0 1,0 0,0 0,0-1,0 1,0 0,0 0,0 0,0 0,0 0,0 0,0 1,0-1,0 0,0 0,0 1,0-1,0 1,0-1,-1 1,1-1,0 1,0-1,0 1,-1 0,1-1,0 1,0 0,-1 0,1 0,-1-1,1 1,-1 0,1 0,-1 0,0 0,1 0,-1 0,0 0,0 0,0 0,1 0,-1 0,3 59,-3-52,-1 8,0-12,0 1,0 0,0-1,1 1,-1 0,1 0,0-1,1 1,-1 0,1 0,0-1,0 1,0 0,1-1,-1 0,1 1,1-1,-1 0,0 0,1 0,0 0,0 0,0-1,0 1,1-1,-1 0,1 0,0 0,0 0,0-1,2 2,11-4,0 0,0-2,-1 0,1 0,-1-2,1 0,-1 0,-1-2,1 0,-1-1,0 0,0-2,-1 1,0-2,0 0,-1 0,-1-1,9-10,3 3,27-23,-1-1,-2-3,-2-1,-2-3,-3-1,13-23,-40 52,0 0,-2-1,-1-1,0 0,-2-1,-1 1,0-2,-2 1,-1-1,-1 0,0-18,-3 40,0 1,-1-1,1 1,-1-1,0 1,0-1,0 1,0-1,0 1,-1-1,1 0,-1 1,0-1,0 1,1 0,-1-1,-1 1,1 0,0 0,-1-1,1 1,-1 0,1 0,-1 1,0-1,0 0,0 0,0 1,0 0,0-1,-1 1,1 0,0 0,-1 0,1 0,-1 0,1 1,-1-1,1 1,-1 0,1-1,-1 1,1 0,-1 1,0-1,1 0,-1 1,1-1,-1 1,1 0,0 0,-1 0,0 0,-9 9,0 0,0 0,1 1,0 0,1 1,0 1,1-1,1 1,0 1,0 0,2 0,-1 0,2 1,0-1,1 1,0 1,0 8,-2-1,2 2,0-1,1 0,2 1,0-1,2 1,0-1,2 0,1 1,1-1,1-1,0 1,2-1,1 0,8 13,-10-21,0 0,2 0,0-1,0 0,2-1,-1 0,2-1,-1 0,2-1,0 0,0-1,10 7,-22-16,1 0,-1 0,0 0,0 0,1 0,-1 0,1 0,-1-1,0 1,1 0,0-1,-1 1,1-1,-1 0,1 1,-1-1,1 0,0 0,-1 0,1 0,0 0,-1 0,1-1,-1 1,1-1,-1 1,1-1,-1 1,1-1,-1 0,1 0,-1 1,0-1,1 0,-1 0,0-1,0 1,0 0,0 0,0-1,0 1,0 0,0-1,0 1,-1-1,1 1,0-1,-1 1,0-1,1 1,-1-1,0 0,0 1,0-1,0 1,0-1,0 0,0 1,0-2,-26-80,16 57</inkml:trace>
  <inkml:trace contextRef="#ctx0" brushRef="#br0" timeOffset="5067.17">2146 300,'48'14,"44"5,17-1,-1-3,-9-5,-17-8,-13-5,-13-2,-11 1,-13 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13,'-2'-13,"-3"35,1-6,-4 32,1-1,3 1,1-1,3 1,3 20,-1 24,-2-56,2 0,1 0,2 0,1-1,2 1,1-1,6 10,-9-28,2 0,-1 0,2-1,0 0,2 0,-1-1,2-1,0 1,-9-12,0 1,0-1,1 0,-1 1,1-2,0 1,0 0,0-1,0 0,0 1,1-2,-1 1,1 0,-1-1,1 0,-1 0,1-1,0 1,-1-1,1 0,0 0,-1 0,1-1,0 0,-1 1,1-2,-1 1,1-1,-1 1,0-1,1 0,-1-1,2 0,11-13,0 0,-1-1,-1 0,-1-1,0-1,-1 0,-1-1,-1-1,-1 0,-1 0,0-1,-2-1,-3 14,55-194,-51 182,0 26,3 36,-7-5,2 0,2-1,0 1,3-2,1 1,10 18,-15-37,0-1,1 1,1-1,1-1,0 0,1 0,0-1,1 0,0-1,1-1,1 0,-1 0,2-1,0-1,5 2,-13-9,-1 0,1 0,0-1,-1 0,1 0,0-1,0 0,0 0,-1 0,1-1,0 0,0 0,-1-1,1 0,-1 0,1-1,-1 1,0-1,0-1,0 1,-1-1,1 0,0-1,112-114,-96 92,-2 0,-2-2,0 0,-2-1,-1-1,-1 0,-2-1,-1 0,-1-1,-2 0,-2-1,-1 0,-1 0,-2 0,-1-15,-1 44,0 1,0-1,0 1,0 0,-1-1,0 1,0 0,0-1,0 1,-1 0,1 0,-1 0,0 0,0 0,-1 0,1 1,-1-1,0 1,0 0,0-1,0 1,0 1,-1-1,0 0,1 1,-5-2,6 5,-1 1,1-1,0 1,0-1,0 1,0 0,0 0,0 0,0 1,1-1,-1 0,1 0,0 1,-1-1,1 1,0-1,0 1,1 0,-1-1,1 1,-1 0,1-1,0 1,0 0,0 0,0-1,1 2,-2-2,0 23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4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1,'-4'0,"-8"0,0 4,-4 3,2 4,2-5,8-2,6-8,6-3,2 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5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10,'-5'0,"-7"5,5 1,2-4,8-4,2-5,-3-2,-3 5,-1 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6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30 634,'-17'193,"16"-187,-2 6,0 0,1 0,0 0,1 0,0 0,1 0,1 0,0 0,0 0,1 0,1 0,0-1,0 1,1-1,2 3,-5-12,0 0,1-1,-1 1,0-1,1 1,-1-1,1 1,0-1,-1 0,1 0,0 0,0 0,0 0,0 0,0 0,0-1,0 1,0-1,0 1,0-1,0 0,0 0,0 0,0 0,0 0,0 0,0 0,1-1,-1 1,0-1,0 0,0 0,-1 1,1-1,1-1,65-50,-55 40,29-29,-2-1,-2-2,-2-2,-1-1,-3-2,-2-1,2-8,5-15,-2-2,-3-1,-4-1,-4-1,-1-10,-22-2,-1 88,-1 0,1 0,-1-1,0 1,1 0,-1 0,0 1,0-1,0 0,-1 0,1 0,0 1,-1-1,1 0,-1 1,1 0,-1-1,0 1,0 0,1 0,-1 0,0 0,0 0,0 0,0 0,0 1,0-1,-1 1,1 0,0-1,0 1,0 0,0 0,0 0,-1 1,1-1,0 0,0 1,-1 0,-10 5,1 1,0 0,0 1,1 0,0 1,1 0,0 1,0 0,1 1,1-1,-1 2,2-1,-1 1,2 0,0 1,-5 12,-5 9,0 0,3 1,1 1,1 0,2 0,2 1,1 0,2 1,0 30,8 15,3 0,4 0,3-1,9 21,-3-17,-4 1,-4 0,0 61,-10-125,0 0,-2 0,0 0,-2 0,0-1,-2 1,0 0,-2-1,0 0,-1 0,-2-1,0 0,-1 0,-1-1,-1-1,-9 12,20-29,0 0,0 0,0 0,-1 0,1 0,-1-1,1 1,-1 0,0-1,1 1,-1-1,0 0,0 0,0 1,0-1,0 0,0-1,-1 1,1 0,0-1,0 1,-1-1,1 0,0 1,-1-1,1 0,0-1,0 1,-1 0,1-1,0 1,0-1,-1 1,1-1,0 0,0 0,0 0,0 0,0-1,0 1,0-1,1 1,-1-1,0 1,1-1,0 0,-1 0,1 0,0 0,0 0,0 0,0 0,0 0,0 0,-3-19,1 0,1 0,1 1,1-1,1 0,0 0,2-3,21-91,-20 91</inkml:trace>
  <inkml:trace contextRef="#ctx0" brushRef="#br0" timeOffset="315.51">86 97,'-4'10,"-2"7,0 7,5-2,4-4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3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1,'-31'162,"6"2,8 0,7 2,8 87,3-179,10-92,-5-1</inkml:trace>
  <inkml:trace contextRef="#ctx0" brushRef="#br0" timeOffset="300.188">339 340,'-83'78,"48"-46,1 1,1 1,2 2,-6 10,34-43,0 0,1 0,-1 0,1 0,-1 1,1-1,0 1,0-1,1 1,-1 0,1 0,0 0,0 0,0 0,0 0,1 0,-1 0,1 0,0 0,0 0,1 0,-1 0,1 0,0 0,0 0,0 0,1 0,-1-1,1 1,0 0,0-1,0 1,1-1,-1 0,1 0,-1 0,2 0,13 11,-2-4,0 1,0 0,-1 2,0 0,-1 0,-1 1,0 0,-1 1,0 1,-1 0,-1 0,-1 1,6 14,8 33,-15-58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3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45,'-20'24,"2"2,1 0,0 1,2 0,1 1,2 1,1 0,1 1,-4 19,12-45,1 1,-1 0,1 0,0 0,0 0,1 0,0 0,-1 0,2 0,-1 0,0 1,1-1,0 0,1-1,-1 1,1 0,-1 0,2 0,-1-1,0 1,1-1,0 0,0 0,0 0,0 0,1 0,0-1,-1 1,1-1,0 0,1 0,-1-1,1 1,-1-1,1 0,0 0,-1-1,1 1,1-1,2 0,1 1,-1-2,0 0,1 0,-1 0,0-1,1 0,-1-1,0 0,0 0,0 0,0-1,0-1,-1 1,0-1,1 0,-1-1,-1 0,1 0,-1 0,0-1,0 0,3-4,0-1,0 0,-1-1,0 0,-1 0,0-1,-1 0,-1 0,0-1,-1 1,0-1,-1 0,0 0,-1-6,-7-116,5 132,-1-1,0 1,0-1,-1 1,1 0,-1 0,0 0,0 0,0 0,-1 0,1 0,-1 1,0-1,0 1,0 0,-1 0,1 0,-1 0,1 1,-1-1,0 1,0 0,0 0,0 0,-1 1,1-1,0 1,-2 0,1 1,1 0,-1 0,1 1,-1-1,1 1,-1 0,1 0,-1 1,1-1,0 1,0 0,0 0,0 1,0-1,0 1,1 0,-1 0,-11 8</inkml:trace>
  <inkml:trace contextRef="#ctx0" brushRef="#br0" timeOffset="284.929">721 440,'-3'-1,"1"-1,-1 1,0-1,0 0,1 0,-1 0,1-1,0 1,0 0,0-1,0 0,0 1,0-1,1 0,-1 0,1 0,0 0,0 0,0 0,0 0,0-1,1 1,-1 0,1 0,0-1,0 1,0 0,1 0,-1-1,1 1,0-2,3-22,0 1,2 0,1 0,1 0,1 0,1 2,1-1,1 1,2 1,0 0,5-4,23-19,-31 44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20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85 435,'5'0,"11"0,8 0,4 0,3 0,0 0,0 0,0 0,-1 0,-1 0,0 0,-1 5,0 2,0-1,0-1,1-2,-11 0,-7-2</inkml:trace>
  <inkml:trace contextRef="#ctx0" brushRef="#br0" timeOffset="200.59">1 802,'38'0,"23"0,5 0,-3 0,-8-5,-9-1,-7 0,-5 1,-4 2,-2 1,-6 1</inkml:trace>
  <inkml:trace contextRef="#ctx0" brushRef="#br0" timeOffset="566.237">1158 12,'0'508,"-28"-278,9-130,15-88</inkml:trace>
  <inkml:trace contextRef="#ctx0" brushRef="#br0" timeOffset="832.579">735 41,'43'-10,"43"-3,17 1,-5 7,-9 4,-11 3,-8 0,-7 1,-9-1,-9-1,-7 5,-6 1,-3 5,-7 4,-6 0</inkml:trace>
  <inkml:trace contextRef="#ctx0" brushRef="#br0" timeOffset="1233.589">1355 605,'204'-16,"-202"16,0-1,1 1,-1 0,0-1,0 1,0 0,0 1,1-1,-1 0,0 1,0-1,0 1,0-1,0 1,0 0,0 0,0 0,0 0,0 0,-1 1,1-1,0 0,-1 1,1-1,-1 1,1 0,-1 0,0-1,0 1,0 0,0 0,0 0,0 0,0 0,-1 0,1 0,-1 0,0 1,1-1,-1 0,0 0,0 0,0 0,-1 1,1-1,0 0,-1 0,1 0,-2 2,-5 9,-1 0,-1-1,0 0,0-1,-1 1,-1-2,0 0,0 0,-3 3,2-1,5-8,1 0,0 1,1 0,-1 0,1 0,0 1,0 0,1 0,0 0,0 0,0 1,1-1,0 1,0 0,0 0,1 0,0 1,1-1,0 0,0 1,0-1,1 4,3-7,1 1,0-1,-1-1,1 1,1 0,-1-1,1 0,-1 0,1-1,0 1,0-1,0 0,0 0,0 0,0-1,1 0,-1 0,1 0,-1-1,0 0,1 0,-1 0,1 0,-1-1,1 0,-1 0,1-1,10 1,42-6,-33 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8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178 109,'-37'95,"10"-33,3 2,2 0,3 1,3 1,3 1,3 0,1 16,9-78,0 1,0-1,0 0,1 0,-1 0,1 0,0 0,1 0,-1 0,1 0,0 0,0 0,1-1,-1 1,1-1,0 0,0 0,1 0,-1 0,1 0,0-1,0 1,0-1,0 0,1 0,-1-1,1 1,-1-1,1 0,0-1,0 1,0-1,0 0,0 0,0 0,5-1,4 1,-1-1,0 0,0-1,0-1,0 0,0-1,0 0,-1-1,1 0,-1-1,0 0,0-1,-1-1,0 0,0 0,0-1,-1-1,7-7,13-14,-1-1,-2-1,-2-2,0 0,3-12,23-38,-5-2,-2-1,-5-3,11-45,-31 41,-20 94,0 0,0-1,0 1,0 0,0 0,0 0,0-1,0 1,0 0,0 0,0 1,0-1,0 0,0 0,0 0,0 1,0-1,1 0,-1 1,0-1,0 1,0-1,0 1,1-1,-1 1,0 0,0-1,1 1,-1 0,0 0,1-1,-1 1,1 0,-1 0,1 0,0 0,-1 0,1 0,0 0,-1-1,-16 27,1 0,1 1,1 0,2 1,1 1,1 0,1 0,-1 12,-1-1,1 0,2 0,2 1,1 0,3 1,1-1,3 0,1 0,1 1,7 17,59 159,-46-185,-14-29</inkml:trace>
  <inkml:trace contextRef="#ctx0" brushRef="#br0" timeOffset="227.83">1024 673,'-14'39,"-5"21,0 7,5-5,3-7,10-13,3-14</inkml:trace>
  <inkml:trace contextRef="#ctx0" brushRef="#br0" timeOffset="850.486">1193 786,'256'-1,"-58"-26,-123 11,-74 16,0 0,0-1,1 1,-1-1,0 0,0 1,0-1,0 0,0 0,0 0,0 1,0-1,0 0,0 0,0 0,-1-1,1 1,0 0,-1 0,1 0,-1 0,1-1,-1 1,0 0,0 0,1-1,-1 1,0 0,0-1,0 1,0 0,0-1,-1 1,1 0,0 0,-1-1,1 1,0 0,-1 0,0-1,1 1,-1 0,0 0,1 0,-1 0,0 0,0 0,0 0,0 0,0 1,0-1,0 0,0 0,-1 0,-8-7,0 1,0 0,0 0,-1 1,0 1,0-1,0 2,-1 0,0 0,0 1,-10-1,20 3,0 1,0 0,0 0,0 0,0 1,0-1,0 1,0-1,0 1,0-1,0 1,0 0,0 0,0 0,1 0,-1 0,0 0,1 1,-1-1,1 1,-1-1,1 1,0-1,-1 1,1 0,0-1,0 1,0 0,1 0,-1 0,0 0,1 0,-1 0,1 0,0 0,-5 79,5-70,6 163,-7-174,1 1,0 0,0-1,0 1,0 0,-1 0,1-1,0 1,1 0,-1 0,0-1,0 1,0 0,0 0,1-1,-1 1,0 0,0-1,1 1,-1 0,1-1,-1 1,1 0,-1-1,1 1,-1-1,1 1,-1-1,1 1,0-1,-1 0,1 1,0-1,-1 0,1 1,0-1,-1 0,1 0,0 1,0-1,-1 0,1 0,0 0,0 0,-1 0,1 0,0 0,0-1,-1 1,1 0,0 0,-1-1,1 1,0 0,-1-1,1 1,0 0,-1-1,40-34,-32 25,110-133,-102 119</inkml:trace>
  <inkml:trace contextRef="#ctx0" brushRef="#br0" timeOffset="1209.764">1900 589,'0'0,"12"-6,0 2,1-1,-1 2,1 0,0 0,-1 1,1 0,0 2,0-1,0 1,0 1,0 1,12 2,-23-4,-1 1,0 0,0-1,0 1,1 0,-1-1,0 1,0 0,0 0,0 0,-1 0,1 0,0 0,0 0,-1 1,1-1,0 0,-1 0,1 0,-1 1,0-1,1 0,-1 1,0-1,0 0,0 1,0-1,0 0,0 1,0-1,0 0,0 1,-1-1,1 0,-1 0,1 1,-1-1,1 0,-1 0,0 0,0 2,-38 50,32-44,-1 0,-3 2,1 1,1 0,0 0,0 1,1 0,1 1,0 0,1 0,0 0,-3 14,9-26,0 0,-1 0,1 0,0 0,0 0,0 0,0 0,0 0,1 0,-1 0,1 0,-1 0,1 0,0 0,0 0,0 0,0-1,0 1,0 0,0 0,0-1,1 1,-1-1,1 1,-1-1,1 0,0 0,-1 0,1 1,0-1,0-1,0 1,0 0,0 0,0-1,0 1,0-1,0 0,0 0,0 1,0-1,0-1,0 1,0 0,0 0,2-1,95-23,-57-1,-28 11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7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1 339,'38'5,"23"-3,9-3,4 0,-6 0,-11-5,-9-2,-9 1,-6-3,-8-5,-9-4,-7 0</inkml:trace>
  <inkml:trace contextRef="#ctx0" brushRef="#br0" timeOffset="245.067">339 0,'-14'48,"-10"40,-1 10,-1-3,5-7,5-14,5-15,5-13,4-9,1-6,6-8,3-8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6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56,'6'29,"-34"169,-30 257,51-284,0-144,7-27,0 0,0-1,0 1,0 0,0-1,0 1,0 0,0-1,0 1,0 0,0-1,0 1,0 0,0-1,0 1,-1 0,1 0,0-1,0 1,0 0,0 0,-1-1,1 1,0 0,0 0,-1-1,1 1,0 0,0 0,-1 0,1 0,0-1,0 1,-1 0,1 0,0 0,-1 0,1 0,0 0,-1 0,1 0,0 0,-1 0,1 0,0 0,0 0,-1 0,1 0,0 0,-1 0,1 0,0 0,-1 1,1-1,0 0,0 0,-1 0,1 1,0-1,0 0,-6-44,5 19</inkml:trace>
  <inkml:trace contextRef="#ctx0" brushRef="#br0" timeOffset="237.718">1 28,'24'10,"46"3,26-6,11-4,-3-2,-5-6,-10-3,-6 1,-11-4,-9 0,-6 2,-7 3,-8 2,-6 6,-9 4</inkml:trace>
  <inkml:trace contextRef="#ctx0" brushRef="#br0" timeOffset="719.661">932 649,'-17'180,"5"-4,18-185,0-3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2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1,'-60'333,"55"-305,-1-7,1 0,2 0,0 0,1 1,0-1,2 1,1-1,1 1,0-1,2 0,1 1,4 12,-8-31,1 0,-1 0,1 0,0-1,0 1,0 0,0-1,0 1,0-1,1 0,-1 1,1-1,0-1,-1 1,1 0,0-1,0 1,0-1,0 0,1 0,-1 0,0 0,0-1,1 1,-1-1,0 0,1 0,-1 0,0 0,0 0,1-1,-1 0,0 0,0 0,1 0,5-2,1-1,-1-1,0 1,-1-2,1 1,-1-1,0 0,0-1,0 0,-1 0,0-1,118-156,-124 163,0-1,0 1,0-1,0 1,1-1,-1 1,0 0,0 0,1 0,-1 0,1 0,-1 0,1 0,0 0,-1 0,1 1,0-1,-1 1,1-1,0 1,0 0,-1 0,1-1,0 1,0 0,0 1,-1-1,1 0,0 0,0 1,-1-1,1 1,0 0,-1-1,1 1,0 0,-1 0,1 0,-1 0,0 0,1 1,-1-1,0 0,1 1,-1-1,0 0,0 1,0-1,-1 1,1 0,0-1,0 1,-1 0,1-1,-1 3,30 74,-28-70,-1 0,1 0,1 0,-1 0,1 0,1 0,-1-1,1 0,1 1,-1-1,1-1,0 1,1-1,0 0,0 0,0-1,0 1,1-1,0-1,0 0,1 1,1-1,0-2,1-1,0 0,0-1,1 0,-1 0,0-1,0 0,-1-1,1 0,0-1,0 0,-1 0,0-1,0 0,0-1,0 0,-1 0,1-1,-1 0,-1-1,1 0,-1 0,0 0,-1-1,0 0,0 0,-1-1,0 1,0-1,-1 0,0-1,0 1,1-1,5-7,-1 1,-1-1,0-1,-1 1,-1-1,0-1,-2 1,0-1,-1 0,-1 1,-1-1,0-18,-7 17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29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86 102,'-13'24,"3"-6,0 0,1 1,1-1,0 2,2-1,0 1,1 0,1 0,1 0,0 17,3-34,0 0,1 0,-1 0,1 0,-1 0,1 0,0 0,0 0,1 0,-1-1,0 1,1 0,0-1,0 1,-1-1,1 0,1 0,-1 0,0 0,0 0,1 0,-1 0,1-1,0 1,-1-1,1 0,0 0,0 0,0 0,0 0,0-1,0 1,0-1,0 0,0 0,0 0,0 0,2-1,5 0,0 0,0-1,0 0,0-1,-1 0,1 0,-1-1,0 0,0-1,0 0,2-2,1-3,-1 0,1-1,-2 0,1-1,-2 0,0 0,0-1,-1 0,0-1,-2 0,1 0,-2 0,0-1,0 0,-2 0,1-6,-3 14,-2-1,1 1,-1-1,0 1,0 0,-1 0,0 0,0 0,-1 0,1 0,-2 0,1 1,-1-1,0 1,0 0,-1 0,-2-2,5 5,0 1,-1-1,1 1,0 0,-1 0,0 0,1 0,-1 0,0 0,0 1,0-1,0 1,0 0,0 0,0 0,-1 0,1 1,0-1,-1 1,1 0,0 0,0 0,-1 0,1 1,0-1,-1 1,1 0,0 0,0 0,0 1,0-1,0 0,0 1,0 0,1 0,-1 0,0 0,1 0,-1 1,-15 16,2 2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30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56 494,'-9'-9,"-4"-14,1-7,2-3,3-1,3 1,6 0,3 2,1 2,4 0,1 0,-2 1,2 0,5 0,-2 0,-1 0,0 5,-1 6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31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375 451,'-9'-4,"0"0,-1 1,0 0,0 0,1 1,-1 0,-1 1,1 0,0 1,0 0,0 0,0 1,0 1,0-1,0 2,0-1,-1 2,-155 75,160-75,5-3,-1-1,1 0,0 1,0 0,-1-1,1 1,0 0,0 0,0-1,0 1,0 0,0 0,0 0,0 0,0 0,0 0,1 1,-1-1,0 0,1 0,-1 1,1-1,0 0,-1 0,1 1,0-1,-1 1,1-1,0 0,0 1,0-1,1 0,-1 1,0-1,0 0,1 1,-1-1,1 0,-1 1,1-1,-1 0,1 0,0 0,0 0,-1 1,1-1,0 0,0 0,0-1,0 1,0 0,1 0,-1 0,0-1,0 1,0-1,1 1,-1-1,0 1,1-1,-1 0,0 1,1-1,-1 0,2 0,67 12,-59-11,0 0,0 0,-1 1,1 1,0 0,-1 0,0 1,0 0,0 1,0 0,1 1,-9-4,1 0,-1 1,0-1,0 1,0-1,0 1,-1 0,1-1,-1 1,1 0,-1 0,0 0,0 0,-1 0,1 1,0-1,-1 0,0 0,0 0,0 0,0 1,0-1,-1 0,0 0,1 0,-1 0,0 0,0 0,-1 0,1 0,-51 86,51-86,-88 123,88-124,0 0,0 0,0-1,0 1,0 0,1 0,-1 0,1 0,0 0,-1 0,1 0,0 0,0 0,0 0,0 0,1 0,-1 1,1-2,-1 1,1 0,-1 0,1 0,0 0,0 0,0 0,0-1,1 1,-1 0,0-1,1 1,-1-1,1 0,-1 1,1-1,-1 0,1 0,0 0,0 0,0 0,0 0,-1-1,1 1,0 0,0-1,0 0,1 1,-1-1,2 0,5 1,1 0,0 0,0-1,-1 0,1-1,0 0,0 0,-1-1,1-1,-1 1,0-2,0 1,0-1,0-1,0 1,-1-1,0-1,11-11</inkml:trace>
  <inkml:trace contextRef="#ctx0" brushRef="#br0" timeOffset="313.265">121 0,'-15'51,"3"1,2 1,2 0,2 0,2 0,3 0,4 25,7 15,4 1,3-2,9 14,17 90,32 148,-70-293,-5-42,1 0,-1 1,1-1,1 0,0 0,0 0,1 0,0-1,1 1,0-1,2 5,5-1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9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552 42,'18'-8,"1"1,-1 1,1 0,1 2,-1 0,0 1,1 1,0 1,-1 1,1 1,0 0,-1 1,13 4,-30-6,-1 0,0 0,0-1,0 1,1 1,-1-1,0 0,0 0,0 0,0 1,0-1,1 0,-1 1,0-1,0 1,0-1,0 1,0 0,0-1,0 1,0 0,-1 0,1 0,0-1,0 1,-1 0,1 0,0 0,-1 0,1 0,-1 1,0-1,1 0,-1 0,0 0,1 0,-1 0,0 1,0-1,0 0,0 0,0 0,0 0,0 1,-1-1,1 0,0 0,-1 0,1 0,-1 0,1 0,-1 0,1 0,-1 0,0 0,0 0,0 1,-16 8,0-1,0-1,-1 0,0-1,-1-1,0-1,-12 2,-11 4,-321 136,355-144,-71 36,78-38,-1 0,1 0,-1 0,1 0,0 0,-1 0,1 0,0 1,0-1,0 0,0 1,0-1,0 1,0-1,0 1,1-1,-1 1,1 0,-1-1,1 1,-1 0,1 0,0-1,0 1,0 0,0 0,0-1,0 1,1 0,-1 0,0-1,1 1,0 0,-1-1,1 1,0-1,0 1,-1-1,1 1,1-1,-1 0,0 1,0-1,0 0,1 1,7 4,1-1,-1 1,1-1,0-1,1 0,-1 0,1-1,-1-1,1 0,6 1,-16-3,241 20,-118 1,-123-20,0-1,0 1,0-1,0 1,0-1,-1 1,1 0,0-1,0 1,-1 0,1 0,-1-1,1 1,0 0,-1 0,0 0,1 0,-1 0,1 0,-1 0,0-1,0 1,0 0,1 0,-1 0,0 0,0 0,0 0,-1 0,1 0,0 0,0 0,0 0,-1 0,1 0,0 0,-1 0,1 0,-1 0,1 0,-1-1,0 1,1 0,-1 0,0-1,1 1,-1 0,0-1,0 1,0-1,-43 36,43-35,-572 335,513-287,59-48,0 0,0 0,0 0,0 0,0 0,0 0,0 0,0 0,1 0,-1 1,0-1,1 0,-1 1,1-1,-1 0,1 1,0-1,0 0,0 1,0-1,0 1,0-1,0 1,0-1,0 0,0 1,1-1,-1 0,1 1,-1-1,1 0,-1 1,1-1,0 0,0 0,0 0,-1 0,1 0,0 1,0-2,0 1,1 0,-1 0,0 0,0 0,0-1,1 1,-1-1,0 1,1 0,129 29,-66-23,1-2,0-4,30-4,12 1,-90 3,-1-1,1-1,-1 0,0-1,1-1,-1-1,0 0,-1-2,1 0,-1 0,0-2,-1 0,7-5,0-2,-3 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30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1,'23'81,"-3"2,-4 1,-3 0,-4 0,-3 76,-9 32,-6-166,9-26,1 0,-1-1,0 1,0 0,0-1,0 1,0 0,0-1,0 1,0 0,0-1,0 1,0 0,0-1,0 1,0 0,-1 0,1-1,0 1,0 0,0-1,0 1,-1 0,1 0,0-1,0 1,0 0,-1 0,1-1,0 1,0 0,-1 0,1 0,0 0,-1-1,1 1,0 0,-1 0,1 0,0 0,-1 0,1 0,0 0,-1 0,1 0,0 0,-1 0,1 0,0 0,-1 0,1 0,0 0,0 0,-1 0,1 1,0-1,-1 0,1 0,0 0,0 1,-1-1,1 0,0 0,0 0,-1 1,9-99,-1 63,-4 9</inkml:trace>
  <inkml:trace contextRef="#ctx0" brushRef="#br0" timeOffset="291.119">255 170,'-146'287,"142"-283,1 0,-1 1,1 0,0-1,1 1,-1 0,1 0,0 1,1-1,-1 0,1 1,0-1,0 1,1-1,-1 1,1-1,0 1,1 0,0-1,-1 1,2-1,-1 0,1 1,0-1,0 0,0 0,0 0,2 1,107 87,15 7,-107-82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36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33 314,'10'1,"-1"0,0 0,1-1,-1 0,1 0,-1-1,1 0,-1-1,0 0,0-1,0 0,0 0,0-1,0 0,-1 0,0-1,0 0,0-1,-1 0,0 0,0 0,0-1,-1 0,0 0,0-1,0 0,-1 0,-1 0,1 0,-1-1,-1 0,0 0,0 0,-1 0,0 0,0 0,0-5,-2 12,0-1,0 1,0 0,0 0,0 0,-1-1,1 1,0 0,-1 0,0 0,0 0,1 0,-1 0,0 0,0 0,-1 0,1 0,0 1,-1-1,1 0,-1 1,1-1,-1 1,0 0,0-1,0 1,1 0,-1 0,0 0,0 0,-1 1,1-1,0 0,0 1,0-1,0 1,-1 0,1 0,0 0,-1 0,-83 29,74-21,0 1,1 1,0-1,1 2,0-1,1 2,0-1,0 1,1 0,1 1,0 0,1 0,1 1,0-1,0 1,1 0,1 1,1-1,0 0,1 1,0 11,2-21,-1 0,1 0,1 0,-1 0,1 0,0-1,0 1,0-1,1 1,0-1,-1 0,1 0,1 0,-1-1,1 1,-1-1,1 1,0-1,0-1,0 1,1 0,-1-1,1 0,-1 0,1 0,0-1,0 1,7 1,0 0,0-1,1-1,-1 1,0-2,0 0,1 0,-1-1,0-1,7-1,10-5,0-1,0-1,-1-1,-1-1,0-2,0-1,-2-1,0-1,0-1,-2-1,4-6,83-110,-75 39,-35 93,0 0,0 0,0 0,-1 0,1 0,-1 0,0 0,0 0,0 1,0-1,-1 0,1 1,-1-1,1 1,-1-1,0 1,0 0,0 0,0 0,-1 0,1 0,0 0,-1 1,1-1,-1 1,0-1,1 1,-1 0,0 0,0 0,0 1,0-1,0 1,0-1,0 1,0 0,0 0,1 1,-1-1,0 0,0 1,0 0,0 0,0 0,0 0,1 0,-1 0,0 1,1-1,-1 1,1 0,-78 67,79-67,0-1,0 1,0 0,0 0,0 0,0 0,0 0,1 0,-1 0,1 0,-1 0,1 0,0 0,0 0,0 0,0 0,0 0,1 0,-1 1,0-1,1 0,0 0,-1 0,1 0,0-1,0 1,0 0,0 0,0 0,1-1,-1 1,1-1,-1 1,1-1,-1 1,1-1,0 0,-1 0,1 0,0 0,0 0,0 0,0-1,0 1,0 0,0-1,1 0,12 5,0-1,0-1,1-1,-1 0,1-1,0-1,0 0,12-2,51 1,-75 1,-1 0,1 0,-1 0,1 1,-1 0,0 0,1 0,-1 0,0 0,0 1,0-1,0 1,0 0,0 0,0 0,0 0,-1 0,1 1,-1-1,0 1,0 0,0 0,0 0,0-1,-1 2,1-1,-1 0,0 0,1 0,-2 1,1-1,0 1,-1-1,1 0,-1 1,0-1,0 1,-1-1,1 1,-1-1,1 0,-1 1,-1 2,-81 178,77-174,-2 6</inkml:trace>
  <inkml:trace contextRef="#ctx0" brushRef="#br0" timeOffset="587.939">1246 116,'-24'10,"1"2,0 0,0 1,1 1,1 1,1 1,0 1,1 1,1 0,0 2,2 0,-8 13,22-31,0 1,0 0,0-1,1 1,-1 0,1 0,0 0,0 0,0 0,0 0,0 0,1 0,-1 0,1 1,0-1,0 0,0 0,0 0,1 1,0-1,-1 0,1 0,0 0,0 0,1 0,-1 0,0 0,1-1,0 1,0 0,0-1,0 1,0-1,0 0,1 0,-1 0,1 0,-1 0,1 0,0-1,0 1,0-1,0 0,0 0,0 0,0 0,0 0,0-1,0 1,0-1,1 0,-1 0,0 0,1-1,9-4,0-1,0 0,-1-1,0 0,0-1,0-1,-1 1,0-2,-1 0,0 0,-1-1,0 0,0 0,-2-1,1 0,0-3,18-22,34-50,-60 86,1 1,-1-1,0 1,1-1,-1 1,0-1,1 1,-1 0,0-1,1 1,-1-1,1 1,-1 0,1 0,-1-1,1 1,-1 0,1 0,-1-1,1 1,-1 0,1 0,-1 0,1 0,0 0,-1 0,1 0,-1 0,1 0,-1 0,1 0,-1 0,1 0,-1 1,1-1,0 0,-1 0,1 1,-1-1,0 0,1 0,-1 1,1-1,-1 1,1-1,-1 0,0 1,1-1,-1 1,0-1,0 1,1-1,-1 1,0-1,0 1,0-1,1 1,-1-1,0 1,0 0,0-1,0 1,0-1,0 1,0-1,0 1,0-1,-1 1,1 0,4 48,-4-46,-27 241,12-1,-33 144,43-361,4-13,-1 0,0 1,-1-1,0 0,-1 0,-1 0,0-1,0 0,-2 1,1-2,-1 1,-1-1,0 0,-1-1,0 0,-5 4,10-12,0 0,0 1,-1-2,1 1,-1 0,0-1,1 0,-1 0,0 0,0-1,1 1,-1-1,0 0,0-1,0 1,1-1,-1 0,0 0,1-1,-1 1,0-1,1 0,0 0,0 0,-1-1,1 0,1 1,-1-1,0-1,1 1,-1 0,1-1,0 0,0 0,1 0,-1 0,1 0,0 0,0-1,0 1,0-4,-10-35,2 0,2-1,2 0,2-1,2 1,1-1,4-13,-2 36,1 0,0 1,2-1,1 0,0 1,2 0,0 0,2 1,0 0,1 0,2 0,4-2</inkml:trace>
  <inkml:trace contextRef="#ctx0" brushRef="#br0" timeOffset="1197.596">1642 202,'-5'1,"0"1,1 0,-1 1,1-1,-1 1,1 0,0 0,0 1,0-1,1 1,-1 0,1 0,0 0,0 0,0 0,0 1,1-1,0 1,0 0,0 0,1 0,-1 0,1 0,0 0,1 0,-1 1,0-1,0-1,0 1,0-1,1 1,-1 0,1-1,0 1,1 0,-1-1,1 1,0 0,0-1,0 1,1-1,0 0,0 1,0-1,0 0,0 0,1 0,0 0,0-1,0 1,0-1,1 1,-1-1,1 0,0-1,0 1,0-1,0 1,0-1,0-1,1 1,-1 0,1-1,-1 0,1 0,-1 0,1-1,0 0,-1 0,1 0,0 0,-1-1,1 1,0-1,3-1,4-7,0-1,0 0,-1 0,0-1,-1-1,0 0,-1 0,0-1,-1 0,0 0,-1-1,-1 0,0 0,-1-1,1-3,33-68,-39 86,1 0,-1 1,0-1,0 0,1 1,-1-1,0 0,1 0,-1 1,0-1,0 0,1 0,-1 1,1-1,-1 0,0 0,1 0,-1 0,0 0,1 1,-1-1,1 0,-1 0,0 0,1 0,-1 0,1 0,-1 0,0-1,1 1,-1 0,1 0,-1 0,0 0,1 0,-1-1,0 1,1 0,-1 0,0 0,1-1,-1 1,0 0,1-1,-1 1,0 0,0 0,0-1,1 1,-1-1,0 1,0 0,0-1,0 1,1 0,-1-1,0 1,0-1,0 1,2 37,-2-32,9 169,53 202,-27-41,-32-313,-1 1,-1-1,-1 1,-1 0,-1-1,-1 1,0-1,-2 0,-1 0,-1 0,-1-1,0 0,-2 0,0-1,-1 0,-1-1,-1-1,-1 0,-1 0,0-1,-1-1,-1-1,0 0,-17 10,31-22,-1-1,0 1,0-1,0 1,0-1,0-1,0 1,0 0,-1-1,1 0,-1 0,1 0,-1-1,1 0,-1 1,1-1,-1-1,1 1,-1-1,1 0,-1 0,1 0,-1 0,1-1,0 0,0 0,0 0,0 0,0-1,1 0,-1 1,1-1,-2-2,-1-11,0 1,2-1,0-1,1 1,0 0,2-1,0 1,0-1,2 0,0 1,1-1,0 1,2 0,0-1,0 2,2-1,0 0,2-1,11-37,2 1,3 1,2 1,2 1,2 1,3 2,4-2,-9 16,-3 7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3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397 203,'23'-123,"-23"120,0-1,0 1,-1 0,1 0,-1 0,1-1,-1 1,0 0,0 0,-1 0,1 0,0 0,-1 0,0 1,0-1,0 1,0-1,0 1,0-1,-1 1,1 0,-1 0,1 0,-1 1,0-1,0 0,0 1,0 0,0 0,0 0,0 0,0 0,-1 1,1-1,0 1,-1 0,-12 2,1 0,-1 1,1 0,0 2,0-1,1 2,-1 0,1 1,-8 5,22-11,-149 99,145-97,1 0,-1 0,1 1,0 0,1-1,-1 1,1 0,-1 0,1 0,0 1,0-1,1 0,0 1,-1-1,1 1,1-1,-1 1,1 0,0-1,0 1,0 0,0-1,1 1,0 0,0-1,0 1,1-1,-1 0,1 1,0-1,0 0,1 0,-1 0,1 0,0-1,0 1,0-1,1 1,-1-1,1 0,-1 0,1-1,2 2,8 3,-1 0,1-1,1 0,-1-1,1-1,-1 0,1-1,1 0,-1-2,0 0,11 0,-9 0,-12-1,1 0,-1 0,1 0,0 1,-1 0,0 0,1 1,-1 0,0-1,1 2,-1-1,0 1,0-1,-1 1,1 1,2 1,-7-1,0-1,1 1,-2-1,1 1,0-1,-1 1,0-1,1 1,-1-1,-1 0,1 1,0-1,-1 0,0 0,0 0,0 0,0 0,0-1,0 1,-1 0,1-1,-1 0,0 0,-1 1,-1 3,-154 173,153-174,1 0,0 0,0 1,0-1,1 1,0 0,0 0,0 1,1-1,0 1,0 0,1 0,-1 0,2 0,-1 0,1 0,0 0,0 0,1 1,0-1,1 0,-1 2,4-5,1 0,-1 0,0-1,1 1,0-1,0 0,0 0,0-1,0 1,1-1,-1 0,1-1,-1 1,1-1,0 0,-1-1,1 1,0-1,0 0,-1-1,1 0,0 1,-1-2,6 0,5 0,0-1,0-1,0 0,0-1,-1-1,1 0,-1-1,-1-1,2-1,3-4</inkml:trace>
  <inkml:trace contextRef="#ctx0" brushRef="#br0" timeOffset="476.389">595 853,'35'-73,"4"1,41-56,-38 61,-17 31,-16 67,-12 33,8 75,-4-134,1-1,0 1,0-1,1 1,-1-1,1 0,0 0,0-1,1 1,-1 0,1-1,-1 0,1 0,0 0,0 0,0-1,1 0,-1 0,1 0,-1 0,1 0,0-1,-1 0,1 0,0 0,0-1,0 0,0 0,-1 0,1 0,0-1,0 0,0 0,0 0,-1 0,1-1,-1 0,1 0,-1 0,0 0,1-1,-1 0,0 0,-1 0,3-2,13-12,-1-1,-1 0,-1-2,-1 0,0 0,-2-1,0-1,-2 0,1-4,8-11,-6 13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38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1,'0'5,"0"6,0-4,5-2,1-8,5-2,1-6,-8 4,-3 8,-2 3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38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1,'-5'0,"-6"5,-1 6,1 6,3-4,7-5,4-9,1-3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42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0 103,'1'494,"24"-329,-25-162,0 0,0 0,0 0,0 0,0 0,1 0,-1 0,1 0,0 0,0 0,0 0,0 0,1 0,-1-1,1 1,0 0,-1-1,1 1,0-1,1 0,-1 0,0 0,1 0,-1 0,1 0,-1-1,1 1,0-1,0 0,-1 0,1 0,0 0,0 0,0-1,0 1,1-1,-1 0,0 0,0 0,0 0,0 0,0-1,0 1,0-1,0 0,0 0,0 0,-1 0,1-1,2 0,10-16,-1 0,-1 0,-1-2,0 1,-1-2,-1 1,-2-1,0-1,3-12,8-18,137-372,-104 298,-39 108</inkml:trace>
  <inkml:trace contextRef="#ctx0" brushRef="#br0" timeOffset="332.058">621 667,'-5'38,"-1"18,0 4,6-8,3-13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41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1 311,'38'-5,"37"-6,11-2,-5 2,-11-2,-13 1,-12 3,-7 2,-7 4,-8 1</inkml:trace>
  <inkml:trace contextRef="#ctx0" brushRef="#br0" timeOffset="233.659">311 0,'-9'39,"-4"31,-4 9,1-4,3-6,4-9,8-10,4-9,2-7,5-9,0-3,4-7,-1-4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40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58,'-26'276,"6"95,9-262,10-110,1-10</inkml:trace>
  <inkml:trace contextRef="#ctx0" brushRef="#br0" timeOffset="237.301">1 31,'43'-5,"38"-2,16 1,0 1,-12 1,-10 2,-13 1,-13 0,-9 1,-7 1,-10-1</inkml:trace>
  <inkml:trace contextRef="#ctx0" brushRef="#br0" timeOffset="452.395">763 651,'-10'34,"-3"15,1 5,7-7,5-12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43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0 198,'39'0,"26"0,8 0,-4 0,-9 0,-10 0,-9 0,-6 0,-4 0,-8-5,-8-1</inkml:trace>
  <inkml:trace contextRef="#ctx0" brushRef="#br0" timeOffset="234.028">255 1,'-14'38,"-10"28,-1 6,4-3,6-9,5-10,4-9,4-6,1-9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44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171 397,'-35'103,"-15"44,-23 125,61-131,12-137,0 1,1-1,0 1,0-1,1 1,-1-1,1 1,0-1,0 0,0 0,1 0,-1 0,1-1,0 1,0-1,1 1,-1-1,0 0,1 0,0-1,0 1,0-1,0 1,0-1,0-1,1 1,-1-1,3 1,3-1,0-1,-1 0,1-1,0 0,0-1,0 0,-1 0,1-1,-1 0,0-1,0 0,0 0,0-1,-1 0,0-1,0 0,0 0,5-6,5-1,30-25,-2-1,-1-3,-3-1,-2-3,-1-1,21-36,-12 20,-25 35,-1-1,-1 0,-1-1,-2-2,-1 0,-2 0,-1-2,10-33,-25 68,0-1,1 0,-1 1,0-1,1 0,-1 0,0 1,1-1,-1 0,0 0,0 0,1 0,-1 0,0 0,1 0,-1 0,0 0,0 0,1-1,-1 1,0 0,1 0,-1 0,0-1,1 1,-1-1,1 1,-1 0,0-1,1 1,-1-1,1 1,-1-1,1 1,0-1,-1 0,1 1,-1-1,1 1,0-1,0 0,-1 0,1 1,0-1,0 0,0 1,0-1,0 0,0 1,0-1,0 0,0 0,0 1,0-1,0 0,1 0,-27 31,1 1,2 0,1 2,1 1,2 1,2 0,-1 5,2-5,1 1,2 1,2 0,1 0,-3 29,11-57,1 0,1 0,0 1,0-1,1 0,0 0,1 0,0 0,0 0,1 0,0 0,0-1,1 0,0 1,1-1,0-1,0 1,1-1,2 3,11 8</inkml:trace>
  <inkml:trace contextRef="#ctx0" brushRef="#br0" timeOffset="248.874">990 877,'-24'38,"-8"22,-3 6,4-3,7-8,13-13,8-14</inkml:trace>
  <inkml:trace contextRef="#ctx0" brushRef="#br0" timeOffset="4702.202">1131 1102,'369'0,"-201"-26,-167 26,0 0,0 1,0-1,0 0,0 0,0 1,0-1,0 0,0 0,0 0,0 0,0-1,0 1,0 0,0 0,0 0,-1-1,1 1,0-1,0 1,0-1,0 1,0-1,-1 1,1-1,0 0,0 1,-1-1,1 0,0 1,-1-1,1 0,-1 0,1 0,-1 0,0 0,1 0,-1 1,0-1,1 0,-1 0,0 0,0 0,0 0,0 0,0 0,0 0,0 0,0 0,-1 0,1 0,0 0,-1 0,1 0,0 0,-1 0,1 0,-1 1,1-1,-1 0,0 0,1 1,-1-1,-118-98,118 98,0 1,0-1,0 0,0 0,0 1,0-1,0 1,0-1,0 1,0-1,-1 1,1 0,0-1,0 1,0 0,-1 0,1 0,0 0,0 0,0 0,-1 0,1 0,0 1,0-1,0 0,-1 1,1-1,0 1,0-1,0 1,0 0,0-1,0 1,0 0,0 0,0 0,1-1,-1 1,0 0,0 0,1 1,-17 50,15-40,-23 223,-8-105,34-124,9-16,13-21,-22 30,158-203,-148 189</inkml:trace>
  <inkml:trace contextRef="#ctx0" brushRef="#br0" timeOffset="5103.32">1893 989,'15'-5,"1"0,0 2,1 0,-1 0,1 2,-1 0,1 1,-1 1,1 0,-1 1,0 1,0 1,0 0,0 1,0 1,-14-5,0 0,0 0,0 1,0-1,0 1,0-1,0 1,-1 0,1-1,-1 1,0 0,1 0,-1 0,0 0,0 0,0 1,0-1,0 0,-1 0,1 1,-1-1,1 0,-1 1,0-1,0 0,0 1,0-1,-1 0,1 1,0-1,-1 0,0 1,0-1,1 0,-1 0,0 0,-1 0,1 0,0 0,-1 0,0 1,-69 72,61-67,-5 3,1 1,0 1,1 0,0 0,1 2,0-1,1 2,-8 14,18-28,1-1,-1 1,0-1,1 1,-1-1,1 1,0-1,-1 1,1-1,0 1,0 0,0-1,0 1,0-1,0 1,0-1,1 1,-1 0,1-1,-1 1,1-1,-1 1,1-1,0 0,0 1,0-1,0 0,0 1,0-1,0 0,0 0,0 0,0 0,1 0,-1 0,0 0,1 0,-1-1,1 1,-1-1,1 1,-1-1,1 1,-1-1,1 0,0 0,81 5,-75-5,111-21,-94 16</inkml:trace>
  <inkml:trace contextRef="#ctx0" brushRef="#br0" timeOffset="6439.785">1272 86,'0'0,"-1"0,1-1,-1 1,1 0,-1 0,1-1,0 1,-1 0,1 0,-1 0,1 0,-1 0,1 0,-1 0,1 0,-1 0,1 0,-1 0,1 0,-1 0,1 0,-1 0,1 0,-1 1,1-1,0 0,-1 0,1 1,-1-1,1 0,0 0,-1 1,1-1,0 0,-1 1,1-1,0 1,-1-1,1 0,0 1,0-1,0 1,-1-1,1 1,0-1,0 1,0-1,0 1,0-1,0 1,0-1,0 1,0-1,0 0,0 1,0-1,0 1,-40 85,25-51,-1-1,-1 0,-2-2,-2 0,-9 10,73-117,154-175,-197 249,0 0,0 0,0 0,0 0,0 0,1 0,-1 0,0 0,1 0,-1 1,1-1,-1 0,1 0,-1 0,1 1,-1-1,1 0,0 1,-1-1,1 1,0-1,0 0,0 1,-1 0,1-1,0 1,0-1,0 1,0 0,0 0,0 0,0-1,-1 1,1 0,0 0,0 0,0 0,0 0,0 1,0-1,0 0,0 0,0 1,0-1,-1 0,1 1,0-1,0 1,0-1,-1 1,1-1,0 1,0 0,-1-1,1 1,-1 0,1 0,-1-1,1 1,-1 0,1 0,-1 1,-7 66,4-60,1 0,0 0,0 1,1-1,1 1,-1-1,1 1,0-1,1 1,0-1,0 1,1-1,0 0,1 1,0-1,0 0,1-1,-1 1,2-1,-1 1,1-1,4 4,-7-9,1 0,0 0,0 0,1 0,-1 0,0-1,0 1,1-1,-1 0,1 0,-1 0,1-1,0 1,-1-1,1 0,-1 0,1 0,0-1,-1 1,1-1,-1 1,1-1,-1-1,1 1,-1 0,0-1,1 1,-1-1,0 0,0 0,0-1,-1 1,1-1,81-92,-78 85,-1 0,0 0,0-1,-1 0,0 1,-1-1,-1 0,1-1,-2 1,1-6,-2 6</inkml:trace>
  <inkml:trace contextRef="#ctx0" brushRef="#br0" timeOffset="6707.191">2062 1,'-38'14,"-18"15,1 7,10 2,12 0,17-7,16-4,12-7,10-6,5-6,3-4,2-3,-1-2,0 0,-1 0,-5-1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0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1,'-56'228,"-30"309,56-397,16-119,6-37,4-37,3 27</inkml:trace>
  <inkml:trace contextRef="#ctx0" brushRef="#br0" timeOffset="580.502">256 57,'5'0,"1"5,5 1,5 1,5-2,3-2,3-1,1 0,1-2,0 0,1-5,-1-2,-1 1,1 0,-1 3,-9 0,-8 7,-7 2</inkml:trace>
  <inkml:trace contextRef="#ctx0" brushRef="#br0" timeOffset="1238.866">30 621,'24'-4,"22"-7,9-2,-1 3,-5 1,-5 4,-7-3,-3-1,-8 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53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0 108,'225'-37,"30"-1,-72 11,-165 22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53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82,'39'-5,"31"-7,9 0,1 1,-4-2,-10 0,-11 4,-16 2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55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80,'-8'79,"4"1,3 0,3-1,7 27,20 41,-29-141,1-1,0 0,0 1,0-1,1 0,0 0,0 0,0 0,0 0,1-1,0 1,0-1,0 1,1-1,-1 0,1 0,3 2,-3-7,-1 0,1 0,-1 0,0-1,0 1,1-1,-1 0,0 0,-1 0,1-1,0 1,-1 0,1-1,-1 0,0 0,1 1,-1-1,-1-1,1 1,0 0,-1 0,1-3,0 2,76-196,39-84,-107 261,0 1,2 0,1 0,1 1,0 1,2 0,13-13,-14 21</inkml:trace>
  <inkml:trace contextRef="#ctx0" brushRef="#br0" timeOffset="499.883">438 646,'23'-6,"-13"3,0 1,0-1,0 1,0 1,0 0,1 1,-1-1,0 2,1 0,-1 0,0 1,0 0,1 1,-9-3,-1 1,1 0,-1-1,1 1,-1 0,1 0,-1 0,0 0,1 0,-1 1,0-1,0 0,0 1,0-1,0 0,0 1,0-1,0 1,-1 0,1-1,0 1,-1 0,1-1,-1 1,0 0,0-1,0 1,0 0,0 0,0-1,0 1,0 0,-1-1,1 1,-1 0,1-1,-1 1,1 0,-1-1,0 1,0-1,0 1,0-1,-1 1,-54 60,53-59,-3 1,1 0,0 1,1-1,-1 1,1 0,0 0,0 0,1 1,-1 0,1-1,1 1,-1 0,1 1,0-1,0 0,1 0,-1 1,2-1,-1 1,1-1,0 3,3-5,1 0,0 0,0-1,0 1,0-1,0 0,1 0,-1-1,1 1,0-1,0 0,0 0,0-1,0 1,0-1,1 0,-1-1,0 1,0-1,1 0,-1-1,0 1,1-1,-1 0,0 0,2-1,52-10,-34 5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55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0 225,'43'5,"34"2,8-1,-5-1,-12-2,-12 0,-12-2,-12-6,-7-1,-8-5,-3-1,-2-3,-5 2</inkml:trace>
  <inkml:trace contextRef="#ctx0" brushRef="#br0" timeOffset="246.407">338 0,'-9'34,"-4"29,1 10,2-3,3-9,3-9,1-10,2-6,1-6,6-6,1-9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54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87,'-25'200,"-36"251,36-320,17-126,2-10</inkml:trace>
  <inkml:trace contextRef="#ctx0" brushRef="#br0" timeOffset="248.875">0 59,'48'0,"50"-5,17-1,-1 0,-10 1,-14-3,-12-1,-14 2,-9 1,-9 3,-8 1,-4 1,-10 1</inkml:trace>
  <inkml:trace contextRef="#ctx0" brushRef="#br0" timeOffset="669.398">621 736,'17'-3,"11"-5,1 2,-1 0,2 3,-1 0,0 2,0 1,14 2,-42-2,0-1,1 1,-1 0,0 0,1 0,-1 1,1-1,-1 0,0 1,0-1,1 0,-1 1,0-1,0 1,1 0,-1 0,0-1,0 1,0 0,0 0,0 0,0 0,0 0,0 0,-1 0,1 0,0 0,-1 1,1-1,0 0,-1 0,0 1,1-1,-1 0,0 1,1-1,-1 0,0 1,0-1,0 1,0-1,-1 0,1 1,0-1,0 0,-1 1,1-1,-1 0,1 0,-1 1,0-1,1 0,-1 0,0 0,0 0,0 0,0 0,0 0,0 0,0 0,-1 0,-134 118,135-118,0 0,0 0,0 0,-1 0,2 1,-1-1,0 0,0 1,0-1,1 1,-1-1,0 1,1-1,0 1,-1 0,1-1,0 1,0-1,0 1,0 0,0-1,0 1,0-1,0 1,1 0,-1-1,1 1,-1-1,1 1,0-1,-1 1,1-1,0 0,0 1,0-1,0 0,0 0,0 1,1-1,-1 0,0 0,1 0,-1-1,0 1,1 0,-1 0,1-1,-1 1,1-1,0 1,82 15,40-44,-37-3,-66 21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5:54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72 165,'0'1,"-1"0,1 0,-1 0,1 0,0-1,-1 1,0 0,1 0,-1 0,0 0,1 0,-1-1,0 1,0 0,1-1,-1 1,0 0,0-1,0 1,0-1,0 0,0 1,0-1,0 0,0 1,0-1,0 0,0 0,0 0,0 0,0 0,0 0,0 0,-1 0,1-1,0 1,0 0,0-1,0 1,0-1,1 1,-1-1,0 1,0-1,0 1,0-1,0 0,1 0,-1 1,0-1,1 0,-1 0,1 0,-1 0,1 0,-1 0,1 0,-1 0,1 0,0 0,-1 0,1 0,0 0,0 0,0 0,0 0,0 0,0-1,-16 194,11-112,3 0,3 0,5 6,-3 11,-4-62,2-1,2 0,1 0,1 0,5 13,-9-44,0-1,0 1,0-1,0 1,0-1,0 1,0-1,1 0,-1 0,1 0,0 0,0 0,0 0,0 0,0 0,0-1,0 1,0-1,1 0,-1 0,0 1,1-1,-1-1,1 1,-1 0,1-1,0 1,-1-1,1 0,0 0,-1 0,1 0,0 0,-1-1,1 1,-1-1,1 1,-1-1,1 0,-1 0,1 0,-1-1,0 1,1-1,-1 1,0-1,0 1,0-1,0 0,-1 0,2-2,21-21,-2-1,-1-1,-1-1,-2-1,-1-1,5-12,-8 17,88-166,-102 192,0 0,0 0,1 0,-1-1,0 1,1 0,-1 0,1-1,-1 1,1 0,-1-1,1 1,0 0,-1-1,1 1,0-1,-1 1,1-1,0 1,0-1,-1 0,1 1,0-1,0 0,0 0,0 1,-1-1,1 0,0 0,0 0,0 0,0 0,0 0,0 0,-1-1,1 1,0 0,0 0,0-1,-1 1,1 0,0-1,0 1,-1-1,1 1,0-1,0 1,-1-1,1 0,-1 1,1-1,-1 0,1 1,-1-1,1 0,-1 0,0 1,1-1,-1 0,0 0,0 0,1 0,-1 0,0 1,0-1,0 0,0 0,64 260,-60-252,-1 1,1-1,1 0,-1-1,1 1,0-1,1 1,-1-2,1 1,0-1,1 1,-1-2,8 5,-11-7,1 0,-1 0,0-1,1 0,-1 1,1-1,-1 0,1-1,0 1,-1-1,1 1,0-1,-1 0,1 0,0-1,0 1,-1-1,1 0,-1 0,1 0,-1 0,1-1,-1 1,0-1,1 0,-1 0,0 0,0-1,-1 1,3-3,20-27,-2-2,-2 0,-1-1,-1-1,-2-1,-2 0,-2-1,-1-1,-2 0,5-35,-13 66,17-73,-3 0,-3-1,-4-1,-2-66,-27 189,15-16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5:54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78 442,'25'-19,"0"-1,-1-1,-1 0,-1-2,-1-1,-2-1,0 0,-1-1,-2-1,-1-1,5-11,-18 35,-1 0,1 1,0-1,-1 0,0 0,0 0,0 0,0 0,-1 0,1-1,-1 1,0 0,0 0,-1 0,1 0,-1 0,0 0,0 0,0 0,-1 0,0 0,1 0,-1 1,0-1,-1 1,1-1,-1 1,1 0,-1 0,0 0,0 0,0 1,-1-1,1 1,-1-1,1 1,-1 1,0-1,1 0,-1 1,0 0,0 0,0 0,-2 0,-4 2,-1 1,1 0,0 0,-1 1,1 1,1 0,-1 0,0 1,1 0,0 0,0 1,1 1,0-1,0 1,0 1,1-1,0 1,0 1,1-1,0 1,1 0,0 0,0 1,1-1,0 1,1 0,-2 6,-1-5,0 0,1 0,0 1,1 0,0 0,1 0,1 0,-1 0,2 1,0-1,0 1,1-1,1 1,0-1,1 1,0-1,1 0,0 0,1 0,0 0,1 0,0-1,1 0,1 0,-1-1,2 1,-1-2,4 3,4-2,0-2,1 0,0-1,0-1,1 0,-1-1,1-1,1 0,-1-1,0-1,1-1,-1-1,1 0,-1-1,1-1,-1-1,0 0,0-1,0-1,0 0,-1-2,15-7,15-11,-29 14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5:59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444 29,'-35'7,"-1"3,1 1,0 1,1 2,1 2,-16 10,47-26,1 0,-1 1,1-1,-1 1,1-1,-1 1,1-1,-1 1,1 0,0 0,0 0,-1 0,1 0,0 0,0 0,0 0,0 0,0 1,0-1,0 0,1 1,-1-1,0 1,1-1,-1 0,1 1,-1-1,1 1,0 0,0-1,0 1,0-1,0 1,0-1,0 1,0-1,1 1,-1-1,0 1,1-1,-1 1,1-1,0 1,-1-1,1 0,0 1,0-1,0 0,0 0,0 0,0 0,0 0,1 0,-1 0,0 0,1 0,-1 0,0-1,2 1,177 18,-177-19,1-1,-1 1,0 1,1-1,-1 0,0 1,0 0,1-1,-1 1,0 1,0-1,0 0,0 1,0 0,0-1,-1 1,1 0,0 0,-1 1,0-1,1 0,-1 1,0 0,0-1,-1 1,1 0,0 0,-1 0,0 0,0 0,0 0,0 1,0-1,0 0,-1 0,0 1,0-1,0 0,0 1,0-1,0 0,-1 1,0-1,0 0,0 0,0 0,0 0,0 0,-2 2,-13 13,0 0,-2-2,0 0,0-1,-2 0,0-2,0 0,-1-1,-15 5,19-8,1 0,-1-2,0 1,-1-2,1-1,-1 0,-1-1,1-1,-5 0,21-2,0-1,1 0,-1 0,0 0,0 0,1 0,-1 0,0 0,0 0,1-1,-1 1,0-1,1 1,-1-1,1 0,-1 1,0-1,1 0,0 0,-1 0,1 0,0 0,-1-1,1 1,0 0,0-1,0 1,0-1,0 1,0-1,1 1,-1-1,0 1,1-1,-1 0,1 1,0-1,-1 0,1 0,0 1,0-1,0-1,4-13</inkml:trace>
  <inkml:trace contextRef="#ctx0" brushRef="#br0" timeOffset="986.777">1065 1,'-50'24,"1"3,1 1,1 3,2 2,1 1,-30 32,68-61,0 1,-1 0,2 1,-1-1,1 1,0 0,0 0,1 1,0-1,0 1,1 0,0 0,1 0,-1 1,2-1,-1 0,1 1,0-1,1 1,0 0,0-1,1 1,0-1,0 1,1-1,0 0,1 1,1 2,-2-8,0 0,1 0,-1 0,1-1,0 1,-1-1,1 1,0-1,1 0,-1 0,0 0,0 0,1-1,-1 1,1-1,0 0,-1 0,1 0,0-1,-1 1,1-1,0 0,0 0,0 0,-1-1,3 1,95-28,-76 15,0-1,-2-2,1 0,-2-1,-1-2,0 0,-1-1,-1-1,-1-1,-1-1,-1 0,6-11,52-75,-73 109,1 0,-1 1,0-1,0 0,0 1,0-1,0 1,0 0,0-1,0 1,0 0,0-1,0 1,0 0,0 0,0 0,0 0,-1 0,1 0,0 0,-1 0,1 0,-1 0,1 0,-1 1,0-1,1 0,-1 0,0 0,0 1,0-1,0 0,0 0,0 0,0 1,0-1,-1 0,1 0,0 0,-1 1,1-1,0 6,3 14,0-1,1 0,1 0,1 0,0-1,2 1,0-2,2 1,1 1,-9-17,-1-1,1 0,0 0,0 1,0-2,0 1,1 0,-1 0,0-1,1 1,-1-1,1 0,-1 1,1-1,0-1,-1 1,1 0,0-1,0 1,0-1,0 0,-1 0,1 0,0 0,0 0,0-1,-1 1,1-1,0 0,0 0,-1 0,1 0,-1 0,1-1,-1 1,6-3,0-1,-1 0,0 0,0-1,0 0,0 0,-1 0,0-1,-1 0,5-7,124-193,-111 184,-23 23,1 0,-1-1,0 1,1 0,-1 0,0-1,1 1,-1 0,0 0,1-1,-1 1,0 0,1 0,-1 0,1 0,-1-1,1 1,-1 0,0 0,1 0,-1 0,1 0,-1 0,0 0,1 0,-1 0,1 1,-1-1,1 0,-1 0,0 0,1 0,-1 1,1-1,-1 0,0 0,1 1,-1-1,0 0,0 0,1 1,-1-1,0 0,1 1,-1-1,0 1,0-1,0 0,0 1,1-1,-1 1,0-1,0 0,0 1,0-1,0 1,0-1,0 0,0 1,0-1,0 1,0-1,0 1,0-1,-1 0,1 1,0-1,0 1,-19 83,16-79,0 1,1 0,-1 0,1 0,0 0,1 1,0-1,0 0,0 1,1-1,0 1,0-1,0 1,1-1,0 0,0 1,1-1,0 0,0 0,0 0,1 0,-1 0,2 0,-1-1,3 3,-1-3,0-2,1 1,0-1,0 0,0 0,0 0,0-1,0 0,1 0,-1 0,1-1,0 0,-1-1,1 1,0-1,-1-1,1 1,-1-1,1 0,0-1,-1 1,0-1,1 0,-1-1,0 0,0 0,0 0,-1-1,1 1,-1-1,0-1,0 1,0-1,0 0,-1 0,1-2,174-208,-179 216,0-1,0 0,0 1,0-1,0 1,1-1,-1 0,0 1,0-1,1 0,-1 1,0-1,0 0,1 0,-1 1,0-1,1 0,-1 0,0 1,1-1,-1 0,0 0,1 0,-1 0,1 0,-1 0,0 1,1-1,-1 0,1 0,-1 0,0 0,1 0,-1 0,1-1,-1 1,0 0,1 0,-1 0,1 0,-1 0,0-1,1 1,-1 0,0 0,1 0,-1-1,0 1,1 0,-1-1,0 1,0 0,1-1,-1 1,0 0,0-1,0 1,0 0,1-1,-1 1,0-1,-6 34,2-26,1 0,0-1,0 1,1 0,-1 0,2 1,-1-1,1 0,0 1,0-1,1 0,0 1,1-1,-1 1,1-1,1 0,-1 1,1-1,1 0,-1 0,1 0,0-1,1 1,0-1,0 1,0-1,1-1,-1 1,1 0,1-1,2 2,4-2,0-1,-1-1,1 0,0-1,1 0,-1-1,0 0,0-1,1 0,-1-1,0-1,0 0,0 0,0-1,0-1,-1 0,1 0,-1-1,0-1,0 0,-1 0,0-1,0-1,0 1,-1-1,-1-1,1 0,4-6,143-173,-155 187,1 0,-1 0,0 0,0 0,0-1,0 1,-1 0,1-1,0 1,0 0,-1-1,1 1,-1-1,1 1,-1-1,0 1,1-1,-1 1,0-1,0 1,0-1,0 0,-1 1,1-1,0 1,-1-1,1 1,0-1,-1 1,0 0,1-1,-1 1,0 0,0-1,0 1,0 0,0 0,0 0,0-1,0 1,0 0,-1 1,1-1,0 0,-1 0,1 1,-1-1,1 0,0 1,-1-1,1 1,-1 0,0 0,1-1,-1 1,1 0,-1 0,1 1,-36 13,23-3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5:58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517 564,'-17'-1,"0"0,0 1,1 0,-1 2,0 0,0 1,1 0,0 1,-1 1,2 1,-1 0,1 1,0 1,0 1,-3 2,-6 3,0 1,1 0,1 2,0 1,2 1,0 0,-6 10,18-20,0 1,0 1,2-1,-1 1,1 1,1-1,0 1,0 0,1 0,1 0,0 0,1 1,0-1,1 1,0 0,1-1,0 2,1-10,-1-1,0 1,1-1,-1 1,1-1,0 0,0 0,0 1,0-1,1 0,0 0,-1 0,1 0,0 0,0-1,1 1,-1 0,0-1,1 0,0 0,-1 1,1-2,0 1,0 0,0 0,0-1,0 0,1 0,-1 0,0 0,1 0,-1 0,1-1,1 0,5 1,1-2,-1 1,1-2,-1 1,0-1,0-1,0 0,0 0,0-1,0 0,-1-1,39-24,-1-2,-1-2,-3-2,0-1,-3-3,-1-1,-1-2,-3-1,21-35,17-40,-110 188,28-47,2 0,0 0,1 1,1 0,2 0,0 0,1 0,2 21,0-40,1 1,-1-1,1 0,0 0,1 0,-1 0,1 0,0 0,0-1,1 1,-1-1,1 1,0-1,0 0,1 0,-1 0,1 0,0-1,0 1,0-1,0 0,0-1,1 1,-1-1,1 1,0-1,0-1,0 1,0-1,0 0,0 0,0 0,0-1,1 1,-1-1,0-1,0 1,0-1,0 0,0 0,1 0,23-9,-1-2,1 0,-2-2,0-1,-1-1,0-2,-1 0,-2-2,1 0,-2-2,-1 0,-1-2,-1 0,-1-1,-1-1,10-10,-3-1,-1-1,-1-2,-3 0,-1 0,-2-2,-2 0,-1-1,-3 0,-1-1,-2 0,-2-6,-4 48,0-1,0 0,-1 0,1 0,-1 0,1 0,-1 1,0-1,0 0,0 0,-1 0,1 0,0 0,-1 0,0 0,0 1,0-1,0 0,0 1,-1-1,1 1,-1-1,0 1,1-1,-1 1,0 0,0 0,-1 0,1 0,0 1,-1-1,1 0,-1 1,1 0,-1-1,0 1,1 0,-1 1,0-1,0 0,0 1,0-1,-1 1,-6 5,1 1,-1 0,1 0,1 1,-1 0,1 0,0 1,1 0,0 1,0 0,1 0,-3 5,-2 1,-8 12,2-1,1 2,1 0,1 1,2 0,1 1,1 1,2-1,1 2,1-1,1 1,2-1,2 1,1 0,2 12,0-29,2-1,-1 1,2-1,0 0,1 0,0 0,1-1,1 0,0 0,0-1,1 0,1 0,0-1,1-1,0 0,0 0,1-1,1 0,-1-1,1-1,1 0,-1 0,1-1,0-1,0-1,1 0,0-1,0 0,-9-2,-1 0,1 0,0 0,0-1,0 0,0-1,-1 1,1-1,0 0,0 0,-1-1,1 0,-1 0,1 0,3-3,11-6</inkml:trace>
  <inkml:trace contextRef="#ctx0" brushRef="#br0" timeOffset="385.638">1928 423,'-22'14,"-12"6,1 1,0 2,2 1,0 1,2 2,0 2,27-28,1 0,-1 0,0 1,1-1,-1 1,1-1,-1 1,1 0,0-1,-1 1,1 0,0 0,0 0,0 0,1 0,-1 0,0 0,1 0,0 0,-1 0,1 1,0-1,0 0,0 0,0 0,0 0,1 1,-1-1,1 0,-1 0,1 0,0 0,0 0,0 0,0 0,0-1,0 1,1 0,-1 0,0-1,1 1,-1-1,1 1,0-1,0 0,-1 0,1 0,1 1,72 14,-68-16,0 0,-1 0,1 1,-1 0,1 0,-1 1,0 0,1 0,-1 0,0 1,0 0,-1 0,1 0,-1 1,1 0,2 3,-7-3,1 1,-1-1,-1 1,1-1,0 1,-1 0,0-1,0 1,-1 0,1-1,-1 1,0 0,0-1,0 1,-1-1,0 0,0 1,0-1,0 0,-1 0,1 0,-1-1,0 1,0 0,0-1,-1 0,1 0,-1 0,0 0,0-1,0 1,-2 0,-18 10,0 0,0-2,-1-1,0-1,-1-1,-26 5,27-9</inkml:trace>
  <inkml:trace contextRef="#ctx0" brushRef="#br0" timeOffset="684.495">2210 593,'-19'28,"1"1,2 1,1 0,2 1,0 1,3 0,-7 31,16-59,1-1,0 1,0 0,0-1,0 1,0-1,1 1,0 0,0-1,0 1,0-1,0 0,1 1,-1-1,1 0,0 0,0 0,0 0,1 0,-1-1,1 1,-1-1,1 1,0-1,0 0,0 0,0 0,0 0,0-1,1 1,-1-1,0 0,1 0,-1 0,1-1,0 1,-1-1,1 0,-1 0,1 0,0 0,-1 0,1-1,-1 0,1 0,-1 0,1 0,-1 0,2-2,12-1,-2 0,1-2,0 0,-1-1,0 0,-1-1,1-1,-1 0,-1-1,0-1,-1 0,0 0,0-1,-1-1,-1 0,7-10,-14 18,1-1,-1 1,0-1,-1 1,1-1,-1 0,-1 0,1 0,-1 0,0 0,0 0,0 0,-1-1,0 1,0 0,-1 0,0 0,0-1,0 1,-1 0,0 0,0 1,0-1,-1 0,0 1,0-1,0 1,-1 0,0 0,0 0,0 1,0-1,-1 1,0 0,0 0,0 1,0 0,0-1,-1 2,0-1,1 1,-1 0,0 0,0 0,-2 0,-25 3,1 3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02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282 186,'-11'67,"2"0,3 1,3-1,4 25,-1-56,1 278,16-204,-12-86</inkml:trace>
  <inkml:trace contextRef="#ctx0" brushRef="#br0" timeOffset="3684.004">1 526,'38'-5,"23"3,5 2,-4 2,-7-1,-8 0,-8-4,-5-3,-4 0,-2-3,-6-1</inkml:trace>
  <inkml:trace contextRef="#ctx0" brushRef="#br0" timeOffset="4144.962">735 17,'-20'227,"10"1,10 8,24-77,-24-156,1-1,-1 1,1-1,-1 0,1 0,0 1,0-1,0 0,0 0,0 0,0 0,1 0,-1 0,1 0,-1 0,1-1,0 1,0-1,-1 1,1-1,0 0,0 1,1-1,-1 0,0 0,0-1,0 1,1 0,-1-1,0 1,1-1,-1 0,1 0,-1 0,0 0,1 0,-1 0,0-1,1 1,1-2,85-48,95-120,-115 122,-67 47,-1 0,1 0,0 0,0 1,-1-1,1 0,0 1,0-1,0 1,0-1,-1 1,1 0,0 0,0 0,0 0,0 0,0 0,0 1,0-1,0 1,-1-1,1 1,0 0,0-1,-1 1,1 0,0 0,-1 0,1 1,-1-1,1 0,-1 1,0-1,0 0,1 1,-1 0,0-1,0 1,0-1,0 2,1 6,0 0,0 0,0 0,-2 0,1 1,-1-1,0 0,-1 0,0 0,0 0,-1 0,0 0,-3 7,-8 77,16-68</inkml:trace>
  <inkml:trace contextRef="#ctx0" brushRef="#br0" timeOffset="4812.606">1637 582,'-27'22,"2"1,0 1,2 2,0 0,2 1,1 2,18-28,1 0,-1 0,1 1,-1-1,1 1,0-1,0 1,0 0,0-1,0 1,0 0,0 0,1-1,-1 1,1 0,-1 0,1 0,-1 0,1 0,0 0,0 0,0 0,0 0,1 0,-1 0,0 0,1-1,-1 1,1 0,0 0,0 0,0-1,0 1,0 0,0-1,1 2,8-5,1 0,0 0,0-1,-1 0,0-1,0 0,0-1,0 0,0 0,-1-1,2-2,-5 4,198-137,-203 141,-1-1,1 0,0 1,0-1,0 1,0 0,0-1,0 1,0 0,0 0,0-1,0 1,0 0,0 0,0 0,0 0,0 0,0 0,0 1,0-1,0 0,0 0,0 1,0-1,0 1,0-1,-1 1,1-1,0 1,0-1,0 1,-1 0,1-1,0 1,0 0,-1 0,1 0,-1-1,1 1,-1 0,1 0,-1 0,0 0,1 0,-1 0,0 0,0 0,0 0,1 0,-1 0,3 59,-3-52,-1 8,0-12,0 1,0 0,0-1,1 1,-1 0,1 0,0-1,1 1,-1 0,1 0,0-1,0 1,0 0,1-1,-1 0,1 1,1-1,-1 0,0 0,1 0,0 0,0 0,0-1,0 1,1-1,-1 0,1 0,0 0,0 0,0-1,2 2,11-4,0 0,0-2,-1 0,1 0,-1-2,1 0,-1 0,-1-2,1 0,-1-1,0 0,0-2,-1 1,0-2,0 0,-1 0,-1-1,9-10,3 3,27-23,-1-1,-2-3,-2-1,-2-3,-3-1,13-23,-40 52,0 0,-2-1,-1-1,0 0,-2-1,-1 1,0-2,-2 1,-1-1,-1 0,0-18,-3 40,0 1,-1-1,1 1,-1-1,0 1,0-1,0 1,0-1,0 1,-1-1,1 0,-1 1,0-1,0 1,1 0,-1-1,-1 1,1 0,0 0,-1-1,1 1,-1 0,1 0,-1 1,0-1,0 0,0 0,0 1,0 0,0-1,-1 1,1 0,0 0,-1 0,1 0,-1 0,1 1,-1-1,1 1,-1 0,1-1,-1 1,1 0,-1 1,0-1,1 0,-1 1,1-1,-1 1,1 0,0 0,-1 0,0 0,-9 9,0 0,0 0,1 1,0 0,1 1,0 1,1-1,1 1,0 1,0 0,2 0,-1 0,2 1,0-1,1 1,0 1,0 8,-2-1,2 2,0-1,1 0,2 1,0-1,2 1,0-1,2 0,1 1,1-1,1-1,0 1,2-1,1 0,8 13,-10-21,0 0,2 0,0-1,0 0,2-1,-1 0,2-1,-1 0,2-1,0 0,0-1,10 7,-22-16,1 0,-1 0,0 0,0 0,1 0,-1 0,1 0,-1-1,0 1,1 0,0-1,-1 1,1-1,-1 0,1 1,-1-1,1 0,0 0,-1 0,1 0,0 0,-1 0,1-1,-1 1,1-1,-1 1,1-1,-1 1,1-1,-1 0,1 0,-1 1,0-1,1 0,-1 0,0-1,0 1,0 0,0 0,0-1,0 1,0 0,0-1,0 1,-1-1,1 1,0-1,-1 1,0-1,1 1,-1-1,0 0,0 1,0-1,0 1,0-1,0 0,0 1,0-2,-26-80,16 57</inkml:trace>
  <inkml:trace contextRef="#ctx0" brushRef="#br0" timeOffset="5067.17">2146 300,'48'14,"44"5,17-1,-1-3,-9-5,-17-8,-13-5,-13-2,-11 1,-13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0 133,'230'28,"107"-28,-338 0,1-1,-1 1,1-1,-1 0,1 1,-1-1,1 1,-1-1,1 0,0 1,-1-1,1 0,0 1,0-1,-1 0,1 0,0 1,0-1,0 0,0 0,0 1,0-1,0 0,0 0,0 1,1-1,-1 0,0 0,0 1,1-1,-1 0,0 1,1-1,-1 0,0 1,1-1,-1 1,1-1,0 1,-1-1,1 1,-1-1,1 1,0-1,-1 1,1 0,0-1,-1 1,1 0,0 0,-1-1,1 1,0 0,0 0,-1 0,1 0,0 0,0 0,-1 0,1 0,0 0,0 1,-1-1,1 0,0 0,-1 1,2-1,-18-15,1 1,-2 0,0 2,0 0,-2 0,1 2,-6-2,-4-10,24 14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13,'-2'-13,"-3"35,1-6,-4 32,1-1,3 1,1-1,3 1,3 20,-1 24,-2-56,2 0,1 0,2 0,1-1,2 1,1-1,6 10,-9-28,2 0,-1 0,2-1,0 0,2 0,-1-1,2-1,0 1,-9-12,0 1,0-1,1 0,-1 1,1-2,0 1,0 0,0-1,0 0,0 1,1-2,-1 1,1 0,-1-1,1 0,-1 0,1-1,0 1,-1-1,1 0,0 0,-1 0,1-1,0 0,-1 1,1-2,-1 1,1-1,-1 1,0-1,1 0,-1-1,2 0,11-13,0 0,-1-1,-1 0,-1-1,0-1,-1 0,-1-1,-1-1,-1 0,-1 0,0-1,-2-1,-3 14,55-194,-51 182,0 26,3 36,-7-5,2 0,2-1,0 1,3-2,1 1,10 18,-15-37,0-1,1 1,1-1,1-1,0 0,1 0,0-1,1 0,0-1,1-1,1 0,-1 0,2-1,0-1,5 2,-13-9,-1 0,1 0,0-1,-1 0,1 0,0-1,0 0,0 0,-1 0,1-1,0 0,0 0,-1-1,1 0,-1 0,1-1,-1 1,0-1,0-1,0 1,-1-1,1 0,0-1,112-114,-96 92,-2 0,-2-2,0 0,-2-1,-1-1,-1 0,-2-1,-1 0,-1-1,-2 0,-2-1,-1 0,-1 0,-2 0,-1-15,-1 44,0 1,0-1,0 1,0 0,-1-1,0 1,0 0,0-1,0 1,-1 0,1 0,-1 0,0 0,0 0,-1 0,1 1,-1-1,0 1,0 0,0-1,0 1,0 1,-1-1,0 0,1 1,-5-2,6 5,-1 1,1-1,0 1,0-1,0 1,0 0,0 0,0 0,0 1,1-1,-1 0,1 0,0 1,-1-1,1 1,0-1,0 1,1 0,-1-1,1 1,-1 0,1-1,0 1,0 0,0 0,0-1,1 2,-2-2,0 23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4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1,'-4'0,"-8"0,0 4,-4 3,2 4,2-5,8-2,6-8,6-3,2 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5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10,'-5'0,"-7"5,5 1,2-4,8-4,2-5,-3-2,-3 5,-1 4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3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1,'-31'162,"6"2,8 0,7 2,8 87,3-179,10-92,-5-1</inkml:trace>
  <inkml:trace contextRef="#ctx0" brushRef="#br0" timeOffset="300.188">339 340,'-83'78,"48"-46,1 1,1 1,2 2,-6 10,34-43,0 0,1 0,-1 0,1 0,-1 1,1-1,0 1,0-1,1 1,-1 0,1 0,0 0,0 0,0 0,0 0,1 0,-1 0,1 0,0 0,0 0,1 0,-1 0,1 0,0 0,0 0,0 0,1 0,-1-1,1 1,0 0,0-1,0 1,1-1,-1 0,1 0,-1 0,2 0,13 11,-2-4,0 1,0 0,-1 2,0 0,-1 0,-1 1,0 0,-1 1,0 1,-1 0,-1 0,-1 1,6 14,8 33,-15-58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3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45,'-20'24,"2"2,1 0,0 1,2 0,1 1,2 1,1 0,1 1,-4 19,12-45,1 1,-1 0,1 0,0 0,0 0,1 0,0 0,-1 0,2 0,-1 0,0 1,1-1,0 0,1-1,-1 1,1 0,-1 0,2 0,-1-1,0 1,1-1,0 0,0 0,0 0,0 0,1 0,0-1,-1 1,1-1,0 0,1 0,-1-1,1 1,-1-1,1 0,0 0,-1-1,1 1,1-1,2 0,1 1,-1-2,0 0,1 0,-1 0,0-1,1 0,-1-1,0 0,0 0,0 0,0-1,0-1,-1 1,0-1,1 0,-1-1,-1 0,1 0,-1 0,0-1,0 0,3-4,0-1,0 0,-1-1,0 0,-1 0,0-1,-1 0,-1 0,0-1,-1 1,0-1,-1 0,0 0,-1-6,-7-116,5 132,-1-1,0 1,0-1,-1 1,1 0,-1 0,0 0,0 0,0 0,-1 0,1 0,-1 1,0-1,0 1,0 0,-1 0,1 0,-1 0,1 1,-1-1,0 1,0 0,0 0,0 0,-1 1,1-1,0 1,-2 0,1 1,1 0,-1 0,1 1,-1-1,1 1,-1 0,1 0,-1 1,1-1,0 1,0 0,0 0,0 1,0-1,0 1,1 0,-1 0,-11 8</inkml:trace>
  <inkml:trace contextRef="#ctx0" brushRef="#br0" timeOffset="284.929">721 440,'-3'-1,"1"-1,-1 1,0-1,0 0,1 0,-1 0,1-1,0 1,0 0,0-1,0 0,0 1,0-1,1 0,-1 0,1 0,0 0,0 0,0 0,0 0,0-1,1 1,-1 0,1 0,0-1,0 1,0 0,1 0,-1-1,1 1,0-2,3-22,0 1,2 0,1 0,1 0,1 0,1 2,1-1,1 1,2 1,0 0,5-4,23-19,-31 44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20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85 435,'5'0,"11"0,8 0,4 0,3 0,0 0,0 0,0 0,-1 0,-1 0,0 0,-1 5,0 2,0-1,0-1,1-2,-11 0,-7-2</inkml:trace>
  <inkml:trace contextRef="#ctx0" brushRef="#br0" timeOffset="200.59">1 802,'38'0,"23"0,5 0,-3 0,-8-5,-9-1,-7 0,-5 1,-4 2,-2 1,-6 1</inkml:trace>
  <inkml:trace contextRef="#ctx0" brushRef="#br0" timeOffset="566.237">1158 12,'0'508,"-28"-278,9-130,15-88</inkml:trace>
  <inkml:trace contextRef="#ctx0" brushRef="#br0" timeOffset="832.579">735 41,'43'-10,"43"-3,17 1,-5 7,-9 4,-11 3,-8 0,-7 1,-9-1,-9-1,-7 5,-6 1,-3 5,-7 4,-6 0</inkml:trace>
  <inkml:trace contextRef="#ctx0" brushRef="#br0" timeOffset="1233.589">1355 605,'204'-16,"-202"16,0-1,1 1,-1 0,0-1,0 1,0 0,0 1,1-1,-1 0,0 1,0-1,0 1,0-1,0 1,0 0,0 0,0 0,0 0,0 0,-1 1,1-1,0 0,-1 1,1-1,-1 1,1 0,-1 0,0-1,0 1,0 0,0 0,0 0,0 0,0 0,-1 0,1 0,-1 0,0 1,1-1,-1 0,0 0,0 0,0 0,-1 1,1-1,0 0,-1 0,1 0,-2 2,-5 9,-1 0,-1-1,0 0,0-1,-1 1,-1-2,0 0,0 0,-3 3,2-1,5-8,1 0,0 1,1 0,-1 0,1 0,0 1,0 0,1 0,0 0,0 0,0 1,1-1,0 1,0 0,0 0,1 0,0 1,1-1,0 0,0 1,0-1,1 4,3-7,1 1,0-1,-1-1,1 1,1 0,-1-1,1 0,-1 0,1-1,0 1,0-1,0 0,0 0,0 0,0-1,1 0,-1 0,1 0,-1-1,0 0,1 0,-1 0,1 0,-1-1,1 0,-1 0,1-1,10 1,42-6,-33 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8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178 109,'-37'95,"10"-33,3 2,2 0,3 1,3 1,3 1,3 0,1 16,9-78,0 1,0-1,0 0,1 0,-1 0,1 0,0 0,1 0,-1 0,1 0,0 0,0 0,1-1,-1 1,1-1,0 0,0 0,1 0,-1 0,1 0,0-1,0 1,0-1,0 0,1 0,-1-1,1 1,-1-1,1 0,0-1,0 1,0-1,0 0,0 0,0 0,5-1,4 1,-1-1,0 0,0-1,0-1,0 0,0-1,0 0,-1-1,1 0,-1-1,0 0,0-1,-1-1,0 0,0 0,0-1,-1-1,7-7,13-14,-1-1,-2-1,-2-2,0 0,3-12,23-38,-5-2,-2-1,-5-3,11-45,-31 41,-20 94,0 0,0-1,0 1,0 0,0 0,0 0,0-1,0 1,0 0,0 0,0 1,0-1,0 0,0 0,0 0,0 1,0-1,1 0,-1 1,0-1,0 1,0-1,0 1,1-1,-1 1,0 0,0-1,1 1,-1 0,0 0,1-1,-1 1,1 0,-1 0,1 0,0 0,-1 0,1 0,0 0,-1-1,-16 27,1 0,1 1,1 0,2 1,1 1,1 0,1 0,-1 12,-1-1,1 0,2 0,2 1,1 0,3 1,1-1,3 0,1 0,1 1,7 17,59 159,-46-185,-14-29</inkml:trace>
  <inkml:trace contextRef="#ctx0" brushRef="#br0" timeOffset="227.83">1024 673,'-14'39,"-5"21,0 7,5-5,3-7,10-13,3-14</inkml:trace>
  <inkml:trace contextRef="#ctx0" brushRef="#br0" timeOffset="850.486">1193 786,'256'-1,"-58"-26,-123 11,-74 16,0 0,0-1,1 1,-1-1,0 0,0 1,0-1,0 0,0 0,0 0,0 1,0-1,0 0,0 0,0 0,-1-1,1 1,0 0,-1 0,1 0,-1 0,1-1,-1 1,0 0,0 0,1-1,-1 1,0 0,0-1,0 1,0 0,0-1,-1 1,1 0,0 0,-1-1,1 1,0 0,-1 0,0-1,1 1,-1 0,0 0,1 0,-1 0,0 0,0 0,0 0,0 0,0 1,0-1,0 0,0 0,-1 0,-8-7,0 1,0 0,0 0,-1 1,0 1,0-1,0 2,-1 0,0 0,0 1,-10-1,20 3,0 1,0 0,0 0,0 0,0 1,0-1,0 1,0-1,0 1,0-1,0 1,0 0,0 0,0 0,1 0,-1 0,0 0,1 1,-1-1,1 1,-1-1,1 1,0-1,-1 1,1 0,0-1,0 1,0 0,1 0,-1 0,0 0,1 0,-1 0,1 0,0 0,-5 79,5-70,6 163,-7-174,1 1,0 0,0-1,0 1,0 0,-1 0,1-1,0 1,1 0,-1 0,0-1,0 1,0 0,0 0,1-1,-1 1,0 0,0-1,1 1,-1 0,1-1,-1 1,1 0,-1-1,1 1,-1-1,1 1,-1-1,1 1,0-1,-1 0,1 1,0-1,-1 0,1 1,0-1,-1 0,1 0,0 1,0-1,-1 0,1 0,0 0,0 0,-1 0,1 0,0 0,0-1,-1 1,1 0,0 0,-1-1,1 1,0 0,-1-1,1 1,0 0,-1-1,40-34,-32 25,110-133,-102 119</inkml:trace>
  <inkml:trace contextRef="#ctx0" brushRef="#br0" timeOffset="1209.764">1900 589,'0'0,"12"-6,0 2,1-1,-1 2,1 0,0 0,-1 1,1 0,0 2,0-1,0 1,0 1,0 1,12 2,-23-4,-1 1,0 0,0-1,0 1,1 0,-1-1,0 1,0 0,0 0,0 0,-1 0,1 0,0 0,0 0,-1 1,1-1,0 0,-1 0,1 0,-1 1,0-1,1 0,-1 1,0-1,0 0,0 1,0-1,0 0,0 1,0-1,0 0,0 1,-1-1,1 0,-1 0,1 1,-1-1,1 0,-1 0,0 0,0 2,-38 50,32-44,-1 0,-3 2,1 1,1 0,0 0,0 1,1 0,1 1,0 0,1 0,0 0,-3 14,9-26,0 0,-1 0,1 0,0 0,0 0,0 0,0 0,0 0,1 0,-1 0,1 0,-1 0,1 0,0 0,0 0,0 0,0-1,0 1,0 0,0 0,0-1,1 1,-1-1,1 1,-1-1,1 0,0 0,-1 0,1 1,0-1,0-1,0 1,0 0,0 0,0-1,0 1,0-1,0 0,0 0,0 1,0-1,0-1,0 1,0 0,0 0,2-1,95-23,-57-1,-28 11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7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1 339,'38'5,"23"-3,9-3,4 0,-6 0,-11-5,-9-2,-9 1,-6-3,-8-5,-9-4,-7 0</inkml:trace>
  <inkml:trace contextRef="#ctx0" brushRef="#br0" timeOffset="245.067">339 0,'-14'48,"-10"40,-1 10,-1-3,5-7,5-14,5-15,5-13,4-9,1-6,6-8,3-8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6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56,'6'29,"-34"169,-30 257,51-284,0-144,7-27,0 0,0-1,0 1,0 0,0-1,0 1,0 0,0-1,0 1,0 0,0-1,0 1,0 0,0-1,0 1,-1 0,1 0,0-1,0 1,0 0,0 0,-1-1,1 1,0 0,0 0,-1-1,1 1,0 0,0 0,-1 0,1 0,0-1,0 1,-1 0,1 0,0 0,-1 0,1 0,0 0,-1 0,1 0,0 0,-1 0,1 0,0 0,0 0,-1 0,1 0,0 0,-1 0,1 0,0 0,-1 1,1-1,0 0,0 0,-1 0,1 1,0-1,0 0,-6-44,5 19</inkml:trace>
  <inkml:trace contextRef="#ctx0" brushRef="#br0" timeOffset="237.718">1 28,'24'10,"46"3,26-6,11-4,-3-2,-5-6,-10-3,-6 1,-11-4,-9 0,-6 2,-7 3,-8 2,-6 6,-9 4</inkml:trace>
  <inkml:trace contextRef="#ctx0" brushRef="#br0" timeOffset="719.661">932 649,'-17'180,"5"-4,18-185,0-3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2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1,'-60'333,"55"-305,-1-7,1 0,2 0,0 0,1 1,0-1,2 1,1-1,1 1,0-1,2 0,1 1,4 12,-8-31,1 0,-1 0,1 0,0-1,0 1,0 0,0-1,0 1,0-1,1 0,-1 1,1-1,0-1,-1 1,1 0,0-1,0 1,0-1,0 0,1 0,-1 0,0 0,0-1,1 1,-1-1,0 0,1 0,-1 0,0 0,0 0,1-1,-1 0,0 0,0 0,1 0,5-2,1-1,-1-1,0 1,-1-2,1 1,-1-1,0 0,0-1,0 0,-1 0,0-1,118-156,-124 163,0-1,0 1,0-1,0 1,1-1,-1 1,0 0,0 0,1 0,-1 0,1 0,-1 0,1 0,0 0,-1 0,1 1,0-1,-1 1,1-1,0 1,0 0,-1 0,1-1,0 1,0 0,0 1,-1-1,1 0,0 0,0 1,-1-1,1 1,0 0,-1-1,1 1,0 0,-1 0,1 0,-1 0,0 0,1 1,-1-1,0 0,1 1,-1-1,0 0,0 1,0-1,-1 1,1 0,0-1,0 1,-1 0,1-1,-1 3,30 74,-28-70,-1 0,1 0,1 0,-1 0,1 0,1 0,-1-1,1 0,1 1,-1-1,1-1,0 1,1-1,0 0,0 0,0-1,0 1,1-1,0-1,0 0,1 1,1-1,0-2,1-1,0 0,0-1,1 0,-1 0,0-1,0 0,-1-1,1 0,0-1,0 0,-1 0,0-1,0 0,0-1,0 0,-1 0,1-1,-1 0,-1-1,1 0,-1 0,0 0,-1-1,0 0,0 0,-1-1,0 1,0-1,-1 0,0-1,0 1,1-1,5-7,-1 1,-1-1,0-1,-1 1,-1-1,0-1,-2 1,0-1,-1 0,-1 1,-1-1,0-18,-7 17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3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0 205,'77'1,"177"-13,10-45,-240 50</inkml:trace>
  <inkml:trace contextRef="#ctx0" brushRef="#br0" timeOffset="203.472">29 459,'43'4,"34"3,8-6,0-2,-11-2,-8 0,-10 1,-10-5,-12 0</inkml:trace>
  <inkml:trace contextRef="#ctx0" brushRef="#br0" timeOffset="586.646">1384 35,'-41'24,"0"1,2 2,1 2,2 2,1 1,1 1,2 2,1 1,-1 6,28-38,-1 1,1 0,0 0,1 1,-1 0,1-1,0 1,0 0,1 0,0 0,0 1,0-1,1 1,0-1,0 1,1-1,0 1,0-1,0 1,1-1,0 1,0-1,0 1,1-1,0 0,1 0,-1 0,1 0,0 0,1 0,-1-1,4 4,7 2,2-1,-1 0,1-1,1-1,0 0,0-2,0 1,1-2,0-1,0 0,0-1,0-1,1 0,-1-2,0 0,1-1,-1-1,17-3,-8 3,0-1,0-1,0-1,0-1,-1-2,0 0,0-2,-1-1,0-1,-1-1,-1-1,0-1,0-1,-2-1,0-1,-1 0,-1-2,6-9,-18 19,-1-1,0 0,-1 0,0 0,-1-1,0 1,-1-1,0 0,-1-1,-1 1,1 0,-2 0,0-1,0 1,-1 0,-1-1,0 1,0 0,-2 0,1 0,-1 1,-1-1,0 1,-1 0,0 0,-1 1,0 0,0 0,-1 1,0-1,-3 0,1 4,0 1,0 0,0 1,-1 0,0 0,0 1,0 1,0 0,0 0,-1 1,1 1,0 0,-1 0,1 1,0 0,-1 1,1 1,-8 2,-13 2</inkml:trace>
  <inkml:trace contextRef="#ctx0" brushRef="#br0" timeOffset="1900.355">1074 289,'-16'-11,"25"8,22 9,-1-1,1-1,0-2,0-1,9-2,115 9,-51 4,0-4,1-5,28-6,11 1,-133 2,22 0,-48 0,-468 0,256 28,-270-29,508 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29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86 102,'-13'24,"3"-6,0 0,1 1,1-1,0 2,2-1,0 1,1 0,1 0,1 0,0 17,3-34,0 0,1 0,-1 0,1 0,-1 0,1 0,0 0,0 0,1 0,-1-1,0 1,1 0,0-1,0 1,-1-1,1 0,1 0,-1 0,0 0,0 0,1 0,-1 0,1-1,0 1,-1-1,1 0,0 0,0 0,0 0,0 0,0-1,0 1,0-1,0 0,0 0,0 0,0 0,2-1,5 0,0 0,0-1,0 0,0-1,-1 0,1 0,-1-1,0 0,0-1,0 0,2-2,1-3,-1 0,1-1,-2 0,1-1,-2 0,0 0,0-1,-1 0,0-1,-2 0,1 0,-2 0,0-1,0 0,-2 0,1-6,-3 14,-2-1,1 1,-1-1,0 1,0 0,-1 0,0 0,0 0,-1 0,1 0,-2 0,1 1,-1-1,0 1,0 0,-1 0,-2-2,5 5,0 1,-1-1,1 1,0 0,-1 0,0 0,1 0,-1 0,0 0,0 1,0-1,0 1,0 0,0 0,0 0,-1 0,1 1,0-1,-1 1,1 0,0 0,0 0,-1 0,1 1,0-1,-1 1,1 0,0 0,0 0,0 1,0-1,0 0,0 1,0 0,1 0,-1 0,0 0,1 0,-1 1,-15 16,2 2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30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56 494,'-9'-9,"-4"-14,1-7,2-3,3-1,3 1,6 0,3 2,1 2,4 0,1 0,-2 1,2 0,5 0,-2 0,-1 0,0 5,-1 6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31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375 451,'-9'-4,"0"0,-1 1,0 0,0 0,1 1,-1 0,-1 1,1 0,0 1,0 0,0 0,0 1,0 1,0-1,0 2,0-1,-1 2,-155 75,160-75,5-3,-1-1,1 0,0 1,0 0,-1-1,1 1,0 0,0 0,0-1,0 1,0 0,0 0,0 0,0 0,0 0,0 0,1 1,-1-1,0 0,1 0,-1 1,1-1,0 0,-1 0,1 1,0-1,-1 1,1-1,0 0,0 1,0-1,1 0,-1 1,0-1,0 0,1 1,-1-1,1 0,-1 1,1-1,-1 0,1 0,0 0,0 0,-1 1,1-1,0 0,0 0,0-1,0 1,0 0,1 0,-1 0,0-1,0 1,0-1,1 1,-1-1,0 1,1-1,-1 0,0 1,1-1,-1 0,2 0,67 12,-59-11,0 0,0 0,-1 1,1 1,0 0,-1 0,0 1,0 0,0 1,0 0,1 1,-9-4,1 0,-1 1,0-1,0 1,0-1,0 1,-1 0,1-1,-1 1,1 0,-1 0,0 0,0 0,-1 0,1 1,0-1,-1 0,0 0,0 0,0 0,0 1,0-1,-1 0,0 0,1 0,-1 0,0 0,0 0,-1 0,1 0,-51 86,51-86,-88 123,88-124,0 0,0 0,0-1,0 1,0 0,1 0,-1 0,1 0,0 0,-1 0,1 0,0 0,0 0,0 0,0 0,1 0,-1 1,1-2,-1 1,1 0,-1 0,1 0,0 0,0 0,0 0,0-1,1 1,-1 0,0-1,1 1,-1-1,1 0,-1 1,1-1,-1 0,1 0,0 0,0 0,0 0,0 0,-1-1,1 1,0 0,0-1,0 0,1 1,-1-1,2 0,5 1,1 0,0 0,0-1,-1 0,1-1,0 0,0 0,-1-1,1-1,-1 1,0-2,0 1,0-1,0-1,0 1,-1-1,0-1,11-11</inkml:trace>
  <inkml:trace contextRef="#ctx0" brushRef="#br0" timeOffset="313.265">121 0,'-15'51,"3"1,2 1,2 0,2 0,2 0,3 0,4 25,7 15,4 1,3-2,9 14,17 90,32 148,-70-293,-5-42,1 0,-1 1,1-1,1 0,0 0,0 0,1 0,0-1,1 1,0-1,2 5,5-1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30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1,'23'81,"-3"2,-4 1,-3 0,-4 0,-3 76,-9 32,-6-166,9-26,1 0,-1-1,0 1,0 0,0-1,0 1,0 0,0-1,0 1,0 0,0-1,0 1,0 0,0-1,0 1,0 0,-1 0,1-1,0 1,0 0,0-1,0 1,-1 0,1 0,0-1,0 1,0 0,-1 0,1-1,0 1,0 0,-1 0,1 0,0 0,-1-1,1 1,0 0,-1 0,1 0,0 0,-1 0,1 0,0 0,-1 0,1 0,0 0,-1 0,1 0,0 0,-1 0,1 0,0 0,0 0,-1 0,1 1,0-1,-1 0,1 0,0 0,0 1,-1-1,1 0,0 0,0 0,-1 1,9-99,-1 63,-4 9</inkml:trace>
  <inkml:trace contextRef="#ctx0" brushRef="#br0" timeOffset="291.119">255 170,'-146'287,"142"-283,1 0,-1 1,1 0,0-1,1 1,-1 0,1 0,0 1,1-1,-1 0,1 1,0-1,0 1,1-1,-1 1,1-1,0 1,1 0,0-1,-1 1,2-1,-1 0,1 1,0-1,0 0,0 0,0 0,2 1,107 87,15 7,-107-82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36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33 314,'10'1,"-1"0,0 0,1-1,-1 0,1 0,-1-1,1 0,-1-1,0 0,0-1,0 0,0 0,0-1,0 0,-1 0,0-1,0 0,0-1,-1 0,0 0,0 0,0-1,-1 0,0 0,0-1,0 0,-1 0,-1 0,1 0,-1-1,-1 0,0 0,0 0,-1 0,0 0,0 0,0-5,-2 12,0-1,0 1,0 0,0 0,0 0,-1-1,1 1,0 0,-1 0,0 0,0 0,1 0,-1 0,0 0,0 0,-1 0,1 0,0 1,-1-1,1 0,-1 1,1-1,-1 1,0 0,0-1,0 1,1 0,-1 0,0 0,0 0,-1 1,1-1,0 0,0 1,0-1,0 1,-1 0,1 0,0 0,-1 0,-83 29,74-21,0 1,1 1,0-1,1 2,0-1,1 2,0-1,0 1,1 0,1 1,0 0,1 0,1 1,0-1,0 1,1 0,1 1,1-1,0 0,1 1,0 11,2-21,-1 0,1 0,1 0,-1 0,1 0,0-1,0 1,0-1,1 1,0-1,-1 0,1 0,1 0,-1-1,1 1,-1-1,1 1,0-1,0-1,0 1,1 0,-1-1,1 0,-1 0,1 0,0-1,0 1,7 1,0 0,0-1,1-1,-1 1,0-2,0 0,1 0,-1-1,0-1,7-1,10-5,0-1,0-1,-1-1,-1-1,0-2,0-1,-2-1,0-1,0-1,-2-1,4-6,83-110,-75 39,-35 93,0 0,0 0,0 0,-1 0,1 0,-1 0,0 0,0 0,0 1,0-1,-1 0,1 1,-1-1,1 1,-1-1,0 1,0 0,0 0,0 0,-1 0,1 0,0 0,-1 1,1-1,-1 1,0-1,1 1,-1 0,0 0,0 0,0 1,0-1,0 1,0-1,0 1,0 0,0 0,1 1,-1-1,0 0,0 1,0 0,0 0,0 0,0 0,1 0,-1 0,0 1,1-1,-1 1,1 0,-78 67,79-67,0-1,0 1,0 0,0 0,0 0,0 0,0 0,1 0,-1 0,1 0,-1 0,1 0,0 0,0 0,0 0,0 0,0 0,1 0,-1 1,0-1,1 0,0 0,-1 0,1 0,0-1,0 1,0 0,0 0,0 0,1-1,-1 1,1-1,-1 1,1-1,-1 1,1-1,0 0,-1 0,1 0,0 0,0 0,0 0,0-1,0 1,0 0,0-1,1 0,12 5,0-1,0-1,1-1,-1 0,1-1,0-1,0 0,12-2,51 1,-75 1,-1 0,1 0,-1 0,1 1,-1 0,0 0,1 0,-1 0,0 0,0 1,0-1,0 1,0 0,0 0,0 0,0 0,-1 0,1 1,-1-1,0 1,0 0,0 0,0 0,0-1,-1 2,1-1,-1 0,0 0,1 0,-2 1,1-1,0 1,-1-1,1 0,-1 1,0-1,0 1,-1-1,1 1,-1-1,1 0,-1 1,-1 2,-81 178,77-174,-2 6</inkml:trace>
  <inkml:trace contextRef="#ctx0" brushRef="#br0" timeOffset="587.939">1246 116,'-24'10,"1"2,0 0,0 1,1 1,1 1,1 1,0 1,1 1,1 0,0 2,2 0,-8 13,22-31,0 1,0 0,0-1,1 1,-1 0,1 0,0 0,0 0,0 0,0 0,0 0,1 0,-1 0,1 1,0-1,0 0,0 0,0 0,1 1,0-1,-1 0,1 0,0 0,0 0,1 0,-1 0,0 0,1-1,0 1,0 0,0-1,0 1,0-1,0 0,1 0,-1 0,1 0,-1 0,1 0,0-1,0 1,0-1,0 0,0 0,0 0,0 0,0 0,0-1,0 1,0-1,1 0,-1 0,0 0,1-1,9-4,0-1,0 0,-1-1,0 0,0-1,0-1,-1 1,0-2,-1 0,0 0,-1-1,0 0,0 0,-2-1,1 0,0-3,18-22,34-50,-60 86,1 1,-1-1,0 1,1-1,-1 1,0-1,1 1,-1 0,0-1,1 1,-1-1,1 1,-1 0,1 0,-1-1,1 1,-1 0,1 0,-1-1,1 1,-1 0,1 0,-1 0,1 0,0 0,-1 0,1 0,-1 0,1 0,-1 0,1 0,-1 0,1 0,-1 1,1-1,0 0,-1 0,1 1,-1-1,0 0,1 0,-1 1,1-1,-1 1,1-1,-1 0,0 1,1-1,-1 1,0-1,0 1,1-1,-1 1,0-1,0 1,0-1,1 1,-1-1,0 1,0 0,0-1,0 1,0-1,0 1,0-1,0 1,0-1,-1 1,1 0,4 48,-4-46,-27 241,12-1,-33 144,43-361,4-13,-1 0,0 1,-1-1,0 0,-1 0,-1 0,0-1,0 0,-2 1,1-2,-1 1,-1-1,0 0,-1-1,0 0,-5 4,10-12,0 0,0 1,-1-2,1 1,-1 0,0-1,1 0,-1 0,0 0,0-1,1 1,-1-1,0 0,0-1,0 1,1-1,-1 0,0 0,1-1,-1 1,0-1,1 0,0 0,0 0,-1-1,1 0,1 1,-1-1,0-1,1 1,-1 0,1-1,0 0,0 0,1 0,-1 0,1 0,0 0,0-1,0 1,0-4,-10-35,2 0,2-1,2 0,2-1,2 1,1-1,4-13,-2 36,1 0,0 1,2-1,1 0,0 1,2 0,0 0,2 1,0 0,1 0,2 0,4-2</inkml:trace>
  <inkml:trace contextRef="#ctx0" brushRef="#br0" timeOffset="1197.596">1642 202,'-5'1,"0"1,1 0,-1 1,1-1,-1 1,1 0,0 0,0 1,0-1,1 1,-1 0,1 0,0 0,0 0,0 0,0 1,1-1,0 1,0 0,0 0,1 0,-1 0,1 0,0 0,1 0,-1 1,0-1,0-1,0 1,0-1,1 1,-1 0,1-1,0 1,1 0,-1-1,1 1,0 0,0-1,0 1,1-1,0 0,0 1,0-1,0 0,0 0,1 0,0 0,0-1,0 1,0-1,1 1,-1-1,1 0,0-1,0 1,0-1,0 1,0-1,0-1,1 1,-1 0,1-1,-1 0,1 0,-1 0,1-1,0 0,-1 0,1 0,0 0,-1-1,1 1,0-1,3-1,4-7,0-1,0 0,-1 0,0-1,-1-1,0 0,-1 0,0-1,-1 0,0 0,-1-1,-1 0,0 0,-1-1,1-3,33-68,-39 86,1 0,-1 1,0-1,0 0,1 1,-1-1,0 0,1 0,-1 1,0-1,0 0,1 0,-1 1,1-1,-1 0,0 0,1 0,-1 0,0 0,1 1,-1-1,1 0,-1 0,0 0,1 0,-1 0,1 0,-1 0,0-1,1 1,-1 0,1 0,-1 0,0 0,1 0,-1-1,0 1,1 0,-1 0,0 0,1-1,-1 1,0 0,1-1,-1 1,0 0,0 0,0-1,1 1,-1-1,0 1,0 0,0-1,0 1,1 0,-1-1,0 1,0-1,0 1,2 37,-2-32,9 169,53 202,-27-41,-32-313,-1 1,-1-1,-1 1,-1 0,-1-1,-1 1,0-1,-2 0,-1 0,-1 0,-1-1,0 0,-2 0,0-1,-1 0,-1-1,-1-1,-1 0,-1 0,0-1,-1-1,-1-1,0 0,-17 10,31-22,-1-1,0 1,0-1,0 1,0-1,0-1,0 1,0 0,-1-1,1 0,-1 0,1 0,-1-1,1 0,-1 1,1-1,-1-1,1 1,-1-1,1 0,-1 0,1 0,-1 0,1-1,0 0,0 0,0 0,0 0,0-1,1 0,-1 1,1-1,-2-2,-1-11,0 1,2-1,0-1,1 1,0 0,2-1,0 1,0-1,2 0,0 1,1-1,0 1,2 0,0-1,0 2,2-1,0 0,2-1,11-37,2 1,3 1,2 1,2 1,2 1,3 2,4-2,-9 16,-3 7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3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397 203,'23'-123,"-23"120,0-1,0 1,-1 0,1 0,-1 0,1-1,-1 1,0 0,0 0,-1 0,1 0,0 0,-1 0,0 1,0-1,0 1,0-1,0 1,0-1,-1 1,1 0,-1 0,1 0,-1 1,0-1,0 0,0 1,0 0,0 0,0 0,0 0,0 0,-1 1,1-1,0 1,-1 0,-12 2,1 0,-1 1,1 0,0 2,0-1,1 2,-1 0,1 1,-8 5,22-11,-149 99,145-97,1 0,-1 0,1 1,0 0,1-1,-1 1,1 0,-1 0,1 0,0 1,0-1,1 0,0 1,-1-1,1 1,1-1,-1 1,1 0,0-1,0 1,0 0,0-1,1 1,0 0,0-1,0 1,1-1,-1 0,1 1,0-1,0 0,1 0,-1 0,1 0,0-1,0 1,0-1,1 1,-1-1,1 0,-1 0,1-1,2 2,8 3,-1 0,1-1,1 0,-1-1,1-1,-1 0,1-1,1 0,-1-2,0 0,11 0,-9 0,-12-1,1 0,-1 0,1 0,0 1,-1 0,0 0,1 1,-1 0,0-1,1 2,-1-1,0 1,0-1,-1 1,1 1,2 1,-7-1,0-1,1 1,-2-1,1 1,0-1,-1 1,0-1,1 1,-1-1,-1 0,1 1,0-1,-1 0,0 0,0 0,0 0,0 0,0-1,0 1,-1 0,1-1,-1 0,0 0,-1 1,-1 3,-154 173,153-174,1 0,0 0,0 1,0-1,1 1,0 0,0 0,0 1,1-1,0 1,0 0,1 0,-1 0,2 0,-1 0,1 0,0 0,0 0,1 1,0-1,1 0,-1 2,4-5,1 0,-1 0,0-1,1 1,0-1,0 0,0 0,0-1,0 1,1-1,-1 0,1-1,-1 1,1-1,0 0,-1-1,1 1,0-1,0 0,-1-1,1 0,0 1,-1-2,6 0,5 0,0-1,0-1,0 0,0-1,-1-1,1 0,-1-1,-1-1,2-1,3-4</inkml:trace>
  <inkml:trace contextRef="#ctx0" brushRef="#br0" timeOffset="476.389">595 853,'35'-73,"4"1,41-56,-38 61,-17 31,-16 67,-12 33,8 75,-4-134,1-1,0 1,0-1,1 1,-1-1,1 0,0 0,0-1,1 1,-1 0,1-1,-1 0,1 0,0 0,0 0,0-1,1 0,-1 0,1 0,-1 0,1 0,0-1,-1 0,1 0,0 0,0-1,0 0,0 0,-1 0,1 0,0-1,0 0,0 0,0 0,-1 0,1-1,-1 0,1 0,-1 0,0 0,1-1,-1 0,0 0,-1 0,3-2,13-12,-1-1,-1 0,-1-2,-1 0,0 0,-2-1,0-1,-2 0,1-4,8-11,-6 13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38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1,'0'5,"0"6,0-4,5-2,1-8,5-2,1-6,-8 4,-3 8,-2 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38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1,'-5'0,"-6"5,-1 6,1 6,3-4,7-5,4-9,1-3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42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0 103,'1'494,"24"-329,-25-162,0 0,0 0,0 0,0 0,0 0,1 0,-1 0,1 0,0 0,0 0,0 0,0 0,1 0,-1-1,1 1,0 0,-1-1,1 1,0-1,1 0,-1 0,0 0,1 0,-1 0,1 0,-1-1,1 1,0-1,0 0,-1 0,1 0,0 0,0 0,0-1,0 1,1-1,-1 0,0 0,0 0,0 0,0 0,0-1,0 1,0-1,0 0,0 0,0 0,-1 0,1-1,2 0,10-16,-1 0,-1 0,-1-2,0 1,-1-2,-1 1,-2-1,0-1,3-12,8-18,137-372,-104 298,-39 108</inkml:trace>
  <inkml:trace contextRef="#ctx0" brushRef="#br0" timeOffset="332.058">621 667,'-5'38,"-1"18,0 4,6-8,3-13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41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1 311,'38'-5,"37"-6,11-2,-5 2,-11-2,-13 1,-12 3,-7 2,-7 4,-8 1</inkml:trace>
  <inkml:trace contextRef="#ctx0" brushRef="#br0" timeOffset="233.659">311 0,'-9'39,"-4"31,-4 9,1-4,3-6,4-9,8-10,4-9,2-7,5-9,0-3,4-7,-1-4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46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30,'-7'10,"0"0,1 1,0-1,0 1,1 0,1 1,0-1,0 1,1 0,1 0,0 0,1 0,0 0,0 1,2-1,-1 0,2 0,-1 1,2-1,0 0,-2-9,0-1,0 1,0-1,0 1,1-1,-1 0,1 1,0-1,0 0,-1 0,1 0,0-1,1 1,-1 0,0-1,1 1,-1-1,0 0,1 0,-1 0,1 0,0 0,-1 0,1-1,0 0,0 1,-1-1,1 0,0 0,-1 0,1-1,0 1,0-1,-1 1,1-1,-1 0,1 0,0 0,0-1,4-1,-1 0,1-1,0 0,-1-1,0 1,0-1,0 0,-1-1,1 0,-1 1,-1-1,1-1,1-3,-2 3,-1-1,0 1,0-1,-1 1,0-1,0 0,-1 0,0 1,0-1,-1 0,0 0,0 0,-1 0,0 0,0 0,-1 0,0 0,-1 1,1-1,-2 1,1 0,-1 0,0 0,0 0,-1 1,0-1,-5-4,6 8,0 1,0-1,0 1,0 0,-1 0,1 0,-1 0,0 1,1 0,-1 0,0 0,0 1,1 0,-1 0,0 0,0 0,0 1,0-1,1 1,-1 1,0-1,-3 2,-10 4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40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58,'-26'276,"6"95,9-262,10-110,1-10</inkml:trace>
  <inkml:trace contextRef="#ctx0" brushRef="#br0" timeOffset="237.301">1 31,'43'-5,"38"-2,16 1,0 1,-12 1,-10 2,-13 1,-13 0,-9 1,-7 1,-10-1</inkml:trace>
  <inkml:trace contextRef="#ctx0" brushRef="#br0" timeOffset="452.395">763 651,'-10'34,"-3"15,1 5,7-7,5-12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43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0 198,'39'0,"26"0,8 0,-4 0,-9 0,-10 0,-9 0,-6 0,-4 0,-8-5,-8-1</inkml:trace>
  <inkml:trace contextRef="#ctx0" brushRef="#br0" timeOffset="234.028">255 1,'-14'38,"-10"28,-1 6,4-3,6-9,5-10,4-9,4-6,1-9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44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171 397,'-35'103,"-15"44,-23 125,61-131,12-137,0 1,1-1,0 1,0-1,1 1,-1-1,1 1,0-1,0 0,0 0,1 0,-1 0,1-1,0 1,0-1,1 1,-1-1,0 0,1 0,0-1,0 1,0-1,0 1,0-1,0-1,1 1,-1-1,3 1,3-1,0-1,-1 0,1-1,0 0,0-1,0 0,-1 0,1-1,-1 0,0-1,0 0,0 0,0-1,-1 0,0-1,0 0,0 0,5-6,5-1,30-25,-2-1,-1-3,-3-1,-2-3,-1-1,21-36,-12 20,-25 35,-1-1,-1 0,-1-1,-2-2,-1 0,-2 0,-1-2,10-33,-25 68,0-1,1 0,-1 1,0-1,1 0,-1 0,0 1,1-1,-1 0,0 0,0 0,1 0,-1 0,0 0,1 0,-1 0,0 0,0 0,1-1,-1 1,0 0,1 0,-1 0,0-1,1 1,-1-1,1 1,-1 0,0-1,1 1,-1-1,1 1,-1-1,1 1,0-1,-1 0,1 1,-1-1,1 1,0-1,0 0,-1 0,1 1,0-1,0 0,0 1,0-1,0 0,0 1,0-1,0 0,0 0,0 1,0-1,0 0,1 0,-27 31,1 1,2 0,1 2,1 1,2 1,2 0,-1 5,2-5,1 1,2 1,2 0,1 0,-3 29,11-57,1 0,1 0,0 1,0-1,1 0,0 0,1 0,0 0,0 0,1 0,0 0,0-1,1 0,0 1,1-1,0-1,0 1,1-1,2 3,11 8</inkml:trace>
  <inkml:trace contextRef="#ctx0" brushRef="#br0" timeOffset="248.874">990 877,'-24'38,"-8"22,-3 6,4-3,7-8,13-13,8-14</inkml:trace>
  <inkml:trace contextRef="#ctx0" brushRef="#br0" timeOffset="4702.202">1131 1102,'369'0,"-201"-26,-167 26,0 0,0 1,0-1,0 0,0 0,0 1,0-1,0 0,0 0,0 0,0 0,0-1,0 1,0 0,0 0,0 0,-1-1,1 1,0-1,0 1,0-1,0 1,0-1,-1 1,1-1,0 0,0 1,-1-1,1 0,0 1,-1-1,1 0,-1 0,1 0,-1 0,0 0,1 0,-1 1,0-1,1 0,-1 0,0 0,0 0,0 0,0 0,0 0,0 0,0 0,0 0,-1 0,1 0,0 0,-1 0,1 0,0 0,-1 0,1 0,-1 1,1-1,-1 0,0 0,1 1,-1-1,-118-98,118 98,0 1,0-1,0 0,0 0,0 1,0-1,0 1,0-1,0 1,0-1,-1 1,1 0,0-1,0 1,0 0,-1 0,1 0,0 0,0 0,0 0,-1 0,1 0,0 1,0-1,0 0,-1 1,1-1,0 1,0-1,0 1,0 0,0-1,0 1,0 0,0 0,0 0,1-1,-1 1,0 0,0 0,1 1,-17 50,15-40,-23 223,-8-105,34-124,9-16,13-21,-22 30,158-203,-148 189</inkml:trace>
  <inkml:trace contextRef="#ctx0" brushRef="#br0" timeOffset="5103.32">1893 989,'15'-5,"1"0,0 2,1 0,-1 0,1 2,-1 0,1 1,-1 1,1 0,-1 1,0 1,0 1,0 0,0 1,0 1,-14-5,0 0,0 0,0 1,0-1,0 1,0-1,0 1,-1 0,1-1,-1 1,0 0,1 0,-1 0,0 0,0 0,0 1,0-1,0 0,-1 0,1 1,-1-1,1 0,-1 1,0-1,0 0,0 1,0-1,-1 0,1 1,0-1,-1 0,0 1,0-1,1 0,-1 0,0 0,-1 0,1 0,0 0,-1 0,0 1,-69 72,61-67,-5 3,1 1,0 1,1 0,0 0,1 2,0-1,1 2,-8 14,18-28,1-1,-1 1,0-1,1 1,-1-1,1 1,0-1,-1 1,1-1,0 1,0 0,0-1,0 1,0-1,0 1,0-1,1 1,-1 0,1-1,-1 1,1-1,-1 1,1-1,0 0,0 1,0-1,0 0,0 1,0-1,0 0,0 0,0 0,0 0,1 0,-1 0,0 0,1 0,-1-1,1 1,-1-1,1 1,-1-1,1 1,-1-1,1 0,0 0,81 5,-75-5,111-21,-94 16</inkml:trace>
  <inkml:trace contextRef="#ctx0" brushRef="#br0" timeOffset="6439.785">1272 86,'0'0,"-1"0,1-1,-1 1,1 0,-1 0,1-1,0 1,-1 0,1 0,-1 0,1 0,-1 0,1 0,-1 0,1 0,-1 0,1 0,-1 0,1 0,-1 0,1 0,-1 0,1 0,-1 1,1-1,0 0,-1 0,1 1,-1-1,1 0,0 0,-1 1,1-1,0 0,-1 1,1-1,0 1,-1-1,1 0,0 1,0-1,0 1,-1-1,1 1,0-1,0 1,0-1,0 1,0-1,0 1,0-1,0 1,0-1,0 0,0 1,0-1,0 1,-40 85,25-51,-1-1,-1 0,-2-2,-2 0,-9 10,73-117,154-175,-197 249,0 0,0 0,0 0,0 0,0 0,1 0,-1 0,0 0,1 0,-1 1,1-1,-1 0,1 0,-1 0,1 1,-1-1,1 0,0 1,-1-1,1 1,0-1,0 0,0 1,-1 0,1-1,0 1,0-1,0 1,0 0,0 0,0 0,0-1,-1 1,1 0,0 0,0 0,0 0,0 0,0 1,0-1,0 0,0 0,0 1,0-1,-1 0,1 1,0-1,0 1,0-1,-1 1,1-1,0 1,0 0,-1-1,1 1,-1 0,1 0,-1-1,1 1,-1 0,1 0,-1 1,-7 66,4-60,1 0,0 0,0 1,1-1,1 1,-1-1,1 1,0-1,1 1,0-1,0 1,1-1,0 0,1 1,0-1,0 0,1-1,-1 1,2-1,-1 1,1-1,4 4,-7-9,1 0,0 0,0 0,1 0,-1 0,0-1,0 1,1-1,-1 0,1 0,-1 0,1-1,0 1,-1-1,1 0,-1 0,1 0,0-1,-1 1,1-1,-1 1,1-1,-1-1,1 1,-1 0,0-1,1 1,-1-1,0 0,0 0,0-1,-1 1,1-1,81-92,-78 85,-1 0,0 0,0-1,-1 0,0 1,-1-1,-1 0,1-1,-2 1,1-6,-2 6</inkml:trace>
  <inkml:trace contextRef="#ctx0" brushRef="#br0" timeOffset="6707.191">2062 1,'-38'14,"-18"15,1 7,10 2,12 0,17-7,16-4,12-7,10-6,5-6,3-4,2-3,-1-2,0 0,-1 0,-5-1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53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0 108,'225'-37,"30"-1,-72 11,-165 22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53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82,'39'-5,"31"-7,9 0,1 1,-4-2,-10 0,-11 4,-16 2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55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80,'-8'79,"4"1,3 0,3-1,7 27,20 41,-29-141,1-1,0 0,0 1,0-1,1 0,0 0,0 0,0 0,0 0,1-1,0 1,0-1,0 1,1-1,-1 0,1 0,3 2,-3-7,-1 0,1 0,-1 0,0-1,0 1,1-1,-1 0,0 0,-1 0,1-1,0 1,-1 0,1-1,-1 0,0 0,1 1,-1-1,-1-1,1 1,0 0,-1 0,1-3,0 2,76-196,39-84,-107 261,0 1,2 0,1 0,1 1,0 1,2 0,13-13,-14 21</inkml:trace>
  <inkml:trace contextRef="#ctx0" brushRef="#br0" timeOffset="499.883">438 646,'23'-6,"-13"3,0 1,0-1,0 1,0 1,0 0,1 1,-1-1,0 2,1 0,-1 0,0 1,0 0,1 1,-9-3,-1 1,1 0,-1-1,1 1,-1 0,1 0,-1 0,0 0,1 0,-1 1,0-1,0 0,0 1,0-1,0 0,0 1,0-1,0 1,-1 0,1-1,0 1,-1 0,1-1,-1 1,0 0,0-1,0 1,0 0,0 0,0-1,0 1,0 0,-1-1,1 1,-1 0,1-1,-1 1,1 0,-1-1,0 1,0-1,0 1,0-1,-1 1,-54 60,53-59,-3 1,1 0,0 1,1-1,-1 1,1 0,0 0,0 0,1 1,-1 0,1-1,1 1,-1 0,1 1,0-1,0 0,1 0,-1 1,2-1,-1 1,1-1,0 3,3-5,1 0,0 0,0-1,0 1,0-1,0 0,1 0,-1-1,1 1,0-1,0 0,0 0,0-1,0 1,0-1,1 0,-1-1,0 1,0-1,1 0,-1-1,0 1,1-1,-1 0,0 0,2-1,52-10,-34 5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55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0 225,'43'5,"34"2,8-1,-5-1,-12-2,-12 0,-12-2,-12-6,-7-1,-8-5,-3-1,-2-3,-5 2</inkml:trace>
  <inkml:trace contextRef="#ctx0" brushRef="#br0" timeOffset="246.407">338 0,'-9'34,"-4"29,1 10,2-3,3-9,3-9,1-10,2-6,1-6,6-6,1-9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54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87,'-25'200,"-36"251,36-320,17-126,2-10</inkml:trace>
  <inkml:trace contextRef="#ctx0" brushRef="#br0" timeOffset="248.875">0 59,'48'0,"50"-5,17-1,-1 0,-10 1,-14-3,-12-1,-14 2,-9 1,-9 3,-8 1,-4 1,-10 1</inkml:trace>
  <inkml:trace contextRef="#ctx0" brushRef="#br0" timeOffset="669.398">621 736,'17'-3,"11"-5,1 2,-1 0,2 3,-1 0,0 2,0 1,14 2,-42-2,0-1,1 1,-1 0,0 0,1 0,-1 1,1-1,-1 0,0 1,0-1,1 0,-1 1,0-1,0 1,1 0,-1 0,0-1,0 1,0 0,0 0,0 0,0 0,0 0,0 0,-1 0,1 0,0 0,-1 1,1-1,0 0,-1 0,0 1,1-1,-1 0,0 1,1-1,-1 0,0 1,0-1,0 1,0-1,-1 0,1 1,0-1,0 0,-1 1,1-1,-1 0,1 0,-1 1,0-1,1 0,-1 0,0 0,0 0,0 0,0 0,0 0,0 0,0 0,-1 0,-134 118,135-118,0 0,0 0,0 0,-1 0,2 1,-1-1,0 0,0 1,0-1,1 1,-1-1,0 1,1-1,0 1,-1 0,1-1,0 1,0-1,0 1,0 0,0-1,0 1,0-1,0 1,1 0,-1-1,1 1,-1-1,1 1,0-1,-1 1,1-1,0 0,0 1,0-1,0 0,0 0,0 1,1-1,-1 0,0 0,1 0,-1-1,0 1,1 0,-1 0,1-1,-1 1,1-1,0 1,82 15,40-44,-37-3,-66 21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03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24,'-25'179,"-6"174,4-176,7-110,15-49</inkml:trace>
  <inkml:trace contextRef="#ctx0" brushRef="#br0" timeOffset="316.651">1 80,'418'-32,"-257"14,-62 6,-61 5,1 2,1 1,-1 3,1 0,-1 3,0 1,1 3,16 4,22 29,-77-38,1 1,-1-1,0 0,1 1,-1 0,0-1,0 1,0-1,0 1,0 0,0 0,0 0,-1 0,1 0,-1-1,1 1,-1 0,0 0,0 0,0 0,0 0,0 0,0 0,0 0,-1 0,1 0,-1 0,1 0,-1 0,0 0,0 0,0-1,0 1,0 0,0-1,0 1,0-1,-1 1,1-1,-1 1,-14 14</inkml:trace>
  <inkml:trace contextRef="#ctx0" brushRef="#br0" timeOffset="540.777">1 899,'38'0,"32"-5,14-6,2-2,-4-3,-6 2,-12 2,-7 4,-8-2,-7 1,-7 2,-4 2,-3 2,-5 1</inkml:trace>
  <inkml:trace contextRef="#ctx0" brushRef="#br0" timeOffset="1019.658">904 1012,'33'-82,"3"1,38-59,-69 130,0-1,1 1,0 0,0 1,2 0,-1 0,1 0,0 1,0 0,1 1,0-1,1 2,0 0,0 0,0 0,0 1,1 1,0 0,7-2,-16 6,1 0,0 0,0 0,-1 0,1 0,0 0,-1 1,1-1,0 1,-1 0,1 0,0 0,-1 0,0 0,1 1,-1-1,0 1,1 0,-1-1,0 1,0 0,-1 0,1 0,0 0,-1 1,1-1,-1 0,1 1,0 1,8 82,-3-18,-6-66,-1-1,1 1,0 0,0 0,0-1,0 1,0 0,0-1,0 1,0-1,1 0,-1 1,1-1,-1 0,1 0,-1 0,1 0,0 0,-1 0,1 0,0-1,0 1,0-1,-1 1,1-1,0 1,0-1,0 0,0 0,0 0,0 0,0-1,-1 1,1 0,0-1,0 1,0-1,0 0,0 0,70-36,86-66,-156 102,-1 0,0-1,1 1,-1 0,1 1,-1-1,1 0,-1 0,1 1,0-1,-1 1,1-1,0 1,-1 0,1-1,0 1,0 0,-1 0,1 1,0-1,0 0,-1 0,1 1,0-1,-1 1,1-1,0 1,-1 0,1 0,-1 0,1 0,-1 0,0 0,1 0,-1 0,0 1,0-1,0 0,0 1,0-1,0 1,0-1,0 1,-1-1,1 1,0 0,-1-1,1 1,-1 0,0-1,0 1,0 0,0 0,0 0,-10 106,-2-43,21-12,2-35</inkml:trace>
  <inkml:trace contextRef="#ctx0" brushRef="#br0" timeOffset="1506.368">2004 758,'-85'429,"82"-421,-28 48,29-56,1-1,0 1,0-1,0 1,0-1,0 0,0 1,0-1,0 0,0 0,0 0,0 0,0 0,0 0,1 0,-1 0,0 0,1 0,-1 0,1 0,-1 0,1-1,0 1,0 0,-1 0,1-1,0 1,0 0,0 0,0-1,0 1,0 0,1 0,-1-1,1-18,2 0,0 0,1 0,1 0,1 1,1 0,7-16,2-5,-2 0,3 1,1 1,1 0,2 2,17-22,-32 50,0 0,1 0,0 1,0 0,0 0,1 0,0 1,0 0,1 1,-1 0,1 0,0 1,1 0,-1 1,1 0,-1 0,1 1,0 0,0 1,0 0,0 1,0 0,0 0,8 2,-13 2,1 0,-1 1,0-1,0 1,-1 0,1 1,-1-1,0 1,0 0,-1 0,0 0,0 0,0 1,-1-1,0 1,0-1,-1 1,0 0,0 0,0 0,-1 0,0 0,-1 0,1-1,-1 1,0 0,-1 0,0-1,0 1,0-1,-1 1,0-1,0 0,-1 0,0 0,0 0,-3 2,2 0,-1 0,-1-1,1 0,-1-1,0 1,-1-1,1-1,-1 1,-1-1,1-1,0 0,-1 0,0 0,0-1,0-1,-1 1,1-1,0-1,-1 0,1 0,-6-1,-2-6</inkml:trace>
  <inkml:trace contextRef="#ctx0" brushRef="#br0" timeOffset="2124.438">2484 729,'44'112,"-43"-110,1 1,-1-1,1 0,0 1,0-1,0 0,1 0,-1 0,0-1,1 1,-1-1,1 1,-1-1,1 0,0 0,0 0,-1 0,1 0,0-1,0 1,0-1,0 0,0 0,0 0,0 0,-1 0,1-1,0 1,0-1,0 0,0 0,-1 0,1 0,0 0,-1-1,1 1,-1-1,0 0,1 0,73-74,-74 76,0-1,-1 1,1 0,0 1,-1-1,1 0,-1 0,1 1,0-1,-1 1,1-1,-1 1,1 0,-1-1,1 1,-1 0,0 0,1 0,-1 0,0 0,0 0,0 1,1-1,-2 0,1 1,0-1,0 1,0-1,0 1,-1-1,1 1,-1-1,1 1,-1-1,0 1,0 0,0-1,1 1,-1 0,-1-1,1 1,0 0,0-1,-1 1,1 0,6 19,-3-15,1-1,0 0,1 1,-1-1,1 0,0-1,1 1,-1-1,1 0,-1-1,1 1,0-1,1 0,-1-1,0 0,1 1,-1-2,1 1,0-1,-1 0,1-1,0 1,0-1,0-1,0 1,-1-1,1 0,0-1,-1 0,1 0,-1 0,0-1,1 0,-1 0,0 0,-1-1,1 0,-1 0,4-3,20-16,0-1,-2-1,-1-1,0-2,-3 0,0-2,-2 0,-1-1,-1-2,-2 0,-1 0,8-27,-15 35,-1 1,-1-1,-1 0,-2 0,0-1,-2 0,0 1,-2-1,-1-3,1 27,0 0,1 0,-1 0,0 0,0 0,-1 0,1 1,0-1,-1 0,1 0,-1 0,1 0,-1 1,0-1,0 0,0 1,0-1,0 0,0 1,0-1,-1 1,1 0,-1-1,1 1,-1 0,1 0,-1 0,1 0,-1 0,0 0,0 1,1-1,-1 0,0 1,0 0,0-1,0 1,0 0,0 0,1 0,-1 0,0 0,0 0,0 1,0-1,0 1,0-1,1 1,-1 0,0-1,1 1,-1 0,0 0,1 0,-1 1,1-1,-1 0,1 1,0-1,0 0,-1 2,-9 9,1 1,0 0,0 1,2 1,0-1,0 1,2 0,0 1,0 0,2 0,0 0,1 0,0 1,1-1,1 1,1-1,0 1,1 0,2 6,-2-6,2-1,-1 1,2-1,0 0,1-1,1 1,0-1,1 0,1 0,0-1,1 0,1 0,0-1,0 0,1-1,1 0,0-1,1 0,0-1,3 1,41 1,-32-15</inkml:trace>
  <inkml:trace contextRef="#ctx0" brushRef="#br0" timeOffset="2485.651">3754 532,'-18'11,"15"-11,0 1,0 0,0 0,0 0,1 0,-1 0,0 1,0-1,1 1,-1 0,1-1,0 1,-1 1,1-1,0 0,0 0,0 1,1-1,-1 1,0 0,1-1,0 1,0 0,0 0,0 0,0 0,0 0,1 0,-1 0,1 0,0 0,0 0,0 0,0 0,1 0,-1 0,2 2,54 52,-51-55,0 1,0 0,-1 1,1-1,-1 1,0 0,0 0,0 0,-1 0,1 1,-1-1,0 1,0 0,-1 0,0 0,0 1,0-1,0 0,-1 1,0-1,0 1,0-1,-1 1,0 0,0-1,0 1,-2 0,1 0,-1 0,-1 0,1 0,-1 0,0-1,0 1,-1-1,1 0,-1 0,-1 0,1 0,-1-1,1 0,-1 0,0 0,-1-1,1 1,-1-1,1 0,-1-1,0 1,0-1,0-1,0 1,0-1,-1 0,1 0,0-1,-1 0,1 0,-4-1,-8-5</inkml:trace>
  <inkml:trace contextRef="#ctx0" brushRef="#br0" timeOffset="2824.332">3952 842,'22'-11,"19"-8,-2-1,0-2,-2-1,0-2,-2-2,8-9,-38 33,0-1,-1 0,0 0,0-1,0 1,0-1,-1 0,1 0,-1 0,-1 0,1-1,-1 1,0-1,0 0,0 1,-1-1,0 0,0 0,-1 0,1 0,-1 0,0 0,-1 0,0 0,0 1,0-1,-1 0,1 0,-1 1,-1-1,1 1,-1-1,0 1,0 0,-2-1,3 4,-1 0,1 1,-1-1,1 1,-1 0,0 0,0 0,0 0,0 1,0-1,0 1,0 0,0-1,1 1,-1 1,0-1,0 0,0 1,0-1,0 1,0 0,0 0,0 0,1 0,-1 1,1-1,-1 1,0 0,-67 57,59-46,1 0,0 1,1 0,1 0,0 1,1 0,0 1,2 0,-3 8,6-17,0 1,0 0,1-1,0 1,1 0,-1 0,2 0,-1 0,1 0,0 0,0 0,1-1,0 1,1 0,0-1,0 0,0 0,1 0,0 0,5 5,-1-1,1-2,0 1,0-2,1 1,0-1,1 0,0-1,0-1,1 1,0-2,0 0,0 0,0-1,1-1,0 0,-1 0,1-1,0-1,0 0,13-2,2 1,-4-1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11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1,'0'4,"0"7,0-3,5-4,-4-1,-1 2,-1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0 424,'52'-1,"-1"-3,0-3,0-1,11-5,59-40,-117 50,1 0,-1 0,0-1,0 1,0-1,-1 0,1 0,-1 0,0 0,0-1,0 1,-1-1,1 0,-1 0,0 0,-1 0,1 0,-1 0,0 0,0 0,-1-1,0 1,0-3,0 3,-1 1,0 0,0 0,-1-1,1 1,-1 0,0 0,0 1,0-1,-1 0,1 1,-1-1,0 1,0 0,0 0,0 0,-1 0,1 1,-1-1,1 1,-1 0,0 0,0 0,0 0,0 1,-1 0,1 0,0 0,0 0,-1 1,-3-1,-4 0,0 0,-1 1,1 0,0 1,0 1,0 0,0 0,0 1,1 1,-1 0,0 1,1 1,1 1,-1 0,1 1,1 0,0 1,0 0,1 0,0 1,0 0,1 0,0 1,1 0,1 0,-1 1,2-1,0 1,0 0,1 0,0 1,1-1,1 2,0-7,2 0,-1 0,1 0,0 0,0 0,1 0,0 0,0 0,1 0,0-1,0 1,1-1,-1 0,1 0,1 0,-1 0,1-1,0 0,0 0,0 0,1-1,0 1,0-1,0-1,3 2,7 4,1-1,0 0,0-2,0 0,1-1,0 0,0-2,0 0,10 0,-9-3,0-1,0-1,0 0,-1-2,1 0,-1-1,1 0,-2-2,1 0,-1-1,0-1,0-1,-1 0,10-9,-9 4,-5 1</inkml:trace>
  <inkml:trace contextRef="#ctx0" brushRef="#br0" timeOffset="253.31">1072 340,'-24'39,"-12"21,-6 7,5-5,9-12</inkml:trace>
  <inkml:trace contextRef="#ctx0" brushRef="#br0" timeOffset="486.215">762 256,'24'29,"23"23,2 9,-1-7,-5-8,-9-6,-6-11,-8-5,-2-6,1-2,1-4,3-4,-3-2</inkml:trace>
  <inkml:trace contextRef="#ctx0" brushRef="#br0" timeOffset="736.256">1525 1,'31'112,"21"120,-37-134,0 83,-19-158,-3-5</inkml:trace>
  <inkml:trace contextRef="#ctx0" brushRef="#br0" timeOffset="896.659">1355 340,'48'-5,"21"-1,3 0,-1 1,-8 2,-14 1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11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1,'-5'5,"-6"6,3 1,-2-1,2-2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0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1 791,'38'-5,"18"3,4 2,-8 2</inkml:trace>
  <inkml:trace contextRef="#ctx0" brushRef="#br0" timeOffset="586.166">368 932,'29'-57,"2"1,3 2,2 1,3 2,44-45,-78 90,-1 0,2 0,-1 0,0 1,1 0,0 0,0 0,1 1,-1 0,1 0,0 1,0 0,0 0,0 0,1 1,-1 0,1 1,-1 0,7-1,-10 5,-1 0,1 0,-1 1,1-1,-1 1,-1-1,1 1,0 0,-1 0,0 1,0-1,0 0,0 1,-1-1,1 1,-1-1,-1 1,1 0,0-1,-1 1,0 0,0 0,-1-1,1 1,-1 0,0-1,0 1,0 5,0 16,-1-22,1 0,0 1,0-1,0 0,1 1,0-1,0 1,0-1,0 1,0-1,1 0,0 1,0-1,0 0,1 1,-1-1,1 0,0 0,0 0,1 0,-1-1,1 1,-1-1,1 1,0-1,1 0,1 1,1-4,0 0,0-1,0 0,0 0,-1-1,1 1,0-1,0-1,-1 1,0-1,1 0,-1 0,0 0,0-1,-1 0,1 0,-1 0,0 0,2-3,-2 4,201-192,-57 57,-148 137,0 0,0 1,0-1,0 0,1 1,-1-1,0 1,1-1,-1 0,0 1,1-1,-1 1,1-1,-1 1,1 0,-1-1,1 1,-1-1,1 1,-1 0,1-1,-1 1,1 0,0 0,-1-1,1 1,-1 0,1 0,0 0,-1 0,1 0,0 0,-1 0,1 0,0 0,-1 0,1 0,0 0,-1 0,1 1,-1-1,1 0,0 0,-1 1,1-1,-1 1,1-1,-1 0,1 1,-1-1,1 1,-1-1,1 1,-1-1,0 1,1-1,-1 1,0 0,1-1,-1 1,0-1,0 1,0 0,0-1,0 1,1 0,-11 44,-23 30,23-56,0 0,2 1,0 0,1 0,2 1,0-1,1 1,0 0,1 16,3-33,1-1,-1 1,1-1,0 1,0-1,0 0,0 1,0-1,1 0,0 0,-1 0,1 0,0 0,1 0,-1 0,0-1,1 1,-1-1,2 2,14 8</inkml:trace>
  <inkml:trace contextRef="#ctx0" brushRef="#br0" timeOffset="868.17">1554 621,'-3'14,"1"-1,0 1,1 0,1 0,0 0,1 0,0 0,1-1,1 1,0-1,1 1,0-1,1 0,1 0,2 4,-6-15,0 0,-1 0,1 0,0 0,0 0,1-1,-1 1,0-1,0 0,1 1,-1-1,1 0,-1 0,1-1,-1 1,1-1,0 1,-1-1,1 0,0 0,-1 0,1 0,0 0,-1 0,1-1,0 0,-1 1,1-1,-1 0,1 0,-1 0,0-1,1 1,1-2,73-59,-64 48,-1-1,-1 0,0 0,0-1,-2 0,0-1,-1 0,0-1,-2 1,0-1,0-3,-5 16,-1 0,1 0,-1 0,0 1,0-1,0 0,-1 0,0 0,0 1,0-1,0 0,-1 1,0-1,0 1,0 0,-1-1,1 1,-1 0,0 0,0 1,0-1,-1 1,1-1,-1 1,0 0,0 0,0 1,0-1,0 1,0 0,-1 0,1 0,-1 1,0 0,1 0,-1 0,0 0,0 1,0-1,0 1,1 1,-1-1,0 1,0-1,0 1,1 1,-1-1,1 1,-1-1,-1 2,-23 12,4 2</inkml:trace>
  <inkml:trace contextRef="#ctx0" brushRef="#br0" timeOffset="1368.167">1976 875,'4'-39,"2"0,2 1,1 0,2 0,1 1,2 0,14-23,23-1,-50 59,1 1,-1 0,0-1,1 1,0 0,-1 0,1 0,0 0,-1 0,1 1,0-1,0 1,0-1,0 1,0-1,0 1,-1 0,1 0,0 0,0 0,0 0,0 0,0 1,0-1,0 1,0-1,-1 1,1 0,0 0,0 0,-1 0,1 0,0 0,-1 0,1 0,-1 0,0 1,1 0,2 5,-1 0,0 0,0 0,-1 0,0 0,0 1,-1-1,0 1,0-1,-1 1,0 0,0-1,0 1,-1-1,-1 1,1-1,-1 1,0-1,-2 3,-3 27,6-35,1 0,-1 0,1 0,0-1,0 1,-1 0,1 0,0 0,1-1,-1 1,0 0,1 0,-1 0,1-1,-1 1,1 0,0-1,-1 1,1 0,0-1,0 1,0-1,1 0,-1 1,0-1,0 0,1 1,-1-1,1 0,-1 0,1 0,-1-1,1 1,0 0,-1 0,1-1,0 1,0-1,0 0,-1 1,1-1,0 0,0 0,0 0,-1 0,1-1,0 1,0 0,0-1,-1 1,1-1,0 0,-1 1,1-1,0 0,-1 0,1 0,-1 0,144-113,-27 6,-109 101,-8 5,0 1,0-1,0 1,0-1,0 1,0-1,0 1,0 0,0 0,1 0,-1-1,0 1,1 0,-1 1,1-1,0 0,-1 0,1 1,-1-1,1 1,0-1,0 1,-1 0,1-1,0 1,-1 0,1 0,0 0,0 1,-1-1,1 0,0 1,0-1,-1 1,1-1,-1 1,1 0,0 0,-1 0,0 0,1 0,-1 0,1 0,-1 0,0 0,1 2,1 10,-1 0,-1 0,0 0,0 1,-1-1,-1 0,0 1,-1-1,0 0,-1 0,-4 9,-9 90,29-61,-1-33</inkml:trace>
  <inkml:trace contextRef="#ctx0" brushRef="#br0" timeOffset="1680.678">2795 762,'10'-4,"11"-2,1-1,-2 0,1-2,-1-1,-1 0,0-1,0-2,-1 0,-1 0,0-2,-1 0,14-16,-28 29,0 0,0 0,0-1,0 1,-1 0,1-1,0 1,-1-1,0 0,0 0,0 1,0-1,0 0,0 0,-1 0,1 0,-1 0,0 0,0 0,0 0,0 0,-1 0,1 0,-1 0,1 0,-1 1,0-1,0 0,-1 0,1 1,-1-1,1 0,-1 1,0 0,0-1,0 1,0 0,0 0,0 0,-1 0,1 0,0 1,-1-1,0 1,1 0,-1-1,0 1,0 1,0-1,0 0,-2 0,-3 1,0 0,-1 1,1 0,0 0,0 1,0 0,1 0,-1 1,0 0,1 0,0 1,0 0,0 0,0 1,0 0,1 0,0 1,0-1,0 1,1 0,-4 6,-84 152,88-154,0 0,0 0,1 1,0 0,1 0,1 0,-1 0,2 1,0-1,0 0,1 1,1 8,4-2</inkml:trace>
  <inkml:trace contextRef="#ctx0" brushRef="#br0" timeOffset="2065.947">3190 818,'162'-166,"-161"164,-1 1,1-1,-1 1,1 0,0-1,0 1,0-1,0 1,0 0,0 0,0 0,0-1,1 1,-1 0,0 1,1-1,-1 0,0 0,1 0,-1 1,1-1,-1 1,1-1,0 1,-1 0,1 0,-1-1,1 1,0 0,-1 0,1 1,-1-1,1 0,0 0,-1 1,1-1,-1 1,1 0,-1-1,1 1,-1 0,0 0,1 0,-1 0,0 0,0 0,1 0,-1 0,0 0,0 1,0-1,0 1,3 57,-5-54,0 1,1-1,0 0,0 1,0-1,1 1,0-1,0 1,0-1,1 0,-1 0,1 0,1 0,-1 0,1 0,-1 0,1-1,1 1,-1-1,1 0,5 2,0-1,1 0,0-1,0 0,0 0,0-1,0 0,1-1,-1 0,1-1,0 0,0 0,-1-2,1 1,0-1,-1-1,1 0,-1 0,1-1,-1 0,0-1,0 0,0-1,-1 0,0 0,0-1,0 0,0-1,-1 0,0 0,-1-1,0 0,0 0,1-3,21-32,-18 22</inkml:trace>
  <inkml:trace contextRef="#ctx0" brushRef="#br0" timeOffset="2314.301">4234 0,'-14'43,"-10"39,-1 9,5 0,4-12,6-9,4-11,4-12,1-8,2-2,0-2,0-2,0-3,0 0,-1-2,0-4</inkml:trace>
  <inkml:trace contextRef="#ctx0" brushRef="#br0" timeOffset="2549.594">3896 480,'43'0,"29"5,7 1,-6 0,-9-1,-12 3,-10 1,-11-2</inkml:trace>
  <inkml:trace contextRef="#ctx0" brushRef="#br0" timeOffset="2716.225">4432 480,'2'20,"1"0,0-1,2 1,0-1,2 0,0-1,1 1,0-1,2-1,0 0,1 0,0-1,2 0,0-1,6 4,-16-16,1 0,0-1,0 1,0-1,0 0,1 0,-1-1,0 1,1-1,0 0,-1 0,1-1,-1 1,1-1,0 0,-1 0,1-1,0 1,-1-1,1 0,-1 0,1-1,-1 1,0-1,0 0,1 0,-1-1,0 1,-1-1,5-2,4-5,-1 0,0-1,0 0,-1-1,0 0,-1 0,-1-1,7-12,32-118,-42 118</inkml:trace>
  <inkml:trace contextRef="#ctx0" brushRef="#br0" timeOffset="3198.346">4941 791,'131'-181,"-82"138,-47 43,0 1,0 0,-1 0,1 0,0 0,0 0,-1 0,1 1,-1-1,1 0,-1 1,1 0,-1-1,0 1,0 0,0-1,0 1,0 0,0 0,-1 0,1 0,0 0,-1 0,0 0,1 0,-1 0,0 0,0 1,4 8,-4-8,1 0,0 0,1-1,-1 1,0-1,1 1,-1-1,1 0,0 1,0-1,0 0,0 0,0 0,1-1,-1 1,0 0,1-1,-1 0,1 1,0-1,-1 0,1 0,0-1,0 1,-1-1,1 1,0-1,0 0,0 0,0 0,0 0,-1 0,1-1,0 1,0-1,0 0,-1 0,1 0,-1 0,3-2,102-64,-104 65,18-15,0 1,1 1,1 1,0 2,1 0,2 0,-25 12,0-1,0 1,0 0,0-1,0 1,1 0,-1 0,0 0,0-1,0 1,0 0,1 1,-1-1,0 0,0 0,0 0,0 1,1-1,-1 1,0-1,0 1,0-1,0 1,0 0,0-1,0 1,0 0,-1 0,1 0,0 0,0-1,-1 1,1 0,0 0,-1 0,1 1,-1-1,1 0,-1 0,0 0,1 0,-1 0,0 2,4 57,-4-52,3 46,2-35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16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705 680,'10'-7,"0"-1,-18 10,-150 51,91-32,1 2,1 3,-18 13,81-39,1 0,-1 0,1 1,-1-1,1 0,-1 1,1-1,-1 1,1 0,-1 0,1-1,0 1,-1 0,1 0,0 0,0 0,0 0,0 1,0-1,0 0,0 0,0 1,0-1,0 1,1-1,-1 1,1-1,-1 1,1-1,0 1,-1-1,1 1,0-1,0 1,0 0,0-1,0 1,1-1,-1 1,0-1,1 1,-1-1,1 1,-1-1,1 1,0-1,0 1,0-1,-1 0,1 0,0 1,1-1,-1 0,0 0,1 1,131 29,13-10,-16 13,-129-34,-1 1,1-1,0 1,0-1,-1 1,1-1,-1 1,1-1,-1 1,1-1,-1 1,1 0,-1-1,1 1,-1 0,0 0,1-1,-1 1,0 0,0 0,1-1,-1 1,0 0,0 0,0 0,0-1,0 1,0 0,0 0,0 0,-1-1,1 1,0 0,0 0,-1-1,1 1,0 0,-1 0,1-1,-1 1,1 0,-1-1,1 1,-1-1,1 1,-1-1,0 1,1-1,-1 1,0-1,1 1,-1-1,0 0,0 1,-42 23,42-24,-166 70,-166 82,325-149,1 0,0 0,0 1,0 0,0 0,1 1,0-1,0 1,0 1,0-1,1 1,0 0,0 1,1-1,0 1,0-1,0 1,1 1,0-1,0 0,1 1,0-1,0 1,0 3,6-6,-1 1,1-1,0 0,0 0,0-1,1 1,0-1,0 0,0 0,0-1,0 0,1 0,0 0,-1 0,1-1,0 0,0 0,0 0,1-1,-1 0,0-1,1 1,-1-1,3 0,14 4,2 0,1-2,0-1,0 0,0-2,0-1,0-2,-1 0,1-1,-1-2,14-5,95-54,-117 53</inkml:trace>
  <inkml:trace contextRef="#ctx0" brushRef="#br0" timeOffset="548.493">1495 370,'-21'-20,"-1"1,-1 1,0 0,-1 2,-1 1,-1 1,0 1,-1 2,0 0,-4 1,24 9,0 0,0 0,0 1,0 0,0 1,0 0,0 0,0 0,0 1,0 0,1 0,-1 1,1-1,0 2,-1-1,1 1,1 0,-1 0,1 0,-1 1,1 0,0 0,1 0,-1 0,1 1,0 0,1 0,-1 0,1 0,0 1,1-1,-1 2,-7 17,0 1,2 0,1 0,1 1,1 0,2 0,-1 24,6 31,3 1,4-1,4 0,3-1,18 49,-14-48,-3 1,-4 0,-4 2,-3-1,-5 79,-5-116,-1 0,-3 0,-1-1,-2 0,-3-1,-1 0,-12 22,22-59,0 1,0-1,-1 0,0 0,0 0,-1-1,0 0,0 0,0-1,-1 0,0 0,-1-1,1 0,-4 1,7-4,1 0,-1 0,0 0,1 0,-1-1,0 0,0 0,0-1,0 1,0-1,0 0,0 0,0-1,0 1,0-1,0 0,0-1,0 1,1-1,-1 0,0 0,1 0,0-1,-1 1,1-1,0 0,0-1,-1 0,1-2,0 1,0-1,0 0,1 0,0 0,0-1,0 1,1-1,0 1,0-1,1 0,0 0,0 0,0 0,1-4,-1-14</inkml:trace>
  <inkml:trace contextRef="#ctx0" brushRef="#br0" timeOffset="1434.073">1664 1639,'-2'11,"0"-1,0 0,-1-1,0 1,-1 0,0-1,-1 0,0 0,0 0,-3 3,-11 21,-104 156,13-16,109-170,-1 0,1 0,-1 0,1 0,0 0,1 1,-1-1,0 0,1 0,0 1,0-1,0 0,0 1,0-1,1 0,-1 0,1 1,0-1,0 0,0 0,0 0,1 0,-1 0,1 0,0-1,0 1,0 0,0-1,0 1,0-1,1 0,-1 0,1 0,0 0,0 0,0-1,-1 1,1-1,1 1,-1-1,0 0,0-1,0 1,0 0,1-1,-1 0,0 0,144-19,-139 18,0 0,0-1,1 0,-1-1,0 1,-1-1,1-1,0 0,-1 0,0 0,0-1,0 0,-1 0,0-1,0 0,0 0,1-2,2-9</inkml:trace>
  <inkml:trace contextRef="#ctx0" brushRef="#br0" timeOffset="1650.509">1156 1979,'43'4,"29"3,7-1,-6-2,-9 0,-12-2,-14-1</inkml:trace>
  <inkml:trace contextRef="#ctx0" brushRef="#br0" timeOffset="1846.633">1919 2035,'-10'38,"-3"23,6 0,3-9</inkml:trace>
  <inkml:trace contextRef="#ctx0" brushRef="#br0" timeOffset="2669.831">2059 3,'0'0,"0"0,-1 0,1 0,0 0,-1 1,1-1,0 0,-1 0,1 0,0-1,-1 1,1 0,0 0,0 0,-1 0,1 0,0 0,-1 0,1 0,0-1,0 1,-1 0,1 0,0 0,0-1,-1 1,1 0,0 0,0-1,-104 125,95-112,-1 0,1 0,1 1,0 0,1 1,0 0,2 0,-1 0,1 0,1 1,1 0,0 0,1 0,1 0,0 1,1-1,0 0,1 0,1 1,1-1,0-10,0 0,0 0,0-1,1 1,0-1,-1 0,2 0,-1 0,0 0,1-1,0 0,0 0,0 0,0 0,0-1,1 0,-1 0,1 0,-1-1,1 0,0 0,-1 0,1-1,0 0,0 0,-1 0,1-1,0 0,-1 0,1 0,0-1,0 0,36-15,-29 3</inkml:trace>
  <inkml:trace contextRef="#ctx0" brushRef="#br0" timeOffset="2857.563">1777 172,'38'0,"32"0,5 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2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30,'34'0,"15"0,5-4,-2-3,-5 1,-7 1,-4 1,-4 2,-2 1,-7 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24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26,'44'0,"32"0,9 0,-10-5,-13-1,-12 0,-10 1,-12 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26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586 1,'-421'472,"382"-430,20-24,2 1,0 0,1 2,1 0,1 1,-7 14,20-34,0 0,0 0,1 0,-1 0,0 1,1-1,-1 0,1 0,0 0,-1 1,1-1,0 0,0 0,1 1,-1-1,0 0,1 0,0 1,-1-1,1 0,0 0,0 0,0 0,0 0,0 0,1 0,-1 0,1-1,-1 1,1-1,-1 1,1-1,0 1,0-1,0 0,0 0,0 0,0 0,0 0,0 0,0 0,2-1,99 17,302-48,-253 41,-151-9,-1-1,1 1,0-1,0 1,0-1,0 0,0 1,0-1,1 0,-1 0,0 0,0 0,0 0,0 0,0 0,0 0,0 0,0 0,0 0,0-1,0 1,0-1,0 1,0 0,0-1,0 0,0 1,0-1,0 1,-1-1,1 0,0 0,0 0,-1 1,1-1,-1 0,1 0,-1 0,1 0,-1 0,1 0,-1 0,0 0,1 0,-1 0,0 0,0 0,0 0,0 0,0 0,0-1,0 1,0 0,-1 0,1 0,0 0,-1 0,1 0,0 0,-1 0,1 0,-1 0,0 1,1-1,-1 0,0 0,0 0,-121-214,103 165,3-1,1 0,3-1,-6-48,-10-32,18 107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26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303 1,'-105'229,"36"-67,-49 75,117-235,0 0,-1 0,1 0,0 0,0 1,0-1,1 1,-1-1,0 0,1 1,0-1,-1 1,1-1,0 1,0-1,1 1,-1-1,0 1,1-1,0 1,-1-1,1 0,0 1,0-1,0 0,1 0,-1 0,0 1,1-1,0-1,-1 1,1 0,0 0,0-1,0 1,13 4,0 0,1-2,-1 1,1-2,-1 0,1-1,0-1,0 0,0-1,0-1,0-1,15-3,24-3,-30 3,1 0,1 2,-1 1,0 2,0 0,1 1,23 5,-25 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26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0 416,'100'-14,"0"4,0 5,31 5,-101 0,136 1,-166-1,0 1,1-1,-1 0,1 1,-1-1,1 0,-1 1,1-1,-1 0,1 0,-1 1,1-1,-1 0,1 0,-1 0,1 0,-1 0,1 0,0 0,-1 0,1 0,-1 0,1 0,-1 0,1 0,0 0,-1-1,1 1,-1 0,1 0,-1 0,1-1,-1 1,1 0,-1-1,0 1,1-1,-1 1,1 0,-1-1,0 1,1-1,-1 1,0-1,0 1,1-1,-1 1,0-1,0 1,0-1,0 0,0 1,1-1,-1 1,0-1,0 1,0-1,-1 0,1 1,0-1,0 1,0-1,0 0,-32-24,19 15,-14-11,2 3,0-2,2 0,0-2,1 0,2-2,0 0,-5-10,22 30,0 0,1 0,-1-1,1 1,0 0,1-1,-1 1,1-1,0 0,0 1,0-1,1 0,-1 0,1 1,0-1,1 0,-1 0,1 1,0-1,0 0,0 1,1-1,0 1,0-1,1-1,8-7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20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3,'21'0,"-11"-1,-1 0,1 0,-1 2,1-1,0 1,-1 0,1 1,-1 0,0 1,0 0,0 0,0 1,0 0,-1 0,5 4,-11-6,-1-1,1 1,-1-1,0 1,0 0,0-1,0 1,0 0,0 0,0 0,0 0,-1 0,1 0,-1 0,0 0,1 0,-1 0,0 0,0 0,0 0,-1 0,1 0,0 0,-1 0,1 0,-1 0,0 0,0 0,0 0,0-1,0 1,0 0,0 0,-2 1,-51 53,50-52,-12 9,12-12,0 1,0 0,0 1,0-1,0 0,1 1,-1 0,1 0,0 0,0 1,0-1,0 1,0-1,1 1,0 0,0 0,0 0,0 0,0 1,1-1,0 0,0 1,0-1,0 0,1 1,0 0,0-1,0 1,0-1,1 1,0-1,0 0,0 1,1 1,2-2,-1-1,2 1,-1-1,0 0,1 0,-1 0,1-1,0 0,0 0,0 0,0 0,0-1,0 0,1 0,-1 0,0-1,0 1,3-2,17 3</inkml:trace>
  <inkml:trace contextRef="#ctx0" brushRef="#br0" timeOffset="1935.609">481 680,'6'86,"-12"37,-4 1,-20 80,-6-4,36-198,0-1,0 0,0 0,0 0,0 0,0 0,0 0,0 0,-1 0,1 0,0 0,-1 0,1 0,-1 0,1 0,-1-1,1 1,-1 0,1 0,-1 0,0-1,1 1,-1 0,0 0,0-1,0 1,1-1,-1 1,0-1,0 1,0-1,0 0,0 1,0-1,0 0,-1 0,-5-5</inkml:trace>
  <inkml:trace contextRef="#ctx0" brushRef="#br0" timeOffset="2202.693">424 680,'29'5,"23"1,9 0,2-1,-3 3,-9 1,-6-2,-8-1,-4-3,-4-1,-11-1,-8 0</inkml:trace>
  <inkml:trace contextRef="#ctx0" brushRef="#br0" timeOffset="2450.156">282 1047,'39'-5,"36"-1,10 0,-4 1,-6-4,-12 1,-11 1,-10 1,-7 3,-9 1</inkml:trace>
  <inkml:trace contextRef="#ctx0" brushRef="#br0" timeOffset="2918.951">452 370,'298'17,"-176"-7,-120-11,-1 0,0 0,0 0,-1-1,1 1,0-1,0 1,-1 0,1-1,-1 1,1-1,-1 0,1 1,-1-1,0 1,0-1,0 0,0 1,0-1,0 1,0-1,-1 1,1-1,-1 0,1 1,-1-1,1 1,-1-1,0 1,0 0,0-1,1 1,-1 0,-1 0,1-1,0 1,0 0,0 0,-1 0,1 0,-1 0,-2-4,-52-98,48 78</inkml:trace>
  <inkml:trace contextRef="#ctx0" brushRef="#br0" timeOffset="3567.715">1440 991,'-25'0,"0"1,0 1,0 1,1 1,-1 2,1 0,-1 2,17-5,0 0,0 0,1 1,-1 0,1 0,0 1,0 0,0 0,1 1,0-1,0 2,0-1,1 1,-1-1,2 1,-1 1,1-1,0 1,1-1,0 1,0 0,0 3,1-6,1 0,1 0,-1 0,1 0,0 0,0 0,0 0,0 0,1 0,0 0,0 0,1 0,-1-1,1 1,0 0,0-1,0 1,1-1,0 0,0 0,0 0,0 0,1 0,-1-1,1 0,0 1,0-1,0-1,0 1,1-1,-1 1,1-1,-1 0,1-1,0 1,0-1,0 0,5 0,7 1,0-1,0-1,0-1,0-1,0 0,-1-1,1 0,-1-2,1 0,-1-1,-1 0,1-1,-1-1,0-1,-1 0,0-1,0 0,-1-1,-1 0,0-2,10-11,0-2,-1-2,-1 0,-1-1,-2-1,-1-1,-1 0,-2-1,-1-1,-2 0,3-14,-8 31,-1 0,-1 0,0-1,-1 0,-1 1,0-1,-2 0,1 1,-2-1,0 0,-2 1,1 0,-2-1,-3-6,7 20,-1 0,0 0,0 0,0 0,0 1,0-1,-1 1,1-1,-1 1,1 0,-1 0,0 0,0 0,0 1,0-1,0 1,0 0,-1 0,1 0,0 0,-1 0,1 1,0-1,-1 1,1 0,-1 0,1 0,0 1,-1-1,1 1,0 0,-1 0,1 0,0 0,0 1,0-1,0 1,0 0,0 0,0 0,1 0,-1 0,-1 2,-10 15,1-1,1 1,1 1,0 1,2-1,0 1,1 1,1-1,2 2,0-1,1 0,1 1,1 0,1-1,1 1,1 0,1 0,2 2,-4-18,1 18,2 0,0-1,2 1,1-1,1 0,0-1,2 0,1 0,1-1,0 0,2 0,1-2,0 0,1 0,5 3,37 13,-37-32</inkml:trace>
  <inkml:trace contextRef="#ctx0" brushRef="#br0" timeOffset="3937.199">2230 652,'-53'113,"-54"143,73-85,33-166,1 0,-1 0,1 0,0 0,0 0,0 0,1 0,0 0,0 0,0 0,1 0,0 0,-1-1,2 1,-1-1,0 1,1-1,0 0,0 0,0 0,1 0,-1-1,1 1,0-1,0 0,0 0,0-1,0 1,1-1,-1 0,1 0,0 0,0 0,-1-1,1 0,0 0,0 0,2-1,2 2,0 0,1-1,-1 0,0-1,1 0,-1 0,1-1,-1 0,0-1,1 0,-1 0,0-1,0 0,-1-1,1 0,-1 0,1-1,-1 0,-1 0,1-1,-1 0,6-6,0-8</inkml:trace>
  <inkml:trace contextRef="#ctx0" brushRef="#br0" timeOffset="4184.273">1835 934,'44'5,"32"1,9 0,-5-1,-12-2,-12 0,-17-2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5:54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72 165,'0'1,"-1"0,1 0,-1 0,1 0,0-1,-1 1,0 0,1 0,-1 0,0 0,1 0,-1-1,0 1,0 0,1-1,-1 1,0 0,0-1,0 1,0-1,0 0,0 1,0-1,0 0,0 1,0-1,0 0,0 0,0 0,0 0,0 0,0 0,0 0,-1 0,1-1,0 1,0 0,0-1,0 1,0-1,1 1,-1-1,0 1,0-1,0 1,0-1,0 0,1 0,-1 1,0-1,1 0,-1 0,1 0,-1 0,1 0,-1 0,1 0,-1 0,1 0,0 0,-1 0,1 0,0 0,0 0,0 0,0 0,0 0,0-1,-16 194,11-112,3 0,3 0,5 6,-3 11,-4-62,2-1,2 0,1 0,1 0,5 13,-9-44,0-1,0 1,0-1,0 1,0-1,0 1,0-1,1 0,-1 0,1 0,0 0,0 0,0 0,0 0,0 0,0-1,0 1,0-1,1 0,-1 0,0 1,1-1,-1-1,1 1,-1 0,1-1,0 1,-1-1,1 0,0 0,-1 0,1 0,0 0,-1-1,1 1,-1-1,1 1,-1-1,1 0,-1 0,1 0,-1-1,0 1,1-1,-1 1,0-1,0 1,0-1,0 0,-1 0,2-2,21-21,-2-1,-1-1,-1-1,-2-1,-1-1,5-12,-8 17,88-166,-102 192,0 0,0 0,1 0,-1-1,0 1,1 0,-1 0,1-1,-1 1,1 0,-1-1,1 1,0 0,-1-1,1 1,0-1,-1 1,1-1,0 1,0-1,-1 0,1 1,0-1,0 0,0 0,0 1,-1-1,1 0,0 0,0 0,0 0,0 0,0 0,0 0,-1-1,1 1,0 0,0 0,0-1,-1 1,1 0,0-1,0 1,-1-1,1 1,0-1,0 1,-1-1,1 0,-1 1,1-1,-1 0,1 1,-1-1,1 0,-1 0,0 1,1-1,-1 0,0 0,0 0,1 0,-1 0,0 1,0-1,0 0,0 0,64 260,-60-252,-1 1,1-1,1 0,-1-1,1 1,0-1,1 1,-1-2,1 1,0-1,1 1,-1-2,8 5,-11-7,1 0,-1 0,0-1,1 0,-1 1,1-1,-1 0,1-1,0 1,-1-1,1 1,0-1,-1 0,1 0,0-1,0 1,-1-1,1 0,-1 0,1 0,-1 0,1-1,-1 1,0-1,1 0,-1 0,0 0,0-1,-1 1,3-3,20-27,-2-2,-2 0,-1-1,-1-1,-2-1,-2 0,-2-1,-1-1,-2 0,5-35,-13 66,17-73,-3 0,-3-1,-4-1,-2-66,-27 189,15-16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45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26,'-128'-25,"123"24,0 1,0 0,0 0,1 1,-1 0,0 0,0 0,0 0,1 1,-1 0,0 0,1 0,0 0,0 1,-1-1,1 1,1 0,-1 1,0-1,1 1,0-1,0 1,0 0,-3 4,-2 12,0 0,1 0,1 1,1-1,1 1,0 1,2-1,0 17,0-16,-22 142,-5 39,-1-3,-7-5,36-193,1 0,-1-1,1 1,0 0,-1 0,1 0,0 0,0 0,1 0,-1 0,0 0,1 0,-1 0,1 0,0-1,-1 1,1 0,0 0,0-1,0 1,0 0,0-1,1 1,-1-1,0 0,1 1,-1-1,1 0,0 0,-1 0,1 0,0 0,-1 0,1 0,0-1,0 1,0-1,0 1,2-1,85 3,-69-5,126-13,-15-3,-119 18</inkml:trace>
  <inkml:trace contextRef="#ctx0" brushRef="#br0" timeOffset="772.088">803 336,'-135'309,"43"-143,180-299,97-136,-185 268,0 0,0 1,0-1,0 0,0 0,0 0,0 0,0 1,0-1,0 0,1 0,-1 1,0-1,1 0,-1 0,0 1,1-1,-1 0,1 1,-1-1,1 0,-1 1,1-1,0 1,-1-1,1 1,0-1,-1 1,1-1,0 1,0 0,-1-1,1 1,0 0,0 0,0 0,-1 0,1-1,0 1,0 0,0 0,-1 1,1-1,0 0,0 0,0 0,0 0,-1 1,1-1,0 0,0 1,-1-1,1 1,0-1,-1 1,1-1,-1 1,1-1,0 1,-1-1,1 1,-1 0,1-1,-1 1,1 0,25 132,-23-120,0-1,0 1,2-1,-1 0,2 0,-1-1,2 1,-1-1,1 0,1-1,0 0,1 0,0-1,0 0,1 0,0-1,0-1,1 1,0-2,1 0,7 4,-10-11,-1 0,0 0,1-1,-1 0,0-1,0 1,0-2,0 1,0-1,-1 0,1 0,-1-1,0 0,-1-1,1 1,-1-1,0 0,-1-1,1 0,-1 0,-1 0,1 0,-1-1,0 1,2-8,0 7,0-1,-1 0,0 0,-1-1,1 1,-2-1,1 0,-1 0,-1 0,0 0,0 0,-1-1,-1 1,0-1,0-6,-6 4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5:54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78 442,'25'-19,"0"-1,-1-1,-1 0,-1-2,-1-1,-2-1,0 0,-1-1,-2-1,-1-1,5-11,-18 35,-1 0,1 1,0-1,-1 0,0 0,0 0,0 0,0 0,-1 0,1-1,-1 1,0 0,0 0,-1 0,1 0,-1 0,0 0,0 0,0 0,-1 0,0 0,1 0,-1 1,0-1,-1 1,1-1,-1 1,1 0,-1 0,0 0,0 0,0 1,-1-1,1 1,-1-1,1 1,-1 1,0-1,1 0,-1 1,0 0,0 0,0 0,-2 0,-4 2,-1 1,1 0,0 0,-1 1,1 1,1 0,-1 0,0 1,1 0,0 0,0 1,1 1,0-1,0 1,0 1,1-1,0 1,0 1,1-1,0 1,1 0,0 0,0 1,1-1,0 1,1 0,-2 6,-1-5,0 0,1 0,0 1,1 0,0 0,1 0,1 0,-1 0,2 1,0-1,0 1,1-1,1 1,0-1,1 1,0-1,1 0,0 0,1 0,0 0,1 0,0-1,1 0,1 0,-1-1,2 1,-1-2,4 3,4-2,0-2,1 0,0-1,0-1,1 0,-1-1,1-1,1 0,-1-1,0-1,1-1,-1-1,1 0,-1-1,1-1,-1-1,0 0,0-1,0-1,0 0,-1-2,15-7,15-11,-29 14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5:59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444 29,'-35'7,"-1"3,1 1,0 1,1 2,1 2,-16 10,47-26,1 0,-1 1,1-1,-1 1,1-1,-1 1,1-1,-1 1,1 0,0 0,0 0,-1 0,1 0,0 0,0 0,0 0,0 0,0 1,0-1,0 0,1 1,-1-1,0 1,1-1,-1 0,1 1,-1-1,1 1,0 0,0-1,0 1,0-1,0 1,0-1,0 1,0-1,1 1,-1-1,0 1,1-1,-1 1,1-1,0 1,-1-1,1 0,0 1,0-1,0 0,0 0,0 0,0 0,0 0,1 0,-1 0,0 0,1 0,-1 0,0-1,2 1,177 18,-177-19,1-1,-1 1,0 1,1-1,-1 0,0 1,0 0,1-1,-1 1,0 1,0-1,0 0,0 1,0 0,0-1,-1 1,1 0,0 0,-1 1,0-1,1 0,-1 1,0 0,0-1,-1 1,1 0,0 0,-1 0,0 0,0 0,0 0,0 1,0-1,0 0,-1 0,0 1,0-1,0 0,0 1,0-1,0 0,-1 1,0-1,0 0,0 0,0 0,0 0,0 0,-2 2,-13 13,0 0,-2-2,0 0,0-1,-2 0,0-2,0 0,-1-1,-15 5,19-8,1 0,-1-2,0 1,-1-2,1-1,-1 0,-1-1,1-1,-5 0,21-2,0-1,1 0,-1 0,0 0,0 0,1 0,-1 0,0 0,0 0,1-1,-1 1,0-1,1 1,-1-1,1 0,-1 1,0-1,1 0,0 0,-1 0,1 0,0 0,-1-1,1 1,0 0,0-1,0 1,0-1,0 1,0-1,1 1,-1-1,0 1,1-1,-1 0,1 1,0-1,-1 0,1 0,0 1,0-1,0-1,4-13</inkml:trace>
  <inkml:trace contextRef="#ctx0" brushRef="#br0" timeOffset="986.777">1065 1,'-50'24,"1"3,1 1,1 3,2 2,1 1,-30 32,68-61,0 1,-1 0,2 1,-1-1,1 1,0 0,0 0,1 1,0-1,0 1,1 0,0 0,1 0,-1 1,2-1,-1 0,1 1,0-1,1 1,0 0,0-1,1 1,0-1,0 1,1-1,0 0,1 1,1 2,-2-8,0 0,1 0,-1 0,1-1,0 1,-1-1,1 1,0-1,1 0,-1 0,0 0,0 0,1-1,-1 1,1-1,0 0,-1 0,1 0,0-1,-1 1,1-1,0 0,0 0,0 0,-1-1,3 1,95-28,-76 15,0-1,-2-2,1 0,-2-1,-1-2,0 0,-1-1,-1-1,-1-1,-1-1,-1 0,6-11,52-75,-73 109,1 0,-1 1,0-1,0 0,0 1,0-1,0 1,0 0,0-1,0 1,0 0,0-1,0 1,0 0,0 0,0 0,0 0,-1 0,1 0,0 0,-1 0,1 0,-1 0,1 0,-1 1,0-1,1 0,-1 0,0 0,0 1,0-1,0 0,0 0,0 0,0 1,0-1,-1 0,1 0,0 0,-1 1,1-1,0 6,3 14,0-1,1 0,1 0,1 0,0-1,2 1,0-2,2 1,1 1,-9-17,-1-1,1 0,0 0,0 1,0-2,0 1,1 0,-1 0,0-1,1 1,-1-1,1 0,-1 1,1-1,0-1,-1 1,1 0,0-1,0 1,0-1,0 0,-1 0,1 0,0 0,0 0,0-1,-1 1,1-1,0 0,0 0,-1 0,1 0,-1 0,1-1,-1 1,6-3,0-1,-1 0,0 0,0-1,0 0,0 0,-1 0,0-1,-1 0,5-7,124-193,-111 184,-23 23,1 0,-1-1,0 1,1 0,-1 0,0-1,1 1,-1 0,0 0,1-1,-1 1,0 0,1 0,-1 0,1 0,-1-1,1 1,-1 0,0 0,1 0,-1 0,1 0,-1 0,0 0,1 0,-1 0,1 1,-1-1,1 0,-1 0,0 0,1 0,-1 1,1-1,-1 0,0 0,1 1,-1-1,0 0,0 0,1 1,-1-1,0 0,1 1,-1-1,0 1,0-1,0 0,0 1,1-1,-1 1,0-1,0 0,0 1,0-1,0 1,0-1,0 0,0 1,0-1,0 1,0-1,0 1,0-1,-1 0,1 1,0-1,0 1,-19 83,16-79,0 1,1 0,-1 0,1 0,0 0,1 1,0-1,0 0,0 1,1-1,0 1,0-1,0 1,1-1,0 0,0 1,1-1,0 0,0 0,0 0,1 0,-1 0,2 0,-1-1,3 3,-1-3,0-2,1 1,0-1,0 0,0 0,0 0,0-1,0 0,1 0,-1 0,1-1,0 0,-1-1,1 1,0-1,-1-1,1 1,-1-1,1 0,0-1,-1 1,0-1,1 0,-1-1,0 0,0 0,0 0,-1-1,1 1,-1-1,0-1,0 1,0-1,0 0,-1 0,1-2,174-208,-179 216,0-1,0 0,0 1,0-1,0 1,1-1,-1 0,0 1,0-1,1 0,-1 1,0-1,0 0,1 0,-1 1,0-1,1 0,-1 0,0 1,1-1,-1 0,0 0,1 0,-1 0,1 0,-1 0,0 1,1-1,-1 0,1 0,-1 0,0 0,1 0,-1 0,1-1,-1 1,0 0,1 0,-1 0,1 0,-1 0,0-1,1 1,-1 0,0 0,1 0,-1-1,0 1,1 0,-1-1,0 1,0 0,1-1,-1 1,0 0,0-1,0 1,0 0,1-1,-1 1,0-1,-6 34,2-26,1 0,0-1,0 1,1 0,-1 0,2 1,-1-1,1 0,0 1,0-1,1 0,0 1,1-1,-1 1,1-1,1 0,-1 1,1-1,1 0,-1 0,1 0,0-1,1 1,0-1,0 1,0-1,1-1,-1 1,1 0,1-1,2 2,4-2,0-1,-1-1,1 0,0-1,1 0,-1-1,0 0,0-1,1 0,-1-1,0-1,0 0,0 0,0-1,0-1,-1 0,1 0,-1-1,0-1,0 0,-1 0,0-1,0-1,0 1,-1-1,-1-1,1 0,4-6,143-173,-155 187,1 0,-1 0,0 0,0 0,0-1,0 1,-1 0,1-1,0 1,0 0,-1-1,1 1,-1-1,1 1,-1-1,0 1,1-1,-1 1,0-1,0 1,0-1,0 0,-1 1,1-1,0 1,-1-1,1 1,0-1,-1 1,0 0,1-1,-1 1,0 0,0-1,0 1,0 0,0 0,0 0,0-1,0 1,0 0,-1 1,1-1,0 0,-1 0,1 1,-1-1,1 0,0 1,-1-1,1 1,-1 0,0 0,1-1,-1 1,1 0,-1 0,1 1,-36 13,23-3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5:58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517 564,'-17'-1,"0"0,0 1,1 0,-1 2,0 0,0 1,1 0,0 1,-1 1,2 1,-1 0,1 1,0 1,0 1,-3 2,-6 3,0 1,1 0,1 2,0 1,2 1,0 0,-6 10,18-20,0 1,0 1,2-1,-1 1,1 1,1-1,0 1,0 0,1 0,1 0,0 0,1 1,0-1,1 1,0 0,1-1,0 2,1-10,-1-1,0 1,1-1,-1 1,1-1,0 0,0 0,0 1,0-1,1 0,0 0,-1 0,1 0,0 0,0-1,1 1,-1 0,0-1,1 0,0 0,-1 1,1-2,0 1,0 0,0 0,0-1,0 0,1 0,-1 0,0 0,1 0,-1 0,1-1,1 0,5 1,1-2,-1 1,1-2,-1 1,0-1,0-1,0 0,0 0,0-1,0 0,-1-1,39-24,-1-2,-1-2,-3-2,0-1,-3-3,-1-1,-1-2,-3-1,21-35,17-40,-110 188,28-47,2 0,0 0,1 1,1 0,2 0,0 0,1 0,2 21,0-40,1 1,-1-1,1 0,0 0,1 0,-1 0,1 0,0 0,0-1,1 1,-1-1,1 1,0-1,0 0,1 0,-1 0,1 0,0-1,0 1,0-1,0 0,0-1,1 1,-1-1,1 1,0-1,0-1,0 1,0-1,0 0,0 0,0 0,0-1,1 1,-1-1,0-1,0 1,0-1,0 0,0 0,1 0,23-9,-1-2,1 0,-2-2,0-1,-1-1,0-2,-1 0,-2-2,1 0,-2-2,-1 0,-1-2,-1 0,-1-1,-1-1,10-10,-3-1,-1-1,-1-2,-3 0,-1 0,-2-2,-2 0,-1-1,-3 0,-1-1,-2 0,-2-6,-4 48,0-1,0 0,-1 0,1 0,-1 0,1 0,-1 1,0-1,0 0,0 0,-1 0,1 0,0 0,-1 0,0 0,0 1,0-1,0 0,0 1,-1-1,1 1,-1-1,0 1,1-1,-1 1,0 0,0 0,-1 0,1 0,0 1,-1-1,1 0,-1 1,1 0,-1-1,0 1,1 0,-1 1,0-1,0 0,0 1,0-1,-1 1,-6 5,1 1,-1 0,1 0,1 1,-1 0,1 0,0 1,1 0,0 1,0 0,1 0,-3 5,-2 1,-8 12,2-1,1 2,1 0,1 1,2 0,1 1,1 1,2-1,1 2,1-1,1 1,2-1,2 1,1 0,2 12,0-29,2-1,-1 1,2-1,0 0,1 0,0 0,1-1,1 0,0 0,0-1,1 0,1 0,0-1,1-1,0 0,0 0,1-1,1 0,-1-1,1-1,1 0,-1 0,1-1,0-1,0-1,1 0,0-1,0 0,-9-2,-1 0,1 0,0 0,0-1,0 0,0-1,-1 1,1-1,0 0,0 0,-1-1,1 0,-1 0,1 0,3-3,11-6</inkml:trace>
  <inkml:trace contextRef="#ctx0" brushRef="#br0" timeOffset="385.638">1928 423,'-22'14,"-12"6,1 1,0 2,2 1,0 1,2 2,0 2,27-28,1 0,-1 0,0 1,1-1,-1 1,1-1,-1 1,1 0,0-1,-1 1,1 0,0 0,0 0,0 0,1 0,-1 0,0 0,1 0,0 0,-1 0,1 1,0-1,0 0,0 0,0 0,0 0,1 1,-1-1,1 0,-1 0,1 0,0 0,0 0,0 0,0 0,0-1,0 1,1 0,-1 0,0-1,1 1,-1-1,1 1,0-1,0 0,-1 0,1 0,1 1,72 14,-68-16,0 0,-1 0,1 1,-1 0,1 0,-1 1,0 0,1 0,-1 0,0 1,0 0,-1 0,1 0,-1 1,1 0,2 3,-7-3,1 1,-1-1,-1 1,1-1,0 1,-1 0,0-1,0 1,-1 0,1-1,-1 1,0 0,0-1,0 1,-1-1,0 0,0 1,0-1,0 0,-1 0,1 0,-1-1,0 1,0 0,0-1,-1 0,1 0,-1 0,0 0,0-1,0 1,-2 0,-18 10,0 0,0-2,-1-1,0-1,-1-1,-26 5,27-9</inkml:trace>
  <inkml:trace contextRef="#ctx0" brushRef="#br0" timeOffset="684.495">2210 593,'-19'28,"1"1,2 1,1 0,2 1,0 1,3 0,-7 31,16-59,1-1,0 1,0 0,0-1,0 1,0-1,1 1,0 0,0-1,0 1,0-1,0 0,1 1,-1-1,1 0,0 0,0 0,0 0,1 0,-1-1,1 1,-1-1,1 1,0-1,0 0,0 0,0 0,0 0,0-1,1 1,-1-1,0 0,1 0,-1 0,1-1,0 1,-1-1,1 0,-1 0,1 0,0 0,-1 0,1-1,-1 0,1 0,-1 0,1 0,-1 0,2-2,12-1,-2 0,1-2,0 0,-1-1,0 0,-1-1,1-1,-1 0,-1-1,0-1,-1 0,0 0,0-1,-1-1,-1 0,7-10,-14 18,1-1,-1 1,0-1,-1 1,1-1,-1 0,-1 0,1 0,-1 0,0 0,0 0,0 0,-1-1,0 1,0 0,-1 0,0 0,0-1,0 1,-1 0,0 0,0 1,0-1,-1 0,0 1,0-1,0 1,-1 0,0 0,0 0,0 1,0-1,-1 1,0 0,0 0,0 1,0 0,0-1,-1 2,0-1,1 1,-1 0,0 0,0 0,-2 0,-25 3,1 3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02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282 186,'-11'67,"2"0,3 1,3-1,4 25,-1-56,1 278,16-204,-12-86</inkml:trace>
  <inkml:trace contextRef="#ctx0" brushRef="#br0" timeOffset="3684.004">1 526,'38'-5,"23"3,5 2,-4 2,-7-1,-8 0,-8-4,-5-3,-4 0,-2-3,-6-1</inkml:trace>
  <inkml:trace contextRef="#ctx0" brushRef="#br0" timeOffset="4144.962">735 17,'-20'227,"10"1,10 8,24-77,-24-156,1-1,-1 1,1-1,-1 0,1 0,0 1,0-1,0 0,0 0,0 0,0 0,1 0,-1 0,1 0,-1 0,1-1,0 1,0-1,-1 1,1-1,0 0,0 1,1-1,-1 0,0 0,0-1,0 1,1 0,-1-1,0 1,1-1,-1 0,1 0,-1 0,0 0,1 0,-1 0,0-1,1 1,1-2,85-48,95-120,-115 122,-67 47,-1 0,1 0,0 0,0 1,-1-1,1 0,0 1,0-1,0 1,0-1,-1 1,1 0,0 0,0 0,0 0,0 0,0 0,0 1,0-1,0 1,-1-1,1 1,0 0,0-1,-1 1,1 0,0 0,-1 0,1 1,-1-1,1 0,-1 1,0-1,0 0,1 1,-1 0,0-1,0 1,0-1,0 2,1 6,0 0,0 0,0 0,-2 0,1 1,-1-1,0 0,-1 0,0 0,0 0,-1 0,0 0,-3 7,-8 77,16-68</inkml:trace>
  <inkml:trace contextRef="#ctx0" brushRef="#br0" timeOffset="4812.606">1637 582,'-27'22,"2"1,0 1,2 2,0 0,2 1,1 2,18-28,1 0,-1 0,1 1,-1-1,1 1,0-1,0 1,0 0,0-1,0 1,0 0,0 0,1-1,-1 1,1 0,-1 0,1 0,-1 0,1 0,0 0,0 0,0 0,0 0,1 0,-1 0,0 0,1-1,-1 1,1 0,0 0,0 0,0-1,0 1,0 0,0-1,1 2,8-5,1 0,0 0,0-1,-1 0,0-1,0 0,0-1,0 0,0 0,-1-1,2-2,-5 4,198-137,-203 141,-1-1,1 0,0 1,0-1,0 1,0 0,0-1,0 1,0 0,0 0,0-1,0 1,0 0,0 0,0 0,0 0,0 0,0 0,0 1,0-1,0 0,0 0,0 1,0-1,0 1,0-1,-1 1,1-1,0 1,0-1,0 1,-1 0,1-1,0 1,0 0,-1 0,1 0,-1-1,1 1,-1 0,1 0,-1 0,0 0,1 0,-1 0,0 0,0 0,0 0,1 0,-1 0,3 59,-3-52,-1 8,0-12,0 1,0 0,0-1,1 1,-1 0,1 0,0-1,1 1,-1 0,1 0,0-1,0 1,0 0,1-1,-1 0,1 1,1-1,-1 0,0 0,1 0,0 0,0 0,0-1,0 1,1-1,-1 0,1 0,0 0,0 0,0-1,2 2,11-4,0 0,0-2,-1 0,1 0,-1-2,1 0,-1 0,-1-2,1 0,-1-1,0 0,0-2,-1 1,0-2,0 0,-1 0,-1-1,9-10,3 3,27-23,-1-1,-2-3,-2-1,-2-3,-3-1,13-23,-40 52,0 0,-2-1,-1-1,0 0,-2-1,-1 1,0-2,-2 1,-1-1,-1 0,0-18,-3 40,0 1,-1-1,1 1,-1-1,0 1,0-1,0 1,0-1,0 1,-1-1,1 0,-1 1,0-1,0 1,1 0,-1-1,-1 1,1 0,0 0,-1-1,1 1,-1 0,1 0,-1 1,0-1,0 0,0 0,0 1,0 0,0-1,-1 1,1 0,0 0,-1 0,1 0,-1 0,1 1,-1-1,1 1,-1 0,1-1,-1 1,1 0,-1 1,0-1,1 0,-1 1,1-1,-1 1,1 0,0 0,-1 0,0 0,-9 9,0 0,0 0,1 1,0 0,1 1,0 1,1-1,1 1,0 1,0 0,2 0,-1 0,2 1,0-1,1 1,0 1,0 8,-2-1,2 2,0-1,1 0,2 1,0-1,2 1,0-1,2 0,1 1,1-1,1-1,0 1,2-1,1 0,8 13,-10-21,0 0,2 0,0-1,0 0,2-1,-1 0,2-1,-1 0,2-1,0 0,0-1,10 7,-22-16,1 0,-1 0,0 0,0 0,1 0,-1 0,1 0,-1-1,0 1,1 0,0-1,-1 1,1-1,-1 0,1 1,-1-1,1 0,0 0,-1 0,1 0,0 0,-1 0,1-1,-1 1,1-1,-1 1,1-1,-1 1,1-1,-1 0,1 0,-1 1,0-1,1 0,-1 0,0-1,0 1,0 0,0 0,0-1,0 1,0 0,0-1,0 1,-1-1,1 1,0-1,-1 1,0-1,1 1,-1-1,0 0,0 1,0-1,0 1,0-1,0 0,0 1,0-2,-26-80,16 57</inkml:trace>
  <inkml:trace contextRef="#ctx0" brushRef="#br0" timeOffset="5067.17">2146 300,'48'14,"44"5,17-1,-1-3,-9-5,-17-8,-13-5,-13-2,-11 1,-13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13,'-2'-13,"-3"35,1-6,-4 32,1-1,3 1,1-1,3 1,3 20,-1 24,-2-56,2 0,1 0,2 0,1-1,2 1,1-1,6 10,-9-28,2 0,-1 0,2-1,0 0,2 0,-1-1,2-1,0 1,-9-12,0 1,0-1,1 0,-1 1,1-2,0 1,0 0,0-1,0 0,0 1,1-2,-1 1,1 0,-1-1,1 0,-1 0,1-1,0 1,-1-1,1 0,0 0,-1 0,1-1,0 0,-1 1,1-2,-1 1,1-1,-1 1,0-1,1 0,-1-1,2 0,11-13,0 0,-1-1,-1 0,-1-1,0-1,-1 0,-1-1,-1-1,-1 0,-1 0,0-1,-2-1,-3 14,55-194,-51 182,0 26,3 36,-7-5,2 0,2-1,0 1,3-2,1 1,10 18,-15-37,0-1,1 1,1-1,1-1,0 0,1 0,0-1,1 0,0-1,1-1,1 0,-1 0,2-1,0-1,5 2,-13-9,-1 0,1 0,0-1,-1 0,1 0,0-1,0 0,0 0,-1 0,1-1,0 0,0 0,-1-1,1 0,-1 0,1-1,-1 1,0-1,0-1,0 1,-1-1,1 0,0-1,112-114,-96 92,-2 0,-2-2,0 0,-2-1,-1-1,-1 0,-2-1,-1 0,-1-1,-2 0,-2-1,-1 0,-1 0,-2 0,-1-15,-1 44,0 1,0-1,0 1,0 0,-1-1,0 1,0 0,0-1,0 1,-1 0,1 0,-1 0,0 0,0 0,-1 0,1 1,-1-1,0 1,0 0,0-1,0 1,0 1,-1-1,0 0,1 1,-5-2,6 5,-1 1,1-1,0 1,0-1,0 1,0 0,0 0,0 0,0 1,1-1,-1 0,1 0,0 1,-1-1,1 1,0-1,0 1,1 0,-1-1,1 1,-1 0,1-1,0 1,0 0,0 0,0-1,1 2,-2-2,0 23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4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1,'-4'0,"-8"0,0 4,-4 3,2 4,2-5,8-2,6-8,6-3,2 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5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10,'-5'0,"-7"5,5 1,2-4,8-4,2-5,-3-2,-3 5,-1 4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3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1,'-31'162,"6"2,8 0,7 2,8 87,3-179,10-92,-5-1</inkml:trace>
  <inkml:trace contextRef="#ctx0" brushRef="#br0" timeOffset="300.188">339 340,'-83'78,"48"-46,1 1,1 1,2 2,-6 10,34-43,0 0,1 0,-1 0,1 0,-1 1,1-1,0 1,0-1,1 1,-1 0,1 0,0 0,0 0,0 0,0 0,1 0,-1 0,1 0,0 0,0 0,1 0,-1 0,1 0,0 0,0 0,0 0,1 0,-1-1,1 1,0 0,0-1,0 1,1-1,-1 0,1 0,-1 0,2 0,13 11,-2-4,0 1,0 0,-1 2,0 0,-1 0,-1 1,0 0,-1 1,0 1,-1 0,-1 0,-1 1,6 14,8 33,-15-58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3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157 45,'-20'24,"2"2,1 0,0 1,2 0,1 1,2 1,1 0,1 1,-4 19,12-45,1 1,-1 0,1 0,0 0,0 0,1 0,0 0,-1 0,2 0,-1 0,0 1,1-1,0 0,1-1,-1 1,1 0,-1 0,2 0,-1-1,0 1,1-1,0 0,0 0,0 0,0 0,1 0,0-1,-1 1,1-1,0 0,1 0,-1-1,1 1,-1-1,1 0,0 0,-1-1,1 1,1-1,2 0,1 1,-1-2,0 0,1 0,-1 0,0-1,1 0,-1-1,0 0,0 0,0 0,0-1,0-1,-1 1,0-1,1 0,-1-1,-1 0,1 0,-1 0,0-1,0 0,3-4,0-1,0 0,-1-1,0 0,-1 0,0-1,-1 0,-1 0,0-1,-1 1,0-1,-1 0,0 0,-1-6,-7-116,5 132,-1-1,0 1,0-1,-1 1,1 0,-1 0,0 0,0 0,0 0,-1 0,1 0,-1 1,0-1,0 1,0 0,-1 0,1 0,-1 0,1 1,-1-1,0 1,0 0,0 0,0 0,-1 1,1-1,0 1,-2 0,1 1,1 0,-1 0,1 1,-1-1,1 1,-1 0,1 0,-1 1,1-1,0 1,0 0,0 0,0 1,0-1,0 1,1 0,-1 0,-11 8</inkml:trace>
  <inkml:trace contextRef="#ctx0" brushRef="#br0" timeOffset="284.929">721 440,'-3'-1,"1"-1,-1 1,0-1,0 0,1 0,-1 0,1-1,0 1,0 0,0-1,0 0,0 1,0-1,1 0,-1 0,1 0,0 0,0 0,0 0,0 0,0-1,1 1,-1 0,1 0,0-1,0 1,0 0,1 0,-1-1,1 1,0-2,3-22,0 1,2 0,1 0,1 0,1 0,1 2,1-1,1 1,2 1,0 0,5-4,23-19,-31 44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20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85 435,'5'0,"11"0,8 0,4 0,3 0,0 0,0 0,0 0,-1 0,-1 0,0 0,-1 5,0 2,0-1,0-1,1-2,-11 0,-7-2</inkml:trace>
  <inkml:trace contextRef="#ctx0" brushRef="#br0" timeOffset="200.59">1 802,'38'0,"23"0,5 0,-3 0,-8-5,-9-1,-7 0,-5 1,-4 2,-2 1,-6 1</inkml:trace>
  <inkml:trace contextRef="#ctx0" brushRef="#br0" timeOffset="566.237">1158 12,'0'508,"-28"-278,9-130,15-88</inkml:trace>
  <inkml:trace contextRef="#ctx0" brushRef="#br0" timeOffset="832.579">735 41,'43'-10,"43"-3,17 1,-5 7,-9 4,-11 3,-8 0,-7 1,-9-1,-9-1,-7 5,-6 1,-3 5,-7 4,-6 0</inkml:trace>
  <inkml:trace contextRef="#ctx0" brushRef="#br0" timeOffset="1233.589">1355 605,'204'-16,"-202"16,0-1,1 1,-1 0,0-1,0 1,0 0,0 1,1-1,-1 0,0 1,0-1,0 1,0-1,0 1,0 0,0 0,0 0,0 0,0 0,-1 1,1-1,0 0,-1 1,1-1,-1 1,1 0,-1 0,0-1,0 1,0 0,0 0,0 0,0 0,0 0,-1 0,1 0,-1 0,0 1,1-1,-1 0,0 0,0 0,0 0,-1 1,1-1,0 0,-1 0,1 0,-2 2,-5 9,-1 0,-1-1,0 0,0-1,-1 1,-1-2,0 0,0 0,-3 3,2-1,5-8,1 0,0 1,1 0,-1 0,1 0,0 1,0 0,1 0,0 0,0 0,0 1,1-1,0 1,0 0,0 0,1 0,0 1,1-1,0 0,0 1,0-1,1 4,3-7,1 1,0-1,-1-1,1 1,1 0,-1-1,1 0,-1 0,1-1,0 1,0-1,0 0,0 0,0 0,0-1,1 0,-1 0,1 0,-1-1,0 0,1 0,-1 0,1 0,-1-1,1 0,-1 0,1-1,10 1,42-6,-33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0,'731'0,"-732"0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0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0,'0'5,"0"-3,5-2,1-2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8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178 109,'-37'95,"10"-33,3 2,2 0,3 1,3 1,3 1,3 0,1 16,9-78,0 1,0-1,0 0,1 0,-1 0,1 0,0 0,1 0,-1 0,1 0,0 0,0 0,1-1,-1 1,1-1,0 0,0 0,1 0,-1 0,1 0,0-1,0 1,0-1,0 0,1 0,-1-1,1 1,-1-1,1 0,0-1,0 1,0-1,0 0,0 0,0 0,5-1,4 1,-1-1,0 0,0-1,0-1,0 0,0-1,0 0,-1-1,1 0,-1-1,0 0,0-1,-1-1,0 0,0 0,0-1,-1-1,7-7,13-14,-1-1,-2-1,-2-2,0 0,3-12,23-38,-5-2,-2-1,-5-3,11-45,-31 41,-20 94,0 0,0-1,0 1,0 0,0 0,0 0,0-1,0 1,0 0,0 0,0 1,0-1,0 0,0 0,0 0,0 1,0-1,1 0,-1 1,0-1,0 1,0-1,0 1,1-1,-1 1,0 0,0-1,1 1,-1 0,0 0,1-1,-1 1,1 0,-1 0,1 0,0 0,-1 0,1 0,0 0,-1-1,-16 27,1 0,1 1,1 0,2 1,1 1,1 0,1 0,-1 12,-1-1,1 0,2 0,2 1,1 0,3 1,1-1,3 0,1 0,1 1,7 17,59 159,-46-185,-14-29</inkml:trace>
  <inkml:trace contextRef="#ctx0" brushRef="#br0" timeOffset="227.83">1024 673,'-14'39,"-5"21,0 7,5-5,3-7,10-13,3-14</inkml:trace>
  <inkml:trace contextRef="#ctx0" brushRef="#br0" timeOffset="850.486">1193 786,'256'-1,"-58"-26,-123 11,-74 16,0 0,0-1,1 1,-1-1,0 0,0 1,0-1,0 0,0 0,0 0,0 1,0-1,0 0,0 0,0 0,-1-1,1 1,0 0,-1 0,1 0,-1 0,1-1,-1 1,0 0,0 0,1-1,-1 1,0 0,0-1,0 1,0 0,0-1,-1 1,1 0,0 0,-1-1,1 1,0 0,-1 0,0-1,1 1,-1 0,0 0,1 0,-1 0,0 0,0 0,0 0,0 0,0 1,0-1,0 0,0 0,-1 0,-8-7,0 1,0 0,0 0,-1 1,0 1,0-1,0 2,-1 0,0 0,0 1,-10-1,20 3,0 1,0 0,0 0,0 0,0 1,0-1,0 1,0-1,0 1,0-1,0 1,0 0,0 0,0 0,1 0,-1 0,0 0,1 1,-1-1,1 1,-1-1,1 1,0-1,-1 1,1 0,0-1,0 1,0 0,1 0,-1 0,0 0,1 0,-1 0,1 0,0 0,-5 79,5-70,6 163,-7-174,1 1,0 0,0-1,0 1,0 0,-1 0,1-1,0 1,1 0,-1 0,0-1,0 1,0 0,0 0,1-1,-1 1,0 0,0-1,1 1,-1 0,1-1,-1 1,1 0,-1-1,1 1,-1-1,1 1,-1-1,1 1,0-1,-1 0,1 1,0-1,-1 0,1 1,0-1,-1 0,1 0,0 1,0-1,-1 0,1 0,0 0,0 0,-1 0,1 0,0 0,0-1,-1 1,1 0,0 0,-1-1,1 1,0 0,-1-1,1 1,0 0,-1-1,40-34,-32 25,110-133,-102 119</inkml:trace>
  <inkml:trace contextRef="#ctx0" brushRef="#br0" timeOffset="1209.764">1900 589,'0'0,"12"-6,0 2,1-1,-1 2,1 0,0 0,-1 1,1 0,0 2,0-1,0 1,0 1,0 1,12 2,-23-4,-1 1,0 0,0-1,0 1,1 0,-1-1,0 1,0 0,0 0,0 0,-1 0,1 0,0 0,0 0,-1 1,1-1,0 0,-1 0,1 0,-1 1,0-1,1 0,-1 1,0-1,0 0,0 1,0-1,0 0,0 1,0-1,0 0,0 1,-1-1,1 0,-1 0,1 1,-1-1,1 0,-1 0,0 0,0 2,-38 50,32-44,-1 0,-3 2,1 1,1 0,0 0,0 1,1 0,1 1,0 0,1 0,0 0,-3 14,9-26,0 0,-1 0,1 0,0 0,0 0,0 0,0 0,0 0,1 0,-1 0,1 0,-1 0,1 0,0 0,0 0,0 0,0-1,0 1,0 0,0 0,0-1,1 1,-1-1,1 1,-1-1,1 0,0 0,-1 0,1 1,0-1,0-1,0 1,0 0,0 0,0-1,0 1,0-1,0 0,0 0,0 1,0-1,0-1,0 1,0 0,0 0,2-1,95-23,-57-1,-28 11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7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1 339,'38'5,"23"-3,9-3,4 0,-6 0,-11-5,-9-2,-9 1,-6-3,-8-5,-9-4,-7 0</inkml:trace>
  <inkml:trace contextRef="#ctx0" brushRef="#br0" timeOffset="245.067">339 0,'-14'48,"-10"40,-1 10,-1-3,5-7,5-14,5-15,5-13,4-9,1-6,6-8,3-8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16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56,'6'29,"-34"169,-30 257,51-284,0-144,7-27,0 0,0-1,0 1,0 0,0-1,0 1,0 0,0-1,0 1,0 0,0-1,0 1,0 0,0-1,0 1,-1 0,1 0,0-1,0 1,0 0,0 0,-1-1,1 1,0 0,0 0,-1-1,1 1,0 0,0 0,-1 0,1 0,0-1,0 1,-1 0,1 0,0 0,-1 0,1 0,0 0,-1 0,1 0,0 0,-1 0,1 0,0 0,0 0,-1 0,1 0,0 0,-1 0,1 0,0 0,-1 1,1-1,0 0,0 0,-1 0,1 1,0-1,0 0,-6-44,5 19</inkml:trace>
  <inkml:trace contextRef="#ctx0" brushRef="#br0" timeOffset="237.718">1 28,'24'10,"46"3,26-6,11-4,-3-2,-5-6,-10-3,-6 1,-11-4,-9 0,-6 2,-7 3,-8 2,-6 6,-9 4</inkml:trace>
  <inkml:trace contextRef="#ctx0" brushRef="#br0" timeOffset="719.661">932 649,'-17'180,"5"-4,18-185,0-3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2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1,'-60'333,"55"-305,-1-7,1 0,2 0,0 0,1 1,0-1,2 1,1-1,1 1,0-1,2 0,1 1,4 12,-8-31,1 0,-1 0,1 0,0-1,0 1,0 0,0-1,0 1,0-1,1 0,-1 1,1-1,0-1,-1 1,1 0,0-1,0 1,0-1,0 0,1 0,-1 0,0 0,0-1,1 1,-1-1,0 0,1 0,-1 0,0 0,0 0,1-1,-1 0,0 0,0 0,1 0,5-2,1-1,-1-1,0 1,-1-2,1 1,-1-1,0 0,0-1,0 0,-1 0,0-1,118-156,-124 163,0-1,0 1,0-1,0 1,1-1,-1 1,0 0,0 0,1 0,-1 0,1 0,-1 0,1 0,0 0,-1 0,1 1,0-1,-1 1,1-1,0 1,0 0,-1 0,1-1,0 1,0 0,0 1,-1-1,1 0,0 0,0 1,-1-1,1 1,0 0,-1-1,1 1,0 0,-1 0,1 0,-1 0,0 0,1 1,-1-1,0 0,1 1,-1-1,0 0,0 1,0-1,-1 1,1 0,0-1,0 1,-1 0,1-1,-1 3,30 74,-28-70,-1 0,1 0,1 0,-1 0,1 0,1 0,-1-1,1 0,1 1,-1-1,1-1,0 1,1-1,0 0,0 0,0-1,0 1,1-1,0-1,0 0,1 1,1-1,0-2,1-1,0 0,0-1,1 0,-1 0,0-1,0 0,-1-1,1 0,0-1,0 0,-1 0,0-1,0 0,0-1,0 0,-1 0,1-1,-1 0,-1-1,1 0,-1 0,0 0,-1-1,0 0,0 0,-1-1,0 1,0-1,-1 0,0-1,0 1,1-1,5-7,-1 1,-1-1,0-1,-1 1,-1-1,0-1,-2 1,0-1,-1 0,-1 1,-1-1,0-18,-7 17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29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86 102,'-13'24,"3"-6,0 0,1 1,1-1,0 2,2-1,0 1,1 0,1 0,1 0,0 17,3-34,0 0,1 0,-1 0,1 0,-1 0,1 0,0 0,0 0,1 0,-1-1,0 1,1 0,0-1,0 1,-1-1,1 0,1 0,-1 0,0 0,0 0,1 0,-1 0,1-1,0 1,-1-1,1 0,0 0,0 0,0 0,0 0,0-1,0 1,0-1,0 0,0 0,0 0,0 0,2-1,5 0,0 0,0-1,0 0,0-1,-1 0,1 0,-1-1,0 0,0-1,0 0,2-2,1-3,-1 0,1-1,-2 0,1-1,-2 0,0 0,0-1,-1 0,0-1,-2 0,1 0,-2 0,0-1,0 0,-2 0,1-6,-3 14,-2-1,1 1,-1-1,0 1,0 0,-1 0,0 0,0 0,-1 0,1 0,-2 0,1 1,-1-1,0 1,0 0,-1 0,-2-2,5 5,0 1,-1-1,1 1,0 0,-1 0,0 0,1 0,-1 0,0 0,0 1,0-1,0 1,0 0,0 0,0 0,-1 0,1 1,0-1,-1 1,1 0,0 0,0 0,-1 0,1 1,0-1,-1 1,1 0,0 0,0 0,0 1,0-1,0 0,0 1,0 0,1 0,-1 0,0 0,1 0,-1 1,-15 16,2 2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30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56 494,'-9'-9,"-4"-14,1-7,2-3,3-1,3 1,6 0,3 2,1 2,4 0,1 0,-2 1,2 0,5 0,-2 0,-1 0,0 5,-1 6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31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375 451,'-9'-4,"0"0,-1 1,0 0,0 0,1 1,-1 0,-1 1,1 0,0 1,0 0,0 0,0 1,0 1,0-1,0 2,0-1,-1 2,-155 75,160-75,5-3,-1-1,1 0,0 1,0 0,-1-1,1 1,0 0,0 0,0-1,0 1,0 0,0 0,0 0,0 0,0 0,0 0,1 1,-1-1,0 0,1 0,-1 1,1-1,0 0,-1 0,1 1,0-1,-1 1,1-1,0 0,0 1,0-1,1 0,-1 1,0-1,0 0,1 1,-1-1,1 0,-1 1,1-1,-1 0,1 0,0 0,0 0,-1 1,1-1,0 0,0 0,0-1,0 1,0 0,1 0,-1 0,0-1,0 1,0-1,1 1,-1-1,0 1,1-1,-1 0,0 1,1-1,-1 0,2 0,67 12,-59-11,0 0,0 0,-1 1,1 1,0 0,-1 0,0 1,0 0,0 1,0 0,1 1,-9-4,1 0,-1 1,0-1,0 1,0-1,0 1,-1 0,1-1,-1 1,1 0,-1 0,0 0,0 0,-1 0,1 1,0-1,-1 0,0 0,0 0,0 0,0 1,0-1,-1 0,0 0,1 0,-1 0,0 0,0 0,-1 0,1 0,-51 86,51-86,-88 123,88-124,0 0,0 0,0-1,0 1,0 0,1 0,-1 0,1 0,0 0,-1 0,1 0,0 0,0 0,0 0,0 0,1 0,-1 1,1-2,-1 1,1 0,-1 0,1 0,0 0,0 0,0 0,0-1,1 1,-1 0,0-1,1 1,-1-1,1 0,-1 1,1-1,-1 0,1 0,0 0,0 0,0 0,0 0,-1-1,1 1,0 0,0-1,0 0,1 1,-1-1,2 0,5 1,1 0,0 0,0-1,-1 0,1-1,0 0,0 0,-1-1,1-1,-1 1,0-2,0 1,0-1,0-1,0 1,-1-1,0-1,11-11</inkml:trace>
  <inkml:trace contextRef="#ctx0" brushRef="#br0" timeOffset="313.265">121 0,'-15'51,"3"1,2 1,2 0,2 0,2 0,3 0,4 25,7 15,4 1,3-2,9 14,17 90,32 148,-70-293,-5-42,1 0,-1 1,1-1,1 0,0 0,0 0,1 0,0-1,1 1,0-1,2 5,5-1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30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1,'23'81,"-3"2,-4 1,-3 0,-4 0,-3 76,-9 32,-6-166,9-26,1 0,-1-1,0 1,0 0,0-1,0 1,0 0,0-1,0 1,0 0,0-1,0 1,0 0,0-1,0 1,0 0,-1 0,1-1,0 1,0 0,0-1,0 1,-1 0,1 0,0-1,0 1,0 0,-1 0,1-1,0 1,0 0,-1 0,1 0,0 0,-1-1,1 1,0 0,-1 0,1 0,0 0,-1 0,1 0,0 0,-1 0,1 0,0 0,-1 0,1 0,0 0,-1 0,1 0,0 0,0 0,-1 0,1 1,0-1,-1 0,1 0,0 0,0 1,-1-1,1 0,0 0,0 0,-1 1,9-99,-1 63,-4 9</inkml:trace>
  <inkml:trace contextRef="#ctx0" brushRef="#br0" timeOffset="291.119">255 170,'-146'287,"142"-283,1 0,-1 1,1 0,0-1,1 1,-1 0,1 0,0 1,1-1,-1 0,1 1,0-1,0 1,1-1,-1 1,1-1,0 1,1 0,0-1,-1 1,2-1,-1 0,1 1,0-1,0 0,0 0,0 0,2 1,107 87,15 7,-107-82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36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33 314,'10'1,"-1"0,0 0,1-1,-1 0,1 0,-1-1,1 0,-1-1,0 0,0-1,0 0,0 0,0-1,0 0,-1 0,0-1,0 0,0-1,-1 0,0 0,0 0,0-1,-1 0,0 0,0-1,0 0,-1 0,-1 0,1 0,-1-1,-1 0,0 0,0 0,-1 0,0 0,0 0,0-5,-2 12,0-1,0 1,0 0,0 0,0 0,-1-1,1 1,0 0,-1 0,0 0,0 0,1 0,-1 0,0 0,0 0,-1 0,1 0,0 1,-1-1,1 0,-1 1,1-1,-1 1,0 0,0-1,0 1,1 0,-1 0,0 0,0 0,-1 1,1-1,0 0,0 1,0-1,0 1,-1 0,1 0,0 0,-1 0,-83 29,74-21,0 1,1 1,0-1,1 2,0-1,1 2,0-1,0 1,1 0,1 1,0 0,1 0,1 1,0-1,0 1,1 0,1 1,1-1,0 0,1 1,0 11,2-21,-1 0,1 0,1 0,-1 0,1 0,0-1,0 1,0-1,1 1,0-1,-1 0,1 0,1 0,-1-1,1 1,-1-1,1 1,0-1,0-1,0 1,1 0,-1-1,1 0,-1 0,1 0,0-1,0 1,7 1,0 0,0-1,1-1,-1 1,0-2,0 0,1 0,-1-1,0-1,7-1,10-5,0-1,0-1,-1-1,-1-1,0-2,0-1,-2-1,0-1,0-1,-2-1,4-6,83-110,-75 39,-35 93,0 0,0 0,0 0,-1 0,1 0,-1 0,0 0,0 0,0 1,0-1,-1 0,1 1,-1-1,1 1,-1-1,0 1,0 0,0 0,0 0,-1 0,1 0,0 0,-1 1,1-1,-1 1,0-1,1 1,-1 0,0 0,0 0,0 1,0-1,0 1,0-1,0 1,0 0,0 0,1 1,-1-1,0 0,0 1,0 0,0 0,0 0,0 0,1 0,-1 0,0 1,1-1,-1 1,1 0,-78 67,79-67,0-1,0 1,0 0,0 0,0 0,0 0,0 0,1 0,-1 0,1 0,-1 0,1 0,0 0,0 0,0 0,0 0,0 0,1 0,-1 1,0-1,1 0,0 0,-1 0,1 0,0-1,0 1,0 0,0 0,0 0,1-1,-1 1,1-1,-1 1,1-1,-1 1,1-1,0 0,-1 0,1 0,0 0,0 0,0 0,0-1,0 1,0 0,0-1,1 0,12 5,0-1,0-1,1-1,-1 0,1-1,0-1,0 0,12-2,51 1,-75 1,-1 0,1 0,-1 0,1 1,-1 0,0 0,1 0,-1 0,0 0,0 1,0-1,0 1,0 0,0 0,0 0,0 0,-1 0,1 1,-1-1,0 1,0 0,0 0,0 0,0-1,-1 2,1-1,-1 0,0 0,1 0,-2 1,1-1,0 1,-1-1,1 0,-1 1,0-1,0 1,-1-1,1 1,-1-1,1 0,-1 1,-1 2,-81 178,77-174,-2 6</inkml:trace>
  <inkml:trace contextRef="#ctx0" brushRef="#br0" timeOffset="587.939">1246 116,'-24'10,"1"2,0 0,0 1,1 1,1 1,1 1,0 1,1 1,1 0,0 2,2 0,-8 13,22-31,0 1,0 0,0-1,1 1,-1 0,1 0,0 0,0 0,0 0,0 0,0 0,1 0,-1 0,1 1,0-1,0 0,0 0,0 0,1 1,0-1,-1 0,1 0,0 0,0 0,1 0,-1 0,0 0,1-1,0 1,0 0,0-1,0 1,0-1,0 0,1 0,-1 0,1 0,-1 0,1 0,0-1,0 1,0-1,0 0,0 0,0 0,0 0,0 0,0-1,0 1,0-1,1 0,-1 0,0 0,1-1,9-4,0-1,0 0,-1-1,0 0,0-1,0-1,-1 1,0-2,-1 0,0 0,-1-1,0 0,0 0,-2-1,1 0,0-3,18-22,34-50,-60 86,1 1,-1-1,0 1,1-1,-1 1,0-1,1 1,-1 0,0-1,1 1,-1-1,1 1,-1 0,1 0,-1-1,1 1,-1 0,1 0,-1-1,1 1,-1 0,1 0,-1 0,1 0,0 0,-1 0,1 0,-1 0,1 0,-1 0,1 0,-1 0,1 0,-1 1,1-1,0 0,-1 0,1 1,-1-1,0 0,1 0,-1 1,1-1,-1 1,1-1,-1 0,0 1,1-1,-1 1,0-1,0 1,1-1,-1 1,0-1,0 1,0-1,1 1,-1-1,0 1,0 0,0-1,0 1,0-1,0 1,0-1,0 1,0-1,-1 1,1 0,4 48,-4-46,-27 241,12-1,-33 144,43-361,4-13,-1 0,0 1,-1-1,0 0,-1 0,-1 0,0-1,0 0,-2 1,1-2,-1 1,-1-1,0 0,-1-1,0 0,-5 4,10-12,0 0,0 1,-1-2,1 1,-1 0,0-1,1 0,-1 0,0 0,0-1,1 1,-1-1,0 0,0-1,0 1,1-1,-1 0,0 0,1-1,-1 1,0-1,1 0,0 0,0 0,-1-1,1 0,1 1,-1-1,0-1,1 1,-1 0,1-1,0 0,0 0,1 0,-1 0,1 0,0 0,0-1,0 1,0-4,-10-35,2 0,2-1,2 0,2-1,2 1,1-1,4-13,-2 36,1 0,0 1,2-1,1 0,0 1,2 0,0 0,2 1,0 0,1 0,2 0,4-2</inkml:trace>
  <inkml:trace contextRef="#ctx0" brushRef="#br0" timeOffset="1197.596">1642 202,'-5'1,"0"1,1 0,-1 1,1-1,-1 1,1 0,0 0,0 1,0-1,1 1,-1 0,1 0,0 0,0 0,0 0,0 1,1-1,0 1,0 0,0 0,1 0,-1 0,1 0,0 0,1 0,-1 1,0-1,0-1,0 1,0-1,1 1,-1 0,1-1,0 1,1 0,-1-1,1 1,0 0,0-1,0 1,1-1,0 0,0 1,0-1,0 0,0 0,1 0,0 0,0-1,0 1,0-1,1 1,-1-1,1 0,0-1,0 1,0-1,0 1,0-1,0-1,1 1,-1 0,1-1,-1 0,1 0,-1 0,1-1,0 0,-1 0,1 0,0 0,-1-1,1 1,0-1,3-1,4-7,0-1,0 0,-1 0,0-1,-1-1,0 0,-1 0,0-1,-1 0,0 0,-1-1,-1 0,0 0,-1-1,1-3,33-68,-39 86,1 0,-1 1,0-1,0 0,1 1,-1-1,0 0,1 0,-1 1,0-1,0 0,1 0,-1 1,1-1,-1 0,0 0,1 0,-1 0,0 0,1 1,-1-1,1 0,-1 0,0 0,1 0,-1 0,1 0,-1 0,0-1,1 1,-1 0,1 0,-1 0,0 0,1 0,-1-1,0 1,1 0,-1 0,0 0,1-1,-1 1,0 0,1-1,-1 1,0 0,0 0,0-1,1 1,-1-1,0 1,0 0,0-1,0 1,1 0,-1-1,0 1,0-1,0 1,2 37,-2-32,9 169,53 202,-27-41,-32-313,-1 1,-1-1,-1 1,-1 0,-1-1,-1 1,0-1,-2 0,-1 0,-1 0,-1-1,0 0,-2 0,0-1,-1 0,-1-1,-1-1,-1 0,-1 0,0-1,-1-1,-1-1,0 0,-17 10,31-22,-1-1,0 1,0-1,0 1,0-1,0-1,0 1,0 0,-1-1,1 0,-1 0,1 0,-1-1,1 0,-1 1,1-1,-1-1,1 1,-1-1,1 0,-1 0,1 0,-1 0,1-1,0 0,0 0,0 0,0 0,0-1,1 0,-1 1,1-1,-2-2,-1-11,0 1,2-1,0-1,1 1,0 0,2-1,0 1,0-1,2 0,0 1,1-1,0 1,2 0,0-1,0 2,2-1,0 0,2-1,11-37,2 1,3 1,2 1,2 1,2 1,3 2,4-2,-9 16,-3 7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3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397 203,'23'-123,"-23"120,0-1,0 1,-1 0,1 0,-1 0,1-1,-1 1,0 0,0 0,-1 0,1 0,0 0,-1 0,0 1,0-1,0 1,0-1,0 1,0-1,-1 1,1 0,-1 0,1 0,-1 1,0-1,0 0,0 1,0 0,0 0,0 0,0 0,0 0,-1 1,1-1,0 1,-1 0,-12 2,1 0,-1 1,1 0,0 2,0-1,1 2,-1 0,1 1,-8 5,22-11,-149 99,145-97,1 0,-1 0,1 1,0 0,1-1,-1 1,1 0,-1 0,1 0,0 1,0-1,1 0,0 1,-1-1,1 1,1-1,-1 1,1 0,0-1,0 1,0 0,0-1,1 1,0 0,0-1,0 1,1-1,-1 0,1 1,0-1,0 0,1 0,-1 0,1 0,0-1,0 1,0-1,1 1,-1-1,1 0,-1 0,1-1,2 2,8 3,-1 0,1-1,1 0,-1-1,1-1,-1 0,1-1,1 0,-1-2,0 0,11 0,-9 0,-12-1,1 0,-1 0,1 0,0 1,-1 0,0 0,1 1,-1 0,0-1,1 2,-1-1,0 1,0-1,-1 1,1 1,2 1,-7-1,0-1,1 1,-2-1,1 1,0-1,-1 1,0-1,1 1,-1-1,-1 0,1 1,0-1,-1 0,0 0,0 0,0 0,0 0,0-1,0 1,-1 0,1-1,-1 0,0 0,-1 1,-1 3,-154 173,153-174,1 0,0 0,0 1,0-1,1 1,0 0,0 0,0 1,1-1,0 1,0 0,1 0,-1 0,2 0,-1 0,1 0,0 0,0 0,1 1,0-1,1 0,-1 2,4-5,1 0,-1 0,0-1,1 1,0-1,0 0,0 0,0-1,0 1,1-1,-1 0,1-1,-1 1,1-1,0 0,-1-1,1 1,0-1,0 0,-1-1,1 0,0 1,-1-2,6 0,5 0,0-1,0-1,0 0,0-1,-1-1,1 0,-1-1,-1-1,2-1,3-4</inkml:trace>
  <inkml:trace contextRef="#ctx0" brushRef="#br0" timeOffset="476.389">595 853,'35'-73,"4"1,41-56,-38 61,-17 31,-16 67,-12 33,8 75,-4-134,1-1,0 1,0-1,1 1,-1-1,1 0,0 0,0-1,1 1,-1 0,1-1,-1 0,1 0,0 0,0 0,0-1,1 0,-1 0,1 0,-1 0,1 0,0-1,-1 0,1 0,0 0,0-1,0 0,0 0,-1 0,1 0,0-1,0 0,0 0,0 0,-1 0,1-1,-1 0,1 0,-1 0,0 0,1-1,-1 0,0 0,-1 0,3-2,13-12,-1-1,-1 0,-1-2,-1 0,0 0,-2-1,0-1,-2 0,1-4,8-11,-6 13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1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1 334,'10'-38,"7"-23,6-1,0 6,-1 12,-2 9,-2 10,3 14,-4 10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38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1,'0'5,"0"6,0-4,5-2,1-8,5-2,1-6,-8 4,-3 8,-2 3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38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1,'-5'0,"-6"5,-1 6,1 6,3-4,7-5,4-9,1-3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42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0 103,'1'494,"24"-329,-25-162,0 0,0 0,0 0,0 0,0 0,1 0,-1 0,1 0,0 0,0 0,0 0,0 0,1 0,-1-1,1 1,0 0,-1-1,1 1,0-1,1 0,-1 0,0 0,1 0,-1 0,1 0,-1-1,1 1,0-1,0 0,-1 0,1 0,0 0,0 0,0-1,0 1,1-1,-1 0,0 0,0 0,0 0,0 0,0-1,0 1,0-1,0 0,0 0,0 0,-1 0,1-1,2 0,10-16,-1 0,-1 0,-1-2,0 1,-1-2,-1 1,-2-1,0-1,3-12,8-18,137-372,-104 298,-39 108</inkml:trace>
  <inkml:trace contextRef="#ctx0" brushRef="#br0" timeOffset="332.058">621 667,'-5'38,"-1"18,0 4,6-8,3-13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41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1 311,'38'-5,"37"-6,11-2,-5 2,-11-2,-13 1,-12 3,-7 2,-7 4,-8 1</inkml:trace>
  <inkml:trace contextRef="#ctx0" brushRef="#br0" timeOffset="233.659">311 0,'-9'39,"-4"31,-4 9,1-4,3-6,4-9,8-10,4-9,2-7,5-9,0-3,4-7,-1-4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40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58,'-26'276,"6"95,9-262,10-110,1-10</inkml:trace>
  <inkml:trace contextRef="#ctx0" brushRef="#br0" timeOffset="237.301">1 31,'43'-5,"38"-2,16 1,0 1,-12 1,-10 2,-13 1,-13 0,-9 1,-7 1,-10-1</inkml:trace>
  <inkml:trace contextRef="#ctx0" brushRef="#br0" timeOffset="452.395">763 651,'-10'34,"-3"15,1 5,7-7,5-12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43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0 198,'39'0,"26"0,8 0,-4 0,-9 0,-10 0,-9 0,-6 0,-4 0,-8-5,-8-1</inkml:trace>
  <inkml:trace contextRef="#ctx0" brushRef="#br0" timeOffset="234.028">255 1,'-14'38,"-10"28,-1 6,4-3,6-9,5-10,4-9,4-6,1-9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44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171 397,'-35'103,"-15"44,-23 125,61-131,12-137,0 1,1-1,0 1,0-1,1 1,-1-1,1 1,0-1,0 0,0 0,1 0,-1 0,1-1,0 1,0-1,1 1,-1-1,0 0,1 0,0-1,0 1,0-1,0 1,0-1,0-1,1 1,-1-1,3 1,3-1,0-1,-1 0,1-1,0 0,0-1,0 0,-1 0,1-1,-1 0,0-1,0 0,0 0,0-1,-1 0,0-1,0 0,0 0,5-6,5-1,30-25,-2-1,-1-3,-3-1,-2-3,-1-1,21-36,-12 20,-25 35,-1-1,-1 0,-1-1,-2-2,-1 0,-2 0,-1-2,10-33,-25 68,0-1,1 0,-1 1,0-1,1 0,-1 0,0 1,1-1,-1 0,0 0,0 0,1 0,-1 0,0 0,1 0,-1 0,0 0,0 0,1-1,-1 1,0 0,1 0,-1 0,0-1,1 1,-1-1,1 1,-1 0,0-1,1 1,-1-1,1 1,-1-1,1 1,0-1,-1 0,1 1,-1-1,1 1,0-1,0 0,-1 0,1 1,0-1,0 0,0 1,0-1,0 0,0 1,0-1,0 0,0 0,0 1,0-1,0 0,1 0,-27 31,1 1,2 0,1 2,1 1,2 1,2 0,-1 5,2-5,1 1,2 1,2 0,1 0,-3 29,11-57,1 0,1 0,0 1,0-1,1 0,0 0,1 0,0 0,0 0,1 0,0 0,0-1,1 0,0 1,1-1,0-1,0 1,1-1,2 3,11 8</inkml:trace>
  <inkml:trace contextRef="#ctx0" brushRef="#br0" timeOffset="248.874">990 877,'-24'38,"-8"22,-3 6,4-3,7-8,13-13,8-14</inkml:trace>
  <inkml:trace contextRef="#ctx0" brushRef="#br0" timeOffset="4702.202">1131 1102,'369'0,"-201"-26,-167 26,0 0,0 1,0-1,0 0,0 0,0 1,0-1,0 0,0 0,0 0,0 0,0-1,0 1,0 0,0 0,0 0,-1-1,1 1,0-1,0 1,0-1,0 1,0-1,-1 1,1-1,0 0,0 1,-1-1,1 0,0 1,-1-1,1 0,-1 0,1 0,-1 0,0 0,1 0,-1 1,0-1,1 0,-1 0,0 0,0 0,0 0,0 0,0 0,0 0,0 0,0 0,-1 0,1 0,0 0,-1 0,1 0,0 0,-1 0,1 0,-1 1,1-1,-1 0,0 0,1 1,-1-1,-118-98,118 98,0 1,0-1,0 0,0 0,0 1,0-1,0 1,0-1,0 1,0-1,-1 1,1 0,0-1,0 1,0 0,-1 0,1 0,0 0,0 0,0 0,-1 0,1 0,0 1,0-1,0 0,-1 1,1-1,0 1,0-1,0 1,0 0,0-1,0 1,0 0,0 0,0 0,1-1,-1 1,0 0,0 0,1 1,-17 50,15-40,-23 223,-8-105,34-124,9-16,13-21,-22 30,158-203,-148 189</inkml:trace>
  <inkml:trace contextRef="#ctx0" brushRef="#br0" timeOffset="5103.32">1893 989,'15'-5,"1"0,0 2,1 0,-1 0,1 2,-1 0,1 1,-1 1,1 0,-1 1,0 1,0 1,0 0,0 1,0 1,-14-5,0 0,0 0,0 1,0-1,0 1,0-1,0 1,-1 0,1-1,-1 1,0 0,1 0,-1 0,0 0,0 0,0 1,0-1,0 0,-1 0,1 1,-1-1,1 0,-1 1,0-1,0 0,0 1,0-1,-1 0,1 1,0-1,-1 0,0 1,0-1,1 0,-1 0,0 0,-1 0,1 0,0 0,-1 0,0 1,-69 72,61-67,-5 3,1 1,0 1,1 0,0 0,1 2,0-1,1 2,-8 14,18-28,1-1,-1 1,0-1,1 1,-1-1,1 1,0-1,-1 1,1-1,0 1,0 0,0-1,0 1,0-1,0 1,0-1,1 1,-1 0,1-1,-1 1,1-1,-1 1,1-1,0 0,0 1,0-1,0 0,0 1,0-1,0 0,0 0,0 0,0 0,1 0,-1 0,0 0,1 0,-1-1,1 1,-1-1,1 1,-1-1,1 1,-1-1,1 0,0 0,81 5,-75-5,111-21,-94 16</inkml:trace>
  <inkml:trace contextRef="#ctx0" brushRef="#br0" timeOffset="6439.785">1272 86,'0'0,"-1"0,1-1,-1 1,1 0,-1 0,1-1,0 1,-1 0,1 0,-1 0,1 0,-1 0,1 0,-1 0,1 0,-1 0,1 0,-1 0,1 0,-1 0,1 0,-1 0,1 0,-1 1,1-1,0 0,-1 0,1 1,-1-1,1 0,0 0,-1 1,1-1,0 0,-1 1,1-1,0 1,-1-1,1 0,0 1,0-1,0 1,-1-1,1 1,0-1,0 1,0-1,0 1,0-1,0 1,0-1,0 1,0-1,0 0,0 1,0-1,0 1,-40 85,25-51,-1-1,-1 0,-2-2,-2 0,-9 10,73-117,154-175,-197 249,0 0,0 0,0 0,0 0,0 0,1 0,-1 0,0 0,1 0,-1 1,1-1,-1 0,1 0,-1 0,1 1,-1-1,1 0,0 1,-1-1,1 1,0-1,0 0,0 1,-1 0,1-1,0 1,0-1,0 1,0 0,0 0,0 0,0-1,-1 1,1 0,0 0,0 0,0 0,0 0,0 1,0-1,0 0,0 0,0 1,0-1,-1 0,1 1,0-1,0 1,0-1,-1 1,1-1,0 1,0 0,-1-1,1 1,-1 0,1 0,-1-1,1 1,-1 0,1 0,-1 1,-7 66,4-60,1 0,0 0,0 1,1-1,1 1,-1-1,1 1,0-1,1 1,0-1,0 1,1-1,0 0,1 1,0-1,0 0,1-1,-1 1,2-1,-1 1,1-1,4 4,-7-9,1 0,0 0,0 0,1 0,-1 0,0-1,0 1,1-1,-1 0,1 0,-1 0,1-1,0 1,-1-1,1 0,-1 0,1 0,0-1,-1 1,1-1,-1 1,1-1,-1-1,1 1,-1 0,0-1,1 1,-1-1,0 0,0 0,0-1,-1 1,1-1,81-92,-78 85,-1 0,0 0,0-1,-1 0,0 1,-1-1,-1 0,1-1,-2 1,1-6,-2 6</inkml:trace>
  <inkml:trace contextRef="#ctx0" brushRef="#br0" timeOffset="6707.191">2062 1,'-38'14,"-18"15,1 7,10 2,12 0,17-7,16-4,12-7,10-6,5-6,3-4,2-3,-1-2,0 0,-1 0,-5-1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53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0 108,'225'-37,"30"-1,-72 11,-165 22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53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82,'39'-5,"31"-7,9 0,1 1,-4-2,-10 0,-11 4,-16 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55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80,'-8'79,"4"1,3 0,3-1,7 27,20 41,-29-141,1-1,0 0,0 1,0-1,1 0,0 0,0 0,0 0,0 0,1-1,0 1,0-1,0 1,1-1,-1 0,1 0,3 2,-3-7,-1 0,1 0,-1 0,0-1,0 1,1-1,-1 0,0 0,-1 0,1-1,0 1,-1 0,1-1,-1 0,0 0,1 1,-1-1,-1-1,1 1,0 0,-1 0,1-3,0 2,76-196,39-84,-107 261,0 1,2 0,1 0,1 1,0 1,2 0,13-13,-14 21</inkml:trace>
  <inkml:trace contextRef="#ctx0" brushRef="#br0" timeOffset="499.883">438 646,'23'-6,"-13"3,0 1,0-1,0 1,0 1,0 0,1 1,-1-1,0 2,1 0,-1 0,0 1,0 0,1 1,-9-3,-1 1,1 0,-1-1,1 1,-1 0,1 0,-1 0,0 0,1 0,-1 1,0-1,0 0,0 1,0-1,0 0,0 1,0-1,0 1,-1 0,1-1,0 1,-1 0,1-1,-1 1,0 0,0-1,0 1,0 0,0 0,0-1,0 1,0 0,-1-1,1 1,-1 0,1-1,-1 1,1 0,-1-1,0 1,0-1,0 1,0-1,-1 1,-54 60,53-59,-3 1,1 0,0 1,1-1,-1 1,1 0,0 0,0 0,1 1,-1 0,1-1,1 1,-1 0,1 1,0-1,0 0,1 0,-1 1,2-1,-1 1,1-1,0 3,3-5,1 0,0 0,0-1,0 1,0-1,0 0,1 0,-1-1,1 1,0-1,0 0,0 0,0-1,0 1,0-1,1 0,-1-1,0 1,0-1,1 0,-1-1,0 1,1-1,-1 0,0 0,2-1,52-10,-34 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2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217 650,'-74'39,"61"-34,1 1,-1 0,1 1,0 0,1 1,0 0,0 1,0 0,-2 4,11-9,1-1,-1 0,1 1,0-1,0 1,0 0,1-1,-1 1,1 0,0-1,0 1,0 0,0 0,1-1,0 1,-1-1,1 1,1 0,-1-1,0 0,1 1,0-1,0 0,0 0,0 0,0 0,0 0,1 0,0 0,-1-1,1 0,0 1,0-1,0 0,1-1,-1 1,0 0,1-1,2 1,21 20,15 36,-42-56,1-1,-1 1,1-1,-1 1,0-1,0 1,0-1,0 1,0-1,0 1,0-1,0 1,0-1,-1 1,1-1,-1 0,1 1,-1-1,1 0,-1 1,0-1,0 0,0 1,0-1,0 0,0 0,0 0,0 0,0 0,0 0,0 0,-1-1,1 1,0 0,-1-1,1 1,-1-1,1 1,-1-1,1 0,0 1,-1-1,1 0,-1 0,0 0,-81 4,56-5</inkml:trace>
  <inkml:trace contextRef="#ctx0" brushRef="#br0" timeOffset="804.52">274 1,'62'11,"0"-2,1-3,0-3,31-3,-91-1,-1 1,1-1,0 1,0 0,0 0,0 0,0 0,0 0,-1 1,1-1,0 1,0 0,0 0,-1 0,1 0,0 0,-1 1,1-1,-1 1,0-1,1 1,-1 0,0 0,0 0,0 0,-1 1,1-1,0 0,-1 1,1-1,-1 1,0 0,0-1,0 1,0 0,0 0,-1-1,1 2,-16 137,6-94,-11 66,3-24,3 1,5 0,3 5,8 286,-2-377,1-2,-1 0,1 0,-1 0,1-1,-1 1,0 0,0 1,0-1,0 0,0 0,0 0,0 0,-1 0,1-1,-1 1,1 0,-1 0,0 0,0 0,0 0,0-1,0 1,0 0,-1-1,1 1,0-1,-1 1,1-1,-1 0,0 0,1 0,-1 0,0 0,0 0,1 0,-1 0,0-1,0 1,0-1,0 1,0-1,0 0,-213-14,190 14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55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0 225,'43'5,"34"2,8-1,-5-1,-12-2,-12 0,-12-2,-12-6,-7-1,-8-5,-3-1,-2-3,-5 2</inkml:trace>
  <inkml:trace contextRef="#ctx0" brushRef="#br0" timeOffset="246.407">338 0,'-9'34,"-4"29,1 10,2-3,3-9,3-9,1-10,2-6,1-6,6-6,1-9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6:54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87,'-25'200,"-36"251,36-320,17-126,2-10</inkml:trace>
  <inkml:trace contextRef="#ctx0" brushRef="#br0" timeOffset="248.875">0 59,'48'0,"50"-5,17-1,-1 0,-10 1,-14-3,-12-1,-14 2,-9 1,-9 3,-8 1,-4 1,-10 1</inkml:trace>
  <inkml:trace contextRef="#ctx0" brushRef="#br0" timeOffset="669.398">621 736,'17'-3,"11"-5,1 2,-1 0,2 3,-1 0,0 2,0 1,14 2,-42-2,0-1,1 1,-1 0,0 0,1 0,-1 1,1-1,-1 0,0 1,0-1,1 0,-1 1,0-1,0 1,1 0,-1 0,0-1,0 1,0 0,0 0,0 0,0 0,0 0,0 0,-1 0,1 0,0 0,-1 1,1-1,0 0,-1 0,0 1,1-1,-1 0,0 1,1-1,-1 0,0 1,0-1,0 1,0-1,-1 0,1 1,0-1,0 0,-1 1,1-1,-1 0,1 0,-1 1,0-1,1 0,-1 0,0 0,0 0,0 0,0 0,0 0,0 0,0 0,-1 0,-134 118,135-118,0 0,0 0,0 0,-1 0,2 1,-1-1,0 0,0 1,0-1,1 1,-1-1,0 1,1-1,0 1,-1 0,1-1,0 1,0-1,0 1,0 0,0-1,0 1,0-1,0 1,1 0,-1-1,1 1,-1-1,1 1,0-1,-1 1,1-1,0 0,0 1,0-1,0 0,0 0,0 1,1-1,-1 0,0 0,1 0,-1-1,0 1,1 0,-1 0,1-1,-1 1,1-1,0 1,82 15,40-44,-37-3,-66 21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03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24,'-25'179,"-6"174,4-176,7-110,15-49</inkml:trace>
  <inkml:trace contextRef="#ctx0" brushRef="#br0" timeOffset="316.651">1 80,'418'-32,"-257"14,-62 6,-61 5,1 2,1 1,-1 3,1 0,-1 3,0 1,1 3,16 4,22 29,-77-38,1 1,-1-1,0 0,1 1,-1 0,0-1,0 1,0-1,0 1,0 0,0 0,0 0,-1 0,1 0,-1-1,1 1,-1 0,0 0,0 0,0 0,0 0,0 0,0 0,0 0,-1 0,1 0,-1 0,1 0,-1 0,0 0,0 0,0-1,0 1,0 0,0-1,0 1,0-1,-1 1,1-1,-1 1,-14 14</inkml:trace>
  <inkml:trace contextRef="#ctx0" brushRef="#br0" timeOffset="540.777">1 899,'38'0,"32"-5,14-6,2-2,-4-3,-6 2,-12 2,-7 4,-8-2,-7 1,-7 2,-4 2,-3 2,-5 1</inkml:trace>
  <inkml:trace contextRef="#ctx0" brushRef="#br0" timeOffset="1019.658">904 1012,'33'-82,"3"1,38-59,-69 130,0-1,1 1,0 0,0 1,2 0,-1 0,1 0,0 1,0 0,1 1,0-1,1 2,0 0,0 0,0 0,0 1,1 1,0 0,7-2,-16 6,1 0,0 0,0 0,-1 0,1 0,0 0,-1 1,1-1,0 1,-1 0,1 0,0 0,-1 0,0 0,1 1,-1-1,0 1,1 0,-1-1,0 1,0 0,-1 0,1 0,0 0,-1 1,1-1,-1 0,1 1,0 1,8 82,-3-18,-6-66,-1-1,1 1,0 0,0 0,0-1,0 1,0 0,0-1,0 1,0-1,1 0,-1 1,1-1,-1 0,1 0,-1 0,1 0,0 0,-1 0,1 0,0-1,0 1,0-1,-1 1,1-1,0 1,0-1,0 0,0 0,0 0,0 0,0-1,-1 1,1 0,0-1,0 1,0-1,0 0,0 0,70-36,86-66,-156 102,-1 0,0-1,1 1,-1 0,1 1,-1-1,1 0,-1 0,1 1,0-1,-1 1,1-1,0 1,-1 0,1-1,0 1,0 0,-1 0,1 1,0-1,0 0,-1 0,1 1,0-1,-1 1,1-1,0 1,-1 0,1 0,-1 0,1 0,-1 0,0 0,1 0,-1 0,0 1,0-1,0 0,0 1,0-1,0 1,0-1,0 1,-1-1,1 1,0 0,-1-1,1 1,-1 0,0-1,0 1,0 0,0 0,0 0,-10 106,-2-43,21-12,2-35</inkml:trace>
  <inkml:trace contextRef="#ctx0" brushRef="#br0" timeOffset="1506.368">2004 758,'-85'429,"82"-421,-28 48,29-56,1-1,0 1,0-1,0 1,0-1,0 0,0 1,0-1,0 0,0 0,0 0,0 0,0 0,0 0,1 0,-1 0,0 0,1 0,-1 0,1 0,-1 0,1-1,0 1,0 0,-1 0,1-1,0 1,0 0,0 0,0-1,0 1,0 0,1 0,-1-1,1-18,2 0,0 0,1 0,1 0,1 1,1 0,7-16,2-5,-2 0,3 1,1 1,1 0,2 2,17-22,-32 50,0 0,1 0,0 1,0 0,0 0,1 0,0 1,0 0,1 1,-1 0,1 0,0 1,1 0,-1 1,1 0,-1 0,1 1,0 0,0 1,0 0,0 1,0 0,0 0,8 2,-13 2,1 0,-1 1,0-1,0 1,-1 0,1 1,-1-1,0 1,0 0,-1 0,0 0,0 0,0 1,-1-1,0 1,0-1,-1 1,0 0,0 0,0 0,-1 0,0 0,-1 0,1-1,-1 1,0 0,-1 0,0-1,0 1,0-1,-1 1,0-1,0 0,-1 0,0 0,0 0,-3 2,2 0,-1 0,-1-1,1 0,-1-1,0 1,-1-1,1-1,-1 1,-1-1,1-1,0 0,-1 0,0 0,0-1,0-1,-1 1,1-1,0-1,-1 0,1 0,-6-1,-2-6</inkml:trace>
  <inkml:trace contextRef="#ctx0" brushRef="#br0" timeOffset="2124.438">2484 729,'44'112,"-43"-110,1 1,-1-1,1 0,0 1,0-1,0 0,1 0,-1 0,0-1,1 1,-1-1,1 1,-1-1,1 0,0 0,0 0,-1 0,1 0,0-1,0 1,0-1,0 0,0 0,0 0,0 0,-1 0,1-1,0 1,0-1,0 0,0 0,-1 0,1 0,0 0,-1-1,1 1,-1-1,0 0,1 0,73-74,-74 76,0-1,-1 1,1 0,0 1,-1-1,1 0,-1 0,1 1,0-1,-1 1,1-1,-1 1,1 0,-1-1,1 1,-1 0,0 0,1 0,-1 0,0 0,0 0,0 1,1-1,-2 0,1 1,0-1,0 1,0-1,0 1,-1-1,1 1,-1-1,1 1,-1-1,0 1,0 0,0-1,1 1,-1 0,-1-1,1 1,0 0,0-1,-1 1,1 0,6 19,-3-15,1-1,0 0,1 1,-1-1,1 0,0-1,1 1,-1-1,1 0,-1-1,1 1,0-1,1 0,-1-1,0 0,1 1,-1-2,1 1,0-1,-1 0,1-1,0 1,0-1,0-1,0 1,-1-1,1 0,0-1,-1 0,1 0,-1 0,0-1,1 0,-1 0,0 0,-1-1,1 0,-1 0,4-3,20-16,0-1,-2-1,-1-1,0-2,-3 0,0-2,-2 0,-1-1,-1-2,-2 0,-1 0,8-27,-15 35,-1 1,-1-1,-1 0,-2 0,0-1,-2 0,0 1,-2-1,-1-3,1 27,0 0,1 0,-1 0,0 0,0 0,-1 0,1 1,0-1,-1 0,1 0,-1 0,1 0,-1 1,0-1,0 0,0 1,0-1,0 0,0 1,0-1,-1 1,1 0,-1-1,1 1,-1 0,1 0,-1 0,1 0,-1 0,0 0,0 1,1-1,-1 0,0 1,0 0,0-1,0 1,0 0,0 0,1 0,-1 0,0 0,0 0,0 1,0-1,0 1,0-1,1 1,-1 0,0-1,1 1,-1 0,0 0,1 0,-1 1,1-1,-1 0,1 1,0-1,0 0,-1 2,-9 9,1 1,0 0,0 1,2 1,0-1,0 1,2 0,0 1,0 0,2 0,0 0,1 0,0 1,1-1,1 1,1-1,0 1,1 0,2 6,-2-6,2-1,-1 1,2-1,0 0,1-1,1 1,0-1,1 0,1 0,0-1,1 0,1 0,0-1,0 0,1-1,1 0,0-1,1 0,0-1,3 1,41 1,-32-15</inkml:trace>
  <inkml:trace contextRef="#ctx0" brushRef="#br0" timeOffset="2485.651">3754 532,'-18'11,"15"-11,0 1,0 0,0 0,0 0,1 0,-1 0,0 1,0-1,1 1,-1 0,1-1,0 1,-1 1,1-1,0 0,0 0,0 1,1-1,-1 1,0 0,1-1,0 1,0 0,0 0,0 0,0 0,0 0,1 0,-1 0,1 0,0 0,0 0,0 0,0 0,1 0,-1 0,2 2,54 52,-51-55,0 1,0 0,-1 1,1-1,-1 1,0 0,0 0,0 0,-1 0,1 1,-1-1,0 1,0 0,-1 0,0 0,0 1,0-1,0 0,-1 1,0-1,0 1,0-1,-1 1,0 0,0-1,0 1,-2 0,1 0,-1 0,-1 0,1 0,-1 0,0-1,0 1,-1-1,1 0,-1 0,-1 0,1 0,-1-1,1 0,-1 0,0 0,-1-1,1 1,-1-1,1 0,-1-1,0 1,0-1,0-1,0 1,0-1,-1 0,1 0,0-1,-1 0,1 0,-4-1,-8-5</inkml:trace>
  <inkml:trace contextRef="#ctx0" brushRef="#br0" timeOffset="2824.332">3952 842,'22'-11,"19"-8,-2-1,0-2,-2-1,0-2,-2-2,8-9,-38 33,0-1,-1 0,0 0,0-1,0 1,0-1,-1 0,1 0,-1 0,-1 0,1-1,-1 1,0-1,0 0,0 1,-1-1,0 0,0 0,-1 0,1 0,-1 0,0 0,-1 0,0 0,0 1,0-1,-1 0,1 0,-1 1,-1-1,1 1,-1-1,0 1,0 0,-2-1,3 4,-1 0,1 1,-1-1,1 1,-1 0,0 0,0 0,0 0,0 1,0-1,0 1,0 0,0-1,1 1,-1 1,0-1,0 0,0 1,0-1,0 1,0 0,0 0,0 0,1 0,-1 1,1-1,-1 1,0 0,-67 57,59-46,1 0,0 1,1 0,1 0,0 1,1 0,0 1,2 0,-3 8,6-17,0 1,0 0,1-1,0 1,1 0,-1 0,2 0,-1 0,1 0,0 0,0 0,1-1,0 1,1 0,0-1,0 0,0 0,1 0,0 0,5 5,-1-1,1-2,0 1,0-2,1 1,0-1,1 0,0-1,0-1,1 1,0-2,0 0,0 0,0-1,1-1,0 0,-1 0,1-1,0-1,0 0,13-2,2 1,-4-1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11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1,'0'4,"0"7,0-3,5-4,-4-1,-1 2,-1 1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11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1,'-5'5,"-6"6,3 1,-2-1,2-2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0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1 791,'38'-5,"18"3,4 2,-8 2</inkml:trace>
  <inkml:trace contextRef="#ctx0" brushRef="#br0" timeOffset="586.166">368 932,'29'-57,"2"1,3 2,2 1,3 2,44-45,-78 90,-1 0,2 0,-1 0,0 1,1 0,0 0,0 0,1 1,-1 0,1 0,0 1,0 0,0 0,0 0,1 1,-1 0,1 1,-1 0,7-1,-10 5,-1 0,1 0,-1 1,1-1,-1 1,-1-1,1 1,0 0,-1 0,0 1,0-1,0 0,0 1,-1-1,1 1,-1-1,-1 1,1 0,0-1,-1 1,0 0,0 0,-1-1,1 1,-1 0,0-1,0 1,0 5,0 16,-1-22,1 0,0 1,0-1,0 0,1 1,0-1,0 1,0-1,0 1,0-1,1 0,0 1,0-1,0 0,1 1,-1-1,1 0,0 0,0 0,1 0,-1-1,1 1,-1-1,1 1,0-1,1 0,1 1,1-4,0 0,0-1,0 0,0 0,-1-1,1 1,0-1,0-1,-1 1,0-1,1 0,-1 0,0 0,0-1,-1 0,1 0,-1 0,0 0,2-3,-2 4,201-192,-57 57,-148 137,0 0,0 1,0-1,0 0,1 1,-1-1,0 1,1-1,-1 0,0 1,1-1,-1 1,1-1,-1 1,1 0,-1-1,1 1,-1-1,1 1,-1 0,1-1,-1 1,1 0,0 0,-1-1,1 1,-1 0,1 0,0 0,-1 0,1 0,0 0,-1 0,1 0,0 0,-1 0,1 0,0 0,-1 0,1 1,-1-1,1 0,0 0,-1 1,1-1,-1 1,1-1,-1 0,1 1,-1-1,1 1,-1-1,1 1,-1-1,0 1,1-1,-1 1,0 0,1-1,-1 1,0-1,0 1,0 0,0-1,0 1,1 0,-11 44,-23 30,23-56,0 0,2 1,0 0,1 0,2 1,0-1,1 1,0 0,1 16,3-33,1-1,-1 1,1-1,0 1,0-1,0 0,0 1,0-1,1 0,0 0,-1 0,1 0,0 0,1 0,-1 0,0-1,1 1,-1-1,2 2,14 8</inkml:trace>
  <inkml:trace contextRef="#ctx0" brushRef="#br0" timeOffset="868.17">1554 621,'-3'14,"1"-1,0 1,1 0,1 0,0 0,1 0,0 0,1-1,1 1,0-1,1 1,0-1,1 0,1 0,2 4,-6-15,0 0,-1 0,1 0,0 0,0 0,1-1,-1 1,0-1,0 0,1 1,-1-1,1 0,-1 0,1-1,-1 1,1-1,0 1,-1-1,1 0,0 0,-1 0,1 0,0 0,-1 0,1-1,0 0,-1 1,1-1,-1 0,1 0,-1 0,0-1,1 1,1-2,73-59,-64 48,-1-1,-1 0,0 0,0-1,-2 0,0-1,-1 0,0-1,-2 1,0-1,0-3,-5 16,-1 0,1 0,-1 0,0 1,0-1,0 0,-1 0,0 0,0 1,0-1,0 0,-1 1,0-1,0 1,0 0,-1-1,1 1,-1 0,0 0,0 1,0-1,-1 1,1-1,-1 1,0 0,0 0,0 1,0-1,0 1,0 0,-1 0,1 0,-1 1,0 0,1 0,-1 0,0 0,0 1,0-1,0 1,1 1,-1-1,0 1,0-1,0 1,1 1,-1-1,1 1,-1-1,-1 2,-23 12,4 2</inkml:trace>
  <inkml:trace contextRef="#ctx0" brushRef="#br0" timeOffset="1368.167">1976 875,'4'-39,"2"0,2 1,1 0,2 0,1 1,2 0,14-23,23-1,-50 59,1 1,-1 0,0-1,1 1,0 0,-1 0,1 0,0 0,-1 0,1 1,0-1,0 1,0-1,0 1,0-1,0 1,-1 0,1 0,0 0,0 0,0 0,0 0,0 1,0-1,0 1,0-1,-1 1,1 0,0 0,0 0,-1 0,1 0,0 0,-1 0,1 0,-1 0,0 1,1 0,2 5,-1 0,0 0,0 0,-1 0,0 0,0 1,-1-1,0 1,0-1,-1 1,0 0,0-1,0 1,-1-1,-1 1,1-1,-1 1,0-1,-2 3,-3 27,6-35,1 0,-1 0,1 0,0-1,0 1,-1 0,1 0,0 0,1-1,-1 1,0 0,1 0,-1 0,1-1,-1 1,1 0,0-1,-1 1,1 0,0-1,0 1,0-1,1 0,-1 1,0-1,0 0,1 1,-1-1,1 0,-1 0,1 0,-1-1,1 1,0 0,-1 0,1-1,0 1,0-1,0 0,-1 1,1-1,0 0,0 0,0 0,-1 0,1-1,0 1,0 0,0-1,-1 1,1-1,0 0,-1 1,1-1,0 0,-1 0,1 0,-1 0,144-113,-27 6,-109 101,-8 5,0 1,0-1,0 1,0-1,0 1,0-1,0 1,0 0,0 0,1 0,-1-1,0 1,1 0,-1 1,1-1,0 0,-1 0,1 1,-1-1,1 1,0-1,0 1,-1 0,1-1,0 1,-1 0,1 0,0 0,0 1,-1-1,1 0,0 1,0-1,-1 1,1-1,-1 1,1 0,0 0,-1 0,0 0,1 0,-1 0,1 0,-1 0,0 0,1 2,1 10,-1 0,-1 0,0 0,0 1,-1-1,-1 0,0 1,-1-1,0 0,-1 0,-4 9,-9 90,29-61,-1-33</inkml:trace>
  <inkml:trace contextRef="#ctx0" brushRef="#br0" timeOffset="1680.678">2795 762,'10'-4,"11"-2,1-1,-2 0,1-2,-1-1,-1 0,0-1,0-2,-1 0,-1 0,0-2,-1 0,14-16,-28 29,0 0,0 0,0-1,0 1,-1 0,1-1,0 1,-1-1,0 0,0 0,0 1,0-1,0 0,0 0,-1 0,1 0,-1 0,0 0,0 0,0 0,0 0,-1 0,1 0,-1 0,1 0,-1 1,0-1,0 0,-1 0,1 1,-1-1,1 0,-1 1,0 0,0-1,0 1,0 0,0 0,0 0,-1 0,1 0,0 1,-1-1,0 1,1 0,-1-1,0 1,0 1,0-1,0 0,-2 0,-3 1,0 0,-1 1,1 0,0 0,0 1,0 0,1 0,-1 1,0 0,1 0,0 1,0 0,0 0,0 1,0 0,1 0,0 1,0-1,0 1,1 0,-4 6,-84 152,88-154,0 0,0 0,1 1,0 0,1 0,1 0,-1 0,2 1,0-1,0 0,1 1,1 8,4-2</inkml:trace>
  <inkml:trace contextRef="#ctx0" brushRef="#br0" timeOffset="2065.947">3190 818,'162'-166,"-161"164,-1 1,1-1,-1 1,1 0,0-1,0 1,0-1,0 1,0 0,0 0,0 0,0-1,1 1,-1 0,0 1,1-1,-1 0,0 0,1 0,-1 1,1-1,-1 1,1-1,0 1,-1 0,1 0,-1-1,1 1,0 0,-1 0,1 1,-1-1,1 0,0 0,-1 1,1-1,-1 1,1 0,-1-1,1 1,-1 0,0 0,1 0,-1 0,0 0,0 0,1 0,-1 0,0 0,0 1,0-1,0 1,3 57,-5-54,0 1,1-1,0 0,0 1,0-1,1 1,0-1,0 1,0-1,1 0,-1 0,1 0,1 0,-1 0,1 0,-1 0,1-1,1 1,-1-1,1 0,5 2,0-1,1 0,0-1,0 0,0 0,0-1,0 0,1-1,-1 0,1-1,0 0,0 0,-1-2,1 1,0-1,-1-1,1 0,-1 0,1-1,-1 0,0-1,0 0,0-1,-1 0,0 0,0-1,0 0,0-1,-1 0,0 0,-1-1,0 0,0 0,1-3,21-32,-18 22</inkml:trace>
  <inkml:trace contextRef="#ctx0" brushRef="#br0" timeOffset="2314.301">4234 0,'-14'43,"-10"39,-1 9,5 0,4-12,6-9,4-11,4-12,1-8,2-2,0-2,0-2,0-3,0 0,-1-2,0-4</inkml:trace>
  <inkml:trace contextRef="#ctx0" brushRef="#br0" timeOffset="2549.594">3896 480,'43'0,"29"5,7 1,-6 0,-9-1,-12 3,-10 1,-11-2</inkml:trace>
  <inkml:trace contextRef="#ctx0" brushRef="#br0" timeOffset="2716.225">4432 480,'2'20,"1"0,0-1,2 1,0-1,2 0,0-1,1 1,0-1,2-1,0 0,1 0,0-1,2 0,0-1,6 4,-16-16,1 0,0-1,0 1,0-1,0 0,1 0,-1-1,0 1,1-1,0 0,-1 0,1-1,-1 1,1-1,0 0,-1 0,1-1,0 1,-1-1,1 0,-1 0,1-1,-1 1,0-1,0 0,1 0,-1-1,0 1,-1-1,5-2,4-5,-1 0,0-1,0 0,-1-1,0 0,-1 0,-1-1,7-12,32-118,-42 118</inkml:trace>
  <inkml:trace contextRef="#ctx0" brushRef="#br0" timeOffset="3198.346">4941 791,'131'-181,"-82"138,-47 43,0 1,0 0,-1 0,1 0,0 0,0 0,-1 0,1 1,-1-1,1 0,-1 1,1 0,-1-1,0 1,0 0,0-1,0 1,0 0,0 0,-1 0,1 0,0 0,-1 0,0 0,1 0,-1 0,0 0,0 1,4 8,-4-8,1 0,0 0,1-1,-1 1,0-1,1 1,-1-1,1 0,0 1,0-1,0 0,0 0,0 0,1-1,-1 1,0 0,1-1,-1 0,1 1,0-1,-1 0,1 0,0-1,0 1,-1-1,1 1,0-1,0 0,0 0,0 0,0 0,-1 0,1-1,0 1,0-1,0 0,-1 0,1 0,-1 0,3-2,102-64,-104 65,18-15,0 1,1 1,1 1,0 2,1 0,2 0,-25 12,0-1,0 1,0 0,0-1,0 1,1 0,-1 0,0 0,0-1,0 1,0 0,1 1,-1-1,0 0,0 0,0 0,0 1,1-1,-1 1,0-1,0 1,0-1,0 1,0 0,0-1,0 1,0 0,-1 0,1 0,0 0,0-1,-1 1,1 0,0 0,-1 0,1 1,-1-1,1 0,-1 0,0 0,1 0,-1 0,0 2,4 57,-4-52,3 46,2-35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16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705 680,'10'-7,"0"-1,-18 10,-150 51,91-32,1 2,1 3,-18 13,81-39,1 0,-1 0,1 1,-1-1,1 0,-1 1,1-1,-1 1,1 0,-1 0,1-1,0 1,-1 0,1 0,0 0,0 0,0 0,0 1,0-1,0 0,0 0,0 1,0-1,0 1,1-1,-1 1,1-1,-1 1,1-1,0 1,-1-1,1 1,0-1,0 1,0 0,0-1,0 1,1-1,-1 1,0-1,1 1,-1-1,1 1,-1-1,1 1,0-1,0 1,0-1,-1 0,1 0,0 1,1-1,-1 0,0 0,1 1,131 29,13-10,-16 13,-129-34,-1 1,1-1,0 1,0-1,-1 1,1-1,-1 1,1-1,-1 1,1-1,-1 1,1 0,-1-1,1 1,-1 0,0 0,1-1,-1 1,0 0,0 0,1-1,-1 1,0 0,0 0,0 0,0-1,0 1,0 0,0 0,0 0,-1-1,1 1,0 0,0 0,-1-1,1 1,0 0,-1 0,1-1,-1 1,1 0,-1-1,1 1,-1-1,1 1,-1-1,0 1,1-1,-1 1,0-1,1 1,-1-1,0 0,0 1,-42 23,42-24,-166 70,-166 82,325-149,1 0,0 0,0 1,0 0,0 0,1 1,0-1,0 1,0 1,0-1,1 1,0 0,0 1,1-1,0 1,0-1,0 1,1 1,0-1,0 0,1 1,0-1,0 1,0 3,6-6,-1 1,1-1,0 0,0 0,0-1,1 1,0-1,0 0,0 0,0-1,0 0,1 0,0 0,-1 0,1-1,0 0,0 0,0 0,1-1,-1 0,0-1,1 1,-1-1,3 0,14 4,2 0,1-2,0-1,0 0,0-2,0-1,0-2,-1 0,1-1,-1-2,14-5,95-54,-117 53</inkml:trace>
  <inkml:trace contextRef="#ctx0" brushRef="#br0" timeOffset="548.493">1495 370,'-21'-20,"-1"1,-1 1,0 0,-1 2,-1 1,-1 1,0 1,-1 2,0 0,-4 1,24 9,0 0,0 0,0 1,0 0,0 1,0 0,0 0,0 0,0 1,0 0,1 0,-1 1,1-1,0 2,-1-1,1 1,1 0,-1 0,1 0,-1 1,1 0,0 0,1 0,-1 0,1 1,0 0,1 0,-1 0,1 0,0 1,1-1,-1 2,-7 17,0 1,2 0,1 0,1 1,1 0,2 0,-1 24,6 31,3 1,4-1,4 0,3-1,18 49,-14-48,-3 1,-4 0,-4 2,-3-1,-5 79,-5-116,-1 0,-3 0,-1-1,-2 0,-3-1,-1 0,-12 22,22-59,0 1,0-1,-1 0,0 0,0 0,-1-1,0 0,0 0,0-1,-1 0,0 0,-1-1,1 0,-4 1,7-4,1 0,-1 0,0 0,1 0,-1-1,0 0,0 0,0-1,0 1,0-1,0 0,0 0,0-1,0 1,0-1,0 0,0-1,0 1,1-1,-1 0,0 0,1 0,0-1,-1 1,1-1,0 0,0-1,-1 0,1-2,0 1,0-1,0 0,1 0,0 0,0-1,0 1,1-1,0 1,0-1,1 0,0 0,0 0,0 0,1-4,-1-14</inkml:trace>
  <inkml:trace contextRef="#ctx0" brushRef="#br0" timeOffset="1434.073">1664 1639,'-2'11,"0"-1,0 0,-1-1,0 1,-1 0,0-1,-1 0,0 0,0 0,-3 3,-11 21,-104 156,13-16,109-170,-1 0,1 0,-1 0,1 0,0 0,1 1,-1-1,0 0,1 0,0 1,0-1,0 0,0 1,0-1,1 0,-1 0,1 1,0-1,0 0,0 0,0 0,1 0,-1 0,1 0,0-1,0 1,0 0,0-1,0 1,0-1,1 0,-1 0,1 0,0 0,0 0,0-1,-1 1,1-1,1 1,-1-1,0 0,0-1,0 1,0 0,1-1,-1 0,0 0,144-19,-139 18,0 0,0-1,1 0,-1-1,0 1,-1-1,1-1,0 0,-1 0,0 0,0-1,0 0,-1 0,0-1,0 0,0 0,1-2,2-9</inkml:trace>
  <inkml:trace contextRef="#ctx0" brushRef="#br0" timeOffset="1650.509">1156 1979,'43'4,"29"3,7-1,-6-2,-9 0,-12-2,-14-1</inkml:trace>
  <inkml:trace contextRef="#ctx0" brushRef="#br0" timeOffset="1846.633">1919 2035,'-10'38,"-3"23,6 0,3-9</inkml:trace>
  <inkml:trace contextRef="#ctx0" brushRef="#br0" timeOffset="2669.831">2059 3,'0'0,"0"0,-1 0,1 0,0 0,-1 1,1-1,0 0,-1 0,1 0,0-1,-1 1,1 0,0 0,0 0,-1 0,1 0,0 0,-1 0,1 0,0-1,0 1,-1 0,1 0,0 0,0-1,-1 1,1 0,0 0,0-1,-104 125,95-112,-1 0,1 0,1 1,0 0,1 1,0 0,2 0,-1 0,1 0,1 1,1 0,0 0,1 0,1 0,0 1,1-1,0 0,1 0,1 1,1-1,0-10,0 0,0 0,0-1,1 1,0-1,-1 0,2 0,-1 0,0 0,1-1,0 0,0 0,0 0,0 0,0-1,1 0,-1 0,1 0,-1-1,1 0,0 0,-1 0,1-1,0 0,0 0,-1 0,1-1,0 0,-1 0,1 0,0-1,0 0,36-15,-29 3</inkml:trace>
  <inkml:trace contextRef="#ctx0" brushRef="#br0" timeOffset="2857.563">1777 172,'38'0,"32"0,5 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2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30,'34'0,"15"0,5-4,-2-3,-5 1,-7 1,-4 1,-4 2,-2 1,-7 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24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26,'44'0,"32"0,9 0,-10-5,-13-1,-12 0,-10 1,-12 1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26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586 1,'-421'472,"382"-430,20-24,2 1,0 0,1 2,1 0,1 1,-7 14,20-34,0 0,0 0,1 0,-1 0,0 1,1-1,-1 0,1 0,0 0,-1 1,1-1,0 0,0 0,1 1,-1-1,0 0,1 0,0 1,-1-1,1 0,0 0,0 0,0 0,0 0,0 0,1 0,-1 0,1-1,-1 1,1-1,-1 1,1-1,0 1,0-1,0 0,0 0,0 0,0 0,0 0,0 0,0 0,2-1,99 17,302-48,-253 41,-151-9,-1-1,1 1,0-1,0 1,0-1,0 0,0 1,0-1,1 0,-1 0,0 0,0 0,0 0,0 0,0 0,0 0,0 0,0 0,0 0,0-1,0 1,0-1,0 1,0 0,0-1,0 0,0 1,0-1,0 1,-1-1,1 0,0 0,0 0,-1 1,1-1,-1 0,1 0,-1 0,1 0,-1 0,1 0,-1 0,0 0,1 0,-1 0,0 0,0 0,0 0,0 0,0 0,0-1,0 1,0 0,-1 0,1 0,0 0,-1 0,1 0,0 0,-1 0,1 0,-1 0,0 1,1-1,-1 0,0 0,0 0,-121-214,103 165,3-1,1 0,3-1,-6-48,-10-32,18 107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1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22,'-12'7,"1"0,0 1,0 0,1 1,0 0,0 1,1 0,0 0,1 1,0 0,1 0,0 1,1 0,0 0,1 0,0 1,1 0,0 0,1 0,1 1,-1 12,3-22,1 0,0 0,0-1,0 1,0-1,1 1,-1-1,1 0,0 1,0-1,0 0,1 0,-1 0,1-1,-1 1,1 0,0-1,0 0,0 0,0 0,0 0,1 0,-1 0,1-1,-1 0,1 0,-1 0,1 0,1 0,110-3,-102 0,0-1,0-1,0 0,0-1,0 0,-1-1,0-1,0 1,-1-2,2-1,5-7</inkml:trace>
  <inkml:trace contextRef="#ctx0" brushRef="#br0" timeOffset="396.383">416 191,'20'4,"-1"0,1-1,0-1,0-1,0-1,0-1,0-1,0 0,-1-1,1-2,-1 0,1-1,-2 0,1-2,-1 0,0-1,-1-1,0-1,0 0,1-3,-16 13,-1-1,1 0,0 0,-1 0,1 0,-1 0,1 0,-1 0,0-1,0 1,0 0,0-1,0 1,-1-1,1 1,-1-1,1 1,-1-1,0 1,0-1,0 0,-1 1,1-1,0 1,-1-1,0 1,1-1,-1 1,0 0,0-1,-1 1,1 0,0 0,-1 0,1 0,-1 0,0 0,0 0,0 0,0 1,0-1,0 1,0 0,0-1,0 1,-1 0,1 0,-1 0,1 1,0-1,-1 0,1 1,-1 0,-9-1,1 2,-1-1,1 2,0-1,-1 2,1-1,0 1,0 1,1 0,-1 1,1 0,0 0,0 1,1 1,-1-1,1 1,1 1,0 0,0 0,0 1,1 0,0 0,1 0,0 1,0 0,1 0,1 1,-1 0,0 6,3-13,0 1,1-1,-1 0,1 1,0-1,1 1,-1-1,1 1,0-1,0 1,0-1,1 1,-1-1,1 1,0-1,0 1,1-1,-1 0,1 0,0 0,0 0,1 0,-1 0,1 0,0-1,0 1,0-1,0 0,1 0,-1 0,1 0,0-1,-1 1,1-1,1 0,-1 0,0-1,2 1,6 2,1-1,-1 0,1-1,0 0,0-1,0-1,0 0,1 0,-1-2,-1 0,1 0,0-1,0 0,-1-1,0-1,0 0,0-1,0 0,6-5,6 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26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303 1,'-105'229,"36"-67,-49 75,117-235,0 0,-1 0,1 0,0 0,0 1,0-1,1 1,-1-1,0 0,1 1,0-1,-1 1,1-1,0 1,0-1,1 1,-1-1,0 1,1-1,0 1,-1-1,1 0,0 1,0-1,0 0,1 0,-1 0,0 1,1-1,0-1,-1 1,1 0,0 0,0-1,0 1,13 4,0 0,1-2,-1 1,1-2,-1 0,1-1,0-1,0 0,0-1,0-1,0-1,15-3,24-3,-30 3,1 0,1 2,-1 1,0 2,0 0,1 1,23 5,-25 1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26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0 416,'100'-14,"0"4,0 5,31 5,-101 0,136 1,-166-1,0 1,1-1,-1 0,1 1,-1-1,1 0,-1 1,1-1,-1 0,1 0,-1 1,1-1,-1 0,1 0,-1 0,1 0,-1 0,1 0,0 0,-1 0,1 0,-1 0,1 0,-1 0,1 0,0 0,-1-1,1 1,-1 0,1 0,-1 0,1-1,-1 1,1 0,-1-1,0 1,1-1,-1 1,1 0,-1-1,0 1,1-1,-1 1,0-1,0 1,1-1,-1 1,0-1,0 1,0-1,0 0,0 1,1-1,-1 1,0-1,0 1,0-1,-1 0,1 1,0-1,0 1,0-1,0 0,-32-24,19 15,-14-11,2 3,0-2,2 0,0-2,1 0,2-2,0 0,-5-10,22 30,0 0,1 0,-1-1,1 1,0 0,1-1,-1 1,1-1,0 0,0 1,0-1,1 0,-1 0,1 1,0-1,1 0,-1 0,1 1,0-1,0 0,0 1,1-1,0 1,0-1,1-1,8-7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20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3,'21'0,"-11"-1,-1 0,1 0,-1 2,1-1,0 1,-1 0,1 1,-1 0,0 1,0 0,0 0,0 1,0 0,-1 0,5 4,-11-6,-1-1,1 1,-1-1,0 1,0 0,0-1,0 1,0 0,0 0,0 0,0 0,-1 0,1 0,-1 0,0 0,1 0,-1 0,0 0,0 0,0 0,-1 0,1 0,0 0,-1 0,1 0,-1 0,0 0,0 0,0 0,0-1,0 1,0 0,0 0,-2 1,-51 53,50-52,-12 9,12-12,0 1,0 0,0 1,0-1,0 0,1 1,-1 0,1 0,0 0,0 1,0-1,0 1,0-1,1 1,0 0,0 0,0 0,0 0,0 1,1-1,0 0,0 1,0-1,0 0,1 1,0 0,0-1,0 1,0-1,1 1,0-1,0 0,0 1,1 1,2-2,-1-1,2 1,-1-1,0 0,1 0,-1 0,1-1,0 0,0 0,0 0,0 0,0-1,0 0,1 0,-1 0,0-1,0 1,3-2,17 3</inkml:trace>
  <inkml:trace contextRef="#ctx0" brushRef="#br0" timeOffset="1935.609">481 680,'6'86,"-12"37,-4 1,-20 80,-6-4,36-198,0-1,0 0,0 0,0 0,0 0,0 0,0 0,0 0,-1 0,1 0,0 0,-1 0,1 0,-1 0,1 0,-1-1,1 1,-1 0,1 0,-1 0,0-1,1 1,-1 0,0 0,0-1,0 1,1-1,-1 1,0-1,0 1,0-1,0 0,0 1,0-1,0 0,-1 0,-5-5</inkml:trace>
  <inkml:trace contextRef="#ctx0" brushRef="#br0" timeOffset="2202.693">424 680,'29'5,"23"1,9 0,2-1,-3 3,-9 1,-6-2,-8-1,-4-3,-4-1,-11-1,-8 0</inkml:trace>
  <inkml:trace contextRef="#ctx0" brushRef="#br0" timeOffset="2450.156">282 1047,'39'-5,"36"-1,10 0,-4 1,-6-4,-12 1,-11 1,-10 1,-7 3,-9 1</inkml:trace>
  <inkml:trace contextRef="#ctx0" brushRef="#br0" timeOffset="2918.951">452 370,'298'17,"-176"-7,-120-11,-1 0,0 0,0 0,-1-1,1 1,0-1,0 1,-1 0,1-1,-1 1,1-1,-1 0,1 1,-1-1,0 1,0-1,0 0,0 1,0-1,0 1,0-1,-1 1,1-1,-1 0,1 1,-1-1,1 1,-1-1,0 1,0 0,0-1,1 1,-1 0,-1 0,1-1,0 1,0 0,0 0,-1 0,1 0,-1 0,-2-4,-52-98,48 78</inkml:trace>
  <inkml:trace contextRef="#ctx0" brushRef="#br0" timeOffset="3567.715">1440 991,'-25'0,"0"1,0 1,0 1,1 1,-1 2,1 0,-1 2,17-5,0 0,0 0,1 1,-1 0,1 0,0 1,0 0,0 0,1 1,0-1,0 2,0-1,1 1,-1-1,2 1,-1 1,1-1,0 1,1-1,0 1,0 0,0 3,1-6,1 0,1 0,-1 0,1 0,0 0,0 0,0 0,0 0,1 0,0 0,0 0,1 0,-1-1,1 1,0 0,0-1,0 1,1-1,0 0,0 0,0 0,0 0,1 0,-1-1,1 0,0 1,0-1,0-1,0 1,1-1,-1 1,1-1,-1 0,1-1,0 1,0-1,0 0,5 0,7 1,0-1,0-1,0-1,0-1,0 0,-1-1,1 0,-1-2,1 0,-1-1,-1 0,1-1,-1-1,0-1,-1 0,0-1,0 0,-1-1,-1 0,0-2,10-11,0-2,-1-2,-1 0,-1-1,-2-1,-1-1,-1 0,-2-1,-1-1,-2 0,3-14,-8 31,-1 0,-1 0,0-1,-1 0,-1 1,0-1,-2 0,1 1,-2-1,0 0,-2 1,1 0,-2-1,-3-6,7 20,-1 0,0 0,0 0,0 0,0 1,0-1,-1 1,1-1,-1 1,1 0,-1 0,0 0,0 0,0 1,0-1,0 1,0 0,-1 0,1 0,0 0,-1 0,1 1,0-1,-1 1,1 0,-1 0,1 0,0 1,-1-1,1 1,0 0,-1 0,1 0,0 0,0 1,0-1,0 1,0 0,0 0,0 0,1 0,-1 0,-1 2,-10 15,1-1,1 1,1 1,0 1,2-1,0 1,1 1,1-1,2 2,0-1,1 0,1 1,1 0,1-1,1 1,1 0,1 0,2 2,-4-18,1 18,2 0,0-1,2 1,1-1,1 0,0-1,2 0,1 0,1-1,0 0,2 0,1-2,0 0,1 0,5 3,37 13,-37-32</inkml:trace>
  <inkml:trace contextRef="#ctx0" brushRef="#br0" timeOffset="3937.199">2230 652,'-53'113,"-54"143,73-85,33-166,1 0,-1 0,1 0,0 0,0 0,0 0,1 0,0 0,0 0,0 0,1 0,0 0,-1-1,2 1,-1-1,0 1,1-1,0 0,0 0,0 0,1 0,-1-1,1 1,0-1,0 0,0 0,0-1,0 1,1-1,-1 0,1 0,0 0,0 0,-1-1,1 0,0 0,0 0,2-1,2 2,0 0,1-1,-1 0,0-1,1 0,-1 0,1-1,-1 0,0-1,1 0,-1 0,0-1,0 0,-1-1,1 0,-1 0,1-1,-1 0,-1 0,1-1,-1 0,6-6,0-8</inkml:trace>
  <inkml:trace contextRef="#ctx0" brushRef="#br0" timeOffset="4184.273">1835 934,'44'5,"32"1,9 0,-5-1,-12-2,-12 0,-17-2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34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86,'-25'150,"-53"352,66-429,-52 231,47-238,14-84,3-1</inkml:trace>
  <inkml:trace contextRef="#ctx0" brushRef="#br0" timeOffset="278.557">0 86,'474'-53,"121"21,-489 50,-88-13</inkml:trace>
  <inkml:trace contextRef="#ctx0" brushRef="#br0" timeOffset="682.403">1524 566,'-44'34,"1"1,2 2,2 2,1 2,2 1,2 2,-1 5,32-46,0 1,0-1,0 1,0 0,0 0,1 0,0 1,0-1,0 1,0-1,1 1,0 0,0-1,0 1,0 0,1 0,0 0,0-1,0 1,0 0,1 0,0 0,0-1,0 1,1 0,-1-1,1 1,0-1,1 0,-1 1,1-1,-1 0,1-1,1 1,-1 0,0-1,1 0,0 0,0 0,0 0,0 0,1 0,2-1,0 0,0-1,0 1,0-1,0-1,0 1,0-1,0 0,0-1,0 0,0 0,0-1,0 1,-1-1,1-1,0 1,-1-1,0-1,0 1,0-1,0 0,0 0,-1-1,1 1,-1-1,1-2,6-6,-1 0,0 0,-1-1,0 0,-1-1,-1 0,0 0,-1-1,-1 0,2-10,-4 12,-1-1,0 0,-1 0,-1-1,-1 1,0 0,-1 0,0-1,-1 1,-1 0,0 0,-2-2,4 15,1-1,-1 0,0 1,-1-1,1 1,0-1,-1 1,1-1,-1 1,0 0,1 0,-1 0,0 0,0 0,-1 0,1 1,0-1,-1 1,1-1,-1 1,1 0,-1 0,1 0,-1 0,0 1,0-1,1 1,-1-1,0 1,0 0,0 0,1 0,-1 1,0-1,0 1,1-1,-1 1,0 0,1 0,-1 0,1 0,-1 1,1-1,-1 1,1-1,0 1,0 0,0 0,0 0,0 0,-14 15,2-1</inkml:trace>
  <inkml:trace contextRef="#ctx0" brushRef="#br0" timeOffset="981.287">1778 1046,'-3'1,"0"-1,0 0,-1-1,1 1,0-1,0 1,0-1,0 0,0 0,0 0,0-1,0 1,0-1,0 1,1-1,-1 0,1 0,-1 0,1-1,0 1,0 0,0-1,0 0,0 1,1-1,-1 0,1 0,-1 0,1 0,0 0,0 0,1 0,-1 0,1 0,-1 0,1-4,19-115,-9 92,2 1,1 0,2 1,1 0,0 2,13-15,34 1,-41 34</inkml:trace>
  <inkml:trace contextRef="#ctx0" brushRef="#br0" timeOffset="1796.776">2512 595,'-17'-1,"-1"0,1 1,-1 0,1 2,0 0,0 1,0 1,0 0,0 1,1 1,0 1,0 0,0 1,1 0,0 2,1 0,0 0,1 1,0 1,0 0,-3 6,11-13,0 1,1-1,0 1,0 0,0 0,1 0,-1 0,2 1,-1-1,1 1,0 0,0 0,1 0,-1 0,2 0,-1 0,1 0,0 0,1 0,0 5,3-8,0 0,0-1,0 0,0 1,1-1,-1-1,1 1,0-1,0 1,0-2,0 1,0 0,0-1,1 0,-1 0,0-1,1 1,-1-1,0 0,1-1,-1 1,0-1,1 0,-1 0,0-1,0 0,0 0,0 0,1-1,24-9,-1-1,0-1,-1-2,0-1,-2-1,0-1,-1-2,-1 0,-1-2,0-1,-21 22,-2 1,0 1,1-1,-1 0,0 0,1 0,-1 1,1-1,-1 0,1 0,-1 1,1-1,0 0,-1 1,1-1,0 1,-1-1,1 1,0-1,0 1,-1-1,1 1,0 0,0-1,0 1,0 0,0 0,-1 0,1 0,0 0,0 0,0 0,0 0,0 0,0 0,0 0,-1 0,1 1,0-1,0 0,0 1,0-1,-1 1,1-1,0 1,0-1,-1 1,1-1,0 1,-1 0,1-1,-1 1,1 0,-1-1,1 1,-1 0,1 0,-1 0,0-1,0 1,1 0,-1 0,0 0,0 0,0 0,0 0,0 0,0-1,0 1,0 1,0 22,-1 0,-1 0,-1 0,-1 0,-2 0,0-1,-6 15,7-23,-29 100,-5-3,-20 35,-90 229,144-366,1 1,1 0,0 0,0 0,1 0,1 1,0-1,0 0,1 1,0-1,1 1,1-1,0 0,0 0,2 3,-3-12,0 0,0 1,1-1,-1 0,1 0,0-1,-1 1,1 0,0-1,0 1,0-1,0 1,0-1,1 0,-1 0,0 0,0 0,1 0,-1 0,1-1,-1 1,1-1,-1 0,1 0,-1 0,1 0,-1 0,0 0,1-1,-1 1,1-1,-1 0,1 1,-1-1,0 0,0-1,1 1,-1 0,0-1,82-60,-71 49,-10 11,1 0,-1 0,0 0,1-1,-1 1,-1-1,1 0,0 0,-1 0,1 0,-1 0,0-1,0 1,0-1,-1 0,1 1,-1-1,0 0,0 0,0 0,0 0,-1 0,0 0,1 0,-1 0,-1 0,1 1,-1-1,1 0,-1 0,-1 0,0-3,-11-8,-1 0,0 1,-1 0,0 1,-2 1,1 0,-1 1,-14-6,31 17,-213-142,170 103,42 38,0 0,1 0,-1 0,0 0,0 0,1 0,-1 0,1 0,-1 0,1 0,-1 0,1-1,0 1,0 0,-1 0,1 0,0-1,0 1,0 0,0 0,1 0,-1-1,0 1,0 0,1 0,-1 0,1 0,-1 0,1-1,-1 1,1 0,-1 0,1 0,0 0,0 1,0-1,0 0,-1 0,1 0,0 1,0-1,0 0,0 1,1-1,-1 1,102-25,215-28,-294 46</inkml:trace>
  <inkml:trace contextRef="#ctx0" brushRef="#br0" timeOffset="2068.097">2738 849,'31'102,"-30"-97,1 0,0-1,0 1,0-1,0 1,0-1,1 0,0 0,0 0,0-1,0 1,1-1,-1 1,1-1,0 0,0-1,0 1,0-1,1 1,-1-1,1 0,-1-1,1 1,0-1,0 0,-1 0,1-1,0 1,0-1,0 0,0 0,0-1,-1 0,1 1,0-2,0 1,2-1,4-4,0-1,0 0,-1 0,0-1,0-1,-1 1,0-2,0 1,-1-1,0 0,-1-1,0 0,-1 0,0-1,-1 1,0-1,2-10,0-1</inkml:trace>
  <inkml:trace contextRef="#ctx0" brushRef="#br0" timeOffset="2433.025">3302 1018,'35'-14,"-1"-1,0-2,-1-1,-2-2,0-1,-1-1,3-5,-27 21,0 0,0-1,-1 0,0 0,0 0,-1 0,0-1,0 1,-1-1,0 0,0 0,-1-1,1-7,-2 13,-1-1,0 0,0 1,0-1,0 1,-1-1,1 0,-1 1,0-1,0 1,0-1,0 1,-1 0,0 0,1-1,-1 1,0 0,-1 0,1 1,0-1,-1 0,1 1,-1 0,0-1,0 1,0 0,0 0,0 1,-1-1,1 1,0-1,-4 0,1 1,1 0,-1 0,0 0,1 0,-1 1,0 0,0 0,1 0,-1 1,0 0,0 0,1 1,-1 0,1-1,-1 2,1-1,0 1,0-1,0 2,0-1,1 0,-1 1,1 0,0 0,0 0,-2 4,-5 3,2 2,-1-1,2 2,0-1,0 1,1 0,1 0,1 1,-2 7,4-11,1 1,0-1,1 1,0-1,1 1,0 0,1-1,1 1,-1-1,2 1,0-1,0 0,1 0,0 0,1-1,0 1,1-1,0 0,0-1,1 1,1-1,0-1,0 1,0-1,1-1,0 0,0 0,1 0,0-1,0-1,1 0,3 1,70 11,-60-20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37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31,'5'0,"6"0,6 0,1-5,1-2,3 1,2 1,2 1,1 2,2 1,-1 1,1 0,-1 0,1 5,-1 2,-4-1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39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 1,'0'9,"-5"14,-1 6,-5 9,0 3,1-2,-2-2,1-2,2-3,3-2,2-1,2-1,-3-5,-1-6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39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1,'10'19,"8"21,0 3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42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1,'0'4,"-4"3,-3 4,6 0,2-6,7-5,-4-1,-2-2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42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7,'0'4,"-5"3,-1-6,-5-3,0-5,1-2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41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78,'-5'0,"-1"-1,0 2,0-1,0 1,1-1,-1 2,0-1,1 1,-1-1,1 2,-1-1,1 0,0 1,0 0,0 1,0-1,1 1,0-1,-1 1,1 1,0-1,1 1,-2 2,5-3,0 0,1 1,-1-1,1 0,0 0,0 0,1 0,-1 0,1 0,0-1,0 1,0 0,1-1,-1 0,1 1,0-1,0 0,0 0,0-1,0 1,1-1,-1 1,1-1,0 0,-1-1,1 1,0 0,0-1,1 0,22 16,-22-15,-1 0,1 0,-1 0,0 1,0 0,0 0,-1 0,1 0,-1 1,1 0,-1-1,0 1,0 0,-1 0,1 1,-1-1,0 0,0 1,-1 0,1-1,-1 1,0 0,0 0,-1-1,1 1,-1 0,0 0,0 0,-1 0,1 0,-1 0,0-1,-1 2,-2 1,-1-1,1 1,-1-1,0 0,-1-1,0 1,1-1,-2 0,1-1,0 1,-1-1,0-1,0 1,0-1,-1 0,1-1,-1 0,1 0,-9 1,-20-15,25 1</inkml:trace>
  <inkml:trace contextRef="#ctx0" brushRef="#br0" timeOffset="335.432">391 445,'307'-121,"-294"115,-1 0,1-1,-1-1,-1 1,1-2,-1 0,-1 0,0-1,0 0,-1-1,0 0,-1 0,0-1,-1 0,0-1,-1 1,0-1,-1-1,-1 1,1-3,-5 13,1-1,-1 0,1 1,-1-1,0 0,0 1,-1-1,1 0,-1 1,0-1,0 0,0 1,0-1,0 1,-1 0,0-1,0 1,0 0,0 0,0 0,0 0,-1 1,0-1,1 1,-1-1,0 1,0 0,0 0,0 0,-1 0,1 1,-1 0,1-1,-1 1,1 0,-1 0,1 1,-1-1,0 1,1 0,-1 0,0 0,1 1,-1-1,0 1,1 0,-1 0,1 0,-1 0,1 0,-3 2,-14 8,1 1,1 0,1 1,-1 1,2 1,0 0,1 1,1 1,0 0,1 1,1 1,1 0,0 0,-5 17,11-29,0 0,1 0,1 1,-1-1,1 1,0 0,1 0,0 0,0 1,1-1,0 0,0 0,1 1,0-1,1 0,0 1,0-1,0 0,1 0,1 0,-1 0,1 0,1 0,-1-1,1 1,1-1,-1 0,1 0,0-1,1 1,-1-1,1 0,1-1,-1 0,1 0,6 4,2-4,0-1,0 0,0 0,1-2,0 0,-1-1,1 0,0-2,8 0,-20 1,20-1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1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47 214,'57'-1,"-1"-2,1-2,-1-3,46-13,-94 19,-1 0,1 0,-1-1,1 0,-1-1,0 0,0 0,0 0,-1-1,1 0,-1 0,0 0,-1-1,0 0,1 0,-2-1,1 1,-1-1,0 0,0 0,-1-1,0 1,0-1,0-2,7-33,-29 118,-2 76,-7-1,-7-1,-20 45,41-155,-2 0,-1-2,-3 0,0 0,-2-2,-2-1,-1-1,-24 23,40-45,6-6,-1 0,1 0,-1 0,0 0,0 0,0-1,-1 0,0 0,1 0,-1-1,-1 1,1-1,0 0,-1-1,0 1,1-1,-1 0,0-1,0 1,0-1,0 0,0-1,-1 0,-1 0,6-2,-1-1,1 0,0 0,0 0,1 0,-1-1,1 1,-1 0,1-1,0 1,0-1,1 1,-1-1,1 1,0-1,-1 1,2-1,-1 0,0 1,1-1,-1 1,1-1,0 1,0 0,1-1,-1 1,1 0,0 0,-1-1,1 1,1 1,-1-1,1-1,21-33,1 0,1 2,2 2,2 0,0 2,2 1,2 2,1 1,3-1,166-90,-176 107,-3 4</inkml:trace>
  <inkml:trace contextRef="#ctx0" brushRef="#br0" timeOffset="314.735">950 439,'-14'9,"-1"0,1 1,1 0,0 2,0-1,1 2,1-1,0 2,0-1,2 1,0 1,0 0,1 0,-3 10,10-23,0 1,0-1,1 1,-1-1,1 0,-1 1,1-1,-1 1,1 0,0-1,0 1,1-1,-1 1,0-1,1 1,0-1,-1 1,1-1,0 0,0 1,0-1,1 0,-1 0,1 0,-1 0,1 0,-1 0,1 0,0 0,0-1,0 1,0-1,0 1,1-1,-1 0,0 0,0 0,5 1,-1 0,1 0,-1-1,1 0,-1-1,1 1,0-1,-1 0,1-1,0 0,-1 0,1 0,4-2,-2 0,-1 1,1-1,-1-1,0 1,0-2,0 1,-1-1,1 0,-1 0,0-1,-1 0,1 0,-1-1,-1 0,1 0,-1 0,0-1,-1 0,1 1,-2-2,1 1,-1 0,0-1,-1 1,0-1,-1 0,1 0,-2 0,1 0,-1 0,-1-3,-4-7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39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1006,'1'-20,"0"0,1 0,0 0,2 0,1 0,0 1,1 0,1 0,1 0,1 1,1 1,0-1,1 1,12-14,-22 29,0 0,0 0,0 0,0 1,0-1,0 0,0 1,1-1,-1 1,1-1,-1 1,1-1,0 1,-1 0,1 0,0 0,0 0,0 0,0 0,0 1,0-1,0 1,0-1,0 1,0 0,0 0,0 0,0 0,0 0,0 0,0 0,0 1,0-1,0 1,0-1,0 1,0 0,0 0,0 0,0 0,-1 0,1 0,0 1,-1-1,1 0,-1 1,1-1,-1 1,1 1,41 156,-43-158,1 1,0 0,-1-1,1 1,0-1,0 1,0-1,0 0,1 1,-1-1,0 0,0 0,1 1,-1-1,1 0,-1 0,1-1,-1 1,1 0,0 0,-1-1,1 1,0-1,0 0,-1 1,1-1,0 0,0 0,-1 0,1 0,0 0,0-1,-1 1,1 0,0-1,0 0,-1 1,1-1,-1 0,1 0,0 0,64-48,-53 37,112-87,-124 97,0 1,0 0,1 1,-1-1,0 0,0 0,1 0,-1 1,1-1,-1 1,1-1,-1 1,1-1,-1 1,1 0,-1 0,1 0,-1 0,1 0,-1 0,1 0,-1 1,1-1,-1 0,1 1,-1-1,1 1,-1 0,1-1,-1 1,0 0,0 0,1 0,-1 0,0 0,0 0,0 0,0 0,0 1,0-1,0 0,0 1,-1-1,1 0,-1 1,1 1,11 77,-11-62,30 65,-15-64</inkml:trace>
  <inkml:trace contextRef="#ctx0" brushRef="#br0" timeOffset="489.608">904 780,'-4'120,"-5"0,-22 107,-21-34,42-176,5-26,6-29,18-32,3 1,3 2,3 0,3 2,3 1,29-40,-48 78,0 1,2 0,0 2,2 0,0 1,2 1,0 0,7-2,-26 20,1 0,0 1,0-1,0 1,0 0,0-1,1 2,-1-1,0 0,1 1,0-1,-1 1,1 0,0 0,0 0,0 1,-1 0,1-1,0 1,0 0,0 1,0-1,0 1,-1 0,1 0,0 0,0 0,-1 1,1-1,-1 1,0 0,1 0,-1 0,0 1,0-1,0 1,0-1,1 3,-1 9,-1-1,0 1,-1-1,-1 1,0-1,0 1,-2 0,0-1,0 0,-1 1,-1-1,0 0,-1 0,0-1,-1 1,0-1,-1-1,-5 7,1 2,-1-1,-1-1,0 0,-2-1,0 0,-1-1,0-1,-1 0,-1-2,0 0,-18 9,35-21,0 0,0 0,0-1,0 1,0 0,-1-1,1 1,0-1,-1 1,1-1,0 1,-1-1,1 0,0 0,-1 0,1 0,-1 0,1 0,0 0,-1 0,1 0,-1-1,1 1,0-1,-1 1,1-1,0 1,0-1,-1 0,1 0,0 1,0-1,0 0,0 0,0 0,0 0,0 0,0-1,1 1,-1 0,0 0,1 0,-1-1,1 1,-1 0,1-1,0 1,-1 0,1-1,0 1,0-2,3-12</inkml:trace>
  <inkml:trace contextRef="#ctx0" brushRef="#br0" timeOffset="1115.36">1468 864,'3'6,"0"-1,0 0,0 0,0 0,1-1,0 1,0-1,1 0,-1 0,1 0,-1 0,1-1,1 0,-1 0,0 0,1-1,-1 0,1 0,-1 0,1-1,0 0,0 0,0 0,0-1,0 1,0-2,0 1,0-1,0 1,-1-2,1 1,0-1,0 0,-1 0,1 0,-1-1,0 0,1 0,95-104,-77 76,-24 30,0 0,0 0,0 0,0 0,0 0,1 0,-1 0,0 0,1 0,-1 0,1 0,-1 1,1-1,-1 0,1 0,-1 0,1 0,0 1,-1-1,1 0,0 1,0-1,0 1,0-1,-1 1,1-1,0 1,0-1,0 1,0 0,0-1,0 1,0 0,0 0,0 0,0 0,0 0,0 0,0 0,0 0,0 1,0-1,0 0,0 0,0 1,0-1,0 1,0-1,0 1,-1-1,1 1,0-1,0 1,0 0,-1 0,1-1,0 1,-1 0,1 0,-1 0,1 0,-1-1,1 1,-1 0,0 1,1 6,0 0,0-1,0 1,1-1,0 1,1-1,-1 1,1-1,1 0,-1-1,1 1,1 0,-1-1,1 0,0 0,0 0,1-1,0 0,0 0,0 0,6 2,-4-3,0-1,1 0,-1 0,1-1,0 0,0 0,0-1,0-1,0 1,0-1,0-1,0 0,0 0,0-1,0 0,-1 0,1-1,-1 0,1 0,-1-1,0-1,0 0,19-11,-1-1,-1-1,0-1,-2-2,17-18,-12 7,-2-1,-1 0,-2-2,-1-1,-2-1,-1-1,10-31,-11 21,-2 0,-2-1,-2-1,-3 0,3-34,-28-17,15 99,-1-1,1 1,0 0,-1-1,0 1,1 0,-1 0,0 0,0 0,0 0,0 1,0-1,-1 0,1 1,0 0,-1 0,1-1,-1 1,0 1,1-1,-1 0,1 1,-1-1,0 1,0 0,1 0,-1 0,0 0,0 0,1 1,-1-1,0 1,1 0,-1 0,-1 0,-8 7,1-1,-1 2,2-1,-1 2,1-1,1 1,-1 1,2 0,0 0,0 1,1 0,0 0,1 1,0-1,1 1,1 1,0 1,-8 20,2 0,2 1,1 0,2 0,0 15,5-27,1-1,1 0,2 0,0 0,1 0,1-1,1 0,1 0,2-1,-1 0,2 0,1-1,1 0,0-1,2-1,0 0,1-1,0-1,18 13,39-1,-50-30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44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898 311,'-130'33,"-358"113,460-140,-42 19,70-23,0 0,0-1,0 1,0 0,0-1,1 1,-1-1,0 1,1 0,-1-1,1 1,0-1,-1 1,1-1,0 1,0-1,0 0,0 0,0 1,0-1,0 0,1 0,-1 0,0 0,1 0,-1 0,0 0,1-1,-1 1,1 0,-1-1,1 1,0-1,-1 0,1 1,0-1,0 0,203 41,154-6,-357-35,0 0,0 0,0 0,0 0,0 0,0 0,-1 1,1-1,0 1,0 0,0-1,-1 1,1 0,0 0,-1 0,1 0,-1 0,1 0,-1 1,1-1,-1 0,0 1,0-1,0 1,0 0,0-1,0 1,0 0,0-1,-1 1,1 0,-1 0,1 0,-1 0,0-1,1 1,-1 0,0 0,0 0,-1 0,1 0,0 0,-1 1,-7 7,-1 0,0 0,0-1,-1 0,-1-1,1 0,-1 0,-1-1,-2 1,1 0,-504 276,491-270,2 1,0 1,1 0,0 2,2 1,-6 7,24-24,0 1,1-1,0 1,0 0,0 0,0 0,0 0,0 0,1 0,-1 0,1 1,0-1,0 0,0 1,1-1,-1 1,1-1,0 1,0-1,0 1,0-1,1 1,-1-1,1 0,0 1,0-1,0 0,0 1,1-1,-1 0,1 0,0 0,0 0,0 0,0-1,1 1,-1-1,1 1,-1-1,1 0,0 0,0 0,0 0,0 0,0-1,0 1,2-1,20 6,1-1,-1-2,1-1,0 0,0-2,-1-1,1-1,0-2,0 0,-1-2,1 0,-1-2,12-5,-8 4,0-1,-1-1,0-1,0-1,-2-2,1-1,10-9,-18 10</inkml:trace>
  <inkml:trace contextRef="#ctx0" brushRef="#br0" timeOffset="587.97">1858 424,'-2'-17,"-1"1,-1-1,-1 1,0 0,-1 0,-1 1,0 0,-1 0,-1 0,0 1,-1 1,-7-9,6 17,-1 0,1 1,-1 0,0 1,0 1,0-1,0 2,-1 0,1 0,0 1,-1 1,1 0,0 1,0 0,0 1,0 0,0 1,1 0,-1 1,-3 2,5-3,0 0,0 1,1 0,0 1,0 0,0 0,0 1,1 0,0 1,1 0,0 0,0 0,1 1,0 0,0 1,1-1,0 1,1 0,0 0,0 0,1 1,1-1,0 1,0 0,1-1,0 10,2 40,3 0,2 1,3-2,2 1,4-2,17 48,-3-3,-5 1,6 70,-22-97,-3 1,-4-1,-6 51,4-110,0-1,-1 1,-1 0,0-1,-2 0,0 0,0 0,-2 0,0-1,-1 0,-1-1,0 0,-1 0,-1-1,0 0,-1 0,0-2,-1 1,0-2,-1 0,0 0,-1-2,-1 1,-3 0,15-8,0 0,0 0,0 0,-1-1,1 1,-1-1,1 0,-1-1,1 1,-1-1,0 0,1 0,-1 0,1 0,-1-1,1 0,-1 0,1 0,-1-1,1 1,0-1,0 0,-1-1,2 1,-1 0,0-1,0 0,1 0,-1 0,1-1,0 1,0-1,1 1,-1-1,1 0,-1 0,1 0,0 0,1-1,-1 1,0-3,0-21,4 2</inkml:trace>
  <inkml:trace contextRef="#ctx0" brushRef="#br0" timeOffset="1119.352">1886 1609,'-2'16,"0"1,-1-1,-1 0,0 0,-2 0,1 0,-2-1,-2 3,0 3,-124 239,131-257,0 1,0-1,0 0,0 1,0 0,1-1,0 1,0 0,0 0,0 0,0 0,1 0,0 0,0 0,0 0,0 0,1 0,-1-1,1 1,0 0,0 0,0 0,1-1,-1 1,1 0,0-1,0 1,0-1,1 0,-1 0,1 0,0 0,1 1,6 2,1 0,0 0,0-1,1 0,-1-1,1 0,0-1,0 0,0-1,1 0,-1-1,0-1,1 0,-1 0,0-1,1-1,-1 0,0-1,0 0,0-1,-1 0,1-1,-1 0,8-5,11-22,-22 14</inkml:trace>
  <inkml:trace contextRef="#ctx0" brushRef="#br0" timeOffset="1367.189">1491 1891,'43'4,"39"3,9-6,0-2,-12-2,-13 0,-15 1,-14 0</inkml:trace>
  <inkml:trace contextRef="#ctx0" brushRef="#br0" timeOffset="1600.27">2366 1834,'-19'38,"-12"28,1 7,4-4,7-10,12-13,6-16</inkml:trace>
  <inkml:trace contextRef="#ctx0" brushRef="#br0" timeOffset="2368.952">2450 0,'-90'124,"-149"230,235-349,0 0,0 0,1 0,0 0,0 0,0 1,0-1,1 1,0 0,0-1,1 1,-1 0,1 0,1 0,-1 0,1 1,0-1,0 0,1 0,0 0,0 0,0 0,1 0,0 0,0-1,0 1,1-1,0 1,0-1,0 0,1 0,0 0,0 0,0-1,0 0,1 0,0 1,10 0,0-1,0 0,1-1,-1-1,1 0,0-2,0 1,-1-2,1 0,0-1,-1 0,0-1,1-1,-1-1,0 0,-1-1,1 0,-1-1,0-2,-3 5,-6 2,-1 1,0 0,0 0,0 0,0-1,0 0,0 0,-1 0,1 0,-1 0,1-1,-1 0,0 0,0 0,0 0,0 0,-1 0,1-1,-1 1,0-1,0 0,0 0,-2-9</inkml:trace>
  <inkml:trace contextRef="#ctx0" brushRef="#br0" timeOffset="2622.451">1915 225,'43'0,"38"5,11 2,-7-1,-7-1,-12-1,-13-2,-16-1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52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1,'44'0,"37"0,10 0,-5 0,-13 0,-14 0,-12 0,-9 0,-7 0,-8 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52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22,'33'0,"36"0,10-4,-3-3,-10 1,-16 2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4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20 270,'167'1,"-164"-2,-1 1,0-1,1 1,-1 0,0 0,1 0,-1 0,0 1,1-1,-1 1,0-1,0 1,1 0,-1 0,0 0,0 0,0 0,0 0,0 1,0-1,0 1,-1-1,1 1,0 0,-1 0,0 0,1-1,-1 1,0 1,0-1,0 0,0 0,0 0,0 0,-1 1,1-1,-1 0,0 1,1-1,-1 0,0 1,-1 1,-7 7,0-1,-1 0,-1 0,0-1,0 0,-1-1,0 0,0-1,-4 2,-27 20,17-12,19-14,-1 1,1 0,0 0,0 0,0 1,1 0,0 0,0 0,0 1,0 0,1 0,0 0,0 0,1 1,-3 4,6-9,0 1,0-1,1 0,-1 1,0-1,1 0,0 0,-1 0,1 1,0-1,0 0,0 0,0 0,1 0,-1-1,1 1,-1 0,1 0,-1-1,1 1,0-1,0 1,0-1,0 0,0 0,0 0,0 0,0 0,2 0,68 22,-72-23,10 2,0 0,-1 0,1-1,0-1,0 0,0 0,0 0,-1-2,1 1,0-1,5-2,3-3</inkml:trace>
  <inkml:trace contextRef="#ctx0" brushRef="#br0" timeOffset="2699.68">246 1681,'343'-519,"-177"250,-115 188,-50 81,-1 0,1 1,0-1,-1 0,1 1,-1-1,1 1,0-1,-1 1,1-1,-1 1,1-1,-1 1,0-1,1 1,-1 0,0-1,1 1,-1 0,0-1,1 1,-1 0,0 0,0-1,0 1,0 0,0 0,0-1,0 1,0 0,0 0,0-1,0 1,-1 0,1-1,0 1,0 0,-1-1,1 1,0 0,-1-1,1 1,-1 0,1-1,-1 1,1-1,-1 1,0-1,-74 399,73-381,-2 1,0 1,2-1,0 1,2 0,0 0,1 0,1-1,1 1,0 0,2 0,-4-16,1-1,-1 0,0 0,1 0,0 0,0 0,0 0,0-1,0 1,0 0,1-1,0 0,-1 0,1 1,0-2,0 1,0 0,0 0,0-1,0 0,0 0,1 0,-1 0,0 0,1-1,-1 1,1-1,-1 0,1 0,-1 0,0 0,1-1,-1 0,1 1,-1-1,0 0,0-1,1 1,-1 0,0-1,0 0,0 0,-1 0,1 0,1-1,34-25,-2-1,0-2,-2-1,-2-2,-1-1,25-37,22-35,-5-3,-4-4,6-24,-19 45,-62 123,-32 136,20-93,2 1,3 1,4 0,2 22,6-70,0-13,0 0,1 1,0-1,1 0,1 1,0-1,1 0,1 0,0-1,1 1,0-1,1 1,4 0</inkml:trace>
  <inkml:trace contextRef="#ctx0" brushRef="#br0" timeOffset="2990.106">1854 1258,'-22'35,"2"-6,1 0,2 1,1 1,1 0,2 1,-8 31,19-60,1 0,0 0,0 1,0-1,0 0,0 1,0-1,1 1,0-1,0 1,0-1,0 0,0 1,1-1,0 1,-1-1,1 0,0 1,1-1,-1 0,1 0,-1 0,1 0,0 0,0 0,0 0,0-1,1 1,-1-1,1 1,0-1,-1 0,1 0,0 0,0-1,0 1,1-1,-1 0,0 1,0-1,3 0,4-3,1 0,-1 0,1-1,-1 0,0-1,0 0,-1 0,1-1,-1-1,0 1,0-1,-1-1,0 0,0 0,0-1,-1 0,0 0,-1 0,0-1,1-1,-4 4,-1 0,1 1,-1-1,0 0,-1 0,1 0,-1 0,-1 0,1 0,-1-1,0 1,0 0,-1 0,1 0,-2 0,1 0,-1 0,1 0,-2 0,1 0,-1 0,1 1,-2 0,1-1,0 1,-1 0,0 1,0-1,-1 1,1 0,-1 0,-3-2,-11-10</inkml:trace>
  <inkml:trace contextRef="#ctx0" brushRef="#br0" timeOffset="3472.056">979 326,'98'-20,"0"4,2 5,98 0,-38 10,-159 2,0-1,-1 0,1 0,0 0,0 0,0 0,0 0,0 0,0 0,0 0,0-1,0 1,0 0,-1-1,1 1,0 0,0-1,0 1,-1-1,1 1,0-1,0 0,-1 1,1-1,0 0,-1 1,1-1,-1 0,1 0,-1 0,1 1,-1-1,0 0,1 0,-1 0,0 0,0 0,0 0,0 0,0 0,0 1,0-1,0 0,0 0,0 0,0 0,0 0,-1 0,1 0,0 0,-1 0,1 1,-1-1,1 0,-1 0,1 1,-1-1,0 0,-39-49,36 46,-151-146,145 125,11 23</inkml:trace>
  <inkml:trace contextRef="#ctx0" brushRef="#br0" timeOffset="4083.927">2446 1144,'-43'23,"33"-14,-10 8,0 1,1 1,2 1,0 1,1 0,0 1,2 1,1 0,1 1,1 0,1 1,-7 26,16-47,0-1,0 1,1 0,-1-1,1 1,0 0,0 0,0 0,0-1,1 1,-1 0,1 0,0-1,0 1,0-1,1 1,-1-1,1 1,0-1,0 0,0 0,1 0,-1 0,1 0,-1 0,1 0,0-1,0 0,0 0,0 1,1-2,-1 1,0 0,1-1,-1 1,1-1,0 0,-1 0,1-1,0 1,0-1,0 0,7 1,0-1,0-1,0 1,-1-2,1 0,0 0,-1-1,1 0,-1-1,0 0,0-1,0 0,-1 0,0-1,0 0,8-8,7-6,0-2,-2 0,0-2,-2 0,3-7,7-11,-3-1,-1-1,-3-1,-1-1,-3-1,-1 0,-3-2,-1 0,-3 0,-2-1,-3-1,-1 1,-2-38,-25-27,21 112,0 0,-1 0,1 0,-1 0,1 0,-1 0,0 1,0-1,0 1,0-1,-1 1,1 0,-1 0,1 0,-1 0,0 0,0 1,0-1,1 1,-1 0,-1 0,1 0,0 0,0 0,0 1,0 0,-1-1,1 1,0 0,0 1,-1-1,1 0,-3 2,-2 2,-1 1,1 0,0 1,0 0,1 0,-1 1,1 0,1 0,0 1,0 0,0 0,1 0,0 1,0-1,1 1,-1 4,-3 3,-10 18,2 0,1 1,2 0,1 1,2 1,2 0,1 0,2 1,1-1,2 8,2-21,0-1,2 0,1 0,1 1,0-2,2 1,1-1,1 0,0 0,2-1,0 0,2-1,0 0,1 0,1-2,1 0,3 2,-12-13,0 0,0-1,1 0,0 0,1 0,-1-1,1 0,0-1,0 0,0 0,1 0,-1-1,1-1,0 0,0 0,0 0,0-1,0 0,0-1,1 0,-1-1,0 1,0-2,0 1,0-1,-1-1,1 0,6-2,6-7,-3 1</inkml:trace>
  <inkml:trace contextRef="#ctx0" brushRef="#br0" timeOffset="4402.978">3434 608,'-185'588,"181"-575,-4 5,1 1,1 0,1 1,1-1,1 1,0 0,1 0,2 0,0 1,1-1,0 0,2 0,2 6,0-20,0 1,1-1,0 0,0 0,0 0,1-1,0 0,0 0,0-1,1 0,-1 0,1-1,0 1,0-2,0 1,0-1,1-1,-1 0,1 0,-1 0,1-1,-1 0,1-1,-1 0,0 0,1-1,2 0,3-2,-7 4,0-1,-1 0,1-1,-1 1,1-1,-1 0,0-1,0 1,0-1,0 0,0-1,-1 0,1 0,-1 0,0 0,0-1,-1 0,1 0,-1 0,0 0,0-1,-1 0,0 0,2-13</inkml:trace>
  <inkml:trace contextRef="#ctx0" brushRef="#br0" timeOffset="4656.946">3011 975,'43'9,"39"9,9 1,0-3,-7-4,-12-4,-9-4,-6-2,-8-1,-11-2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54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1,'-318'347,"268"-293,17-13,-3-3,-1 0,-1-3,-2-1,-2-2,-16 9,55-40,3-1,-1 0,1 0,-1-1,1 1,-1 0,1 0,-1 0,1 0,-1 0,1 0,-1 0,1 0,-1 0,1 1,-1-1,1 0,-1 0,1 0,-1 0,1 1,-1-1,1 0,0 1,-1-1,1 0,-1 1,1-1,0 0,-1 1,1-1,0 1,0-1,-1 0,1 1,0-1,0 1,-1-1,1 1,0-1,0 1,0-1,0 1,0-1,0 1,0-1,0 1,0-1,0 1,0-1,0 1,0-1,1 1,-1-1,0 1,0-1,1 1,-1-1,0 1,0-1,1 1,-1-1,34 2,0-1,1-2,-1-1,-1-2,15-3,9-1,-1 1,0 2,1 3,-1 2,3 3,-33 2,-24-4,1 0,-1 0,0 0,0 0,0 0,1-1,-1 1,0-1,1 0,-1 1,1-1,-1 0,0 0,1-1,-1 1,1 0,-1-1,0 0,1 1,-1-1,0 0,0 0,0 0,0 0,0-1,0 1,0-1,0 1,0-1,-1 1,1-1,0 0,0-2,7-20,-1-1,-1 0,-2 0,0 0,-2-1,0 0,-2 1,-1-1,-1 0,-1 0,-2 0,0 1,-7-20,6 21,-2 0,-1 1,-1-1,0 2,-2 0,-1 0,-1 1,-1-1,-51-30,43 45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54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0,'-15'43,"-9"34,-5 13,1 5,2-3,0-8,4-4,2-6,-1-6,-2-9,3-6,1-6,2-7,5-6,0-8,2-4,7-10,4-8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55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589 1,'-35'144,"-47"121,67-220,-87 276,89-279,4-64,5 0,-1 1,-1-1,-1 1,-1 0,-1 1,-1 0,-1 0,0 1,-9-10,16 22,-1 0,-1 0,1 1,-1-1,0 1,-1 0,1 1,-1 0,0 0,-1 0,1 1,-1 0,0 0,0 1,0 0,0 1,0 0,-1 0,1 0,-1 1,0 1,1-1,-1 1,1 1,-1 0,0 0,1 0,-1 1,-16 11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55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0,'-19'15,"1"2,1-1,1 2,0 0,1 1,1 1,1 0,1 1,1 0,0 0,2 2,-7 21,16-42,-1 1,0-1,1 1,0-1,-1 1,1 0,0-1,0 1,1-1,-1 1,1 0,-1-1,1 1,0-1,0 1,0-1,0 0,0 1,0-1,1 0,-1 0,1 0,0 0,-1 0,1 0,0 0,0-1,0 1,0 0,1-1,-1 0,0 0,1 0,-1 0,0 0,1 0,0 0,-1-1,1 1,-1-1,1 0,-1 0,3 0,3 0,-1 0,1 0,0-1,-1 0,1-1,-1 1,1-1,-1-1,0 0,1 0,-1 0,-1-1,1 0,-1 0,1-1,-1 1,0-1,-1-1,1 1,-1-1,0 0,-1 0,1-1,-1 1,-1-1,1 0,-1 0,0 0,-1-1,1 1,-2 0,1-1,-1 0,0 1,0-1,-1 0,0 0,-1 1,0-1,0 0,0 1,-1-1,0 1,0-1,-1 1,0 0,-3-4,-22-28,14 26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07:5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1 279,'224'11,"-87"2,1-6,99-8,-76-1,-196-31,-16-6,2-2,2-2,-30-36,31 32,21 22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5:54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85 395,'33'-29,"1"1,2 2,0 1,2 2,1 1,5 0,-42 21,1-1,0 0,0 1,0-1,0 1,0 0,0 0,0 0,1 0,-1 1,0-1,0 1,1 0,-1 0,0 0,1 0,-1 0,0 1,0 0,0-1,1 1,-1 1,0-1,0 0,0 1,0-1,-1 1,1 0,0 0,-1 0,1 0,-1 1,0-1,0 1,1-1,-2 1,1 0,0-1,0 2,9 22,-1 0,-1 1,-2 0,0 0,-2 1,-1 0,-1-1,-2 1,0 0,-2 0,-3 17,2 16,-1-8,-3 0,-2 0,-3-1,-1 0,-3-1,-3-1,-1 0,-5 4,167-356,74-36,-209 326,0 1,1 0,0 0,1 1,0 0,1 1,0 0,0 1,8-4,-18 11,1 1,0-1,0 1,0 0,-1-1,1 1,0 0,0 0,0 0,-1 0,1 0,0 1,0-1,0 1,-1-1,1 1,0-1,-1 1,1 0,0 0,-1 0,1 0,-1 0,1 0,-1 0,0 1,1-1,-1 0,0 1,0-1,0 1,0-1,0 1,0 0,-1-1,1 1,0 1,17 68,-18-39,-1 0,-2 0,-1 0,-1 0,-10 28,-4 34,3-19,-6 77,21-152,1 1,0-1,0 1,-1-1,1 1,0-1,0 1,0 0,0-1,0 1,0-1,0 1,0 0,0-1,0 1,0-1,0 1,0 0,0-1,0 1,1-1,-1 1,0-1,0 1,1-1,-1 1,0-1,1 1,-1-1,1 1,-1-1,1 1,-1-1,0 0,1 1,0-1,-1 0,1 0,-1 1,1-1,-1 0,1 0,-1 0,1 1,0-1,-1 0,1 0,-1 0,1 0,0 0,-1 0,1 0,-1-1,1 1,0 0,-1 0,1 0,-1-1,1 1,-1 0,1 0,-1-1,1 1,-1-1,1 1,32-35,-29 30,239-358,-28 104,-215 259,0-1,0 1,0-1,0 1,0-1,0 1,0-1,1 1,-1-1,0 1,0-1,1 1,-1-1,0 1,0 0,1-1,-1 1,0-1,1 1,-1 0,1-1,-1 1,1 0,-1 0,0-1,1 1,-1 0,1 0,-1 0,1 0,-1 0,1-1,-1 1,1 0,-1 0,1 0,-1 0,1 0,-1 1,1-1,-1 0,1 0,-1 0,1 0,-1 0,1 1,-1-1,1 0,-1 0,0 1,1-1,-1 0,1 1,-1-1,0 1,1-1,-1 0,0 1,0-1,1 1,-1-1,0 1,0-1,1 1,0 37,-1-31,-62 340,63-177,15-146,-4-25</inkml:trace>
  <inkml:trace contextRef="#ctx0" brushRef="#br0" timeOffset="511.452">2117 536,'-6'-7,"1"0,-1 0,0 1,-1 0,0 0,0 0,0 1,-1 0,1 0,-1 1,0 0,-1 0,1 1,-1 0,1 1,-1 0,0 0,0 1,0 0,0 0,0 1,0 0,0 1,0 0,0 0,0 1,1 0,-1 1,1 0,-1 0,1 1,0 0,0 0,0 1,1 0,0 0,0 1,-4 4,-2 3,0 0,0 1,1 1,1 0,1 0,0 1,1 1,1-1,0 1,1 1,1 0,1 0,1 0,0 0,1 0,0 8,4-21,-1 0,1 0,0 0,0 0,0 0,1-1,0 1,0 0,0-1,0 1,1-1,0 1,0-1,0 0,0-1,1 1,-1 0,1-1,0 0,0 0,0 0,0 0,1-1,-1 1,1-1,0 0,0-1,-1 1,1-1,0 0,0 0,0 0,0-1,0 0,1 0,-1 0,0-1,0 1,2-2,17-6,0-1,-1-1,-1-1,0-1,0-1,-1-1,-1-1,0 0,-1-2,-1 0,-1-1,0-1,-1-1,7-12,-19 27,113-118,-117 123,0 1,0-1,0 1,0 0,0-1,0 1,1-1,-1 1,0-1,0 1,0-1,1 1,-1-1,0 0,0 1,1-1,-1 1,0-1,1 0,-1 1,1-1,-1 0,1 1,-1-1,0 0,1 0,-1 1,1-1,-1 0,1 0,-1 0,1 0,-1 1,1-1,-1 0,1 0,-1 0,1 0,0 0,-1 0,1-1,-1 1,1 0,-1 0,1 0,-1 0,1-1,-1 1,0 0,1 0,-1-1,1 1,-1 0,1-1,-1 1,0 0,1-1,-1 1,0-1,1 1,-1-1,0 1,0-1,0 1,1-1,-1 1,0-1,0 1,0-1,0 1,-3 40,-34 70,28-88,1 0,0 1,2-1,1 2,0-1,0 23,4-43,1 0,0 0,1 0,-1 0,1 0,-1 0,1 0,0 0,0 0,0 0,0-1,0 1,1 0,-1-1,1 1,0-1,0 1,0-1,0 0,0 0,1 0,-1 0,0 0,1 0,0-1,-1 1,1-1,0 0,0 0,-1 0,1 0,0 0,0 0,0-1,0 0,0 0,0 1,0-2,1 1,-1 0,0-1,0 1,0-1,-1 0,1 0,0 0,0 0,0 0,1-2,21-8</inkml:trace>
  <inkml:trace contextRef="#ctx0" brushRef="#br0" timeOffset="931.287">2936 480,'-26'0,"0"2,0 1,1 0,-1 2,1 2,0 0,0 1,1 1,-9 6,30-14,0 0,1 0,-1 0,0 0,1 0,-1 1,1-1,0 1,0 0,-1 0,1-1,0 1,0 1,1-1,-1 0,0 0,1 1,-1-1,1 1,0-1,0 1,0 0,0-1,0 1,1 0,-1-1,1 1,-1 0,1 0,0 0,0 0,1-1,-1 1,1 0,-1 0,1 0,0-1,0 1,0-1,0 1,0 0,1-1,-1 0,1 1,0-1,-1 0,1 0,0 0,0 0,1 0,-1 0,41 27,-38-27,0 0,0 0,0 0,0 0,-1 1,1 0,-1 0,0 0,0 0,0 1,0-1,0 1,-1 0,0 0,0 0,0 1,0-1,-1 1,1 0,-1 0,0 0,-1 0,1 0,-1 0,0 0,0 0,-1 0,0 1,0-1,0 0,0 0,-1 1,0-1,0 1,-6 8,0-1,-1 0,0 0,-1-1,-1 0,0 0,0-1,-1-1,-1 0,0 0,0-1,-1-1,0 0,0-1,-6 3,-41-1,58-10,1 1,0 0,0-1,0 1,-1-1,1 0,0 1,0-1,0 0,0 1,0-1,0 0,0 0,1 0,-1 0,0 0,0 0,1 0,-1 0,0 0,1 0,-1-1,1 1,0 0,-1 0,1-1,0 1,0 0,-1 0,1-1,0 1,1 0,-1 0,0-1,0 1,0 0,1 0,-1-1,1 1,-1 0,1 0,-1 0,1 0,0 0,-1 0,1-1,12-23,3 1</inkml:trace>
  <inkml:trace contextRef="#ctx0" brushRef="#br0" timeOffset="1347.31">3444 480,'-4'-3,"1"1,0 0,-1 0,0 0,1 0,-1 1,0-1,0 1,0 0,0 0,0 0,0 1,0 0,0-1,0 1,0 1,0-1,0 1,0-1,0 1,0 0,-1 1,0-2,0 1,0-1,1 1,-1 0,1 1,-1-1,1 1,-1 0,1 0,0 0,0 0,0 1,0 0,0 0,1 0,-1 0,1 0,0 1,0-1,0 1,0 0,1 0,0 0,-1 0,1 1,1-1,-1 1,1-1,0 1,-1 1,5-2,-1 0,1 0,0 0,0 0,0 0,0-1,1 0,-1 1,1-1,0 0,0-1,0 1,1-1,-1 0,0 0,1 0,-1-1,1 1,0-1,0 0,0 0,12 5,-12-6,0 1,1 1,-1-1,0 1,0-1,0 2,0-1,-1 0,1 1,-1 0,1 0,-1 0,0 1,0-1,0 1,-1 0,1 0,-1 1,0-1,0 0,-1 1,1 0,-1 0,0 0,0 0,-1 0,1 0,-1 0,0 1,-1-1,1 0,-1 0,0 1,0-1,-1 0,0 1,-5 6,-1 0,-1 0,0 0,0-1,-1 0,-1-1,1 0,-2-1,1 0,-2 0,1-1,-1-1,0 0,0 0,-1-1,-3 0,-46 29,-84 19,123-49</inkml:trace>
  <inkml:trace contextRef="#ctx0" brushRef="#br0" timeOffset="2233.358">4545 565,'1'-2,"0"0,0 1,0-1,-1 0,1 0,0 0,-1 0,1 0,-1 0,0-1,1 1,-1 0,0 0,0 0,-1 0,1 0,0 0,-1 0,1 0,-1 0,0 0,1 0,-1 0,0 0,0 0,0 0,-1 1,1-1,0 0,-1 1,1-1,-1 1,1 0,-1-1,0 1,1 0,-1 0,0 0,0 0,0 0,-85-10,69 15,1 1,0 0,0 1,0 1,1 1,-1 0,2 2,0-1,0 2,0 0,-3 5,13-12,0 1,1 0,0 0,0 0,0 1,1-1,-1 1,1 0,0 0,1 0,0 0,0 1,0-1,1 0,0 1,0-1,0 1,1 0,0-1,0 1,1-1,0 1,0-1,1 1,-1-1,1 1,1-1,-1 0,1 0,0 0,1-1,-1 1,1-1,0 0,0 1,1-2,-1 1,1-1,0 1,1-1,-1-1,3 2,13 7,1 0,0-2,1 0,0-2,1 0,0-2,0-1,0 0,1-2,-1-1,1-1,0-1,-1-1,2-1,54-16,-60 13</inkml:trace>
  <inkml:trace contextRef="#ctx0" brushRef="#br0" timeOffset="2649.082">4968 762,'43'-11,"0"-3,0-2,-2-1,0-2,-1-2,11-10,28-43,-77 72,-1-1,1 1,-1 0,1-1,-1 1,0-1,0 0,0 1,0-1,-1 0,1 0,-1 1,0-1,1 0,-1 0,-1 0,1 1,0-1,-1 0,1 0,-1 1,0-1,0 0,0 1,0-1,0 1,-1-1,1 1,-1-1,1 1,-1 0,0 0,0 0,0 0,0 0,-2-1,-3-2,0 1,0 0,0 0,-1 0,0 1,0 0,0 1,0 0,0 0,0 0,0 1,-1 0,1 1,0 0,-1 0,1 1,0 0,-1 1,1-1,0 1,-7 4,0-1,1 0,0 1,0 1,1 1,0 0,0 0,1 1,0 1,1 0,0 0,-7 10,8-7,0 0,1 1,1 0,0 0,0 1,2 0,0 0,1 1,0-1,1 1,1 2,2-12,0 0,0 0,1 1,0-1,0 0,1 0,0 1,0-1,0 0,1 0,-1 0,2 0,-1 0,1-1,-1 1,2-1,-1 0,0 1,1-1,0-1,0 1,1-1,-1 1,1-1,0-1,0 1,1-1,-1 1,6 1,7 1,0-1,0 0,0-1,1-2,-1 0,1 0,-1-2,1 0,17-3,3 1,-18 2,1-2,-1-1,0 0,1-2,-2 0,12-6,-7 1</inkml:trace>
  <inkml:trace contextRef="#ctx0" brushRef="#br0" timeOffset="3133.42">5532 932,'58'-109,"-37"66,1 2,2 0,2 2,2 1,20-22,-48 59,0-1,1 1,-1 0,1 0,-1 0,1-1,-1 1,1 0,0 0,0 0,-1 0,1 0,0 0,0 0,0 0,0 1,0-1,0 0,0 1,0-1,1 0,-1 1,0-1,0 1,0 0,1-1,-1 1,0 0,0 0,1 0,-1 0,0 0,1 0,-1 0,0 0,0 0,1 1,-1-1,0 1,0-1,0 1,1-1,-1 1,0-1,0 1,0 0,0 0,0 0,0-1,0 1,0 0,-1 0,1 0,0 1,-1-1,1 0,0 0,-1 0,1 0,-1 2,2 95,-3-89,-1 0,1 1,1-1,0 0,0 0,1 1,0-1,0 0,1 0,1 0,-1 0,1-1,1 1,0-1,0 1,0-1,5 5,-6-9,-1 0,1-1,0 1,1-1,-1 0,0 0,1 0,0 0,0-1,-1 1,2-1,-1 0,0 0,0-1,0 1,1-1,-1 0,1 0,-1 0,1-1,0 0,-1 0,1 0,-1 0,1-1,-1 1,1-1,-1 0,1-1,-1 1,0-1,1 0,-1 0,0 0,19-15,-1 0,0-1,-1-1,-1-1,-1-1,-1-1,-1 0,-1-1,-1-1,-1-1,4-10,40-82,-49 96</inkml:trace>
  <inkml:trace contextRef="#ctx0" brushRef="#br0" timeOffset="3483.9">6774 1,'0'18,"1"54,-4 0,-3 0,-4 7,-12 225,4-112,18-180</inkml:trace>
  <inkml:trace contextRef="#ctx0" brushRef="#br0" timeOffset="3728.463">6379 452,'43'-5,"29"-1,12 0,-5 1,-5 2,-10 1,-12 0,-10 2,-6 0,-6 0,-2 0,-2 1,0-1,-5 0</inkml:trace>
  <inkml:trace contextRef="#ctx0" brushRef="#br0" timeOffset="4482.321">7225 536,'16'-11,"0"0,-1-1,-1-1,0 0,-1-1,0 0,-1-1,0-1,-2 0,0 0,0-1,1-8,-10 24,0-1,0 0,-1 1,1-1,0 0,-1 0,0 0,1 0,-1 0,0 1,0-1,0 0,0 0,0 0,0 0,-1 0,1 0,-1 0,1 1,-1-1,0 0,0 0,0 1,1-1,-2 1,1-1,0 0,0 1,0 0,-1-1,1 1,-1 0,1 0,-1 0,1 0,-1 0,0 0,0 0,1 0,-1 1,0-1,0 1,0-1,1 1,-1 0,0 0,-1 0,-91 10,77-3,1 1,0 1,0 0,0 1,1 0,1 2,0-1,1 2,0 0,1 0,0 2,1-1,0 1,2 1,0-1,0 2,2-1,0 1,1 0,0 3,4-14,1 1,0-1,0 0,0 0,1 0,0 1,0-1,1 0,0 0,0 1,0-1,1 0,0 0,0 0,1-1,-1 1,1 0,0-1,1 0,0 0,-1 0,1 0,1 0,-1-1,1 0,0 0,0 0,0 0,1-1,8 6,0 0,1-2,0 0,0 0,1-2,-1 0,1 0,1-2,-1 0,12 0,4-3,1-1,0-1,-1-2,0-2,0-1,0-1,-1-2,0-1,-1-1,0-2,-1-1,-1-1,0-1,0-3,1 1,-2-1,0-1,-2-1,0-2,-2 0,0-2,-2 0,-1-2,-1 0,-1-1,5-15,-21 40,0 0,-1 0,0 0,0 0,0 0,0 0,0-1,-1 1,0 0,0 0,0-1,-1 1,1 0,-1-1,0 1,0 0,-1 0,1 0,-1 0,0 0,0 1,0-1,0 0,-1 1,0-1,1 1,-1 0,0 0,-1 0,1 0,0 1,-1-1,0 1,1 0,-1 0,0 0,0 1,0-1,0 1,0 0,-1 0,1 1,0-1,0 1,-1 0,0 0,-13 1,1 0,-1 2,1 0,0 1,0 0,1 2,-1 0,1 1,0 0,1 1,0 1,0 1,1 0,-5 4,15-11,0 0,-1-1,1 1,1 1,-1-1,0 1,1-1,0 1,-1 0,2 0,-1 0,0 1,1-1,0 1,0-1,0 1,1 0,-1 0,1 0,0 0,1 0,-1 0,1 0,0 0,0 0,0 0,1 0,0 0,0 0,0 0,1-1,-1 1,1 0,0-1,1 1,-1-1,1 1,2 2,10 5,0-1,1-1,0 0,1-1,0-1,0 0,1-2,0 0,0 0,9 0,36 13,-51-17,0 1,0 0,0 1,0 1,-1 0,1 0,-1 1,-1 0,1 1,-1 0,0 1,-1 0,0 1,0 0,-1 0,0 1,0 0,-1 0,-1 1,1-1,-2 2,0-1,3 8,-8-8,0 1,0 0,-1-1,0 1,-1-1,0 1,-1-1,0 0,-1 0,-3 7,-7 22,14-38,-1-1,0 1,1-1,0 1,-1 0,1-1,0 1,0 0,0-1,0 1,0 0,0-1,0 1,1 0,-1-1,1 1,-1 0,1-1,0 1,-1-1,1 1,0-1,0 0,0 1,0-1,0 0,0 1,1-1,-1 0,0 0,1 0,-1 0,0 0,1-1,-1 1,1 0,0-1,-1 1,1-1,-1 1,1-1,0 0,0 0,18 4</inkml:trace>
  <inkml:trace contextRef="#ctx0" brushRef="#br0" timeOffset="9251.708">1 1383,'1'-1,"0"0,0 0,1 0,-1 0,0 0,1 0,-1 0,1 1,-1-1,1 1,0-1,-1 1,1-1,-1 1,1 0,0 0,-1 0,1 0,0 0,-1 0,1 0,0 0,-1 1,1-1,-1 1,1-1,0 1,-1 0,1-1,-1 1,0 0,1 0,-1 0,0 0,1 1,123 45,-95-42,1-1,-1-1,0-2,1-1,-1-1,0-2,1-1,8-3,99-9,-136 16,35-2,-1 1,0 2,0 1,0 2,4 3,21 2,0-2,0-3,0-2,44-5,7 1,255 1,-124-27,399 29,-317-31,-118 31,-80 2,0-6,19-8,233-4,-159 12,154-25,-3 18,41-5,-141 12,20-24,57 15,-257 3,0 3,67 6,66-2,69-27,10 1,449 29,-555-29,-113 26,-60 2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03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1779 706,'-5'12,"2"0,0 0,0 1,1-1,1 1,0-1,0 1,2-1,-1 1,2-1,-1 1,4 8,-5-19,1 0,-1-1,1 1,0 0,-1-1,1 1,0-1,0 1,0-1,0 0,0 1,0-1,0 0,1 0,-1 0,0 0,1 0,-1 0,1 0,-1 0,1 0,-1-1,1 1,-1 0,1-1,0 0,-1 1,1-1,0 0,0 0,-1 0,1 0,0 0,-1 0,1-1,0 1,-1 0,1-1,0 1,-1-1,2 0,58-44,-51 34,-1-1,0 0,0 0,-1-1,-1 0,0-1,-1 0,-1 0,0 0,0 0,-2-1,0 0,0 0,-1-6,-2 17,1 0,-1 0,0 0,0 0,-1 0,1 1,-1-1,0 0,0 0,0 0,-1 1,1-1,-1 1,0-1,0 1,0 0,0-1,-1 1,1 0,-1 1,0-1,0 0,0 1,0-1,0 1,0 0,-1 0,1 1,-1-1,1 0,-1 1,0 0,0 0,0 0,1 1,-1-1,0 1,0 0,0 0,0 0,0 1,0-1,-1 1,-15 10,2 0</inkml:trace>
  <inkml:trace contextRef="#ctx0" brushRef="#br0" timeOffset="315.965">2343 199,'-5'38,"-6"27,-1 8,0-4,4-10,2-8,3-5,1-5,2-5,0-3,1-3,-1-1,1-2,-1 1,0-1,0 1,-4-6,-3-5</inkml:trace>
  <inkml:trace contextRef="#ctx0" brushRef="#br0" timeOffset="566.084">2089 593,'34'5,"25"-3,7-2,-2-2,-3 1,-6 0,-9 0,-6-5,-7-1,-2 1,-3 1,-1 2,-1 1,-4 1</inkml:trace>
  <inkml:trace contextRef="#ctx0" brushRef="#br0" timeOffset="954.877">2653 734,'23'-6,"-1"-2,0-1,0 0,-1-2,0 0,-1-1,0-2,-1 0,-1 0,0-2,-1 0,5-8,-20 22,0 0,0 0,-1-1,1 1,-1-1,1 1,-1-1,0 0,1 1,-2-1,1 0,0 0,0 0,-1 0,0 1,1-1,-1 0,0 0,-1 0,1 0,0 0,-1 0,1 0,-1 0,0 1,0-1,0 0,-1 0,1 1,-1-1,1 1,-1-1,0 1,0 0,0 0,0 0,0 0,0 0,-1 0,1 1,-1-1,1 1,-1-1,0 1,1 0,-1 0,0 0,0 0,0 1,0-1,0 1,1 0,-1 0,0 0,0 0,-1 0,-11 5,1 1,0 0,0 1,1 1,0 0,1 1,-1 0,2 0,-1 2,1-1,1 1,0 1,-6 9,13-18,-9 10,1 1,-1 1,2 0,0 0,1 1,1 1,0-1,1 1,1 0,1 1,0 0,1-1,1 1,0 13,3-26,0 0,0 0,1 0,0 0,0 0,0-1,0 1,1 0,0-1,0 1,0-1,0 0,1 0,0 1,0-2,0 1,0 0,0-1,1 1,0-1,-1 0,1 0,1 0,-1-1,0 0,0 1,1-1,0-1,-1 1,1-1,0 0,-1 0,1 0,0-1,2 1,9 0,0 0,0-1,0 0,0-2,0 0,0 0,-1-2,1 0,-1-1,8-3,11-8,-4 0</inkml:trace>
  <inkml:trace contextRef="#ctx0" brushRef="#br0" timeOffset="1266.7">3331 509,'-8'7,"1"-2,1 1,-1 0,1 0,-1 0,2 1,-1 0,1 0,0 0,0 1,1-1,0 1,1 0,0 0,0 1,0-1,1 1,1-1,-1 1,1 5,3-10,-1 0,2 0,-1 0,0 0,1-1,-1 1,1-1,0 0,1 1,-1-1,0-1,1 1,-1 0,1-1,0 0,0 0,0 0,1 0,-2-1,0 0,0-1,-1 1,1 0,0 1,-1-1,1 0,-1 1,1 0,-1-1,0 1,0 0,0 0,0 0,0 1,0-1,0 0,-1 1,1-1,-1 1,0-1,0 1,0 0,0 0,0-1,0 1,-1 0,0 0,1 0,-1 0,0 0,0 0,-1 0,1-1,0 1,-1 0,0 0,0 0,0-1,0 2,-4 4,0 0,-1 0,0 0,0 0,-1-1,0 0,0-1,-1 1,1-2,-1 1,-1-1,1 0,-1 0,0-1,0-1,0 1,-1-1,1-1,-1 0,1 0,-9 0,-8 0</inkml:trace>
  <inkml:trace contextRef="#ctx0" brushRef="#br0" timeOffset="-766.321">1158 424,'-36'60,"3"1,3 2,3 2,3 0,-9 40,22-66,-2-1,-1 0,-2-1,-2-1,-15 23,22-41</inkml:trace>
  <inkml:trace contextRef="#ctx0" brushRef="#br0" timeOffset="-312.703">1045 424,'0'40,"1"0,2 0,2 0,2-1,2 1,1-1,2-1,1 0,3-1,0-1,3 0,18 27,-36-61,0 0,0 0,1 0,-1 0,0-1,1 1,-1 0,1-1,0 1,-1-1,1 0,0 1,0-1,0 0,0 0,0 0,0-1,0 1,0 0,0-1,0 1,1-1,-1 0,0 0,0 1,0-2,1 1,-1 0,0 0,0-1,0 1,0-1,1 1,-1-1,0 0,0 0,0 0,-1 0,1-1,0 1,0 0,-1-1,1 1,0-1,-1 0,2-1,9-14,-1-1,-1-1,0 1,-1-2,-1 1,-1-1,-1 0,-1-1,3-19,6-16,41-168,-23 76,-41 165,3 1</inkml:trace>
  <inkml:trace contextRef="#ctx0" brushRef="#br0" timeOffset="6005.097">7734 622,'-8'13,"1"0,0 0,1 0,1 1,0 0,1 0,0 0,1 0,1 1,1 0,-1-1,2 8,0-20,0 0,0 0,0 0,0 1,0-1,0 0,1 0,-1 0,1 0,-1 0,1 0,0 0,0 0,0 0,0 0,0 0,0-1,1 1,-1 0,0-1,1 1,0-1,-1 1,1-1,0 0,0 0,-1 0,1 0,0 0,0 0,0 0,0 0,1-1,-1 1,0-1,0 0,0 0,0 0,0 0,1 0,-1 0,0 0,0-1,0 1,0-1,0 1,2-2,7-4,0-1,0-1,-1 1,0-2,0 1,-1-1,0-1,-1 0,0 0,-1-1,0 1,0-2,-1 1,-1-1,0 0,0 0,-1 0,-1-1,2-10,-5 18,-1-1,1 1,-1 0,0 0,-1 0,1 0,-1 0,0 0,0 0,-1 1,1-1,-1 1,0-1,0 1,-1 0,1 0,-1 0,0 1,0-1,0 1,0 0,0 0,-1 1,0-1,1 1,-1 0,0 0,0 0,0 1,0 0,0 0,-1 0,1 1,0 0,0-1,-1 2,1-1,0 1,0 0,0 0,0 0,0 1,0-1,0 1,0 1,-4 1,-10 10</inkml:trace>
  <inkml:trace contextRef="#ctx0" brushRef="#br0" timeOffset="6789.881">8242 0,'-14'134,"-5"-1,-6-1,-5-1,-13 20,8-68,58-99,3-12,1 0,1 1,2 2,0 1,2 1,0 2,1 1,36-15,-60 32,-6 0,0 1,0 0,1 0,-1 1,0-1,1 0,-1 1,1 0,-1 0,1 0,0 1,-1-1,1 1,0 0,0 0,-1 0,1 0,0 1,-1-1,1 1,0 0,-1 0,1 0,-1 1,1-1,-1 1,0 0,0 0,0 0,0 0,0 1,0-1,2 3,-3-1,1 1,-1-1,0 0,0 1,-1-1,1 1,-1 0,0 0,0-1,-1 1,1 0,-1 0,0 0,0 0,-1-1,0 1,0 0,0 0,0-1,0 1,-1 0,-1 2,-56 95,53-92,-1 1,-1-1,0-1,0 0,0 0,-1 0,-1-1,0-1,0 1,0-2,-1 1,1-1,-2-1,1 0,-1-1,1 0,-1-1,0 0,0 0,-1-2,1 1,0-2,-1 0,-8-1,18 0,-1-1,1 0,-1 0,1 0,-1 0,1-1,0 1,0-1,1 0,-1 0,0 0,1 0,0-1,-1 1,1-1,1 1,-1-1,0 1,1-1,0 0,0 0,0 0,0 0,1-1,-4-19</inkml:trace>
  <inkml:trace contextRef="#ctx0" brushRef="#br0" timeOffset="7024.226">8749 29,'-75'409,"65"-82,0-293,4-28</inkml:trace>
  <inkml:trace contextRef="#ctx0" brushRef="#br0" timeOffset="7218.727">8862 650,'29'-1,"0"-1,-1-2,0 0,1-2,-2-1,1-2,-1 0,0-2,3-3,-22 10,0-1,-1 1,1-2,-1 1,0-1,-1 0,0-1,1 1,-2-1,5-7,-8 12,0-1,-1 0,1 1,-1-1,0 0,0 0,0 0,0 0,0 0,0 0,-1 0,0 0,1 0,-1 0,0 0,-1 0,1 0,0 0,-1 0,0 0,0 0,0 0,0 0,0 0,0 1,-1-1,1 0,-1 1,0-1,0 1,0 0,0-1,0 1,-5-1,0-1,1 2,-1-1,0 1,0 0,-1 0,1 0,0 1,-1 1,1-1,0 1,-1 0,1 1,-1 0,1 0,0 0,0 1,0 0,0 1,0-1,0 1,0 1,1-1,-1 1,1 0,0 1,1-1,-1 1,-2 3,-7 4,0 1,1 1,1 0,0 0,0 2,2-1,0 2,1-1,0 1,2 1,0 0,1 0,0 1,2-1,0 1,1 0,1 1,1-1,1 6,1-19,1-1,1 0,-1-1,1 1,0 0,0 0,0-1,1 1,-1-1,1 0,0 1,1-1,-1-1,1 1,-1 0,1-1,0 0,0 0,1 0,-1 0,1-1,-1 0,1 0,0 0,0 0,19 8</inkml:trace>
  <inkml:trace contextRef="#ctx0" brushRef="#br0" timeOffset="7673.437">9315 791,'64'-62,"2"2,63-40,-80 75,-48 25,0 0,0-1,0 1,0 0,-1 0,1 0,0 0,0 0,0 0,0 0,0 0,0 0,-1 0,1 0,0 1,0-1,0 0,0 1,-1-1,1 1,0-1,0 0,-1 1,1 0,0-1,-1 1,1-1,-1 1,1 0,0-1,-1 1,0 0,1 0,-1-1,1 1,-1 0,0 0,0 0,1 0,-1-1,0 1,0 0,0 0,0 0,0 0,0 0,0 0,0-1,0 1,-1 0,1 0,0 0,0 0,-1-1,1 1,-1 0,1 0,-7 29,-2 64,12-92,-1-1,1 1,-1 0,1-1,0 1,0-1,0 0,0 0,0 0,0 0,0 0,0-1,0 1,0-1,0 0,0 0,0 0,1 0,-1-1,0 1,0-1,0 0,0 0,0 0,0 0,-1 0,1-1,0 0,0 1,-1-1,1 0,-1 0,0 0,1-1,-1 2,44-23,139-60,-184 83,1 0,0 1,-1-1,1 1,-1-1,1 1,0 0,-1-1,1 1,-1 0,1 0,0 0,-1 0,1 1,0-1,-1 0,1 1,0-1,-1 1,1-1,-1 1,1 0,-1 0,0 0,1 0,-1 0,0 0,1 0,-1 0,0 0,0 0,0 1,0-1,0 1,0-1,-1 0,1 1,0-1,-1 1,1 0,-1-1,0 1,1-1,-1 1,0 0,0-1,0 1,0 0,0-1,-13 87,12-83,-15 47,12-41,0 0,0 0,1 0,0 1,1-1,1 1,0 0,0-1,1 1,1 0,0-1,2 11,3-5</inkml:trace>
  <inkml:trace contextRef="#ctx0" brushRef="#br0" timeOffset="5201.627">6350 593,'-51'476,"18"-381,33-96,0 1,0-1,0 1,0 0,0-1,0 1,0-1,0 1,0-1,0 1,0 0,0-1,-1 1,1-1,0 1,0 0,0-1,-1 1,1-1,0 1,0 0,-1-1,1 1,0 0,-1 0,1-1,-1 1,1 0,0 0,-1 0,1-1,-1 1,1 0,0 0,-1 0,1 0,-1 0,1 0,-1 0,1 0,0 0,-1 0,1 0,-1 0,1 0,-1 0,1 0,0 0,-1 1,1-1,-1 0,1 0,0 0,-1 1,1-1,0 0,-1 0,1 1,0-1,-1 0,1 1,0-1,0 1,-1-1,1 0,0 1,0-1,0 0,0 1,-3-37,10 5,2 0,1 0,1 0,1 1,2 1,1 0,1 1,1 1,16-18,-16 19,-2 0,2 1,0 1,1 1,2 0,0 2,2 0,0 1,1 1,1 1,0 1,11-4,-32 19,0 1,-1-1,1 1,0 0,0-1,0 1,0 0,0 1,0-1,0 1,0-1,0 1,0 0,0 0,1 0,-1 0,0 1,0-1,0 1,0 0,0 0,0 0,0 0,-1 1,1-1,0 1,0-1,-1 1,1 0,-1 0,0 0,0 1,0-1,0 0,0 1,0-1,0 1,-1 0,1 0,-1-1,0 1,0 0,0 0,0 0,-1 0,1 0,-1 0,1 1,-1 1,-3 12,1 0,-2 0,0-1,-2 1,1-1,-2 0,0-1,-1 0,0 0,-2 0,1-1,-2 0,0-1,0 0,-1-1,-12 9,15-11,-1 1,-1-1,1-1,-2 0,1 0,-1-1,-1-1,1 0,-1 0,-1-2,1 1,-1-2,1 0,-1 0,-4-1,-7-1</inkml:trace>
  <inkml:trace contextRef="#ctx0" brushRef="#br0" timeOffset="5703.125">6803 847,'63'-34,"-2"-4,-1-2,-2-2,50-49,-98 81,0 0,-1-1,-1 0,0-1,0 0,-1 0,0 0,1-6,-7 15,1-1,-1 1,1-1,-1 1,0-1,-1 1,1-1,-1 0,1 1,-1-1,0 0,-1 1,1-1,0 0,-1 1,0-1,0 0,0 1,0-1,-1 1,1 0,-1 0,0-1,0 1,0 0,-1 0,1 1,0-1,-1 0,0 1,0 0,0-1,-2 0,0 0,1 1,-1 0,1 0,-1 0,0 1,0 0,0 0,0 0,0 0,0 1,0 0,0 0,0 0,0 0,0 1,0 0,0 0,0 1,0-1,0 1,1 0,-1 0,0 1,1-1,0 1,0 0,-4 3,-92 104,97-107,0 0,0 1,0-1,0 1,1-1,-1 1,1 0,0 0,0 0,1 0,-1 0,1 1,0-1,0 0,0 1,1-1,-1 1,1-1,0 1,0-1,1 1,0-1,-1 0,1 1,1-1,-1 0,1 0,-1 0,1 1,0-2,1 1,-1 0,1 0,0-1,-1 1,2-1,-1 0,0 0,2 1,10 1,-1 0,1-1,1-1,-1 0,0-1,1-1,-1 0,1-1,-1-1,1 0,-1-1,0-1,7-2,102-28,-124 34,0-1,0 1,0-1,-1 1,1-1,0 1,0-1,0 1,0-1,0 1,0 0,0-1,0 1,0-1,0 1,0-1,0 1,0-1,1 1,-1-1,0 1,0-1,0 1,1-1,-1 1,0-1,1 0,-1 1,0-1,1 1,-1-1,1 0,-1 1,1-1,-1 0,0 0,1 1,-1-1,1 0,-1 0,1 0,-1 1,1-1,0 0,-1 0,1 0,-1 0,1 0,-1 0,1 0,-1 0,1-1,-1 1,1 0,-1 0,1 0,-1 0,1-1,-1 1,1 0,-1 0,1-1,-1 1,0 0,1-1,-1 1,1-1,-1 1,-26 37,23-34,-64 102,60-86</inkml:trace>
  <inkml:trace contextRef="#ctx0" brushRef="#br0" timeOffset="3403.384">4460 593,'-14'9,"0"1,0 1,1-1,0 2,1 0,0 0,1 1,1 1,0 0,1 0,0 1,1 0,1 1,0-1,1 1,1 1,0 1,4-13,1 0,0-1,0 1,0 0,0-1,1 1,0-1,0 1,0-1,0 1,1-1,-1 0,1 1,1-1,-1 0,0 0,1-1,0 1,0 0,0-1,0 0,1 0,-1 0,1 0,0 0,0-1,0 1,0-1,0 0,0-1,0 1,1-1,-1 1,1-1,-1-1,1 1,0-1,-1 1,1-1,-1-1,1 1,0-1,-1 1,1-1,-1-1,1 1,-1-1,2 0,13-10,0-1,-1 0,-1-1,0-1,-1-1,-1 0,0-2,-2 1,0-1,0-1,-2-1,0 1,-1-3,-8 18,42-109,-42 109,-1 0,0 0,0 0,-1 0,1 0,-1 0,0 0,0 0,0 0,-1 0,1 0,-1 0,0 0,0 0,0 0,-1 0,1 1,-1-1,0 0,0 1,0 0,-1-1,1 1,-1 0,0 0,0 0,-2-1,2 2,0 1,0-1,0 1,0 0,-1 0,1 0,0 0,-1 0,1 1,-1 0,1 0,0 0,-1 0,1 0,-1 0,1 1,-1 0,1 0,0 0,0 0,-4 2,-18 8</inkml:trace>
  <inkml:trace contextRef="#ctx0" brushRef="#br0" timeOffset="4287.358">4940 480,'-204'353,"312"-535,17 10,-92 138,-33 34,1 1,0-1,-1 1,1-1,0 1,-1-1,1 1,-1-1,1 1,-1-1,1 1,-1 0,1-1,-1 1,1 0,-1-1,0 1,0 0,1 0,-1-1,0 1,0 0,0 0,0 0,0-1,0 1,0 0,0 0,0 0,0-1,0 1,0 0,-1 0,1-1,0 1,-1 0,1 0,0-1,-1 1,1 0,-1 1,-16 81,13-68,0-1,0 1,2-1,0 1,0 0,1 0,1 0,1 0,0-1,1 1,1 1,-2-12,1 1,0 0,1-1,-1 1,1-1,0 0,0 1,0-2,0 1,1 0,0-1,0 1,0-1,0 0,0 0,1-1,-1 1,1-1,-1 0,1 0,0-1,0 1,0-1,0 0,0 0,0-1,0 0,0 0,1 0,-1 0,0-1,0 0,0 0,0 0,0-1,-1 1,1-1,0 0,-1-1,1 1,-1-1,0 0,1 0,-1 0,0-1,9-11,0-1,-1 0,0 0,-2-2,0 1,-1-1,-1 0,0-1,-1 0,2-13,-4 16,9-63,-18 61</inkml:trace>
  <inkml:trace contextRef="#ctx0" brushRef="#br0" timeOffset="9822.281">11177 255,'-17'39,"2"1,2 1,1 0,-1 16,-1 1,-75 262,87-289,26-38,-11-6,-2-1</inkml:trace>
  <inkml:trace contextRef="#ctx0" brushRef="#br0" timeOffset="10119.971">11487 226,'-14'34,"-5"16,5 3,11-6,9-12,10-11,6-10,5-8,2-4,1-3,0-1,0 0,0-1,-6-3,-1-1,-6-5,-4 1</inkml:trace>
  <inkml:trace contextRef="#ctx0" brushRef="#br0" timeOffset="10373.396">11911 113,'-24'44,"-13"27,-5 13,5-4,9-10,4-13,6-11,6-9,1-5,2-4,2-2,3 0,2 0,1 1,1 0,0 0,5-4,2-6</inkml:trace>
  <inkml:trace contextRef="#ctx0" brushRef="#br0" timeOffset="10605.384">12024 706,'-5'24,"3"8,3-1</inkml:trace>
  <inkml:trace contextRef="#ctx0" brushRef="#br0" timeOffset="11103.541">12334 283,'27'-14,"176"-70,-202 83,1 0,0 0,0 0,0 0,0 0,0 0,0 1,0-1,0 0,0 1,0 0,1-1,-1 1,0 0,0 0,0 0,0 1,1-1,-1 1,0-1,0 1,0-1,0 1,0 0,0 0,0 0,0 0,-1 0,1 1,0-1,-1 0,1 1,0 0,-1-1,0 1,1 0,-1-1,0 1,0 0,0 0,0 0,0 0,-1 0,1 0,-1 0,1 0,-1 1,0-1,0 0,0 0,0 0,0 0,0 1,-1 1,-57 64,52-64,1 0,0 0,1 0,-1 0,1 1,0 0,0-1,0 2,0-1,1 0,0 1,0 0,1-1,0 1,0 0,0 0,0 2,3-2,1-1,0 1,0-1,1 0,0 0,0 0,0 0,0 0,1 0,-1-1,1 0,0 0,1 0,-1 0,1-1,-1 1,1-1,0 0,0-1,1 1,-1-1,0 0,1 0,16 9,-18-9,0 0,0 0,0 0,0 0,-1 0,1 1,-1-1,1 1,-1 0,0 0,0 1,0-1,-1 1,1-1,-1 1,0 0,0 0,0 0,0 0,-1 0,0 0,1 0,-2 0,1 1,0-1,-1 0,0 1,0-1,0 1,-1-1,1 0,-1 1,0-1,0 0,0 0,-1 1,-6 6,-1-1,0 0,0 0,-1-1,0 0,-1-1,0 0,0-1,0 0,-1 0,0-1,-1-1,-11 4,3 1,15-7,0 0,0 0,-1 0,1-1,-1 1,1-2,-1 1,0-1,1 0,-1 0,0-1,0 0,-1 0,-8-4</inkml:trace>
  <inkml:trace contextRef="#ctx0" brushRef="#br0" timeOffset="11475.785">13237 255,'-7'6,"-18"11,1 1,1 1,1 0,1 2,0 1,2 1,1 0,0 2,-8 16,24-38,0 0,1 1,-1-1,0 0,1 1,0-1,0 1,0 0,1-1,-1 1,1 0,0-1,0 1,0 0,0-1,1 1,-1 0,1-1,0 1,0 0,0-1,1 0,-1 1,1-1,0 0,0 1,0-1,0 0,0-1,1 1,0 0,-1-1,1 1,0-1,0 0,0 0,0 0,1 0,-1-1,0 1,3 0,6-1,0-1,1 0,-1 0,0-1,1-1,-1 0,0-1,0 0,-1-1,1 0,-1-1,1 0,-1-1,-1 0,1 0,-1-1,0-1,-1 0,0 0,3-4,-5 7,-1 0,1-1,-1 0,1 0,-2 0,1-1,-1 0,0 0,0 0,-1-1,0 1,0-1,-1 0,0 0,-1 0,1-1,-2 1,1-1,-1 1,0-1,-1 0,0 1,0-1,-1 0,0 1,-1-1,0 1,0 0,-1-1,0 1,-1-1,0 4,0 0,0 0,0 0,-1 1,1 0,-1 0,0 0,-1 1,1 0,-1 0,1 0,-1 0,0 1,0 0,0 0,0 1,0 0,-1 0,1 0,0 1,0 0,-1 0,1 0,0 1,0 0,-5 1,-14 5</inkml:trace>
  <inkml:trace contextRef="#ctx0" brushRef="#br0" timeOffset="11789.475">13293 537,'-18'7,"0"1,1 0,-1 2,2 0,-1 0,1 2,1 0,0 1,1 0,1 1,0 1,0 0,2 1,0 0,0 1,1 2,8-16,0 0,1 0,-1 1,1-1,0 0,0 0,0 1,1-1,-1 1,1-1,0 0,-1 1,2-1,-1 1,0-1,1 1,-1-1,1 0,0 1,0-1,1 0,-1 0,0 0,1 0,0 0,0 0,0 0,0 0,0-1,1 1,-1-1,1 0,0 1,-1-1,1-1,0 1,0 0,0-1,0 1,2 0,3 1,-1-1,1 1,0-1,0 0,0-1,0 0,0 0,0-1,0 0,0 0,0-1,0 0,0-1,0 1,0-1,-1-1,1 0,-1 0,1 0,-1-1,0 0,0 0,-1-1,1 0,-1-1,-1 1,-1-1,0-1,-1 1,1 0,-1-1,0 0,-1 0,0 0,0 0,-1 0,1 0,-1 0,-1 0,0-1,0 1,0 0,-1-1,0 1,0 0,-1 0,0 0,0 0,0 0,-1 0,-2-3,-7-8</inkml:trace>
  <inkml:trace contextRef="#ctx0" brushRef="#br0" timeOffset="13856.582">0 1581,'55'-16,"1"-2,1 3,0 2,1 2,1 4,32-1,89-14,261-61,-143 48,1205 37,-1085-3,-65-26,345 26,-362-25,664 26,1049 0,-1666-29,25 17,-212 0,130 10,25-1,26-24,161 15,-163-6,92 18,-190 1,22-12,-177 0,0 4,21 7,155-28,-99 0,-58 2,85-5,309 32,-511-1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03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1779 706,'-5'12,"2"0,0 0,0 1,1-1,1 1,0-1,0 1,2-1,-1 1,2-1,-1 1,4 8,-5-19,1 0,-1-1,1 1,0 0,-1-1,1 1,0-1,0 1,0-1,0 0,0 1,0-1,0 0,1 0,-1 0,0 0,1 0,-1 0,1 0,-1 0,1 0,-1-1,1 1,-1 0,1-1,0 0,-1 1,1-1,0 0,0 0,-1 0,1 0,0 0,-1 0,1-1,0 1,-1 0,1-1,0 1,-1-1,2 0,58-44,-51 34,-1-1,0 0,0 0,-1-1,-1 0,0-1,-1 0,-1 0,0 0,0 0,-2-1,0 0,0 0,-1-6,-2 17,1 0,-1 0,0 0,0 0,-1 0,1 1,-1-1,0 0,0 0,0 0,-1 1,1-1,-1 1,0-1,0 1,0 0,0-1,-1 1,1 0,-1 1,0-1,0 0,0 1,0-1,0 1,0 0,-1 0,1 1,-1-1,1 0,-1 1,0 0,0 0,0 0,1 1,-1-1,0 1,0 0,0 0,0 0,0 1,0-1,-1 1,-15 10,2 0</inkml:trace>
  <inkml:trace contextRef="#ctx0" brushRef="#br0" timeOffset="315.965">2343 199,'-5'38,"-6"27,-1 8,0-4,4-10,2-8,3-5,1-5,2-5,0-3,1-3,-1-1,1-2,-1 1,0-1,0 1,-4-6,-3-5</inkml:trace>
  <inkml:trace contextRef="#ctx0" brushRef="#br0" timeOffset="566.084">2089 593,'34'5,"25"-3,7-2,-2-2,-3 1,-6 0,-9 0,-6-5,-7-1,-2 1,-3 1,-1 2,-1 1,-4 1</inkml:trace>
  <inkml:trace contextRef="#ctx0" brushRef="#br0" timeOffset="954.877">2653 734,'23'-6,"-1"-2,0-1,0 0,-1-2,0 0,-1-1,0-2,-1 0,-1 0,0-2,-1 0,5-8,-20 22,0 0,0 0,-1-1,1 1,-1-1,1 1,-1-1,0 0,1 1,-2-1,1 0,0 0,0 0,-1 0,0 1,1-1,-1 0,0 0,-1 0,1 0,0 0,-1 0,1 0,-1 0,0 1,0-1,0 0,-1 0,1 1,-1-1,1 1,-1-1,0 1,0 0,0 0,0 0,0 0,0 0,-1 0,1 1,-1-1,1 1,-1-1,0 1,1 0,-1 0,0 0,0 0,0 1,0-1,0 1,1 0,-1 0,0 0,0 0,-1 0,-11 5,1 1,0 0,0 1,1 1,0 0,1 1,-1 0,2 0,-1 2,1-1,1 1,0 1,-6 9,13-18,-9 10,1 1,-1 1,2 0,0 0,1 1,1 1,0-1,1 1,1 0,1 1,0 0,1-1,1 1,0 13,3-26,0 0,0 0,1 0,0 0,0 0,0-1,0 1,1 0,0-1,0 1,0-1,0 0,1 0,0 1,0-2,0 1,0 0,0-1,1 1,0-1,-1 0,1 0,1 0,-1-1,0 0,0 1,1-1,0-1,-1 1,1-1,0 0,-1 0,1 0,0-1,2 1,9 0,0 0,0-1,0 0,0-2,0 0,0 0,-1-2,1 0,-1-1,8-3,11-8,-4 0</inkml:trace>
  <inkml:trace contextRef="#ctx0" brushRef="#br0" timeOffset="1266.7">3331 509,'-8'7,"1"-2,1 1,-1 0,1 0,-1 0,2 1,-1 0,1 0,0 0,0 1,1-1,0 1,1 0,0 0,0 1,0-1,1 1,1-1,-1 1,1 5,3-10,-1 0,2 0,-1 0,0 0,1-1,-1 1,1-1,0 0,1 1,-1-1,0-1,1 1,-1 0,1-1,0 0,0 0,0 0,1 0,-2-1,0 0,0-1,-1 1,1 0,0 1,-1-1,1 0,-1 1,1 0,-1-1,0 1,0 0,0 0,0 0,0 1,0-1,0 0,-1 1,1-1,-1 1,0-1,0 1,0 0,0 0,0-1,0 1,-1 0,0 0,1 0,-1 0,0 0,0 0,-1 0,1-1,0 1,-1 0,0 0,0 0,0-1,0 2,-4 4,0 0,-1 0,0 0,0 0,-1-1,0 0,0-1,-1 1,1-2,-1 1,-1-1,1 0,-1 0,0-1,0-1,0 1,-1-1,1-1,-1 0,1 0,-9 0,-8 0</inkml:trace>
  <inkml:trace contextRef="#ctx0" brushRef="#br0" timeOffset="-766.321">1158 424,'-36'60,"3"1,3 2,3 2,3 0,-9 40,22-66,-2-1,-1 0,-2-1,-2-1,-15 23,22-41</inkml:trace>
  <inkml:trace contextRef="#ctx0" brushRef="#br0" timeOffset="-312.703">1045 424,'0'40,"1"0,2 0,2 0,2-1,2 1,1-1,2-1,1 0,3-1,0-1,3 0,18 27,-36-61,0 0,0 0,1 0,-1 0,0-1,1 1,-1 0,1-1,0 1,-1-1,1 0,0 1,0-1,0 0,0 0,0 0,0-1,0 1,0 0,0-1,0 1,1-1,-1 0,0 0,0 1,0-2,1 1,-1 0,0 0,0-1,0 1,0-1,1 1,-1-1,0 0,0 0,0 0,-1 0,1-1,0 1,0 0,-1-1,1 1,0-1,-1 0,2-1,9-14,-1-1,-1-1,0 1,-1-2,-1 1,-1-1,-1 0,-1-1,3-19,6-16,41-168,-23 76,-41 165,3 1</inkml:trace>
  <inkml:trace contextRef="#ctx0" brushRef="#br0" timeOffset="6005.097">7734 622,'-8'13,"1"0,0 0,1 0,1 1,0 0,1 0,0 0,1 0,1 1,1 0,-1-1,2 8,0-20,0 0,0 0,0 0,0 1,0-1,0 0,1 0,-1 0,1 0,-1 0,1 0,0 0,0 0,0 0,0 0,0 0,0-1,1 1,-1 0,0-1,1 1,0-1,-1 1,1-1,0 0,0 0,-1 0,1 0,0 0,0 0,0 0,0 0,1-1,-1 1,0-1,0 0,0 0,0 0,0 0,1 0,-1 0,0 0,0-1,0 1,0-1,0 1,2-2,7-4,0-1,0-1,-1 1,0-2,0 1,-1-1,0-1,-1 0,0 0,-1-1,0 1,0-2,-1 1,-1-1,0 0,0 0,-1 0,-1-1,2-10,-5 18,-1-1,1 1,-1 0,0 0,-1 0,1 0,-1 0,0 0,0 0,-1 1,1-1,-1 1,0-1,0 1,-1 0,1 0,-1 0,0 1,0-1,0 1,0 0,0 0,-1 1,0-1,1 1,-1 0,0 0,0 0,0 1,0 0,0 0,-1 0,1 1,0 0,0-1,-1 2,1-1,0 1,0 0,0 0,0 0,0 1,0-1,0 1,0 1,-4 1,-10 10</inkml:trace>
  <inkml:trace contextRef="#ctx0" brushRef="#br0" timeOffset="6789.881">8242 0,'-14'134,"-5"-1,-6-1,-5-1,-13 20,8-68,58-99,3-12,1 0,1 1,2 2,0 1,2 1,0 2,1 1,36-15,-60 32,-6 0,0 1,0 0,1 0,-1 1,0-1,1 0,-1 1,1 0,-1 0,1 0,0 1,-1-1,1 1,0 0,0 0,-1 0,1 0,0 1,-1-1,1 1,0 0,-1 0,1 0,-1 1,1-1,-1 1,0 0,0 0,0 0,0 0,0 1,0-1,2 3,-3-1,1 1,-1-1,0 0,0 1,-1-1,1 1,-1 0,0 0,0-1,-1 1,1 0,-1 0,0 0,0 0,-1-1,0 1,0 0,0 0,0-1,0 1,-1 0,-1 2,-56 95,53-92,-1 1,-1-1,0-1,0 0,0 0,-1 0,-1-1,0-1,0 1,0-2,-1 1,1-1,-2-1,1 0,-1-1,1 0,-1-1,0 0,0 0,-1-2,1 1,0-2,-1 0,-8-1,18 0,-1-1,1 0,-1 0,1 0,-1 0,1-1,0 1,0-1,1 0,-1 0,0 0,1 0,0-1,-1 1,1-1,1 1,-1-1,0 1,1-1,0 0,0 0,0 0,0 0,1-1,-4-19</inkml:trace>
  <inkml:trace contextRef="#ctx0" brushRef="#br0" timeOffset="7024.226">8749 29,'-75'409,"65"-82,0-293,4-28</inkml:trace>
  <inkml:trace contextRef="#ctx0" brushRef="#br0" timeOffset="7218.727">8862 650,'29'-1,"0"-1,-1-2,0 0,1-2,-2-1,1-2,-1 0,0-2,3-3,-22 10,0-1,-1 1,1-2,-1 1,0-1,-1 0,0-1,1 1,-2-1,5-7,-8 12,0-1,-1 0,1 1,-1-1,0 0,0 0,0 0,0 0,0 0,0 0,-1 0,0 0,1 0,-1 0,0 0,-1 0,1 0,0 0,-1 0,0 0,0 0,0 0,0 0,0 0,0 1,-1-1,1 0,-1 1,0-1,0 1,0 0,0-1,0 1,-5-1,0-1,1 2,-1-1,0 1,0 0,-1 0,1 0,0 1,-1 1,1-1,0 1,-1 0,1 1,-1 0,1 0,0 0,0 1,0 0,0 1,0-1,0 1,0 1,1-1,-1 1,1 0,0 1,1-1,-1 1,-2 3,-7 4,0 1,1 1,1 0,0 0,0 2,2-1,0 2,1-1,0 1,2 1,0 0,1 0,0 1,2-1,0 1,1 0,1 1,1-1,1 6,1-19,1-1,1 0,-1-1,1 1,0 0,0 0,0-1,1 1,-1-1,1 0,0 1,1-1,-1-1,1 1,-1 0,1-1,0 0,0 0,1 0,-1 0,1-1,-1 0,1 0,0 0,0 0,19 8</inkml:trace>
  <inkml:trace contextRef="#ctx0" brushRef="#br0" timeOffset="7673.437">9315 791,'64'-62,"2"2,63-40,-80 75,-48 25,0 0,0-1,0 1,0 0,-1 0,1 0,0 0,0 0,0 0,0 0,0 0,0 0,-1 0,1 0,0 1,0-1,0 0,0 1,-1-1,1 1,0-1,0 0,-1 1,1 0,0-1,-1 1,1-1,-1 1,1 0,0-1,-1 1,0 0,1 0,-1-1,1 1,-1 0,0 0,0 0,1 0,-1-1,0 1,0 0,0 0,0 0,0 0,0 0,0 0,0-1,0 1,-1 0,1 0,0 0,0 0,-1-1,1 1,-1 0,1 0,-7 29,-2 64,12-92,-1-1,1 1,-1 0,1-1,0 1,0-1,0 0,0 0,0 0,0 0,0 0,0-1,0 1,0-1,0 0,0 0,0 0,1 0,-1-1,0 1,0-1,0 0,0 0,0 0,0 0,-1 0,1-1,0 0,0 1,-1-1,1 0,-1 0,0 0,1-1,-1 2,44-23,139-60,-184 83,1 0,0 1,-1-1,1 1,-1-1,1 1,0 0,-1-1,1 1,-1 0,1 0,0 0,-1 0,1 1,0-1,-1 0,1 1,0-1,-1 1,1-1,-1 1,1 0,-1 0,0 0,1 0,-1 0,0 0,1 0,-1 0,0 0,0 0,0 1,0-1,0 1,0-1,-1 0,1 1,0-1,-1 1,1 0,-1-1,0 1,1-1,-1 1,0 0,0-1,0 1,0 0,0-1,-13 87,12-83,-15 47,12-41,0 0,0 0,1 0,0 1,1-1,1 1,0 0,0-1,1 1,1 0,0-1,2 11,3-5</inkml:trace>
  <inkml:trace contextRef="#ctx0" brushRef="#br0" timeOffset="5201.627">6350 593,'-51'476,"18"-381,33-96,0 1,0-1,0 1,0 0,0-1,0 1,0-1,0 1,0-1,0 1,0 0,0-1,-1 1,1-1,0 1,0 0,0-1,-1 1,1-1,0 1,0 0,-1-1,1 1,0 0,-1 0,1-1,-1 1,1 0,0 0,-1 0,1-1,-1 1,1 0,0 0,-1 0,1 0,-1 0,1 0,-1 0,1 0,0 0,-1 0,1 0,-1 0,1 0,-1 0,1 0,0 0,-1 1,1-1,-1 0,1 0,0 0,-1 1,1-1,0 0,-1 0,1 1,0-1,-1 0,1 1,0-1,0 1,-1-1,1 0,0 1,0-1,0 0,0 1,-3-37,10 5,2 0,1 0,1 0,1 1,2 1,1 0,1 1,1 1,16-18,-16 19,-2 0,2 1,0 1,1 1,2 0,0 2,2 0,0 1,1 1,1 1,0 1,11-4,-32 19,0 1,-1-1,1 1,0 0,0-1,0 1,0 0,0 1,0-1,0 1,0-1,0 1,0 0,0 0,1 0,-1 0,0 1,0-1,0 1,0 0,0 0,0 0,0 0,-1 1,1-1,0 1,0-1,-1 1,1 0,-1 0,0 0,0 1,0-1,0 0,0 1,0-1,0 1,-1 0,1 0,-1-1,0 1,0 0,0 0,0 0,-1 0,1 0,-1 0,1 1,-1 1,-3 12,1 0,-2 0,0-1,-2 1,1-1,-2 0,0-1,-1 0,0 0,-2 0,1-1,-2 0,0-1,0 0,-1-1,-12 9,15-11,-1 1,-1-1,1-1,-2 0,1 0,-1-1,-1-1,1 0,-1 0,-1-2,1 1,-1-2,1 0,-1 0,-4-1,-7-1</inkml:trace>
  <inkml:trace contextRef="#ctx0" brushRef="#br0" timeOffset="5703.125">6803 847,'63'-34,"-2"-4,-1-2,-2-2,50-49,-98 81,0 0,-1-1,-1 0,0-1,0 0,-1 0,0 0,1-6,-7 15,1-1,-1 1,1-1,-1 1,0-1,-1 1,1-1,-1 0,1 1,-1-1,0 0,-1 1,1-1,0 0,-1 1,0-1,0 0,0 1,0-1,-1 1,1 0,-1 0,0-1,0 1,0 0,-1 0,1 1,0-1,-1 0,0 1,0 0,0-1,-2 0,0 0,1 1,-1 0,1 0,-1 0,0 1,0 0,0 0,0 0,0 0,0 1,0 0,0 0,0 0,0 0,0 1,0 0,0 0,0 1,0-1,0 1,1 0,-1 0,0 1,1-1,0 1,0 0,-4 3,-92 104,97-107,0 0,0 1,0-1,0 1,1-1,-1 1,1 0,0 0,0 0,1 0,-1 0,1 1,0-1,0 0,0 1,1-1,-1 1,1-1,0 1,0-1,1 1,0-1,-1 0,1 1,1-1,-1 0,1 0,-1 0,1 1,0-2,1 1,-1 0,1 0,0-1,-1 1,2-1,-1 0,0 0,2 1,10 1,-1 0,1-1,1-1,-1 0,0-1,1-1,-1 0,1-1,-1-1,1 0,-1-1,0-1,7-2,102-28,-124 34,0-1,0 1,0-1,-1 1,1-1,0 1,0-1,0 1,0-1,0 1,0 0,0-1,0 1,0-1,0 1,0-1,0 1,0-1,1 1,-1-1,0 1,0-1,0 1,1-1,-1 1,0-1,1 0,-1 1,0-1,1 1,-1-1,1 0,-1 1,1-1,-1 0,0 0,1 1,-1-1,1 0,-1 0,1 0,-1 1,1-1,0 0,-1 0,1 0,-1 0,1 0,-1 0,1 0,-1 0,1-1,-1 1,1 0,-1 0,1 0,-1 0,1-1,-1 1,1 0,-1 0,1-1,-1 1,0 0,1-1,-1 1,1-1,-1 1,-26 37,23-34,-64 102,60-86</inkml:trace>
  <inkml:trace contextRef="#ctx0" brushRef="#br0" timeOffset="3403.384">4460 593,'-14'9,"0"1,0 1,1-1,0 2,1 0,0 0,1 1,1 1,0 0,1 0,0 1,1 0,1 1,0-1,1 1,1 1,0 1,4-13,1 0,0-1,0 1,0 0,0-1,1 1,0-1,0 1,0-1,0 1,1-1,-1 0,1 1,1-1,-1 0,0 0,1-1,0 1,0 0,0-1,0 0,1 0,-1 0,1 0,0 0,0-1,0 1,0-1,0 0,0-1,0 1,1-1,-1 1,1-1,-1-1,1 1,0-1,-1 1,1-1,-1-1,1 1,0-1,-1 1,1-1,-1-1,1 1,-1-1,2 0,13-10,0-1,-1 0,-1-1,0-1,-1-1,-1 0,0-2,-2 1,0-1,0-1,-2-1,0 1,-1-3,-8 18,42-109,-42 109,-1 0,0 0,0 0,-1 0,1 0,-1 0,0 0,0 0,0 0,-1 0,1 0,-1 0,0 0,0 0,0 0,-1 0,1 1,-1-1,0 0,0 1,0 0,-1-1,1 1,-1 0,0 0,0 0,-2-1,2 2,0 1,0-1,0 1,0 0,-1 0,1 0,0 0,-1 0,1 1,-1 0,1 0,0 0,-1 0,1 0,-1 0,1 1,-1 0,1 0,0 0,0 0,-4 2,-18 8</inkml:trace>
  <inkml:trace contextRef="#ctx0" brushRef="#br0" timeOffset="4287.358">4940 480,'-204'353,"312"-535,17 10,-92 138,-33 34,1 1,0-1,-1 1,1-1,0 1,-1-1,1 1,-1-1,1 1,-1-1,1 1,-1 0,1-1,-1 1,1 0,-1-1,0 1,0 0,1 0,-1-1,0 1,0 0,0 0,0 0,0-1,0 1,0 0,0 0,0 0,0-1,0 1,0 0,-1 0,1-1,0 1,-1 0,1 0,0-1,-1 1,1 0,-1 1,-16 81,13-68,0-1,0 1,2-1,0 1,0 0,1 0,1 0,1 0,0-1,1 1,1 1,-2-12,1 1,0 0,1-1,-1 1,1-1,0 0,0 1,0-2,0 1,1 0,0-1,0 1,0-1,0 0,0 0,1-1,-1 1,1-1,-1 0,1 0,0-1,0 1,0-1,0 0,0 0,0-1,0 0,0 0,1 0,-1 0,0-1,0 0,0 0,0 0,0-1,-1 1,1-1,0 0,-1-1,1 1,-1-1,0 0,1 0,-1 0,0-1,9-11,0-1,-1 0,0 0,-2-2,0 1,-1-1,-1 0,0-1,-1 0,2-13,-4 16,9-63,-18 61</inkml:trace>
  <inkml:trace contextRef="#ctx0" brushRef="#br0" timeOffset="9822.281">11177 255,'-17'39,"2"1,2 1,1 0,-1 16,-1 1,-75 262,87-289,26-38,-11-6,-2-1</inkml:trace>
  <inkml:trace contextRef="#ctx0" brushRef="#br0" timeOffset="10119.971">11487 226,'-14'34,"-5"16,5 3,11-6,9-12,10-11,6-10,5-8,2-4,1-3,0-1,0 0,0-1,-6-3,-1-1,-6-5,-4 1</inkml:trace>
  <inkml:trace contextRef="#ctx0" brushRef="#br0" timeOffset="10373.396">11911 113,'-24'44,"-13"27,-5 13,5-4,9-10,4-13,6-11,6-9,1-5,2-4,2-2,3 0,2 0,1 1,1 0,0 0,5-4,2-6</inkml:trace>
  <inkml:trace contextRef="#ctx0" brushRef="#br0" timeOffset="10605.384">12024 706,'-5'24,"3"8,3-1</inkml:trace>
  <inkml:trace contextRef="#ctx0" brushRef="#br0" timeOffset="11103.541">12334 283,'27'-14,"176"-70,-202 83,1 0,0 0,0 0,0 0,0 0,0 0,0 1,0-1,0 0,0 1,0 0,1-1,-1 1,0 0,0 0,0 0,0 1,1-1,-1 1,0-1,0 1,0-1,0 1,0 0,0 0,0 0,0 0,-1 0,1 1,0-1,-1 0,1 1,0 0,-1-1,0 1,1 0,-1-1,0 1,0 0,0 0,0 0,0 0,-1 0,1 0,-1 0,1 0,-1 1,0-1,0 0,0 0,0 0,0 0,0 1,-1 1,-57 64,52-64,1 0,0 0,1 0,-1 0,1 1,0 0,0-1,0 2,0-1,1 0,0 1,0 0,1-1,0 1,0 0,0 0,0 2,3-2,1-1,0 1,0-1,1 0,0 0,0 0,0 0,0 0,1 0,-1-1,1 0,0 0,1 0,-1 0,1-1,-1 1,1-1,0 0,0-1,1 1,-1-1,0 0,1 0,16 9,-18-9,0 0,0 0,0 0,0 0,-1 0,1 1,-1-1,1 1,-1 0,0 0,0 1,0-1,-1 1,1-1,-1 1,0 0,0 0,0 0,0 0,-1 0,0 0,1 0,-2 0,1 1,0-1,-1 0,0 1,0-1,0 1,-1-1,1 0,-1 1,0-1,0 0,0 0,-1 1,-6 6,-1-1,0 0,0 0,-1-1,0 0,-1-1,0 0,0-1,0 0,-1 0,0-1,-1-1,-11 4,3 1,15-7,0 0,0 0,-1 0,1-1,-1 1,1-2,-1 1,0-1,1 0,-1 0,0-1,0 0,-1 0,-8-4</inkml:trace>
  <inkml:trace contextRef="#ctx0" brushRef="#br0" timeOffset="11475.785">13237 255,'-7'6,"-18"11,1 1,1 1,1 0,1 2,0 1,2 1,1 0,0 2,-8 16,24-38,0 0,1 1,-1-1,0 0,1 1,0-1,0 1,0 0,1-1,-1 1,1 0,0-1,0 1,0 0,0-1,1 1,-1 0,1-1,0 1,0 0,0-1,1 0,-1 1,1-1,0 0,0 1,0-1,0 0,0-1,1 1,0 0,-1-1,1 1,0-1,0 0,0 0,0 0,1 0,-1-1,0 1,3 0,6-1,0-1,1 0,-1 0,0-1,1-1,-1 0,0-1,0 0,-1-1,1 0,-1-1,1 0,-1-1,-1 0,1 0,-1-1,0-1,-1 0,0 0,3-4,-5 7,-1 0,1-1,-1 0,1 0,-2 0,1-1,-1 0,0 0,0 0,-1-1,0 1,0-1,-1 0,0 0,-1 0,1-1,-2 1,1-1,-1 1,0-1,-1 0,0 1,0-1,-1 0,0 1,-1-1,0 1,0 0,-1-1,0 1,-1-1,0 4,0 0,0 0,0 0,-1 1,1 0,-1 0,0 0,-1 1,1 0,-1 0,1 0,-1 0,0 1,0 0,0 0,0 1,0 0,-1 0,1 0,0 1,0 0,-1 0,1 0,0 1,0 0,-5 1,-14 5</inkml:trace>
  <inkml:trace contextRef="#ctx0" brushRef="#br0" timeOffset="11789.475">13293 537,'-18'7,"0"1,1 0,-1 2,2 0,-1 0,1 2,1 0,0 1,1 0,1 1,0 1,0 0,2 1,0 0,0 1,1 2,8-16,0 0,1 0,-1 1,1-1,0 0,0 0,0 1,1-1,-1 1,1-1,0 0,-1 1,2-1,-1 1,0-1,1 1,-1-1,1 0,0 1,0-1,1 0,-1 0,0 0,1 0,0 0,0 0,0 0,0 0,0-1,1 1,-1-1,1 0,0 1,-1-1,1-1,0 1,0 0,0-1,0 1,2 0,3 1,-1-1,1 1,0-1,0 0,0-1,0 0,0 0,0-1,0 0,0 0,0-1,0 0,0-1,0 1,0-1,-1-1,1 0,-1 0,1 0,-1-1,0 0,0 0,-1-1,1 0,-1-1,-1 1,-1-1,0-1,-1 1,1 0,-1-1,0 0,-1 0,0 0,0 0,-1 0,1 0,-1 0,-1 0,0-1,0 1,0 0,-1-1,0 1,0 0,-1 0,0 0,0 0,0 0,-1 0,-2-3,-7-8</inkml:trace>
  <inkml:trace contextRef="#ctx0" brushRef="#br0" timeOffset="13856.582">0 1581,'55'-16,"1"-2,1 3,0 2,1 2,1 4,32-1,89-14,261-61,-143 48,1205 37,-1085-3,-65-26,345 26,-362-25,664 26,1049 0,-1666-29,25 17,-212 0,130 10,25-1,26-24,161 15,-163-6,92 18,-190 1,22-12,-177 0,0 4,21 7,155-28,-99 0,-58 2,85-5,309 32,-511-1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29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22,'-5'5,"-1"6,4 2,4-7,5-4,7-3,1-5,2-2,-1-5,2 0,-8 3,-10 2,-10 8,-8 4,-1 1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0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1,'-5'5,"-6"1,3 1,8-2,-1-2,-4-1,2-5,-2-3,-1 4,-4 4,0 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0 172,'10'-29,"7"-14,2 5,-3 14,-4 15,-5 15,-2 11,2 7,4-1,6-8,4-7,4-10,2-10,2-6,-5-6,-1 1,-4 0,-7 4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171 366,'-14'7,"-1"1,1 0,0 1,1 0,0 1,1 1,0 0,0 1,1 0,1 1,0 0,-6 10,16-22,-1 0,0 1,1-1,-1 1,1-1,-1 1,1-1,0 1,0-1,0 1,0-1,0 1,0-1,0 1,0-1,0 1,1-1,-1 1,1-1,-1 1,1-1,0 0,-1 1,1-1,0 0,0 1,0-1,0 0,0 0,0 0,0 0,0 0,0 0,1 0,-1 0,0-1,1 1,-1 0,1-1,-1 1,1-1,-1 0,0 1,1-1,0 0,72 4,-59-8,0 0,0-2,0 1,-1-2,0 0,0-1,-1 0,0-1,0-1,-1 0,0 0,-1-1,0-1,-1 0,-1 0,1-1,-2 0,0-1,-1 0,0 0,4-13,-4 11,0-1,-2 1,0-1,0 0,-2 0,0 0,-1-1,-1 1,0-1,-2 1,-1-18,2 30,-1 0,1 1,-1-1,1 0,-1 0,-1 0,1 1,-1-1,0 0,0 1,0 0,0-1,-1 1,0 0,0 0,0 0,0 1,-1-1,1 1,-1 0,0 0,0 0,0 0,0 1,-1-1,1 1,-1 0,1 1,-1-1,0 1,1 0,-1 0,0 0,0 1,0-1,0 1,0 1,0-1,1 1,-1-1,0 1,0 1,0-1,1 1,-2 0,-3 5,1 1,0 0,0 0,1 0,0 1,1 0,-1 1,2 0,0-1,0 2,0-1,1 0,1 1,0 0,0 0,1 0,1 0,0 0,0 0,1 1,0-1,1 0,1 0,0 0,0 0,1 0,0 0,3 6,1 3,1-1,0 0,1 0,1-1,1 0,1-1,0 0,1-1,1 0,0-1,1-1,1 0,0-1,0-1,2-1,0 0,0-1,5 1,69 29,-68-33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4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58,'-11'133,"-24"104,24-125,10-88</inkml:trace>
  <inkml:trace contextRef="#ctx0" brushRef="#br0" timeOffset="5736.8">86 58,'31'-16,"137"-25,-157 41,73 2,-82-1,0-1,0 0,0 1,-1-1,1 1,0-1,0 1,0 0,0 0,-1 0,1 0,0 0,-1 0,1 1,-1-1,1 0,-1 1,0-1,0 1,0 0,1-1,-1 1,-1 0,1 0,0 0,0-1,-1 1,1 0,-1 0,0 0,1 0,-1 0,0 0,0 0,0 0,0 0,-1 2,-2 4,-1 1,0-1,0 0,0 0,-1 0,-1 0,1-1,-1 0,0 0,-1-1,0 0,0 0,0 0,-1-1,1 0,-1-1,-1 1,1-2,0 1,-7 1,-29 6,55-12,1 1,-1 0,0 1,0 0,1 1,-1 0,0 0,-1 2,1-1,0 1,-1 1,0 0,0 0,0 1,-1 0,0 1,0 0,-1 1,1-1,-2 1,7 9,-12-15,-1 1,1-1,-1 1,0-1,0 1,0-1,-1 1,1-1,0 1,-1 0,0-1,0 1,0 0,0 0,0-1,0 1,-1 0,1-1,-1 1,0-1,0 1,0 0,0-1,0 0,0 1,-1-1,1 0,-1 0,1 1,-1-1,0 0,0-1,0 1,0 0,0-1,-1 1,-1 0,-99 42,87-40,-1 1,0 0,-1-2,0 0,1-1,-1-1,0-1,0 0,0-1,0-1,-11-3,26 5,1-1,-1 1,1-1,0 0,-1 1,1-1,0 0,0 0,0-1,-1 1,1 0,1-1,-1 1,0-1,0 0,0 1,1-1,-1 0,1 0,0 0,-1 0,1 0,-1-2,0-12</inkml:trace>
  <inkml:trace contextRef="#ctx0" brushRef="#br0" timeOffset="6101.55">707 228,'-9'11,"0"1,1 0,0 0,1 0,1 1,0 0,1 1,0-1,1 1,1 0,0 0,0 3,3-15,0 0,0 1,0-1,0 0,0 1,0-1,1 1,-1-1,1 0,0 0,-1 1,1-1,0 0,1 0,-1 0,0 0,0 0,1 0,-1 0,1-1,0 1,-1 0,1-1,0 0,0 1,0-1,0 0,0 0,0 0,1 0,-1 0,0 0,0-1,1 1,-1-1,0 0,1 1,-1-1,2 0,91-23,-86 18,0-1,0 0,-1-1,0 0,0 0,-1 0,0-1,0-1,-1 1,0-1,0 0,-1 0,0 0,-1-1,3-9,-6 17,-1 0,1 0,-1-1,0 1,0 0,0-1,0 1,-1 0,1 0,0-1,-1 1,0 0,1 0,-1 0,0 0,0 0,0 0,-1 0,1 0,0 0,-1 0,1 1,-1-1,1 0,-1 1,0 0,0-1,0 1,0 0,0 0,0 0,0 0,0 0,0 0,0 1,-1-1,-83-13,57 13,3 2</inkml:trace>
  <inkml:trace contextRef="#ctx0" brushRef="#br0" timeOffset="6436.625">1046 228,'-15'24,"1"13,2 4,8-4,10-9,8-8,7-9,4-5,4-5,-4-6,-2-3,1-4,1-6,-4-4,-1-3,-4-3,-4 0,-5 3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6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1 328,'63'2,"-37"0,0-2,0 0,1-2,-1-1,0-1,8-3,-26 4,1 0,-1-1,0-1,0 1,-1-1,1-1,-1 1,0-1,-1-1,1 1,-1-1,0 0,-1 0,0-1,0 0,0 0,-1 0,-1 0,1-1,0-4,-3 10,0 0,-1 0,1 1,-1-1,0 0,0 1,0-1,0 0,-1 0,1 1,-1-1,1 0,-1 1,0-1,0 1,0-1,-1 1,1-1,-1 1,1 0,-1 0,0-1,1 1,-1 0,0 1,0-1,-1 0,1 1,0-1,-1 1,1-1,-1 1,1 0,-1 0,1 0,-1 1,-1-1,-103-6,97 9,0 0,0 1,0 0,0 0,1 1,0 0,-1 1,2 0,-1 0,1 1,-1 0,1 1,1 0,0 0,0 0,0 1,1 0,0 0,0 1,1 0,0 0,1 0,0 0,0 1,1 0,1 0,-1 0,2 0,-1 0,1 0,1 0,0 0,0 1,1 3,1-9,-1-1,1 1,0 0,0-1,1 1,-1-1,1 0,0 0,0 0,0 0,1 0,0-1,-1 1,1-1,0 0,1 0,-1-1,0 1,1-1,-1 0,1 0,0-1,0 1,0-1,2 0,132 7,-118-9,-1 0,1-2,-1 0,1-2,-1 0,-1-1,1-1,-1-1,0-1,-1 0,2-3,-4 4</inkml:trace>
  <inkml:trace contextRef="#ctx0" brushRef="#br0" timeOffset="478.287">565 498,'54'-56,"-3"-1,-2-3,27-46,-56 80,-9 42,-11-3,-2-6,1 1,0-1,1 0,0 1,0-1,0 0,1 1,0-1,1 0,-1 0,1 0,1 0,-1 0,1 0,0 0,1-1,0 0,0 1,0-1,1-1,0 1,0-1,0 0,0 0,1 0,0-1,4 3,0-4,0-1,-1 0,1 0,0-1,0 0,0-1,0 0,0-1,0 0,0 0,-1-1,1-1,0 1,-1-2,0 1,1-1,-2-1,1 1,0-1,-1-1,0 0,0 0,-1 0,1-1,-1-1,-1 1,0-1,0 0,2-4,2-5,-4 0</inkml:trace>
  <inkml:trace contextRef="#ctx0" brushRef="#br0" timeOffset="1263.318">1440 301,'13'0,"-1"-1,1 0,0 0,-1-2,0 1,1-1,-1-1,0 0,0-1,-1 0,1-1,-1 0,-1-1,1 0,-1-1,3-2,-10 4,1 1,-1 0,0 0,0-1,-1 0,1 0,-1 1,-1-1,1-1,-1 1,0 0,0 0,-1 0,0 0,0-1,0-2,0 6,0 0,-1 0,1 0,0 0,-1 0,1 0,-1 1,0-1,0 0,0 0,0 1,-1-1,1 1,-1-1,0 1,1-1,-1 1,0 0,0 0,-1 0,1 0,0 0,-1 1,1-1,-1 1,1-1,-1 1,0 0,0 0,1 0,-1 0,0 1,0-1,-3 1,-4 0,0 1,-1 1,1 0,0 1,0 0,1 0,-1 1,1 0,-1 0,1 1,0 1,1 0,0 0,0 0,0 1,0 0,1 1,0 0,1 0,0 0,0 1,1-1,0 2,0-1,1 0,1 1,-1 0,1 0,1 0,0 0,1 0,-1 1,3-5,-1-1,1 1,0-1,0 0,1 1,-1-1,1 0,0 0,1 0,-1-1,1 1,0 0,0-1,1 0,-1 1,1-1,0-1,0 1,0-1,0 1,1-1,-1 0,1-1,0 1,0-1,5 2,3 1,-1-1,1 0,1 0,-1-2,0 1,1-2,0 0,-1 0,1-1,6-2,-2 2,1-1,0-1,-1-1,1-1,-1 0,0-2,0 0,-1-1,0 0,0-1,0-2,-1 1,-1-2,0 0,0-1,-1 0,0-1,-1 0,-1-2,0 1,-1-1,-1-1,3-6,-10 16,1-2,0 0,0 0,-1-1,1 1,-2-1,0 0,0 0,0 0,-1 0,0 0,-1 0,0 0,0 0,-1-1,-1 1,0-4,1 12,1-1,-1 1,0-1,1 1,-1-1,0 1,0-1,0 1,0 0,0 0,0-1,0 1,-1 0,1 0,0 0,-1 0,1 0,0 1,-1-1,1 0,-1 1,0-1,1 1,-1-1,1 1,-1 0,0 0,1 0,-1 0,0 0,1 0,-1 0,0 0,1 1,-1-1,1 0,-1 1,1 0,-1-1,1 1,-1 0,-1 1,-51 49,52-49,1 0,0 1,-1-1,1 1,0-1,0 1,0-1,0 1,1 0,-1 0,1-1,0 1,-1 0,1 0,1-1,-1 1,0 0,1 0,-1-1,1 1,0 0,0-1,0 1,0-1,0 1,0-1,1 1,-1-1,1 0,0 0,0 0,0 0,0 0,0 0,0 0,0-1,2 1,96 40,-82-37,-14-5,0 0,0 0,-1 0,1 0,0 1,0 0,0 0,0 0,0 0,-1 1,1-1,0 1,-1 0,0 0,1 0,-1 0,0 1,0-1,0 1,0 0,-1 0,1 0,-1 0,0 1,0-1,0 0,0 1,0 0,-1-1,0 1,0 0,0 0,0 0,0-1,-1 1,1 0,-1 0,0 0,-1 3,-76 142,70-128</inkml:trace>
  <inkml:trace contextRef="#ctx0" brushRef="#br0" timeOffset="1896.54">2484 131,'-26'21,"1"1,1 2,1 0,1 1,1 2,1 0,1 1,0 5,17-31,0 0,0 0,1 1,-1-1,1 1,0-1,-1 1,1-1,0 1,1 0,-1 0,0-1,1 1,0 0,-1 0,1 0,0 0,0 0,1-1,-1 1,1 0,-1 0,1 0,0-1,0 1,0 0,1-1,-1 1,0-1,1 0,0 1,-1-1,1 0,0 0,0 0,0 0,1 0,-1 0,0-1,1 1,2 0,7-3,0 0,0-2,0 1,0-1,-1-1,1 0,-1-1,0 0,0-1,-1 0,1-1,-1 0,-1 0,1-1,-1 0,3-5,105-106,-116 119,0-1,-1 1,1 0,0 0,0 0,0 0,0 0,0 0,0 0,-1 0,1 0,0 0,0 1,0-1,0 0,0 1,-1-1,1 0,0 1,0-1,-1 1,1-1,0 1,-1-1,1 1,0 0,-1-1,1 1,-1 0,1-1,-1 1,1 0,-1 0,0 0,1-1,-1 1,0 0,0 0,1 0,-1 0,0 0,0-1,0 1,0 0,0 0,0 0,-1 0,1 0,0 0,0-1,-1 1,1 0,0 0,-1 0,1-1,-1 1,1 0,-1 0,1-1,-1 1,1 2,-5 419,-21-218,24-187,-1 0,0-1,-1 1,-1-1,-1 0,0-1,-1 1,-1-1,0 0,-1-1,0 0,-1 0,-1-1,0-1,-1 1,-1-2,-3 3,-64 28,78-41,-1-1,0 1,0-1,1 0,-1 0,0 0,1 0,-1 0,0-1,0 1,1-1,-1 0,1 0,-1 0,0 0,1 0,0 0,-1-1,1 1,0-1,0 0,0 1,0-1,0 0,0 0,0-1,1 1,-1 0,1 0,-1-1,1 0,-3-8,1 1,0-1,1 0,0 0,1 1,0-1,1 0,0 0,1 0,0 0,0 0,1 0,1 0,0 1,0-1,2 0,1-12,80-275,-72 261</inkml:trace>
  <inkml:trace contextRef="#ctx0" brushRef="#br0" timeOffset="2501.259">2935 159,'-8'7,"1"1,0 0,0 1,0 0,1 0,0 0,1 0,0 1,1 0,0 0,0 1,1-1,1 1,-1-1,2 1,0 0,0 0,1 0,0 0,0 0,2 0,-1-1,2 6,-1-14,-1 1,0 0,1-1,-1 0,1 1,0-1,0 0,0 0,0 0,0 0,1 0,-1 0,1-1,-1 1,1-1,-1 1,1-1,0 0,-1 0,1 0,0-1,0 1,0-1,0 1,0-1,0 0,0 0,-1-1,1 1,0 0,0-1,0 0,0 1,0-1,-1 0,1-1,0 1,93-63,-40-2,-44 49,1 0,1 1,1 1,0 0,1 1,11-7,-26 20,0 0,0 0,0 0,0 1,0-1,1 0,-1 0,0 1,0-1,1 1,-1-1,1 1,-1-1,0 1,1 0,-1 0,1 0,-1 0,1 0,-1 0,0 0,1 0,-1 0,1 1,-1-1,0 0,1 1,-1 0,0-1,1 1,-1 0,0-1,0 1,0 0,0 0,1 0,-1 0,-1 0,1 0,0 0,0 1,0-1,-1 0,1 0,0 1,-1-1,1 0,-1 1,0-1,1 1,-1-1,0 1,0-1,3 27,-2 0,-1 1,-1-1,-2 0,0 0,-2-1,-1 1,-2-1,0 0,-10 20,-6 29,-96 395,106-429,8-22,-1-1,0-1,-2 1,0-1,0-1,-2 0,-2 3,12-18,0 0,-1-1,1 1,0-1,0 1,-1-1,1 1,0-1,-1 0,0 0,1 0,-1 0,0 0,1 0,-1 0,0 0,0-1,0 1,0-1,1 1,-1-1,0 0,0 0,0 0,0 0,0 0,0 0,0-1,0 1,0 0,0-1,0 0,1 1,-1-1,0 0,0 0,1 0,-1 0,1 0,-1 0,1-1,-1 1,1-1,0 1,-1-1,1 1,0-1,0 1,0-1,0 0,1 0,-1 1,0-1,1 0,-4-17,2 1,0 0,1-1,0 0,2 1,0-1,1 1,1-1,1 1,1 0,0 0,1 1,1 0,1 0,0 0,1 1,1 0,5-5,-8 5,1 1,0 0,1 1,1 0,0 0,1 1,1 0,0 1,1 0,0 1,0 1,1 0,1 1,0 0,0 1,0 1,1 0,0 1,1 1,-1 1,16-3,0 5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310 143,'12'29,"-1"3,-2 0,-1 2,-1-1,-2 1,-2-1,-1 1,-1 0,-2 0,-1 0,-2 0,-1 0,-2-1,-1 0,-3 4,8-29,0 0,0 0,-1 0,0-1,0 1,-1-1,0 0,0 0,-1-1,0 1,0-1,-1-1,1 1,-1-1,0 0,-1-1,1 0,-1 0,0 0,0-1,0 0,0-1,-1 0,1 0,0 0,-1-1,0-1,1 1,-1-2,1 1,-1-1,0 0,1-1,-7-2,-37-25,34 14</inkml:trace>
  <inkml:trace contextRef="#ctx0" brushRef="#br0" timeOffset="255.218">0 88,'43'-10,"39"-3,14 1,1 2,-7-1,-9 0,-8 2,-7 3,-6 3,-8 1,-12 1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1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29 311,'169'28,"132"-27,-289-1</inkml:trace>
  <inkml:trace contextRef="#ctx0" brushRef="#br0" timeOffset="246.041">1 594,'38'0,"32"0,9 0,-4 0,-10 0,-17-5,-11-2,-7 1,-9 1</inkml:trace>
  <inkml:trace contextRef="#ctx0" brushRef="#br0" timeOffset="564.732">819 1,'5'33,"1"31,-5 9,-2 2,-2-8,1-4,-1-10,2-3,0-5,-5-7,-1-3,1-4,1-3,2 0,0-1,2-5</inkml:trace>
  <inkml:trace contextRef="#ctx0" brushRef="#br0" timeOffset="980.585">1073 141,'356'-105,"-272"97,-82 8,-1 0,1 0,0 0,0 0,-1 0,1 1,0-1,-1 1,1-1,0 1,-1 0,1-1,-1 1,1 0,-1 0,1 0,-1 0,0 0,1 1,-1-1,0 0,0 1,0-1,0 0,0 1,0 0,0-1,-1 1,1-1,-1 1,1 0,-1-1,1 1,-1 0,0 0,0-1,0 1,0 0,0 0,0-1,0 1,-1 0,1-1,-1 1,1 0,-6 11,1-1,-2 1,1-1,-2-1,0 1,0-1,-1-1,0 0,-1 0,0-1,-2 2,-3 4,-32 30,14-15,2 1,1 1,1 2,2 1,1 0,-15 31,39-62,-1 0,1 0,0 0,-1 0,2 0,-1 1,0-1,1 0,0 1,0 0,1-1,-1 1,1-1,0 1,0 0,0-1,1 1,-1 0,1-1,0 1,1-1,-1 0,1 1,0-1,0 0,0 0,1 0,-1 0,1 0,0-1,0 1,0-1,1 0,-1 1,1-2,0 1,-1 0,1-1,1 0,-1 0,0 0,0 0,1-1,-1 1,1-1,17 0,-1 0,1-1,-1-2,0 0,0-1,0-1,0-1,0-1,-1-1,0-1,-1 0,15-9,-8 4</inkml:trace>
  <inkml:trace contextRef="#ctx0" brushRef="#br0" timeOffset="1280.535">2033 85,'-33'30,"-10"6,2 2,1 2,3 2,1 1,2 2,-3 9,34-51,0 1,0 0,0 0,1 0,0 0,0 0,0 0,0 1,1-1,-1 1,1-1,0 1,1-1,-1 1,1 0,0 0,0-1,0 1,1 0,0-1,0 1,0-1,0 1,1-1,0 1,-1-1,2 0,-1 0,0 0,1 0,0 0,0 0,0-1,0 0,1 1,-1-1,1 0,0-1,0 1,0-1,1 1,15 2,0 0,1-2,-1 0,1-2,0 0,0-1,-1-1,1-1,0-1,-1-1,0-1,1 0,-2-2,1 0,0-1,4-1,0 0,-1-2,0 0,-1-2,0 0,-1-2,0 0,-1-1,-1-1,-1-1,0-1,2-5,-15 17,0 0,-1 0,0-1,0 1,-1-1,0 0,0 0,0-1,-1 1,-1 0,0-1,0 1,0-1,-1 1,0-1,-1 0,0 1,0-1,-1 1,0 0,-1 0,1-1,-2 2,1-1,-1 0,0 1,-1-1,1 1,-1 0,-1 1,0-1,-4-4,3 6,-1 1,1-1,-1 1,1 0,-1 1,0 0,-1 0,1 1,0 0,-1 0,1 1,-1 0,1 1,-1 0,0 0,1 1,-1 0,1 0,-5 2,-12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5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1 340,'482'0,"-339"25,-45-5,-97-21,0-1,0 1,0 0,0-1,-1 1,1-1,0 1,-1-1,1 0,-1 1,1-1,-1 1,0-1,0 0,0 1,0-1,0 0,0 1,0-1,-1 0,1 1,0-1,-1 1,0-1,1 1,-1-1,0 1,1-1,-1 1,0 0,0-1,0 1,-1 0,1 0,0 0,0-1,-1 1,1 1,0-1,-1 0,1 0,-1 0,-1-3,-143-113,138 104,5 2</inkml:trace>
  <inkml:trace contextRef="#ctx0" brushRef="#br0" timeOffset="839.482">1 0,'7'5,"0"-1,0-1,0 1,1-1,-1-1,1 1,0-1,0 0,0-1,0 0,0-1,0 1,0-1,8-1,-1 1,554-1,-563 1,-4 0,1-1,-1 1,1-1,-1 1,1 0,-1 0,1 0,-1 1,1-1,-1 0,1 1,-1 0,0 0,1-1,-1 1,0 1,1-1,-1 0,0 1,0-1,0 1,0-1,0 1,-1 0,1 0,1 1,-3 8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03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1779 706,'-5'12,"2"0,0 0,0 1,1-1,1 1,0-1,0 1,2-1,-1 1,2-1,-1 1,4 8,-5-19,1 0,-1-1,1 1,0 0,-1-1,1 1,0-1,0 1,0-1,0 0,0 1,0-1,0 0,1 0,-1 0,0 0,1 0,-1 0,1 0,-1 0,1 0,-1-1,1 1,-1 0,1-1,0 0,-1 1,1-1,0 0,0 0,-1 0,1 0,0 0,-1 0,1-1,0 1,-1 0,1-1,0 1,-1-1,2 0,58-44,-51 34,-1-1,0 0,0 0,-1-1,-1 0,0-1,-1 0,-1 0,0 0,0 0,-2-1,0 0,0 0,-1-6,-2 17,1 0,-1 0,0 0,0 0,-1 0,1 1,-1-1,0 0,0 0,0 0,-1 1,1-1,-1 1,0-1,0 1,0 0,0-1,-1 1,1 0,-1 1,0-1,0 0,0 1,0-1,0 1,0 0,-1 0,1 1,-1-1,1 0,-1 1,0 0,0 0,0 0,1 1,-1-1,0 1,0 0,0 0,0 0,0 1,0-1,-1 1,-15 10,2 0</inkml:trace>
  <inkml:trace contextRef="#ctx0" brushRef="#br0" timeOffset="315.965">2343 199,'-5'38,"-6"27,-1 8,0-4,4-10,2-8,3-5,1-5,2-5,0-3,1-3,-1-1,1-2,-1 1,0-1,0 1,-4-6,-3-5</inkml:trace>
  <inkml:trace contextRef="#ctx0" brushRef="#br0" timeOffset="566.084">2089 593,'34'5,"25"-3,7-2,-2-2,-3 1,-6 0,-9 0,-6-5,-7-1,-2 1,-3 1,-1 2,-1 1,-4 1</inkml:trace>
  <inkml:trace contextRef="#ctx0" brushRef="#br0" timeOffset="954.877">2653 734,'23'-6,"-1"-2,0-1,0 0,-1-2,0 0,-1-1,0-2,-1 0,-1 0,0-2,-1 0,5-8,-20 22,0 0,0 0,-1-1,1 1,-1-1,1 1,-1-1,0 0,1 1,-2-1,1 0,0 0,0 0,-1 0,0 1,1-1,-1 0,0 0,-1 0,1 0,0 0,-1 0,1 0,-1 0,0 1,0-1,0 0,-1 0,1 1,-1-1,1 1,-1-1,0 1,0 0,0 0,0 0,0 0,0 0,-1 0,1 1,-1-1,1 1,-1-1,0 1,1 0,-1 0,0 0,0 0,0 1,0-1,0 1,1 0,-1 0,0 0,0 0,-1 0,-11 5,1 1,0 0,0 1,1 1,0 0,1 1,-1 0,2 0,-1 2,1-1,1 1,0 1,-6 9,13-18,-9 10,1 1,-1 1,2 0,0 0,1 1,1 1,0-1,1 1,1 0,1 1,0 0,1-1,1 1,0 13,3-26,0 0,0 0,1 0,0 0,0 0,0-1,0 1,1 0,0-1,0 1,0-1,0 0,1 0,0 1,0-2,0 1,0 0,0-1,1 1,0-1,-1 0,1 0,1 0,-1-1,0 0,0 1,1-1,0-1,-1 1,1-1,0 0,-1 0,1 0,0-1,2 1,9 0,0 0,0-1,0 0,0-2,0 0,0 0,-1-2,1 0,-1-1,8-3,11-8,-4 0</inkml:trace>
  <inkml:trace contextRef="#ctx0" brushRef="#br0" timeOffset="1266.7">3331 509,'-8'7,"1"-2,1 1,-1 0,1 0,-1 0,2 1,-1 0,1 0,0 0,0 1,1-1,0 1,1 0,0 0,0 1,0-1,1 1,1-1,-1 1,1 5,3-10,-1 0,2 0,-1 0,0 0,1-1,-1 1,1-1,0 0,1 1,-1-1,0-1,1 1,-1 0,1-1,0 0,0 0,0 0,1 0,-2-1,0 0,0-1,-1 1,1 0,0 1,-1-1,1 0,-1 1,1 0,-1-1,0 1,0 0,0 0,0 0,0 1,0-1,0 0,-1 1,1-1,-1 1,0-1,0 1,0 0,0 0,0-1,0 1,-1 0,0 0,1 0,-1 0,0 0,0 0,-1 0,1-1,0 1,-1 0,0 0,0 0,0-1,0 2,-4 4,0 0,-1 0,0 0,0 0,-1-1,0 0,0-1,-1 1,1-2,-1 1,-1-1,1 0,-1 0,0-1,0-1,0 1,-1-1,1-1,-1 0,1 0,-9 0,-8 0</inkml:trace>
  <inkml:trace contextRef="#ctx0" brushRef="#br0" timeOffset="-766.321">1158 424,'-36'60,"3"1,3 2,3 2,3 0,-9 40,22-66,-2-1,-1 0,-2-1,-2-1,-15 23,22-41</inkml:trace>
  <inkml:trace contextRef="#ctx0" brushRef="#br0" timeOffset="-312.703">1045 424,'0'40,"1"0,2 0,2 0,2-1,2 1,1-1,2-1,1 0,3-1,0-1,3 0,18 27,-36-61,0 0,0 0,1 0,-1 0,0-1,1 1,-1 0,1-1,0 1,-1-1,1 0,0 1,0-1,0 0,0 0,0 0,0-1,0 1,0 0,0-1,0 1,1-1,-1 0,0 0,0 1,0-2,1 1,-1 0,0 0,0-1,0 1,0-1,1 1,-1-1,0 0,0 0,0 0,-1 0,1-1,0 1,0 0,-1-1,1 1,0-1,-1 0,2-1,9-14,-1-1,-1-1,0 1,-1-2,-1 1,-1-1,-1 0,-1-1,3-19,6-16,41-168,-23 76,-41 165,3 1</inkml:trace>
  <inkml:trace contextRef="#ctx0" brushRef="#br0" timeOffset="6005.097">7734 622,'-8'13,"1"0,0 0,1 0,1 1,0 0,1 0,0 0,1 0,1 1,1 0,-1-1,2 8,0-20,0 0,0 0,0 0,0 1,0-1,0 0,1 0,-1 0,1 0,-1 0,1 0,0 0,0 0,0 0,0 0,0 0,0-1,1 1,-1 0,0-1,1 1,0-1,-1 1,1-1,0 0,0 0,-1 0,1 0,0 0,0 0,0 0,0 0,1-1,-1 1,0-1,0 0,0 0,0 0,0 0,1 0,-1 0,0 0,0-1,0 1,0-1,0 1,2-2,7-4,0-1,0-1,-1 1,0-2,0 1,-1-1,0-1,-1 0,0 0,-1-1,0 1,0-2,-1 1,-1-1,0 0,0 0,-1 0,-1-1,2-10,-5 18,-1-1,1 1,-1 0,0 0,-1 0,1 0,-1 0,0 0,0 0,-1 1,1-1,-1 1,0-1,0 1,-1 0,1 0,-1 0,0 1,0-1,0 1,0 0,0 0,-1 1,0-1,1 1,-1 0,0 0,0 0,0 1,0 0,0 0,-1 0,1 1,0 0,0-1,-1 2,1-1,0 1,0 0,0 0,0 0,0 1,0-1,0 1,0 1,-4 1,-10 10</inkml:trace>
  <inkml:trace contextRef="#ctx0" brushRef="#br0" timeOffset="6789.881">8242 0,'-14'134,"-5"-1,-6-1,-5-1,-13 20,8-68,58-99,3-12,1 0,1 1,2 2,0 1,2 1,0 2,1 1,36-15,-60 32,-6 0,0 1,0 0,1 0,-1 1,0-1,1 0,-1 1,1 0,-1 0,1 0,0 1,-1-1,1 1,0 0,0 0,-1 0,1 0,0 1,-1-1,1 1,0 0,-1 0,1 0,-1 1,1-1,-1 1,0 0,0 0,0 0,0 0,0 1,0-1,2 3,-3-1,1 1,-1-1,0 0,0 1,-1-1,1 1,-1 0,0 0,0-1,-1 1,1 0,-1 0,0 0,0 0,-1-1,0 1,0 0,0 0,0-1,0 1,-1 0,-1 2,-56 95,53-92,-1 1,-1-1,0-1,0 0,0 0,-1 0,-1-1,0-1,0 1,0-2,-1 1,1-1,-2-1,1 0,-1-1,1 0,-1-1,0 0,0 0,-1-2,1 1,0-2,-1 0,-8-1,18 0,-1-1,1 0,-1 0,1 0,-1 0,1-1,0 1,0-1,1 0,-1 0,0 0,1 0,0-1,-1 1,1-1,1 1,-1-1,0 1,1-1,0 0,0 0,0 0,0 0,1-1,-4-19</inkml:trace>
  <inkml:trace contextRef="#ctx0" brushRef="#br0" timeOffset="7024.226">8749 29,'-75'409,"65"-82,0-293,4-28</inkml:trace>
  <inkml:trace contextRef="#ctx0" brushRef="#br0" timeOffset="7218.727">8862 650,'29'-1,"0"-1,-1-2,0 0,1-2,-2-1,1-2,-1 0,0-2,3-3,-22 10,0-1,-1 1,1-2,-1 1,0-1,-1 0,0-1,1 1,-2-1,5-7,-8 12,0-1,-1 0,1 1,-1-1,0 0,0 0,0 0,0 0,0 0,0 0,-1 0,0 0,1 0,-1 0,0 0,-1 0,1 0,0 0,-1 0,0 0,0 0,0 0,0 0,0 0,0 1,-1-1,1 0,-1 1,0-1,0 1,0 0,0-1,0 1,-5-1,0-1,1 2,-1-1,0 1,0 0,-1 0,1 0,0 1,-1 1,1-1,0 1,-1 0,1 1,-1 0,1 0,0 0,0 1,0 0,0 1,0-1,0 1,0 1,1-1,-1 1,1 0,0 1,1-1,-1 1,-2 3,-7 4,0 1,1 1,1 0,0 0,0 2,2-1,0 2,1-1,0 1,2 1,0 0,1 0,0 1,2-1,0 1,1 0,1 1,1-1,1 6,1-19,1-1,1 0,-1-1,1 1,0 0,0 0,0-1,1 1,-1-1,1 0,0 1,1-1,-1-1,1 1,-1 0,1-1,0 0,0 0,1 0,-1 0,1-1,-1 0,1 0,0 0,0 0,19 8</inkml:trace>
  <inkml:trace contextRef="#ctx0" brushRef="#br0" timeOffset="7673.437">9315 791,'64'-62,"2"2,63-40,-80 75,-48 25,0 0,0-1,0 1,0 0,-1 0,1 0,0 0,0 0,0 0,0 0,0 0,0 0,-1 0,1 0,0 1,0-1,0 0,0 1,-1-1,1 1,0-1,0 0,-1 1,1 0,0-1,-1 1,1-1,-1 1,1 0,0-1,-1 1,0 0,1 0,-1-1,1 1,-1 0,0 0,0 0,1 0,-1-1,0 1,0 0,0 0,0 0,0 0,0 0,0 0,0-1,0 1,-1 0,1 0,0 0,0 0,-1-1,1 1,-1 0,1 0,-7 29,-2 64,12-92,-1-1,1 1,-1 0,1-1,0 1,0-1,0 0,0 0,0 0,0 0,0 0,0-1,0 1,0-1,0 0,0 0,0 0,1 0,-1-1,0 1,0-1,0 0,0 0,0 0,0 0,-1 0,1-1,0 0,0 1,-1-1,1 0,-1 0,0 0,1-1,-1 2,44-23,139-60,-184 83,1 0,0 1,-1-1,1 1,-1-1,1 1,0 0,-1-1,1 1,-1 0,1 0,0 0,-1 0,1 1,0-1,-1 0,1 1,0-1,-1 1,1-1,-1 1,1 0,-1 0,0 0,1 0,-1 0,0 0,1 0,-1 0,0 0,0 0,0 1,0-1,0 1,0-1,-1 0,1 1,0-1,-1 1,1 0,-1-1,0 1,1-1,-1 1,0 0,0-1,0 1,0 0,0-1,-13 87,12-83,-15 47,12-41,0 0,0 0,1 0,0 1,1-1,1 1,0 0,0-1,1 1,1 0,0-1,2 11,3-5</inkml:trace>
  <inkml:trace contextRef="#ctx0" brushRef="#br0" timeOffset="5201.627">6350 593,'-51'476,"18"-381,33-96,0 1,0-1,0 1,0 0,0-1,0 1,0-1,0 1,0-1,0 1,0 0,0-1,-1 1,1-1,0 1,0 0,0-1,-1 1,1-1,0 1,0 0,-1-1,1 1,0 0,-1 0,1-1,-1 1,1 0,0 0,-1 0,1-1,-1 1,1 0,0 0,-1 0,1 0,-1 0,1 0,-1 0,1 0,0 0,-1 0,1 0,-1 0,1 0,-1 0,1 0,0 0,-1 1,1-1,-1 0,1 0,0 0,-1 1,1-1,0 0,-1 0,1 1,0-1,-1 0,1 1,0-1,0 1,-1-1,1 0,0 1,0-1,0 0,0 1,-3-37,10 5,2 0,1 0,1 0,1 1,2 1,1 0,1 1,1 1,16-18,-16 19,-2 0,2 1,0 1,1 1,2 0,0 2,2 0,0 1,1 1,1 1,0 1,11-4,-32 19,0 1,-1-1,1 1,0 0,0-1,0 1,0 0,0 1,0-1,0 1,0-1,0 1,0 0,0 0,1 0,-1 0,0 1,0-1,0 1,0 0,0 0,0 0,0 0,-1 1,1-1,0 1,0-1,-1 1,1 0,-1 0,0 0,0 1,0-1,0 0,0 1,0-1,0 1,-1 0,1 0,-1-1,0 1,0 0,0 0,0 0,-1 0,1 0,-1 0,1 1,-1 1,-3 12,1 0,-2 0,0-1,-2 1,1-1,-2 0,0-1,-1 0,0 0,-2 0,1-1,-2 0,0-1,0 0,-1-1,-12 9,15-11,-1 1,-1-1,1-1,-2 0,1 0,-1-1,-1-1,1 0,-1 0,-1-2,1 1,-1-2,1 0,-1 0,-4-1,-7-1</inkml:trace>
  <inkml:trace contextRef="#ctx0" brushRef="#br0" timeOffset="5703.125">6803 847,'63'-34,"-2"-4,-1-2,-2-2,50-49,-98 81,0 0,-1-1,-1 0,0-1,0 0,-1 0,0 0,1-6,-7 15,1-1,-1 1,1-1,-1 1,0-1,-1 1,1-1,-1 0,1 1,-1-1,0 0,-1 1,1-1,0 0,-1 1,0-1,0 0,0 1,0-1,-1 1,1 0,-1 0,0-1,0 1,0 0,-1 0,1 1,0-1,-1 0,0 1,0 0,0-1,-2 0,0 0,1 1,-1 0,1 0,-1 0,0 1,0 0,0 0,0 0,0 0,0 1,0 0,0 0,0 0,0 0,0 1,0 0,0 0,0 1,0-1,0 1,1 0,-1 0,0 1,1-1,0 1,0 0,-4 3,-92 104,97-107,0 0,0 1,0-1,0 1,1-1,-1 1,1 0,0 0,0 0,1 0,-1 0,1 1,0-1,0 0,0 1,1-1,-1 1,1-1,0 1,0-1,1 1,0-1,-1 0,1 1,1-1,-1 0,1 0,-1 0,1 1,0-2,1 1,-1 0,1 0,0-1,-1 1,2-1,-1 0,0 0,2 1,10 1,-1 0,1-1,1-1,-1 0,0-1,1-1,-1 0,1-1,-1-1,1 0,-1-1,0-1,7-2,102-28,-124 34,0-1,0 1,0-1,-1 1,1-1,0 1,0-1,0 1,0-1,0 1,0 0,0-1,0 1,0-1,0 1,0-1,0 1,0-1,1 1,-1-1,0 1,0-1,0 1,1-1,-1 1,0-1,1 0,-1 1,0-1,1 1,-1-1,1 0,-1 1,1-1,-1 0,0 0,1 1,-1-1,1 0,-1 0,1 0,-1 1,1-1,0 0,-1 0,1 0,-1 0,1 0,-1 0,1 0,-1 0,1-1,-1 1,1 0,-1 0,1 0,-1 0,1-1,-1 1,1 0,-1 0,1-1,-1 1,0 0,1-1,-1 1,1-1,-1 1,-26 37,23-34,-64 102,60-86</inkml:trace>
  <inkml:trace contextRef="#ctx0" brushRef="#br0" timeOffset="3403.384">4460 593,'-14'9,"0"1,0 1,1-1,0 2,1 0,0 0,1 1,1 1,0 0,1 0,0 1,1 0,1 1,0-1,1 1,1 1,0 1,4-13,1 0,0-1,0 1,0 0,0-1,1 1,0-1,0 1,0-1,0 1,1-1,-1 0,1 1,1-1,-1 0,0 0,1-1,0 1,0 0,0-1,0 0,1 0,-1 0,1 0,0 0,0-1,0 1,0-1,0 0,0-1,0 1,1-1,-1 1,1-1,-1-1,1 1,0-1,-1 1,1-1,-1-1,1 1,0-1,-1 1,1-1,-1-1,1 1,-1-1,2 0,13-10,0-1,-1 0,-1-1,0-1,-1-1,-1 0,0-2,-2 1,0-1,0-1,-2-1,0 1,-1-3,-8 18,42-109,-42 109,-1 0,0 0,0 0,-1 0,1 0,-1 0,0 0,0 0,0 0,-1 0,1 0,-1 0,0 0,0 0,0 0,-1 0,1 1,-1-1,0 0,0 1,0 0,-1-1,1 1,-1 0,0 0,0 0,-2-1,2 2,0 1,0-1,0 1,0 0,-1 0,1 0,0 0,-1 0,1 1,-1 0,1 0,0 0,-1 0,1 0,-1 0,1 1,-1 0,1 0,0 0,0 0,-4 2,-18 8</inkml:trace>
  <inkml:trace contextRef="#ctx0" brushRef="#br0" timeOffset="4287.358">4940 480,'-204'353,"312"-535,17 10,-92 138,-33 34,1 1,0-1,-1 1,1-1,0 1,-1-1,1 1,-1-1,1 1,-1-1,1 1,-1 0,1-1,-1 1,1 0,-1-1,0 1,0 0,1 0,-1-1,0 1,0 0,0 0,0 0,0-1,0 1,0 0,0 0,0 0,0-1,0 1,0 0,-1 0,1-1,0 1,-1 0,1 0,0-1,-1 1,1 0,-1 1,-16 81,13-68,0-1,0 1,2-1,0 1,0 0,1 0,1 0,1 0,0-1,1 1,1 1,-2-12,1 1,0 0,1-1,-1 1,1-1,0 0,0 1,0-2,0 1,1 0,0-1,0 1,0-1,0 0,0 0,1-1,-1 1,1-1,-1 0,1 0,0-1,0 1,0-1,0 0,0 0,0-1,0 0,0 0,1 0,-1 0,0-1,0 0,0 0,0 0,0-1,-1 1,1-1,0 0,-1-1,1 1,-1-1,0 0,1 0,-1 0,0-1,9-11,0-1,-1 0,0 0,-2-2,0 1,-1-1,-1 0,0-1,-1 0,2-13,-4 16,9-63,-18 61</inkml:trace>
  <inkml:trace contextRef="#ctx0" brushRef="#br0" timeOffset="9822.281">11177 255,'-17'39,"2"1,2 1,1 0,-1 16,-1 1,-75 262,87-289,26-38,-11-6,-2-1</inkml:trace>
  <inkml:trace contextRef="#ctx0" brushRef="#br0" timeOffset="10119.971">11487 226,'-14'34,"-5"16,5 3,11-6,9-12,10-11,6-10,5-8,2-4,1-3,0-1,0 0,0-1,-6-3,-1-1,-6-5,-4 1</inkml:trace>
  <inkml:trace contextRef="#ctx0" brushRef="#br0" timeOffset="10373.396">11911 113,'-24'44,"-13"27,-5 13,5-4,9-10,4-13,6-11,6-9,1-5,2-4,2-2,3 0,2 0,1 1,1 0,0 0,5-4,2-6</inkml:trace>
  <inkml:trace contextRef="#ctx0" brushRef="#br0" timeOffset="10605.384">12024 706,'-5'24,"3"8,3-1</inkml:trace>
  <inkml:trace contextRef="#ctx0" brushRef="#br0" timeOffset="11103.541">12334 283,'27'-14,"176"-70,-202 83,1 0,0 0,0 0,0 0,0 0,0 0,0 1,0-1,0 0,0 1,0 0,1-1,-1 1,0 0,0 0,0 0,0 1,1-1,-1 1,0-1,0 1,0-1,0 1,0 0,0 0,0 0,0 0,-1 0,1 1,0-1,-1 0,1 1,0 0,-1-1,0 1,1 0,-1-1,0 1,0 0,0 0,0 0,0 0,-1 0,1 0,-1 0,1 0,-1 1,0-1,0 0,0 0,0 0,0 0,0 1,-1 1,-57 64,52-64,1 0,0 0,1 0,-1 0,1 1,0 0,0-1,0 2,0-1,1 0,0 1,0 0,1-1,0 1,0 0,0 0,0 2,3-2,1-1,0 1,0-1,1 0,0 0,0 0,0 0,0 0,1 0,-1-1,1 0,0 0,1 0,-1 0,1-1,-1 1,1-1,0 0,0-1,1 1,-1-1,0 0,1 0,16 9,-18-9,0 0,0 0,0 0,0 0,-1 0,1 1,-1-1,1 1,-1 0,0 0,0 1,0-1,-1 1,1-1,-1 1,0 0,0 0,0 0,0 0,-1 0,0 0,1 0,-2 0,1 1,0-1,-1 0,0 1,0-1,0 1,-1-1,1 0,-1 1,0-1,0 0,0 0,-1 1,-6 6,-1-1,0 0,0 0,-1-1,0 0,-1-1,0 0,0-1,0 0,-1 0,0-1,-1-1,-11 4,3 1,15-7,0 0,0 0,-1 0,1-1,-1 1,1-2,-1 1,0-1,1 0,-1 0,0-1,0 0,-1 0,-8-4</inkml:trace>
  <inkml:trace contextRef="#ctx0" brushRef="#br0" timeOffset="11475.785">13237 255,'-7'6,"-18"11,1 1,1 1,1 0,1 2,0 1,2 1,1 0,0 2,-8 16,24-38,0 0,1 1,-1-1,0 0,1 1,0-1,0 1,0 0,1-1,-1 1,1 0,0-1,0 1,0 0,0-1,1 1,-1 0,1-1,0 1,0 0,0-1,1 0,-1 1,1-1,0 0,0 1,0-1,0 0,0-1,1 1,0 0,-1-1,1 1,0-1,0 0,0 0,0 0,1 0,-1-1,0 1,3 0,6-1,0-1,1 0,-1 0,0-1,1-1,-1 0,0-1,0 0,-1-1,1 0,-1-1,1 0,-1-1,-1 0,1 0,-1-1,0-1,-1 0,0 0,3-4,-5 7,-1 0,1-1,-1 0,1 0,-2 0,1-1,-1 0,0 0,0 0,-1-1,0 1,0-1,-1 0,0 0,-1 0,1-1,-2 1,1-1,-1 1,0-1,-1 0,0 1,0-1,-1 0,0 1,-1-1,0 1,0 0,-1-1,0 1,-1-1,0 4,0 0,0 0,0 0,-1 1,1 0,-1 0,0 0,-1 1,1 0,-1 0,1 0,-1 0,0 1,0 0,0 0,0 1,0 0,-1 0,1 0,0 1,0 0,-1 0,1 0,0 1,0 0,-5 1,-14 5</inkml:trace>
  <inkml:trace contextRef="#ctx0" brushRef="#br0" timeOffset="11789.475">13293 537,'-18'7,"0"1,1 0,-1 2,2 0,-1 0,1 2,1 0,0 1,1 0,1 1,0 1,0 0,2 1,0 0,0 1,1 2,8-16,0 0,1 0,-1 1,1-1,0 0,0 0,0 1,1-1,-1 1,1-1,0 0,-1 1,2-1,-1 1,0-1,1 1,-1-1,1 0,0 1,0-1,1 0,-1 0,0 0,1 0,0 0,0 0,0 0,0 0,0-1,1 1,-1-1,1 0,0 1,-1-1,1-1,0 1,0 0,0-1,0 1,2 0,3 1,-1-1,1 1,0-1,0 0,0-1,0 0,0 0,0-1,0 0,0 0,0-1,0 0,0-1,0 1,0-1,-1-1,1 0,-1 0,1 0,-1-1,0 0,0 0,-1-1,1 0,-1-1,-1 1,-1-1,0-1,-1 1,1 0,-1-1,0 0,-1 0,0 0,0 0,-1 0,1 0,-1 0,-1 0,0-1,0 1,0 0,-1-1,0 1,0 0,-1 0,0 0,0 0,0 0,-1 0,-2-3,-7-8</inkml:trace>
  <inkml:trace contextRef="#ctx0" brushRef="#br0" timeOffset="13856.582">0 1581,'55'-16,"1"-2,1 3,0 2,1 2,1 4,32-1,89-14,261-61,-143 48,1205 37,-1085-3,-65-26,345 26,-362-25,664 26,1049 0,-1666-29,25 17,-212 0,130 10,25-1,26-24,161 15,-163-6,92 18,-190 1,22-12,-177 0,0 4,21 7,155-28,-99 0,-58 2,85-5,309 32,-511-1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29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22,'-5'5,"-1"6,4 2,4-7,5-4,7-3,1-5,2-2,-1-5,2 0,-8 3,-10 2,-10 8,-8 4,-1 1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0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1,'-5'5,"-6"1,3 1,8-2,-1-2,-4-1,2-5,-2-3,-1 4,-4 4,0 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0 172,'10'-29,"7"-14,2 5,-3 14,-4 15,-5 15,-2 11,2 7,4-1,6-8,4-7,4-10,2-10,2-6,-5-6,-1 1,-4 0,-7 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171 366,'-14'7,"-1"1,1 0,0 1,1 0,0 1,1 1,0 0,0 1,1 0,1 1,0 0,-6 10,16-22,-1 0,0 1,1-1,-1 1,1-1,-1 1,1-1,0 1,0-1,0 1,0-1,0 1,0-1,0 1,0-1,0 1,1-1,-1 1,1-1,-1 1,1-1,0 0,-1 1,1-1,0 0,0 1,0-1,0 0,0 0,0 0,0 0,0 0,0 0,1 0,-1 0,0-1,1 1,-1 0,1-1,-1 1,1-1,-1 0,0 1,1-1,0 0,72 4,-59-8,0 0,0-2,0 1,-1-2,0 0,0-1,-1 0,0-1,0-1,-1 0,0 0,-1-1,0-1,-1 0,-1 0,1-1,-2 0,0-1,-1 0,0 0,4-13,-4 11,0-1,-2 1,0-1,0 0,-2 0,0 0,-1-1,-1 1,0-1,-2 1,-1-18,2 30,-1 0,1 1,-1-1,1 0,-1 0,-1 0,1 1,-1-1,0 0,0 1,0 0,0-1,-1 1,0 0,0 0,0 0,0 1,-1-1,1 1,-1 0,0 0,0 0,0 0,0 1,-1-1,1 1,-1 0,1 1,-1-1,0 1,1 0,-1 0,0 0,0 1,0-1,0 1,0 1,0-1,1 1,-1-1,0 1,0 1,0-1,1 1,-2 0,-3 5,1 1,0 0,0 0,1 0,0 1,1 0,-1 1,2 0,0-1,0 2,0-1,1 0,1 1,0 0,0 0,1 0,1 0,0 0,0 0,1 1,0-1,1 0,1 0,0 0,0 0,1 0,0 0,3 6,1 3,1-1,0 0,1 0,1-1,1 0,1-1,0 0,1-1,1 0,0-1,1-1,1 0,0-1,0-1,2-1,0 0,0-1,5 1,69 29,-68-33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4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58,'-11'133,"-24"104,24-125,10-88</inkml:trace>
  <inkml:trace contextRef="#ctx0" brushRef="#br0" timeOffset="5736.8">86 58,'31'-16,"137"-25,-157 41,73 2,-82-1,0-1,0 0,0 1,-1-1,1 1,0-1,0 1,0 0,0 0,-1 0,1 0,0 0,-1 0,1 1,-1-1,1 0,-1 1,0-1,0 1,0 0,1-1,-1 1,-1 0,1 0,0 0,0-1,-1 1,1 0,-1 0,0 0,1 0,-1 0,0 0,0 0,0 0,0 0,-1 2,-2 4,-1 1,0-1,0 0,0 0,-1 0,-1 0,1-1,-1 0,0 0,-1-1,0 0,0 0,0 0,-1-1,1 0,-1-1,-1 1,1-2,0 1,-7 1,-29 6,55-12,1 1,-1 0,0 1,0 0,1 1,-1 0,0 0,-1 2,1-1,0 1,-1 1,0 0,0 0,0 1,-1 0,0 1,0 0,-1 1,1-1,-2 1,7 9,-12-15,-1 1,1-1,-1 1,0-1,0 1,0-1,-1 1,1-1,0 1,-1 0,0-1,0 1,0 0,0 0,0-1,0 1,-1 0,1-1,-1 1,0-1,0 1,0 0,0-1,0 0,0 1,-1-1,1 0,-1 0,1 1,-1-1,0 0,0-1,0 1,0 0,0-1,-1 1,-1 0,-99 42,87-40,-1 1,0 0,-1-2,0 0,1-1,-1-1,0-1,0 0,0-1,0-1,-11-3,26 5,1-1,-1 1,1-1,0 0,-1 1,1-1,0 0,0 0,0-1,-1 1,1 0,1-1,-1 1,0-1,0 0,0 1,1-1,-1 0,1 0,0 0,-1 0,1 0,-1-2,0-12</inkml:trace>
  <inkml:trace contextRef="#ctx0" brushRef="#br0" timeOffset="6101.55">707 228,'-9'11,"0"1,1 0,0 0,1 0,1 1,0 0,1 1,0-1,1 1,1 0,0 0,0 3,3-15,0 0,0 1,0-1,0 0,0 1,0-1,1 1,-1-1,1 0,0 0,-1 1,1-1,0 0,1 0,-1 0,0 0,0 0,1 0,-1 0,1-1,0 1,-1 0,1-1,0 0,0 1,0-1,0 0,0 0,0 0,1 0,-1 0,0 0,0-1,1 1,-1-1,0 0,1 1,-1-1,2 0,91-23,-86 18,0-1,0 0,-1-1,0 0,0 0,-1 0,0-1,0-1,-1 1,0-1,0 0,-1 0,0 0,-1-1,3-9,-6 17,-1 0,1 0,-1-1,0 1,0 0,0-1,0 1,-1 0,1 0,0-1,-1 1,0 0,1 0,-1 0,0 0,0 0,0 0,-1 0,1 0,0 0,-1 0,1 1,-1-1,1 0,-1 1,0 0,0-1,0 1,0 0,0 0,0 0,0 0,0 0,0 0,0 1,-1-1,-83-13,57 13,3 2</inkml:trace>
  <inkml:trace contextRef="#ctx0" brushRef="#br0" timeOffset="6436.625">1046 228,'-15'24,"1"13,2 4,8-4,10-9,8-8,7-9,4-5,4-5,-4-6,-2-3,1-4,1-6,-4-4,-1-3,-4-3,-4 0,-5 3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6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1 328,'63'2,"-37"0,0-2,0 0,1-2,-1-1,0-1,8-3,-26 4,1 0,-1-1,0-1,0 1,-1-1,1-1,-1 1,0-1,-1-1,1 1,-1-1,0 0,-1 0,0-1,0 0,0 0,-1 0,-1 0,1-1,0-4,-3 10,0 0,-1 0,1 1,-1-1,0 0,0 1,0-1,0 0,-1 0,1 1,-1-1,1 0,-1 1,0-1,0 1,0-1,-1 1,1-1,-1 1,1 0,-1 0,0-1,1 1,-1 0,0 1,0-1,-1 0,1 1,0-1,-1 1,1-1,-1 1,1 0,-1 0,1 0,-1 1,-1-1,-103-6,97 9,0 0,0 1,0 0,0 0,1 1,0 0,-1 1,2 0,-1 0,1 1,-1 0,1 1,1 0,0 0,0 0,0 1,1 0,0 0,0 1,1 0,0 0,1 0,0 0,0 1,1 0,1 0,-1 0,2 0,-1 0,1 0,1 0,0 0,0 1,1 3,1-9,-1-1,1 1,0 0,0-1,1 1,-1-1,1 0,0 0,0 0,0 0,1 0,0-1,-1 1,1-1,0 0,1 0,-1-1,0 1,1-1,-1 0,1 0,0-1,0 1,0-1,2 0,132 7,-118-9,-1 0,1-2,-1 0,1-2,-1 0,-1-1,1-1,-1-1,0-1,-1 0,2-3,-4 4</inkml:trace>
  <inkml:trace contextRef="#ctx0" brushRef="#br0" timeOffset="478.287">565 498,'54'-56,"-3"-1,-2-3,27-46,-56 80,-9 42,-11-3,-2-6,1 1,0-1,1 0,0 1,0-1,0 0,1 1,0-1,1 0,-1 0,1 0,1 0,-1 0,1 0,0 0,1-1,0 0,0 1,0-1,1-1,0 1,0-1,0 0,0 0,1 0,0-1,4 3,0-4,0-1,-1 0,1 0,0-1,0 0,0-1,0 0,0-1,0 0,0 0,-1-1,1-1,0 1,-1-2,0 1,1-1,-2-1,1 1,0-1,-1-1,0 0,0 0,-1 0,1-1,-1-1,-1 1,0-1,0 0,2-4,2-5,-4 0</inkml:trace>
  <inkml:trace contextRef="#ctx0" brushRef="#br0" timeOffset="1263.318">1440 301,'13'0,"-1"-1,1 0,0 0,-1-2,0 1,1-1,-1-1,0 0,0-1,-1 0,1-1,-1 0,-1-1,1 0,-1-1,3-2,-10 4,1 1,-1 0,0 0,0-1,-1 0,1 0,-1 1,-1-1,1-1,-1 1,0 0,0 0,-1 0,0 0,0-1,0-2,0 6,0 0,-1 0,1 0,0 0,-1 0,1 0,-1 1,0-1,0 0,0 0,0 1,-1-1,1 1,-1-1,0 1,1-1,-1 1,0 0,0 0,-1 0,1 0,0 0,-1 1,1-1,-1 1,1-1,-1 1,0 0,0 0,1 0,-1 0,0 1,0-1,-3 1,-4 0,0 1,-1 1,1 0,0 1,0 0,1 0,-1 1,1 0,-1 0,1 1,0 1,1 0,0 0,0 0,0 1,0 0,1 1,0 0,1 0,0 0,0 1,1-1,0 2,0-1,1 0,1 1,-1 0,1 0,1 0,0 0,1 0,-1 1,3-5,-1-1,1 1,0-1,0 0,1 1,-1-1,1 0,0 0,1 0,-1-1,1 1,0 0,0-1,1 0,-1 1,1-1,0-1,0 1,0-1,0 1,1-1,-1 0,1-1,0 1,0-1,5 2,3 1,-1-1,1 0,1 0,-1-2,0 1,1-2,0 0,-1 0,1-1,6-2,-2 2,1-1,0-1,-1-1,1-1,-1 0,0-2,0 0,-1-1,0 0,0-1,0-2,-1 1,-1-2,0 0,0-1,-1 0,0-1,-1 0,-1-2,0 1,-1-1,-1-1,3-6,-10 16,1-2,0 0,0 0,-1-1,1 1,-2-1,0 0,0 0,0 0,-1 0,0 0,-1 0,0 0,0 0,-1-1,-1 1,0-4,1 12,1-1,-1 1,0-1,1 1,-1-1,0 1,0-1,0 1,0 0,0 0,0-1,0 1,-1 0,1 0,0 0,-1 0,1 0,0 1,-1-1,1 0,-1 1,0-1,1 1,-1-1,1 1,-1 0,0 0,1 0,-1 0,0 0,1 0,-1 0,0 0,1 1,-1-1,1 0,-1 1,1 0,-1-1,1 1,-1 0,-1 1,-51 49,52-49,1 0,0 1,-1-1,1 1,0-1,0 1,0-1,0 1,1 0,-1 0,1-1,0 1,-1 0,1 0,1-1,-1 1,0 0,1 0,-1-1,1 1,0 0,0-1,0 1,0-1,0 1,0-1,1 1,-1-1,1 0,0 0,0 0,0 0,0 0,0 0,0 0,0-1,2 1,96 40,-82-37,-14-5,0 0,0 0,-1 0,1 0,0 1,0 0,0 0,0 0,0 0,-1 1,1-1,0 1,-1 0,0 0,1 0,-1 0,0 1,0-1,0 1,0 0,-1 0,1 0,-1 0,0 1,0-1,0 0,0 1,0 0,-1-1,0 1,0 0,0 0,0 0,0-1,-1 1,1 0,-1 0,0 0,-1 3,-76 142,70-128</inkml:trace>
  <inkml:trace contextRef="#ctx0" brushRef="#br0" timeOffset="1896.54">2484 131,'-26'21,"1"1,1 2,1 0,1 1,1 2,1 0,1 1,0 5,17-31,0 0,0 0,1 1,-1-1,1 1,0-1,-1 1,1-1,0 1,1 0,-1 0,0-1,1 1,0 0,-1 0,1 0,0 0,0 0,1-1,-1 1,1 0,-1 0,1 0,0-1,0 1,0 0,1-1,-1 1,0-1,1 0,0 1,-1-1,1 0,0 0,0 0,0 0,1 0,-1 0,0-1,1 1,2 0,7-3,0 0,0-2,0 1,0-1,-1-1,1 0,-1-1,0 0,0-1,-1 0,1-1,-1 0,-1 0,1-1,-1 0,3-5,105-106,-116 119,0-1,-1 1,1 0,0 0,0 0,0 0,0 0,0 0,0 0,-1 0,1 0,0 0,0 1,0-1,0 0,0 1,-1-1,1 0,0 1,0-1,-1 1,1-1,0 1,-1-1,1 1,0 0,-1-1,1 1,-1 0,1-1,-1 1,1 0,-1 0,0 0,1-1,-1 1,0 0,0 0,1 0,-1 0,0 0,0-1,0 1,0 0,0 0,0 0,-1 0,1 0,0 0,0-1,-1 1,1 0,0 0,-1 0,1-1,-1 1,1 0,-1 0,1-1,-1 1,1 2,-5 419,-21-218,24-187,-1 0,0-1,-1 1,-1-1,-1 0,0-1,-1 1,-1-1,0 0,-1-1,0 0,-1 0,-1-1,0-1,-1 1,-1-2,-3 3,-64 28,78-41,-1-1,0 1,0-1,1 0,-1 0,0 0,1 0,-1 0,0-1,0 1,1-1,-1 0,1 0,-1 0,0 0,1 0,0 0,-1-1,1 1,0-1,0 0,0 1,0-1,0 0,0 0,0-1,1 1,-1 0,1 0,-1-1,1 0,-3-8,1 1,0-1,1 0,0 0,1 1,0-1,1 0,0 0,1 0,0 0,0 0,1 0,1 0,0 1,0-1,2 0,1-12,80-275,-72 261</inkml:trace>
  <inkml:trace contextRef="#ctx0" brushRef="#br0" timeOffset="2501.259">2935 159,'-8'7,"1"1,0 0,0 1,0 0,1 0,0 0,1 0,0 1,1 0,0 0,0 1,1-1,1 1,-1-1,2 1,0 0,0 0,1 0,0 0,0 0,2 0,-1-1,2 6,-1-14,-1 1,0 0,1-1,-1 0,1 1,0-1,0 0,0 0,0 0,0 0,1 0,-1 0,1-1,-1 1,1-1,-1 1,1-1,0 0,-1 0,1 0,0-1,0 1,0-1,0 1,0-1,0 0,0 0,-1-1,1 1,0 0,0-1,0 0,0 1,0-1,-1 0,1-1,0 1,93-63,-40-2,-44 49,1 0,1 1,1 1,0 0,1 1,11-7,-26 20,0 0,0 0,0 0,0 1,0-1,1 0,-1 0,0 1,0-1,1 1,-1-1,1 1,-1-1,0 1,1 0,-1 0,1 0,-1 0,1 0,-1 0,0 0,1 0,-1 0,1 1,-1-1,0 0,1 1,-1 0,0-1,1 1,-1 0,0-1,0 1,0 0,0 0,1 0,-1 0,-1 0,1 0,0 0,0 1,0-1,-1 0,1 0,0 1,-1-1,1 0,-1 1,0-1,1 1,-1-1,0 1,0-1,3 27,-2 0,-1 1,-1-1,-2 0,0 0,-2-1,-1 1,-2-1,0 0,-10 20,-6 29,-96 395,106-429,8-22,-1-1,0-1,-2 1,0-1,0-1,-2 0,-2 3,12-18,0 0,-1-1,1 1,0-1,0 1,-1-1,1 1,0-1,-1 0,0 0,1 0,-1 0,0 0,1 0,-1 0,0 0,0-1,0 1,0-1,1 1,-1-1,0 0,0 0,0 0,0 0,0 0,0 0,0-1,0 1,0 0,0-1,0 0,1 1,-1-1,0 0,0 0,1 0,-1 0,1 0,-1 0,1-1,-1 1,1-1,0 1,-1-1,1 1,0-1,0 1,0-1,0 0,1 0,-1 1,0-1,1 0,-4-17,2 1,0 0,1-1,0 0,2 1,0-1,1 1,1-1,1 1,1 0,0 0,1 1,1 0,1 0,0 0,1 1,1 0,5-5,-8 5,1 1,0 0,1 1,1 0,0 0,1 1,1 0,0 1,1 0,0 1,0 1,1 0,1 1,0 0,0 1,0 1,1 0,0 1,1 1,-1 1,16-3,0 5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310 143,'12'29,"-1"3,-2 0,-1 2,-1-1,-2 1,-2-1,-1 1,-1 0,-2 0,-1 0,-2 0,-1 0,-2-1,-1 0,-3 4,8-29,0 0,0 0,-1 0,0-1,0 1,-1-1,0 0,0 0,-1-1,0 1,0-1,-1-1,1 1,-1-1,0 0,-1-1,1 0,-1 0,0 0,0-1,0 0,0-1,-1 0,1 0,0 0,-1-1,0-1,1 1,-1-2,1 1,-1-1,0 0,1-1,-7-2,-37-25,34 14</inkml:trace>
  <inkml:trace contextRef="#ctx0" brushRef="#br0" timeOffset="255.218">0 88,'43'-10,"39"-3,14 1,1 2,-7-1,-9 0,-8 2,-7 3,-6 3,-8 1,-12 1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1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29 311,'169'28,"132"-27,-289-1</inkml:trace>
  <inkml:trace contextRef="#ctx0" brushRef="#br0" timeOffset="246.041">1 594,'38'0,"32"0,9 0,-4 0,-10 0,-17-5,-11-2,-7 1,-9 1</inkml:trace>
  <inkml:trace contextRef="#ctx0" brushRef="#br0" timeOffset="564.732">819 1,'5'33,"1"31,-5 9,-2 2,-2-8,1-4,-1-10,2-3,0-5,-5-7,-1-3,1-4,1-3,2 0,0-1,2-5</inkml:trace>
  <inkml:trace contextRef="#ctx0" brushRef="#br0" timeOffset="980.585">1073 141,'356'-105,"-272"97,-82 8,-1 0,1 0,0 0,0 0,-1 0,1 1,0-1,-1 1,1-1,0 1,-1 0,1-1,-1 1,1 0,-1 0,1 0,-1 0,0 0,1 1,-1-1,0 0,0 1,0-1,0 0,0 1,0 0,0-1,-1 1,1-1,-1 1,1 0,-1-1,1 1,-1 0,0 0,0-1,0 1,0 0,0 0,0-1,0 1,-1 0,1-1,-1 1,1 0,-6 11,1-1,-2 1,1-1,-2-1,0 1,0-1,-1-1,0 0,-1 0,0-1,-2 2,-3 4,-32 30,14-15,2 1,1 1,1 2,2 1,1 0,-15 31,39-62,-1 0,1 0,0 0,-1 0,2 0,-1 1,0-1,1 0,0 1,0 0,1-1,-1 1,1-1,0 1,0 0,0-1,1 1,-1 0,1-1,0 1,1-1,-1 0,1 1,0-1,0 0,0 0,1 0,-1 0,1 0,0-1,0 1,0-1,1 0,-1 1,1-2,0 1,-1 0,1-1,1 0,-1 0,0 0,0 0,1-1,-1 1,1-1,17 0,-1 0,1-1,-1-2,0 0,0-1,0-1,0-1,0-1,-1-1,0-1,-1 0,15-9,-8 4</inkml:trace>
  <inkml:trace contextRef="#ctx0" brushRef="#br0" timeOffset="1280.535">2033 85,'-33'30,"-10"6,2 2,1 2,3 2,1 1,2 2,-3 9,34-51,0 1,0 0,0 0,1 0,0 0,0 0,0 0,0 1,1-1,-1 1,1-1,0 1,1-1,-1 1,1 0,0 0,0-1,0 1,1 0,0-1,0 1,0-1,0 1,1-1,0 1,-1-1,2 0,-1 0,0 0,1 0,0 0,0 0,0-1,0 0,1 1,-1-1,1 0,0-1,0 1,0-1,1 1,15 2,0 0,1-2,-1 0,1-2,0 0,0-1,-1-1,1-1,0-1,-1-1,0-1,1 0,-2-2,1 0,0-1,4-1,0 0,-1-2,0 0,-1-2,0 0,-1-2,0 0,-1-1,-1-1,-1-1,0-1,2-5,-15 17,0 0,-1 0,0-1,0 1,-1-1,0 0,0 0,0-1,-1 1,-1 0,0-1,0 1,0-1,-1 1,0-1,-1 0,0 1,0-1,-1 1,0 0,-1 0,1-1,-2 2,1-1,-1 0,0 1,-1-1,1 1,-1 0,-1 1,0-1,-4-4,3 6,-1 1,1-1,-1 1,1 0,-1 1,0 0,-1 0,1 1,0 0,-1 0,1 1,-1 0,1 1,-1 0,0 0,1 1,-1 0,1 0,-5 2,-12 1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1,'0'4,"0"8,-4 5,-3 5,-4-2,0 2,-3 1,-5 1,-3 2,-2-4,1 0,2 0,-2 2,-1-4,3 0,1-3,4-6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1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37,'4'-3,"1"-1,-1 0,1 1,0 0,-1 0,1 0,1 1,-1 0,0 0,1 0,-1 0,1 1,-1 0,1 0,-1 1,1-1,0 1,-1 0,1 1,0-1,-1 1,1 1,0-1,-1 1,0-1,1 2,-1-1,0 0,0 1,0 0,-1 0,1 1,-1-1,1 1,2 4,2 12,-1 1,-1 0,-1 0,-1 1,-1-1,-1 1,0 0,-2 0,-1 0,0 1,-2-1,-2 13,-2 10,-1-1,-3 1,-1-2,-3 0,-1 0,-2-1,-2-1,-1-1,-12 15,5-24,23-65,84-156,-38 113,2 2,4 2,3 2,18-16,-63 78,1 0,0 1,1 0,0 0,0 0,1 1,0 1,0-1,0 1,1 1,0 0,0 0,1 1,-1 0,1 1,0 0,0 1,10-1,-18 3,0 1,0-1,0 1,0-1,0 1,-1 0,1 1,0-1,0 0,-1 1,1-1,-1 1,1 0,-1 0,1 0,-1 0,0 0,0 0,0 1,-1-1,1 1,0-1,-1 1,0 0,1 0,-1-1,0 3,18 83,-35 74,9-124,-23 107,11-72,49-114,19-47,9-18,4 3,17-15,-70 106,0 0,0 1,1 0,0 1,1 0,0 1,1 0,0 1,0 0,1 1,4-2,-15 9,0-1,1 0,-1 0,0 1,1 0,-1-1,1 1,-1 0,1 0,-1 0,0 0,1 1,-1-1,1 1,-1-1,0 1,1 0,-1 0,0 0,0 0,0 1,0-1,0 0,0 1,0-1,0 1,0 0,-1 0,1 0,-1 0,1 0,-1 0,0 0,0 0,0 0,0 1,0-1,0 0,-1 1,1-1,-1 3,12 103,-34 123,20-222,0 2,-1-1,1 1,1-1,0 1,0 0,1 0,1 0,-1-1,2 1,1 7,20-5,-12-18</inkml:trace>
  <inkml:trace contextRef="#ctx0" brushRef="#br0" timeOffset="2902.252">1552 94,'-29'283,"31"-224,0-42,-1 0,-1 0,0-1,-1 1,-1 0,0-1,-2 1,0-1,0 0,-5 8,95-235,-67 178,6-12,2 1,1 2,3 0,1 2,19-17,-48 52,0 1,0 0,1-1,0 1,0 1,0-1,0 0,0 1,1 0,0 0,-1 0,1 1,0-1,0 1,1 0,-1 1,0-1,1 1,-1 0,0 1,1-1,-1 1,1 0,-1 0,1 1,-1 0,1 0,-1 0,1 0,-1 1,0 0,3 1,1 5,0-1,-1 1,0 0,0 1,-1 0,0 0,-1 1,1 0,-2 0,0 0,0 1,-1 0,2 6,-3-8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243 113,'-25'15,"1"0,1 2,0 0,1 2,1 1,0 0,2 1,1 1,-11 17,27-36,-1 1,1-1,1 0,-1 1,1 0,-1-1,1 1,0 0,0 0,0 0,1-1,0 1,-1 0,1 0,1 0,-1 0,0 0,1 0,0 0,0-1,0 1,0 0,1-1,0 1,-1-1,1 1,0-1,1 0,-1 1,1-1,-1-1,1 1,0 0,0-1,0 1,0-1,1 0,-1 0,0 0,1 0,3 0,5 3,1 0,-1-1,1-1,0 0,0 0,0-2,1 1,-1-2,0 0,1 0,-1-2,0 1,0-2,7-1,174-66,-178 64,0 0,0-1,-1-1,-1-1,1 0,-1-1,-1-1,0 0,0 0,-1-1,-1-1,0 0,-1-1,0 0,-1 0,-1-1,3-7,-9 19,-1 0,0-1,0 1,0 0,0-1,0 1,-1-1,0 1,0 0,0-1,0 1,0-1,0 1,-1-1,0 1,0-1,0 1,0 0,0 0,-1-1,0 1,1 0,-1 0,0 1,0-1,-1 0,1 1,0-1,-1 1,0 0,1 0,-1 0,0 0,0 0,0 0,-1 1,1 0,0-1,0 1,-1 1,1-1,-1 0,1 1,-2-1,-19-2</inkml:trace>
  <inkml:trace contextRef="#ctx0" brushRef="#br0" timeOffset="366.575">525 367,'-39'18,"1"2,1 1,1 2,1 2,1 1,-5 7,37-31,2-2,-106 101,102-97,0 1,0 0,1-1,0 1,0 1,0-1,1 0,0 1,0-1,0 1,0 0,1-1,0 1,0 0,1 0,0 0,0 0,0 0,0 0,1-1,0 1,0 0,1 0,2 0,0 0,1-1,-1 1,1-1,0 0,1-1,-1 1,1-1,0 0,0 0,0-1,0 0,1 0,-1 0,1-1,0 0,-1 0,1-1,0 0,0 0,0-1,0 1,0-2,0 1,0-1,0 0,0 0,4-2,2 2,0-1,0 0,0 0,-1-2,1 1,-1-2,0 0,0 0,-1-1,0 0,0-1,0 0,0-1,-1-1,-1 1,0-1,0-1,0 0,-1 0,-1 0,0-1,0 0,-1-1,-1 0,1 1,-2-2,0 1,0 0,0-10,-3 17,0-1,-1 0,1 1,-1-1,0 0,-1 0,0 1,0-1,0 1,0-1,-1 1,0-1,0 1,0 0,-1 0,0 0,0 0,0 0,-1 1,1-1,-1 1,0 0,0 0,-1 0,1 1,-4-2,-14-10</inkml:trace>
  <inkml:trace contextRef="#ctx0" brushRef="#br0" timeOffset="1049.761">976 424,'36'-79,"3"1,3 3,9-8,-22 48,-29 34,1 1,-1-1,0 1,1-1,-1 1,1-1,-1 1,1-1,-1 1,1 0,-1-1,1 1,0-1,-1 1,1 0,-1 0,1-1,0 1,-1 0,1 0,0 0,-1 0,1 0,0 0,-1 0,1 0,0 0,-1 0,1 0,0 0,-1 1,1-1,0 0,-1 0,1 1,-1-1,1 0,0 1,-1-1,1 1,-1-1,1 1,-1-1,1 1,-1-1,0 1,1-1,-1 1,0-1,1 1,-1 0,0-1,0 1,1 0,-1-1,0 1,0 0,0-1,0 1,1 7,0 0,0 0,-1-1,0 1,-1 0,0 0,0 0,0 0,-1-1,-1 1,-1 4,-6 85,10-95,0 0,1-1,-1 1,1-1,-1 1,1 0,0-1,0 1,0-1,0 0,0 1,0-1,0 0,0 1,0-1,0 0,1 0,-1 0,1 0,-1 0,1-1,-1 1,1 0,-1-1,1 1,-1-1,1 1,0-1,-1 0,1 0,0 1,0-1,-1-1,1 1,0 0,-1 0,1 0,0-1,-1 1,1-1,-1 0,1 1,-1-1,1 0,64-43,-26 5,-16 15,0 1,1 1,1 1,1 1,14-6,-40 25,0 0,0 0,0 0,0 0,0 0,0 1,0-1,0 0,1 1,-1-1,0 1,0 0,1-1,-1 1,0 0,1 0,-1-1,0 1,1 0,-1 1,0-1,1 0,-1 0,0 0,0 1,1-1,-1 1,0-1,0 1,1-1,-1 1,0 0,0 0,0-1,0 1,0 0,0 0,0 0,0 0,0 0,-1 0,1 0,0 1,-1-1,1 0,-1 0,1 0,-1 1,0-1,1 0,-1 1,0-1,0 0,0 1,0-1,0 0,0 1,-38 118,15-67,10-19,8-24,0 1,1 0,0 1,1-1,0 1,1 0,0-1,1 1,0 0,1 6,4 0</inkml:trace>
  <inkml:trace contextRef="#ctx0" brushRef="#br0" timeOffset="1289.055">2106 85,'-39'33,"-41"36,-17 15,-6 8,5-2,5-7,8-8,9-12,13-6,8-10,7-6,9-7,9-3,6-8,7-2,2-6,2-4</inkml:trace>
  <inkml:trace contextRef="#ctx0" brushRef="#br0" timeOffset="1652.751">2077 649,'-59'17,"1"4,0 1,2 4,-2 3,10 11,48-39,-1 0,0 1,1-1,-1 1,1-1,0 0,-1 1,1-1,0 1,0-1,0 1,0-1,0 1,0-1,0 1,1-1,-1 1,0-1,1 0,-1 1,1-1,0 1,-1-1,1 0,0 0,0 1,0-1,0 0,0 0,0 0,0 0,0 0,0 0,1 0,-1-1,0 1,1 0,-1-1,0 1,1-1,43 20,-40-20,-1 0,0 1,0-1,0 1,0 0,0 0,0 0,0 1,0 0,-1-1,1 1,0 1,-1-1,0 0,1 1,-1 0,0-1,0 1,0 1,-1-1,1 0,-1 1,0-1,0 1,0-1,0 1,-1 0,1 0,-1 0,0 0,0 0,-1 0,1 0,-1 0,0 1,0 2,-4-1,-1 0,0-1,0 1,0-1,0 0,-1-1,0 1,0-1,0 0,-1-1,1 1,-1-1,0 0,0-1,0 0,0 0,0 0,0-1,-1 0,1-1,0 1,-1-2,1 1,0-1,-19 2</inkml:trace>
  <inkml:trace contextRef="#ctx0" brushRef="#br0" timeOffset="2939.857">609 0,'-55'2,"21"-3,-160 5,180-1,0 1,0 1,0 0,1 1,0 0,0 1,1 1,-1 0,2 0,-1 1,1 1,1 0,-2 2,1 2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1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1 367,'218'-158,"-175"118,-1-1,-3-2,20-30,-59 73,0-1,0 1,0-1,0 1,1-1,-1 1,0-1,0 1,0-1,0 1,0-1,1 1,-1 0,0-1,0 1,1-1,-1 1,0 0,1-1,-1 1,1 0,-1-1,0 1,1 0,-1-1,1 1,-1 0,1 0,-1 0,1 0,-1-1,0 1,1 0,-1 0,1 0,-1 0,1 0,-1 0,1 0,-1 0,1 0,-1 0,1 0,-1 1,1-1,-1 0,1 0,-1 0,1 1,-1-1,1 0,-1 1,0-1,1 0,-1 1,0-1,1 0,-1 1,0-1,1 1,-1-1,0 0,0 1,0-1,1 1,2 36,-3-33,7 208,28 55,-28-208,-6-43,0 0,1 0,1 0,0 0,1 0,1 0,1-1,0 1,-5-15,-1-1,0 1,0-1,1 1,-1-1,0 1,1-1,-1 1,0-1,1 1,-1-1,1 1,-1-1,1 1,-1-1,1 0,-1 1,1-1,-1 0,1 0,-1 1,1-1,0 0,-1 0,1 0,0 0,-1 0,1 0,-1 0,1 0,0 0,-1 0,1 0,-1 0,1 0,0 0,-1-1,1 1,-1 0,1 0,0-1,-1 1,1 0,-1-1,1 1,-1-1,0 1,1 0,-1-1,1 1,-1-1,0 1,1-1,-1 0,0 1,0-1,1 1,-1-1,0 1,0-1,0 0,0 1,0-1,0 0,19-47,-18 44,92-276,11 55,-57 99,-53 120,-2 9</inkml:trace>
  <inkml:trace contextRef="#ctx0" brushRef="#br0" timeOffset="3233.015">932 649,'-33'73,"17"12,16-83,-1 0,1 0,0 0,0 0,0 1,1-1,-1 0,0 0,1 0,0 0,-1 0,1 0,0 0,0 0,0 0,0 0,0 0,1 0,-1-1,1 1,-1-1,1 1,-1-1,1 1,0-1,0 0,0 0,-1 0,1 0,0 0,0 0,1 0,-1-1,0 1,0-1,0 0,1 1,3-2,0-1,0 0,0 1,0-2,-1 1,1-1,-1 1,0-2,1 1,-1-1,-1 1,1-1,0 0,-1-1,0 1,0-1,0 0,-1 0,0 0,0-1,0 1,0-1,-1 1,0-1,0 0,-1 0,1 0,-1 0,0-5,1 4,-1 0,0 0,0-1,-1 1,1 0,-2 0,1 0,-1 0,0 0,0 0,-1 0,0 0,0 0,-1 0,0 1,0-1,0 1,-10-2,1 7</inkml:trace>
  <inkml:trace contextRef="#ctx0" brushRef="#br0" timeOffset="5968.456">1355 254,'44'0,"27"0,8 0,-6 0,-9 0,-12 0,-9 0,-8 0,-4 0,-4 0,0 0,-6 0</inkml:trace>
  <inkml:trace contextRef="#ctx0" brushRef="#br0" timeOffset="6218.154">1496 480,'39'-5,"31"-6,14-1,-3-4,-10 1,-13 3,-11 4,-14 2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03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1779 706,'-5'12,"2"0,0 0,0 1,1-1,1 1,0-1,0 1,2-1,-1 1,2-1,-1 1,4 8,-5-19,1 0,-1-1,1 1,0 0,-1-1,1 1,0-1,0 1,0-1,0 0,0 1,0-1,0 0,1 0,-1 0,0 0,1 0,-1 0,1 0,-1 0,1 0,-1-1,1 1,-1 0,1-1,0 0,-1 1,1-1,0 0,0 0,-1 0,1 0,0 0,-1 0,1-1,0 1,-1 0,1-1,0 1,-1-1,2 0,58-44,-51 34,-1-1,0 0,0 0,-1-1,-1 0,0-1,-1 0,-1 0,0 0,0 0,-2-1,0 0,0 0,-1-6,-2 17,1 0,-1 0,0 0,0 0,-1 0,1 1,-1-1,0 0,0 0,0 0,-1 1,1-1,-1 1,0-1,0 1,0 0,0-1,-1 1,1 0,-1 1,0-1,0 0,0 1,0-1,0 1,0 0,-1 0,1 1,-1-1,1 0,-1 1,0 0,0 0,0 0,1 1,-1-1,0 1,0 0,0 0,0 0,0 1,0-1,-1 1,-15 10,2 0</inkml:trace>
  <inkml:trace contextRef="#ctx0" brushRef="#br0" timeOffset="315.965">2343 199,'-5'38,"-6"27,-1 8,0-4,4-10,2-8,3-5,1-5,2-5,0-3,1-3,-1-1,1-2,-1 1,0-1,0 1,-4-6,-3-5</inkml:trace>
  <inkml:trace contextRef="#ctx0" brushRef="#br0" timeOffset="566.084">2089 593,'34'5,"25"-3,7-2,-2-2,-3 1,-6 0,-9 0,-6-5,-7-1,-2 1,-3 1,-1 2,-1 1,-4 1</inkml:trace>
  <inkml:trace contextRef="#ctx0" brushRef="#br0" timeOffset="954.877">2653 734,'23'-6,"-1"-2,0-1,0 0,-1-2,0 0,-1-1,0-2,-1 0,-1 0,0-2,-1 0,5-8,-20 22,0 0,0 0,-1-1,1 1,-1-1,1 1,-1-1,0 0,1 1,-2-1,1 0,0 0,0 0,-1 0,0 1,1-1,-1 0,0 0,-1 0,1 0,0 0,-1 0,1 0,-1 0,0 1,0-1,0 0,-1 0,1 1,-1-1,1 1,-1-1,0 1,0 0,0 0,0 0,0 0,0 0,-1 0,1 1,-1-1,1 1,-1-1,0 1,1 0,-1 0,0 0,0 0,0 1,0-1,0 1,1 0,-1 0,0 0,0 0,-1 0,-11 5,1 1,0 0,0 1,1 1,0 0,1 1,-1 0,2 0,-1 2,1-1,1 1,0 1,-6 9,13-18,-9 10,1 1,-1 1,2 0,0 0,1 1,1 1,0-1,1 1,1 0,1 1,0 0,1-1,1 1,0 13,3-26,0 0,0 0,1 0,0 0,0 0,0-1,0 1,1 0,0-1,0 1,0-1,0 0,1 0,0 1,0-2,0 1,0 0,0-1,1 1,0-1,-1 0,1 0,1 0,-1-1,0 0,0 1,1-1,0-1,-1 1,1-1,0 0,-1 0,1 0,0-1,2 1,9 0,0 0,0-1,0 0,0-2,0 0,0 0,-1-2,1 0,-1-1,8-3,11-8,-4 0</inkml:trace>
  <inkml:trace contextRef="#ctx0" brushRef="#br0" timeOffset="1266.7">3331 509,'-8'7,"1"-2,1 1,-1 0,1 0,-1 0,2 1,-1 0,1 0,0 0,0 1,1-1,0 1,1 0,0 0,0 1,0-1,1 1,1-1,-1 1,1 5,3-10,-1 0,2 0,-1 0,0 0,1-1,-1 1,1-1,0 0,1 1,-1-1,0-1,1 1,-1 0,1-1,0 0,0 0,0 0,1 0,-2-1,0 0,0-1,-1 1,1 0,0 1,-1-1,1 0,-1 1,1 0,-1-1,0 1,0 0,0 0,0 0,0 1,0-1,0 0,-1 1,1-1,-1 1,0-1,0 1,0 0,0 0,0-1,0 1,-1 0,0 0,1 0,-1 0,0 0,0 0,-1 0,1-1,0 1,-1 0,0 0,0 0,0-1,0 2,-4 4,0 0,-1 0,0 0,0 0,-1-1,0 0,0-1,-1 1,1-2,-1 1,-1-1,1 0,-1 0,0-1,0-1,0 1,-1-1,1-1,-1 0,1 0,-9 0,-8 0</inkml:trace>
  <inkml:trace contextRef="#ctx0" brushRef="#br0" timeOffset="-766.321">1158 424,'-36'60,"3"1,3 2,3 2,3 0,-9 40,22-66,-2-1,-1 0,-2-1,-2-1,-15 23,22-41</inkml:trace>
  <inkml:trace contextRef="#ctx0" brushRef="#br0" timeOffset="-312.703">1045 424,'0'40,"1"0,2 0,2 0,2-1,2 1,1-1,2-1,1 0,3-1,0-1,3 0,18 27,-36-61,0 0,0 0,1 0,-1 0,0-1,1 1,-1 0,1-1,0 1,-1-1,1 0,0 1,0-1,0 0,0 0,0 0,0-1,0 1,0 0,0-1,0 1,1-1,-1 0,0 0,0 1,0-2,1 1,-1 0,0 0,0-1,0 1,0-1,1 1,-1-1,0 0,0 0,0 0,-1 0,1-1,0 1,0 0,-1-1,1 1,0-1,-1 0,2-1,9-14,-1-1,-1-1,0 1,-1-2,-1 1,-1-1,-1 0,-1-1,3-19,6-16,41-168,-23 76,-41 165,3 1</inkml:trace>
  <inkml:trace contextRef="#ctx0" brushRef="#br0" timeOffset="6005.097">7734 622,'-8'13,"1"0,0 0,1 0,1 1,0 0,1 0,0 0,1 0,1 1,1 0,-1-1,2 8,0-20,0 0,0 0,0 0,0 1,0-1,0 0,1 0,-1 0,1 0,-1 0,1 0,0 0,0 0,0 0,0 0,0 0,0-1,1 1,-1 0,0-1,1 1,0-1,-1 1,1-1,0 0,0 0,-1 0,1 0,0 0,0 0,0 0,0 0,1-1,-1 1,0-1,0 0,0 0,0 0,0 0,1 0,-1 0,0 0,0-1,0 1,0-1,0 1,2-2,7-4,0-1,0-1,-1 1,0-2,0 1,-1-1,0-1,-1 0,0 0,-1-1,0 1,0-2,-1 1,-1-1,0 0,0 0,-1 0,-1-1,2-10,-5 18,-1-1,1 1,-1 0,0 0,-1 0,1 0,-1 0,0 0,0 0,-1 1,1-1,-1 1,0-1,0 1,-1 0,1 0,-1 0,0 1,0-1,0 1,0 0,0 0,-1 1,0-1,1 1,-1 0,0 0,0 0,0 1,0 0,0 0,-1 0,1 1,0 0,0-1,-1 2,1-1,0 1,0 0,0 0,0 0,0 1,0-1,0 1,0 1,-4 1,-10 10</inkml:trace>
  <inkml:trace contextRef="#ctx0" brushRef="#br0" timeOffset="6789.881">8242 0,'-14'134,"-5"-1,-6-1,-5-1,-13 20,8-68,58-99,3-12,1 0,1 1,2 2,0 1,2 1,0 2,1 1,36-15,-60 32,-6 0,0 1,0 0,1 0,-1 1,0-1,1 0,-1 1,1 0,-1 0,1 0,0 1,-1-1,1 1,0 0,0 0,-1 0,1 0,0 1,-1-1,1 1,0 0,-1 0,1 0,-1 1,1-1,-1 1,0 0,0 0,0 0,0 0,0 1,0-1,2 3,-3-1,1 1,-1-1,0 0,0 1,-1-1,1 1,-1 0,0 0,0-1,-1 1,1 0,-1 0,0 0,0 0,-1-1,0 1,0 0,0 0,0-1,0 1,-1 0,-1 2,-56 95,53-92,-1 1,-1-1,0-1,0 0,0 0,-1 0,-1-1,0-1,0 1,0-2,-1 1,1-1,-2-1,1 0,-1-1,1 0,-1-1,0 0,0 0,-1-2,1 1,0-2,-1 0,-8-1,18 0,-1-1,1 0,-1 0,1 0,-1 0,1-1,0 1,0-1,1 0,-1 0,0 0,1 0,0-1,-1 1,1-1,1 1,-1-1,0 1,1-1,0 0,0 0,0 0,0 0,1-1,-4-19</inkml:trace>
  <inkml:trace contextRef="#ctx0" brushRef="#br0" timeOffset="7024.226">8749 29,'-75'409,"65"-82,0-293,4-28</inkml:trace>
  <inkml:trace contextRef="#ctx0" brushRef="#br0" timeOffset="7218.727">8862 650,'29'-1,"0"-1,-1-2,0 0,1-2,-2-1,1-2,-1 0,0-2,3-3,-22 10,0-1,-1 1,1-2,-1 1,0-1,-1 0,0-1,1 1,-2-1,5-7,-8 12,0-1,-1 0,1 1,-1-1,0 0,0 0,0 0,0 0,0 0,0 0,-1 0,0 0,1 0,-1 0,0 0,-1 0,1 0,0 0,-1 0,0 0,0 0,0 0,0 0,0 0,0 1,-1-1,1 0,-1 1,0-1,0 1,0 0,0-1,0 1,-5-1,0-1,1 2,-1-1,0 1,0 0,-1 0,1 0,0 1,-1 1,1-1,0 1,-1 0,1 1,-1 0,1 0,0 0,0 1,0 0,0 1,0-1,0 1,0 1,1-1,-1 1,1 0,0 1,1-1,-1 1,-2 3,-7 4,0 1,1 1,1 0,0 0,0 2,2-1,0 2,1-1,0 1,2 1,0 0,1 0,0 1,2-1,0 1,1 0,1 1,1-1,1 6,1-19,1-1,1 0,-1-1,1 1,0 0,0 0,0-1,1 1,-1-1,1 0,0 1,1-1,-1-1,1 1,-1 0,1-1,0 0,0 0,1 0,-1 0,1-1,-1 0,1 0,0 0,0 0,19 8</inkml:trace>
  <inkml:trace contextRef="#ctx0" brushRef="#br0" timeOffset="7673.437">9315 791,'64'-62,"2"2,63-40,-80 75,-48 25,0 0,0-1,0 1,0 0,-1 0,1 0,0 0,0 0,0 0,0 0,0 0,0 0,-1 0,1 0,0 1,0-1,0 0,0 1,-1-1,1 1,0-1,0 0,-1 1,1 0,0-1,-1 1,1-1,-1 1,1 0,0-1,-1 1,0 0,1 0,-1-1,1 1,-1 0,0 0,0 0,1 0,-1-1,0 1,0 0,0 0,0 0,0 0,0 0,0 0,0-1,0 1,-1 0,1 0,0 0,0 0,-1-1,1 1,-1 0,1 0,-7 29,-2 64,12-92,-1-1,1 1,-1 0,1-1,0 1,0-1,0 0,0 0,0 0,0 0,0 0,0-1,0 1,0-1,0 0,0 0,0 0,1 0,-1-1,0 1,0-1,0 0,0 0,0 0,0 0,-1 0,1-1,0 0,0 1,-1-1,1 0,-1 0,0 0,1-1,-1 2,44-23,139-60,-184 83,1 0,0 1,-1-1,1 1,-1-1,1 1,0 0,-1-1,1 1,-1 0,1 0,0 0,-1 0,1 1,0-1,-1 0,1 1,0-1,-1 1,1-1,-1 1,1 0,-1 0,0 0,1 0,-1 0,0 0,1 0,-1 0,0 0,0 0,0 1,0-1,0 1,0-1,-1 0,1 1,0-1,-1 1,1 0,-1-1,0 1,1-1,-1 1,0 0,0-1,0 1,0 0,0-1,-13 87,12-83,-15 47,12-41,0 0,0 0,1 0,0 1,1-1,1 1,0 0,0-1,1 1,1 0,0-1,2 11,3-5</inkml:trace>
  <inkml:trace contextRef="#ctx0" brushRef="#br0" timeOffset="5201.627">6350 593,'-51'476,"18"-381,33-96,0 1,0-1,0 1,0 0,0-1,0 1,0-1,0 1,0-1,0 1,0 0,0-1,-1 1,1-1,0 1,0 0,0-1,-1 1,1-1,0 1,0 0,-1-1,1 1,0 0,-1 0,1-1,-1 1,1 0,0 0,-1 0,1-1,-1 1,1 0,0 0,-1 0,1 0,-1 0,1 0,-1 0,1 0,0 0,-1 0,1 0,-1 0,1 0,-1 0,1 0,0 0,-1 1,1-1,-1 0,1 0,0 0,-1 1,1-1,0 0,-1 0,1 1,0-1,-1 0,1 1,0-1,0 1,-1-1,1 0,0 1,0-1,0 0,0 1,-3-37,10 5,2 0,1 0,1 0,1 1,2 1,1 0,1 1,1 1,16-18,-16 19,-2 0,2 1,0 1,1 1,2 0,0 2,2 0,0 1,1 1,1 1,0 1,11-4,-32 19,0 1,-1-1,1 1,0 0,0-1,0 1,0 0,0 1,0-1,0 1,0-1,0 1,0 0,0 0,1 0,-1 0,0 1,0-1,0 1,0 0,0 0,0 0,0 0,-1 1,1-1,0 1,0-1,-1 1,1 0,-1 0,0 0,0 1,0-1,0 0,0 1,0-1,0 1,-1 0,1 0,-1-1,0 1,0 0,0 0,0 0,-1 0,1 0,-1 0,1 1,-1 1,-3 12,1 0,-2 0,0-1,-2 1,1-1,-2 0,0-1,-1 0,0 0,-2 0,1-1,-2 0,0-1,0 0,-1-1,-12 9,15-11,-1 1,-1-1,1-1,-2 0,1 0,-1-1,-1-1,1 0,-1 0,-1-2,1 1,-1-2,1 0,-1 0,-4-1,-7-1</inkml:trace>
  <inkml:trace contextRef="#ctx0" brushRef="#br0" timeOffset="5703.125">6803 847,'63'-34,"-2"-4,-1-2,-2-2,50-49,-98 81,0 0,-1-1,-1 0,0-1,0 0,-1 0,0 0,1-6,-7 15,1-1,-1 1,1-1,-1 1,0-1,-1 1,1-1,-1 0,1 1,-1-1,0 0,-1 1,1-1,0 0,-1 1,0-1,0 0,0 1,0-1,-1 1,1 0,-1 0,0-1,0 1,0 0,-1 0,1 1,0-1,-1 0,0 1,0 0,0-1,-2 0,0 0,1 1,-1 0,1 0,-1 0,0 1,0 0,0 0,0 0,0 0,0 1,0 0,0 0,0 0,0 0,0 1,0 0,0 0,0 1,0-1,0 1,1 0,-1 0,0 1,1-1,0 1,0 0,-4 3,-92 104,97-107,0 0,0 1,0-1,0 1,1-1,-1 1,1 0,0 0,0 0,1 0,-1 0,1 1,0-1,0 0,0 1,1-1,-1 1,1-1,0 1,0-1,1 1,0-1,-1 0,1 1,1-1,-1 0,1 0,-1 0,1 1,0-2,1 1,-1 0,1 0,0-1,-1 1,2-1,-1 0,0 0,2 1,10 1,-1 0,1-1,1-1,-1 0,0-1,1-1,-1 0,1-1,-1-1,1 0,-1-1,0-1,7-2,102-28,-124 34,0-1,0 1,0-1,-1 1,1-1,0 1,0-1,0 1,0-1,0 1,0 0,0-1,0 1,0-1,0 1,0-1,0 1,0-1,1 1,-1-1,0 1,0-1,0 1,1-1,-1 1,0-1,1 0,-1 1,0-1,1 1,-1-1,1 0,-1 1,1-1,-1 0,0 0,1 1,-1-1,1 0,-1 0,1 0,-1 1,1-1,0 0,-1 0,1 0,-1 0,1 0,-1 0,1 0,-1 0,1-1,-1 1,1 0,-1 0,1 0,-1 0,1-1,-1 1,1 0,-1 0,1-1,-1 1,0 0,1-1,-1 1,1-1,-1 1,-26 37,23-34,-64 102,60-86</inkml:trace>
  <inkml:trace contextRef="#ctx0" brushRef="#br0" timeOffset="3403.384">4460 593,'-14'9,"0"1,0 1,1-1,0 2,1 0,0 0,1 1,1 1,0 0,1 0,0 1,1 0,1 1,0-1,1 1,1 1,0 1,4-13,1 0,0-1,0 1,0 0,0-1,1 1,0-1,0 1,0-1,0 1,1-1,-1 0,1 1,1-1,-1 0,0 0,1-1,0 1,0 0,0-1,0 0,1 0,-1 0,1 0,0 0,0-1,0 1,0-1,0 0,0-1,0 1,1-1,-1 1,1-1,-1-1,1 1,0-1,-1 1,1-1,-1-1,1 1,0-1,-1 1,1-1,-1-1,1 1,-1-1,2 0,13-10,0-1,-1 0,-1-1,0-1,-1-1,-1 0,0-2,-2 1,0-1,0-1,-2-1,0 1,-1-3,-8 18,42-109,-42 109,-1 0,0 0,0 0,-1 0,1 0,-1 0,0 0,0 0,0 0,-1 0,1 0,-1 0,0 0,0 0,0 0,-1 0,1 1,-1-1,0 0,0 1,0 0,-1-1,1 1,-1 0,0 0,0 0,-2-1,2 2,0 1,0-1,0 1,0 0,-1 0,1 0,0 0,-1 0,1 1,-1 0,1 0,0 0,-1 0,1 0,-1 0,1 1,-1 0,1 0,0 0,0 0,-4 2,-18 8</inkml:trace>
  <inkml:trace contextRef="#ctx0" brushRef="#br0" timeOffset="4287.358">4940 480,'-204'353,"312"-535,17 10,-92 138,-33 34,1 1,0-1,-1 1,1-1,0 1,-1-1,1 1,-1-1,1 1,-1-1,1 1,-1 0,1-1,-1 1,1 0,-1-1,0 1,0 0,1 0,-1-1,0 1,0 0,0 0,0 0,0-1,0 1,0 0,0 0,0 0,0-1,0 1,0 0,-1 0,1-1,0 1,-1 0,1 0,0-1,-1 1,1 0,-1 1,-16 81,13-68,0-1,0 1,2-1,0 1,0 0,1 0,1 0,1 0,0-1,1 1,1 1,-2-12,1 1,0 0,1-1,-1 1,1-1,0 0,0 1,0-2,0 1,1 0,0-1,0 1,0-1,0 0,0 0,1-1,-1 1,1-1,-1 0,1 0,0-1,0 1,0-1,0 0,0 0,0-1,0 0,0 0,1 0,-1 0,0-1,0 0,0 0,0 0,0-1,-1 1,1-1,0 0,-1-1,1 1,-1-1,0 0,1 0,-1 0,0-1,9-11,0-1,-1 0,0 0,-2-2,0 1,-1-1,-1 0,0-1,-1 0,2-13,-4 16,9-63,-18 61</inkml:trace>
  <inkml:trace contextRef="#ctx0" brushRef="#br0" timeOffset="9822.281">11177 255,'-17'39,"2"1,2 1,1 0,-1 16,-1 1,-75 262,87-289,26-38,-11-6,-2-1</inkml:trace>
  <inkml:trace contextRef="#ctx0" brushRef="#br0" timeOffset="10119.971">11487 226,'-14'34,"-5"16,5 3,11-6,9-12,10-11,6-10,5-8,2-4,1-3,0-1,0 0,0-1,-6-3,-1-1,-6-5,-4 1</inkml:trace>
  <inkml:trace contextRef="#ctx0" brushRef="#br0" timeOffset="10373.396">11911 113,'-24'44,"-13"27,-5 13,5-4,9-10,4-13,6-11,6-9,1-5,2-4,2-2,3 0,2 0,1 1,1 0,0 0,5-4,2-6</inkml:trace>
  <inkml:trace contextRef="#ctx0" brushRef="#br0" timeOffset="10605.384">12024 706,'-5'24,"3"8,3-1</inkml:trace>
  <inkml:trace contextRef="#ctx0" brushRef="#br0" timeOffset="11103.541">12334 283,'27'-14,"176"-70,-202 83,1 0,0 0,0 0,0 0,0 0,0 0,0 1,0-1,0 0,0 1,0 0,1-1,-1 1,0 0,0 0,0 0,0 1,1-1,-1 1,0-1,0 1,0-1,0 1,0 0,0 0,0 0,0 0,-1 0,1 1,0-1,-1 0,1 1,0 0,-1-1,0 1,1 0,-1-1,0 1,0 0,0 0,0 0,0 0,-1 0,1 0,-1 0,1 0,-1 1,0-1,0 0,0 0,0 0,0 0,0 1,-1 1,-57 64,52-64,1 0,0 0,1 0,-1 0,1 1,0 0,0-1,0 2,0-1,1 0,0 1,0 0,1-1,0 1,0 0,0 0,0 2,3-2,1-1,0 1,0-1,1 0,0 0,0 0,0 0,0 0,1 0,-1-1,1 0,0 0,1 0,-1 0,1-1,-1 1,1-1,0 0,0-1,1 1,-1-1,0 0,1 0,16 9,-18-9,0 0,0 0,0 0,0 0,-1 0,1 1,-1-1,1 1,-1 0,0 0,0 1,0-1,-1 1,1-1,-1 1,0 0,0 0,0 0,0 0,-1 0,0 0,1 0,-2 0,1 1,0-1,-1 0,0 1,0-1,0 1,-1-1,1 0,-1 1,0-1,0 0,0 0,-1 1,-6 6,-1-1,0 0,0 0,-1-1,0 0,-1-1,0 0,0-1,0 0,-1 0,0-1,-1-1,-11 4,3 1,15-7,0 0,0 0,-1 0,1-1,-1 1,1-2,-1 1,0-1,1 0,-1 0,0-1,0 0,-1 0,-8-4</inkml:trace>
  <inkml:trace contextRef="#ctx0" brushRef="#br0" timeOffset="11475.785">13237 255,'-7'6,"-18"11,1 1,1 1,1 0,1 2,0 1,2 1,1 0,0 2,-8 16,24-38,0 0,1 1,-1-1,0 0,1 1,0-1,0 1,0 0,1-1,-1 1,1 0,0-1,0 1,0 0,0-1,1 1,-1 0,1-1,0 1,0 0,0-1,1 0,-1 1,1-1,0 0,0 1,0-1,0 0,0-1,1 1,0 0,-1-1,1 1,0-1,0 0,0 0,0 0,1 0,-1-1,0 1,3 0,6-1,0-1,1 0,-1 0,0-1,1-1,-1 0,0-1,0 0,-1-1,1 0,-1-1,1 0,-1-1,-1 0,1 0,-1-1,0-1,-1 0,0 0,3-4,-5 7,-1 0,1-1,-1 0,1 0,-2 0,1-1,-1 0,0 0,0 0,-1-1,0 1,0-1,-1 0,0 0,-1 0,1-1,-2 1,1-1,-1 1,0-1,-1 0,0 1,0-1,-1 0,0 1,-1-1,0 1,0 0,-1-1,0 1,-1-1,0 4,0 0,0 0,0 0,-1 1,1 0,-1 0,0 0,-1 1,1 0,-1 0,1 0,-1 0,0 1,0 0,0 0,0 1,0 0,-1 0,1 0,0 1,0 0,-1 0,1 0,0 1,0 0,-5 1,-14 5</inkml:trace>
  <inkml:trace contextRef="#ctx0" brushRef="#br0" timeOffset="11789.475">13293 537,'-18'7,"0"1,1 0,-1 2,2 0,-1 0,1 2,1 0,0 1,1 0,1 1,0 1,0 0,2 1,0 0,0 1,1 2,8-16,0 0,1 0,-1 1,1-1,0 0,0 0,0 1,1-1,-1 1,1-1,0 0,-1 1,2-1,-1 1,0-1,1 1,-1-1,1 0,0 1,0-1,1 0,-1 0,0 0,1 0,0 0,0 0,0 0,0 0,0-1,1 1,-1-1,1 0,0 1,-1-1,1-1,0 1,0 0,0-1,0 1,2 0,3 1,-1-1,1 1,0-1,0 0,0-1,0 0,0 0,0-1,0 0,0 0,0-1,0 0,0-1,0 1,0-1,-1-1,1 0,-1 0,1 0,-1-1,0 0,0 0,-1-1,1 0,-1-1,-1 1,-1-1,0-1,-1 1,1 0,-1-1,0 0,-1 0,0 0,0 0,-1 0,1 0,-1 0,-1 0,0-1,0 1,0 0,-1-1,0 1,0 0,-1 0,0 0,0 0,0 0,-1 0,-2-3,-7-8</inkml:trace>
  <inkml:trace contextRef="#ctx0" brushRef="#br0" timeOffset="13856.582">0 1581,'55'-16,"1"-2,1 3,0 2,1 2,1 4,32-1,89-14,261-61,-143 48,1205 37,-1085-3,-65-26,345 26,-362-25,664 26,1049 0,-1666-29,25 17,-212 0,130 10,25-1,26-24,161 15,-163-6,92 18,-190 1,22-12,-177 0,0 4,21 7,155-28,-99 0,-58 2,85-5,309 32,-511-1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29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22,'-5'5,"-1"6,4 2,4-7,5-4,7-3,1-5,2-2,-1-5,2 0,-8 3,-10 2,-10 8,-8 4,-1 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0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1,'-5'5,"-6"1,3 1,8-2,-1-2,-4-1,2-5,-2-3,-1 4,-4 4,0 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0 172,'10'-29,"7"-14,2 5,-3 14,-4 15,-5 15,-2 11,2 7,4-1,6-8,4-7,4-10,2-10,2-6,-5-6,-1 1,-4 0,-7 4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171 366,'-14'7,"-1"1,1 0,0 1,1 0,0 1,1 1,0 0,0 1,1 0,1 1,0 0,-6 10,16-22,-1 0,0 1,1-1,-1 1,1-1,-1 1,1-1,0 1,0-1,0 1,0-1,0 1,0-1,0 1,0-1,0 1,1-1,-1 1,1-1,-1 1,1-1,0 0,-1 1,1-1,0 0,0 1,0-1,0 0,0 0,0 0,0 0,0 0,0 0,1 0,-1 0,0-1,1 1,-1 0,1-1,-1 1,1-1,-1 0,0 1,1-1,0 0,72 4,-59-8,0 0,0-2,0 1,-1-2,0 0,0-1,-1 0,0-1,0-1,-1 0,0 0,-1-1,0-1,-1 0,-1 0,1-1,-2 0,0-1,-1 0,0 0,4-13,-4 11,0-1,-2 1,0-1,0 0,-2 0,0 0,-1-1,-1 1,0-1,-2 1,-1-18,2 30,-1 0,1 1,-1-1,1 0,-1 0,-1 0,1 1,-1-1,0 0,0 1,0 0,0-1,-1 1,0 0,0 0,0 0,0 1,-1-1,1 1,-1 0,0 0,0 0,0 0,0 1,-1-1,1 1,-1 0,1 1,-1-1,0 1,1 0,-1 0,0 0,0 1,0-1,0 1,0 1,0-1,1 1,-1-1,0 1,0 1,0-1,1 1,-2 0,-3 5,1 1,0 0,0 0,1 0,0 1,1 0,-1 1,2 0,0-1,0 2,0-1,1 0,1 1,0 0,0 0,1 0,1 0,0 0,0 0,1 1,0-1,1 0,1 0,0 0,0 0,1 0,0 0,3 6,1 3,1-1,0 0,1 0,1-1,1 0,1-1,0 0,1-1,1 0,0-1,1-1,1 0,0-1,0-1,2-1,0 0,0-1,5 1,69 29,-68-33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4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58,'-11'133,"-24"104,24-125,10-88</inkml:trace>
  <inkml:trace contextRef="#ctx0" brushRef="#br0" timeOffset="5736.8">86 58,'31'-16,"137"-25,-157 41,73 2,-82-1,0-1,0 0,0 1,-1-1,1 1,0-1,0 1,0 0,0 0,-1 0,1 0,0 0,-1 0,1 1,-1-1,1 0,-1 1,0-1,0 1,0 0,1-1,-1 1,-1 0,1 0,0 0,0-1,-1 1,1 0,-1 0,0 0,1 0,-1 0,0 0,0 0,0 0,0 0,-1 2,-2 4,-1 1,0-1,0 0,0 0,-1 0,-1 0,1-1,-1 0,0 0,-1-1,0 0,0 0,0 0,-1-1,1 0,-1-1,-1 1,1-2,0 1,-7 1,-29 6,55-12,1 1,-1 0,0 1,0 0,1 1,-1 0,0 0,-1 2,1-1,0 1,-1 1,0 0,0 0,0 1,-1 0,0 1,0 0,-1 1,1-1,-2 1,7 9,-12-15,-1 1,1-1,-1 1,0-1,0 1,0-1,-1 1,1-1,0 1,-1 0,0-1,0 1,0 0,0 0,0-1,0 1,-1 0,1-1,-1 1,0-1,0 1,0 0,0-1,0 0,0 1,-1-1,1 0,-1 0,1 1,-1-1,0 0,0-1,0 1,0 0,0-1,-1 1,-1 0,-99 42,87-40,-1 1,0 0,-1-2,0 0,1-1,-1-1,0-1,0 0,0-1,0-1,-11-3,26 5,1-1,-1 1,1-1,0 0,-1 1,1-1,0 0,0 0,0-1,-1 1,1 0,1-1,-1 1,0-1,0 0,0 1,1-1,-1 0,1 0,0 0,-1 0,1 0,-1-2,0-12</inkml:trace>
  <inkml:trace contextRef="#ctx0" brushRef="#br0" timeOffset="6101.55">707 228,'-9'11,"0"1,1 0,0 0,1 0,1 1,0 0,1 1,0-1,1 1,1 0,0 0,0 3,3-15,0 0,0 1,0-1,0 0,0 1,0-1,1 1,-1-1,1 0,0 0,-1 1,1-1,0 0,1 0,-1 0,0 0,0 0,1 0,-1 0,1-1,0 1,-1 0,1-1,0 0,0 1,0-1,0 0,0 0,0 0,1 0,-1 0,0 0,0-1,1 1,-1-1,0 0,1 1,-1-1,2 0,91-23,-86 18,0-1,0 0,-1-1,0 0,0 0,-1 0,0-1,0-1,-1 1,0-1,0 0,-1 0,0 0,-1-1,3-9,-6 17,-1 0,1 0,-1-1,0 1,0 0,0-1,0 1,-1 0,1 0,0-1,-1 1,0 0,1 0,-1 0,0 0,0 0,0 0,-1 0,1 0,0 0,-1 0,1 1,-1-1,1 0,-1 1,0 0,0-1,0 1,0 0,0 0,0 0,0 0,0 0,0 0,0 1,-1-1,-83-13,57 13,3 2</inkml:trace>
  <inkml:trace contextRef="#ctx0" brushRef="#br0" timeOffset="6436.625">1046 228,'-15'24,"1"13,2 4,8-4,10-9,8-8,7-9,4-5,4-5,-4-6,-2-3,1-4,1-6,-4-4,-1-3,-4-3,-4 0,-5 3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6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1 328,'63'2,"-37"0,0-2,0 0,1-2,-1-1,0-1,8-3,-26 4,1 0,-1-1,0-1,0 1,-1-1,1-1,-1 1,0-1,-1-1,1 1,-1-1,0 0,-1 0,0-1,0 0,0 0,-1 0,-1 0,1-1,0-4,-3 10,0 0,-1 0,1 1,-1-1,0 0,0 1,0-1,0 0,-1 0,1 1,-1-1,1 0,-1 1,0-1,0 1,0-1,-1 1,1-1,-1 1,1 0,-1 0,0-1,1 1,-1 0,0 1,0-1,-1 0,1 1,0-1,-1 1,1-1,-1 1,1 0,-1 0,1 0,-1 1,-1-1,-103-6,97 9,0 0,0 1,0 0,0 0,1 1,0 0,-1 1,2 0,-1 0,1 1,-1 0,1 1,1 0,0 0,0 0,0 1,1 0,0 0,0 1,1 0,0 0,1 0,0 0,0 1,1 0,1 0,-1 0,2 0,-1 0,1 0,1 0,0 0,0 1,1 3,1-9,-1-1,1 1,0 0,0-1,1 1,-1-1,1 0,0 0,0 0,0 0,1 0,0-1,-1 1,1-1,0 0,1 0,-1-1,0 1,1-1,-1 0,1 0,0-1,0 1,0-1,2 0,132 7,-118-9,-1 0,1-2,-1 0,1-2,-1 0,-1-1,1-1,-1-1,0-1,-1 0,2-3,-4 4</inkml:trace>
  <inkml:trace contextRef="#ctx0" brushRef="#br0" timeOffset="478.287">565 498,'54'-56,"-3"-1,-2-3,27-46,-56 80,-9 42,-11-3,-2-6,1 1,0-1,1 0,0 1,0-1,0 0,1 1,0-1,1 0,-1 0,1 0,1 0,-1 0,1 0,0 0,1-1,0 0,0 1,0-1,1-1,0 1,0-1,0 0,0 0,1 0,0-1,4 3,0-4,0-1,-1 0,1 0,0-1,0 0,0-1,0 0,0-1,0 0,0 0,-1-1,1-1,0 1,-1-2,0 1,1-1,-2-1,1 1,0-1,-1-1,0 0,0 0,-1 0,1-1,-1-1,-1 1,0-1,0 0,2-4,2-5,-4 0</inkml:trace>
  <inkml:trace contextRef="#ctx0" brushRef="#br0" timeOffset="1263.318">1440 301,'13'0,"-1"-1,1 0,0 0,-1-2,0 1,1-1,-1-1,0 0,0-1,-1 0,1-1,-1 0,-1-1,1 0,-1-1,3-2,-10 4,1 1,-1 0,0 0,0-1,-1 0,1 0,-1 1,-1-1,1-1,-1 1,0 0,0 0,-1 0,0 0,0-1,0-2,0 6,0 0,-1 0,1 0,0 0,-1 0,1 0,-1 1,0-1,0 0,0 0,0 1,-1-1,1 1,-1-1,0 1,1-1,-1 1,0 0,0 0,-1 0,1 0,0 0,-1 1,1-1,-1 1,1-1,-1 1,0 0,0 0,1 0,-1 0,0 1,0-1,-3 1,-4 0,0 1,-1 1,1 0,0 1,0 0,1 0,-1 1,1 0,-1 0,1 1,0 1,1 0,0 0,0 0,0 1,0 0,1 1,0 0,1 0,0 0,0 1,1-1,0 2,0-1,1 0,1 1,-1 0,1 0,1 0,0 0,1 0,-1 1,3-5,-1-1,1 1,0-1,0 0,1 1,-1-1,1 0,0 0,1 0,-1-1,1 1,0 0,0-1,1 0,-1 1,1-1,0-1,0 1,0-1,0 1,1-1,-1 0,1-1,0 1,0-1,5 2,3 1,-1-1,1 0,1 0,-1-2,0 1,1-2,0 0,-1 0,1-1,6-2,-2 2,1-1,0-1,-1-1,1-1,-1 0,0-2,0 0,-1-1,0 0,0-1,0-2,-1 1,-1-2,0 0,0-1,-1 0,0-1,-1 0,-1-2,0 1,-1-1,-1-1,3-6,-10 16,1-2,0 0,0 0,-1-1,1 1,-2-1,0 0,0 0,0 0,-1 0,0 0,-1 0,0 0,0 0,-1-1,-1 1,0-4,1 12,1-1,-1 1,0-1,1 1,-1-1,0 1,0-1,0 1,0 0,0 0,0-1,0 1,-1 0,1 0,0 0,-1 0,1 0,0 1,-1-1,1 0,-1 1,0-1,1 1,-1-1,1 1,-1 0,0 0,1 0,-1 0,0 0,1 0,-1 0,0 0,1 1,-1-1,1 0,-1 1,1 0,-1-1,1 1,-1 0,-1 1,-51 49,52-49,1 0,0 1,-1-1,1 1,0-1,0 1,0-1,0 1,1 0,-1 0,1-1,0 1,-1 0,1 0,1-1,-1 1,0 0,1 0,-1-1,1 1,0 0,0-1,0 1,0-1,0 1,0-1,1 1,-1-1,1 0,0 0,0 0,0 0,0 0,0 0,0 0,0-1,2 1,96 40,-82-37,-14-5,0 0,0 0,-1 0,1 0,0 1,0 0,0 0,0 0,0 0,-1 1,1-1,0 1,-1 0,0 0,1 0,-1 0,0 1,0-1,0 1,0 0,-1 0,1 0,-1 0,0 1,0-1,0 0,0 1,0 0,-1-1,0 1,0 0,0 0,0 0,0-1,-1 1,1 0,-1 0,0 0,-1 3,-76 142,70-128</inkml:trace>
  <inkml:trace contextRef="#ctx0" brushRef="#br0" timeOffset="1896.54">2484 131,'-26'21,"1"1,1 2,1 0,1 1,1 2,1 0,1 1,0 5,17-31,0 0,0 0,1 1,-1-1,1 1,0-1,-1 1,1-1,0 1,1 0,-1 0,0-1,1 1,0 0,-1 0,1 0,0 0,0 0,1-1,-1 1,1 0,-1 0,1 0,0-1,0 1,0 0,1-1,-1 1,0-1,1 0,0 1,-1-1,1 0,0 0,0 0,0 0,1 0,-1 0,0-1,1 1,2 0,7-3,0 0,0-2,0 1,0-1,-1-1,1 0,-1-1,0 0,0-1,-1 0,1-1,-1 0,-1 0,1-1,-1 0,3-5,105-106,-116 119,0-1,-1 1,1 0,0 0,0 0,0 0,0 0,0 0,0 0,-1 0,1 0,0 0,0 1,0-1,0 0,0 1,-1-1,1 0,0 1,0-1,-1 1,1-1,0 1,-1-1,1 1,0 0,-1-1,1 1,-1 0,1-1,-1 1,1 0,-1 0,0 0,1-1,-1 1,0 0,0 0,1 0,-1 0,0 0,0-1,0 1,0 0,0 0,0 0,-1 0,1 0,0 0,0-1,-1 1,1 0,0 0,-1 0,1-1,-1 1,1 0,-1 0,1-1,-1 1,1 2,-5 419,-21-218,24-187,-1 0,0-1,-1 1,-1-1,-1 0,0-1,-1 1,-1-1,0 0,-1-1,0 0,-1 0,-1-1,0-1,-1 1,-1-2,-3 3,-64 28,78-41,-1-1,0 1,0-1,1 0,-1 0,0 0,1 0,-1 0,0-1,0 1,1-1,-1 0,1 0,-1 0,0 0,1 0,0 0,-1-1,1 1,0-1,0 0,0 1,0-1,0 0,0 0,0-1,1 1,-1 0,1 0,-1-1,1 0,-3-8,1 1,0-1,1 0,0 0,1 1,0-1,1 0,0 0,1 0,0 0,0 0,1 0,1 0,0 1,0-1,2 0,1-12,80-275,-72 261</inkml:trace>
  <inkml:trace contextRef="#ctx0" brushRef="#br0" timeOffset="2501.259">2935 159,'-8'7,"1"1,0 0,0 1,0 0,1 0,0 0,1 0,0 1,1 0,0 0,0 1,1-1,1 1,-1-1,2 1,0 0,0 0,1 0,0 0,0 0,2 0,-1-1,2 6,-1-14,-1 1,0 0,1-1,-1 0,1 1,0-1,0 0,0 0,0 0,0 0,1 0,-1 0,1-1,-1 1,1-1,-1 1,1-1,0 0,-1 0,1 0,0-1,0 1,0-1,0 1,0-1,0 0,0 0,-1-1,1 1,0 0,0-1,0 0,0 1,0-1,-1 0,1-1,0 1,93-63,-40-2,-44 49,1 0,1 1,1 1,0 0,1 1,11-7,-26 20,0 0,0 0,0 0,0 1,0-1,1 0,-1 0,0 1,0-1,1 1,-1-1,1 1,-1-1,0 1,1 0,-1 0,1 0,-1 0,1 0,-1 0,0 0,1 0,-1 0,1 1,-1-1,0 0,1 1,-1 0,0-1,1 1,-1 0,0-1,0 1,0 0,0 0,1 0,-1 0,-1 0,1 0,0 0,0 1,0-1,-1 0,1 0,0 1,-1-1,1 0,-1 1,0-1,1 1,-1-1,0 1,0-1,3 27,-2 0,-1 1,-1-1,-2 0,0 0,-2-1,-1 1,-2-1,0 0,-10 20,-6 29,-96 395,106-429,8-22,-1-1,0-1,-2 1,0-1,0-1,-2 0,-2 3,12-18,0 0,-1-1,1 1,0-1,0 1,-1-1,1 1,0-1,-1 0,0 0,1 0,-1 0,0 0,1 0,-1 0,0 0,0-1,0 1,0-1,1 1,-1-1,0 0,0 0,0 0,0 0,0 0,0 0,0-1,0 1,0 0,0-1,0 0,1 1,-1-1,0 0,0 0,1 0,-1 0,1 0,-1 0,1-1,-1 1,1-1,0 1,-1-1,1 1,0-1,0 1,0-1,0 0,1 0,-1 1,0-1,1 0,-4-17,2 1,0 0,1-1,0 0,2 1,0-1,1 1,1-1,1 1,1 0,0 0,1 1,1 0,1 0,0 0,1 1,1 0,5-5,-8 5,1 1,0 0,1 1,1 0,0 0,1 1,1 0,0 1,1 0,0 1,0 1,1 0,1 1,0 0,0 1,0 1,1 0,0 1,1 1,-1 1,16-3,0 5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310 143,'12'29,"-1"3,-2 0,-1 2,-1-1,-2 1,-2-1,-1 1,-1 0,-2 0,-1 0,-2 0,-1 0,-2-1,-1 0,-3 4,8-29,0 0,0 0,-1 0,0-1,0 1,-1-1,0 0,0 0,-1-1,0 1,0-1,-1-1,1 1,-1-1,0 0,-1-1,1 0,-1 0,0 0,0-1,0 0,0-1,-1 0,1 0,0 0,-1-1,0-1,1 1,-1-2,1 1,-1-1,0 0,1-1,-7-2,-37-25,34 14</inkml:trace>
  <inkml:trace contextRef="#ctx0" brushRef="#br0" timeOffset="255.218">0 88,'43'-10,"39"-3,14 1,1 2,-7-1,-9 0,-8 2,-7 3,-6 3,-8 1,-12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0,'731'0,"-732"0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1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29 311,'169'28,"132"-27,-289-1</inkml:trace>
  <inkml:trace contextRef="#ctx0" brushRef="#br0" timeOffset="246.041">1 594,'38'0,"32"0,9 0,-4 0,-10 0,-17-5,-11-2,-7 1,-9 1</inkml:trace>
  <inkml:trace contextRef="#ctx0" brushRef="#br0" timeOffset="564.732">819 1,'5'33,"1"31,-5 9,-2 2,-2-8,1-4,-1-10,2-3,0-5,-5-7,-1-3,1-4,1-3,2 0,0-1,2-5</inkml:trace>
  <inkml:trace contextRef="#ctx0" brushRef="#br0" timeOffset="980.585">1073 141,'356'-105,"-272"97,-82 8,-1 0,1 0,0 0,0 0,-1 0,1 1,0-1,-1 1,1-1,0 1,-1 0,1-1,-1 1,1 0,-1 0,1 0,-1 0,0 0,1 1,-1-1,0 0,0 1,0-1,0 0,0 1,0 0,0-1,-1 1,1-1,-1 1,1 0,-1-1,1 1,-1 0,0 0,0-1,0 1,0 0,0 0,0-1,0 1,-1 0,1-1,-1 1,1 0,-6 11,1-1,-2 1,1-1,-2-1,0 1,0-1,-1-1,0 0,-1 0,0-1,-2 2,-3 4,-32 30,14-15,2 1,1 1,1 2,2 1,1 0,-15 31,39-62,-1 0,1 0,0 0,-1 0,2 0,-1 1,0-1,1 0,0 1,0 0,1-1,-1 1,1-1,0 1,0 0,0-1,1 1,-1 0,1-1,0 1,1-1,-1 0,1 1,0-1,0 0,0 0,1 0,-1 0,1 0,0-1,0 1,0-1,1 0,-1 1,1-2,0 1,-1 0,1-1,1 0,-1 0,0 0,0 0,1-1,-1 1,1-1,17 0,-1 0,1-1,-1-2,0 0,0-1,0-1,0-1,0-1,-1-1,0-1,-1 0,15-9,-8 4</inkml:trace>
  <inkml:trace contextRef="#ctx0" brushRef="#br0" timeOffset="1280.535">2033 85,'-33'30,"-10"6,2 2,1 2,3 2,1 1,2 2,-3 9,34-51,0 1,0 0,0 0,1 0,0 0,0 0,0 0,0 1,1-1,-1 1,1-1,0 1,1-1,-1 1,1 0,0 0,0-1,0 1,1 0,0-1,0 1,0-1,0 1,1-1,0 1,-1-1,2 0,-1 0,0 0,1 0,0 0,0 0,0-1,0 0,1 1,-1-1,1 0,0-1,0 1,0-1,1 1,15 2,0 0,1-2,-1 0,1-2,0 0,0-1,-1-1,1-1,0-1,-1-1,0-1,1 0,-2-2,1 0,0-1,4-1,0 0,-1-2,0 0,-1-2,0 0,-1-2,0 0,-1-1,-1-1,-1-1,0-1,2-5,-15 17,0 0,-1 0,0-1,0 1,-1-1,0 0,0 0,0-1,-1 1,-1 0,0-1,0 1,0-1,-1 1,0-1,-1 0,0 1,0-1,-1 1,0 0,-1 0,1-1,-2 2,1-1,-1 0,0 1,-1-1,1 1,-1 0,-1 1,0-1,-4-4,3 6,-1 1,1-1,-1 1,1 0,-1 1,0 0,-1 0,1 1,0 0,-1 0,1 1,-1 0,1 1,-1 0,0 0,1 1,-1 0,1 0,-5 2,-12 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1,'0'4,"0"8,-4 5,-3 5,-4-2,0 2,-3 1,-5 1,-3 2,-2-4,1 0,2 0,-2 2,-1-4,3 0,1-3,4-6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243 113,'-25'15,"1"0,1 2,0 0,1 2,1 1,0 0,2 1,1 1,-11 17,27-36,-1 1,1-1,1 0,-1 1,1 0,-1-1,1 1,0 0,0 0,0 0,1-1,0 1,-1 0,1 0,1 0,-1 0,0 0,1 0,0 0,0-1,0 1,0 0,1-1,0 1,-1-1,1 1,0-1,1 0,-1 1,1-1,-1-1,1 1,0 0,0-1,0 1,0-1,1 0,-1 0,0 0,1 0,3 0,5 3,1 0,-1-1,1-1,0 0,0 0,0-2,1 1,-1-2,0 0,1 0,-1-2,0 1,0-2,7-1,174-66,-178 64,0 0,0-1,-1-1,-1-1,1 0,-1-1,-1-1,0 0,0 0,-1-1,-1-1,0 0,-1-1,0 0,-1 0,-1-1,3-7,-9 19,-1 0,0-1,0 1,0 0,0-1,0 1,-1-1,0 1,0 0,0-1,0 1,0-1,0 1,-1-1,0 1,0-1,0 1,0 0,0 0,-1-1,0 1,1 0,-1 0,0 1,0-1,-1 0,1 1,0-1,-1 1,0 0,1 0,-1 0,0 0,0 0,0 0,-1 1,1 0,0-1,0 1,-1 1,1-1,-1 0,1 1,-2-1,-19-2</inkml:trace>
  <inkml:trace contextRef="#ctx0" brushRef="#br0" timeOffset="366.575">525 367,'-39'18,"1"2,1 1,1 2,1 2,1 1,-5 7,37-31,2-2,-106 101,102-97,0 1,0 0,1-1,0 1,0 1,0-1,1 0,0 1,0-1,0 1,0 0,1-1,0 1,0 0,1 0,0 0,0 0,0 0,0 0,1-1,0 1,0 0,1 0,2 0,0 0,1-1,-1 1,1-1,0 0,1-1,-1 1,1-1,0 0,0 0,0-1,0 0,1 0,-1 0,1-1,0 0,-1 0,1-1,0 0,0 0,0-1,0 1,0-2,0 1,0-1,0 0,0 0,4-2,2 2,0-1,0 0,0 0,-1-2,1 1,-1-2,0 0,0 0,-1-1,0 0,0-1,0 0,0-1,-1-1,-1 1,0-1,0-1,0 0,-1 0,-1 0,0-1,0 0,-1-1,-1 0,1 1,-2-2,0 1,0 0,0-10,-3 17,0-1,-1 0,1 1,-1-1,0 0,-1 0,0 1,0-1,0 1,0-1,-1 1,0-1,0 1,0 0,-1 0,0 0,0 0,0 0,-1 1,1-1,-1 1,0 0,0 0,-1 0,1 1,-4-2,-14-10</inkml:trace>
  <inkml:trace contextRef="#ctx0" brushRef="#br0" timeOffset="1049.761">976 424,'36'-79,"3"1,3 3,9-8,-22 48,-29 34,1 1,-1-1,0 1,1-1,-1 1,1-1,-1 1,1-1,-1 1,1 0,-1-1,1 1,0-1,-1 1,1 0,-1 0,1-1,0 1,-1 0,1 0,0 0,-1 0,1 0,0 0,-1 0,1 0,0 0,-1 0,1 0,0 0,-1 1,1-1,0 0,-1 0,1 1,-1-1,1 0,0 1,-1-1,1 1,-1-1,1 1,-1-1,1 1,-1-1,0 1,1-1,-1 1,0-1,1 1,-1 0,0-1,0 1,1 0,-1-1,0 1,0 0,0-1,0 1,1 7,0 0,0 0,-1-1,0 1,-1 0,0 0,0 0,0 0,-1-1,-1 1,-1 4,-6 85,10-95,0 0,1-1,-1 1,1-1,-1 1,1 0,0-1,0 1,0-1,0 0,0 1,0-1,0 0,0 1,0-1,0 0,1 0,-1 0,1 0,-1 0,1-1,-1 1,1 0,-1-1,1 1,-1-1,1 1,0-1,-1 0,1 0,0 1,0-1,-1-1,1 1,0 0,-1 0,1 0,0-1,-1 1,1-1,-1 0,1 1,-1-1,1 0,64-43,-26 5,-16 15,0 1,1 1,1 1,1 1,14-6,-40 25,0 0,0 0,0 0,0 0,0 0,0 1,0-1,0 0,1 1,-1-1,0 1,0 0,1-1,-1 1,0 0,1 0,-1-1,0 1,1 0,-1 1,0-1,1 0,-1 0,0 0,0 1,1-1,-1 1,0-1,0 1,1-1,-1 1,0 0,0 0,0-1,0 1,0 0,0 0,0 0,0 0,0 0,-1 0,1 0,0 1,-1-1,1 0,-1 0,1 0,-1 1,0-1,1 0,-1 1,0-1,0 0,0 1,0-1,0 0,0 1,-38 118,15-67,10-19,8-24,0 1,1 0,0 1,1-1,0 1,1 0,0-1,1 1,0 0,1 6,4 0</inkml:trace>
  <inkml:trace contextRef="#ctx0" brushRef="#br0" timeOffset="1289.055">2106 85,'-39'33,"-41"36,-17 15,-6 8,5-2,5-7,8-8,9-12,13-6,8-10,7-6,9-7,9-3,6-8,7-2,2-6,2-4</inkml:trace>
  <inkml:trace contextRef="#ctx0" brushRef="#br0" timeOffset="1652.751">2077 649,'-59'17,"1"4,0 1,2 4,-2 3,10 11,48-39,-1 0,0 1,1-1,-1 1,1-1,0 0,-1 1,1-1,0 1,0-1,0 1,0-1,0 1,0-1,0 1,1-1,-1 1,0-1,1 0,-1 1,1-1,0 1,-1-1,1 0,0 0,0 1,0-1,0 0,0 0,0 0,0 0,0 0,0 0,1 0,-1-1,0 1,1 0,-1-1,0 1,1-1,43 20,-40-20,-1 0,0 1,0-1,0 1,0 0,0 0,0 0,0 1,0 0,-1-1,1 1,0 1,-1-1,0 0,1 1,-1 0,0-1,0 1,0 1,-1-1,1 0,-1 1,0-1,0 1,0-1,0 1,-1 0,1 0,-1 0,0 0,0 0,-1 0,1 0,-1 0,0 1,0 2,-4-1,-1 0,0-1,0 1,0-1,0 0,-1-1,0 1,0-1,0 0,-1-1,1 1,-1-1,0 0,0-1,0 0,0 0,0 0,0-1,-1 0,1-1,0 1,-1-2,1 1,0-1,-19 2</inkml:trace>
  <inkml:trace contextRef="#ctx0" brushRef="#br0" timeOffset="2939.857">609 0,'-55'2,"21"-3,-160 5,180-1,0 1,0 1,0 0,1 1,0 0,0 1,1 1,-1 0,2 0,-1 1,1 1,1 0,-2 2,1 2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1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1 367,'218'-158,"-175"118,-1-1,-3-2,20-30,-59 73,0-1,0 1,0-1,0 1,1-1,-1 1,0-1,0 1,0-1,0 1,0-1,1 1,-1 0,0-1,0 1,1-1,-1 1,0 0,1-1,-1 1,1 0,-1-1,0 1,1 0,-1-1,1 1,-1 0,1 0,-1 0,1 0,-1-1,0 1,1 0,-1 0,1 0,-1 0,1 0,-1 0,1 0,-1 0,1 0,-1 0,1 0,-1 1,1-1,-1 0,1 0,-1 0,1 1,-1-1,1 0,-1 1,0-1,1 0,-1 1,0-1,1 0,-1 1,0-1,1 1,-1-1,0 0,0 1,0-1,1 1,2 36,-3-33,7 208,28 55,-28-208,-6-43,0 0,1 0,1 0,0 0,1 0,1 0,1-1,0 1,-5-15,-1-1,0 1,0-1,1 1,-1-1,0 1,1-1,-1 1,0-1,1 1,-1-1,1 1,-1-1,1 1,-1-1,1 0,-1 1,1-1,-1 0,1 0,-1 1,1-1,0 0,-1 0,1 0,0 0,-1 0,1 0,-1 0,1 0,0 0,-1 0,1 0,-1 0,1 0,0 0,-1-1,1 1,-1 0,1 0,0-1,-1 1,1 0,-1-1,1 1,-1-1,0 1,1 0,-1-1,1 1,-1-1,0 1,1-1,-1 0,0 1,0-1,1 1,-1-1,0 1,0-1,0 0,0 1,0-1,0 0,19-47,-18 44,92-276,11 55,-57 99,-53 120,-2 9</inkml:trace>
  <inkml:trace contextRef="#ctx0" brushRef="#br0" timeOffset="3233.015">932 649,'-33'73,"17"12,16-83,-1 0,1 0,0 0,0 0,0 1,1-1,-1 0,0 0,1 0,0 0,-1 0,1 0,0 0,0 0,0 0,0 0,0 0,1 0,-1-1,1 1,-1-1,1 1,-1-1,1 1,0-1,0 0,0 0,-1 0,1 0,0 0,0 0,1 0,-1-1,0 1,0-1,0 0,1 1,3-2,0-1,0 0,0 1,0-2,-1 1,1-1,-1 1,0-2,1 1,-1-1,-1 1,1-1,0 0,-1-1,0 1,0-1,0 0,-1 0,0 0,0-1,0 1,0-1,-1 1,0-1,0 0,-1 0,1 0,-1 0,0-5,1 4,-1 0,0 0,0-1,-1 1,1 0,-2 0,1 0,-1 0,0 0,0 0,-1 0,0 0,0 0,-1 0,0 1,0-1,0 1,-10-2,1 7</inkml:trace>
  <inkml:trace contextRef="#ctx0" brushRef="#br0" timeOffset="5968.456">1355 254,'44'0,"27"0,8 0,-6 0,-9 0,-12 0,-9 0,-8 0,-4 0,-4 0,0 0,-6 0</inkml:trace>
  <inkml:trace contextRef="#ctx0" brushRef="#br0" timeOffset="6218.154">1496 480,'39'-5,"31"-6,14-1,-3-4,-10 1,-13 3,-11 4,-14 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1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85 476,'1'1,"0"1,0 0,1-1,-1 1,0-1,1 1,0-1,-1 0,1 0,0 0,-1 0,1 0,0 0,0 0,0 0,0-1,0 1,0-1,0 1,0-1,0 0,0 0,0 0,0 0,1 0,-1-1,0 1,0 0,1-1,168-20,28-7,-155 28,-64 18,2-9,3 1</inkml:trace>
  <inkml:trace contextRef="#ctx0" brushRef="#br0" timeOffset="213.422">0 729,'39'0,"31"-4,9-3,-5 1,-9 2,-12 0,-9 2,-8 1,-5 0,-8 1</inkml:trace>
  <inkml:trace contextRef="#ctx0" brushRef="#br0" timeOffset="800.055">846 306,'13'-13,"0"0,0 1,1 1,1 0,0 1,0 0,1 1,0 1,0 1,1 0,0 1,7-1,1 0,-10 0,1 2,0 0,0 1,0 0,1 2,-1 0,1 0,0 2,0 0,-1 1,5 1,-19-1,1-1,-1 1,0-1,0 1,0 0,0 0,0 0,0 0,0 0,0 0,0 1,0-1,0 1,-1-1,1 1,-1 0,1 0,-1-1,0 1,0 0,0 0,0 0,0 0,0 1,0-1,-1 0,1 0,-1 0,1 1,-1-1,0 0,0 0,0 1,0-1,0 0,-1 0,1 1,-1 0,-45 76,-114 54,158-132,-1 1,1 0,-1-1,1 1,0 0,0 0,0 0,0 0,0 0,0 1,1-1,-1 1,1-1,-1 1,1-1,0 1,0 0,0 0,1-1,-1 1,1 0,-1 0,1 0,0 0,0 0,0 0,1-1,-1 1,0 0,1 0,0 0,0 0,0-1,0 1,0 0,1-1,-1 1,1-1,-1 0,1 1,0-1,0 0,0 0,3 2,81 42,-77-44,0 1,-1 1,1-1,-1 2,0-1,0 1,0 0,-1 0,0 1,0 0,0 1,-1 0,0-1,0 2,0-1,-1 1,0 0,-4-4,1 0,-1 0,0 0,-1 1,1-1,-1 0,0 0,0 0,0 1,0-1,-1 0,1 0,-1 0,0 0,-1 0,1 0,-1 0,1 0,-1 0,-1 0,1-1,0 1,-1-1,0 0,1 0,-1 0,0 0,-1 0,0 0,-109 61,-42-16,136-44,7-5</inkml:trace>
  <inkml:trace contextRef="#ctx0" brushRef="#br0" timeOffset="1114.347">1806 278,'-62'61,"3"2,2 3,4 3,-24 41,76-108,-7 8,1-1,1 2,0-1,0 0,1 1,1 0,-1 1,2-1,0 1,0-1,1 1,0 0,1 0,1 0,0 0,0 2,4-9,0 1,0-1,0 0,0-1,1 1,0-1,0 0,0 0,0-1,1 1,-1-1,1 0,0-1,0 1,0-1,0 0,0-1,1 0,-1 0,0 0,1 0,-1-1,1 0,-1-1,0 1,1-1,-1-1,1 1,5 1,11 1,0-1,0-2,0 0,0-1,0-1,-1-1,0-1,0-1,0-1,-1-1,0-1,0 0,-1-2,16-12,-23 15,0-1,-1 0,0 0,-1-2,0 1,0-1,-2-1,1 0,-2 0,0 0,0-1,-1-1,-1 1,0-1,-1 0,-1-1,-1 1,0-1,0 1,-2-1,0 0,-1 0,0 0,-1 0,-3-11,1 19,0 0,-1 0,0 1,0-1,-1 1,1 0,-2 0,1 0,-1 1,0 0,0 0,-1 0,0 1,0 0,0 0,0 1,-1 0,0 0,0 1,0 0,0 0,0 1,-1 0,1 0,-1 1,1 0,-1 1,-5 0,-11 0</inkml:trace>
  <inkml:trace contextRef="#ctx0" brushRef="#br0" timeOffset="1485.365">2568 24,'-19'10,"1"0,1 1,0 1,1 1,0 0,0 1,2 1,0 0,0 1,2 1,0 0,0 2,10-16,1 0,0 0,0 0,0 1,1-1,-1 0,1 0,0 0,0 0,0 1,0-1,0 0,1 0,-1 0,1 1,0-1,0 0,0 0,0 0,1 0,-1 0,1-1,0 1,0 0,0-1,0 1,0-1,0 0,1 0,-1 0,1 0,-1 0,1 0,0-1,0 1,0-1,0 0,0 0,0 0,0 0,0 0,0-1,1 0,-1 1,0-1,0 0,1 0,1-1,4 3,0 0,1-1,-1-1,1 1,-1-1,1-1,-1 0,1 0,-1-1,0 0,1 0,-1-1,-1 0,1-1,0 0,-1-1,0 1,0-2,0 1,0-1,-1 0,0-1,0 1,-1-1,0-1,0 1,-1-1,0 0,0 0,-1-1,0 0,0 1,-1-2,-2 5,0 0,0-1,-1 1,0-1,0 1,-1-1,1 1,-1-1,0 1,-1 0,1 0,-1-1,0 1,0 0,-1 0,1 1,-1-1,0 0,0 1,-1 0,0 0,1 0,-1 0,0 0,-1 1,1 0,-1 0,1 0,-1 0,0 1,0 0,0 0,0 0,-1 1,1-1,-4 1,-19-8,2 2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316 105,'-16'3,"-1"2,1-1,0 2,0 0,0 1,1 1,0 0,1 1,0 1,0 0,1 1,0 0,1 1,0 0,1 1,1 1,0 0,0 0,2 0,0 1,0 1,1-1,1 1,1 1,0-1,1 1,0 9,3-4,1-1,2 0,0 0,1 0,1 0,0 0,2-1,1 0,0 0,2 0,0-1,1 0,1-1,7 9,-7-16,0-2,0 1,1-1,0-1,0 0,1-1,0 0,1-1,-1-1,1 0,0 0,0-2,1 0,-1 0,1-1,0-1,-1-1,1 0,0-1,-1 0,1-1,-1-1,1 0,-1-1,0-1,8-3,-1 0,0-2,-1 0,1-1,-2-1,0-1,0-1,-2 0,1-1,-2-1,0-1,-1 0,-1-1,0-1,-2 0,0-1,-1 0,-1-1,6-19,-9 26,-1-1,-1 1,0-2,-1 1,-1 0,0-1,-1 0,-1 1,-1-1,0 0,0 0,-2 1,0-1,-1 0,-1 1,0 0,-2-3,1 4,0 0,-1 1,-1 0,0 1,-1 0,0 0,-1 0,0 1,-1 0,0 1,-1 0,0 1,-1 0,0 1,0 0,0 1,-1 0,0 1,-1 0,1 1,-1 1,0 0,0 1,-1 0,1 1,0 1,-1 0,1 1,-1 1,-8 1,-21 9,8 1</inkml:trace>
  <inkml:trace contextRef="#ctx0" brushRef="#br0" timeOffset="765.811">62 472,'4'-8,"-1"1,1-1,0 1,0 0,1 0,0 0,0 1,1 0,-1 0,1 0,1 1,-1 0,1 0,0 0,0 1,0 0,1 1,-1-1,1 1,0 1,7-2,-7 0,0 0,0 1,0 1,0-1,1 1,-1 0,1 1,-1 0,1 0,-1 1,1 0,0 1,-1 0,1 0,-1 1,0 0,1 0,-1 1,0 0,0 0,0 1,-1 0,0 1,5 3,174 189,-179-193,1 0,1-1,-1 0,0 0,1-1,-1 0,1-1,0 0,-1 0,1-1,0 0,0 0,0-1,-1 0,1-1,-1 0,1 0,-1-1,1 0,-1 0,0-1,1-1,15-27,-22 18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507 481,'1'-4,"0"1,0 0,-1-1,1 1,-1-1,1 1,-1-1,0 1,-1-1,1 1,0-1,-1 1,0-1,0 1,0 0,0-1,-1 1,1 0,-1 0,0 0,0 0,0 0,0 1,0-1,-1 0,0 0,-5-2,0 1,0 0,0 0,-1 1,0 0,1 0,-1 1,0 1,0-1,0 1,0 1,0-1,0 2,0-1,0 1,-3 1,-12-1,-2 0,0 1,0 1,0 1,1 1,0 2,0 0,0 2,1 1,-21 11,43-20,-1 0,1 1,0-1,0 0,-1 1,1 0,0 0,1 0,-1 0,0 0,0 0,1 0,-1 0,1 0,0 1,0-1,0 1,0-1,0 1,0-1,0 1,1 0,0-1,-1 1,1 0,0-1,0 1,1 0,-1-1,0 1,1 0,0-1,-1 1,1-1,0 1,0-1,1 1,-1-1,0 0,1 1,0-1,-1 0,1 0,0 0,0-1,0 1,0 0,0-1,14 10,1-1,0-1,0-1,0 0,1-1,0-1,1-1,-1-1,6 1,72 9,-96-14,1 0,-1 1,1-1,-1 0,1 0,0 1,-1-1,1 0,-1 1,1-1,-1 0,1 1,-1-1,0 1,1-1,-1 1,1-1,-1 1,0-1,1 1,-1-1,0 1,0 0,0-1,1 1,-1-1,0 1,0 0,0-1,0 1,0-1,0 1,0 0,0-1,0 1,0 0,-1-1,1 1,0-1,0 1,0-1,-1 1,1 0,0-1,-1 1,1-1,-1 1,1-1,0 0,-1 1,1-1,-1 1,1-1,-1 0,1 1,-1-1,0 0,1 0,-1 1,-38 27,34-24,-27 16,12-9,2 1,0 1,0 0,1 1,1 1,0 1,1 0,0 2,12-14,1 0,-1 1,1-1,0 0,0 1,0 0,1 0,-1-1,1 1,0 0,1 0,-1 0,1 0,0 0,0 0,1 0,-1 0,1 0,0 0,1 0,-1 0,1-1,0 1,0 0,0-1,1 0,0 1,-1-1,1 0,1-1,-1 1,1 0,-1-1,1 0,0 0,0 0,0 0,1-1,-1 1,1-1,-1 0,1-1,4 2,0 1,-1 0,1 0,0-1,0 0,0-1,1 0,-1-1,1 0,-1 0,1-1,-1 0,1 0,-1-1,1-1,-1 1,0-2,0 1,0-1,0-1,0 1,0-1,-1-1,0 0,5-4,0-5</inkml:trace>
  <inkml:trace contextRef="#ctx0" brushRef="#br0" timeOffset="332.506">365 1,'-43'204,"9"2,1 87,-21 131,53-411,-3 18,1 0,2 1,1-1,2 0,5 31,-1-39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03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1779 706,'-5'12,"2"0,0 0,0 1,1-1,1 1,0-1,0 1,2-1,-1 1,2-1,-1 1,4 8,-5-19,1 0,-1-1,1 1,0 0,-1-1,1 1,0-1,0 1,0-1,0 0,0 1,0-1,0 0,1 0,-1 0,0 0,1 0,-1 0,1 0,-1 0,1 0,-1-1,1 1,-1 0,1-1,0 0,-1 1,1-1,0 0,0 0,-1 0,1 0,0 0,-1 0,1-1,0 1,-1 0,1-1,0 1,-1-1,2 0,58-44,-51 34,-1-1,0 0,0 0,-1-1,-1 0,0-1,-1 0,-1 0,0 0,0 0,-2-1,0 0,0 0,-1-6,-2 17,1 0,-1 0,0 0,0 0,-1 0,1 1,-1-1,0 0,0 0,0 0,-1 1,1-1,-1 1,0-1,0 1,0 0,0-1,-1 1,1 0,-1 1,0-1,0 0,0 1,0-1,0 1,0 0,-1 0,1 1,-1-1,1 0,-1 1,0 0,0 0,0 0,1 1,-1-1,0 1,0 0,0 0,0 0,0 1,0-1,-1 1,-15 10,2 0</inkml:trace>
  <inkml:trace contextRef="#ctx0" brushRef="#br0" timeOffset="315.965">2343 199,'-5'38,"-6"27,-1 8,0-4,4-10,2-8,3-5,1-5,2-5,0-3,1-3,-1-1,1-2,-1 1,0-1,0 1,-4-6,-3-5</inkml:trace>
  <inkml:trace contextRef="#ctx0" brushRef="#br0" timeOffset="566.084">2089 593,'34'5,"25"-3,7-2,-2-2,-3 1,-6 0,-9 0,-6-5,-7-1,-2 1,-3 1,-1 2,-1 1,-4 1</inkml:trace>
  <inkml:trace contextRef="#ctx0" brushRef="#br0" timeOffset="954.877">2653 734,'23'-6,"-1"-2,0-1,0 0,-1-2,0 0,-1-1,0-2,-1 0,-1 0,0-2,-1 0,5-8,-20 22,0 0,0 0,-1-1,1 1,-1-1,1 1,-1-1,0 0,1 1,-2-1,1 0,0 0,0 0,-1 0,0 1,1-1,-1 0,0 0,-1 0,1 0,0 0,-1 0,1 0,-1 0,0 1,0-1,0 0,-1 0,1 1,-1-1,1 1,-1-1,0 1,0 0,0 0,0 0,0 0,0 0,-1 0,1 1,-1-1,1 1,-1-1,0 1,1 0,-1 0,0 0,0 0,0 1,0-1,0 1,1 0,-1 0,0 0,0 0,-1 0,-11 5,1 1,0 0,0 1,1 1,0 0,1 1,-1 0,2 0,-1 2,1-1,1 1,0 1,-6 9,13-18,-9 10,1 1,-1 1,2 0,0 0,1 1,1 1,0-1,1 1,1 0,1 1,0 0,1-1,1 1,0 13,3-26,0 0,0 0,1 0,0 0,0 0,0-1,0 1,1 0,0-1,0 1,0-1,0 0,1 0,0 1,0-2,0 1,0 0,0-1,1 1,0-1,-1 0,1 0,1 0,-1-1,0 0,0 1,1-1,0-1,-1 1,1-1,0 0,-1 0,1 0,0-1,2 1,9 0,0 0,0-1,0 0,0-2,0 0,0 0,-1-2,1 0,-1-1,8-3,11-8,-4 0</inkml:trace>
  <inkml:trace contextRef="#ctx0" brushRef="#br0" timeOffset="1266.7">3331 509,'-8'7,"1"-2,1 1,-1 0,1 0,-1 0,2 1,-1 0,1 0,0 0,0 1,1-1,0 1,1 0,0 0,0 1,0-1,1 1,1-1,-1 1,1 5,3-10,-1 0,2 0,-1 0,0 0,1-1,-1 1,1-1,0 0,1 1,-1-1,0-1,1 1,-1 0,1-1,0 0,0 0,0 0,1 0,-2-1,0 0,0-1,-1 1,1 0,0 1,-1-1,1 0,-1 1,1 0,-1-1,0 1,0 0,0 0,0 0,0 1,0-1,0 0,-1 1,1-1,-1 1,0-1,0 1,0 0,0 0,0-1,0 1,-1 0,0 0,1 0,-1 0,0 0,0 0,-1 0,1-1,0 1,-1 0,0 0,0 0,0-1,0 2,-4 4,0 0,-1 0,0 0,0 0,-1-1,0 0,0-1,-1 1,1-2,-1 1,-1-1,1 0,-1 0,0-1,0-1,0 1,-1-1,1-1,-1 0,1 0,-9 0,-8 0</inkml:trace>
  <inkml:trace contextRef="#ctx0" brushRef="#br0" timeOffset="-766.321">1158 424,'-36'60,"3"1,3 2,3 2,3 0,-9 40,22-66,-2-1,-1 0,-2-1,-2-1,-15 23,22-41</inkml:trace>
  <inkml:trace contextRef="#ctx0" brushRef="#br0" timeOffset="-312.703">1045 424,'0'40,"1"0,2 0,2 0,2-1,2 1,1-1,2-1,1 0,3-1,0-1,3 0,18 27,-36-61,0 0,0 0,1 0,-1 0,0-1,1 1,-1 0,1-1,0 1,-1-1,1 0,0 1,0-1,0 0,0 0,0 0,0-1,0 1,0 0,0-1,0 1,1-1,-1 0,0 0,0 1,0-2,1 1,-1 0,0 0,0-1,0 1,0-1,1 1,-1-1,0 0,0 0,0 0,-1 0,1-1,0 1,0 0,-1-1,1 1,0-1,-1 0,2-1,9-14,-1-1,-1-1,0 1,-1-2,-1 1,-1-1,-1 0,-1-1,3-19,6-16,41-168,-23 76,-41 165,3 1</inkml:trace>
  <inkml:trace contextRef="#ctx0" brushRef="#br0" timeOffset="6005.097">7734 622,'-8'13,"1"0,0 0,1 0,1 1,0 0,1 0,0 0,1 0,1 1,1 0,-1-1,2 8,0-20,0 0,0 0,0 0,0 1,0-1,0 0,1 0,-1 0,1 0,-1 0,1 0,0 0,0 0,0 0,0 0,0 0,0-1,1 1,-1 0,0-1,1 1,0-1,-1 1,1-1,0 0,0 0,-1 0,1 0,0 0,0 0,0 0,0 0,1-1,-1 1,0-1,0 0,0 0,0 0,0 0,1 0,-1 0,0 0,0-1,0 1,0-1,0 1,2-2,7-4,0-1,0-1,-1 1,0-2,0 1,-1-1,0-1,-1 0,0 0,-1-1,0 1,0-2,-1 1,-1-1,0 0,0 0,-1 0,-1-1,2-10,-5 18,-1-1,1 1,-1 0,0 0,-1 0,1 0,-1 0,0 0,0 0,-1 1,1-1,-1 1,0-1,0 1,-1 0,1 0,-1 0,0 1,0-1,0 1,0 0,0 0,-1 1,0-1,1 1,-1 0,0 0,0 0,0 1,0 0,0 0,-1 0,1 1,0 0,0-1,-1 2,1-1,0 1,0 0,0 0,0 0,0 1,0-1,0 1,0 1,-4 1,-10 10</inkml:trace>
  <inkml:trace contextRef="#ctx0" brushRef="#br0" timeOffset="6789.881">8242 0,'-14'134,"-5"-1,-6-1,-5-1,-13 20,8-68,58-99,3-12,1 0,1 1,2 2,0 1,2 1,0 2,1 1,36-15,-60 32,-6 0,0 1,0 0,1 0,-1 1,0-1,1 0,-1 1,1 0,-1 0,1 0,0 1,-1-1,1 1,0 0,0 0,-1 0,1 0,0 1,-1-1,1 1,0 0,-1 0,1 0,-1 1,1-1,-1 1,0 0,0 0,0 0,0 0,0 1,0-1,2 3,-3-1,1 1,-1-1,0 0,0 1,-1-1,1 1,-1 0,0 0,0-1,-1 1,1 0,-1 0,0 0,0 0,-1-1,0 1,0 0,0 0,0-1,0 1,-1 0,-1 2,-56 95,53-92,-1 1,-1-1,0-1,0 0,0 0,-1 0,-1-1,0-1,0 1,0-2,-1 1,1-1,-2-1,1 0,-1-1,1 0,-1-1,0 0,0 0,-1-2,1 1,0-2,-1 0,-8-1,18 0,-1-1,1 0,-1 0,1 0,-1 0,1-1,0 1,0-1,1 0,-1 0,0 0,1 0,0-1,-1 1,1-1,1 1,-1-1,0 1,1-1,0 0,0 0,0 0,0 0,1-1,-4-19</inkml:trace>
  <inkml:trace contextRef="#ctx0" brushRef="#br0" timeOffset="7024.226">8749 29,'-75'409,"65"-82,0-293,4-28</inkml:trace>
  <inkml:trace contextRef="#ctx0" brushRef="#br0" timeOffset="7218.727">8862 650,'29'-1,"0"-1,-1-2,0 0,1-2,-2-1,1-2,-1 0,0-2,3-3,-22 10,0-1,-1 1,1-2,-1 1,0-1,-1 0,0-1,1 1,-2-1,5-7,-8 12,0-1,-1 0,1 1,-1-1,0 0,0 0,0 0,0 0,0 0,0 0,-1 0,0 0,1 0,-1 0,0 0,-1 0,1 0,0 0,-1 0,0 0,0 0,0 0,0 0,0 0,0 1,-1-1,1 0,-1 1,0-1,0 1,0 0,0-1,0 1,-5-1,0-1,1 2,-1-1,0 1,0 0,-1 0,1 0,0 1,-1 1,1-1,0 1,-1 0,1 1,-1 0,1 0,0 0,0 1,0 0,0 1,0-1,0 1,0 1,1-1,-1 1,1 0,0 1,1-1,-1 1,-2 3,-7 4,0 1,1 1,1 0,0 0,0 2,2-1,0 2,1-1,0 1,2 1,0 0,1 0,0 1,2-1,0 1,1 0,1 1,1-1,1 6,1-19,1-1,1 0,-1-1,1 1,0 0,0 0,0-1,1 1,-1-1,1 0,0 1,1-1,-1-1,1 1,-1 0,1-1,0 0,0 0,1 0,-1 0,1-1,-1 0,1 0,0 0,0 0,19 8</inkml:trace>
  <inkml:trace contextRef="#ctx0" brushRef="#br0" timeOffset="7673.437">9315 791,'64'-62,"2"2,63-40,-80 75,-48 25,0 0,0-1,0 1,0 0,-1 0,1 0,0 0,0 0,0 0,0 0,0 0,0 0,-1 0,1 0,0 1,0-1,0 0,0 1,-1-1,1 1,0-1,0 0,-1 1,1 0,0-1,-1 1,1-1,-1 1,1 0,0-1,-1 1,0 0,1 0,-1-1,1 1,-1 0,0 0,0 0,1 0,-1-1,0 1,0 0,0 0,0 0,0 0,0 0,0 0,0-1,0 1,-1 0,1 0,0 0,0 0,-1-1,1 1,-1 0,1 0,-7 29,-2 64,12-92,-1-1,1 1,-1 0,1-1,0 1,0-1,0 0,0 0,0 0,0 0,0 0,0-1,0 1,0-1,0 0,0 0,0 0,1 0,-1-1,0 1,0-1,0 0,0 0,0 0,0 0,-1 0,1-1,0 0,0 1,-1-1,1 0,-1 0,0 0,1-1,-1 2,44-23,139-60,-184 83,1 0,0 1,-1-1,1 1,-1-1,1 1,0 0,-1-1,1 1,-1 0,1 0,0 0,-1 0,1 1,0-1,-1 0,1 1,0-1,-1 1,1-1,-1 1,1 0,-1 0,0 0,1 0,-1 0,0 0,1 0,-1 0,0 0,0 0,0 1,0-1,0 1,0-1,-1 0,1 1,0-1,-1 1,1 0,-1-1,0 1,1-1,-1 1,0 0,0-1,0 1,0 0,0-1,-13 87,12-83,-15 47,12-41,0 0,0 0,1 0,0 1,1-1,1 1,0 0,0-1,1 1,1 0,0-1,2 11,3-5</inkml:trace>
  <inkml:trace contextRef="#ctx0" brushRef="#br0" timeOffset="5201.627">6350 593,'-51'476,"18"-381,33-96,0 1,0-1,0 1,0 0,0-1,0 1,0-1,0 1,0-1,0 1,0 0,0-1,-1 1,1-1,0 1,0 0,0-1,-1 1,1-1,0 1,0 0,-1-1,1 1,0 0,-1 0,1-1,-1 1,1 0,0 0,-1 0,1-1,-1 1,1 0,0 0,-1 0,1 0,-1 0,1 0,-1 0,1 0,0 0,-1 0,1 0,-1 0,1 0,-1 0,1 0,0 0,-1 1,1-1,-1 0,1 0,0 0,-1 1,1-1,0 0,-1 0,1 1,0-1,-1 0,1 1,0-1,0 1,-1-1,1 0,0 1,0-1,0 0,0 1,-3-37,10 5,2 0,1 0,1 0,1 1,2 1,1 0,1 1,1 1,16-18,-16 19,-2 0,2 1,0 1,1 1,2 0,0 2,2 0,0 1,1 1,1 1,0 1,11-4,-32 19,0 1,-1-1,1 1,0 0,0-1,0 1,0 0,0 1,0-1,0 1,0-1,0 1,0 0,0 0,1 0,-1 0,0 1,0-1,0 1,0 0,0 0,0 0,0 0,-1 1,1-1,0 1,0-1,-1 1,1 0,-1 0,0 0,0 1,0-1,0 0,0 1,0-1,0 1,-1 0,1 0,-1-1,0 1,0 0,0 0,0 0,-1 0,1 0,-1 0,1 1,-1 1,-3 12,1 0,-2 0,0-1,-2 1,1-1,-2 0,0-1,-1 0,0 0,-2 0,1-1,-2 0,0-1,0 0,-1-1,-12 9,15-11,-1 1,-1-1,1-1,-2 0,1 0,-1-1,-1-1,1 0,-1 0,-1-2,1 1,-1-2,1 0,-1 0,-4-1,-7-1</inkml:trace>
  <inkml:trace contextRef="#ctx0" brushRef="#br0" timeOffset="5703.125">6803 847,'63'-34,"-2"-4,-1-2,-2-2,50-49,-98 81,0 0,-1-1,-1 0,0-1,0 0,-1 0,0 0,1-6,-7 15,1-1,-1 1,1-1,-1 1,0-1,-1 1,1-1,-1 0,1 1,-1-1,0 0,-1 1,1-1,0 0,-1 1,0-1,0 0,0 1,0-1,-1 1,1 0,-1 0,0-1,0 1,0 0,-1 0,1 1,0-1,-1 0,0 1,0 0,0-1,-2 0,0 0,1 1,-1 0,1 0,-1 0,0 1,0 0,0 0,0 0,0 0,0 1,0 0,0 0,0 0,0 0,0 1,0 0,0 0,0 1,0-1,0 1,1 0,-1 0,0 1,1-1,0 1,0 0,-4 3,-92 104,97-107,0 0,0 1,0-1,0 1,1-1,-1 1,1 0,0 0,0 0,1 0,-1 0,1 1,0-1,0 0,0 1,1-1,-1 1,1-1,0 1,0-1,1 1,0-1,-1 0,1 1,1-1,-1 0,1 0,-1 0,1 1,0-2,1 1,-1 0,1 0,0-1,-1 1,2-1,-1 0,0 0,2 1,10 1,-1 0,1-1,1-1,-1 0,0-1,1-1,-1 0,1-1,-1-1,1 0,-1-1,0-1,7-2,102-28,-124 34,0-1,0 1,0-1,-1 1,1-1,0 1,0-1,0 1,0-1,0 1,0 0,0-1,0 1,0-1,0 1,0-1,0 1,0-1,1 1,-1-1,0 1,0-1,0 1,1-1,-1 1,0-1,1 0,-1 1,0-1,1 1,-1-1,1 0,-1 1,1-1,-1 0,0 0,1 1,-1-1,1 0,-1 0,1 0,-1 1,1-1,0 0,-1 0,1 0,-1 0,1 0,-1 0,1 0,-1 0,1-1,-1 1,1 0,-1 0,1 0,-1 0,1-1,-1 1,1 0,-1 0,1-1,-1 1,0 0,1-1,-1 1,1-1,-1 1,-26 37,23-34,-64 102,60-86</inkml:trace>
  <inkml:trace contextRef="#ctx0" brushRef="#br0" timeOffset="3403.384">4460 593,'-14'9,"0"1,0 1,1-1,0 2,1 0,0 0,1 1,1 1,0 0,1 0,0 1,1 0,1 1,0-1,1 1,1 1,0 1,4-13,1 0,0-1,0 1,0 0,0-1,1 1,0-1,0 1,0-1,0 1,1-1,-1 0,1 1,1-1,-1 0,0 0,1-1,0 1,0 0,0-1,0 0,1 0,-1 0,1 0,0 0,0-1,0 1,0-1,0 0,0-1,0 1,1-1,-1 1,1-1,-1-1,1 1,0-1,-1 1,1-1,-1-1,1 1,0-1,-1 1,1-1,-1-1,1 1,-1-1,2 0,13-10,0-1,-1 0,-1-1,0-1,-1-1,-1 0,0-2,-2 1,0-1,0-1,-2-1,0 1,-1-3,-8 18,42-109,-42 109,-1 0,0 0,0 0,-1 0,1 0,-1 0,0 0,0 0,0 0,-1 0,1 0,-1 0,0 0,0 0,0 0,-1 0,1 1,-1-1,0 0,0 1,0 0,-1-1,1 1,-1 0,0 0,0 0,-2-1,2 2,0 1,0-1,0 1,0 0,-1 0,1 0,0 0,-1 0,1 1,-1 0,1 0,0 0,-1 0,1 0,-1 0,1 1,-1 0,1 0,0 0,0 0,-4 2,-18 8</inkml:trace>
  <inkml:trace contextRef="#ctx0" brushRef="#br0" timeOffset="4287.358">4940 480,'-204'353,"312"-535,17 10,-92 138,-33 34,1 1,0-1,-1 1,1-1,0 1,-1-1,1 1,-1-1,1 1,-1-1,1 1,-1 0,1-1,-1 1,1 0,-1-1,0 1,0 0,1 0,-1-1,0 1,0 0,0 0,0 0,0-1,0 1,0 0,0 0,0 0,0-1,0 1,0 0,-1 0,1-1,0 1,-1 0,1 0,0-1,-1 1,1 0,-1 1,-16 81,13-68,0-1,0 1,2-1,0 1,0 0,1 0,1 0,1 0,0-1,1 1,1 1,-2-12,1 1,0 0,1-1,-1 1,1-1,0 0,0 1,0-2,0 1,1 0,0-1,0 1,0-1,0 0,0 0,1-1,-1 1,1-1,-1 0,1 0,0-1,0 1,0-1,0 0,0 0,0-1,0 0,0 0,1 0,-1 0,0-1,0 0,0 0,0 0,0-1,-1 1,1-1,0 0,-1-1,1 1,-1-1,0 0,1 0,-1 0,0-1,9-11,0-1,-1 0,0 0,-2-2,0 1,-1-1,-1 0,0-1,-1 0,2-13,-4 16,9-63,-18 61</inkml:trace>
  <inkml:trace contextRef="#ctx0" brushRef="#br0" timeOffset="9822.281">11177 255,'-17'39,"2"1,2 1,1 0,-1 16,-1 1,-75 262,87-289,26-38,-11-6,-2-1</inkml:trace>
  <inkml:trace contextRef="#ctx0" brushRef="#br0" timeOffset="10119.971">11487 226,'-14'34,"-5"16,5 3,11-6,9-12,10-11,6-10,5-8,2-4,1-3,0-1,0 0,0-1,-6-3,-1-1,-6-5,-4 1</inkml:trace>
  <inkml:trace contextRef="#ctx0" brushRef="#br0" timeOffset="10373.396">11911 113,'-24'44,"-13"27,-5 13,5-4,9-10,4-13,6-11,6-9,1-5,2-4,2-2,3 0,2 0,1 1,1 0,0 0,5-4,2-6</inkml:trace>
  <inkml:trace contextRef="#ctx0" brushRef="#br0" timeOffset="10605.384">12024 706,'-5'24,"3"8,3-1</inkml:trace>
  <inkml:trace contextRef="#ctx0" brushRef="#br0" timeOffset="11103.541">12334 283,'27'-14,"176"-70,-202 83,1 0,0 0,0 0,0 0,0 0,0 0,0 1,0-1,0 0,0 1,0 0,1-1,-1 1,0 0,0 0,0 0,0 1,1-1,-1 1,0-1,0 1,0-1,0 1,0 0,0 0,0 0,0 0,-1 0,1 1,0-1,-1 0,1 1,0 0,-1-1,0 1,1 0,-1-1,0 1,0 0,0 0,0 0,0 0,-1 0,1 0,-1 0,1 0,-1 1,0-1,0 0,0 0,0 0,0 0,0 1,-1 1,-57 64,52-64,1 0,0 0,1 0,-1 0,1 1,0 0,0-1,0 2,0-1,1 0,0 1,0 0,1-1,0 1,0 0,0 0,0 2,3-2,1-1,0 1,0-1,1 0,0 0,0 0,0 0,0 0,1 0,-1-1,1 0,0 0,1 0,-1 0,1-1,-1 1,1-1,0 0,0-1,1 1,-1-1,0 0,1 0,16 9,-18-9,0 0,0 0,0 0,0 0,-1 0,1 1,-1-1,1 1,-1 0,0 0,0 1,0-1,-1 1,1-1,-1 1,0 0,0 0,0 0,0 0,-1 0,0 0,1 0,-2 0,1 1,0-1,-1 0,0 1,0-1,0 1,-1-1,1 0,-1 1,0-1,0 0,0 0,-1 1,-6 6,-1-1,0 0,0 0,-1-1,0 0,-1-1,0 0,0-1,0 0,-1 0,0-1,-1-1,-11 4,3 1,15-7,0 0,0 0,-1 0,1-1,-1 1,1-2,-1 1,0-1,1 0,-1 0,0-1,0 0,-1 0,-8-4</inkml:trace>
  <inkml:trace contextRef="#ctx0" brushRef="#br0" timeOffset="11475.785">13237 255,'-7'6,"-18"11,1 1,1 1,1 0,1 2,0 1,2 1,1 0,0 2,-8 16,24-38,0 0,1 1,-1-1,0 0,1 1,0-1,0 1,0 0,1-1,-1 1,1 0,0-1,0 1,0 0,0-1,1 1,-1 0,1-1,0 1,0 0,0-1,1 0,-1 1,1-1,0 0,0 1,0-1,0 0,0-1,1 1,0 0,-1-1,1 1,0-1,0 0,0 0,0 0,1 0,-1-1,0 1,3 0,6-1,0-1,1 0,-1 0,0-1,1-1,-1 0,0-1,0 0,-1-1,1 0,-1-1,1 0,-1-1,-1 0,1 0,-1-1,0-1,-1 0,0 0,3-4,-5 7,-1 0,1-1,-1 0,1 0,-2 0,1-1,-1 0,0 0,0 0,-1-1,0 1,0-1,-1 0,0 0,-1 0,1-1,-2 1,1-1,-1 1,0-1,-1 0,0 1,0-1,-1 0,0 1,-1-1,0 1,0 0,-1-1,0 1,-1-1,0 4,0 0,0 0,0 0,-1 1,1 0,-1 0,0 0,-1 1,1 0,-1 0,1 0,-1 0,0 1,0 0,0 0,0 1,0 0,-1 0,1 0,0 1,0 0,-1 0,1 0,0 1,0 0,-5 1,-14 5</inkml:trace>
  <inkml:trace contextRef="#ctx0" brushRef="#br0" timeOffset="11789.475">13293 537,'-18'7,"0"1,1 0,-1 2,2 0,-1 0,1 2,1 0,0 1,1 0,1 1,0 1,0 0,2 1,0 0,0 1,1 2,8-16,0 0,1 0,-1 1,1-1,0 0,0 0,0 1,1-1,-1 1,1-1,0 0,-1 1,2-1,-1 1,0-1,1 1,-1-1,1 0,0 1,0-1,1 0,-1 0,0 0,1 0,0 0,0 0,0 0,0 0,0-1,1 1,-1-1,1 0,0 1,-1-1,1-1,0 1,0 0,0-1,0 1,2 0,3 1,-1-1,1 1,0-1,0 0,0-1,0 0,0 0,0-1,0 0,0 0,0-1,0 0,0-1,0 1,0-1,-1-1,1 0,-1 0,1 0,-1-1,0 0,0 0,-1-1,1 0,-1-1,-1 1,-1-1,0-1,-1 1,1 0,-1-1,0 0,-1 0,0 0,0 0,-1 0,1 0,-1 0,-1 0,0-1,0 1,0 0,-1-1,0 1,0 0,-1 0,0 0,0 0,0 0,-1 0,-2-3,-7-8</inkml:trace>
  <inkml:trace contextRef="#ctx0" brushRef="#br0" timeOffset="13856.582">0 1581,'55'-16,"1"-2,1 3,0 2,1 2,1 4,32-1,89-14,261-61,-143 48,1205 37,-1085-3,-65-26,345 26,-362-25,664 26,1049 0,-1666-29,25 17,-212 0,130 10,25-1,26-24,161 15,-163-6,92 18,-190 1,22-12,-177 0,0 4,21 7,155-28,-99 0,-58 2,85-5,309 32,-511-1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29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22,'-5'5,"-1"6,4 2,4-7,5-4,7-3,1-5,2-2,-1-5,2 0,-8 3,-10 2,-10 8,-8 4,-1 1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0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1,'-5'5,"-6"1,3 1,8-2,-1-2,-4-1,2-5,-2-3,-1 4,-4 4,0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59,'315'-47,"-77"36,-179 12,-47-1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0 172,'10'-29,"7"-14,2 5,-3 14,-4 15,-5 15,-2 11,2 7,4-1,6-8,4-7,4-10,2-10,2-6,-5-6,-1 1,-4 0,-7 4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171 366,'-14'7,"-1"1,1 0,0 1,1 0,0 1,1 1,0 0,0 1,1 0,1 1,0 0,-6 10,16-22,-1 0,0 1,1-1,-1 1,1-1,-1 1,1-1,0 1,0-1,0 1,0-1,0 1,0-1,0 1,0-1,0 1,1-1,-1 1,1-1,-1 1,1-1,0 0,-1 1,1-1,0 0,0 1,0-1,0 0,0 0,0 0,0 0,0 0,0 0,1 0,-1 0,0-1,1 1,-1 0,1-1,-1 1,1-1,-1 0,0 1,1-1,0 0,72 4,-59-8,0 0,0-2,0 1,-1-2,0 0,0-1,-1 0,0-1,0-1,-1 0,0 0,-1-1,0-1,-1 0,-1 0,1-1,-2 0,0-1,-1 0,0 0,4-13,-4 11,0-1,-2 1,0-1,0 0,-2 0,0 0,-1-1,-1 1,0-1,-2 1,-1-18,2 30,-1 0,1 1,-1-1,1 0,-1 0,-1 0,1 1,-1-1,0 0,0 1,0 0,0-1,-1 1,0 0,0 0,0 0,0 1,-1-1,1 1,-1 0,0 0,0 0,0 0,0 1,-1-1,1 1,-1 0,1 1,-1-1,0 1,1 0,-1 0,0 0,0 1,0-1,0 1,0 1,0-1,1 1,-1-1,0 1,0 1,0-1,1 1,-2 0,-3 5,1 1,0 0,0 0,1 0,0 1,1 0,-1 1,2 0,0-1,0 2,0-1,1 0,1 1,0 0,0 0,1 0,1 0,0 0,0 0,1 1,0-1,1 0,1 0,0 0,0 0,1 0,0 0,3 6,1 3,1-1,0 0,1 0,1-1,1 0,1-1,0 0,1-1,1 0,0-1,1-1,1 0,0-1,0-1,2-1,0 0,0-1,5 1,69 29,-68-33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4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58,'-11'133,"-24"104,24-125,10-88</inkml:trace>
  <inkml:trace contextRef="#ctx0" brushRef="#br0" timeOffset="5736.8">86 58,'31'-16,"137"-25,-157 41,73 2,-82-1,0-1,0 0,0 1,-1-1,1 1,0-1,0 1,0 0,0 0,-1 0,1 0,0 0,-1 0,1 1,-1-1,1 0,-1 1,0-1,0 1,0 0,1-1,-1 1,-1 0,1 0,0 0,0-1,-1 1,1 0,-1 0,0 0,1 0,-1 0,0 0,0 0,0 0,0 0,-1 2,-2 4,-1 1,0-1,0 0,0 0,-1 0,-1 0,1-1,-1 0,0 0,-1-1,0 0,0 0,0 0,-1-1,1 0,-1-1,-1 1,1-2,0 1,-7 1,-29 6,55-12,1 1,-1 0,0 1,0 0,1 1,-1 0,0 0,-1 2,1-1,0 1,-1 1,0 0,0 0,0 1,-1 0,0 1,0 0,-1 1,1-1,-2 1,7 9,-12-15,-1 1,1-1,-1 1,0-1,0 1,0-1,-1 1,1-1,0 1,-1 0,0-1,0 1,0 0,0 0,0-1,0 1,-1 0,1-1,-1 1,0-1,0 1,0 0,0-1,0 0,0 1,-1-1,1 0,-1 0,1 1,-1-1,0 0,0-1,0 1,0 0,0-1,-1 1,-1 0,-99 42,87-40,-1 1,0 0,-1-2,0 0,1-1,-1-1,0-1,0 0,0-1,0-1,-11-3,26 5,1-1,-1 1,1-1,0 0,-1 1,1-1,0 0,0 0,0-1,-1 1,1 0,1-1,-1 1,0-1,0 0,0 1,1-1,-1 0,1 0,0 0,-1 0,1 0,-1-2,0-12</inkml:trace>
  <inkml:trace contextRef="#ctx0" brushRef="#br0" timeOffset="6101.55">707 228,'-9'11,"0"1,1 0,0 0,1 0,1 1,0 0,1 1,0-1,1 1,1 0,0 0,0 3,3-15,0 0,0 1,0-1,0 0,0 1,0-1,1 1,-1-1,1 0,0 0,-1 1,1-1,0 0,1 0,-1 0,0 0,0 0,1 0,-1 0,1-1,0 1,-1 0,1-1,0 0,0 1,0-1,0 0,0 0,0 0,1 0,-1 0,0 0,0-1,1 1,-1-1,0 0,1 1,-1-1,2 0,91-23,-86 18,0-1,0 0,-1-1,0 0,0 0,-1 0,0-1,0-1,-1 1,0-1,0 0,-1 0,0 0,-1-1,3-9,-6 17,-1 0,1 0,-1-1,0 1,0 0,0-1,0 1,-1 0,1 0,0-1,-1 1,0 0,1 0,-1 0,0 0,0 0,0 0,-1 0,1 0,0 0,-1 0,1 1,-1-1,1 0,-1 1,0 0,0-1,0 1,0 0,0 0,0 0,0 0,0 0,0 0,0 1,-1-1,-83-13,57 13,3 2</inkml:trace>
  <inkml:trace contextRef="#ctx0" brushRef="#br0" timeOffset="6436.625">1046 228,'-15'24,"1"13,2 4,8-4,10-9,8-8,7-9,4-5,4-5,-4-6,-2-3,1-4,1-6,-4-4,-1-3,-4-3,-4 0,-5 3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6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1 328,'63'2,"-37"0,0-2,0 0,1-2,-1-1,0-1,8-3,-26 4,1 0,-1-1,0-1,0 1,-1-1,1-1,-1 1,0-1,-1-1,1 1,-1-1,0 0,-1 0,0-1,0 0,0 0,-1 0,-1 0,1-1,0-4,-3 10,0 0,-1 0,1 1,-1-1,0 0,0 1,0-1,0 0,-1 0,1 1,-1-1,1 0,-1 1,0-1,0 1,0-1,-1 1,1-1,-1 1,1 0,-1 0,0-1,1 1,-1 0,0 1,0-1,-1 0,1 1,0-1,-1 1,1-1,-1 1,1 0,-1 0,1 0,-1 1,-1-1,-103-6,97 9,0 0,0 1,0 0,0 0,1 1,0 0,-1 1,2 0,-1 0,1 1,-1 0,1 1,1 0,0 0,0 0,0 1,1 0,0 0,0 1,1 0,0 0,1 0,0 0,0 1,1 0,1 0,-1 0,2 0,-1 0,1 0,1 0,0 0,0 1,1 3,1-9,-1-1,1 1,0 0,0-1,1 1,-1-1,1 0,0 0,0 0,0 0,1 0,0-1,-1 1,1-1,0 0,1 0,-1-1,0 1,1-1,-1 0,1 0,0-1,0 1,0-1,2 0,132 7,-118-9,-1 0,1-2,-1 0,1-2,-1 0,-1-1,1-1,-1-1,0-1,-1 0,2-3,-4 4</inkml:trace>
  <inkml:trace contextRef="#ctx0" brushRef="#br0" timeOffset="478.287">565 498,'54'-56,"-3"-1,-2-3,27-46,-56 80,-9 42,-11-3,-2-6,1 1,0-1,1 0,0 1,0-1,0 0,1 1,0-1,1 0,-1 0,1 0,1 0,-1 0,1 0,0 0,1-1,0 0,0 1,0-1,1-1,0 1,0-1,0 0,0 0,1 0,0-1,4 3,0-4,0-1,-1 0,1 0,0-1,0 0,0-1,0 0,0-1,0 0,0 0,-1-1,1-1,0 1,-1-2,0 1,1-1,-2-1,1 1,0-1,-1-1,0 0,0 0,-1 0,1-1,-1-1,-1 1,0-1,0 0,2-4,2-5,-4 0</inkml:trace>
  <inkml:trace contextRef="#ctx0" brushRef="#br0" timeOffset="1263.318">1440 301,'13'0,"-1"-1,1 0,0 0,-1-2,0 1,1-1,-1-1,0 0,0-1,-1 0,1-1,-1 0,-1-1,1 0,-1-1,3-2,-10 4,1 1,-1 0,0 0,0-1,-1 0,1 0,-1 1,-1-1,1-1,-1 1,0 0,0 0,-1 0,0 0,0-1,0-2,0 6,0 0,-1 0,1 0,0 0,-1 0,1 0,-1 1,0-1,0 0,0 0,0 1,-1-1,1 1,-1-1,0 1,1-1,-1 1,0 0,0 0,-1 0,1 0,0 0,-1 1,1-1,-1 1,1-1,-1 1,0 0,0 0,1 0,-1 0,0 1,0-1,-3 1,-4 0,0 1,-1 1,1 0,0 1,0 0,1 0,-1 1,1 0,-1 0,1 1,0 1,1 0,0 0,0 0,0 1,0 0,1 1,0 0,1 0,0 0,0 1,1-1,0 2,0-1,1 0,1 1,-1 0,1 0,1 0,0 0,1 0,-1 1,3-5,-1-1,1 1,0-1,0 0,1 1,-1-1,1 0,0 0,1 0,-1-1,1 1,0 0,0-1,1 0,-1 1,1-1,0-1,0 1,0-1,0 1,1-1,-1 0,1-1,0 1,0-1,5 2,3 1,-1-1,1 0,1 0,-1-2,0 1,1-2,0 0,-1 0,1-1,6-2,-2 2,1-1,0-1,-1-1,1-1,-1 0,0-2,0 0,-1-1,0 0,0-1,0-2,-1 1,-1-2,0 0,0-1,-1 0,0-1,-1 0,-1-2,0 1,-1-1,-1-1,3-6,-10 16,1-2,0 0,0 0,-1-1,1 1,-2-1,0 0,0 0,0 0,-1 0,0 0,-1 0,0 0,0 0,-1-1,-1 1,0-4,1 12,1-1,-1 1,0-1,1 1,-1-1,0 1,0-1,0 1,0 0,0 0,0-1,0 1,-1 0,1 0,0 0,-1 0,1 0,0 1,-1-1,1 0,-1 1,0-1,1 1,-1-1,1 1,-1 0,0 0,1 0,-1 0,0 0,1 0,-1 0,0 0,1 1,-1-1,1 0,-1 1,1 0,-1-1,1 1,-1 0,-1 1,-51 49,52-49,1 0,0 1,-1-1,1 1,0-1,0 1,0-1,0 1,1 0,-1 0,1-1,0 1,-1 0,1 0,1-1,-1 1,0 0,1 0,-1-1,1 1,0 0,0-1,0 1,0-1,0 1,0-1,1 1,-1-1,1 0,0 0,0 0,0 0,0 0,0 0,0 0,0-1,2 1,96 40,-82-37,-14-5,0 0,0 0,-1 0,1 0,0 1,0 0,0 0,0 0,0 0,-1 1,1-1,0 1,-1 0,0 0,1 0,-1 0,0 1,0-1,0 1,0 0,-1 0,1 0,-1 0,0 1,0-1,0 0,0 1,0 0,-1-1,0 1,0 0,0 0,0 0,0-1,-1 1,1 0,-1 0,0 0,-1 3,-76 142,70-128</inkml:trace>
  <inkml:trace contextRef="#ctx0" brushRef="#br0" timeOffset="1896.54">2484 131,'-26'21,"1"1,1 2,1 0,1 1,1 2,1 0,1 1,0 5,17-31,0 0,0 0,1 1,-1-1,1 1,0-1,-1 1,1-1,0 1,1 0,-1 0,0-1,1 1,0 0,-1 0,1 0,0 0,0 0,1-1,-1 1,1 0,-1 0,1 0,0-1,0 1,0 0,1-1,-1 1,0-1,1 0,0 1,-1-1,1 0,0 0,0 0,0 0,1 0,-1 0,0-1,1 1,2 0,7-3,0 0,0-2,0 1,0-1,-1-1,1 0,-1-1,0 0,0-1,-1 0,1-1,-1 0,-1 0,1-1,-1 0,3-5,105-106,-116 119,0-1,-1 1,1 0,0 0,0 0,0 0,0 0,0 0,0 0,-1 0,1 0,0 0,0 1,0-1,0 0,0 1,-1-1,1 0,0 1,0-1,-1 1,1-1,0 1,-1-1,1 1,0 0,-1-1,1 1,-1 0,1-1,-1 1,1 0,-1 0,0 0,1-1,-1 1,0 0,0 0,1 0,-1 0,0 0,0-1,0 1,0 0,0 0,0 0,-1 0,1 0,0 0,0-1,-1 1,1 0,0 0,-1 0,1-1,-1 1,1 0,-1 0,1-1,-1 1,1 2,-5 419,-21-218,24-187,-1 0,0-1,-1 1,-1-1,-1 0,0-1,-1 1,-1-1,0 0,-1-1,0 0,-1 0,-1-1,0-1,-1 1,-1-2,-3 3,-64 28,78-41,-1-1,0 1,0-1,1 0,-1 0,0 0,1 0,-1 0,0-1,0 1,1-1,-1 0,1 0,-1 0,0 0,1 0,0 0,-1-1,1 1,0-1,0 0,0 1,0-1,0 0,0 0,0-1,1 1,-1 0,1 0,-1-1,1 0,-3-8,1 1,0-1,1 0,0 0,1 1,0-1,1 0,0 0,1 0,0 0,0 0,1 0,1 0,0 1,0-1,2 0,1-12,80-275,-72 261</inkml:trace>
  <inkml:trace contextRef="#ctx0" brushRef="#br0" timeOffset="2501.259">2935 159,'-8'7,"1"1,0 0,0 1,0 0,1 0,0 0,1 0,0 1,1 0,0 0,0 1,1-1,1 1,-1-1,2 1,0 0,0 0,1 0,0 0,0 0,2 0,-1-1,2 6,-1-14,-1 1,0 0,1-1,-1 0,1 1,0-1,0 0,0 0,0 0,0 0,1 0,-1 0,1-1,-1 1,1-1,-1 1,1-1,0 0,-1 0,1 0,0-1,0 1,0-1,0 1,0-1,0 0,0 0,-1-1,1 1,0 0,0-1,0 0,0 1,0-1,-1 0,1-1,0 1,93-63,-40-2,-44 49,1 0,1 1,1 1,0 0,1 1,11-7,-26 20,0 0,0 0,0 0,0 1,0-1,1 0,-1 0,0 1,0-1,1 1,-1-1,1 1,-1-1,0 1,1 0,-1 0,1 0,-1 0,1 0,-1 0,0 0,1 0,-1 0,1 1,-1-1,0 0,1 1,-1 0,0-1,1 1,-1 0,0-1,0 1,0 0,0 0,1 0,-1 0,-1 0,1 0,0 0,0 1,0-1,-1 0,1 0,0 1,-1-1,1 0,-1 1,0-1,1 1,-1-1,0 1,0-1,3 27,-2 0,-1 1,-1-1,-2 0,0 0,-2-1,-1 1,-2-1,0 0,-10 20,-6 29,-96 395,106-429,8-22,-1-1,0-1,-2 1,0-1,0-1,-2 0,-2 3,12-18,0 0,-1-1,1 1,0-1,0 1,-1-1,1 1,0-1,-1 0,0 0,1 0,-1 0,0 0,1 0,-1 0,0 0,0-1,0 1,0-1,1 1,-1-1,0 0,0 0,0 0,0 0,0 0,0 0,0-1,0 1,0 0,0-1,0 0,1 1,-1-1,0 0,0 0,1 0,-1 0,1 0,-1 0,1-1,-1 1,1-1,0 1,-1-1,1 1,0-1,0 1,0-1,0 0,1 0,-1 1,0-1,1 0,-4-17,2 1,0 0,1-1,0 0,2 1,0-1,1 1,1-1,1 1,1 0,0 0,1 1,1 0,1 0,0 0,1 1,1 0,5-5,-8 5,1 1,0 0,1 1,1 0,0 0,1 1,1 0,0 1,1 0,0 1,0 1,1 0,1 1,0 0,0 1,0 1,1 0,0 1,1 1,-1 1,16-3,0 5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310 143,'12'29,"-1"3,-2 0,-1 2,-1-1,-2 1,-2-1,-1 1,-1 0,-2 0,-1 0,-2 0,-1 0,-2-1,-1 0,-3 4,8-29,0 0,0 0,-1 0,0-1,0 1,-1-1,0 0,0 0,-1-1,0 1,0-1,-1-1,1 1,-1-1,0 0,-1-1,1 0,-1 0,0 0,0-1,0 0,0-1,-1 0,1 0,0 0,-1-1,0-1,1 1,-1-2,1 1,-1-1,0 0,1-1,-7-2,-37-25,34 14</inkml:trace>
  <inkml:trace contextRef="#ctx0" brushRef="#br0" timeOffset="255.218">0 88,'43'-10,"39"-3,14 1,1 2,-7-1,-9 0,-8 2,-7 3,-6 3,-8 1,-12 1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1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29 311,'169'28,"132"-27,-289-1</inkml:trace>
  <inkml:trace contextRef="#ctx0" brushRef="#br0" timeOffset="246.041">1 594,'38'0,"32"0,9 0,-4 0,-10 0,-17-5,-11-2,-7 1,-9 1</inkml:trace>
  <inkml:trace contextRef="#ctx0" brushRef="#br0" timeOffset="564.732">819 1,'5'33,"1"31,-5 9,-2 2,-2-8,1-4,-1-10,2-3,0-5,-5-7,-1-3,1-4,1-3,2 0,0-1,2-5</inkml:trace>
  <inkml:trace contextRef="#ctx0" brushRef="#br0" timeOffset="980.585">1073 141,'356'-105,"-272"97,-82 8,-1 0,1 0,0 0,0 0,-1 0,1 1,0-1,-1 1,1-1,0 1,-1 0,1-1,-1 1,1 0,-1 0,1 0,-1 0,0 0,1 1,-1-1,0 0,0 1,0-1,0 0,0 1,0 0,0-1,-1 1,1-1,-1 1,1 0,-1-1,1 1,-1 0,0 0,0-1,0 1,0 0,0 0,0-1,0 1,-1 0,1-1,-1 1,1 0,-6 11,1-1,-2 1,1-1,-2-1,0 1,0-1,-1-1,0 0,-1 0,0-1,-2 2,-3 4,-32 30,14-15,2 1,1 1,1 2,2 1,1 0,-15 31,39-62,-1 0,1 0,0 0,-1 0,2 0,-1 1,0-1,1 0,0 1,0 0,1-1,-1 1,1-1,0 1,0 0,0-1,1 1,-1 0,1-1,0 1,1-1,-1 0,1 1,0-1,0 0,0 0,1 0,-1 0,1 0,0-1,0 1,0-1,1 0,-1 1,1-2,0 1,-1 0,1-1,1 0,-1 0,0 0,0 0,1-1,-1 1,1-1,17 0,-1 0,1-1,-1-2,0 0,0-1,0-1,0-1,0-1,-1-1,0-1,-1 0,15-9,-8 4</inkml:trace>
  <inkml:trace contextRef="#ctx0" brushRef="#br0" timeOffset="1280.535">2033 85,'-33'30,"-10"6,2 2,1 2,3 2,1 1,2 2,-3 9,34-51,0 1,0 0,0 0,1 0,0 0,0 0,0 0,0 1,1-1,-1 1,1-1,0 1,1-1,-1 1,1 0,0 0,0-1,0 1,1 0,0-1,0 1,0-1,0 1,1-1,0 1,-1-1,2 0,-1 0,0 0,1 0,0 0,0 0,0-1,0 0,1 1,-1-1,1 0,0-1,0 1,0-1,1 1,15 2,0 0,1-2,-1 0,1-2,0 0,0-1,-1-1,1-1,0-1,-1-1,0-1,1 0,-2-2,1 0,0-1,4-1,0 0,-1-2,0 0,-1-2,0 0,-1-2,0 0,-1-1,-1-1,-1-1,0-1,2-5,-15 17,0 0,-1 0,0-1,0 1,-1-1,0 0,0 0,0-1,-1 1,-1 0,0-1,0 1,0-1,-1 1,0-1,-1 0,0 1,0-1,-1 1,0 0,-1 0,1-1,-2 2,1-1,-1 0,0 1,-1-1,1 1,-1 0,-1 1,0-1,-4-4,3 6,-1 1,1-1,-1 1,1 0,-1 1,0 0,-1 0,1 1,0 0,-1 0,1 1,-1 0,1 1,-1 0,0 0,1 1,-1 0,1 0,-5 2,-12 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1,'0'4,"0"8,-4 5,-3 5,-4-2,0 2,-3 1,-5 1,-3 2,-2-4,1 0,2 0,-2 2,-1-4,3 0,1-3,4-6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243 113,'-25'15,"1"0,1 2,0 0,1 2,1 1,0 0,2 1,1 1,-11 17,27-36,-1 1,1-1,1 0,-1 1,1 0,-1-1,1 1,0 0,0 0,0 0,1-1,0 1,-1 0,1 0,1 0,-1 0,0 0,1 0,0 0,0-1,0 1,0 0,1-1,0 1,-1-1,1 1,0-1,1 0,-1 1,1-1,-1-1,1 1,0 0,0-1,0 1,0-1,1 0,-1 0,0 0,1 0,3 0,5 3,1 0,-1-1,1-1,0 0,0 0,0-2,1 1,-1-2,0 0,1 0,-1-2,0 1,0-2,7-1,174-66,-178 64,0 0,0-1,-1-1,-1-1,1 0,-1-1,-1-1,0 0,0 0,-1-1,-1-1,0 0,-1-1,0 0,-1 0,-1-1,3-7,-9 19,-1 0,0-1,0 1,0 0,0-1,0 1,-1-1,0 1,0 0,0-1,0 1,0-1,0 1,-1-1,0 1,0-1,0 1,0 0,0 0,-1-1,0 1,1 0,-1 0,0 1,0-1,-1 0,1 1,0-1,-1 1,0 0,1 0,-1 0,0 0,0 0,0 0,-1 1,1 0,0-1,0 1,-1 1,1-1,-1 0,1 1,-2-1,-19-2</inkml:trace>
  <inkml:trace contextRef="#ctx0" brushRef="#br0" timeOffset="366.575">525 367,'-39'18,"1"2,1 1,1 2,1 2,1 1,-5 7,37-31,2-2,-106 101,102-97,0 1,0 0,1-1,0 1,0 1,0-1,1 0,0 1,0-1,0 1,0 0,1-1,0 1,0 0,1 0,0 0,0 0,0 0,0 0,1-1,0 1,0 0,1 0,2 0,0 0,1-1,-1 1,1-1,0 0,1-1,-1 1,1-1,0 0,0 0,0-1,0 0,1 0,-1 0,1-1,0 0,-1 0,1-1,0 0,0 0,0-1,0 1,0-2,0 1,0-1,0 0,0 0,4-2,2 2,0-1,0 0,0 0,-1-2,1 1,-1-2,0 0,0 0,-1-1,0 0,0-1,0 0,0-1,-1-1,-1 1,0-1,0-1,0 0,-1 0,-1 0,0-1,0 0,-1-1,-1 0,1 1,-2-2,0 1,0 0,0-10,-3 17,0-1,-1 0,1 1,-1-1,0 0,-1 0,0 1,0-1,0 1,0-1,-1 1,0-1,0 1,0 0,-1 0,0 0,0 0,0 0,-1 1,1-1,-1 1,0 0,0 0,-1 0,1 1,-4-2,-14-10</inkml:trace>
  <inkml:trace contextRef="#ctx0" brushRef="#br0" timeOffset="1049.761">976 424,'36'-79,"3"1,3 3,9-8,-22 48,-29 34,1 1,-1-1,0 1,1-1,-1 1,1-1,-1 1,1-1,-1 1,1 0,-1-1,1 1,0-1,-1 1,1 0,-1 0,1-1,0 1,-1 0,1 0,0 0,-1 0,1 0,0 0,-1 0,1 0,0 0,-1 0,1 0,0 0,-1 1,1-1,0 0,-1 0,1 1,-1-1,1 0,0 1,-1-1,1 1,-1-1,1 1,-1-1,1 1,-1-1,0 1,1-1,-1 1,0-1,1 1,-1 0,0-1,0 1,1 0,-1-1,0 1,0 0,0-1,0 1,1 7,0 0,0 0,-1-1,0 1,-1 0,0 0,0 0,0 0,-1-1,-1 1,-1 4,-6 85,10-95,0 0,1-1,-1 1,1-1,-1 1,1 0,0-1,0 1,0-1,0 0,0 1,0-1,0 0,0 1,0-1,0 0,1 0,-1 0,1 0,-1 0,1-1,-1 1,1 0,-1-1,1 1,-1-1,1 1,0-1,-1 0,1 0,0 1,0-1,-1-1,1 1,0 0,-1 0,1 0,0-1,-1 1,1-1,-1 0,1 1,-1-1,1 0,64-43,-26 5,-16 15,0 1,1 1,1 1,1 1,14-6,-40 25,0 0,0 0,0 0,0 0,0 0,0 1,0-1,0 0,1 1,-1-1,0 1,0 0,1-1,-1 1,0 0,1 0,-1-1,0 1,1 0,-1 1,0-1,1 0,-1 0,0 0,0 1,1-1,-1 1,0-1,0 1,1-1,-1 1,0 0,0 0,0-1,0 1,0 0,0 0,0 0,0 0,0 0,-1 0,1 0,0 1,-1-1,1 0,-1 0,1 0,-1 1,0-1,1 0,-1 1,0-1,0 0,0 1,0-1,0 0,0 1,-38 118,15-67,10-19,8-24,0 1,1 0,0 1,1-1,0 1,1 0,0-1,1 1,0 0,1 6,4 0</inkml:trace>
  <inkml:trace contextRef="#ctx0" brushRef="#br0" timeOffset="1289.055">2106 85,'-39'33,"-41"36,-17 15,-6 8,5-2,5-7,8-8,9-12,13-6,8-10,7-6,9-7,9-3,6-8,7-2,2-6,2-4</inkml:trace>
  <inkml:trace contextRef="#ctx0" brushRef="#br0" timeOffset="1652.751">2077 649,'-59'17,"1"4,0 1,2 4,-2 3,10 11,48-39,-1 0,0 1,1-1,-1 1,1-1,0 0,-1 1,1-1,0 1,0-1,0 1,0-1,0 1,0-1,0 1,1-1,-1 1,0-1,1 0,-1 1,1-1,0 1,-1-1,1 0,0 0,0 1,0-1,0 0,0 0,0 0,0 0,0 0,0 0,1 0,-1-1,0 1,1 0,-1-1,0 1,1-1,43 20,-40-20,-1 0,0 1,0-1,0 1,0 0,0 0,0 0,0 1,0 0,-1-1,1 1,0 1,-1-1,0 0,1 1,-1 0,0-1,0 1,0 1,-1-1,1 0,-1 1,0-1,0 1,0-1,0 1,-1 0,1 0,-1 0,0 0,0 0,-1 0,1 0,-1 0,0 1,0 2,-4-1,-1 0,0-1,0 1,0-1,0 0,-1-1,0 1,0-1,0 0,-1-1,1 1,-1-1,0 0,0-1,0 0,0 0,0 0,0-1,-1 0,1-1,0 1,-1-2,1 1,0-1,-19 2</inkml:trace>
  <inkml:trace contextRef="#ctx0" brushRef="#br0" timeOffset="2939.857">609 0,'-55'2,"21"-3,-160 5,180-1,0 1,0 1,0 0,1 1,0 0,0 1,1 1,-1 0,2 0,-1 1,1 1,1 0,-2 2,1 2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1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1 367,'218'-158,"-175"118,-1-1,-3-2,20-30,-59 73,0-1,0 1,0-1,0 1,1-1,-1 1,0-1,0 1,0-1,0 1,0-1,1 1,-1 0,0-1,0 1,1-1,-1 1,0 0,1-1,-1 1,1 0,-1-1,0 1,1 0,-1-1,1 1,-1 0,1 0,-1 0,1 0,-1-1,0 1,1 0,-1 0,1 0,-1 0,1 0,-1 0,1 0,-1 0,1 0,-1 0,1 0,-1 1,1-1,-1 0,1 0,-1 0,1 1,-1-1,1 0,-1 1,0-1,1 0,-1 1,0-1,1 0,-1 1,0-1,1 1,-1-1,0 0,0 1,0-1,1 1,2 36,-3-33,7 208,28 55,-28-208,-6-43,0 0,1 0,1 0,0 0,1 0,1 0,1-1,0 1,-5-15,-1-1,0 1,0-1,1 1,-1-1,0 1,1-1,-1 1,0-1,1 1,-1-1,1 1,-1-1,1 1,-1-1,1 0,-1 1,1-1,-1 0,1 0,-1 1,1-1,0 0,-1 0,1 0,0 0,-1 0,1 0,-1 0,1 0,0 0,-1 0,1 0,-1 0,1 0,0 0,-1-1,1 1,-1 0,1 0,0-1,-1 1,1 0,-1-1,1 1,-1-1,0 1,1 0,-1-1,1 1,-1-1,0 1,1-1,-1 0,0 1,0-1,1 1,-1-1,0 1,0-1,0 0,0 1,0-1,0 0,19-47,-18 44,92-276,11 55,-57 99,-53 120,-2 9</inkml:trace>
  <inkml:trace contextRef="#ctx0" brushRef="#br0" timeOffset="3233.015">932 649,'-33'73,"17"12,16-83,-1 0,1 0,0 0,0 0,0 1,1-1,-1 0,0 0,1 0,0 0,-1 0,1 0,0 0,0 0,0 0,0 0,0 0,1 0,-1-1,1 1,-1-1,1 1,-1-1,1 1,0-1,0 0,0 0,-1 0,1 0,0 0,0 0,1 0,-1-1,0 1,0-1,0 0,1 1,3-2,0-1,0 0,0 1,0-2,-1 1,1-1,-1 1,0-2,1 1,-1-1,-1 1,1-1,0 0,-1-1,0 1,0-1,0 0,-1 0,0 0,0-1,0 1,0-1,-1 1,0-1,0 0,-1 0,1 0,-1 0,0-5,1 4,-1 0,0 0,0-1,-1 1,1 0,-2 0,1 0,-1 0,0 0,0 0,-1 0,0 0,0 0,-1 0,0 1,0-1,0 1,-10-2,1 7</inkml:trace>
  <inkml:trace contextRef="#ctx0" brushRef="#br0" timeOffset="5968.456">1355 254,'44'0,"27"0,8 0,-6 0,-9 0,-12 0,-9 0,-8 0,-4 0,-4 0,0 0,-6 0</inkml:trace>
  <inkml:trace contextRef="#ctx0" brushRef="#br0" timeOffset="6218.154">1496 480,'39'-5,"31"-6,14-1,-3-4,-10 1,-13 3,-11 4,-14 2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1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85 476,'1'1,"0"1,0 0,1-1,-1 1,0-1,1 1,0-1,-1 0,1 0,0 0,-1 0,1 0,0 0,0 0,0 0,0-1,0 1,0-1,0 1,0-1,0 0,0 0,0 0,0 0,1 0,-1-1,0 1,0 0,1-1,168-20,28-7,-155 28,-64 18,2-9,3 1</inkml:trace>
  <inkml:trace contextRef="#ctx0" brushRef="#br0" timeOffset="213.422">0 729,'39'0,"31"-4,9-3,-5 1,-9 2,-12 0,-9 2,-8 1,-5 0,-8 1</inkml:trace>
  <inkml:trace contextRef="#ctx0" brushRef="#br0" timeOffset="800.055">846 306,'13'-13,"0"0,0 1,1 1,1 0,0 1,0 0,1 1,0 1,0 1,1 0,0 1,7-1,1 0,-10 0,1 2,0 0,0 1,0 0,1 2,-1 0,1 0,0 2,0 0,-1 1,5 1,-19-1,1-1,-1 1,0-1,0 1,0 0,0 0,0 0,0 0,0 0,0 0,0 1,0-1,0 1,-1-1,1 1,-1 0,1 0,-1-1,0 1,0 0,0 0,0 0,0 0,0 1,0-1,-1 0,1 0,-1 0,1 1,-1-1,0 0,0 0,0 1,0-1,0 0,-1 0,1 1,-1 0,-45 76,-114 54,158-132,-1 1,1 0,-1-1,1 1,0 0,0 0,0 0,0 0,0 0,0 1,1-1,-1 1,1-1,-1 1,1-1,0 1,0 0,0 0,1-1,-1 1,1 0,-1 0,1 0,0 0,0 0,0 0,1-1,-1 1,0 0,1 0,0 0,0 0,0-1,0 1,0 0,1-1,-1 1,1-1,-1 0,1 1,0-1,0 0,0 0,3 2,81 42,-77-44,0 1,-1 1,1-1,-1 2,0-1,0 1,0 0,-1 0,0 1,0 0,0 1,-1 0,0-1,0 2,0-1,-1 1,0 0,-4-4,1 0,-1 0,0 0,-1 1,1-1,-1 0,0 0,0 0,0 1,0-1,-1 0,1 0,-1 0,0 0,-1 0,1 0,-1 0,1 0,-1 0,-1 0,1-1,0 1,-1-1,0 0,1 0,-1 0,0 0,-1 0,0 0,-109 61,-42-16,136-44,7-5</inkml:trace>
  <inkml:trace contextRef="#ctx0" brushRef="#br0" timeOffset="1114.347">1806 278,'-62'61,"3"2,2 3,4 3,-24 41,76-108,-7 8,1-1,1 2,0-1,0 0,1 1,1 0,-1 1,2-1,0 1,0-1,1 1,0 0,1 0,1 0,0 0,0 2,4-9,0 1,0-1,0 0,0-1,1 1,0-1,0 0,0 0,0-1,1 1,-1-1,1 0,0-1,0 1,0-1,0 0,0-1,1 0,-1 0,0 0,1 0,-1-1,1 0,-1-1,0 1,1-1,-1-1,1 1,5 1,11 1,0-1,0-2,0 0,0-1,0-1,-1-1,0-1,0-1,0-1,-1-1,0-1,0 0,-1-2,16-12,-23 15,0-1,-1 0,0 0,-1-2,0 1,0-1,-2-1,1 0,-2 0,0 0,0-1,-1-1,-1 1,0-1,-1 0,-1-1,-1 1,0-1,0 1,-2-1,0 0,-1 0,0 0,-1 0,-3-11,1 19,0 0,-1 0,0 1,0-1,-1 1,1 0,-2 0,1 0,-1 1,0 0,0 0,-1 0,0 1,0 0,0 0,0 1,-1 0,0 0,0 1,0 0,0 0,0 1,-1 0,1 0,-1 1,1 0,-1 1,-5 0,-11 0</inkml:trace>
  <inkml:trace contextRef="#ctx0" brushRef="#br0" timeOffset="1485.365">2568 24,'-19'10,"1"0,1 1,0 1,1 1,0 0,0 1,2 1,0 0,0 1,2 1,0 0,0 2,10-16,1 0,0 0,0 0,0 1,1-1,-1 0,1 0,0 0,0 0,0 1,0-1,0 0,1 0,-1 0,1 1,0-1,0 0,0 0,0 0,1 0,-1 0,1-1,0 1,0 0,0-1,0 1,0-1,0 0,1 0,-1 0,1 0,-1 0,1 0,0-1,0 1,0-1,0 0,0 0,0 0,0 0,0 0,0-1,1 0,-1 1,0-1,0 0,1 0,1-1,4 3,0 0,1-1,-1-1,1 1,-1-1,1-1,-1 0,1 0,-1-1,0 0,1 0,-1-1,-1 0,1-1,0 0,-1-1,0 1,0-2,0 1,0-1,-1 0,0-1,0 1,-1-1,0-1,0 1,-1-1,0 0,0 0,-1-1,0 0,0 1,-1-2,-2 5,0 0,0-1,-1 1,0-1,0 1,-1-1,1 1,-1-1,0 1,-1 0,1 0,-1-1,0 1,0 0,-1 0,1 1,-1-1,0 0,0 1,-1 0,0 0,1 0,-1 0,0 0,-1 1,1 0,-1 0,1 0,-1 0,0 1,0 0,0 0,0 0,-1 1,1-1,-4 1,-19-8,2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59,'315'-47,"-77"36,-179 12,-47-1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20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814 152,'0'0,"-1"-1,1 1,-1 0,1 0,0-1,-1 1,1 0,-1-1,1 1,-1 0,1-1,0 1,-1-1,1 1,0-1,0 1,-1-1,1 1,0-1,0 1,0-1,-1 1,1-1,0 1,0-1,0 1,0-1,0 1,0-1,0 0,0 1,0-1,1 1,-1-1,0 1,0-1,0 1,1-1,-1 1,0-1,0 1,1-1,-1 1,0 0,1-1,-1 1,1 0,-1-1,0 1,1 0,-1-1,1 1,-1 0,1 0,0-1,-54-3,7 10,1 1,-1 3,2 1,-32 13,-86 21,130-39,-82 28,113-34,0 1,0-1,0 1,0 0,0-1,1 1,-1 0,0 0,0-1,1 1,-1 0,1 0,-1 0,1 0,-1 0,1 0,0 0,-1 0,1 0,0 0,0 0,0 0,-1 0,1 0,0 0,0 0,1 0,-1 0,0 0,0 0,0 0,1 0,-1 0,1 0,-1 0,1 0,-1 0,1 0,-1 0,1 0,0-1,-1 1,1 0,0 0,0-1,0 1,0 0,46 27,139-1,168-12,-348-15,49 8,-54-8,0 0,0 1,-1-1,1 1,0-1,0 1,-1-1,1 1,0-1,-1 1,1-1,-1 1,1 0,-1 0,1-1,-1 1,1 0,-1 0,0-1,1 1,-1 0,0 0,0 0,0 0,0 0,0-1,0 1,0 0,0 0,0 0,0 0,0 0,0-1,0 1,-1 0,1 0,0 0,-1-1,1 1,-1 0,1 0,-1-1,1 1,-1 0,1-1,-1 1,0 0,1-1,-1 1,0-1,1 1,-1-1,0 0,0 1,0-1,1 0,-1 1,0-1,0 0,0 0,0 0,-29 20,-1-1,0-2,-1-1,-1-1,-21 5,-14 7,-33 16,1 3,3 5,-59 43,149-91,0 1,0-1,1 1,0 1,0-1,0 1,0 0,1 0,0 1,0-1,0 1,1 1,0-1,0 0,1 1,-1 0,1 0,1 0,-1 0,1 0,1 1,-1-1,1 1,1-1,-1 1,1-1,0 1,1-1,0 1,1 2,2-4,1-1,-1 1,1-1,0 0,1-1,-1 1,1-1,0 0,0 0,0-1,1 0,-1 0,1-1,0 1,0-1,0-1,0 1,0-1,0-1,0 1,0-1,0 0,0-1,0 0,4-1,379-75,-364 74</inkml:trace>
  <inkml:trace contextRef="#ctx0" brushRef="#br0" timeOffset="795.561">955 1055,'18'-49,"3"1,1 1,2 1,2 0,3 3,1 0,2 2,2 1,1 1,35-28,-30 34,-31 24,1 1,0-1,0 2,1 0,0 0,0 0,0 2,9-4,-18 9,-1-1,1 1,0-1,-1 1,1 0,0 0,-1 0,1 0,0 0,0 0,-1 0,1 1,0-1,-1 1,1-1,0 1,-1-1,1 1,-1 0,1 0,-1 0,0 0,1 0,-1 0,0 0,0 0,1 1,-1-1,0 0,0 1,-1-1,1 1,0-1,0 1,-1 0,1-1,-1 1,1-1,-1 1,0 0,1 1,3 78,-4-71,-3 166,2-174,1 1,0 0,0-1,0 1,0 0,1-1,-1 1,1 0,-1-1,1 1,0-1,0 1,0-1,0 1,1-1,-1 0,1 0,-1 1,1-1,0 0,0 0,0-1,0 1,0 0,0-1,0 1,1-1,-1 0,1 0,-1 0,1 0,-1 0,1 0,-1-1,1 1,0-1,-1 0,1 1,0-1,-1-1,1 1,0 0,-1-1,1 1,0-1,-1 0,1 0,0 0,68-76,-47 44,132-150,-47 64,-109 118,0 1,0-1,0 1,1-1,-1 1,0-1,0 1,1-1,-1 1,0 0,1-1,-1 1,1 0,-1-1,0 1,1 0,-1-1,1 1,-1 0,1-1,-1 1,1 0,-1 0,1 0,-1 0,1 0,-1 0,1-1,-1 1,1 0,-1 0,1 1,-1-1,1 0,0 0,-1 0,1 0,-1 0,1 0,-1 1,1-1,-1 0,0 0,1 1,-1-1,1 0,-1 1,0-1,1 1,-1-1,0 0,1 1,-1-1,0 1,1-1,-1 1,0-1,0 1,0-1,1 1,-1-1,0 1,0-1,0 1,0-1,0 1,0-1,0 1,0-1,0 1,-8 45,6-36,-37 219,57-60,-1-84,-10-79</inkml:trace>
  <inkml:trace contextRef="#ctx0" brushRef="#br0" timeOffset="1028.246">2282 999,'-5'19,"-1"6</inkml:trace>
  <inkml:trace contextRef="#ctx0" brushRef="#br0" timeOffset="1193.539">2366 378,'0'10,"0"12,0 3</inkml:trace>
  <inkml:trace contextRef="#ctx0" brushRef="#br0" timeOffset="1711.347">2649 858,'0'163,"30"-307,-15 93,-5 14,1 1,1 0,2 1,1 1,2 0,2 1,1 1,9-11,-26 38,0 1,1-1,-1 0,1 1,0 0,0 0,1 0,-1 0,1 1,-1-1,1 1,0 0,1 1,-1-1,0 1,1 0,-1 1,1-1,0 1,-1 0,1 0,5 1,-8 2,1 1,-1 0,0 0,0 0,-1 1,1-1,-1 0,0 1,0 0,0 0,0-1,0 1,-1 0,0 0,0 0,0 1,0-1,-1 0,1 0,-1 0,0 1,-1-1,1 0,-1 0,0 1,1 0,0 17,-1-17,1 1,-1-1,1 1,1-1,-1 0,1 1,0-1,0 0,0 1,1-1,0 0,0 0,0 0,1 1,9 7</inkml:trace>
  <inkml:trace contextRef="#ctx0" brushRef="#br0" timeOffset="2250.175">2846 152,'41'10,"0"-2,1-2,-1-1,1-2,0-2,31-4,-26 2,-48 1,1-1,-1 1,0-1,1 1,-1-1,1 1,-1-1,0 0,1 1,0-1,-1 0,1 1,-1-1,1 0,0 0,-1 1,1-1,0 0,0 0,0 0,0 1,0-1,0 0,0 0,0 0,0 1,0-1,0 0,0 0,0 0,1 1,-1-1,0 0,1 0,-1 1,0-1,1 0,-1 1,1-1,-1 0,1 1,0-1,-1 1,1-1,-1 1,1-1,0 1,0-1,-1 1,1 0,0-1,0 1,-1 0,1 0,0 0,0-1,0 1,-1 0,1 0,0 0,0 0,-27-21,18 16,1 0,0-1,0 1,0-1,1-1,0 1,0-1,1 0,0-1,0 1,0-1,1 0,1 0,-3-5,4-6</inkml:trace>
  <inkml:trace contextRef="#ctx0" brushRef="#br0" timeOffset="2912.936">3241 914,'-4'2,"0"0,-1 0,1 1,0-1,1 1,-1 0,0 0,1 0,-1 0,1 1,0-1,0 1,1 0,-1 0,1 0,-2 4,2-5,-4 5,0 1,1 0,-1 0,2 0,-1 1,2 0,-1 0,1 0,1 0,-1 0,2 1,0-1,0 1,0-1,2 1,-1-1,1 1,1-1,0 0,1 4,-2-12,1 1,0-1,-1 1,1-1,0 0,0 0,0 0,0 0,1 0,-1 0,1 0,-1-1,1 1,-1-1,1 0,0 1,0-1,-1-1,1 1,0 0,0-1,0 1,0-1,0 0,0 0,0 0,0-1,0 1,0-1,0 1,0-1,-1 0,1 0,0 0,0 0,-1-1,1 1,-1-1,1 0,-1 0,0 1,0-1,1-1,-1 1,-1 0,1-1,1-1,6-13</inkml:trace>
  <inkml:trace contextRef="#ctx0" brushRef="#br0" timeOffset="3367.221">3439 604,'-4'0,"-3"0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316 105,'-16'3,"-1"2,1-1,0 2,0 0,0 1,1 1,0 0,1 1,0 1,0 0,1 1,0 0,1 1,0 0,1 1,1 1,0 0,0 0,2 0,0 1,0 1,1-1,1 1,1 1,0-1,1 1,0 9,3-4,1-1,2 0,0 0,1 0,1 0,0 0,2-1,1 0,0 0,2 0,0-1,1 0,1-1,7 9,-7-16,0-2,0 1,1-1,0-1,0 0,1-1,0 0,1-1,-1-1,1 0,0 0,0-2,1 0,-1 0,1-1,0-1,-1-1,1 0,0-1,-1 0,1-1,-1-1,1 0,-1-1,0-1,8-3,-1 0,0-2,-1 0,1-1,-2-1,0-1,0-1,-2 0,1-1,-2-1,0-1,-1 0,-1-1,0-1,-2 0,0-1,-1 0,-1-1,6-19,-9 26,-1-1,-1 1,0-2,-1 1,-1 0,0-1,-1 0,-1 1,-1-1,0 0,0 0,-2 1,0-1,-1 0,-1 1,0 0,-2-3,1 4,0 0,-1 1,-1 0,0 1,-1 0,0 0,-1 0,0 1,-1 0,0 1,-1 0,0 1,-1 0,0 1,0 0,0 1,-1 0,0 1,-1 0,1 1,-1 1,0 0,0 1,-1 0,1 1,0 1,-1 0,1 1,-1 1,-8 1,-21 9,8 1</inkml:trace>
  <inkml:trace contextRef="#ctx0" brushRef="#br0" timeOffset="765.811">62 472,'4'-8,"-1"1,1-1,0 1,0 0,1 0,0 0,0 1,1 0,-1 0,1 0,1 1,-1 0,1 0,0 0,0 1,0 0,1 1,-1-1,1 1,0 1,7-2,-7 0,0 0,0 1,0 1,0-1,1 1,-1 0,1 1,-1 0,1 0,-1 1,1 0,0 1,-1 0,1 0,-1 1,0 0,1 0,-1 1,0 0,0 0,0 1,-1 0,0 1,5 3,174 189,-179-193,1 0,1-1,-1 0,0 0,1-1,-1 0,1-1,0 0,-1 0,1-1,0 0,0 0,0-1,-1 0,1-1,-1 0,1 0,-1-1,1 0,-1 0,0-1,1-1,15-27,-22 18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507 481,'1'-4,"0"1,0 0,-1-1,1 1,-1-1,1 1,-1-1,0 1,-1-1,1 1,0-1,-1 1,0-1,0 1,0 0,0-1,-1 1,1 0,-1 0,0 0,0 0,0 0,0 1,0-1,-1 0,0 0,-5-2,0 1,0 0,0 0,-1 1,0 0,1 0,-1 1,0 1,0-1,0 1,0 1,0-1,0 2,0-1,0 1,-3 1,-12-1,-2 0,0 1,0 1,0 1,1 1,0 2,0 0,0 2,1 1,-21 11,43-20,-1 0,1 1,0-1,0 0,-1 1,1 0,0 0,1 0,-1 0,0 0,0 0,1 0,-1 0,1 0,0 1,0-1,0 1,0-1,0 1,0-1,0 1,1 0,0-1,-1 1,1 0,0-1,0 1,1 0,-1-1,0 1,1 0,0-1,-1 1,1-1,0 1,0-1,1 1,-1-1,0 0,1 1,0-1,-1 0,1 0,0 0,0-1,0 1,0 0,0-1,14 10,1-1,0-1,0-1,0 0,1-1,0-1,1-1,-1-1,6 1,72 9,-96-14,1 0,-1 1,1-1,-1 0,1 0,0 1,-1-1,1 0,-1 1,1-1,-1 0,1 1,-1-1,0 1,1-1,-1 1,1-1,-1 1,0-1,1 1,-1-1,0 1,0 0,0-1,1 1,-1-1,0 1,0 0,0-1,0 1,0-1,0 1,0 0,0-1,0 1,0 0,-1-1,1 1,0-1,0 1,0-1,-1 1,1 0,0-1,-1 1,1-1,-1 1,1-1,0 0,-1 1,1-1,-1 1,1-1,-1 0,1 1,-1-1,0 0,1 0,-1 1,-38 27,34-24,-27 16,12-9,2 1,0 1,0 0,1 1,1 1,0 1,1 0,0 2,12-14,1 0,-1 1,1-1,0 0,0 1,0 0,1 0,-1-1,1 1,0 0,1 0,-1 0,1 0,0 0,0 0,1 0,-1 0,1 0,0 0,1 0,-1 0,1-1,0 1,0 0,0-1,1 0,0 1,-1-1,1 0,1-1,-1 1,1 0,-1-1,1 0,0 0,0 0,0 0,1-1,-1 1,1-1,-1 0,1-1,4 2,0 1,-1 0,1 0,0-1,0 0,0-1,1 0,-1-1,1 0,-1 0,1-1,-1 0,1 0,-1-1,1-1,-1 1,0-2,0 1,0-1,0-1,0 1,0-1,-1-1,0 0,5-4,0-5</inkml:trace>
  <inkml:trace contextRef="#ctx0" brushRef="#br0" timeOffset="332.506">365 1,'-43'204,"9"2,1 87,-21 131,53-411,-3 18,1 0,2 1,1-1,2 0,5 31,-1-39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2.82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278 59,'-247'17,"217"-5,46 4,147-4,203-23,15-17,-151 10,1256-40,-1142 60,-656-2,286 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3.27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9 0,'0'0,"1"1,-1-1,0 0,1 1,-1-1,0 0,0 1,1-1,-1 0,0 1,0-1,0 1,1-1,-1 0,0 1,0-1,0 1,0-1,0 0,0 1,0-1,0 1,0-1,0 1,0-1,0 0,0 1,0-1,-1 1,1-1,0 0,0 1,0-1,-1 1,1-1,0 0,0 1,-1-1,1 0,0 1,-1-1,1 0,0 0,-1 1,1-1,0 0,-1 0,1 0,-1 0,1 1,0-1,-1 0,1 0,-1 0,1 0,-1 0,1 0,0 0,-1 0,1 0,-1 0,1 0,-1 0,17 4,0-1,0 0,1-1,-1 0,0-1,1-1,12-2,11 1,600-26,1150 24,-1623 8,-150 13,-19-7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22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69 0,'-10'29,"-3"14,-4 5,1-2,3-7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47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11 1,'-4'14,"-3"5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77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217 1,'-3'0,"0"0,-1 0,1 0,0 1,0-1,0 1,0 0,0 0,1 0,-1 0,0 1,0-1,1 1,-1 0,1-1,-1 1,1 0,0 1,-1-1,1 0,1 1,-1-1,0 1,0-1,1 1,0 0,-1 0,1-1,0 1,0 0,1 0,-1 0,1 0,-1 1,1-1,0 0,0 0,0 0,1 0,-1 0,1 0,-1 0,1 0,0 0,0 0,1 0,-1-1,1 1,0 2,2-1,-1 0,0 0,-1 1,1-1,-1 1,0 0,0 0,0 0,0 0,-1 0,0 0,0 0,-1 0,1 0,-1 1,0-1,0 0,-1 0,0 1,0-1,0 0,0 0,-1 0,0 0,0-1,0 1,-1 0,1-1,-1 1,0-1,-1 0,-1 2,0-2,0-1,0 0,0 0,-1 0,1-1,-1 0,1 0,-1 0,0 0,0-1,0 0,0-1,0 1,0-1,0 0,0-1,0 1,0-1,0 0,1-1,-1 1,0-1,-1-1,-6-8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9.68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1,'0'0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9.442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77 0,'-14'24,"-5"18,1 6,3-1,5-7</inkml:trace>
  <inkml:trace contextRef="#ctx0" brushRef="#br0" timeOffset="501.268">331 198,'18'-26,"1"1,1 1,2 1,0 1,1 1,13-8,-34 27,-1 0,1 0,0 0,0 1,0-1,0 1,0-1,0 1,1 0,-1 0,0 0,1 0,-1 0,0 1,1-1,-1 1,1-1,-1 1,1 0,-1 0,1 0,-1 0,1 0,-1 1,1-1,-1 1,1 0,-1 0,1-1,-1 2,0-1,0 0,0 0,1 1,-1-1,0 1,-1-1,1 1,2 2,12 47,-15-46,-1-1,1 0,-1 0,1 0,1 1,-1-1,1 0,-1 0,1-1,0 1,0 0,1 0,-1-1,1 0,0 1,0-1,0 0,0 0,0-1,1 1,-1-1,1 1,0-1,0 0,-1-1,1 1,0-1,1 1,5-3,0 0,0-1,-1 1,1-2,0 0,-1 0,1 0,-1-1,0-1,0 1,-1-2,1 1,-1-1,0 0,-1-1,1 0,-2 0,1-1,-1 1,0-1,0-1,-1 1,0-1,0 0,1-6,5-5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5.53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199 1,'-2'26,"-2"1,0-1,-1 1,-2-1,-1-1,-1 1,-7 28,-100 278,112-322,-1 0,1 1,1-1,0 1,0 0,1 0,1 0,0 0,0 0,1 0,0 1,1-1,2 9,-2-18,0 0,0 0,0 0,1 0,-1 0,1-1,-1 1,1 0,0-1,-1 1,1-1,0 1,0-1,0 0,0 0,0 0,0 0,1 0,-1-1,0 1,0-1,1 1,-1-1,0 0,1 0,-1 0,0 0,1 0,-1 0,0-1,2 1,78-24,-64 17,56-21,-51 18,1 0,-1 2,2 1,-1 1,1 1,0 1,18 0,58 6,-94 3,-7 1</inkml:trace>
  <inkml:trace contextRef="#ctx0" brushRef="#br0" timeOffset="521.457">1102 255,'2'51,"-2"-1,-2 1,-2-1,-2 0,-3 0,-2-1,-2 0,-10 24,-15 37,33-99</inkml:trace>
  <inkml:trace contextRef="#ctx0" brushRef="#br0" timeOffset="802.296">763 283,'43'0,"43"-5,12-1,-1 0,-8-4,-14 1,-15 0,-13 3,-9 2,-7 2,-3-4,-8 0</inkml:trace>
  <inkml:trace contextRef="#ctx0" brushRef="#br0" timeOffset="1305.9">1666 86,'-151'452,"145"-433,1 0,1 1,1-1,0 1,1 0,2 0,0 0,1 0,1 3,-2-22,0 1,0 0,0 0,1-1,-1 1,0 0,1-1,-1 1,1 0,0-1,-1 1,1 0,0-1,0 1,0-1,0 0,0 1,0-1,1 0,-1 0,0 1,1-1,-1 0,1 0,-1-1,1 1,-1 0,1 0,-1-1,1 1,0-1,0 1,-1-1,1 0,0 0,0 0,-1 0,1 0,0 0,0 0,-1 0,1-1,0 1,-1-1,1 1,1-2,76-40,-76 40,142-86,-144 87,0 0,0 0,1 0,-1 1,0-1,0 1,1-1,-1 1,1-1,-1 1,0 0,1 0,-1-1,1 1,-1 0,1 0,-1 1,1-1,-1 0,0 0,1 1,-1-1,0 1,1-1,-1 1,0-1,1 1,-1 0,0 0,0 0,0 0,0 0,0 0,0 0,0 0,0 0,0 0,0 0,-1 1,1-1,0 0,-1 0,1 1,-1 0,-2 65,-10 17,14-65</inkml:trace>
  <inkml:trace contextRef="#ctx0" brushRef="#br0" timeOffset="1565.639">2146 650,'-5'24,"-1"8</inkml:trace>
  <inkml:trace contextRef="#ctx0" brushRef="#br0" timeOffset="1716.31">2174 283,'0'0</inkml:trace>
  <inkml:trace contextRef="#ctx0" brushRef="#br0" timeOffset="2033.765">2625 509,'-13'4,"11"-4,-1 0,1 0,-1 0,0 0,1 0,-1 0,1 1,-1-1,1 1,-1 0,1 0,-1 0,1 0,0 0,-1 0,1 1,0-1,0 1,0-1,0 1,0 0,0 0,1 0,-1 0,1 0,-1 0,1 1,0-1,0 0,0 1,0-1,0 1,0-1,1 1,-1-1,1 1,0-1,0 1,0 0,0-1,0 1,0-1,1 2,32 37,-30-39,1 0,-1 1,0-1,0 1,0 0,0 0,-1 0,1 0,-1 0,0 0,0 1,0-1,0 1,-1 0,1 0,-1-1,0 1,0 0,0 0,-1 0,1 0,-1 0,0 0,0 0,0 0,-1 0,0 0,1 0,-1 0,-1 0,1 0,0-1,-1 1,-1 1,0-1,0-1,0 1,-1-1,1 0,-1 0,0-1,0 1,0-1,0 1,-1-1,1 0,0-1,-1 1,1-1,-1 0,0 0,1-1,-1 1,0-1,0 0,1 0,-1 0,0-1,1 0,-1 0,0 0,1 0,-1-1,1 0,-3-1,-7-10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0,'-10'24,"-7"13,-2 5,-2-5,-2-4,3-3,0-6,3-2,0-6,3 0,3-8,9-5,10-8,7-8,2-1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44.38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310 37,'-2'-2,"0"-1,0 0,0 1,0-1,0 1,-1 0,1 0,-1 0,1 0,-1 0,0 0,0 1,0-1,0 1,0 0,0 0,0 0,0 0,-1 1,1-1,0 1,0 0,-1 0,1 0,0 0,0 0,-1 1,1-1,0 1,0 0,-2 1,-95 44,92-41,-1 1,1-1,0 2,1-1,-1 1,1 0,1 1,-1 0,1 0,1 0,-1 1,2-1,-1 1,1 0,0 1,1-1,0 1,0 0,1-1,1 1,0 0,0 0,1 0,0 0,0 0,1 0,1 0,2 9,1-13,1 0,-1 0,1-1,1 1,-1-2,1 1,0-1,0 1,0-2,1 1,-1-1,1-1,0 1,0-1,0 0,0-1,0 0,0 0,1-1,6-1,72 3,-62-3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1.76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116 566,'14'5,"0"-2,0 0,0 0,1-2,-1 1,1-2,-1 0,1-1,8-1,-18 1,-1 0,1 1,0-1,0-1,-1 1,1-1,-1 0,0 0,1 0,-1-1,0 1,0-1,0 0,-1 0,1 0,-1-1,1 1,-1-1,0 0,-1 0,1 0,-1 0,0-1,0 1,0 0,0-1,-1 0,1 1,-1-5,0 6,-1 1,0 0,0 0,0 0,0 0,0-1,0 1,-1 0,1 0,-1 0,1 0,-1 0,0-1,0 1,0 1,0-1,0 0,0 0,-1 0,1 0,-1 1,1-1,-1 1,1-1,-1 1,0 0,0 0,0-1,0 1,0 1,0-1,0 0,0 0,0 1,0-1,0 1,0-1,-2 1,-85 7,71 0,1 2,0 0,1 0,0 2,1 0,0 0,1 2,0 0,1 0,0 2,1-1,-6 11,15-21,0-1,0 0,0 1,0-1,0 1,1 0,0 0,0 0,0 0,0 0,1 0,0 0,-1 1,2-1,-1 0,0 1,1-1,0 1,0-1,0 1,0-1,1 1,0-1,0 0,0 1,1-1,-1 0,1 0,0 0,0 0,0 0,1 0,-1 0,1-1,0 0,0 1,0-1,1 0,-1 0,1-1,-1 1,1-1,0 1,18 1,0-1,0 0,1-2,-1 0,0-2,1 0,-1-2,0 0,0-1,1-2,135-47,-134 43</inkml:trace>
  <inkml:trace contextRef="#ctx0" brushRef="#br0" timeOffset="395.128">483 735,'249'-207,"-220"188,-16 42,-15 14,0-33,1 1,0 0,0 0,0-1,1 1,-1 0,1 0,0 0,0-1,1 1,0 0,0 0,0 0,0-1,1 1,-1-1,1 1,0-1,1 0,-1 1,1-1,0-1,0 1,0 0,0-1,1 1,-1-1,1 0,0 0,0 0,4 1,4-2,0 0,0-1,0-1,0 0,0-1,0 0,0-1,0 0,0-1,-1 0,1-1,-1 0,0-1,0 0,0-1,-1 0,0-1,0 0,0 0,-1-1,-1 0,1-1,-1 0,0-1,10-8</inkml:trace>
  <inkml:trace contextRef="#ctx0" brushRef="#br0" timeOffset="665.246">1498 1,'-30'79,"3"1,4 1,-12 80,9 8,24-157,-1 0,-1 0,0 0,0-1,-2 0,1 0,-1 0,-1-1,0 1,-7 7,4-4</inkml:trace>
  <inkml:trace contextRef="#ctx0" brushRef="#br0" timeOffset="915.788">1131 453,'39'5,"36"1,11-5,-6-2,-10-2,-13 1,-11 0,-9 0,-6 1,-3 0,-2 1,-5 0</inkml:trace>
  <inkml:trace contextRef="#ctx0" brushRef="#br0" timeOffset="1327.946">1865 538,'11'-7,"-2"3,0 0,-1-1,1 0,-1 0,0-1,-1 0,1 0,-1-1,0 0,-1 0,0-1,0 0,-1 0,1 0,-2-1,4-8,-8 15,0 0,0 0,-1 0,1 1,-1-1,0 0,1 0,-1 0,0 1,0-1,0 0,0 1,-1-1,1 1,0-1,-1 1,1 0,0 0,-1-1,0 1,1 0,-1 0,0 0,0 1,1-1,-1 0,0 1,0-1,0 1,0 0,0-1,0 1,1 0,-1 0,0 0,0 1,0-1,0 0,0 1,0-1,0 1,0-1,1 1,-1 0,0 0,1 0,-1 0,0 0,1 0,-1 1,1-1,-1 1,-16 7,1 1,0 0,1 1,0 1,1 1,0 0,1 1,0 0,1 1,1 1,0 0,1 1,1 0,-2 5,11-18,-1 1,1-1,0 0,0 1,1-1,-1 1,1-1,0 1,0-1,0 1,1-1,-1 1,1-1,0 1,1-1,-1 0,1 0,0 1,0-1,0 0,0-1,1 1,-1 0,1-1,0 1,0-1,1 0,-1 0,1 0,-1 0,1-1,0 0,0 1,0-1,0-1,0 1,1-1,-1 1,0-1,1 0,-1-1,1 1,2-1,13 2,-1-1,1-1,-1 0,1-2,-1 0,0-2,0 0,0 0,0-2,-1-1,5-2,4-1,-3 3</inkml:trace>
  <inkml:trace contextRef="#ctx0" brushRef="#br0" timeOffset="2216.501">2260 424,'-3'-1,"0"0,0 1,0-1,0 0,0 1,0 0,0-1,0 1,-1 0,1 1,0-1,0 1,0-1,0 1,0 0,0 0,0 0,0 0,1 1,-1-1,0 1,1 0,-1 0,1 0,-1 0,1 0,0 0,0 1,0-1,0 1,1-1,-1 1,1 0,-1-1,1 1,0 0,-1 2,0 34,-3 0,-1 0,-2 0,-10 29,22-94,17-25,2 1,2 1,27-39,-48 81,2-4,-1 0,1 0,0 1,0-1,1 1,0 0,1 1,0 0,0 0,1 0,0 1,1 1,0 0,0 0,0 0,1 2,11-6,-20 11,0 0,0 0,0 0,-1 0,1 0,0 1,0-1,0 1,-1-1,1 1,0-1,0 1,-1 0,1 0,-1 0,1 0,-1 0,1 0,-1 0,0 1,1-1,-1 0,0 1,0-1,0 1,0-1,0 1,0 0,0-1,-1 1,1 0,-1 0,1-1,-1 1,0 0,0 0,1 0,-1 0,-1 1,-1 75,-22 19,21-74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5.50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172 538,'-20'19,"1"0,1 2,1 0,1 0,1 2,1 0,1 0,0 1,2 1,1 1,9-24,0 0,0 0,1 0,-1 0,1 0,-1 0,1 1,0-1,-1 0,1 0,0 1,1-1,-1 0,0 0,1 0,-1 0,1 1,-1-1,1 0,0 0,0 0,0 0,0 0,0 0,1-1,-1 1,1 0,-1-1,1 1,-1-1,1 1,0-1,0 0,0 1,0-1,0 0,0-1,0 1,0 0,0 0,0-1,0 1,0-1,1 0,0 0,7 1,0-1,0 0,0 0,0-1,0-1,0 0,0 0,-1-1,1 0,-1-1,0 0,0 0,0-1,0 0,-1-1,0 0,0 0,0 0,2-5,12-10,-2-2,0 0,-2-2,-1 0,12-23,-23 37,0-1,0 0,-1 0,-1-1,0 0,-1 1,0-1,-1 0,-1-1,0 1,0 0,-2 0,1 0,-2-1,0 1,-2-9,2 18,0 0,-1 1,1-1,-1 0,0 1,1 0,-1 0,-1 0,1 0,0 0,-1 1,0-1,1 1,-1 0,0 0,0 1,0-1,0 1,0 0,-1 0,1 0,0 0,0 1,-1 0,1-1,0 2,-1-1,1 0,0 1,-1 0,1 0,0 0,0 1,0-1,0 1,0 0,0 0,1 1,-1-1,1 1,-1-1,1 1,0 0,0 1,0-1,0 0,-1 4,4-6,-1 0,1 0,0 0,0 0,-1 0,1 0,0 1,0-1,0 0,0 0,0 0,1 0,-1 1,0-1,0 0,1 0,-1 0,1 0,-1 0,1 0,-1 0,1 0,0 0,0 0,-1 0,1 0,0 0,0-1,0 1,0 0,0-1,0 1,0 0,0-1,0 0,0 1,0-1,0 1,0-1,1 0,-1 0,0 0,0 0,0 0,0 0,1 0,-1 0,0 0,0 0,0-1,0 1,0 0,0-1,1 1,-1-1,0 1,0-1,0 0,0 1,-1-1,1 0,0 0,0 1,0-1,0-1,41-21,-2-1,-1-2,0-2,-3-1,0-2,-2-2,-1 0,26-37,21-39,-63 104,-18 35,0-24,-92 637,85-552,2 5,-3-1,-5 0,-4-2,-4 0,-4-1,-17 35,40-117,-2 0,0 1,0-1,-1-1,0 1,0-1,-1 0,0-1,-1 0,0 0,0 0,-1-1,0 0,0-1,-1 0,-1 0,10-5,-1-1,1 1,-1-1,1 0,-1 0,1 0,-1 0,1 0,-1 0,1 0,-1-1,1 1,-1 0,1-1,-1 1,1-1,0 0,-1 1,1-1,0 0,0 0,-1 0,1 0,0 0,0 0,0 0,0 0,0 0,0-1,1 1,-1 0,0-1,1 1,-1 0,1-1,-1 1,1-1,-1 1,1-1,0 1,0-2,-5-65,14 27,1 1,1 0,3 1,1 1,2 0,1 1,2 1,2 1,1 0,2 2,28-29,18-20,-42 55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6.69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95,'19'-12,"-1"0,0 1,0 0,1 1,1 1,-1 1,1 1,1 0,0 2,-19 4,0 1,1-1,-1 1,0 0,1-1,-1 1,0 0,0 1,1-1,-1 0,0 1,1-1,-1 1,0 0,0-1,0 1,0 0,0 0,0 1,0-1,0 0,0 1,0-1,-1 1,1-1,-1 1,1 0,-1 0,1 0,-1 0,0 0,0 0,0 0,0 0,-1 0,1 0,0 1,-1-1,0 0,1 1,-1-1,0 0,0 0,0 1,-1-1,1 0,0 1,-1-1,0 0,-7 53,-3 0,-1-1,-4-1,-6 12,-15 55,5 5,33-125,0 1,0-1,0 0,0 0,0 0,0 0,0 0,0 0,0 0,0 0,0 0,-1 0,1 0,0-1,0 1,0 0,0-1,0 1,0-1,-1 1,1-1,0 1,0-1,-1 0,1 1,0-1,-1 0,1 1,-1-1,1 0,-1 0,1 0,-1 1,0-1,1 0,-1 0,0 0,1-1,-1 2,55-69,153-172,-82 126,-124 113,-1 1,1-1,-1 1,1 0,-1 0,1-1,0 1,0 1,0-1,-1 0,1 0,0 1,0-1,0 1,0-1,0 1,0 0,0 0,0 0,0 0,0 0,0 0,0 1,0-1,0 1,0-1,0 1,0 0,0 0,0 0,-1 0,1 0,0 0,-1 0,1 0,-1 1,1-1,-1 1,1-1,-1 1,0 0,0-1,0 1,0 0,0 0,0 0,-1-1,1 1,-1 0,1 0,-1 0,0 0,1 1,0 15,0-1,-1 1,-1-1,0 1,-2-1,0 0,-3 9,-6 44,10-50,0-8,0 0,1 0,0 0,1 0,0 0,1 0,1 0,0 0,2 5,-4-15,1-1,0 1,0-1,1 1,-1-1,0 1,0-1,1 1,-1-1,1 0,-1 0,1 0,0 0,-1 0,1 0,0 0,-1 0,1-1,0 1,0-1,0 1,0-1,0 0,0 0,0 0,0 0,-1 0,1 0,0 0,0-1,0 1,0-1,0 1,-1-1,1 0,0 0,0 0,0-1,67-40,131-139,-67 69,-133 111,1 0,0 1,0-1,0 1,0-1,-1 1,1-1,0 1,0 0,0-1,0 1,0 0,0 0,0 0,0 0,0 0,0 0,0 0,0 0,0 0,0 0,0 1,0-1,0 0,0 1,0-1,0 1,0-1,0 1,0-1,-1 1,1-1,0 1,0 0,-1 0,1-1,0 1,-1 0,1 0,-1 0,1 0,-1-1,1 1,-1 0,0 0,1 0,-1 0,0 0,0 0,0 0,0 0,0 0,0 0,0 0,0 0,0 0,0 0,-1 1,-6 61,-31 86,37-145,1 0,0 1,0-1,0 0,0 0,0 0,1 1,0-1,0 0,0 0,0 0,1 0,0 0,-1-1,2 1,-1 0,0-1,1 1,-1-1,1 0,0 0,0 0,0 0,0-1,3 2,15 8</inkml:trace>
  <inkml:trace contextRef="#ctx0" brushRef="#br0" timeOffset="371.695">1835 180,'-50'17,"1"3,1 2,0 1,2 3,1 2,-14 13,-32 56,88-93,1-1,0 0,0 1,1-1,-1 1,0 0,1-1,0 1,0 0,0 0,1 0,-1 0,1 0,0 0,0 0,0 0,1 0,-1 0,1-1,0 1,0 0,0 0,1 0,-1-1,1 1,0-1,0 1,0-1,1 0,-1 0,2 2,1-1,0 0,0-1,0 0,1 0,-1 0,1 0,-1-1,1 0,0 0,0-1,0 0,0 0,0 0,0 0,0-1,0 0,0-1,0 1,0-1,0 0,0-1,1 0,127-50,-108 38,-2 0,1-1,-2-2,0 0,-1-2,-1 0,-1-1,0-2,-2 0,0 0,11-22,-31 48,-4 5,1 0,0 1,0 0,1 0,1 0,0 0,0 0,1 1,0 0,0-1,1 1,1 0,0 3,25 18,-7-25</inkml:trace>
  <inkml:trace contextRef="#ctx0" brushRef="#br0" timeOffset="724.031">2626 39,'-289'153,"221"-94,66-57,1 0,-1 0,1-1,-1 1,1 0,0 0,0 0,0 0,0 0,0 1,1-1,-1 0,1 0,-1 0,1 1,0-1,0 0,0 1,0-1,0 0,0 0,1 1,-1-1,1 0,0 0,-1 0,1 0,0 1,0-1,1 0,-1-1,0 1,1 0,-1 0,1 0,-1-1,1 1,80 56,-82-54,0 1,-1-1,1 0,-1 0,0 0,0 0,0 0,-1-1,0 1,1 0,-1 0,0-1,-1 1,1-1,-1 0,1 0,-1 0,0 0,0 0,0-1,-1 1,1-1,-1 0,1 0,-2 0,-1 3,0 0,0 1,-1 0,1-1,-1 0,0-1,0 1,0-1,-1-1,1 1,-1-1,0-1,0 1,-4 0,4-8,7-4</inkml:trace>
  <inkml:trace contextRef="#ctx0" brushRef="#br0" timeOffset="1107.322">3106 95,'-13'3,"1"0,0 0,0 1,0 0,0 1,1 1,0 0,0 0,0 1,1 0,0 1,0 0,1 1,0 0,1 0,-5 7,11-12,0 0,1 0,-1 1,1-1,0 1,0-1,1 1,-1-1,1 1,0-1,0 1,0-1,1 1,-1-1,1 1,0-1,1 1,-1-1,1 0,0 1,0-1,0 0,0 0,1-1,1 2,21 59,-26-55,-1-1,0 1,-1 0,1-1,-2 0,1 0,-1 0,0 0,-1 0,0-1,0 0,-1 0,0 0,0-1,0 1,-1-2,0 1,0-1,0 0,-1 0,0-1,1 0,-2 0,1-1,-112 46,100-45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8.97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32 211,'38'-12,"-1"-1,0-2,0-2,-2-1,0-2,-1-1,-2-2,0-1,3-5,-35 28,0 0,0 0,1 0,-1 0,1 0,-1 0,1 0,-1 1,1-1,-1 0,1 0,0 0,0 1,-1-1,1 0,0 1,0-1,0 1,0-1,-1 1,1-1,0 1,0 0,0-1,0 1,0 0,0 0,0 0,0-1,0 1,0 0,0 1,0-1,0 0,0 0,0 0,0 0,0 1,0-1,0 1,0-1,0 1,0-1,0 1,0-1,-1 1,1-1,0 1,0 0,-1 0,1-1,0 1,-1 0,1 0,-1 0,1 0,-1 0,1 0,16 157,-6 0,-8 0,-8 28,5-153,-2 0,-1 0,-2 0,-1-1,-1 0,-2 0,-1-1,-2 0,0 0,-3-2,0 1,-2-2,-1 0,-1-1,-1-1,-6 3,18-21,-1-1,1-1,-1 0,-1 0,1-1,-1 0,0 0,0-1,0-1,-1 0,-9 2,16-4,-1 0,1-1,-1 1,1-1,-1 0,1-1,-1 1,1-1,0 1,-1-1,1-1,0 1,0-1,-1 1,1-1,0-1,1 1,-1 0,0-1,1 0,-1 0,1 0,0 0,0 0,0-1,0 1,1-1,-1 0,1 0,0 0,-3-11,1-1,1 0,0 0,1 0,1 0,1-1,0 1,1 0,0 0,2 0,0 0,0 0,2 0,0 1,0 0,2 0,0 0,1 1,5-8,11-11,2 1,2 1,0 1,2 2,1 1,2 1,0 2,1 1,2 2,23-11,-47 25,10-7,0 0,1 1,1 1,0 2,0 0,1 1,0 2,1 1,0 0,11 1,-14 5</inkml:trace>
  <inkml:trace contextRef="#ctx0" brushRef="#br0" timeOffset="307.575">851 832,'0'0,"-1"1,1-1,0 1,-1-1,1 0,-1 1,1-1,0 1,-1-1,1 0,-1 0,1 1,-1-1,1 0,-1 0,1 0,-1 1,1-1,-1 0,1 0,-1 0,0 0,1 0,-1 0,1 0,-1 0,1 0,-1-1,1 1,-1 0,1 0,-1 0,1-1,-1 1,1 0,-1 0,1-1,-1 1,1 0,0-1,-1 1,1-1,-1 1,1 0,0-1,0 1,-1-1,1 1,0-1,0 1,-1-1,1 1,0-1,0 1,0-1,0 0,0 1,0-1,0 1,0-1,0 1,0-1,0 1,0-1,0 1,1-1,-1 0,13-39,-12 38,6-15,11-30,3 0,1 2,2 1,2 1,21-25,6 18,-36 42</inkml:trace>
  <inkml:trace contextRef="#ctx0" brushRef="#br0" timeOffset="689.439">1613 465,'-218'73,"205"-67,0 1,0 0,1 1,0 0,0 1,1 1,0-1,1 2,0 0,0 0,1 0,1 1,0 1,-4 7,11-18,-1 0,0 1,1-1,0 1,0 0,-1-1,1 1,1 0,-1 0,0-1,1 1,-1 0,1 0,0 0,0 0,0 0,1-1,-1 1,0 0,1 0,0 0,0-1,0 1,0 0,0-1,0 1,1-1,0 1,-1-1,1 1,0-1,0 0,0 0,0 0,0 0,1-1,-1 1,0 0,1-1,-1 0,1 0,0 1,-1-1,1-1,0 1,3 0,7-3,1-1,-1-1,1 0,-1-1,0-1,-1 0,1 0,-1-1,0-1,-1 0,0 0,0-1,-1-1,4-4,27-21,-20 18,-16 12,1-1,0 1,0 0,0 1,0-1,0 1,1 0,0 1,0 0,0 0,0 0,1 1,-1 0,1 0,-1 1,2 0,18 22,-20-4</inkml:trace>
  <inkml:trace contextRef="#ctx0" brushRef="#br0" timeOffset="1122.289">1923 775,'46'-58,"2"2,2 2,3 2,3 3,-47 41,-6 3,1 1,0 0,1 0,-1 1,1-1,-1 1,1 0,0 0,0 1,0-1,1 1,-1 0,0 1,1-1,-1 1,1 0,5 0,-9 3,1 1,-1-1,0 1,0 0,0-1,0 1,-1 0,1 0,-1 0,0 0,1 1,-1-1,-1 0,1 1,0-1,-1 0,0 1,0-1,0 0,0 1,0-1,-1 0,0 1,1-1,-1 0,0 5,1-4,3 52,-3-55,1 0,-1 0,1 0,-1 0,0 0,1 0,0 0,-1 0,1 0,0 0,-1 0,1 0,0-1,0 1,0 0,0 0,0-1,0 1,0-1,0 1,0-1,0 1,0-1,0 0,0 1,0-1,0 0,0 0,1 0,-1 0,0 0,0 0,0 0,0 0,0 0,1 0,-1-1,0 1,0-1,0 1,0-1,0 1,0-1,0 1,0-1,0 0,172-106,-170 107,0 0,1 0,-1 0,0 0,0 0,1 1,-1-1,0 1,0 0,0 0,0 0,0 1,0-1,0 1,0-1,0 1,-1 0,1 0,0 0,-1 1,0-1,0 0,0 1,0 0,0-1,0 1,-1 0,1 0,-1 0,0 0,1 0,-2 0,1 0,0 1,-1-1,1 0,-1 3,36 57,36-38,-48-24</inkml:trace>
  <inkml:trace contextRef="#ctx0" brushRef="#br0" timeOffset="1423.826">2967 690,'21'-8,"13"-2,0-2,-1-1,0-2,-1-2,-1 0,0-2,-2-1,0-2,20-20,-45 40,-1-1,0 0,0 1,0-1,0 0,0-1,0 1,-1 0,0-1,1 0,-1 1,-1-1,1 0,0 0,-1 0,0 0,0 0,0 0,-1 0,1 0,-1-1,0 1,0 0,-1 0,1 0,-1-1,0 1,0 0,0 0,0 0,-1 0,0 0,1 1,-2-1,1 0,0 1,-1 0,1-1,-1 1,0 0,0 0,0 1,-1-1,1 1,-1-1,1 1,-3-1,-1 2,1 0,-1 0,0 0,1 1,-1 0,1 0,-1 1,0 0,1 0,-1 1,1 0,0 0,0 0,-1 1,2-1,-1 2,0-1,0 1,1-1,0 2,-1-1,-94 107,92-100,1 1,0 0,1 0,0 1,1 0,0 0,1 0,1 1,0-1,1 1,0-1,1 1,1 0,0 0,1 0,0-1,1 1,1-1,0 1,1-1,0 0,1 0,1 0,0-1,0 0,1 0,1 0,0-1,1 0,0-1,0 0,1 0,0-1,1 0,0-1,7 4,86 27,-75-33</inkml:trace>
  <inkml:trace contextRef="#ctx0" brushRef="#br0" timeOffset="2221.161">1726 606,'0'5,"0"6,0 6,4 0,3 3,3-3,7-4,3-5,0-3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03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1779 706,'-5'12,"2"0,0 0,0 1,1-1,1 1,0-1,0 1,2-1,-1 1,2-1,-1 1,4 8,-5-19,1 0,-1-1,1 1,0 0,-1-1,1 1,0-1,0 1,0-1,0 0,0 1,0-1,0 0,1 0,-1 0,0 0,1 0,-1 0,1 0,-1 0,1 0,-1-1,1 1,-1 0,1-1,0 0,-1 1,1-1,0 0,0 0,-1 0,1 0,0 0,-1 0,1-1,0 1,-1 0,1-1,0 1,-1-1,2 0,58-44,-51 34,-1-1,0 0,0 0,-1-1,-1 0,0-1,-1 0,-1 0,0 0,0 0,-2-1,0 0,0 0,-1-6,-2 17,1 0,-1 0,0 0,0 0,-1 0,1 1,-1-1,0 0,0 0,0 0,-1 1,1-1,-1 1,0-1,0 1,0 0,0-1,-1 1,1 0,-1 1,0-1,0 0,0 1,0-1,0 1,0 0,-1 0,1 1,-1-1,1 0,-1 1,0 0,0 0,0 0,1 1,-1-1,0 1,0 0,0 0,0 0,0 1,0-1,-1 1,-15 10,2 0</inkml:trace>
  <inkml:trace contextRef="#ctx0" brushRef="#br0" timeOffset="315.965">2343 199,'-5'38,"-6"27,-1 8,0-4,4-10,2-8,3-5,1-5,2-5,0-3,1-3,-1-1,1-2,-1 1,0-1,0 1,-4-6,-3-5</inkml:trace>
  <inkml:trace contextRef="#ctx0" brushRef="#br0" timeOffset="566.084">2089 593,'34'5,"25"-3,7-2,-2-2,-3 1,-6 0,-9 0,-6-5,-7-1,-2 1,-3 1,-1 2,-1 1,-4 1</inkml:trace>
  <inkml:trace contextRef="#ctx0" brushRef="#br0" timeOffset="954.877">2653 734,'23'-6,"-1"-2,0-1,0 0,-1-2,0 0,-1-1,0-2,-1 0,-1 0,0-2,-1 0,5-8,-20 22,0 0,0 0,-1-1,1 1,-1-1,1 1,-1-1,0 0,1 1,-2-1,1 0,0 0,0 0,-1 0,0 1,1-1,-1 0,0 0,-1 0,1 0,0 0,-1 0,1 0,-1 0,0 1,0-1,0 0,-1 0,1 1,-1-1,1 1,-1-1,0 1,0 0,0 0,0 0,0 0,0 0,-1 0,1 1,-1-1,1 1,-1-1,0 1,1 0,-1 0,0 0,0 0,0 1,0-1,0 1,1 0,-1 0,0 0,0 0,-1 0,-11 5,1 1,0 0,0 1,1 1,0 0,1 1,-1 0,2 0,-1 2,1-1,1 1,0 1,-6 9,13-18,-9 10,1 1,-1 1,2 0,0 0,1 1,1 1,0-1,1 1,1 0,1 1,0 0,1-1,1 1,0 13,3-26,0 0,0 0,1 0,0 0,0 0,0-1,0 1,1 0,0-1,0 1,0-1,0 0,1 0,0 1,0-2,0 1,0 0,0-1,1 1,0-1,-1 0,1 0,1 0,-1-1,0 0,0 1,1-1,0-1,-1 1,1-1,0 0,-1 0,1 0,0-1,2 1,9 0,0 0,0-1,0 0,0-2,0 0,0 0,-1-2,1 0,-1-1,8-3,11-8,-4 0</inkml:trace>
  <inkml:trace contextRef="#ctx0" brushRef="#br0" timeOffset="1266.7">3331 509,'-8'7,"1"-2,1 1,-1 0,1 0,-1 0,2 1,-1 0,1 0,0 0,0 1,1-1,0 1,1 0,0 0,0 1,0-1,1 1,1-1,-1 1,1 5,3-10,-1 0,2 0,-1 0,0 0,1-1,-1 1,1-1,0 0,1 1,-1-1,0-1,1 1,-1 0,1-1,0 0,0 0,0 0,1 0,-2-1,0 0,0-1,-1 1,1 0,0 1,-1-1,1 0,-1 1,1 0,-1-1,0 1,0 0,0 0,0 0,0 1,0-1,0 0,-1 1,1-1,-1 1,0-1,0 1,0 0,0 0,0-1,0 1,-1 0,0 0,1 0,-1 0,0 0,0 0,-1 0,1-1,0 1,-1 0,0 0,0 0,0-1,0 2,-4 4,0 0,-1 0,0 0,0 0,-1-1,0 0,0-1,-1 1,1-2,-1 1,-1-1,1 0,-1 0,0-1,0-1,0 1,-1-1,1-1,-1 0,1 0,-9 0,-8 0</inkml:trace>
  <inkml:trace contextRef="#ctx0" brushRef="#br0" timeOffset="-766.321">1158 424,'-36'60,"3"1,3 2,3 2,3 0,-9 40,22-66,-2-1,-1 0,-2-1,-2-1,-15 23,22-41</inkml:trace>
  <inkml:trace contextRef="#ctx0" brushRef="#br0" timeOffset="-312.703">1045 424,'0'40,"1"0,2 0,2 0,2-1,2 1,1-1,2-1,1 0,3-1,0-1,3 0,18 27,-36-61,0 0,0 0,1 0,-1 0,0-1,1 1,-1 0,1-1,0 1,-1-1,1 0,0 1,0-1,0 0,0 0,0 0,0-1,0 1,0 0,0-1,0 1,1-1,-1 0,0 0,0 1,0-2,1 1,-1 0,0 0,0-1,0 1,0-1,1 1,-1-1,0 0,0 0,0 0,-1 0,1-1,0 1,0 0,-1-1,1 1,0-1,-1 0,2-1,9-14,-1-1,-1-1,0 1,-1-2,-1 1,-1-1,-1 0,-1-1,3-19,6-16,41-168,-23 76,-41 165,3 1</inkml:trace>
  <inkml:trace contextRef="#ctx0" brushRef="#br0" timeOffset="6005.097">7734 622,'-8'13,"1"0,0 0,1 0,1 1,0 0,1 0,0 0,1 0,1 1,1 0,-1-1,2 8,0-20,0 0,0 0,0 0,0 1,0-1,0 0,1 0,-1 0,1 0,-1 0,1 0,0 0,0 0,0 0,0 0,0 0,0-1,1 1,-1 0,0-1,1 1,0-1,-1 1,1-1,0 0,0 0,-1 0,1 0,0 0,0 0,0 0,0 0,1-1,-1 1,0-1,0 0,0 0,0 0,0 0,1 0,-1 0,0 0,0-1,0 1,0-1,0 1,2-2,7-4,0-1,0-1,-1 1,0-2,0 1,-1-1,0-1,-1 0,0 0,-1-1,0 1,0-2,-1 1,-1-1,0 0,0 0,-1 0,-1-1,2-10,-5 18,-1-1,1 1,-1 0,0 0,-1 0,1 0,-1 0,0 0,0 0,-1 1,1-1,-1 1,0-1,0 1,-1 0,1 0,-1 0,0 1,0-1,0 1,0 0,0 0,-1 1,0-1,1 1,-1 0,0 0,0 0,0 1,0 0,0 0,-1 0,1 1,0 0,0-1,-1 2,1-1,0 1,0 0,0 0,0 0,0 1,0-1,0 1,0 1,-4 1,-10 10</inkml:trace>
  <inkml:trace contextRef="#ctx0" brushRef="#br0" timeOffset="6789.881">8242 0,'-14'134,"-5"-1,-6-1,-5-1,-13 20,8-68,58-99,3-12,1 0,1 1,2 2,0 1,2 1,0 2,1 1,36-15,-60 32,-6 0,0 1,0 0,1 0,-1 1,0-1,1 0,-1 1,1 0,-1 0,1 0,0 1,-1-1,1 1,0 0,0 0,-1 0,1 0,0 1,-1-1,1 1,0 0,-1 0,1 0,-1 1,1-1,-1 1,0 0,0 0,0 0,0 0,0 1,0-1,2 3,-3-1,1 1,-1-1,0 0,0 1,-1-1,1 1,-1 0,0 0,0-1,-1 1,1 0,-1 0,0 0,0 0,-1-1,0 1,0 0,0 0,0-1,0 1,-1 0,-1 2,-56 95,53-92,-1 1,-1-1,0-1,0 0,0 0,-1 0,-1-1,0-1,0 1,0-2,-1 1,1-1,-2-1,1 0,-1-1,1 0,-1-1,0 0,0 0,-1-2,1 1,0-2,-1 0,-8-1,18 0,-1-1,1 0,-1 0,1 0,-1 0,1-1,0 1,0-1,1 0,-1 0,0 0,1 0,0-1,-1 1,1-1,1 1,-1-1,0 1,1-1,0 0,0 0,0 0,0 0,1-1,-4-19</inkml:trace>
  <inkml:trace contextRef="#ctx0" brushRef="#br0" timeOffset="7024.226">8749 29,'-75'409,"65"-82,0-293,4-28</inkml:trace>
  <inkml:trace contextRef="#ctx0" brushRef="#br0" timeOffset="7218.727">8862 650,'29'-1,"0"-1,-1-2,0 0,1-2,-2-1,1-2,-1 0,0-2,3-3,-22 10,0-1,-1 1,1-2,-1 1,0-1,-1 0,0-1,1 1,-2-1,5-7,-8 12,0-1,-1 0,1 1,-1-1,0 0,0 0,0 0,0 0,0 0,0 0,-1 0,0 0,1 0,-1 0,0 0,-1 0,1 0,0 0,-1 0,0 0,0 0,0 0,0 0,0 0,0 1,-1-1,1 0,-1 1,0-1,0 1,0 0,0-1,0 1,-5-1,0-1,1 2,-1-1,0 1,0 0,-1 0,1 0,0 1,-1 1,1-1,0 1,-1 0,1 1,-1 0,1 0,0 0,0 1,0 0,0 1,0-1,0 1,0 1,1-1,-1 1,1 0,0 1,1-1,-1 1,-2 3,-7 4,0 1,1 1,1 0,0 0,0 2,2-1,0 2,1-1,0 1,2 1,0 0,1 0,0 1,2-1,0 1,1 0,1 1,1-1,1 6,1-19,1-1,1 0,-1-1,1 1,0 0,0 0,0-1,1 1,-1-1,1 0,0 1,1-1,-1-1,1 1,-1 0,1-1,0 0,0 0,1 0,-1 0,1-1,-1 0,1 0,0 0,0 0,19 8</inkml:trace>
  <inkml:trace contextRef="#ctx0" brushRef="#br0" timeOffset="7673.437">9315 791,'64'-62,"2"2,63-40,-80 75,-48 25,0 0,0-1,0 1,0 0,-1 0,1 0,0 0,0 0,0 0,0 0,0 0,0 0,-1 0,1 0,0 1,0-1,0 0,0 1,-1-1,1 1,0-1,0 0,-1 1,1 0,0-1,-1 1,1-1,-1 1,1 0,0-1,-1 1,0 0,1 0,-1-1,1 1,-1 0,0 0,0 0,1 0,-1-1,0 1,0 0,0 0,0 0,0 0,0 0,0 0,0-1,0 1,-1 0,1 0,0 0,0 0,-1-1,1 1,-1 0,1 0,-7 29,-2 64,12-92,-1-1,1 1,-1 0,1-1,0 1,0-1,0 0,0 0,0 0,0 0,0 0,0-1,0 1,0-1,0 0,0 0,0 0,1 0,-1-1,0 1,0-1,0 0,0 0,0 0,0 0,-1 0,1-1,0 0,0 1,-1-1,1 0,-1 0,0 0,1-1,-1 2,44-23,139-60,-184 83,1 0,0 1,-1-1,1 1,-1-1,1 1,0 0,-1-1,1 1,-1 0,1 0,0 0,-1 0,1 1,0-1,-1 0,1 1,0-1,-1 1,1-1,-1 1,1 0,-1 0,0 0,1 0,-1 0,0 0,1 0,-1 0,0 0,0 0,0 1,0-1,0 1,0-1,-1 0,1 1,0-1,-1 1,1 0,-1-1,0 1,1-1,-1 1,0 0,0-1,0 1,0 0,0-1,-13 87,12-83,-15 47,12-41,0 0,0 0,1 0,0 1,1-1,1 1,0 0,0-1,1 1,1 0,0-1,2 11,3-5</inkml:trace>
  <inkml:trace contextRef="#ctx0" brushRef="#br0" timeOffset="5201.627">6350 593,'-51'476,"18"-381,33-96,0 1,0-1,0 1,0 0,0-1,0 1,0-1,0 1,0-1,0 1,0 0,0-1,-1 1,1-1,0 1,0 0,0-1,-1 1,1-1,0 1,0 0,-1-1,1 1,0 0,-1 0,1-1,-1 1,1 0,0 0,-1 0,1-1,-1 1,1 0,0 0,-1 0,1 0,-1 0,1 0,-1 0,1 0,0 0,-1 0,1 0,-1 0,1 0,-1 0,1 0,0 0,-1 1,1-1,-1 0,1 0,0 0,-1 1,1-1,0 0,-1 0,1 1,0-1,-1 0,1 1,0-1,0 1,-1-1,1 0,0 1,0-1,0 0,0 1,-3-37,10 5,2 0,1 0,1 0,1 1,2 1,1 0,1 1,1 1,16-18,-16 19,-2 0,2 1,0 1,1 1,2 0,0 2,2 0,0 1,1 1,1 1,0 1,11-4,-32 19,0 1,-1-1,1 1,0 0,0-1,0 1,0 0,0 1,0-1,0 1,0-1,0 1,0 0,0 0,1 0,-1 0,0 1,0-1,0 1,0 0,0 0,0 0,0 0,-1 1,1-1,0 1,0-1,-1 1,1 0,-1 0,0 0,0 1,0-1,0 0,0 1,0-1,0 1,-1 0,1 0,-1-1,0 1,0 0,0 0,0 0,-1 0,1 0,-1 0,1 1,-1 1,-3 12,1 0,-2 0,0-1,-2 1,1-1,-2 0,0-1,-1 0,0 0,-2 0,1-1,-2 0,0-1,0 0,-1-1,-12 9,15-11,-1 1,-1-1,1-1,-2 0,1 0,-1-1,-1-1,1 0,-1 0,-1-2,1 1,-1-2,1 0,-1 0,-4-1,-7-1</inkml:trace>
  <inkml:trace contextRef="#ctx0" brushRef="#br0" timeOffset="5703.125">6803 847,'63'-34,"-2"-4,-1-2,-2-2,50-49,-98 81,0 0,-1-1,-1 0,0-1,0 0,-1 0,0 0,1-6,-7 15,1-1,-1 1,1-1,-1 1,0-1,-1 1,1-1,-1 0,1 1,-1-1,0 0,-1 1,1-1,0 0,-1 1,0-1,0 0,0 1,0-1,-1 1,1 0,-1 0,0-1,0 1,0 0,-1 0,1 1,0-1,-1 0,0 1,0 0,0-1,-2 0,0 0,1 1,-1 0,1 0,-1 0,0 1,0 0,0 0,0 0,0 0,0 1,0 0,0 0,0 0,0 0,0 1,0 0,0 0,0 1,0-1,0 1,1 0,-1 0,0 1,1-1,0 1,0 0,-4 3,-92 104,97-107,0 0,0 1,0-1,0 1,1-1,-1 1,1 0,0 0,0 0,1 0,-1 0,1 1,0-1,0 0,0 1,1-1,-1 1,1-1,0 1,0-1,1 1,0-1,-1 0,1 1,1-1,-1 0,1 0,-1 0,1 1,0-2,1 1,-1 0,1 0,0-1,-1 1,2-1,-1 0,0 0,2 1,10 1,-1 0,1-1,1-1,-1 0,0-1,1-1,-1 0,1-1,-1-1,1 0,-1-1,0-1,7-2,102-28,-124 34,0-1,0 1,0-1,-1 1,1-1,0 1,0-1,0 1,0-1,0 1,0 0,0-1,0 1,0-1,0 1,0-1,0 1,0-1,1 1,-1-1,0 1,0-1,0 1,1-1,-1 1,0-1,1 0,-1 1,0-1,1 1,-1-1,1 0,-1 1,1-1,-1 0,0 0,1 1,-1-1,1 0,-1 0,1 0,-1 1,1-1,0 0,-1 0,1 0,-1 0,1 0,-1 0,1 0,-1 0,1-1,-1 1,1 0,-1 0,1 0,-1 0,1-1,-1 1,1 0,-1 0,1-1,-1 1,0 0,1-1,-1 1,1-1,-1 1,-26 37,23-34,-64 102,60-86</inkml:trace>
  <inkml:trace contextRef="#ctx0" brushRef="#br0" timeOffset="3403.384">4460 593,'-14'9,"0"1,0 1,1-1,0 2,1 0,0 0,1 1,1 1,0 0,1 0,0 1,1 0,1 1,0-1,1 1,1 1,0 1,4-13,1 0,0-1,0 1,0 0,0-1,1 1,0-1,0 1,0-1,0 1,1-1,-1 0,1 1,1-1,-1 0,0 0,1-1,0 1,0 0,0-1,0 0,1 0,-1 0,1 0,0 0,0-1,0 1,0-1,0 0,0-1,0 1,1-1,-1 1,1-1,-1-1,1 1,0-1,-1 1,1-1,-1-1,1 1,0-1,-1 1,1-1,-1-1,1 1,-1-1,2 0,13-10,0-1,-1 0,-1-1,0-1,-1-1,-1 0,0-2,-2 1,0-1,0-1,-2-1,0 1,-1-3,-8 18,42-109,-42 109,-1 0,0 0,0 0,-1 0,1 0,-1 0,0 0,0 0,0 0,-1 0,1 0,-1 0,0 0,0 0,0 0,-1 0,1 1,-1-1,0 0,0 1,0 0,-1-1,1 1,-1 0,0 0,0 0,-2-1,2 2,0 1,0-1,0 1,0 0,-1 0,1 0,0 0,-1 0,1 1,-1 0,1 0,0 0,-1 0,1 0,-1 0,1 1,-1 0,1 0,0 0,0 0,-4 2,-18 8</inkml:trace>
  <inkml:trace contextRef="#ctx0" brushRef="#br0" timeOffset="4287.358">4940 480,'-204'353,"312"-535,17 10,-92 138,-33 34,1 1,0-1,-1 1,1-1,0 1,-1-1,1 1,-1-1,1 1,-1-1,1 1,-1 0,1-1,-1 1,1 0,-1-1,0 1,0 0,1 0,-1-1,0 1,0 0,0 0,0 0,0-1,0 1,0 0,0 0,0 0,0-1,0 1,0 0,-1 0,1-1,0 1,-1 0,1 0,0-1,-1 1,1 0,-1 1,-16 81,13-68,0-1,0 1,2-1,0 1,0 0,1 0,1 0,1 0,0-1,1 1,1 1,-2-12,1 1,0 0,1-1,-1 1,1-1,0 0,0 1,0-2,0 1,1 0,0-1,0 1,0-1,0 0,0 0,1-1,-1 1,1-1,-1 0,1 0,0-1,0 1,0-1,0 0,0 0,0-1,0 0,0 0,1 0,-1 0,0-1,0 0,0 0,0 0,0-1,-1 1,1-1,0 0,-1-1,1 1,-1-1,0 0,1 0,-1 0,0-1,9-11,0-1,-1 0,0 0,-2-2,0 1,-1-1,-1 0,0-1,-1 0,2-13,-4 16,9-63,-18 61</inkml:trace>
  <inkml:trace contextRef="#ctx0" brushRef="#br0" timeOffset="9822.281">11177 255,'-17'39,"2"1,2 1,1 0,-1 16,-1 1,-75 262,87-289,26-38,-11-6,-2-1</inkml:trace>
  <inkml:trace contextRef="#ctx0" brushRef="#br0" timeOffset="10119.971">11487 226,'-14'34,"-5"16,5 3,11-6,9-12,10-11,6-10,5-8,2-4,1-3,0-1,0 0,0-1,-6-3,-1-1,-6-5,-4 1</inkml:trace>
  <inkml:trace contextRef="#ctx0" brushRef="#br0" timeOffset="10373.396">11911 113,'-24'44,"-13"27,-5 13,5-4,9-10,4-13,6-11,6-9,1-5,2-4,2-2,3 0,2 0,1 1,1 0,0 0,5-4,2-6</inkml:trace>
  <inkml:trace contextRef="#ctx0" brushRef="#br0" timeOffset="10605.384">12024 706,'-5'24,"3"8,3-1</inkml:trace>
  <inkml:trace contextRef="#ctx0" brushRef="#br0" timeOffset="11103.541">12334 283,'27'-14,"176"-70,-202 83,1 0,0 0,0 0,0 0,0 0,0 0,0 1,0-1,0 0,0 1,0 0,1-1,-1 1,0 0,0 0,0 0,0 1,1-1,-1 1,0-1,0 1,0-1,0 1,0 0,0 0,0 0,0 0,-1 0,1 1,0-1,-1 0,1 1,0 0,-1-1,0 1,1 0,-1-1,0 1,0 0,0 0,0 0,0 0,-1 0,1 0,-1 0,1 0,-1 1,0-1,0 0,0 0,0 0,0 0,0 1,-1 1,-57 64,52-64,1 0,0 0,1 0,-1 0,1 1,0 0,0-1,0 2,0-1,1 0,0 1,0 0,1-1,0 1,0 0,0 0,0 2,3-2,1-1,0 1,0-1,1 0,0 0,0 0,0 0,0 0,1 0,-1-1,1 0,0 0,1 0,-1 0,1-1,-1 1,1-1,0 0,0-1,1 1,-1-1,0 0,1 0,16 9,-18-9,0 0,0 0,0 0,0 0,-1 0,1 1,-1-1,1 1,-1 0,0 0,0 1,0-1,-1 1,1-1,-1 1,0 0,0 0,0 0,0 0,-1 0,0 0,1 0,-2 0,1 1,0-1,-1 0,0 1,0-1,0 1,-1-1,1 0,-1 1,0-1,0 0,0 0,-1 1,-6 6,-1-1,0 0,0 0,-1-1,0 0,-1-1,0 0,0-1,0 0,-1 0,0-1,-1-1,-11 4,3 1,15-7,0 0,0 0,-1 0,1-1,-1 1,1-2,-1 1,0-1,1 0,-1 0,0-1,0 0,-1 0,-8-4</inkml:trace>
  <inkml:trace contextRef="#ctx0" brushRef="#br0" timeOffset="11475.785">13237 255,'-7'6,"-18"11,1 1,1 1,1 0,1 2,0 1,2 1,1 0,0 2,-8 16,24-38,0 0,1 1,-1-1,0 0,1 1,0-1,0 1,0 0,1-1,-1 1,1 0,0-1,0 1,0 0,0-1,1 1,-1 0,1-1,0 1,0 0,0-1,1 0,-1 1,1-1,0 0,0 1,0-1,0 0,0-1,1 1,0 0,-1-1,1 1,0-1,0 0,0 0,0 0,1 0,-1-1,0 1,3 0,6-1,0-1,1 0,-1 0,0-1,1-1,-1 0,0-1,0 0,-1-1,1 0,-1-1,1 0,-1-1,-1 0,1 0,-1-1,0-1,-1 0,0 0,3-4,-5 7,-1 0,1-1,-1 0,1 0,-2 0,1-1,-1 0,0 0,0 0,-1-1,0 1,0-1,-1 0,0 0,-1 0,1-1,-2 1,1-1,-1 1,0-1,-1 0,0 1,0-1,-1 0,0 1,-1-1,0 1,0 0,-1-1,0 1,-1-1,0 4,0 0,0 0,0 0,-1 1,1 0,-1 0,0 0,-1 1,1 0,-1 0,1 0,-1 0,0 1,0 0,0 0,0 1,0 0,-1 0,1 0,0 1,0 0,-1 0,1 0,0 1,0 0,-5 1,-14 5</inkml:trace>
  <inkml:trace contextRef="#ctx0" brushRef="#br0" timeOffset="11789.475">13293 537,'-18'7,"0"1,1 0,-1 2,2 0,-1 0,1 2,1 0,0 1,1 0,1 1,0 1,0 0,2 1,0 0,0 1,1 2,8-16,0 0,1 0,-1 1,1-1,0 0,0 0,0 1,1-1,-1 1,1-1,0 0,-1 1,2-1,-1 1,0-1,1 1,-1-1,1 0,0 1,0-1,1 0,-1 0,0 0,1 0,0 0,0 0,0 0,0 0,0-1,1 1,-1-1,1 0,0 1,-1-1,1-1,0 1,0 0,0-1,0 1,2 0,3 1,-1-1,1 1,0-1,0 0,0-1,0 0,0 0,0-1,0 0,0 0,0-1,0 0,0-1,0 1,0-1,-1-1,1 0,-1 0,1 0,-1-1,0 0,0 0,-1-1,1 0,-1-1,-1 1,-1-1,0-1,-1 1,1 0,-1-1,0 0,-1 0,0 0,0 0,-1 0,1 0,-1 0,-1 0,0-1,0 1,0 0,-1-1,0 1,0 0,-1 0,0 0,0 0,0 0,-1 0,-2-3,-7-8</inkml:trace>
  <inkml:trace contextRef="#ctx0" brushRef="#br0" timeOffset="13856.582">0 1581,'55'-16,"1"-2,1 3,0 2,1 2,1 4,32-1,89-14,261-61,-143 48,1205 37,-1085-3,-65-26,345 26,-362-25,664 26,1049 0,-1666-29,25 17,-212 0,130 10,25-1,26-24,161 15,-163-6,92 18,-190 1,22-12,-177 0,0 4,21 7,155-28,-99 0,-58 2,85-5,309 32,-511-1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29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22,'-5'5,"-1"6,4 2,4-7,5-4,7-3,1-5,2-2,-1-5,2 0,-8 3,-10 2,-10 8,-8 4,-1 1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0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1,'-5'5,"-6"1,3 1,8-2,-1-2,-4-1,2-5,-2-3,-1 4,-4 4,0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0 172,'10'-29,"7"-14,2 5,-3 14,-4 15,-5 15,-2 11,2 7,4-1,6-8,4-7,4-10,2-10,2-6,-5-6,-1 1,-4 0,-7 4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171 366,'-14'7,"-1"1,1 0,0 1,1 0,0 1,1 1,0 0,0 1,1 0,1 1,0 0,-6 10,16-22,-1 0,0 1,1-1,-1 1,1-1,-1 1,1-1,0 1,0-1,0 1,0-1,0 1,0-1,0 1,0-1,0 1,1-1,-1 1,1-1,-1 1,1-1,0 0,-1 1,1-1,0 0,0 1,0-1,0 0,0 0,0 0,0 0,0 0,0 0,1 0,-1 0,0-1,1 1,-1 0,1-1,-1 1,1-1,-1 0,0 1,1-1,0 0,72 4,-59-8,0 0,0-2,0 1,-1-2,0 0,0-1,-1 0,0-1,0-1,-1 0,0 0,-1-1,0-1,-1 0,-1 0,1-1,-2 0,0-1,-1 0,0 0,4-13,-4 11,0-1,-2 1,0-1,0 0,-2 0,0 0,-1-1,-1 1,0-1,-2 1,-1-18,2 30,-1 0,1 1,-1-1,1 0,-1 0,-1 0,1 1,-1-1,0 0,0 1,0 0,0-1,-1 1,0 0,0 0,0 0,0 1,-1-1,1 1,-1 0,0 0,0 0,0 0,0 1,-1-1,1 1,-1 0,1 1,-1-1,0 1,1 0,-1 0,0 0,0 1,0-1,0 1,0 1,0-1,1 1,-1-1,0 1,0 1,0-1,1 1,-2 0,-3 5,1 1,0 0,0 0,1 0,0 1,1 0,-1 1,2 0,0-1,0 2,0-1,1 0,1 1,0 0,0 0,1 0,1 0,0 0,0 0,1 1,0-1,1 0,1 0,0 0,0 0,1 0,0 0,3 6,1 3,1-1,0 0,1 0,1-1,1 0,1-1,0 0,1-1,1 0,0-1,1-1,1 0,0-1,0-1,2-1,0 0,0-1,5 1,69 29,-68-33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1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20 537,'-4'28,"-2"-3,2-1,2 1,0 0,1 0,1 0,2 0,0 0,2-1,1 3,-3-21,0-1,0 0,1 0,-1 0,1 0,0 0,1-1,-1 1,1-1,0 0,0 0,0 0,1-1,-1 1,1-1,0 0,0 0,0-1,0 0,1 0,-1 0,0 0,1-1,0 0,-1 0,1 0,-1-1,1 0,0 0,-1 0,1-1,0 0,-1 0,1 0,-1-1,1 0,-1 0,0 0,0-1,0 1,0-1,0-1,0 1,21-12,0-1,-1-1,-1-1,-1-1,0-1,-1-1,15-19,-10 13,-27 27,1 0,0-1,-1 1,1 0,0 0,-1 0,1 0,0 0,-1 0,1 0,0 0,-1 0,1 0,0 0,-1 0,1 1,0-1,-1 0,1 0,-1 1,1-1,0 0,-1 1,1-1,-1 1,1-1,-1 1,1-1,-1 1,1-1,-1 1,0-1,1 1,-1 0,0-1,1 1,-1-1,0 1,0 0,0-1,0 1,0 0,1-1,-1 1,0 0,0-1,-1 1,1 0,0-1,0 1,0 0,0-1,-1 1,1 6,1-1,-1 0,1 0,0 0,0-1,1 1,0 0,0 0,0-1,1 1,-1-1,1 0,1 1,-1-2,1 1,0 0,0-1,0 1,1-1,-1 0,1-1,0 1,0-1,0 0,1 0,-1-1,1 1,-1-1,1 0,4 0,-2 0,-1-1,1 0,-1-1,1 0,-1 0,1-1,-1 1,1-2,-1 1,0-1,0 0,1 0,-1-1,-1 0,1-1,0 1,-1-1,0 0,0-1,0 0,0 1,-1-2,1 1,-2-1,1 0,0 0,-1 0,0 0,1-4,53-94,-45 82</inkml:trace>
  <inkml:trace contextRef="#ctx0" brushRef="#br0" timeOffset="1255.142">1205 1,'0'17,"0"357,-29-114,29-258,0-1,0 1,-1 0,1-1,1 1,-1-1,0 1,0 0,1-1,-1 1,0-1,1 1,0-1,-1 1,1-1,0 0,0 1,0-1,0 0,0 1,0-1,0 0,0 0,0 0,0 0,1 0,-1 0,0 0,1-1,-1 1,1 0,-1-1,1 1,-1-1,1 0,0 1,-1-1,1 0,-1 0,1 0,0 0,-1 0,1 0,-1-1,1 1,-1 0,1-1,-1 1,1-1,-1 0,1 1,-1-1,1 0,-1 0,0 0,0 0,1 0,-1 0,0-1,110-91,-26 32,-83 62,0-1,-1 1,1 0,0 0,-1 0,1 0,-1 0,1 1,-1-1,0 0,1 1,-1-1,0 1,0-1,0 1,0 0,0 0,-1-1,1 1,0 0,-1 0,1 0,-1-1,0 1,1 0,-1 0,0 0,0 0,0 0,-1 0,1 0,0-1,-1 1,1 0,0 2,-1 1,0 1,1 0,0 0,0 0,1 0,-1-1,1 1,0 0,1-1,0 1,-1-1,2 1,-1-1,1 0,0 0,0 0,0 0,0 0,1-1,0 1,0-1,0 0,1 0,-1-1,1 0,0 1,0-1,0-1,0 1,3 0,6-2,1-1,-1-1,0 0,1-1,-1 0,0-1,0-1,-1 0,1-1,-1 0,0-1,0-1,0 0,-1-1,0 0,-1 0,0-2,0 1,-1-1,0-1,-1 0,1-2,35-87,-44 97,-1 1,1 0,-1-1,0 1,1-1,-1 1,0-1,0 1,-1-1,1 1,0 0,-1-1,0 1,1-1,-1 1,0 0,0-1,0 1,-1 0,1 0,0 0,-1 0,1 0,-1 0,0 1,0-1,0 0,0 1,0-1,0 1,0 0,0 0,0 0,-1 0,1 0,0 0,-1 1,1-1,-1 1,1-1,-3 1,-2 1,0 0,1 0,-1 0,0 1,1 0,-1 1,1 0,-1 0,1 0,0 0,0 1,1 0,-1 0,1 1,0 0,0-1,0 2,1-1,0 0,0 1,0 0,1 0,0 0,0 1,0-1,1 1,0-1,0 1,1 0,0-1,0 1,0 0,1 0,0 6,1-7,0 1,0-1,1 0,0 0,0 1,0-1,1 0,-1-1,2 1,-1 0,1-1,-1 0,1 0,1 0,-1 0,1-1,0 1,0-1,0 0,1-1,-1 1,1-1,0 0,0-1,0 1,0-1,0 0,5 0,4 2,0-1,0-1,1 0,-1-1,1 0,-1-1,1-1,-1-1,0 0,0-1,11-4,-2-1,-1-1,-1-1,1-2,-2 0,0-1,0-1,-1-1,-1-1,-1 0,0-1,-1-2,-1 1,0-2,-2 0,3-6,8-58,-24 82,-1 0,0-1,0 1,-1 0,1 0,0 0,-1 0,1-1,-1 1,0 0,0 0,0 0,0 0,0 0,0 0,0 1,-1-1,1 0,0 1,-1-1,0 1,1-1,-1 1,0 0,0-1,0 1,0 0,0 0,0 0,0 1,0-1,0 1,0-1,0 1,-1-1,1 1,-2 0,0 0,0-1,0 1,1 1,-1-1,0 0,0 1,0 0,0 0,0 0,1 0,-1 0,0 1,1 0,-1 0,1 0,0 0,0 0,0 1,0-1,0 1,0 0,1 0,-1 0,1 0,0 0,0 1,0-1,0 1,1-1,-1 1,1 0,0 0,0-1,0 1,1 0,-1 0,1 0,0 0,0 0,0 0,1 0,-1 0,1-1,1 3,4 0,1-1,1 0,-1-1,1 1,0-1,0-1,0 1,0-2,0 1,1-1,-1 0,1-1,6 1,-14-2,28 4,-25-5,0 1,0-1,0 1,0 0,0 0,0 0,0 0,0 1,0 0,0 0,0 0,0 0,0 1,0-1,-1 1,1 0,0 0,-1 0,0 1,1-1,-1 1,0 0,-1 0,1 0,0 0,-1 0,1 1,-1-1,0 1,0-1,-1 1,1 0,-1 0,0 0,0 0,0 0,0 0,-1 0,0 0,-11 56,8-51,0-1,0 1,1 0,1 1,-1-1,1 0,1 0,0 1,0-1,1 0,0 0,0 1,1-1,1 0,-1 0,1-1,1 1,1 1,6 4</inkml:trace>
  <inkml:trace contextRef="#ctx0" brushRef="#br0" timeOffset="2251.873">2644 650,'24'1,"-1"-2,1 0,0-2,-1 0,1-2,5-3,-22 6,-1 0,0 0,1-1,-1 0,-1 0,1-1,0 0,-1 0,0 0,0 0,0-1,0 0,-1 0,0 0,0-1,0 1,-1-1,1 0,-2 0,1 0,0-1,-1 1,-1 0,2-5,-2 9,1-1,-1 1,0-1,0 0,0 1,0-1,0 0,0 0,-1 0,0 0,1 0,-1 1,0-1,0 0,-1 0,1 0,-1 0,1 0,-1 0,0 1,0-1,0 0,0 0,-1 1,1-1,-1 1,0 0,1-1,-1 1,0 0,0 0,0 0,-1 0,1 0,0 1,-1-1,1 1,-1-1,0 1,1 0,-1 0,0 0,0 0,0 1,0-1,0 1,-1-1,-8 5,0 0,0 1,0 1,1-1,0 2,0-1,0 2,1-1,0 1,1 1,0 0,0 0,-6 9,11-14,0 0,0 1,0-1,0 1,1 0,0 0,0 0,0 0,1 0,0 1,0-1,0 1,0 0,1-1,0 1,1 0,-1 0,1 0,0 0,0 0,1-1,0 1,0 0,0 0,0-1,1 1,0 0,1-1,-1 0,1 1,0-1,0 0,0-1,1 1,0-1,0 1,0-1,0 0,1 0,0-1,4 3,8 1,0 0,0-2,1 0,-1-1,1-1,0 0,1-1,16-1,6 1,50 17,-70-15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4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58,'-11'133,"-24"104,24-125,10-88</inkml:trace>
  <inkml:trace contextRef="#ctx0" brushRef="#br0" timeOffset="5736.8">86 58,'31'-16,"137"-25,-157 41,73 2,-82-1,0-1,0 0,0 1,-1-1,1 1,0-1,0 1,0 0,0 0,-1 0,1 0,0 0,-1 0,1 1,-1-1,1 0,-1 1,0-1,0 1,0 0,1-1,-1 1,-1 0,1 0,0 0,0-1,-1 1,1 0,-1 0,0 0,1 0,-1 0,0 0,0 0,0 0,0 0,-1 2,-2 4,-1 1,0-1,0 0,0 0,-1 0,-1 0,1-1,-1 0,0 0,-1-1,0 0,0 0,0 0,-1-1,1 0,-1-1,-1 1,1-2,0 1,-7 1,-29 6,55-12,1 1,-1 0,0 1,0 0,1 1,-1 0,0 0,-1 2,1-1,0 1,-1 1,0 0,0 0,0 1,-1 0,0 1,0 0,-1 1,1-1,-2 1,7 9,-12-15,-1 1,1-1,-1 1,0-1,0 1,0-1,-1 1,1-1,0 1,-1 0,0-1,0 1,0 0,0 0,0-1,0 1,-1 0,1-1,-1 1,0-1,0 1,0 0,0-1,0 0,0 1,-1-1,1 0,-1 0,1 1,-1-1,0 0,0-1,0 1,0 0,0-1,-1 1,-1 0,-99 42,87-40,-1 1,0 0,-1-2,0 0,1-1,-1-1,0-1,0 0,0-1,0-1,-11-3,26 5,1-1,-1 1,1-1,0 0,-1 1,1-1,0 0,0 0,0-1,-1 1,1 0,1-1,-1 1,0-1,0 0,0 1,1-1,-1 0,1 0,0 0,-1 0,1 0,-1-2,0-12</inkml:trace>
  <inkml:trace contextRef="#ctx0" brushRef="#br0" timeOffset="6101.55">707 228,'-9'11,"0"1,1 0,0 0,1 0,1 1,0 0,1 1,0-1,1 1,1 0,0 0,0 3,3-15,0 0,0 1,0-1,0 0,0 1,0-1,1 1,-1-1,1 0,0 0,-1 1,1-1,0 0,1 0,-1 0,0 0,0 0,1 0,-1 0,1-1,0 1,-1 0,1-1,0 0,0 1,0-1,0 0,0 0,0 0,1 0,-1 0,0 0,0-1,1 1,-1-1,0 0,1 1,-1-1,2 0,91-23,-86 18,0-1,0 0,-1-1,0 0,0 0,-1 0,0-1,0-1,-1 1,0-1,0 0,-1 0,0 0,-1-1,3-9,-6 17,-1 0,1 0,-1-1,0 1,0 0,0-1,0 1,-1 0,1 0,0-1,-1 1,0 0,1 0,-1 0,0 0,0 0,0 0,-1 0,1 0,0 0,-1 0,1 1,-1-1,1 0,-1 1,0 0,0-1,0 1,0 0,0 0,0 0,0 0,0 0,0 0,0 1,-1-1,-83-13,57 13,3 2</inkml:trace>
  <inkml:trace contextRef="#ctx0" brushRef="#br0" timeOffset="6436.625">1046 228,'-15'24,"1"13,2 4,8-4,10-9,8-8,7-9,4-5,4-5,-4-6,-2-3,1-4,1-6,-4-4,-1-3,-4-3,-4 0,-5 3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6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1 328,'63'2,"-37"0,0-2,0 0,1-2,-1-1,0-1,8-3,-26 4,1 0,-1-1,0-1,0 1,-1-1,1-1,-1 1,0-1,-1-1,1 1,-1-1,0 0,-1 0,0-1,0 0,0 0,-1 0,-1 0,1-1,0-4,-3 10,0 0,-1 0,1 1,-1-1,0 0,0 1,0-1,0 0,-1 0,1 1,-1-1,1 0,-1 1,0-1,0 1,0-1,-1 1,1-1,-1 1,1 0,-1 0,0-1,1 1,-1 0,0 1,0-1,-1 0,1 1,0-1,-1 1,1-1,-1 1,1 0,-1 0,1 0,-1 1,-1-1,-103-6,97 9,0 0,0 1,0 0,0 0,1 1,0 0,-1 1,2 0,-1 0,1 1,-1 0,1 1,1 0,0 0,0 0,0 1,1 0,0 0,0 1,1 0,0 0,1 0,0 0,0 1,1 0,1 0,-1 0,2 0,-1 0,1 0,1 0,0 0,0 1,1 3,1-9,-1-1,1 1,0 0,0-1,1 1,-1-1,1 0,0 0,0 0,0 0,1 0,0-1,-1 1,1-1,0 0,1 0,-1-1,0 1,1-1,-1 0,1 0,0-1,0 1,0-1,2 0,132 7,-118-9,-1 0,1-2,-1 0,1-2,-1 0,-1-1,1-1,-1-1,0-1,-1 0,2-3,-4 4</inkml:trace>
  <inkml:trace contextRef="#ctx0" brushRef="#br0" timeOffset="478.287">565 498,'54'-56,"-3"-1,-2-3,27-46,-56 80,-9 42,-11-3,-2-6,1 1,0-1,1 0,0 1,0-1,0 0,1 1,0-1,1 0,-1 0,1 0,1 0,-1 0,1 0,0 0,1-1,0 0,0 1,0-1,1-1,0 1,0-1,0 0,0 0,1 0,0-1,4 3,0-4,0-1,-1 0,1 0,0-1,0 0,0-1,0 0,0-1,0 0,0 0,-1-1,1-1,0 1,-1-2,0 1,1-1,-2-1,1 1,0-1,-1-1,0 0,0 0,-1 0,1-1,-1-1,-1 1,0-1,0 0,2-4,2-5,-4 0</inkml:trace>
  <inkml:trace contextRef="#ctx0" brushRef="#br0" timeOffset="1263.318">1440 301,'13'0,"-1"-1,1 0,0 0,-1-2,0 1,1-1,-1-1,0 0,0-1,-1 0,1-1,-1 0,-1-1,1 0,-1-1,3-2,-10 4,1 1,-1 0,0 0,0-1,-1 0,1 0,-1 1,-1-1,1-1,-1 1,0 0,0 0,-1 0,0 0,0-1,0-2,0 6,0 0,-1 0,1 0,0 0,-1 0,1 0,-1 1,0-1,0 0,0 0,0 1,-1-1,1 1,-1-1,0 1,1-1,-1 1,0 0,0 0,-1 0,1 0,0 0,-1 1,1-1,-1 1,1-1,-1 1,0 0,0 0,1 0,-1 0,0 1,0-1,-3 1,-4 0,0 1,-1 1,1 0,0 1,0 0,1 0,-1 1,1 0,-1 0,1 1,0 1,1 0,0 0,0 0,0 1,0 0,1 1,0 0,1 0,0 0,0 1,1-1,0 2,0-1,1 0,1 1,-1 0,1 0,1 0,0 0,1 0,-1 1,3-5,-1-1,1 1,0-1,0 0,1 1,-1-1,1 0,0 0,1 0,-1-1,1 1,0 0,0-1,1 0,-1 1,1-1,0-1,0 1,0-1,0 1,1-1,-1 0,1-1,0 1,0-1,5 2,3 1,-1-1,1 0,1 0,-1-2,0 1,1-2,0 0,-1 0,1-1,6-2,-2 2,1-1,0-1,-1-1,1-1,-1 0,0-2,0 0,-1-1,0 0,0-1,0-2,-1 1,-1-2,0 0,0-1,-1 0,0-1,-1 0,-1-2,0 1,-1-1,-1-1,3-6,-10 16,1-2,0 0,0 0,-1-1,1 1,-2-1,0 0,0 0,0 0,-1 0,0 0,-1 0,0 0,0 0,-1-1,-1 1,0-4,1 12,1-1,-1 1,0-1,1 1,-1-1,0 1,0-1,0 1,0 0,0 0,0-1,0 1,-1 0,1 0,0 0,-1 0,1 0,0 1,-1-1,1 0,-1 1,0-1,1 1,-1-1,1 1,-1 0,0 0,1 0,-1 0,0 0,1 0,-1 0,0 0,1 1,-1-1,1 0,-1 1,1 0,-1-1,1 1,-1 0,-1 1,-51 49,52-49,1 0,0 1,-1-1,1 1,0-1,0 1,0-1,0 1,1 0,-1 0,1-1,0 1,-1 0,1 0,1-1,-1 1,0 0,1 0,-1-1,1 1,0 0,0-1,0 1,0-1,0 1,0-1,1 1,-1-1,1 0,0 0,0 0,0 0,0 0,0 0,0 0,0-1,2 1,96 40,-82-37,-14-5,0 0,0 0,-1 0,1 0,0 1,0 0,0 0,0 0,0 0,-1 1,1-1,0 1,-1 0,0 0,1 0,-1 0,0 1,0-1,0 1,0 0,-1 0,1 0,-1 0,0 1,0-1,0 0,0 1,0 0,-1-1,0 1,0 0,0 0,0 0,0-1,-1 1,1 0,-1 0,0 0,-1 3,-76 142,70-128</inkml:trace>
  <inkml:trace contextRef="#ctx0" brushRef="#br0" timeOffset="1896.54">2484 131,'-26'21,"1"1,1 2,1 0,1 1,1 2,1 0,1 1,0 5,17-31,0 0,0 0,1 1,-1-1,1 1,0-1,-1 1,1-1,0 1,1 0,-1 0,0-1,1 1,0 0,-1 0,1 0,0 0,0 0,1-1,-1 1,1 0,-1 0,1 0,0-1,0 1,0 0,1-1,-1 1,0-1,1 0,0 1,-1-1,1 0,0 0,0 0,0 0,1 0,-1 0,0-1,1 1,2 0,7-3,0 0,0-2,0 1,0-1,-1-1,1 0,-1-1,0 0,0-1,-1 0,1-1,-1 0,-1 0,1-1,-1 0,3-5,105-106,-116 119,0-1,-1 1,1 0,0 0,0 0,0 0,0 0,0 0,0 0,-1 0,1 0,0 0,0 1,0-1,0 0,0 1,-1-1,1 0,0 1,0-1,-1 1,1-1,0 1,-1-1,1 1,0 0,-1-1,1 1,-1 0,1-1,-1 1,1 0,-1 0,0 0,1-1,-1 1,0 0,0 0,1 0,-1 0,0 0,0-1,0 1,0 0,0 0,0 0,-1 0,1 0,0 0,0-1,-1 1,1 0,0 0,-1 0,1-1,-1 1,1 0,-1 0,1-1,-1 1,1 2,-5 419,-21-218,24-187,-1 0,0-1,-1 1,-1-1,-1 0,0-1,-1 1,-1-1,0 0,-1-1,0 0,-1 0,-1-1,0-1,-1 1,-1-2,-3 3,-64 28,78-41,-1-1,0 1,0-1,1 0,-1 0,0 0,1 0,-1 0,0-1,0 1,1-1,-1 0,1 0,-1 0,0 0,1 0,0 0,-1-1,1 1,0-1,0 0,0 1,0-1,0 0,0 0,0-1,1 1,-1 0,1 0,-1-1,1 0,-3-8,1 1,0-1,1 0,0 0,1 1,0-1,1 0,0 0,1 0,0 0,0 0,1 0,1 0,0 1,0-1,2 0,1-12,80-275,-72 261</inkml:trace>
  <inkml:trace contextRef="#ctx0" brushRef="#br0" timeOffset="2501.259">2935 159,'-8'7,"1"1,0 0,0 1,0 0,1 0,0 0,1 0,0 1,1 0,0 0,0 1,1-1,1 1,-1-1,2 1,0 0,0 0,1 0,0 0,0 0,2 0,-1-1,2 6,-1-14,-1 1,0 0,1-1,-1 0,1 1,0-1,0 0,0 0,0 0,0 0,1 0,-1 0,1-1,-1 1,1-1,-1 1,1-1,0 0,-1 0,1 0,0-1,0 1,0-1,0 1,0-1,0 0,0 0,-1-1,1 1,0 0,0-1,0 0,0 1,0-1,-1 0,1-1,0 1,93-63,-40-2,-44 49,1 0,1 1,1 1,0 0,1 1,11-7,-26 20,0 0,0 0,0 0,0 1,0-1,1 0,-1 0,0 1,0-1,1 1,-1-1,1 1,-1-1,0 1,1 0,-1 0,1 0,-1 0,1 0,-1 0,0 0,1 0,-1 0,1 1,-1-1,0 0,1 1,-1 0,0-1,1 1,-1 0,0-1,0 1,0 0,0 0,1 0,-1 0,-1 0,1 0,0 0,0 1,0-1,-1 0,1 0,0 1,-1-1,1 0,-1 1,0-1,1 1,-1-1,0 1,0-1,3 27,-2 0,-1 1,-1-1,-2 0,0 0,-2-1,-1 1,-2-1,0 0,-10 20,-6 29,-96 395,106-429,8-22,-1-1,0-1,-2 1,0-1,0-1,-2 0,-2 3,12-18,0 0,-1-1,1 1,0-1,0 1,-1-1,1 1,0-1,-1 0,0 0,1 0,-1 0,0 0,1 0,-1 0,0 0,0-1,0 1,0-1,1 1,-1-1,0 0,0 0,0 0,0 0,0 0,0 0,0-1,0 1,0 0,0-1,0 0,1 1,-1-1,0 0,0 0,1 0,-1 0,1 0,-1 0,1-1,-1 1,1-1,0 1,-1-1,1 1,0-1,0 1,0-1,0 0,1 0,-1 1,0-1,1 0,-4-17,2 1,0 0,1-1,0 0,2 1,0-1,1 1,1-1,1 1,1 0,0 0,1 1,1 0,1 0,0 0,1 1,1 0,5-5,-8 5,1 1,0 0,1 1,1 0,0 0,1 1,1 0,0 1,1 0,0 1,0 1,1 0,1 1,0 0,0 1,0 1,1 0,0 1,1 1,-1 1,16-3,0 5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310 143,'12'29,"-1"3,-2 0,-1 2,-1-1,-2 1,-2-1,-1 1,-1 0,-2 0,-1 0,-2 0,-1 0,-2-1,-1 0,-3 4,8-29,0 0,0 0,-1 0,0-1,0 1,-1-1,0 0,0 0,-1-1,0 1,0-1,-1-1,1 1,-1-1,0 0,-1-1,1 0,-1 0,0 0,0-1,0 0,0-1,-1 0,1 0,0 0,-1-1,0-1,1 1,-1-2,1 1,-1-1,0 0,1-1,-7-2,-37-25,34 14</inkml:trace>
  <inkml:trace contextRef="#ctx0" brushRef="#br0" timeOffset="255.218">0 88,'43'-10,"39"-3,14 1,1 2,-7-1,-9 0,-8 2,-7 3,-6 3,-8 1,-12 1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1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29 311,'169'28,"132"-27,-289-1</inkml:trace>
  <inkml:trace contextRef="#ctx0" brushRef="#br0" timeOffset="246.041">1 594,'38'0,"32"0,9 0,-4 0,-10 0,-17-5,-11-2,-7 1,-9 1</inkml:trace>
  <inkml:trace contextRef="#ctx0" brushRef="#br0" timeOffset="564.732">819 1,'5'33,"1"31,-5 9,-2 2,-2-8,1-4,-1-10,2-3,0-5,-5-7,-1-3,1-4,1-3,2 0,0-1,2-5</inkml:trace>
  <inkml:trace contextRef="#ctx0" brushRef="#br0" timeOffset="980.585">1073 141,'356'-105,"-272"97,-82 8,-1 0,1 0,0 0,0 0,-1 0,1 1,0-1,-1 1,1-1,0 1,-1 0,1-1,-1 1,1 0,-1 0,1 0,-1 0,0 0,1 1,-1-1,0 0,0 1,0-1,0 0,0 1,0 0,0-1,-1 1,1-1,-1 1,1 0,-1-1,1 1,-1 0,0 0,0-1,0 1,0 0,0 0,0-1,0 1,-1 0,1-1,-1 1,1 0,-6 11,1-1,-2 1,1-1,-2-1,0 1,0-1,-1-1,0 0,-1 0,0-1,-2 2,-3 4,-32 30,14-15,2 1,1 1,1 2,2 1,1 0,-15 31,39-62,-1 0,1 0,0 0,-1 0,2 0,-1 1,0-1,1 0,0 1,0 0,1-1,-1 1,1-1,0 1,0 0,0-1,1 1,-1 0,1-1,0 1,1-1,-1 0,1 1,0-1,0 0,0 0,1 0,-1 0,1 0,0-1,0 1,0-1,1 0,-1 1,1-2,0 1,-1 0,1-1,1 0,-1 0,0 0,0 0,1-1,-1 1,1-1,17 0,-1 0,1-1,-1-2,0 0,0-1,0-1,0-1,0-1,-1-1,0-1,-1 0,15-9,-8 4</inkml:trace>
  <inkml:trace contextRef="#ctx0" brushRef="#br0" timeOffset="1280.535">2033 85,'-33'30,"-10"6,2 2,1 2,3 2,1 1,2 2,-3 9,34-51,0 1,0 0,0 0,1 0,0 0,0 0,0 0,0 1,1-1,-1 1,1-1,0 1,1-1,-1 1,1 0,0 0,0-1,0 1,1 0,0-1,0 1,0-1,0 1,1-1,0 1,-1-1,2 0,-1 0,0 0,1 0,0 0,0 0,0-1,0 0,1 1,-1-1,1 0,0-1,0 1,0-1,1 1,15 2,0 0,1-2,-1 0,1-2,0 0,0-1,-1-1,1-1,0-1,-1-1,0-1,1 0,-2-2,1 0,0-1,4-1,0 0,-1-2,0 0,-1-2,0 0,-1-2,0 0,-1-1,-1-1,-1-1,0-1,2-5,-15 17,0 0,-1 0,0-1,0 1,-1-1,0 0,0 0,0-1,-1 1,-1 0,0-1,0 1,0-1,-1 1,0-1,-1 0,0 1,0-1,-1 1,0 0,-1 0,1-1,-2 2,1-1,-1 0,0 1,-1-1,1 1,-1 0,-1 1,0-1,-4-4,3 6,-1 1,1-1,-1 1,1 0,-1 1,0 0,-1 0,1 1,0 0,-1 0,1 1,-1 0,1 1,-1 0,0 0,1 1,-1 0,1 0,-5 2,-12 1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1,'0'4,"0"8,-4 5,-3 5,-4-2,0 2,-3 1,-5 1,-3 2,-2-4,1 0,2 0,-2 2,-1-4,3 0,1-3,4-6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243 113,'-25'15,"1"0,1 2,0 0,1 2,1 1,0 0,2 1,1 1,-11 17,27-36,-1 1,1-1,1 0,-1 1,1 0,-1-1,1 1,0 0,0 0,0 0,1-1,0 1,-1 0,1 0,1 0,-1 0,0 0,1 0,0 0,0-1,0 1,0 0,1-1,0 1,-1-1,1 1,0-1,1 0,-1 1,1-1,-1-1,1 1,0 0,0-1,0 1,0-1,1 0,-1 0,0 0,1 0,3 0,5 3,1 0,-1-1,1-1,0 0,0 0,0-2,1 1,-1-2,0 0,1 0,-1-2,0 1,0-2,7-1,174-66,-178 64,0 0,0-1,-1-1,-1-1,1 0,-1-1,-1-1,0 0,0 0,-1-1,-1-1,0 0,-1-1,0 0,-1 0,-1-1,3-7,-9 19,-1 0,0-1,0 1,0 0,0-1,0 1,-1-1,0 1,0 0,0-1,0 1,0-1,0 1,-1-1,0 1,0-1,0 1,0 0,0 0,-1-1,0 1,1 0,-1 0,0 1,0-1,-1 0,1 1,0-1,-1 1,0 0,1 0,-1 0,0 0,0 0,0 0,-1 1,1 0,0-1,0 1,-1 1,1-1,-1 0,1 1,-2-1,-19-2</inkml:trace>
  <inkml:trace contextRef="#ctx0" brushRef="#br0" timeOffset="366.575">525 367,'-39'18,"1"2,1 1,1 2,1 2,1 1,-5 7,37-31,2-2,-106 101,102-97,0 1,0 0,1-1,0 1,0 1,0-1,1 0,0 1,0-1,0 1,0 0,1-1,0 1,0 0,1 0,0 0,0 0,0 0,0 0,1-1,0 1,0 0,1 0,2 0,0 0,1-1,-1 1,1-1,0 0,1-1,-1 1,1-1,0 0,0 0,0-1,0 0,1 0,-1 0,1-1,0 0,-1 0,1-1,0 0,0 0,0-1,0 1,0-2,0 1,0-1,0 0,0 0,4-2,2 2,0-1,0 0,0 0,-1-2,1 1,-1-2,0 0,0 0,-1-1,0 0,0-1,0 0,0-1,-1-1,-1 1,0-1,0-1,0 0,-1 0,-1 0,0-1,0 0,-1-1,-1 0,1 1,-2-2,0 1,0 0,0-10,-3 17,0-1,-1 0,1 1,-1-1,0 0,-1 0,0 1,0-1,0 1,0-1,-1 1,0-1,0 1,0 0,-1 0,0 0,0 0,0 0,-1 1,1-1,-1 1,0 0,0 0,-1 0,1 1,-4-2,-14-10</inkml:trace>
  <inkml:trace contextRef="#ctx0" brushRef="#br0" timeOffset="1049.761">976 424,'36'-79,"3"1,3 3,9-8,-22 48,-29 34,1 1,-1-1,0 1,1-1,-1 1,1-1,-1 1,1-1,-1 1,1 0,-1-1,1 1,0-1,-1 1,1 0,-1 0,1-1,0 1,-1 0,1 0,0 0,-1 0,1 0,0 0,-1 0,1 0,0 0,-1 0,1 0,0 0,-1 1,1-1,0 0,-1 0,1 1,-1-1,1 0,0 1,-1-1,1 1,-1-1,1 1,-1-1,1 1,-1-1,0 1,1-1,-1 1,0-1,1 1,-1 0,0-1,0 1,1 0,-1-1,0 1,0 0,0-1,0 1,1 7,0 0,0 0,-1-1,0 1,-1 0,0 0,0 0,0 0,-1-1,-1 1,-1 4,-6 85,10-95,0 0,1-1,-1 1,1-1,-1 1,1 0,0-1,0 1,0-1,0 0,0 1,0-1,0 0,0 1,0-1,0 0,1 0,-1 0,1 0,-1 0,1-1,-1 1,1 0,-1-1,1 1,-1-1,1 1,0-1,-1 0,1 0,0 1,0-1,-1-1,1 1,0 0,-1 0,1 0,0-1,-1 1,1-1,-1 0,1 1,-1-1,1 0,64-43,-26 5,-16 15,0 1,1 1,1 1,1 1,14-6,-40 25,0 0,0 0,0 0,0 0,0 0,0 1,0-1,0 0,1 1,-1-1,0 1,0 0,1-1,-1 1,0 0,1 0,-1-1,0 1,1 0,-1 1,0-1,1 0,-1 0,0 0,0 1,1-1,-1 1,0-1,0 1,1-1,-1 1,0 0,0 0,0-1,0 1,0 0,0 0,0 0,0 0,0 0,-1 0,1 0,0 1,-1-1,1 0,-1 0,1 0,-1 1,0-1,1 0,-1 1,0-1,0 0,0 1,0-1,0 0,0 1,-38 118,15-67,10-19,8-24,0 1,1 0,0 1,1-1,0 1,1 0,0-1,1 1,0 0,1 6,4 0</inkml:trace>
  <inkml:trace contextRef="#ctx0" brushRef="#br0" timeOffset="1289.055">2106 85,'-39'33,"-41"36,-17 15,-6 8,5-2,5-7,8-8,9-12,13-6,8-10,7-6,9-7,9-3,6-8,7-2,2-6,2-4</inkml:trace>
  <inkml:trace contextRef="#ctx0" brushRef="#br0" timeOffset="1652.751">2077 649,'-59'17,"1"4,0 1,2 4,-2 3,10 11,48-39,-1 0,0 1,1-1,-1 1,1-1,0 0,-1 1,1-1,0 1,0-1,0 1,0-1,0 1,0-1,0 1,1-1,-1 1,0-1,1 0,-1 1,1-1,0 1,-1-1,1 0,0 0,0 1,0-1,0 0,0 0,0 0,0 0,0 0,0 0,1 0,-1-1,0 1,1 0,-1-1,0 1,1-1,43 20,-40-20,-1 0,0 1,0-1,0 1,0 0,0 0,0 0,0 1,0 0,-1-1,1 1,0 1,-1-1,0 0,1 1,-1 0,0-1,0 1,0 1,-1-1,1 0,-1 1,0-1,0 1,0-1,0 1,-1 0,1 0,-1 0,0 0,0 0,-1 0,1 0,-1 0,0 1,0 2,-4-1,-1 0,0-1,0 1,0-1,0 0,-1-1,0 1,0-1,0 0,-1-1,1 1,-1-1,0 0,0-1,0 0,0 0,0 0,0-1,-1 0,1-1,0 1,-1-2,1 1,0-1,-19 2</inkml:trace>
  <inkml:trace contextRef="#ctx0" brushRef="#br0" timeOffset="2939.857">609 0,'-55'2,"21"-3,-160 5,180-1,0 1,0 1,0 0,1 1,0 0,0 1,1 1,-1 0,2 0,-1 1,1 1,1 0,-2 2,1 2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1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1 367,'218'-158,"-175"118,-1-1,-3-2,20-30,-59 73,0-1,0 1,0-1,0 1,1-1,-1 1,0-1,0 1,0-1,0 1,0-1,1 1,-1 0,0-1,0 1,1-1,-1 1,0 0,1-1,-1 1,1 0,-1-1,0 1,1 0,-1-1,1 1,-1 0,1 0,-1 0,1 0,-1-1,0 1,1 0,-1 0,1 0,-1 0,1 0,-1 0,1 0,-1 0,1 0,-1 0,1 0,-1 1,1-1,-1 0,1 0,-1 0,1 1,-1-1,1 0,-1 1,0-1,1 0,-1 1,0-1,1 0,-1 1,0-1,1 1,-1-1,0 0,0 1,0-1,1 1,2 36,-3-33,7 208,28 55,-28-208,-6-43,0 0,1 0,1 0,0 0,1 0,1 0,1-1,0 1,-5-15,-1-1,0 1,0-1,1 1,-1-1,0 1,1-1,-1 1,0-1,1 1,-1-1,1 1,-1-1,1 1,-1-1,1 0,-1 1,1-1,-1 0,1 0,-1 1,1-1,0 0,-1 0,1 0,0 0,-1 0,1 0,-1 0,1 0,0 0,-1 0,1 0,-1 0,1 0,0 0,-1-1,1 1,-1 0,1 0,0-1,-1 1,1 0,-1-1,1 1,-1-1,0 1,1 0,-1-1,1 1,-1-1,0 1,1-1,-1 0,0 1,0-1,1 1,-1-1,0 1,0-1,0 0,0 1,0-1,0 0,19-47,-18 44,92-276,11 55,-57 99,-53 120,-2 9</inkml:trace>
  <inkml:trace contextRef="#ctx0" brushRef="#br0" timeOffset="3233.015">932 649,'-33'73,"17"12,16-83,-1 0,1 0,0 0,0 0,0 1,1-1,-1 0,0 0,1 0,0 0,-1 0,1 0,0 0,0 0,0 0,0 0,0 0,1 0,-1-1,1 1,-1-1,1 1,-1-1,1 1,0-1,0 0,0 0,-1 0,1 0,0 0,0 0,1 0,-1-1,0 1,0-1,0 0,1 1,3-2,0-1,0 0,0 1,0-2,-1 1,1-1,-1 1,0-2,1 1,-1-1,-1 1,1-1,0 0,-1-1,0 1,0-1,0 0,-1 0,0 0,0-1,0 1,0-1,-1 1,0-1,0 0,-1 0,1 0,-1 0,0-5,1 4,-1 0,0 0,0-1,-1 1,1 0,-2 0,1 0,-1 0,0 0,0 0,-1 0,0 0,0 0,-1 0,0 1,0-1,0 1,-10-2,1 7</inkml:trace>
  <inkml:trace contextRef="#ctx0" brushRef="#br0" timeOffset="5968.456">1355 254,'44'0,"27"0,8 0,-6 0,-9 0,-12 0,-9 0,-8 0,-4 0,-4 0,0 0,-6 0</inkml:trace>
  <inkml:trace contextRef="#ctx0" brushRef="#br0" timeOffset="6218.154">1496 480,'39'-5,"31"-6,14-1,-3-4,-10 1,-13 3,-11 4,-14 2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1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85 476,'1'1,"0"1,0 0,1-1,-1 1,0-1,1 1,0-1,-1 0,1 0,0 0,-1 0,1 0,0 0,0 0,0 0,0-1,0 1,0-1,0 1,0-1,0 0,0 0,0 0,0 0,1 0,-1-1,0 1,0 0,1-1,168-20,28-7,-155 28,-64 18,2-9,3 1</inkml:trace>
  <inkml:trace contextRef="#ctx0" brushRef="#br0" timeOffset="213.422">0 729,'39'0,"31"-4,9-3,-5 1,-9 2,-12 0,-9 2,-8 1,-5 0,-8 1</inkml:trace>
  <inkml:trace contextRef="#ctx0" brushRef="#br0" timeOffset="800.055">846 306,'13'-13,"0"0,0 1,1 1,1 0,0 1,0 0,1 1,0 1,0 1,1 0,0 1,7-1,1 0,-10 0,1 2,0 0,0 1,0 0,1 2,-1 0,1 0,0 2,0 0,-1 1,5 1,-19-1,1-1,-1 1,0-1,0 1,0 0,0 0,0 0,0 0,0 0,0 0,0 1,0-1,0 1,-1-1,1 1,-1 0,1 0,-1-1,0 1,0 0,0 0,0 0,0 0,0 1,0-1,-1 0,1 0,-1 0,1 1,-1-1,0 0,0 0,0 1,0-1,0 0,-1 0,1 1,-1 0,-45 76,-114 54,158-132,-1 1,1 0,-1-1,1 1,0 0,0 0,0 0,0 0,0 0,0 1,1-1,-1 1,1-1,-1 1,1-1,0 1,0 0,0 0,1-1,-1 1,1 0,-1 0,1 0,0 0,0 0,0 0,1-1,-1 1,0 0,1 0,0 0,0 0,0-1,0 1,0 0,1-1,-1 1,1-1,-1 0,1 1,0-1,0 0,0 0,3 2,81 42,-77-44,0 1,-1 1,1-1,-1 2,0-1,0 1,0 0,-1 0,0 1,0 0,0 1,-1 0,0-1,0 2,0-1,-1 1,0 0,-4-4,1 0,-1 0,0 0,-1 1,1-1,-1 0,0 0,0 0,0 1,0-1,-1 0,1 0,-1 0,0 0,-1 0,1 0,-1 0,1 0,-1 0,-1 0,1-1,0 1,-1-1,0 0,1 0,-1 0,0 0,-1 0,0 0,-109 61,-42-16,136-44,7-5</inkml:trace>
  <inkml:trace contextRef="#ctx0" brushRef="#br0" timeOffset="1114.347">1806 278,'-62'61,"3"2,2 3,4 3,-24 41,76-108,-7 8,1-1,1 2,0-1,0 0,1 1,1 0,-1 1,2-1,0 1,0-1,1 1,0 0,1 0,1 0,0 0,0 2,4-9,0 1,0-1,0 0,0-1,1 1,0-1,0 0,0 0,0-1,1 1,-1-1,1 0,0-1,0 1,0-1,0 0,0-1,1 0,-1 0,0 0,1 0,-1-1,1 0,-1-1,0 1,1-1,-1-1,1 1,5 1,11 1,0-1,0-2,0 0,0-1,0-1,-1-1,0-1,0-1,0-1,-1-1,0-1,0 0,-1-2,16-12,-23 15,0-1,-1 0,0 0,-1-2,0 1,0-1,-2-1,1 0,-2 0,0 0,0-1,-1-1,-1 1,0-1,-1 0,-1-1,-1 1,0-1,0 1,-2-1,0 0,-1 0,0 0,-1 0,-3-11,1 19,0 0,-1 0,0 1,0-1,-1 1,1 0,-2 0,1 0,-1 1,0 0,0 0,-1 0,0 1,0 0,0 0,0 1,-1 0,0 0,0 1,0 0,0 0,0 1,-1 0,1 0,-1 1,1 0,-1 1,-5 0,-11 0</inkml:trace>
  <inkml:trace contextRef="#ctx0" brushRef="#br0" timeOffset="1485.365">2568 24,'-19'10,"1"0,1 1,0 1,1 1,0 0,0 1,2 1,0 0,0 1,2 1,0 0,0 2,10-16,1 0,0 0,0 0,0 1,1-1,-1 0,1 0,0 0,0 0,0 1,0-1,0 0,1 0,-1 0,1 1,0-1,0 0,0 0,0 0,1 0,-1 0,1-1,0 1,0 0,0-1,0 1,0-1,0 0,1 0,-1 0,1 0,-1 0,1 0,0-1,0 1,0-1,0 0,0 0,0 0,0 0,0 0,0-1,1 0,-1 1,0-1,0 0,1 0,1-1,4 3,0 0,1-1,-1-1,1 1,-1-1,1-1,-1 0,1 0,-1-1,0 0,1 0,-1-1,-1 0,1-1,0 0,-1-1,0 1,0-2,0 1,0-1,-1 0,0-1,0 1,-1-1,0-1,0 1,-1-1,0 0,0 0,-1-1,0 0,0 1,-1-2,-2 5,0 0,0-1,-1 1,0-1,0 1,-1-1,1 1,-1-1,0 1,-1 0,1 0,-1-1,0 1,0 0,-1 0,1 1,-1-1,0 0,0 1,-1 0,0 0,1 0,-1 0,0 0,-1 1,1 0,-1 0,1 0,-1 0,0 1,0 0,0 0,0 0,-1 1,1-1,-4 1,-19-8,2 2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316 105,'-16'3,"-1"2,1-1,0 2,0 0,0 1,1 1,0 0,1 1,0 1,0 0,1 1,0 0,1 1,0 0,1 1,1 1,0 0,0 0,2 0,0 1,0 1,1-1,1 1,1 1,0-1,1 1,0 9,3-4,1-1,2 0,0 0,1 0,1 0,0 0,2-1,1 0,0 0,2 0,0-1,1 0,1-1,7 9,-7-16,0-2,0 1,1-1,0-1,0 0,1-1,0 0,1-1,-1-1,1 0,0 0,0-2,1 0,-1 0,1-1,0-1,-1-1,1 0,0-1,-1 0,1-1,-1-1,1 0,-1-1,0-1,8-3,-1 0,0-2,-1 0,1-1,-2-1,0-1,0-1,-2 0,1-1,-2-1,0-1,-1 0,-1-1,0-1,-2 0,0-1,-1 0,-1-1,6-19,-9 26,-1-1,-1 1,0-2,-1 1,-1 0,0-1,-1 0,-1 1,-1-1,0 0,0 0,-2 1,0-1,-1 0,-1 1,0 0,-2-3,1 4,0 0,-1 1,-1 0,0 1,-1 0,0 0,-1 0,0 1,-1 0,0 1,-1 0,0 1,-1 0,0 1,0 0,0 1,-1 0,0 1,-1 0,1 1,-1 1,0 0,0 1,-1 0,1 1,0 1,-1 0,1 1,-1 1,-8 1,-21 9,8 1</inkml:trace>
  <inkml:trace contextRef="#ctx0" brushRef="#br0" timeOffset="765.811">62 472,'4'-8,"-1"1,1-1,0 1,0 0,1 0,0 0,0 1,1 0,-1 0,1 0,1 1,-1 0,1 0,0 0,0 1,0 0,1 1,-1-1,1 1,0 1,7-2,-7 0,0 0,0 1,0 1,0-1,1 1,-1 0,1 1,-1 0,1 0,-1 1,1 0,0 1,-1 0,1 0,-1 1,0 0,1 0,-1 1,0 0,0 0,0 1,-1 0,0 1,5 3,174 189,-179-193,1 0,1-1,-1 0,0 0,1-1,-1 0,1-1,0 0,-1 0,1-1,0 0,0 0,0-1,-1 0,1-1,-1 0,1 0,-1-1,1 0,-1 0,0-1,1-1,15-27,-22 18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507 481,'1'-4,"0"1,0 0,-1-1,1 1,-1-1,1 1,-1-1,0 1,-1-1,1 1,0-1,-1 1,0-1,0 1,0 0,0-1,-1 1,1 0,-1 0,0 0,0 0,0 0,0 1,0-1,-1 0,0 0,-5-2,0 1,0 0,0 0,-1 1,0 0,1 0,-1 1,0 1,0-1,0 1,0 1,0-1,0 2,0-1,0 1,-3 1,-12-1,-2 0,0 1,0 1,0 1,1 1,0 2,0 0,0 2,1 1,-21 11,43-20,-1 0,1 1,0-1,0 0,-1 1,1 0,0 0,1 0,-1 0,0 0,0 0,1 0,-1 0,1 0,0 1,0-1,0 1,0-1,0 1,0-1,0 1,1 0,0-1,-1 1,1 0,0-1,0 1,1 0,-1-1,0 1,1 0,0-1,-1 1,1-1,0 1,0-1,1 1,-1-1,0 0,1 1,0-1,-1 0,1 0,0 0,0-1,0 1,0 0,0-1,14 10,1-1,0-1,0-1,0 0,1-1,0-1,1-1,-1-1,6 1,72 9,-96-14,1 0,-1 1,1-1,-1 0,1 0,0 1,-1-1,1 0,-1 1,1-1,-1 0,1 1,-1-1,0 1,1-1,-1 1,1-1,-1 1,0-1,1 1,-1-1,0 1,0 0,0-1,1 1,-1-1,0 1,0 0,0-1,0 1,0-1,0 1,0 0,0-1,0 1,0 0,-1-1,1 1,0-1,0 1,0-1,-1 1,1 0,0-1,-1 1,1-1,-1 1,1-1,0 0,-1 1,1-1,-1 1,1-1,-1 0,1 1,-1-1,0 0,1 0,-1 1,-38 27,34-24,-27 16,12-9,2 1,0 1,0 0,1 1,1 1,0 1,1 0,0 2,12-14,1 0,-1 1,1-1,0 0,0 1,0 0,1 0,-1-1,1 1,0 0,1 0,-1 0,1 0,0 0,0 0,1 0,-1 0,1 0,0 0,1 0,-1 0,1-1,0 1,0 0,0-1,1 0,0 1,-1-1,1 0,1-1,-1 1,1 0,-1-1,1 0,0 0,0 0,0 0,1-1,-1 1,1-1,-1 0,1-1,4 2,0 1,-1 0,1 0,0-1,0 0,0-1,1 0,-1-1,1 0,-1 0,1-1,-1 0,1 0,-1-1,1-1,-1 1,0-2,0 1,0-1,0-1,0 1,0-1,-1-1,0 0,5-4,0-5</inkml:trace>
  <inkml:trace contextRef="#ctx0" brushRef="#br0" timeOffset="332.506">365 1,'-43'204,"9"2,1 87,-21 131,53-411,-3 18,1 0,2 1,1-1,2 0,5 31,-1-39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42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0,'139'25,"-62"-20,-78-5,1 0,0 0,-1 1,1-1,0 0,-1 0,1 0,0 1,-1-1,1 0,0 0,0 1,-1-1,1 0,0 1,0-1,0 0,0 1,-1-1,1 0,0 1,0-1,0 1,0-1,0 0,0 1,0-1,0 0,0 1,0-1,0 1,0-1,0 0,0 1,1-1,-1 0,0 1,0-1,0 0,0 1,1-1,-1 0,0 1,0-1,1 0,-1 0,0 1,0-1,1 0,-1 0,1 1,-40 12,39-13,-260 86,-110 41,317-97,52-30,0 1,0 0,0-1,0 1,0 0,1 0,-1 0,0 0,0 0,1 0,-1 0,0 0,1 0,-1 0,1 0,0 0,-1 0,1 0,0 0,0 1,-1-1,1 0,0 0,0 0,0 1,1-1,-1 0,0 0,0 0,1 0,-1 0,0 1,1-1,-1 0,1 0,0 0,-1 0,1 0,0 0,-1 0,1-1,0 1,0 0,0 0,0-1,0 1,0 0,0 0,16 7,-1-1,1 0,0-1,0-1,1 0,0-1,0-1,0-1,0-1,0 0,0-1,8-2,163 11,-84 14,-104-23,0 1,0 0,0-1,0 1,0 0,-1 0,1 0,0 0,0-1,-1 1,1 0,0 0,-1 0,1 0,-1 1,0-1,1 0,-1 0,0 0,0 0,1 0,-1 0,0 1,0-1,0 0,0 0,-1 0,1 0,0 1,0-1,-1 0,1 0,-1 0,1 0,-1 0,1 0,-1 0,0 0,1 0,-1 0,0 0,0 0,-36 38,-154 56,-204 109,388-199,-1 1,1 0,0 0,0 0,0 0,1 1,0 0,1 1,-1 0,-2 4,7-9,0-1,-1 1,1-1,0 1,1 0,-1-1,0 1,1 0,-1-1,1 1,0 0,0 0,0 0,0-1,0 1,1 0,-1 0,1-1,0 1,0 0,0-1,0 1,0-1,0 1,1-1,-1 0,1 1,0-1,0 0,0 0,0 0,0 0,0-1,0 1,0 0,3 0,10 4,0 0,0-2,0 0,0 0,1-1,0-1,-1-1,1 0,0-1,0-1,0 0,-1-2,1 1,-1-2,1 0,-1-1,0 0,-1-1,1-1,-1-1,45-11,66-18,-101 33</inkml:trace>
  <inkml:trace contextRef="#ctx0" brushRef="#br0" timeOffset="844.599">932 988,'-2'-1,"1"-1,0 1,-1 0,1-1,0 1,-1-1,1 0,0 1,0-1,1 0,-1 0,0 1,0-1,1 0,-1 0,1 0,0 0,-1 0,1 0,0 0,0 0,0 0,1 0,-1 0,0 0,3-14,-1 0,2 1,0 0,1-1,1 2,0-1,0 1,2 0,0 0,0 1,2 0,-1 0,9-7,11-11,1 1,2 2,1 1,18-11,-38 29,-6 3,0 1,0 0,1 0,0 0,0 1,0 0,0 0,1 1,-1 1,9-3,-14 6,-1 1,0-1,1 0,-1 1,0-1,0 1,0 0,0 0,0 0,0 0,-1 0,1 0,-1 0,1 1,-1-1,0 0,0 1,0-1,0 1,-1-1,1 1,0 0,-1-1,0 1,0 0,0-1,0 1,0 0,0-1,-1 1,1 0,-1-1,0 1,0-1,0 1,0-1,0 1,0-1,-1 1,-4 20,3-15,0-1,0 1,0 0,1 0,0 0,1 0,0 1,0-1,1 0,0 1,0-1,1 0,0 0,0 1,1-1,0 0,1 0,0 0,0-1,0 1,1-1,0 0,4 5,-5-10,0 0,0 0,0-1,1 1,-1-1,1 0,-1 0,0 0,1 0,0-1,-1 1,1-1,-1 0,1 0,0 0,-1-1,1 1,-1-1,1 0,-1 0,1 0,-1 0,0-1,1 1,-1-1,0 0,1-1,78-69,-63 52,133-129,-24 28,-128 122,0 0,0-1,0 1,0 0,0-1,0 1,1 0,-1 0,0-1,0 1,1 0,-1-1,0 1,1-1,-1 1,0 0,1-1,-1 1,1-1,-1 1,1-1,-1 1,1-1,0 0,-1 1,1-1,-1 0,1 1,0-1,-1 0,1 0,0 1,0-1,-1 0,1 0,0 0,-1 0,1 0,0 0,-1 0,1 0,0 0,0-1,-1 1,1 0,0 0,-1-1,1 1,-1 0,1-1,0 1,-1 0,1-1,-1 1,1-1,-1 1,1-1,-1 1,1-1,-1 0,0 1,1-1,-6 315,11-208,11-88,-6-18</inkml:trace>
  <inkml:trace contextRef="#ctx0" brushRef="#br0" timeOffset="1096.994">2175 847,'-10'34,"-3"15,1 5,2-3,3-14,3-13</inkml:trace>
  <inkml:trace contextRef="#ctx0" brushRef="#br0" timeOffset="1463.843">2231 451,'0'10,"0"7,5 2,1-8,5-5,0-9,-6-4,-9 0,1 0,1 2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2.82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278 59,'-247'17,"217"-5,46 4,147-4,203-23,15-17,-151 10,1256-40,-1142 60,-656-2,286 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3.27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9 0,'0'0,"1"1,-1-1,0 0,1 1,-1-1,0 0,0 1,1-1,-1 0,0 1,0-1,0 1,1-1,-1 0,0 1,0-1,0 1,0-1,0 0,0 1,0-1,0 1,0-1,0 1,0-1,0 0,0 1,0-1,-1 1,1-1,0 0,0 1,0-1,-1 1,1-1,0 0,0 1,-1-1,1 0,0 1,-1-1,1 0,0 0,-1 1,1-1,0 0,-1 0,1 0,-1 0,1 1,0-1,-1 0,1 0,-1 0,1 0,-1 0,1 0,0 0,-1 0,1 0,-1 0,1 0,-1 0,17 4,0-1,0 0,1-1,-1 0,0-1,1-1,12-2,11 1,600-26,1150 24,-1623 8,-150 13,-19-7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22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69 0,'-10'29,"-3"14,-4 5,1-2,3-7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47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11 1,'-4'14,"-3"5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77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217 1,'-3'0,"0"0,-1 0,1 0,0 1,0-1,0 1,0 0,0 0,1 0,-1 0,0 1,0-1,1 1,-1 0,1-1,-1 1,1 0,0 1,-1-1,1 0,1 1,-1-1,0 1,0-1,1 1,0 0,-1 0,1-1,0 1,0 0,1 0,-1 0,1 0,-1 1,1-1,0 0,0 0,0 0,1 0,-1 0,1 0,-1 0,1 0,0 0,0 0,1 0,-1-1,1 1,0 2,2-1,-1 0,0 0,-1 1,1-1,-1 1,0 0,0 0,0 0,0 0,-1 0,0 0,0 0,-1 0,1 0,-1 1,0-1,0 0,-1 0,0 1,0-1,0 0,0 0,-1 0,0 0,0-1,0 1,-1 0,1-1,-1 1,0-1,-1 0,-1 2,0-2,0-1,0 0,0 0,-1 0,1-1,-1 0,1 0,-1 0,0 0,0-1,0 0,0-1,0 1,0-1,0 0,0-1,0 1,0-1,0 0,1-1,-1 1,0-1,-1-1,-6-8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9.68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1,'0'0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9.442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77 0,'-14'24,"-5"18,1 6,3-1,5-7</inkml:trace>
  <inkml:trace contextRef="#ctx0" brushRef="#br0" timeOffset="501.268">331 198,'18'-26,"1"1,1 1,2 1,0 1,1 1,13-8,-34 27,-1 0,1 0,0 0,0 1,0-1,0 1,0-1,0 1,1 0,-1 0,0 0,1 0,-1 0,0 1,1-1,-1 1,1-1,-1 1,1 0,-1 0,1 0,-1 0,1 0,-1 1,1-1,-1 1,1 0,-1 0,1-1,-1 2,0-1,0 0,0 0,1 1,-1-1,0 1,-1-1,1 1,2 2,12 47,-15-46,-1-1,1 0,-1 0,1 0,1 1,-1-1,1 0,-1 0,1-1,0 1,0 0,1 0,-1-1,1 0,0 1,0-1,0 0,0 0,0-1,1 1,-1-1,1 1,0-1,0 0,-1-1,1 1,0-1,1 1,5-3,0 0,0-1,-1 1,1-2,0 0,-1 0,1 0,-1-1,0-1,0 1,-1-2,1 1,-1-1,0 0,-1-1,1 0,-2 0,1-1,-1 1,0-1,0-1,-1 1,0-1,0 0,1-6,5-5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5.53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199 1,'-2'26,"-2"1,0-1,-1 1,-2-1,-1-1,-1 1,-7 28,-100 278,112-322,-1 0,1 1,1-1,0 1,0 0,1 0,1 0,0 0,0 0,1 0,0 1,1-1,2 9,-2-18,0 0,0 0,0 0,1 0,-1 0,1-1,-1 1,1 0,0-1,-1 1,1-1,0 1,0-1,0 0,0 0,0 0,0 0,1 0,-1-1,0 1,0-1,1 1,-1-1,0 0,1 0,-1 0,0 0,1 0,-1 0,0-1,2 1,78-24,-64 17,56-21,-51 18,1 0,-1 2,2 1,-1 1,1 1,0 1,18 0,58 6,-94 3,-7 1</inkml:trace>
  <inkml:trace contextRef="#ctx0" brushRef="#br0" timeOffset="521.457">1102 255,'2'51,"-2"-1,-2 1,-2-1,-2 0,-3 0,-2-1,-2 0,-10 24,-15 37,33-99</inkml:trace>
  <inkml:trace contextRef="#ctx0" brushRef="#br0" timeOffset="802.296">763 283,'43'0,"43"-5,12-1,-1 0,-8-4,-14 1,-15 0,-13 3,-9 2,-7 2,-3-4,-8 0</inkml:trace>
  <inkml:trace contextRef="#ctx0" brushRef="#br0" timeOffset="1305.9">1666 86,'-151'452,"145"-433,1 0,1 1,1-1,0 1,1 0,2 0,0 0,1 0,1 3,-2-22,0 1,0 0,0 0,1-1,-1 1,0 0,1-1,-1 1,1 0,0-1,-1 1,1 0,0-1,0 1,0-1,0 0,0 1,0-1,1 0,-1 0,0 1,1-1,-1 0,1 0,-1-1,1 1,-1 0,1 0,-1-1,1 1,0-1,0 1,-1-1,1 0,0 0,0 0,-1 0,1 0,0 0,0 0,-1 0,1-1,0 1,-1-1,1 1,1-2,76-40,-76 40,142-86,-144 87,0 0,0 0,1 0,-1 1,0-1,0 1,1-1,-1 1,1-1,-1 1,0 0,1 0,-1-1,1 1,-1 0,1 0,-1 1,1-1,-1 0,0 0,1 1,-1-1,0 1,1-1,-1 1,0-1,1 1,-1 0,0 0,0 0,0 0,0 0,0 0,0 0,0 0,0 0,0 0,0 0,-1 1,1-1,0 0,-1 0,1 1,-1 0,-2 65,-10 17,14-65</inkml:trace>
  <inkml:trace contextRef="#ctx0" brushRef="#br0" timeOffset="1565.639">2146 650,'-5'24,"-1"8</inkml:trace>
  <inkml:trace contextRef="#ctx0" brushRef="#br0" timeOffset="1716.31">2174 283,'0'0</inkml:trace>
  <inkml:trace contextRef="#ctx0" brushRef="#br0" timeOffset="2033.765">2625 509,'-13'4,"11"-4,-1 0,1 0,-1 0,0 0,1 0,-1 0,1 1,-1-1,1 1,-1 0,1 0,-1 0,1 0,0 0,-1 0,1 1,0-1,0 1,0-1,0 1,0 0,0 0,1 0,-1 0,1 0,-1 0,1 1,0-1,0 0,0 1,0-1,0 1,0-1,1 1,-1-1,1 1,0-1,0 1,0 0,0-1,0 1,0-1,1 2,32 37,-30-39,1 0,-1 1,0-1,0 1,0 0,0 0,-1 0,1 0,-1 0,0 0,0 1,0-1,0 1,-1 0,1 0,-1-1,0 1,0 0,0 0,-1 0,1 0,-1 0,0 0,0 0,0 0,-1 0,0 0,1 0,-1 0,-1 0,1 0,0-1,-1 1,-1 1,0-1,0-1,0 1,-1-1,1 0,-1 0,0-1,0 1,0-1,0 1,-1-1,1 0,0-1,-1 1,1-1,-1 0,0 0,1-1,-1 1,0-1,0 0,1 0,-1 0,0-1,1 0,-1 0,0 0,1 0,-1-1,1 0,-3-1,-7-10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44.38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310 37,'-2'-2,"0"-1,0 0,0 1,0-1,0 1,-1 0,1 0,-1 0,1 0,-1 0,0 0,0 1,0-1,0 1,0 0,0 0,0 0,0 0,-1 1,1-1,0 1,0 0,-1 0,1 0,0 0,0 0,-1 1,1-1,0 1,0 0,-2 1,-95 44,92-41,-1 1,1-1,0 2,1-1,-1 1,1 0,1 1,-1 0,1 0,1 0,-1 1,2-1,-1 1,1 0,0 1,1-1,0 1,0 0,1-1,1 1,0 0,0 0,1 0,0 0,0 0,1 0,1 0,2 9,1-13,1 0,-1 0,1-1,1 1,-1-2,1 1,0-1,0 1,0-2,1 1,-1-1,1-1,0 1,0-1,0 0,0-1,0 0,0 0,1-1,6-1,72 3,-62-3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1.76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116 566,'14'5,"0"-2,0 0,0 0,1-2,-1 1,1-2,-1 0,1-1,8-1,-18 1,-1 0,1 1,0-1,0-1,-1 1,1-1,-1 0,0 0,1 0,-1-1,0 1,0-1,0 0,-1 0,1 0,-1-1,1 1,-1-1,0 0,-1 0,1 0,-1 0,0-1,0 1,0 0,0-1,-1 0,1 1,-1-5,0 6,-1 1,0 0,0 0,0 0,0 0,0-1,0 1,-1 0,1 0,-1 0,1 0,-1 0,0-1,0 1,0 1,0-1,0 0,0 0,-1 0,1 0,-1 1,1-1,-1 1,1-1,-1 1,0 0,0 0,0-1,0 1,0 1,0-1,0 0,0 0,0 1,0-1,0 1,0-1,-2 1,-85 7,71 0,1 2,0 0,1 0,0 2,1 0,0 0,1 2,0 0,1 0,0 2,1-1,-6 11,15-21,0-1,0 0,0 1,0-1,0 1,1 0,0 0,0 0,0 0,0 0,1 0,0 0,-1 1,2-1,-1 0,0 1,1-1,0 1,0-1,0 1,0-1,1 1,0-1,0 0,0 1,1-1,-1 0,1 0,0 0,0 0,0 0,1 0,-1 0,1-1,0 0,0 1,0-1,1 0,-1 0,1-1,-1 1,1-1,0 1,18 1,0-1,0 0,1-2,-1 0,0-2,1 0,-1-2,0 0,0-1,1-2,135-47,-134 43</inkml:trace>
  <inkml:trace contextRef="#ctx0" brushRef="#br0" timeOffset="395.128">483 735,'249'-207,"-220"188,-16 42,-15 14,0-33,1 1,0 0,0 0,0-1,1 1,-1 0,1 0,0 0,0-1,1 1,0 0,0 0,0 0,0-1,1 1,-1-1,1 1,0-1,1 0,-1 1,1-1,0-1,0 1,0 0,0-1,1 1,-1-1,1 0,0 0,0 0,4 1,4-2,0 0,0-1,0-1,0 0,0-1,0 0,0-1,0 0,0-1,-1 0,1-1,-1 0,0-1,0 0,0-1,-1 0,0-1,0 0,0 0,-1-1,-1 0,1-1,-1 0,0-1,10-8</inkml:trace>
  <inkml:trace contextRef="#ctx0" brushRef="#br0" timeOffset="665.246">1498 1,'-30'79,"3"1,4 1,-12 80,9 8,24-157,-1 0,-1 0,0 0,0-1,-2 0,1 0,-1 0,-1-1,0 1,-7 7,4-4</inkml:trace>
  <inkml:trace contextRef="#ctx0" brushRef="#br0" timeOffset="915.788">1131 453,'39'5,"36"1,11-5,-6-2,-10-2,-13 1,-11 0,-9 0,-6 1,-3 0,-2 1,-5 0</inkml:trace>
  <inkml:trace contextRef="#ctx0" brushRef="#br0" timeOffset="1327.946">1865 538,'11'-7,"-2"3,0 0,-1-1,1 0,-1 0,0-1,-1 0,1 0,-1-1,0 0,-1 0,0-1,0 0,-1 0,1 0,-2-1,4-8,-8 15,0 0,0 0,-1 0,1 1,-1-1,0 0,1 0,-1 0,0 1,0-1,0 0,0 1,-1-1,1 1,0-1,-1 1,1 0,0 0,-1-1,0 1,1 0,-1 0,0 0,0 1,1-1,-1 0,0 1,0-1,0 1,0 0,0-1,0 1,1 0,-1 0,0 0,0 1,0-1,0 0,0 1,0-1,0 1,0-1,1 1,-1 0,0 0,1 0,-1 0,0 0,1 0,-1 1,1-1,-1 1,-16 7,1 1,0 0,1 1,0 1,1 1,0 0,1 1,0 0,1 1,1 1,0 0,1 1,1 0,-2 5,11-18,-1 1,1-1,0 0,0 1,1-1,-1 1,1-1,0 1,0-1,0 1,1-1,-1 1,1-1,0 1,1-1,-1 0,1 0,0 1,0-1,0 0,0-1,1 1,-1 0,1-1,0 1,0-1,1 0,-1 0,1 0,-1 0,1-1,0 0,0 1,0-1,0-1,0 1,1-1,-1 1,0-1,1 0,-1-1,1 1,2-1,13 2,-1-1,1-1,-1 0,1-2,-1 0,0-2,0 0,0 0,0-2,-1-1,5-2,4-1,-3 3</inkml:trace>
  <inkml:trace contextRef="#ctx0" brushRef="#br0" timeOffset="2216.501">2260 424,'-3'-1,"0"0,0 1,0-1,0 0,0 1,0 0,0-1,0 1,-1 0,1 1,0-1,0 1,0-1,0 1,0 0,0 0,0 0,0 0,1 1,-1-1,0 1,1 0,-1 0,1 0,-1 0,1 0,0 0,0 1,0-1,0 1,1-1,-1 1,1 0,-1-1,1 1,0 0,-1 2,0 34,-3 0,-1 0,-2 0,-10 29,22-94,17-25,2 1,2 1,27-39,-48 81,2-4,-1 0,1 0,0 1,0-1,1 1,0 0,1 1,0 0,0 0,1 0,0 1,1 1,0 0,0 0,0 0,1 2,11-6,-20 11,0 0,0 0,0 0,-1 0,1 0,0 1,0-1,0 1,-1-1,1 1,0-1,0 1,-1 0,1 0,-1 0,1 0,-1 0,1 0,-1 0,0 1,1-1,-1 0,0 1,0-1,0 1,0-1,0 1,0 0,0-1,-1 1,1 0,-1 0,1-1,-1 1,0 0,0 0,1 0,-1 0,-1 1,-1 75,-22 19,21-74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7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1 139,'5'-10,"0"0,1 0,0 0,1 1,0-1,1 2,-1-1,2 1,-1 1,1-1,0 1,1 1,0 0,0 0,0 1,8-3,-15 7,1 1,0-1,-1 1,1 0,0 0,-1 0,1 1,-1-1,1 1,0 0,-1 0,0 0,1 1,-1-1,0 1,1 0,-1 0,0 0,0 0,-1 0,1 1,0-1,-1 1,1 0,-1-1,0 1,0 0,0 1,0-1,-1 0,1 1,33 109,-30-78,-1 1,-2 0,-1-1,-2 1,-1 0,-2 0,-2-1,-3 10,1-20,-1-1,-1 0,-1-1,-1 0,-1-1,-1 0,-10 11,10-20,13-25,13-27,10-4,2 2,1 0,2 2,2 1,26-26,-2 0,-40 47,10-13,2 0,1 2,0 1,32-24,-57 50,0-1,1 0,-1 1,1-1,0 1,-1 0,1-1,0 1,0 0,-1 0,1 0,0 0,0 1,0-1,0 0,0 1,1-1,-1 1,0 0,0 0,0 0,0 0,0 0,0 0,1 0,-1 1,0-1,0 1,0 0,0 0,0-1,0 1,0 0,-1 0,1 1,0-1,-1 0,1 1,0-1,-1 1,1 0,2 10,-2-1,1 1,-2 0,1-1,-1 1,-1 0,0 0,-1 0,-1 5,0 15,-2 283,33-354,6-15,2 0,2 3,3 1,2 2,1 2,13-7,-23 20,-22 19,1 0,0 1,1 1,0 1,1 0,0 1,0 0,11-3,-26 12,1 1,-1-1,0 0,0 1,1-1,-1 1,1-1,-1 1,0 0,1 0,-1-1,1 1,-1 0,1 0,-1 0,0 1,1-1,-1 0,1 0,-1 1,1-1,-1 1,0-1,0 1,1 0,-1-1,0 1,0 0,0 0,1 0,-1 0,0 0,0 0,-1 0,1 0,0 1,0-1,0 0,-1 0,1 1,-1-1,1 0,-1 1,1 0,-4 65,-45 79,35-116,2 0,1 1,1 0,2 1,-1 15,11-2,3-33</inkml:trace>
  <inkml:trace contextRef="#ctx0" brushRef="#br0" timeOffset="531.81">1582 167,'66'1,"152"-13,-171 4,0 3,0 1,0 3,7 1,-42 1</inkml:trace>
  <inkml:trace contextRef="#ctx0" brushRef="#br0" timeOffset="981.391">1666 393,'0'0,"1"0,-1 0,1 0,-1 0,1 0,-1 0,1 0,-1 0,1 0,-1 0,1 1,-1-1,1 0,-1 0,1 0,-1 1,1-1,-1 0,0 1,1-1,-1 0,1 1,-1-1,0 0,1 1,-1-1,0 1,0-1,1 1,-1-1,0 1,0-1,0 1,0-1,0 1,1-1,-1 1,0-1,0 1,0-1,0 1,0-1,-1 1,1-1,0 1,0-1,0 1,0-1,0 1,-1-1,1 0,0 1,0-1,-1 1,1-1,0 1,-1-1,1 0,-1 1,1-1,0 0,-1 1,29 3,1-2,-1 0,1-2,-1-1,0-1,1-1,-1-2,9-3,31-3,125-19,-194 30</inkml:trace>
  <inkml:trace contextRef="#ctx0" brushRef="#br0" timeOffset="3616.134">1637 619,'195'-17,"92"4,-231 3,-32 4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5.50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172 538,'-20'19,"1"0,1 2,1 0,1 0,1 2,1 0,1 0,0 1,2 1,1 1,9-24,0 0,0 0,1 0,-1 0,1 0,-1 0,1 1,0-1,-1 0,1 0,0 1,1-1,-1 0,0 0,1 0,-1 0,1 1,-1-1,1 0,0 0,0 0,0 0,0 0,0 0,1-1,-1 1,1 0,-1-1,1 1,-1-1,1 1,0-1,0 0,0 1,0-1,0 0,0-1,0 1,0 0,0 0,0-1,0 1,0-1,1 0,0 0,7 1,0-1,0 0,0 0,0-1,0-1,0 0,0 0,-1-1,1 0,-1-1,0 0,0 0,0-1,0 0,-1-1,0 0,0 0,0 0,2-5,12-10,-2-2,0 0,-2-2,-1 0,12-23,-23 37,0-1,0 0,-1 0,-1-1,0 0,-1 1,0-1,-1 0,-1-1,0 1,0 0,-2 0,1 0,-2-1,0 1,-2-9,2 18,0 0,-1 1,1-1,-1 0,0 1,1 0,-1 0,-1 0,1 0,0 0,-1 1,0-1,1 1,-1 0,0 0,0 1,0-1,0 1,0 0,-1 0,1 0,0 0,0 1,-1 0,1-1,0 2,-1-1,1 0,0 1,-1 0,1 0,0 0,0 1,0-1,0 1,0 0,0 0,1 1,-1-1,1 1,-1-1,1 1,0 0,0 1,0-1,0 0,-1 4,4-6,-1 0,1 0,0 0,0 0,-1 0,1 0,0 1,0-1,0 0,0 0,0 0,1 0,-1 1,0-1,0 0,1 0,-1 0,1 0,-1 0,1 0,-1 0,1 0,0 0,0 0,-1 0,1 0,0 0,0-1,0 1,0 0,0-1,0 1,0 0,0-1,0 0,0 1,0-1,0 1,0-1,1 0,-1 0,0 0,0 0,0 0,0 0,1 0,-1 0,0 0,0 0,0-1,0 1,0 0,0-1,1 1,-1-1,0 1,0-1,0 0,0 1,-1-1,1 0,0 0,0 1,0-1,0-1,41-21,-2-1,-1-2,0-2,-3-1,0-2,-2-2,-1 0,26-37,21-39,-63 104,-18 35,0-24,-92 637,85-552,2 5,-3-1,-5 0,-4-2,-4 0,-4-1,-17 35,40-117,-2 0,0 1,0-1,-1-1,0 1,0-1,-1 0,0-1,-1 0,0 0,0 0,-1-1,0 0,0-1,-1 0,-1 0,10-5,-1-1,1 1,-1-1,1 0,-1 0,1 0,-1 0,1 0,-1 0,1 0,-1-1,1 1,-1 0,1-1,-1 1,1-1,0 0,-1 1,1-1,0 0,0 0,-1 0,1 0,0 0,0 0,0 0,0 0,0 0,0-1,1 1,-1 0,0-1,1 1,-1 0,1-1,-1 1,1-1,-1 1,1-1,0 1,0-2,-5-65,14 27,1 1,1 0,3 1,1 1,2 0,1 1,2 1,2 1,1 0,2 2,28-29,18-20,-42 55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6.69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95,'19'-12,"-1"0,0 1,0 0,1 1,1 1,-1 1,1 1,1 0,0 2,-19 4,0 1,1-1,-1 1,0 0,1-1,-1 1,0 0,0 1,1-1,-1 0,0 1,1-1,-1 1,0 0,0-1,0 1,0 0,0 0,0 1,0-1,0 0,0 1,0-1,-1 1,1-1,-1 1,1 0,-1 0,1 0,-1 0,0 0,0 0,0 0,0 0,-1 0,1 0,0 1,-1-1,0 0,1 1,-1-1,0 0,0 0,0 1,-1-1,1 0,0 1,-1-1,0 0,-7 53,-3 0,-1-1,-4-1,-6 12,-15 55,5 5,33-125,0 1,0-1,0 0,0 0,0 0,0 0,0 0,0 0,0 0,0 0,0 0,-1 0,1 0,0-1,0 1,0 0,0-1,0 1,0-1,-1 1,1-1,0 1,0-1,-1 0,1 1,0-1,-1 0,1 1,-1-1,1 0,-1 0,1 0,-1 1,0-1,1 0,-1 0,0 0,1-1,-1 2,55-69,153-172,-82 126,-124 113,-1 1,1-1,-1 1,1 0,-1 0,1-1,0 1,0 1,0-1,-1 0,1 0,0 1,0-1,0 1,0-1,0 1,0 0,0 0,0 0,0 0,0 0,0 0,0 1,0-1,0 1,0-1,0 1,0 0,0 0,0 0,-1 0,1 0,0 0,-1 0,1 0,-1 1,1-1,-1 1,1-1,-1 1,0 0,0-1,0 1,0 0,0 0,0 0,-1-1,1 1,-1 0,1 0,-1 0,0 0,1 1,0 15,0-1,-1 1,-1-1,0 1,-2-1,0 0,-3 9,-6 44,10-50,0-8,0 0,1 0,0 0,1 0,0 0,1 0,1 0,0 0,2 5,-4-15,1-1,0 1,0-1,1 1,-1-1,0 1,0-1,1 1,-1-1,1 0,-1 0,1 0,0 0,-1 0,1 0,0 0,-1 0,1-1,0 1,0-1,0 1,0-1,0 0,0 0,0 0,0 0,-1 0,1 0,0 0,0-1,0 1,0-1,0 1,-1-1,1 0,0 0,0 0,0-1,67-40,131-139,-67 69,-133 111,1 0,0 1,0-1,0 1,0-1,-1 1,1-1,0 1,0 0,0-1,0 1,0 0,0 0,0 0,0 0,0 0,0 0,0 0,0 0,0 0,0 0,0 1,0-1,0 0,0 1,0-1,0 1,0-1,0 1,0-1,-1 1,1-1,0 1,0 0,-1 0,1-1,0 1,-1 0,1 0,-1 0,1 0,-1-1,1 1,-1 0,0 0,1 0,-1 0,0 0,0 0,0 0,0 0,0 0,0 0,0 0,0 0,0 0,0 0,-1 1,-6 61,-31 86,37-145,1 0,0 1,0-1,0 0,0 0,0 0,1 1,0-1,0 0,0 0,0 0,1 0,0 0,-1-1,2 1,-1 0,0-1,1 1,-1-1,1 0,0 0,0 0,0 0,0-1,3 2,15 8</inkml:trace>
  <inkml:trace contextRef="#ctx0" brushRef="#br0" timeOffset="371.695">1835 180,'-50'17,"1"3,1 2,0 1,2 3,1 2,-14 13,-32 56,88-93,1-1,0 0,0 1,1-1,-1 1,0 0,1-1,0 1,0 0,0 0,1 0,-1 0,1 0,0 0,0 0,0 0,1 0,-1 0,1-1,0 1,0 0,0 0,1 0,-1-1,1 1,0-1,0 1,0-1,1 0,-1 0,2 2,1-1,0 0,0-1,0 0,1 0,-1 0,1 0,-1-1,1 0,0 0,0-1,0 0,0 0,0 0,0 0,0-1,0 0,0-1,0 1,0-1,0 0,0-1,1 0,127-50,-108 38,-2 0,1-1,-2-2,0 0,-1-2,-1 0,-1-1,0-2,-2 0,0 0,11-22,-31 48,-4 5,1 0,0 1,0 0,1 0,1 0,0 0,0 0,1 1,0 0,0-1,1 1,1 0,0 3,25 18,-7-25</inkml:trace>
  <inkml:trace contextRef="#ctx0" brushRef="#br0" timeOffset="724.031">2626 39,'-289'153,"221"-94,66-57,1 0,-1 0,1-1,-1 1,1 0,0 0,0 0,0 0,0 0,0 1,1-1,-1 0,1 0,-1 0,1 1,0-1,0 0,0 1,0-1,0 0,0 0,1 1,-1-1,1 0,0 0,-1 0,1 0,0 1,0-1,1 0,-1-1,0 1,1 0,-1 0,1 0,-1-1,1 1,80 56,-82-54,0 1,-1-1,1 0,-1 0,0 0,0 0,0 0,-1-1,0 1,1 0,-1 0,0-1,-1 1,1-1,-1 0,1 0,-1 0,0 0,0 0,0-1,-1 1,1-1,-1 0,1 0,-2 0,-1 3,0 0,0 1,-1 0,1-1,-1 0,0-1,0 1,0-1,-1-1,1 1,-1-1,0-1,0 1,-4 0,4-8,7-4</inkml:trace>
  <inkml:trace contextRef="#ctx0" brushRef="#br0" timeOffset="1107.322">3106 95,'-13'3,"1"0,0 0,0 1,0 0,0 1,1 1,0 0,0 0,0 1,1 0,0 1,0 0,1 1,0 0,1 0,-5 7,11-12,0 0,1 0,-1 1,1-1,0 1,0-1,1 1,-1-1,1 1,0-1,0 1,0-1,1 1,-1-1,1 1,0-1,1 1,-1-1,1 0,0 1,0-1,0 0,0 0,1-1,1 2,21 59,-26-55,-1-1,0 1,-1 0,1-1,-2 0,1 0,-1 0,0 0,-1 0,0-1,0 0,-1 0,0 0,0-1,0 1,-1-2,0 1,0-1,0 0,-1 0,0-1,1 0,-2 0,1-1,-112 46,100-45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8.97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32 211,'38'-12,"-1"-1,0-2,0-2,-2-1,0-2,-1-1,-2-2,0-1,3-5,-35 28,0 0,0 0,1 0,-1 0,1 0,-1 0,1 0,-1 1,1-1,-1 0,1 0,0 0,0 1,-1-1,1 0,0 1,0-1,0 1,0-1,-1 1,1-1,0 1,0 0,0-1,0 1,0 0,0 0,0 0,0-1,0 1,0 0,0 1,0-1,0 0,0 0,0 0,0 0,0 1,0-1,0 1,0-1,0 1,0-1,0 1,0-1,-1 1,1-1,0 1,0 0,-1 0,1-1,0 1,-1 0,1 0,-1 0,1 0,-1 0,1 0,16 157,-6 0,-8 0,-8 28,5-153,-2 0,-1 0,-2 0,-1-1,-1 0,-2 0,-1-1,-2 0,0 0,-3-2,0 1,-2-2,-1 0,-1-1,-1-1,-6 3,18-21,-1-1,1-1,-1 0,-1 0,1-1,-1 0,0 0,0-1,0-1,-1 0,-9 2,16-4,-1 0,1-1,-1 1,1-1,-1 0,1-1,-1 1,1-1,0 1,-1-1,1-1,0 1,0-1,-1 1,1-1,0-1,1 1,-1 0,0-1,1 0,-1 0,1 0,0 0,0 0,0-1,0 1,1-1,-1 0,1 0,0 0,-3-11,1-1,1 0,0 0,1 0,1 0,1-1,0 1,1 0,0 0,2 0,0 0,0 0,2 0,0 1,0 0,2 0,0 0,1 1,5-8,11-11,2 1,2 1,0 1,2 2,1 1,2 1,0 2,1 1,2 2,23-11,-47 25,10-7,0 0,1 1,1 1,0 2,0 0,1 1,0 2,1 1,0 0,11 1,-14 5</inkml:trace>
  <inkml:trace contextRef="#ctx0" brushRef="#br0" timeOffset="307.575">851 832,'0'0,"-1"1,1-1,0 1,-1-1,1 0,-1 1,1-1,0 1,-1-1,1 0,-1 0,1 1,-1-1,1 0,-1 0,1 0,-1 1,1-1,-1 0,1 0,-1 0,0 0,1 0,-1 0,1 0,-1 0,1 0,-1-1,1 1,-1 0,1 0,-1 0,1-1,-1 1,1 0,-1 0,1-1,-1 1,1 0,0-1,-1 1,1-1,-1 1,1 0,0-1,0 1,-1-1,1 1,0-1,0 1,-1-1,1 1,0-1,0 1,0-1,0 0,0 1,0-1,0 1,0-1,0 1,0-1,0 1,0-1,0 1,1-1,-1 0,13-39,-12 38,6-15,11-30,3 0,1 2,2 1,2 1,21-25,6 18,-36 42</inkml:trace>
  <inkml:trace contextRef="#ctx0" brushRef="#br0" timeOffset="689.439">1613 465,'-218'73,"205"-67,0 1,0 0,1 1,0 0,0 1,1 1,0-1,1 2,0 0,0 0,1 0,1 1,0 1,-4 7,11-18,-1 0,0 1,1-1,0 1,0 0,-1-1,1 1,1 0,-1 0,0-1,1 1,-1 0,1 0,0 0,0 0,0 0,1-1,-1 1,0 0,1 0,0 0,0-1,0 1,0 0,0-1,0 1,1-1,0 1,-1-1,1 1,0-1,0 0,0 0,0 0,0 0,1-1,-1 1,0 0,1-1,-1 0,1 0,0 1,-1-1,1-1,0 1,3 0,7-3,1-1,-1-1,1 0,-1-1,0-1,-1 0,1 0,-1-1,0-1,-1 0,0 0,0-1,-1-1,4-4,27-21,-20 18,-16 12,1-1,0 1,0 0,0 1,0-1,0 1,1 0,0 1,0 0,0 0,0 0,1 1,-1 0,1 0,-1 1,2 0,18 22,-20-4</inkml:trace>
  <inkml:trace contextRef="#ctx0" brushRef="#br0" timeOffset="1122.289">1923 775,'46'-58,"2"2,2 2,3 2,3 3,-47 41,-6 3,1 1,0 0,1 0,-1 1,1-1,-1 1,1 0,0 0,0 1,0-1,1 1,-1 0,0 1,1-1,-1 1,1 0,5 0,-9 3,1 1,-1-1,0 1,0 0,0-1,0 1,-1 0,1 0,-1 0,0 0,1 1,-1-1,-1 0,1 1,0-1,-1 0,0 1,0-1,0 0,0 1,0-1,-1 0,0 1,1-1,-1 0,0 5,1-4,3 52,-3-55,1 0,-1 0,1 0,-1 0,0 0,1 0,0 0,-1 0,1 0,0 0,-1 0,1 0,0-1,0 1,0 0,0 0,0-1,0 1,0-1,0 1,0-1,0 1,0-1,0 0,0 1,0-1,0 0,0 0,1 0,-1 0,0 0,0 0,0 0,0 0,0 0,1 0,-1-1,0 1,0-1,0 1,0-1,0 1,0-1,0 1,0-1,0 0,172-106,-170 107,0 0,1 0,-1 0,0 0,0 0,1 1,-1-1,0 1,0 0,0 0,0 0,0 1,0-1,0 1,0-1,0 1,-1 0,1 0,0 0,-1 1,0-1,0 0,0 1,0 0,0-1,0 1,-1 0,1 0,-1 0,0 0,1 0,-2 0,1 0,0 1,-1-1,1 0,-1 3,36 57,36-38,-48-24</inkml:trace>
  <inkml:trace contextRef="#ctx0" brushRef="#br0" timeOffset="1423.826">2967 690,'21'-8,"13"-2,0-2,-1-1,0-2,-1-2,-1 0,0-2,-2-1,0-2,20-20,-45 40,-1-1,0 0,0 1,0-1,0 0,0-1,0 1,-1 0,0-1,1 0,-1 1,-1-1,1 0,0 0,-1 0,0 0,0 0,0 0,-1 0,1 0,-1-1,0 1,0 0,-1 0,1 0,-1-1,0 1,0 0,0 0,0 0,-1 0,0 0,1 1,-2-1,1 0,0 1,-1 0,1-1,-1 1,0 0,0 0,0 1,-1-1,1 1,-1-1,1 1,-3-1,-1 2,1 0,-1 0,0 0,1 1,-1 0,1 0,-1 1,0 0,1 0,-1 1,1 0,0 0,0 0,-1 1,2-1,-1 2,0-1,0 1,1-1,0 2,-1-1,-94 107,92-100,1 1,0 0,1 0,0 1,1 0,0 0,1 0,1 1,0-1,1 1,0-1,1 1,1 0,0 0,1 0,0-1,1 1,1-1,0 1,1-1,0 0,1 0,1 0,0-1,0 0,1 0,1 0,0-1,1 0,0-1,0 0,1 0,0-1,1 0,0-1,7 4,86 27,-75-33</inkml:trace>
  <inkml:trace contextRef="#ctx0" brushRef="#br0" timeOffset="2221.161">1726 606,'0'5,"0"6,0 6,4 0,3 3,3-3,7-4,3-5,0-3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1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345 226,'1'67,"-13"151,-23-12,33-195,10-31,39-152,60-144,-80 265,-26 50,0 0,-1 1,1-1,0 0,0 0,0 1,0-1,0 0,0 1,0-1,0 1,0-1,0 1,0 0,0-1,0 1,0 0,0 0,0 0,0 0,1 0,-1 0,0 0,0 0,0 0,0 0,0 1,0-1,0 0,0 1,0-1,0 1,0-1,0 1,0 0,0-1,0 1,0 0,0 0,-1-1,1 1,0 0,-1 0,1 0,0 0,-1 0,1 0,-1 0,26 38,-2 2,-2 0,-1 2,9 31,-17-45,33 96,-45-125,0 0,-1 1,1-1,0 1,0-1,-1 1,1-1,0 1,-1-1,1 1,-1-1,1 1,0 0,-1 0,1-1,-1 1,0 0,1 0,-1-1,0 1,1 0,-1 0,0 0,0 0,0 0,0-1,0 1,0 0,0 0,0 0,0 0,0 0,0-1,0 1,-1 0,1 0,0 0,-1 0,1-1,-1 1,1 0,-1-1,1 1,-1 0,1-1,-1 1,0 0,1-1,-1 1,0-1,1 1,-1-1,0 1,0-1,0 0,1 1,-1-1,0 0,0 0,0 0,0 0,1 0,-1 1,0-1,0-1,0 1,0 0,0 0,-17-3,7 3,0-2,0 1,0-1,0-1,0 0,1-1,-1 0,1 0,0-1,0-1,0 0,1 0,-6-5,9 6,-1 1,0-1,0 2,0-1,-1 1,1 0,-1 0,0 1,1 0,-1 0,0 1,0 0,0 0,-1 1,1 0,0 1,0-1,0 2,0-1,0 1,-6 3,-4-3,4-3</inkml:trace>
  <inkml:trace contextRef="#ctx0" brushRef="#br0" timeOffset="2965.618">7 1016,'1'1,"0"1,1-1,-1 0,1 0,-1 0,1 0,-1 0,1 0,-1 0,1 0,0-1,0 1,-1-1,1 1,0-1,0 0,0 0,0 0,-1 0,1 0,0 0,0 0,0 0,-1-1,1 1,0-1,0 0,-1 1,1-1,1-1,-1 2,139-61,105-94,115-57,-175 124,-120 55,59-40,-123 70,-1 0,0 0,0 0,0 0,-1 0,1 0,-1-1,1 1,-1 0,0 0,0-1,-1 1,1 0,-1 0,0 0,1-1,-1 1,-1 0,1 0,0 0,-1 0,1 1,-1-1,0 0,0 1,0-1,0 1,-1 0,1-1,-1 1,1 0,-1 0,0 1,0-1,0 1,0-1,-2 0,-8-8,-205-175,201 172,-2 1,0 0,0 2,-1 0,0 1,-1 1,0 1,0 0,-1 2,1 1,-21-2,-181 5,202 4,1 0,-1 1,1 1,-1 1,2 1,-1 0,1 2,0 0,0 1,1 1,1 1,0 0,1 1,0 1,1 1,0 0,-4 8,7-10,2 1,0 1,1 0,0 0,1 1,1 0,0 0,-1 8,3 3,1-1,0 1,3 0,0 0,1 0,3 15,0 27,8 62,53 87,-55-200,1-3</inkml:trace>
  <inkml:trace contextRef="#ctx0" brushRef="#br0" timeOffset="7018.402">741 791,'33'20,"20"45,-41-46,1-2,1 1,0-2,2 0,-1-1,2 0,0-1,1-1,0-1,1-1,1 0,10 3,-3-5,2-1,-1-2,1-1,0-1,0-1,28-2,-53-1,-3-1,0 1,0-1,0 1,0-1,0 1,0-1,0 1,0 0,0-1,1 1,-1 0,0 0,0 0,0 0,0 0,0 0,1 0,-1 0,0 1,0-1,0 0,0 1,0-1,0 0,0 1,0 0,0-1,0 1,0-1,0 1,0 0,0 0,0 0,-1 0,1-1,0 1,-1 0,1 0,0 0,-1 0,1 0,-1 1,0-1,1 0,-1 0,0 0,0 0,0 0,0 1,0-1,0 0,0 0,0 0,0 0,0 1,-121 110,46-16,73-93,0 0,1 0,0 0,0 1,0-1,0 1,0-1,0 1,1-1,0 1,0-1,0 1,0-1,0 1,1 0,0-1,0 0,0 1,0-1,0 1,0-1,1 0,0 0,0 0,0 0,0 0,0 0,0-1,1 1,-1-1,1 1,1 0,6 2,0 0,0-1,1 0,-1-1,1 0,0 0,0-1,0-1,0 0,1 0,-1-1,0 0,0-1,0-1,1 0,26 0,-6 0,71 8,-101-4,0 1,-1-1,1 1,-1-1,0 1,0 0,0 0,0-1,0 1,0 0,-1 0,1 0,-1 0,0 0,0 0,0 0,-1 0,1 0,0 0,-1 0,0-1,0 1,0 0,0 0,0-1,-1 1,1 0,-1-1,1 1,-1-1,0 0,0 0,0 0,0 0,-1 1,-2 4,-29 45,23-38,1 1,0 1,1 0,0 0,2 0,0 1,1 0,-2 7,9-20,-1 0,1 0,0 0,0 1,1-2,-1 1,1 0,0 0,0 0,0-1,0 1,1-1,-1 0,1 0,0 0,0 0,0 0,0 0,1-1,-1 1,1-1,-1 0,1 0,0-1,0 1,0-1,0 0,0 0,0 0,0 0,0-1,0 1,0-1,1 0,-1-1,0 1,0-1,0 0,0 0,0 0,3-1,41-7,-30 4,1 1,-1 1,1 1,-1 0,1 2,0 0,-1 1,1 1,-1 0,6 3,-20-4,0 1,-1-1,0 1,1 0,-1 0,0 1,0-1,0 0,0 1,-1 0,1 0,-1 0,1 0,-1 0,0 0,0 1,-1-1,1 1,-1-1,0 1,1-1,-2 1,1 0,0 0,-1-1,1 1,-1 0,0 0,-1 0,1 0,-1-1,1 1,-2 3,-47 123,48-127,-1-1,-1 0,1 0,0 1,0-1,0 0,0 1,0 0,1-1,-1 1,1 0,0 0,0 0,0 0,0 0,0 0,0 0,1 0,0 0,0 0,0 0,0 1,0-1,0 0,1 0,-1 0,1 0,0 0,0 0,0 0,1 0,-1 0,1-1,-1 1,1 0,0-1,0 1,0-1,0 0,1 0,94 5,-89-8,0 0,-1 0,1 1,-1 0,1 0,0 1,-1 0,1 0,-1 1,1 0,-1 0,0 0,0 1,2 2,-5-2,0 1,-1-1,1 1,-1 0,0 1,0-1,0 1,0-1,-1 1,0 0,0 0,0 0,-1 0,0 0,0 0,0 0,0 0,-1 0,0 1,0-1,0 0,-1 3,0-3,1 0,0 0,0 1,0-1,0 0,1 0,0 0,0 0,1 0,-1 0,1 0,0 0,0 0,1-1,-1 1,1-1,0 0,0 1,0-1,1-1,0 1,3 3,20 9,-21-14,0 2,0-1,-1 1,1-1,-1 2,0-1,0 0,0 1,-1 0,0 0,0 0,0 1,0 0,53 159,19-2,-58-124,-16-26</inkml:trace>
  <inkml:trace contextRef="#ctx0" brushRef="#br0" timeOffset="8068.893">2913 2597,'-52'25,"1"1,1 4,1 1,-10 11,-104 65,-34 7,9 3,-6 15,181-124,6-6</inkml:trace>
  <inkml:trace contextRef="#ctx0" brushRef="#br0" timeOffset="9898.594">2913 2681,'8'2,"0"1,-1 0,1 1,-1-1,0 1,0 0,-1 1,1 0,-1 0,0 0,0 1,-1 0,0 0,0 1,0-1,-1 1,1 0,0 3,1 4,-1-1,0 1,-1-1,0 1,-1 0,-1 1,-1-1,0 0,0 1,-1-1,-1 0,-3 14,2 18,-30 100,8-64,18-58,-1 0,-1 0,-2-1,0 0,-1-1,-1 0,-1-1,-1 0,0-1,-2 0,-1-1,0-1,-1-1,-1 0,0-2,-2 0,-19 11,-131 35,-8-32,165-26,0 0,0 0,0-2,0 0,0 0,0-1,0-1,0 0,0-1,0-1,0 0,0-1,-10-4,10 1,1 0,-1-1,1 0,0-1,1 0,0-1,1 0,0-1,1-1,0 1,0-2,1 1,-2-5,-44-58,-25-52,71 107,0 4</inkml:trace>
  <inkml:trace contextRef="#ctx0" brushRef="#br0" timeOffset="10454.966">2406 3190,'0'24,"0"17,0 7,0 0,4-4,3-4,-1-4,3-13,1-15,3-14,0-6</inkml:trace>
  <inkml:trace contextRef="#ctx0" brushRef="#br0" timeOffset="10970.463">2377 3077,'110'-36,"-81"26,-1 0,1 2,1 1,-1 1,23-1,-51 6,1 1,0-1,0 1,-1-1,1 1,0 0,0 0,-1 0,1 0,0 0,0 0,-1 1,1-1,0 0,-1 1,1 0,0-1,-1 1,1 0,-1 0,1 0,-1 0,1 0,-1 0,0 0,1 0,-1 0,0 1,0-1,0 1,0-1,0 1,0-1,-1 1,1-1,0 1,-1 0,1-1,-1 1,0 0,1-1,-1 1,0 0,0 0,0 1,-6 11,0 0,-1-1,0 0,-1 0,0-1,-1 0,-1 0,-5 4,-49 77,63-92,0 0,0 0,0 1,1-1,-1 0,1 1,-1-1,1 1,-1-1,1 0,0 1,0-1,-1 1,1-1,0 1,0-1,1 1,-1-1,0 1,0-1,1 1,-1-1,1 0,-1 1,1-1,0 0,-1 1,1-1,0 0,0 0,0 0,0 0,0 0,0 0,0 0,1 0,-1 0,0 0,0 0,1-1,-1 1,68 10,-40-8,-26-4,-1 1,1 0,-1 0,1 0,0 0,-1 0,1 0,-1 1,1 0,-1-1,1 1,-1 0,1 0,-1 0,0 0,0 1,1-1,-1 0,0 1,0 0,0-1,-1 1,1 0,0 0,-1 0,1 0,-1 1,1-1,-1 0,0 1,0-1,0 0,-1 1,1-1,0 1,-1-1,0 1,1 0,-1-1,0 1,-1-1,1 1,0 1,-6 5,-1 0,1 0,-1-1,-1 0,0-1,0 1,0-2,-1 1,0-1,0 0,0-1,-8 3,-12 9,-68 29,75-37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03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1779 706,'-5'12,"2"0,0 0,0 1,1-1,1 1,0-1,0 1,2-1,-1 1,2-1,-1 1,4 8,-5-19,1 0,-1-1,1 1,0 0,-1-1,1 1,0-1,0 1,0-1,0 0,0 1,0-1,0 0,1 0,-1 0,0 0,1 0,-1 0,1 0,-1 0,1 0,-1-1,1 1,-1 0,1-1,0 0,-1 1,1-1,0 0,0 0,-1 0,1 0,0 0,-1 0,1-1,0 1,-1 0,1-1,0 1,-1-1,2 0,58-44,-51 34,-1-1,0 0,0 0,-1-1,-1 0,0-1,-1 0,-1 0,0 0,0 0,-2-1,0 0,0 0,-1-6,-2 17,1 0,-1 0,0 0,0 0,-1 0,1 1,-1-1,0 0,0 0,0 0,-1 1,1-1,-1 1,0-1,0 1,0 0,0-1,-1 1,1 0,-1 1,0-1,0 0,0 1,0-1,0 1,0 0,-1 0,1 1,-1-1,1 0,-1 1,0 0,0 0,0 0,1 1,-1-1,0 1,0 0,0 0,0 0,0 1,0-1,-1 1,-15 10,2 0</inkml:trace>
  <inkml:trace contextRef="#ctx0" brushRef="#br0" timeOffset="315.965">2343 199,'-5'38,"-6"27,-1 8,0-4,4-10,2-8,3-5,1-5,2-5,0-3,1-3,-1-1,1-2,-1 1,0-1,0 1,-4-6,-3-5</inkml:trace>
  <inkml:trace contextRef="#ctx0" brushRef="#br0" timeOffset="566.084">2089 593,'34'5,"25"-3,7-2,-2-2,-3 1,-6 0,-9 0,-6-5,-7-1,-2 1,-3 1,-1 2,-1 1,-4 1</inkml:trace>
  <inkml:trace contextRef="#ctx0" brushRef="#br0" timeOffset="954.877">2653 734,'23'-6,"-1"-2,0-1,0 0,-1-2,0 0,-1-1,0-2,-1 0,-1 0,0-2,-1 0,5-8,-20 22,0 0,0 0,-1-1,1 1,-1-1,1 1,-1-1,0 0,1 1,-2-1,1 0,0 0,0 0,-1 0,0 1,1-1,-1 0,0 0,-1 0,1 0,0 0,-1 0,1 0,-1 0,0 1,0-1,0 0,-1 0,1 1,-1-1,1 1,-1-1,0 1,0 0,0 0,0 0,0 0,0 0,-1 0,1 1,-1-1,1 1,-1-1,0 1,1 0,-1 0,0 0,0 0,0 1,0-1,0 1,1 0,-1 0,0 0,0 0,-1 0,-11 5,1 1,0 0,0 1,1 1,0 0,1 1,-1 0,2 0,-1 2,1-1,1 1,0 1,-6 9,13-18,-9 10,1 1,-1 1,2 0,0 0,1 1,1 1,0-1,1 1,1 0,1 1,0 0,1-1,1 1,0 13,3-26,0 0,0 0,1 0,0 0,0 0,0-1,0 1,1 0,0-1,0 1,0-1,0 0,1 0,0 1,0-2,0 1,0 0,0-1,1 1,0-1,-1 0,1 0,1 0,-1-1,0 0,0 1,1-1,0-1,-1 1,1-1,0 0,-1 0,1 0,0-1,2 1,9 0,0 0,0-1,0 0,0-2,0 0,0 0,-1-2,1 0,-1-1,8-3,11-8,-4 0</inkml:trace>
  <inkml:trace contextRef="#ctx0" brushRef="#br0" timeOffset="1266.7">3331 509,'-8'7,"1"-2,1 1,-1 0,1 0,-1 0,2 1,-1 0,1 0,0 0,0 1,1-1,0 1,1 0,0 0,0 1,0-1,1 1,1-1,-1 1,1 5,3-10,-1 0,2 0,-1 0,0 0,1-1,-1 1,1-1,0 0,1 1,-1-1,0-1,1 1,-1 0,1-1,0 0,0 0,0 0,1 0,-2-1,0 0,0-1,-1 1,1 0,0 1,-1-1,1 0,-1 1,1 0,-1-1,0 1,0 0,0 0,0 0,0 1,0-1,0 0,-1 1,1-1,-1 1,0-1,0 1,0 0,0 0,0-1,0 1,-1 0,0 0,1 0,-1 0,0 0,0 0,-1 0,1-1,0 1,-1 0,0 0,0 0,0-1,0 2,-4 4,0 0,-1 0,0 0,0 0,-1-1,0 0,0-1,-1 1,1-2,-1 1,-1-1,1 0,-1 0,0-1,0-1,0 1,-1-1,1-1,-1 0,1 0,-9 0,-8 0</inkml:trace>
  <inkml:trace contextRef="#ctx0" brushRef="#br0" timeOffset="-766.321">1158 424,'-36'60,"3"1,3 2,3 2,3 0,-9 40,22-66,-2-1,-1 0,-2-1,-2-1,-15 23,22-41</inkml:trace>
  <inkml:trace contextRef="#ctx0" brushRef="#br0" timeOffset="-312.703">1045 424,'0'40,"1"0,2 0,2 0,2-1,2 1,1-1,2-1,1 0,3-1,0-1,3 0,18 27,-36-61,0 0,0 0,1 0,-1 0,0-1,1 1,-1 0,1-1,0 1,-1-1,1 0,0 1,0-1,0 0,0 0,0 0,0-1,0 1,0 0,0-1,0 1,1-1,-1 0,0 0,0 1,0-2,1 1,-1 0,0 0,0-1,0 1,0-1,1 1,-1-1,0 0,0 0,0 0,-1 0,1-1,0 1,0 0,-1-1,1 1,0-1,-1 0,2-1,9-14,-1-1,-1-1,0 1,-1-2,-1 1,-1-1,-1 0,-1-1,3-19,6-16,41-168,-23 76,-41 165,3 1</inkml:trace>
  <inkml:trace contextRef="#ctx0" brushRef="#br0" timeOffset="6005.097">7734 622,'-8'13,"1"0,0 0,1 0,1 1,0 0,1 0,0 0,1 0,1 1,1 0,-1-1,2 8,0-20,0 0,0 0,0 0,0 1,0-1,0 0,1 0,-1 0,1 0,-1 0,1 0,0 0,0 0,0 0,0 0,0 0,0-1,1 1,-1 0,0-1,1 1,0-1,-1 1,1-1,0 0,0 0,-1 0,1 0,0 0,0 0,0 0,0 0,1-1,-1 1,0-1,0 0,0 0,0 0,0 0,1 0,-1 0,0 0,0-1,0 1,0-1,0 1,2-2,7-4,0-1,0-1,-1 1,0-2,0 1,-1-1,0-1,-1 0,0 0,-1-1,0 1,0-2,-1 1,-1-1,0 0,0 0,-1 0,-1-1,2-10,-5 18,-1-1,1 1,-1 0,0 0,-1 0,1 0,-1 0,0 0,0 0,-1 1,1-1,-1 1,0-1,0 1,-1 0,1 0,-1 0,0 1,0-1,0 1,0 0,0 0,-1 1,0-1,1 1,-1 0,0 0,0 0,0 1,0 0,0 0,-1 0,1 1,0 0,0-1,-1 2,1-1,0 1,0 0,0 0,0 0,0 1,0-1,0 1,0 1,-4 1,-10 10</inkml:trace>
  <inkml:trace contextRef="#ctx0" brushRef="#br0" timeOffset="6789.881">8242 0,'-14'134,"-5"-1,-6-1,-5-1,-13 20,8-68,58-99,3-12,1 0,1 1,2 2,0 1,2 1,0 2,1 1,36-15,-60 32,-6 0,0 1,0 0,1 0,-1 1,0-1,1 0,-1 1,1 0,-1 0,1 0,0 1,-1-1,1 1,0 0,0 0,-1 0,1 0,0 1,-1-1,1 1,0 0,-1 0,1 0,-1 1,1-1,-1 1,0 0,0 0,0 0,0 0,0 1,0-1,2 3,-3-1,1 1,-1-1,0 0,0 1,-1-1,1 1,-1 0,0 0,0-1,-1 1,1 0,-1 0,0 0,0 0,-1-1,0 1,0 0,0 0,0-1,0 1,-1 0,-1 2,-56 95,53-92,-1 1,-1-1,0-1,0 0,0 0,-1 0,-1-1,0-1,0 1,0-2,-1 1,1-1,-2-1,1 0,-1-1,1 0,-1-1,0 0,0 0,-1-2,1 1,0-2,-1 0,-8-1,18 0,-1-1,1 0,-1 0,1 0,-1 0,1-1,0 1,0-1,1 0,-1 0,0 0,1 0,0-1,-1 1,1-1,1 1,-1-1,0 1,1-1,0 0,0 0,0 0,0 0,1-1,-4-19</inkml:trace>
  <inkml:trace contextRef="#ctx0" brushRef="#br0" timeOffset="7024.226">8749 29,'-75'409,"65"-82,0-293,4-28</inkml:trace>
  <inkml:trace contextRef="#ctx0" brushRef="#br0" timeOffset="7218.727">8862 650,'29'-1,"0"-1,-1-2,0 0,1-2,-2-1,1-2,-1 0,0-2,3-3,-22 10,0-1,-1 1,1-2,-1 1,0-1,-1 0,0-1,1 1,-2-1,5-7,-8 12,0-1,-1 0,1 1,-1-1,0 0,0 0,0 0,0 0,0 0,0 0,-1 0,0 0,1 0,-1 0,0 0,-1 0,1 0,0 0,-1 0,0 0,0 0,0 0,0 0,0 0,0 1,-1-1,1 0,-1 1,0-1,0 1,0 0,0-1,0 1,-5-1,0-1,1 2,-1-1,0 1,0 0,-1 0,1 0,0 1,-1 1,1-1,0 1,-1 0,1 1,-1 0,1 0,0 0,0 1,0 0,0 1,0-1,0 1,0 1,1-1,-1 1,1 0,0 1,1-1,-1 1,-2 3,-7 4,0 1,1 1,1 0,0 0,0 2,2-1,0 2,1-1,0 1,2 1,0 0,1 0,0 1,2-1,0 1,1 0,1 1,1-1,1 6,1-19,1-1,1 0,-1-1,1 1,0 0,0 0,0-1,1 1,-1-1,1 0,0 1,1-1,-1-1,1 1,-1 0,1-1,0 0,0 0,1 0,-1 0,1-1,-1 0,1 0,0 0,0 0,19 8</inkml:trace>
  <inkml:trace contextRef="#ctx0" brushRef="#br0" timeOffset="7673.437">9315 791,'64'-62,"2"2,63-40,-80 75,-48 25,0 0,0-1,0 1,0 0,-1 0,1 0,0 0,0 0,0 0,0 0,0 0,0 0,-1 0,1 0,0 1,0-1,0 0,0 1,-1-1,1 1,0-1,0 0,-1 1,1 0,0-1,-1 1,1-1,-1 1,1 0,0-1,-1 1,0 0,1 0,-1-1,1 1,-1 0,0 0,0 0,1 0,-1-1,0 1,0 0,0 0,0 0,0 0,0 0,0 0,0-1,0 1,-1 0,1 0,0 0,0 0,-1-1,1 1,-1 0,1 0,-7 29,-2 64,12-92,-1-1,1 1,-1 0,1-1,0 1,0-1,0 0,0 0,0 0,0 0,0 0,0-1,0 1,0-1,0 0,0 0,0 0,1 0,-1-1,0 1,0-1,0 0,0 0,0 0,0 0,-1 0,1-1,0 0,0 1,-1-1,1 0,-1 0,0 0,1-1,-1 2,44-23,139-60,-184 83,1 0,0 1,-1-1,1 1,-1-1,1 1,0 0,-1-1,1 1,-1 0,1 0,0 0,-1 0,1 1,0-1,-1 0,1 1,0-1,-1 1,1-1,-1 1,1 0,-1 0,0 0,1 0,-1 0,0 0,1 0,-1 0,0 0,0 0,0 1,0-1,0 1,0-1,-1 0,1 1,0-1,-1 1,1 0,-1-1,0 1,1-1,-1 1,0 0,0-1,0 1,0 0,0-1,-13 87,12-83,-15 47,12-41,0 0,0 0,1 0,0 1,1-1,1 1,0 0,0-1,1 1,1 0,0-1,2 11,3-5</inkml:trace>
  <inkml:trace contextRef="#ctx0" brushRef="#br0" timeOffset="5201.627">6350 593,'-51'476,"18"-381,33-96,0 1,0-1,0 1,0 0,0-1,0 1,0-1,0 1,0-1,0 1,0 0,0-1,-1 1,1-1,0 1,0 0,0-1,-1 1,1-1,0 1,0 0,-1-1,1 1,0 0,-1 0,1-1,-1 1,1 0,0 0,-1 0,1-1,-1 1,1 0,0 0,-1 0,1 0,-1 0,1 0,-1 0,1 0,0 0,-1 0,1 0,-1 0,1 0,-1 0,1 0,0 0,-1 1,1-1,-1 0,1 0,0 0,-1 1,1-1,0 0,-1 0,1 1,0-1,-1 0,1 1,0-1,0 1,-1-1,1 0,0 1,0-1,0 0,0 1,-3-37,10 5,2 0,1 0,1 0,1 1,2 1,1 0,1 1,1 1,16-18,-16 19,-2 0,2 1,0 1,1 1,2 0,0 2,2 0,0 1,1 1,1 1,0 1,11-4,-32 19,0 1,-1-1,1 1,0 0,0-1,0 1,0 0,0 1,0-1,0 1,0-1,0 1,0 0,0 0,1 0,-1 0,0 1,0-1,0 1,0 0,0 0,0 0,0 0,-1 1,1-1,0 1,0-1,-1 1,1 0,-1 0,0 0,0 1,0-1,0 0,0 1,0-1,0 1,-1 0,1 0,-1-1,0 1,0 0,0 0,0 0,-1 0,1 0,-1 0,1 1,-1 1,-3 12,1 0,-2 0,0-1,-2 1,1-1,-2 0,0-1,-1 0,0 0,-2 0,1-1,-2 0,0-1,0 0,-1-1,-12 9,15-11,-1 1,-1-1,1-1,-2 0,1 0,-1-1,-1-1,1 0,-1 0,-1-2,1 1,-1-2,1 0,-1 0,-4-1,-7-1</inkml:trace>
  <inkml:trace contextRef="#ctx0" brushRef="#br0" timeOffset="5703.125">6803 847,'63'-34,"-2"-4,-1-2,-2-2,50-49,-98 81,0 0,-1-1,-1 0,0-1,0 0,-1 0,0 0,1-6,-7 15,1-1,-1 1,1-1,-1 1,0-1,-1 1,1-1,-1 0,1 1,-1-1,0 0,-1 1,1-1,0 0,-1 1,0-1,0 0,0 1,0-1,-1 1,1 0,-1 0,0-1,0 1,0 0,-1 0,1 1,0-1,-1 0,0 1,0 0,0-1,-2 0,0 0,1 1,-1 0,1 0,-1 0,0 1,0 0,0 0,0 0,0 0,0 1,0 0,0 0,0 0,0 0,0 1,0 0,0 0,0 1,0-1,0 1,1 0,-1 0,0 1,1-1,0 1,0 0,-4 3,-92 104,97-107,0 0,0 1,0-1,0 1,1-1,-1 1,1 0,0 0,0 0,1 0,-1 0,1 1,0-1,0 0,0 1,1-1,-1 1,1-1,0 1,0-1,1 1,0-1,-1 0,1 1,1-1,-1 0,1 0,-1 0,1 1,0-2,1 1,-1 0,1 0,0-1,-1 1,2-1,-1 0,0 0,2 1,10 1,-1 0,1-1,1-1,-1 0,0-1,1-1,-1 0,1-1,-1-1,1 0,-1-1,0-1,7-2,102-28,-124 34,0-1,0 1,0-1,-1 1,1-1,0 1,0-1,0 1,0-1,0 1,0 0,0-1,0 1,0-1,0 1,0-1,0 1,0-1,1 1,-1-1,0 1,0-1,0 1,1-1,-1 1,0-1,1 0,-1 1,0-1,1 1,-1-1,1 0,-1 1,1-1,-1 0,0 0,1 1,-1-1,1 0,-1 0,1 0,-1 1,1-1,0 0,-1 0,1 0,-1 0,1 0,-1 0,1 0,-1 0,1-1,-1 1,1 0,-1 0,1 0,-1 0,1-1,-1 1,1 0,-1 0,1-1,-1 1,0 0,1-1,-1 1,1-1,-1 1,-26 37,23-34,-64 102,60-86</inkml:trace>
  <inkml:trace contextRef="#ctx0" brushRef="#br0" timeOffset="3403.384">4460 593,'-14'9,"0"1,0 1,1-1,0 2,1 0,0 0,1 1,1 1,0 0,1 0,0 1,1 0,1 1,0-1,1 1,1 1,0 1,4-13,1 0,0-1,0 1,0 0,0-1,1 1,0-1,0 1,0-1,0 1,1-1,-1 0,1 1,1-1,-1 0,0 0,1-1,0 1,0 0,0-1,0 0,1 0,-1 0,1 0,0 0,0-1,0 1,0-1,0 0,0-1,0 1,1-1,-1 1,1-1,-1-1,1 1,0-1,-1 1,1-1,-1-1,1 1,0-1,-1 1,1-1,-1-1,1 1,-1-1,2 0,13-10,0-1,-1 0,-1-1,0-1,-1-1,-1 0,0-2,-2 1,0-1,0-1,-2-1,0 1,-1-3,-8 18,42-109,-42 109,-1 0,0 0,0 0,-1 0,1 0,-1 0,0 0,0 0,0 0,-1 0,1 0,-1 0,0 0,0 0,0 0,-1 0,1 1,-1-1,0 0,0 1,0 0,-1-1,1 1,-1 0,0 0,0 0,-2-1,2 2,0 1,0-1,0 1,0 0,-1 0,1 0,0 0,-1 0,1 1,-1 0,1 0,0 0,-1 0,1 0,-1 0,1 1,-1 0,1 0,0 0,0 0,-4 2,-18 8</inkml:trace>
  <inkml:trace contextRef="#ctx0" brushRef="#br0" timeOffset="4287.358">4940 480,'-204'353,"312"-535,17 10,-92 138,-33 34,1 1,0-1,-1 1,1-1,0 1,-1-1,1 1,-1-1,1 1,-1-1,1 1,-1 0,1-1,-1 1,1 0,-1-1,0 1,0 0,1 0,-1-1,0 1,0 0,0 0,0 0,0-1,0 1,0 0,0 0,0 0,0-1,0 1,0 0,-1 0,1-1,0 1,-1 0,1 0,0-1,-1 1,1 0,-1 1,-16 81,13-68,0-1,0 1,2-1,0 1,0 0,1 0,1 0,1 0,0-1,1 1,1 1,-2-12,1 1,0 0,1-1,-1 1,1-1,0 0,0 1,0-2,0 1,1 0,0-1,0 1,0-1,0 0,0 0,1-1,-1 1,1-1,-1 0,1 0,0-1,0 1,0-1,0 0,0 0,0-1,0 0,0 0,1 0,-1 0,0-1,0 0,0 0,0 0,0-1,-1 1,1-1,0 0,-1-1,1 1,-1-1,0 0,1 0,-1 0,0-1,9-11,0-1,-1 0,0 0,-2-2,0 1,-1-1,-1 0,0-1,-1 0,2-13,-4 16,9-63,-18 61</inkml:trace>
  <inkml:trace contextRef="#ctx0" brushRef="#br0" timeOffset="9822.281">11177 255,'-17'39,"2"1,2 1,1 0,-1 16,-1 1,-75 262,87-289,26-38,-11-6,-2-1</inkml:trace>
  <inkml:trace contextRef="#ctx0" brushRef="#br0" timeOffset="10119.971">11487 226,'-14'34,"-5"16,5 3,11-6,9-12,10-11,6-10,5-8,2-4,1-3,0-1,0 0,0-1,-6-3,-1-1,-6-5,-4 1</inkml:trace>
  <inkml:trace contextRef="#ctx0" brushRef="#br0" timeOffset="10373.396">11911 113,'-24'44,"-13"27,-5 13,5-4,9-10,4-13,6-11,6-9,1-5,2-4,2-2,3 0,2 0,1 1,1 0,0 0,5-4,2-6</inkml:trace>
  <inkml:trace contextRef="#ctx0" brushRef="#br0" timeOffset="10605.384">12024 706,'-5'24,"3"8,3-1</inkml:trace>
  <inkml:trace contextRef="#ctx0" brushRef="#br0" timeOffset="11103.541">12334 283,'27'-14,"176"-70,-202 83,1 0,0 0,0 0,0 0,0 0,0 0,0 1,0-1,0 0,0 1,0 0,1-1,-1 1,0 0,0 0,0 0,0 1,1-1,-1 1,0-1,0 1,0-1,0 1,0 0,0 0,0 0,0 0,-1 0,1 1,0-1,-1 0,1 1,0 0,-1-1,0 1,1 0,-1-1,0 1,0 0,0 0,0 0,0 0,-1 0,1 0,-1 0,1 0,-1 1,0-1,0 0,0 0,0 0,0 0,0 1,-1 1,-57 64,52-64,1 0,0 0,1 0,-1 0,1 1,0 0,0-1,0 2,0-1,1 0,0 1,0 0,1-1,0 1,0 0,0 0,0 2,3-2,1-1,0 1,0-1,1 0,0 0,0 0,0 0,0 0,1 0,-1-1,1 0,0 0,1 0,-1 0,1-1,-1 1,1-1,0 0,0-1,1 1,-1-1,0 0,1 0,16 9,-18-9,0 0,0 0,0 0,0 0,-1 0,1 1,-1-1,1 1,-1 0,0 0,0 1,0-1,-1 1,1-1,-1 1,0 0,0 0,0 0,0 0,-1 0,0 0,1 0,-2 0,1 1,0-1,-1 0,0 1,0-1,0 1,-1-1,1 0,-1 1,0-1,0 0,0 0,-1 1,-6 6,-1-1,0 0,0 0,-1-1,0 0,-1-1,0 0,0-1,0 0,-1 0,0-1,-1-1,-11 4,3 1,15-7,0 0,0 0,-1 0,1-1,-1 1,1-2,-1 1,0-1,1 0,-1 0,0-1,0 0,-1 0,-8-4</inkml:trace>
  <inkml:trace contextRef="#ctx0" brushRef="#br0" timeOffset="11475.785">13237 255,'-7'6,"-18"11,1 1,1 1,1 0,1 2,0 1,2 1,1 0,0 2,-8 16,24-38,0 0,1 1,-1-1,0 0,1 1,0-1,0 1,0 0,1-1,-1 1,1 0,0-1,0 1,0 0,0-1,1 1,-1 0,1-1,0 1,0 0,0-1,1 0,-1 1,1-1,0 0,0 1,0-1,0 0,0-1,1 1,0 0,-1-1,1 1,0-1,0 0,0 0,0 0,1 0,-1-1,0 1,3 0,6-1,0-1,1 0,-1 0,0-1,1-1,-1 0,0-1,0 0,-1-1,1 0,-1-1,1 0,-1-1,-1 0,1 0,-1-1,0-1,-1 0,0 0,3-4,-5 7,-1 0,1-1,-1 0,1 0,-2 0,1-1,-1 0,0 0,0 0,-1-1,0 1,0-1,-1 0,0 0,-1 0,1-1,-2 1,1-1,-1 1,0-1,-1 0,0 1,0-1,-1 0,0 1,-1-1,0 1,0 0,-1-1,0 1,-1-1,0 4,0 0,0 0,0 0,-1 1,1 0,-1 0,0 0,-1 1,1 0,-1 0,1 0,-1 0,0 1,0 0,0 0,0 1,0 0,-1 0,1 0,0 1,0 0,-1 0,1 0,0 1,0 0,-5 1,-14 5</inkml:trace>
  <inkml:trace contextRef="#ctx0" brushRef="#br0" timeOffset="11789.475">13293 537,'-18'7,"0"1,1 0,-1 2,2 0,-1 0,1 2,1 0,0 1,1 0,1 1,0 1,0 0,2 1,0 0,0 1,1 2,8-16,0 0,1 0,-1 1,1-1,0 0,0 0,0 1,1-1,-1 1,1-1,0 0,-1 1,2-1,-1 1,0-1,1 1,-1-1,1 0,0 1,0-1,1 0,-1 0,0 0,1 0,0 0,0 0,0 0,0 0,0-1,1 1,-1-1,1 0,0 1,-1-1,1-1,0 1,0 0,0-1,0 1,2 0,3 1,-1-1,1 1,0-1,0 0,0-1,0 0,0 0,0-1,0 0,0 0,0-1,0 0,0-1,0 1,0-1,-1-1,1 0,-1 0,1 0,-1-1,0 0,0 0,-1-1,1 0,-1-1,-1 1,-1-1,0-1,-1 1,1 0,-1-1,0 0,-1 0,0 0,0 0,-1 0,1 0,-1 0,-1 0,0-1,0 1,0 0,-1-1,0 1,0 0,-1 0,0 0,0 0,0 0,-1 0,-2-3,-7-8</inkml:trace>
  <inkml:trace contextRef="#ctx0" brushRef="#br0" timeOffset="13856.582">0 1581,'55'-16,"1"-2,1 3,0 2,1 2,1 4,32-1,89-14,261-61,-143 48,1205 37,-1085-3,-65-26,345 26,-362-25,664 26,1049 0,-1666-29,25 17,-212 0,130 10,25-1,26-24,161 15,-163-6,92 18,-190 1,22-12,-177 0,0 4,21 7,155-28,-99 0,-58 2,85-5,309 32,-511-1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29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22,'-5'5,"-1"6,4 2,4-7,5-4,7-3,1-5,2-2,-1-5,2 0,-8 3,-10 2,-10 8,-8 4,-1 1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0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1,'-5'5,"-6"1,3 1,8-2,-1-2,-4-1,2-5,-2-3,-1 4,-4 4,0 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0 172,'10'-29,"7"-14,2 5,-3 14,-4 15,-5 15,-2 11,2 7,4-1,6-8,4-7,4-10,2-10,2-6,-5-6,-1 1,-4 0,-7 4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171 366,'-14'7,"-1"1,1 0,0 1,1 0,0 1,1 1,0 0,0 1,1 0,1 1,0 0,-6 10,16-22,-1 0,0 1,1-1,-1 1,1-1,-1 1,1-1,0 1,0-1,0 1,0-1,0 1,0-1,0 1,0-1,0 1,1-1,-1 1,1-1,-1 1,1-1,0 0,-1 1,1-1,0 0,0 1,0-1,0 0,0 0,0 0,0 0,0 0,0 0,1 0,-1 0,0-1,1 1,-1 0,1-1,-1 1,1-1,-1 0,0 1,1-1,0 0,72 4,-59-8,0 0,0-2,0 1,-1-2,0 0,0-1,-1 0,0-1,0-1,-1 0,0 0,-1-1,0-1,-1 0,-1 0,1-1,-2 0,0-1,-1 0,0 0,4-13,-4 11,0-1,-2 1,0-1,0 0,-2 0,0 0,-1-1,-1 1,0-1,-2 1,-1-18,2 30,-1 0,1 1,-1-1,1 0,-1 0,-1 0,1 1,-1-1,0 0,0 1,0 0,0-1,-1 1,0 0,0 0,0 0,0 1,-1-1,1 1,-1 0,0 0,0 0,0 0,0 1,-1-1,1 1,-1 0,1 1,-1-1,0 1,1 0,-1 0,0 0,0 1,0-1,0 1,0 1,0-1,1 1,-1-1,0 1,0 1,0-1,1 1,-2 0,-3 5,1 1,0 0,0 0,1 0,0 1,1 0,-1 1,2 0,0-1,0 2,0-1,1 0,1 1,0 0,0 0,1 0,1 0,0 0,0 0,1 1,0-1,1 0,1 0,0 0,0 0,1 0,0 0,3 6,1 3,1-1,0 0,1 0,1-1,1 0,1-1,0 0,1-1,1 0,0-1,1-1,1 0,0-1,0-1,2-1,0 0,0-1,5 1,69 29,-68-33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4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58,'-11'133,"-24"104,24-125,10-88</inkml:trace>
  <inkml:trace contextRef="#ctx0" brushRef="#br0" timeOffset="5736.8">86 58,'31'-16,"137"-25,-157 41,73 2,-82-1,0-1,0 0,0 1,-1-1,1 1,0-1,0 1,0 0,0 0,-1 0,1 0,0 0,-1 0,1 1,-1-1,1 0,-1 1,0-1,0 1,0 0,1-1,-1 1,-1 0,1 0,0 0,0-1,-1 1,1 0,-1 0,0 0,1 0,-1 0,0 0,0 0,0 0,0 0,-1 2,-2 4,-1 1,0-1,0 0,0 0,-1 0,-1 0,1-1,-1 0,0 0,-1-1,0 0,0 0,0 0,-1-1,1 0,-1-1,-1 1,1-2,0 1,-7 1,-29 6,55-12,1 1,-1 0,0 1,0 0,1 1,-1 0,0 0,-1 2,1-1,0 1,-1 1,0 0,0 0,0 1,-1 0,0 1,0 0,-1 1,1-1,-2 1,7 9,-12-15,-1 1,1-1,-1 1,0-1,0 1,0-1,-1 1,1-1,0 1,-1 0,0-1,0 1,0 0,0 0,0-1,0 1,-1 0,1-1,-1 1,0-1,0 1,0 0,0-1,0 0,0 1,-1-1,1 0,-1 0,1 1,-1-1,0 0,0-1,0 1,0 0,0-1,-1 1,-1 0,-99 42,87-40,-1 1,0 0,-1-2,0 0,1-1,-1-1,0-1,0 0,0-1,0-1,-11-3,26 5,1-1,-1 1,1-1,0 0,-1 1,1-1,0 0,0 0,0-1,-1 1,1 0,1-1,-1 1,0-1,0 0,0 1,1-1,-1 0,1 0,0 0,-1 0,1 0,-1-2,0-12</inkml:trace>
  <inkml:trace contextRef="#ctx0" brushRef="#br0" timeOffset="6101.55">707 228,'-9'11,"0"1,1 0,0 0,1 0,1 1,0 0,1 1,0-1,1 1,1 0,0 0,0 3,3-15,0 0,0 1,0-1,0 0,0 1,0-1,1 1,-1-1,1 0,0 0,-1 1,1-1,0 0,1 0,-1 0,0 0,0 0,1 0,-1 0,1-1,0 1,-1 0,1-1,0 0,0 1,0-1,0 0,0 0,0 0,1 0,-1 0,0 0,0-1,1 1,-1-1,0 0,1 1,-1-1,2 0,91-23,-86 18,0-1,0 0,-1-1,0 0,0 0,-1 0,0-1,0-1,-1 1,0-1,0 0,-1 0,0 0,-1-1,3-9,-6 17,-1 0,1 0,-1-1,0 1,0 0,0-1,0 1,-1 0,1 0,0-1,-1 1,0 0,1 0,-1 0,0 0,0 0,0 0,-1 0,1 0,0 0,-1 0,1 1,-1-1,1 0,-1 1,0 0,0-1,0 1,0 0,0 0,0 0,0 0,0 0,0 0,0 1,-1-1,-83-13,57 13,3 2</inkml:trace>
  <inkml:trace contextRef="#ctx0" brushRef="#br0" timeOffset="6436.625">1046 228,'-15'24,"1"13,2 4,8-4,10-9,8-8,7-9,4-5,4-5,-4-6,-2-3,1-4,1-6,-4-4,-1-3,-4-3,-4 0,-5 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4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457 453,'57'-55,"-56"54,0 0,0-1,-1 1,1 0,-1-1,1 1,-1-1,1 1,-1-1,0 1,0-1,0 1,0-1,0 1,0-1,0 1,0-1,-1 1,1-1,-1 1,1-1,-1 1,1-1,-1 1,0 0,0-1,0 1,0 0,1 0,-2 0,1 0,0 0,0 0,0 0,0 0,-1 0,1 0,0 1,-1-1,1 0,-1 1,1-1,0 1,-1 0,1-1,-1 1,1 0,-2 0,-12-3,0 1,1 0,-1 1,0 1,0 0,1 1,-1 1,0 0,1 1,-1 0,1 1,0 1,0 0,1 1,0 1,0 0,0 1,1 0,0 0,0 2,1-1,0 2,1-1,0 1,-4 8,11-16,1 0,0 0,0 1,0-1,1 0,-1 1,1-1,0 1,0 0,0-1,0 1,1 0,-1-1,1 1,0 0,0 0,1-1,-1 1,1 0,0 0,-1-1,2 1,-1-1,0 1,1-1,0 1,-1-1,1 0,1 0,-1 0,0 0,1 0,-1 0,1-1,0 1,1-1,5 5,0-1,0 0,1-1,-1 0,1 0,1-1,-1-1,1 0,-1 0,1-1,0 0,1-1,35 2,-47-2,1-1,-1 0,0 1,0-1,1 1,-1-1,0 1,0-1,0 1,0-1,1 1,-1-1,0 1,0-1,0 1,0 0,0-1,-1 1,1-1,0 1,0-1,0 1,0-1,-1 1,1-1,0 1,0-1,-1 0,1 1,0-1,-1 1,1-1,0 0,-1 1,1-1,-1 0,1 1,0-1,-1 0,1 0,-1 1,1-1,-1 0,1 0,-1 0,1 0,-1 0,1 1,-1-1,1 0,-1 0,0 0,1-1,-1 1,1 0,-1 0,1 0,-1 0,-43 23,20-12,0 0,1 2,1 0,0 2,0 0,2 1,0 1,1 2,1-1,-12 16,27-29,-1 0,1 0,0 0,0 1,1-1,-1 1,1-1,1 1,-1 0,1 0,0 0,0 0,0 0,1 0,0 0,0 0,1 0,0 0,0 0,0-1,1 1,-1 0,1 0,1-1,-1 1,1-1,0 0,0 0,1 0,-1 0,1 0,0-1,1 0,-1 1,1-2,-1 1,1 0,1-1,-1 0,0 0,3 0,4 1,0-1,-1 0,2 0,-1-2,0 1,0-2,0 1,1-2,-1 0,0 0,0-1,0-1,0 0,11-4,6-20,-20 10</inkml:trace>
  <inkml:trace contextRef="#ctx0" brushRef="#br0" timeOffset="996.993">287 0,'1'256,"23"-92,-22-115,-2 1,-3 0,-2-1,-2 1,-17 136,-11 8,7-71,16 37,10-50,0-87,2-5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6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1 328,'63'2,"-37"0,0-2,0 0,1-2,-1-1,0-1,8-3,-26 4,1 0,-1-1,0-1,0 1,-1-1,1-1,-1 1,0-1,-1-1,1 1,-1-1,0 0,-1 0,0-1,0 0,0 0,-1 0,-1 0,1-1,0-4,-3 10,0 0,-1 0,1 1,-1-1,0 0,0 1,0-1,0 0,-1 0,1 1,-1-1,1 0,-1 1,0-1,0 1,0-1,-1 1,1-1,-1 1,1 0,-1 0,0-1,1 1,-1 0,0 1,0-1,-1 0,1 1,0-1,-1 1,1-1,-1 1,1 0,-1 0,1 0,-1 1,-1-1,-103-6,97 9,0 0,0 1,0 0,0 0,1 1,0 0,-1 1,2 0,-1 0,1 1,-1 0,1 1,1 0,0 0,0 0,0 1,1 0,0 0,0 1,1 0,0 0,1 0,0 0,0 1,1 0,1 0,-1 0,2 0,-1 0,1 0,1 0,0 0,0 1,1 3,1-9,-1-1,1 1,0 0,0-1,1 1,-1-1,1 0,0 0,0 0,0 0,1 0,0-1,-1 1,1-1,0 0,1 0,-1-1,0 1,1-1,-1 0,1 0,0-1,0 1,0-1,2 0,132 7,-118-9,-1 0,1-2,-1 0,1-2,-1 0,-1-1,1-1,-1-1,0-1,-1 0,2-3,-4 4</inkml:trace>
  <inkml:trace contextRef="#ctx0" brushRef="#br0" timeOffset="478.287">565 498,'54'-56,"-3"-1,-2-3,27-46,-56 80,-9 42,-11-3,-2-6,1 1,0-1,1 0,0 1,0-1,0 0,1 1,0-1,1 0,-1 0,1 0,1 0,-1 0,1 0,0 0,1-1,0 0,0 1,0-1,1-1,0 1,0-1,0 0,0 0,1 0,0-1,4 3,0-4,0-1,-1 0,1 0,0-1,0 0,0-1,0 0,0-1,0 0,0 0,-1-1,1-1,0 1,-1-2,0 1,1-1,-2-1,1 1,0-1,-1-1,0 0,0 0,-1 0,1-1,-1-1,-1 1,0-1,0 0,2-4,2-5,-4 0</inkml:trace>
  <inkml:trace contextRef="#ctx0" brushRef="#br0" timeOffset="1263.318">1440 301,'13'0,"-1"-1,1 0,0 0,-1-2,0 1,1-1,-1-1,0 0,0-1,-1 0,1-1,-1 0,-1-1,1 0,-1-1,3-2,-10 4,1 1,-1 0,0 0,0-1,-1 0,1 0,-1 1,-1-1,1-1,-1 1,0 0,0 0,-1 0,0 0,0-1,0-2,0 6,0 0,-1 0,1 0,0 0,-1 0,1 0,-1 1,0-1,0 0,0 0,0 1,-1-1,1 1,-1-1,0 1,1-1,-1 1,0 0,0 0,-1 0,1 0,0 0,-1 1,1-1,-1 1,1-1,-1 1,0 0,0 0,1 0,-1 0,0 1,0-1,-3 1,-4 0,0 1,-1 1,1 0,0 1,0 0,1 0,-1 1,1 0,-1 0,1 1,0 1,1 0,0 0,0 0,0 1,0 0,1 1,0 0,1 0,0 0,0 1,1-1,0 2,0-1,1 0,1 1,-1 0,1 0,1 0,0 0,1 0,-1 1,3-5,-1-1,1 1,0-1,0 0,1 1,-1-1,1 0,0 0,1 0,-1-1,1 1,0 0,0-1,1 0,-1 1,1-1,0-1,0 1,0-1,0 1,1-1,-1 0,1-1,0 1,0-1,5 2,3 1,-1-1,1 0,1 0,-1-2,0 1,1-2,0 0,-1 0,1-1,6-2,-2 2,1-1,0-1,-1-1,1-1,-1 0,0-2,0 0,-1-1,0 0,0-1,0-2,-1 1,-1-2,0 0,0-1,-1 0,0-1,-1 0,-1-2,0 1,-1-1,-1-1,3-6,-10 16,1-2,0 0,0 0,-1-1,1 1,-2-1,0 0,0 0,0 0,-1 0,0 0,-1 0,0 0,0 0,-1-1,-1 1,0-4,1 12,1-1,-1 1,0-1,1 1,-1-1,0 1,0-1,0 1,0 0,0 0,0-1,0 1,-1 0,1 0,0 0,-1 0,1 0,0 1,-1-1,1 0,-1 1,0-1,1 1,-1-1,1 1,-1 0,0 0,1 0,-1 0,0 0,1 0,-1 0,0 0,1 1,-1-1,1 0,-1 1,1 0,-1-1,1 1,-1 0,-1 1,-51 49,52-49,1 0,0 1,-1-1,1 1,0-1,0 1,0-1,0 1,1 0,-1 0,1-1,0 1,-1 0,1 0,1-1,-1 1,0 0,1 0,-1-1,1 1,0 0,0-1,0 1,0-1,0 1,0-1,1 1,-1-1,1 0,0 0,0 0,0 0,0 0,0 0,0 0,0-1,2 1,96 40,-82-37,-14-5,0 0,0 0,-1 0,1 0,0 1,0 0,0 0,0 0,0 0,-1 1,1-1,0 1,-1 0,0 0,1 0,-1 0,0 1,0-1,0 1,0 0,-1 0,1 0,-1 0,0 1,0-1,0 0,0 1,0 0,-1-1,0 1,0 0,0 0,0 0,0-1,-1 1,1 0,-1 0,0 0,-1 3,-76 142,70-128</inkml:trace>
  <inkml:trace contextRef="#ctx0" brushRef="#br0" timeOffset="1896.54">2484 131,'-26'21,"1"1,1 2,1 0,1 1,1 2,1 0,1 1,0 5,17-31,0 0,0 0,1 1,-1-1,1 1,0-1,-1 1,1-1,0 1,1 0,-1 0,0-1,1 1,0 0,-1 0,1 0,0 0,0 0,1-1,-1 1,1 0,-1 0,1 0,0-1,0 1,0 0,1-1,-1 1,0-1,1 0,0 1,-1-1,1 0,0 0,0 0,0 0,1 0,-1 0,0-1,1 1,2 0,7-3,0 0,0-2,0 1,0-1,-1-1,1 0,-1-1,0 0,0-1,-1 0,1-1,-1 0,-1 0,1-1,-1 0,3-5,105-106,-116 119,0-1,-1 1,1 0,0 0,0 0,0 0,0 0,0 0,0 0,-1 0,1 0,0 0,0 1,0-1,0 0,0 1,-1-1,1 0,0 1,0-1,-1 1,1-1,0 1,-1-1,1 1,0 0,-1-1,1 1,-1 0,1-1,-1 1,1 0,-1 0,0 0,1-1,-1 1,0 0,0 0,1 0,-1 0,0 0,0-1,0 1,0 0,0 0,0 0,-1 0,1 0,0 0,0-1,-1 1,1 0,0 0,-1 0,1-1,-1 1,1 0,-1 0,1-1,-1 1,1 2,-5 419,-21-218,24-187,-1 0,0-1,-1 1,-1-1,-1 0,0-1,-1 1,-1-1,0 0,-1-1,0 0,-1 0,-1-1,0-1,-1 1,-1-2,-3 3,-64 28,78-41,-1-1,0 1,0-1,1 0,-1 0,0 0,1 0,-1 0,0-1,0 1,1-1,-1 0,1 0,-1 0,0 0,1 0,0 0,-1-1,1 1,0-1,0 0,0 1,0-1,0 0,0 0,0-1,1 1,-1 0,1 0,-1-1,1 0,-3-8,1 1,0-1,1 0,0 0,1 1,0-1,1 0,0 0,1 0,0 0,0 0,1 0,1 0,0 1,0-1,2 0,1-12,80-275,-72 261</inkml:trace>
  <inkml:trace contextRef="#ctx0" brushRef="#br0" timeOffset="2501.259">2935 159,'-8'7,"1"1,0 0,0 1,0 0,1 0,0 0,1 0,0 1,1 0,0 0,0 1,1-1,1 1,-1-1,2 1,0 0,0 0,1 0,0 0,0 0,2 0,-1-1,2 6,-1-14,-1 1,0 0,1-1,-1 0,1 1,0-1,0 0,0 0,0 0,0 0,1 0,-1 0,1-1,-1 1,1-1,-1 1,1-1,0 0,-1 0,1 0,0-1,0 1,0-1,0 1,0-1,0 0,0 0,-1-1,1 1,0 0,0-1,0 0,0 1,0-1,-1 0,1-1,0 1,93-63,-40-2,-44 49,1 0,1 1,1 1,0 0,1 1,11-7,-26 20,0 0,0 0,0 0,0 1,0-1,1 0,-1 0,0 1,0-1,1 1,-1-1,1 1,-1-1,0 1,1 0,-1 0,1 0,-1 0,1 0,-1 0,0 0,1 0,-1 0,1 1,-1-1,0 0,1 1,-1 0,0-1,1 1,-1 0,0-1,0 1,0 0,0 0,1 0,-1 0,-1 0,1 0,0 0,0 1,0-1,-1 0,1 0,0 1,-1-1,1 0,-1 1,0-1,1 1,-1-1,0 1,0-1,3 27,-2 0,-1 1,-1-1,-2 0,0 0,-2-1,-1 1,-2-1,0 0,-10 20,-6 29,-96 395,106-429,8-22,-1-1,0-1,-2 1,0-1,0-1,-2 0,-2 3,12-18,0 0,-1-1,1 1,0-1,0 1,-1-1,1 1,0-1,-1 0,0 0,1 0,-1 0,0 0,1 0,-1 0,0 0,0-1,0 1,0-1,1 1,-1-1,0 0,0 0,0 0,0 0,0 0,0 0,0-1,0 1,0 0,0-1,0 0,1 1,-1-1,0 0,0 0,1 0,-1 0,1 0,-1 0,1-1,-1 1,1-1,0 1,-1-1,1 1,0-1,0 1,0-1,0 0,1 0,-1 1,0-1,1 0,-4-17,2 1,0 0,1-1,0 0,2 1,0-1,1 1,1-1,1 1,1 0,0 0,1 1,1 0,1 0,0 0,1 1,1 0,5-5,-8 5,1 1,0 0,1 1,1 0,0 0,1 1,1 0,0 1,1 0,0 1,0 1,1 0,1 1,0 0,0 1,0 1,1 0,0 1,1 1,-1 1,16-3,0 5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310 143,'12'29,"-1"3,-2 0,-1 2,-1-1,-2 1,-2-1,-1 1,-1 0,-2 0,-1 0,-2 0,-1 0,-2-1,-1 0,-3 4,8-29,0 0,0 0,-1 0,0-1,0 1,-1-1,0 0,0 0,-1-1,0 1,0-1,-1-1,1 1,-1-1,0 0,-1-1,1 0,-1 0,0 0,0-1,0 0,0-1,-1 0,1 0,0 0,-1-1,0-1,1 1,-1-2,1 1,-1-1,0 0,1-1,-7-2,-37-25,34 14</inkml:trace>
  <inkml:trace contextRef="#ctx0" brushRef="#br0" timeOffset="255.218">0 88,'43'-10,"39"-3,14 1,1 2,-7-1,-9 0,-8 2,-7 3,-6 3,-8 1,-12 1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1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29 311,'169'28,"132"-27,-289-1</inkml:trace>
  <inkml:trace contextRef="#ctx0" brushRef="#br0" timeOffset="246.041">1 594,'38'0,"32"0,9 0,-4 0,-10 0,-17-5,-11-2,-7 1,-9 1</inkml:trace>
  <inkml:trace contextRef="#ctx0" brushRef="#br0" timeOffset="564.732">819 1,'5'33,"1"31,-5 9,-2 2,-2-8,1-4,-1-10,2-3,0-5,-5-7,-1-3,1-4,1-3,2 0,0-1,2-5</inkml:trace>
  <inkml:trace contextRef="#ctx0" brushRef="#br0" timeOffset="980.585">1073 141,'356'-105,"-272"97,-82 8,-1 0,1 0,0 0,0 0,-1 0,1 1,0-1,-1 1,1-1,0 1,-1 0,1-1,-1 1,1 0,-1 0,1 0,-1 0,0 0,1 1,-1-1,0 0,0 1,0-1,0 0,0 1,0 0,0-1,-1 1,1-1,-1 1,1 0,-1-1,1 1,-1 0,0 0,0-1,0 1,0 0,0 0,0-1,0 1,-1 0,1-1,-1 1,1 0,-6 11,1-1,-2 1,1-1,-2-1,0 1,0-1,-1-1,0 0,-1 0,0-1,-2 2,-3 4,-32 30,14-15,2 1,1 1,1 2,2 1,1 0,-15 31,39-62,-1 0,1 0,0 0,-1 0,2 0,-1 1,0-1,1 0,0 1,0 0,1-1,-1 1,1-1,0 1,0 0,0-1,1 1,-1 0,1-1,0 1,1-1,-1 0,1 1,0-1,0 0,0 0,1 0,-1 0,1 0,0-1,0 1,0-1,1 0,-1 1,1-2,0 1,-1 0,1-1,1 0,-1 0,0 0,0 0,1-1,-1 1,1-1,17 0,-1 0,1-1,-1-2,0 0,0-1,0-1,0-1,0-1,-1-1,0-1,-1 0,15-9,-8 4</inkml:trace>
  <inkml:trace contextRef="#ctx0" brushRef="#br0" timeOffset="1280.535">2033 85,'-33'30,"-10"6,2 2,1 2,3 2,1 1,2 2,-3 9,34-51,0 1,0 0,0 0,1 0,0 0,0 0,0 0,0 1,1-1,-1 1,1-1,0 1,1-1,-1 1,1 0,0 0,0-1,0 1,1 0,0-1,0 1,0-1,0 1,1-1,0 1,-1-1,2 0,-1 0,0 0,1 0,0 0,0 0,0-1,0 0,1 1,-1-1,1 0,0-1,0 1,0-1,1 1,15 2,0 0,1-2,-1 0,1-2,0 0,0-1,-1-1,1-1,0-1,-1-1,0-1,1 0,-2-2,1 0,0-1,4-1,0 0,-1-2,0 0,-1-2,0 0,-1-2,0 0,-1-1,-1-1,-1-1,0-1,2-5,-15 17,0 0,-1 0,0-1,0 1,-1-1,0 0,0 0,0-1,-1 1,-1 0,0-1,0 1,0-1,-1 1,0-1,-1 0,0 1,0-1,-1 1,0 0,-1 0,1-1,-2 2,1-1,-1 0,0 1,-1-1,1 1,-1 0,-1 1,0-1,-4-4,3 6,-1 1,1-1,-1 1,1 0,-1 1,0 0,-1 0,1 1,0 0,-1 0,1 1,-1 0,1 1,-1 0,0 0,1 1,-1 0,1 0,-5 2,-12 1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1,'0'4,"0"8,-4 5,-3 5,-4-2,0 2,-3 1,-5 1,-3 2,-2-4,1 0,2 0,-2 2,-1-4,3 0,1-3,4-6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243 113,'-25'15,"1"0,1 2,0 0,1 2,1 1,0 0,2 1,1 1,-11 17,27-36,-1 1,1-1,1 0,-1 1,1 0,-1-1,1 1,0 0,0 0,0 0,1-1,0 1,-1 0,1 0,1 0,-1 0,0 0,1 0,0 0,0-1,0 1,0 0,1-1,0 1,-1-1,1 1,0-1,1 0,-1 1,1-1,-1-1,1 1,0 0,0-1,0 1,0-1,1 0,-1 0,0 0,1 0,3 0,5 3,1 0,-1-1,1-1,0 0,0 0,0-2,1 1,-1-2,0 0,1 0,-1-2,0 1,0-2,7-1,174-66,-178 64,0 0,0-1,-1-1,-1-1,1 0,-1-1,-1-1,0 0,0 0,-1-1,-1-1,0 0,-1-1,0 0,-1 0,-1-1,3-7,-9 19,-1 0,0-1,0 1,0 0,0-1,0 1,-1-1,0 1,0 0,0-1,0 1,0-1,0 1,-1-1,0 1,0-1,0 1,0 0,0 0,-1-1,0 1,1 0,-1 0,0 1,0-1,-1 0,1 1,0-1,-1 1,0 0,1 0,-1 0,0 0,0 0,0 0,-1 1,1 0,0-1,0 1,-1 1,1-1,-1 0,1 1,-2-1,-19-2</inkml:trace>
  <inkml:trace contextRef="#ctx0" brushRef="#br0" timeOffset="366.575">525 367,'-39'18,"1"2,1 1,1 2,1 2,1 1,-5 7,37-31,2-2,-106 101,102-97,0 1,0 0,1-1,0 1,0 1,0-1,1 0,0 1,0-1,0 1,0 0,1-1,0 1,0 0,1 0,0 0,0 0,0 0,0 0,1-1,0 1,0 0,1 0,2 0,0 0,1-1,-1 1,1-1,0 0,1-1,-1 1,1-1,0 0,0 0,0-1,0 0,1 0,-1 0,1-1,0 0,-1 0,1-1,0 0,0 0,0-1,0 1,0-2,0 1,0-1,0 0,0 0,4-2,2 2,0-1,0 0,0 0,-1-2,1 1,-1-2,0 0,0 0,-1-1,0 0,0-1,0 0,0-1,-1-1,-1 1,0-1,0-1,0 0,-1 0,-1 0,0-1,0 0,-1-1,-1 0,1 1,-2-2,0 1,0 0,0-10,-3 17,0-1,-1 0,1 1,-1-1,0 0,-1 0,0 1,0-1,0 1,0-1,-1 1,0-1,0 1,0 0,-1 0,0 0,0 0,0 0,-1 1,1-1,-1 1,0 0,0 0,-1 0,1 1,-4-2,-14-10</inkml:trace>
  <inkml:trace contextRef="#ctx0" brushRef="#br0" timeOffset="1049.761">976 424,'36'-79,"3"1,3 3,9-8,-22 48,-29 34,1 1,-1-1,0 1,1-1,-1 1,1-1,-1 1,1-1,-1 1,1 0,-1-1,1 1,0-1,-1 1,1 0,-1 0,1-1,0 1,-1 0,1 0,0 0,-1 0,1 0,0 0,-1 0,1 0,0 0,-1 0,1 0,0 0,-1 1,1-1,0 0,-1 0,1 1,-1-1,1 0,0 1,-1-1,1 1,-1-1,1 1,-1-1,1 1,-1-1,0 1,1-1,-1 1,0-1,1 1,-1 0,0-1,0 1,1 0,-1-1,0 1,0 0,0-1,0 1,1 7,0 0,0 0,-1-1,0 1,-1 0,0 0,0 0,0 0,-1-1,-1 1,-1 4,-6 85,10-95,0 0,1-1,-1 1,1-1,-1 1,1 0,0-1,0 1,0-1,0 0,0 1,0-1,0 0,0 1,0-1,0 0,1 0,-1 0,1 0,-1 0,1-1,-1 1,1 0,-1-1,1 1,-1-1,1 1,0-1,-1 0,1 0,0 1,0-1,-1-1,1 1,0 0,-1 0,1 0,0-1,-1 1,1-1,-1 0,1 1,-1-1,1 0,64-43,-26 5,-16 15,0 1,1 1,1 1,1 1,14-6,-40 25,0 0,0 0,0 0,0 0,0 0,0 1,0-1,0 0,1 1,-1-1,0 1,0 0,1-1,-1 1,0 0,1 0,-1-1,0 1,1 0,-1 1,0-1,1 0,-1 0,0 0,0 1,1-1,-1 1,0-1,0 1,1-1,-1 1,0 0,0 0,0-1,0 1,0 0,0 0,0 0,0 0,0 0,-1 0,1 0,0 1,-1-1,1 0,-1 0,1 0,-1 1,0-1,1 0,-1 1,0-1,0 0,0 1,0-1,0 0,0 1,-38 118,15-67,10-19,8-24,0 1,1 0,0 1,1-1,0 1,1 0,0-1,1 1,0 0,1 6,4 0</inkml:trace>
  <inkml:trace contextRef="#ctx0" brushRef="#br0" timeOffset="1289.055">2106 85,'-39'33,"-41"36,-17 15,-6 8,5-2,5-7,8-8,9-12,13-6,8-10,7-6,9-7,9-3,6-8,7-2,2-6,2-4</inkml:trace>
  <inkml:trace contextRef="#ctx0" brushRef="#br0" timeOffset="1652.751">2077 649,'-59'17,"1"4,0 1,2 4,-2 3,10 11,48-39,-1 0,0 1,1-1,-1 1,1-1,0 0,-1 1,1-1,0 1,0-1,0 1,0-1,0 1,0-1,0 1,1-1,-1 1,0-1,1 0,-1 1,1-1,0 1,-1-1,1 0,0 0,0 1,0-1,0 0,0 0,0 0,0 0,0 0,0 0,1 0,-1-1,0 1,1 0,-1-1,0 1,1-1,43 20,-40-20,-1 0,0 1,0-1,0 1,0 0,0 0,0 0,0 1,0 0,-1-1,1 1,0 1,-1-1,0 0,1 1,-1 0,0-1,0 1,0 1,-1-1,1 0,-1 1,0-1,0 1,0-1,0 1,-1 0,1 0,-1 0,0 0,0 0,-1 0,1 0,-1 0,0 1,0 2,-4-1,-1 0,0-1,0 1,0-1,0 0,-1-1,0 1,0-1,0 0,-1-1,1 1,-1-1,0 0,0-1,0 0,0 0,0 0,0-1,-1 0,1-1,0 1,-1-2,1 1,0-1,-19 2</inkml:trace>
  <inkml:trace contextRef="#ctx0" brushRef="#br0" timeOffset="2939.857">609 0,'-55'2,"21"-3,-160 5,180-1,0 1,0 1,0 0,1 1,0 0,0 1,1 1,-1 0,2 0,-1 1,1 1,1 0,-2 2,1 2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1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1 367,'218'-158,"-175"118,-1-1,-3-2,20-30,-59 73,0-1,0 1,0-1,0 1,1-1,-1 1,0-1,0 1,0-1,0 1,0-1,1 1,-1 0,0-1,0 1,1-1,-1 1,0 0,1-1,-1 1,1 0,-1-1,0 1,1 0,-1-1,1 1,-1 0,1 0,-1 0,1 0,-1-1,0 1,1 0,-1 0,1 0,-1 0,1 0,-1 0,1 0,-1 0,1 0,-1 0,1 0,-1 1,1-1,-1 0,1 0,-1 0,1 1,-1-1,1 0,-1 1,0-1,1 0,-1 1,0-1,1 0,-1 1,0-1,1 1,-1-1,0 0,0 1,0-1,1 1,2 36,-3-33,7 208,28 55,-28-208,-6-43,0 0,1 0,1 0,0 0,1 0,1 0,1-1,0 1,-5-15,-1-1,0 1,0-1,1 1,-1-1,0 1,1-1,-1 1,0-1,1 1,-1-1,1 1,-1-1,1 1,-1-1,1 0,-1 1,1-1,-1 0,1 0,-1 1,1-1,0 0,-1 0,1 0,0 0,-1 0,1 0,-1 0,1 0,0 0,-1 0,1 0,-1 0,1 0,0 0,-1-1,1 1,-1 0,1 0,0-1,-1 1,1 0,-1-1,1 1,-1-1,0 1,1 0,-1-1,1 1,-1-1,0 1,1-1,-1 0,0 1,0-1,1 1,-1-1,0 1,0-1,0 0,0 1,0-1,0 0,19-47,-18 44,92-276,11 55,-57 99,-53 120,-2 9</inkml:trace>
  <inkml:trace contextRef="#ctx0" brushRef="#br0" timeOffset="3233.015">932 649,'-33'73,"17"12,16-83,-1 0,1 0,0 0,0 0,0 1,1-1,-1 0,0 0,1 0,0 0,-1 0,1 0,0 0,0 0,0 0,0 0,0 0,1 0,-1-1,1 1,-1-1,1 1,-1-1,1 1,0-1,0 0,0 0,-1 0,1 0,0 0,0 0,1 0,-1-1,0 1,0-1,0 0,1 1,3-2,0-1,0 0,0 1,0-2,-1 1,1-1,-1 1,0-2,1 1,-1-1,-1 1,1-1,0 0,-1-1,0 1,0-1,0 0,-1 0,0 0,0-1,0 1,0-1,-1 1,0-1,0 0,-1 0,1 0,-1 0,0-5,1 4,-1 0,0 0,0-1,-1 1,1 0,-2 0,1 0,-1 0,0 0,0 0,-1 0,0 0,0 0,-1 0,0 1,0-1,0 1,-10-2,1 7</inkml:trace>
  <inkml:trace contextRef="#ctx0" brushRef="#br0" timeOffset="5968.456">1355 254,'44'0,"27"0,8 0,-6 0,-9 0,-12 0,-9 0,-8 0,-4 0,-4 0,0 0,-6 0</inkml:trace>
  <inkml:trace contextRef="#ctx0" brushRef="#br0" timeOffset="6218.154">1496 480,'39'-5,"31"-6,14-1,-3-4,-10 1,-13 3,-11 4,-14 2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1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85 476,'1'1,"0"1,0 0,1-1,-1 1,0-1,1 1,0-1,-1 0,1 0,0 0,-1 0,1 0,0 0,0 0,0 0,0-1,0 1,0-1,0 1,0-1,0 0,0 0,0 0,0 0,1 0,-1-1,0 1,0 0,1-1,168-20,28-7,-155 28,-64 18,2-9,3 1</inkml:trace>
  <inkml:trace contextRef="#ctx0" brushRef="#br0" timeOffset="213.422">0 729,'39'0,"31"-4,9-3,-5 1,-9 2,-12 0,-9 2,-8 1,-5 0,-8 1</inkml:trace>
  <inkml:trace contextRef="#ctx0" brushRef="#br0" timeOffset="800.055">846 306,'13'-13,"0"0,0 1,1 1,1 0,0 1,0 0,1 1,0 1,0 1,1 0,0 1,7-1,1 0,-10 0,1 2,0 0,0 1,0 0,1 2,-1 0,1 0,0 2,0 0,-1 1,5 1,-19-1,1-1,-1 1,0-1,0 1,0 0,0 0,0 0,0 0,0 0,0 0,0 1,0-1,0 1,-1-1,1 1,-1 0,1 0,-1-1,0 1,0 0,0 0,0 0,0 0,0 1,0-1,-1 0,1 0,-1 0,1 1,-1-1,0 0,0 0,0 1,0-1,0 0,-1 0,1 1,-1 0,-45 76,-114 54,158-132,-1 1,1 0,-1-1,1 1,0 0,0 0,0 0,0 0,0 0,0 1,1-1,-1 1,1-1,-1 1,1-1,0 1,0 0,0 0,1-1,-1 1,1 0,-1 0,1 0,0 0,0 0,0 0,1-1,-1 1,0 0,1 0,0 0,0 0,0-1,0 1,0 0,1-1,-1 1,1-1,-1 0,1 1,0-1,0 0,0 0,3 2,81 42,-77-44,0 1,-1 1,1-1,-1 2,0-1,0 1,0 0,-1 0,0 1,0 0,0 1,-1 0,0-1,0 2,0-1,-1 1,0 0,-4-4,1 0,-1 0,0 0,-1 1,1-1,-1 0,0 0,0 0,0 1,0-1,-1 0,1 0,-1 0,0 0,-1 0,1 0,-1 0,1 0,-1 0,-1 0,1-1,0 1,-1-1,0 0,1 0,-1 0,0 0,-1 0,0 0,-109 61,-42-16,136-44,7-5</inkml:trace>
  <inkml:trace contextRef="#ctx0" brushRef="#br0" timeOffset="1114.347">1806 278,'-62'61,"3"2,2 3,4 3,-24 41,76-108,-7 8,1-1,1 2,0-1,0 0,1 1,1 0,-1 1,2-1,0 1,0-1,1 1,0 0,1 0,1 0,0 0,0 2,4-9,0 1,0-1,0 0,0-1,1 1,0-1,0 0,0 0,0-1,1 1,-1-1,1 0,0-1,0 1,0-1,0 0,0-1,1 0,-1 0,0 0,1 0,-1-1,1 0,-1-1,0 1,1-1,-1-1,1 1,5 1,11 1,0-1,0-2,0 0,0-1,0-1,-1-1,0-1,0-1,0-1,-1-1,0-1,0 0,-1-2,16-12,-23 15,0-1,-1 0,0 0,-1-2,0 1,0-1,-2-1,1 0,-2 0,0 0,0-1,-1-1,-1 1,0-1,-1 0,-1-1,-1 1,0-1,0 1,-2-1,0 0,-1 0,0 0,-1 0,-3-11,1 19,0 0,-1 0,0 1,0-1,-1 1,1 0,-2 0,1 0,-1 1,0 0,0 0,-1 0,0 1,0 0,0 0,0 1,-1 0,0 0,0 1,0 0,0 0,0 1,-1 0,1 0,-1 1,1 0,-1 1,-5 0,-11 0</inkml:trace>
  <inkml:trace contextRef="#ctx0" brushRef="#br0" timeOffset="1485.365">2568 24,'-19'10,"1"0,1 1,0 1,1 1,0 0,0 1,2 1,0 0,0 1,2 1,0 0,0 2,10-16,1 0,0 0,0 0,0 1,1-1,-1 0,1 0,0 0,0 0,0 1,0-1,0 0,1 0,-1 0,1 1,0-1,0 0,0 0,0 0,1 0,-1 0,1-1,0 1,0 0,0-1,0 1,0-1,0 0,1 0,-1 0,1 0,-1 0,1 0,0-1,0 1,0-1,0 0,0 0,0 0,0 0,0 0,0-1,1 0,-1 1,0-1,0 0,1 0,1-1,4 3,0 0,1-1,-1-1,1 1,-1-1,1-1,-1 0,1 0,-1-1,0 0,1 0,-1-1,-1 0,1-1,0 0,-1-1,0 1,0-2,0 1,0-1,-1 0,0-1,0 1,-1-1,0-1,0 1,-1-1,0 0,0 0,-1-1,0 0,0 1,-1-2,-2 5,0 0,0-1,-1 1,0-1,0 1,-1-1,1 1,-1-1,0 1,-1 0,1 0,-1-1,0 1,0 0,-1 0,1 1,-1-1,0 0,0 1,-1 0,0 0,1 0,-1 0,0 0,-1 1,1 0,-1 0,1 0,-1 0,0 1,0 0,0 0,0 0,-1 1,1-1,-4 1,-19-8,2 2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316 105,'-16'3,"-1"2,1-1,0 2,0 0,0 1,1 1,0 0,1 1,0 1,0 0,1 1,0 0,1 1,0 0,1 1,1 1,0 0,0 0,2 0,0 1,0 1,1-1,1 1,1 1,0-1,1 1,0 9,3-4,1-1,2 0,0 0,1 0,1 0,0 0,2-1,1 0,0 0,2 0,0-1,1 0,1-1,7 9,-7-16,0-2,0 1,1-1,0-1,0 0,1-1,0 0,1-1,-1-1,1 0,0 0,0-2,1 0,-1 0,1-1,0-1,-1-1,1 0,0-1,-1 0,1-1,-1-1,1 0,-1-1,0-1,8-3,-1 0,0-2,-1 0,1-1,-2-1,0-1,0-1,-2 0,1-1,-2-1,0-1,-1 0,-1-1,0-1,-2 0,0-1,-1 0,-1-1,6-19,-9 26,-1-1,-1 1,0-2,-1 1,-1 0,0-1,-1 0,-1 1,-1-1,0 0,0 0,-2 1,0-1,-1 0,-1 1,0 0,-2-3,1 4,0 0,-1 1,-1 0,0 1,-1 0,0 0,-1 0,0 1,-1 0,0 1,-1 0,0 1,-1 0,0 1,0 0,0 1,-1 0,0 1,-1 0,1 1,-1 1,0 0,0 1,-1 0,1 1,0 1,-1 0,1 1,-1 1,-8 1,-21 9,8 1</inkml:trace>
  <inkml:trace contextRef="#ctx0" brushRef="#br0" timeOffset="765.811">62 472,'4'-8,"-1"1,1-1,0 1,0 0,1 0,0 0,0 1,1 0,-1 0,1 0,1 1,-1 0,1 0,0 0,0 1,0 0,1 1,-1-1,1 1,0 1,7-2,-7 0,0 0,0 1,0 1,0-1,1 1,-1 0,1 1,-1 0,1 0,-1 1,1 0,0 1,-1 0,1 0,-1 1,0 0,1 0,-1 1,0 0,0 0,0 1,-1 0,0 1,5 3,174 189,-179-193,1 0,1-1,-1 0,0 0,1-1,-1 0,1-1,0 0,-1 0,1-1,0 0,0 0,0-1,-1 0,1-1,-1 0,1 0,-1-1,1 0,-1 0,0-1,1-1,15-27,-22 18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507 481,'1'-4,"0"1,0 0,-1-1,1 1,-1-1,1 1,-1-1,0 1,-1-1,1 1,0-1,-1 1,0-1,0 1,0 0,0-1,-1 1,1 0,-1 0,0 0,0 0,0 0,0 1,0-1,-1 0,0 0,-5-2,0 1,0 0,0 0,-1 1,0 0,1 0,-1 1,0 1,0-1,0 1,0 1,0-1,0 2,0-1,0 1,-3 1,-12-1,-2 0,0 1,0 1,0 1,1 1,0 2,0 0,0 2,1 1,-21 11,43-20,-1 0,1 1,0-1,0 0,-1 1,1 0,0 0,1 0,-1 0,0 0,0 0,1 0,-1 0,1 0,0 1,0-1,0 1,0-1,0 1,0-1,0 1,1 0,0-1,-1 1,1 0,0-1,0 1,1 0,-1-1,0 1,1 0,0-1,-1 1,1-1,0 1,0-1,1 1,-1-1,0 0,1 1,0-1,-1 0,1 0,0 0,0-1,0 1,0 0,0-1,14 10,1-1,0-1,0-1,0 0,1-1,0-1,1-1,-1-1,6 1,72 9,-96-14,1 0,-1 1,1-1,-1 0,1 0,0 1,-1-1,1 0,-1 1,1-1,-1 0,1 1,-1-1,0 1,1-1,-1 1,1-1,-1 1,0-1,1 1,-1-1,0 1,0 0,0-1,1 1,-1-1,0 1,0 0,0-1,0 1,0-1,0 1,0 0,0-1,0 1,0 0,-1-1,1 1,0-1,0 1,0-1,-1 1,1 0,0-1,-1 1,1-1,-1 1,1-1,0 0,-1 1,1-1,-1 1,1-1,-1 0,1 1,-1-1,0 0,1 0,-1 1,-38 27,34-24,-27 16,12-9,2 1,0 1,0 0,1 1,1 1,0 1,1 0,0 2,12-14,1 0,-1 1,1-1,0 0,0 1,0 0,1 0,-1-1,1 1,0 0,1 0,-1 0,1 0,0 0,0 0,1 0,-1 0,1 0,0 0,1 0,-1 0,1-1,0 1,0 0,0-1,1 0,0 1,-1-1,1 0,1-1,-1 1,1 0,-1-1,1 0,0 0,0 0,0 0,1-1,-1 1,1-1,-1 0,1-1,4 2,0 1,-1 0,1 0,0-1,0 0,0-1,1 0,-1-1,1 0,-1 0,1-1,-1 0,1 0,-1-1,1-1,-1 1,0-2,0 1,0-1,0-1,0 1,0-1,-1-1,0 0,5-4,0-5</inkml:trace>
  <inkml:trace contextRef="#ctx0" brushRef="#br0" timeOffset="332.506">365 1,'-43'204,"9"2,1 87,-21 131,53-411,-3 18,1 0,2 1,1-1,2 0,5 31,-1-39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2.82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278 59,'-247'17,"217"-5,46 4,147-4,203-23,15-17,-151 10,1256-40,-1142 60,-656-2,286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29 112,'-1'380,"-24"-234,22-211,9 22,1 0,3 1,1 0,2 1,7-14,-10 29,2 1,0 1,1 0,1 1,1 0,2 2,0-1,1 2,1 1,0 0,13-8,-29 24,-1 0,1 0,0 1,1-1,-1 1,0-1,1 1,-1 0,1 0,0 1,-1-1,1 1,0 0,0 0,0 0,0 0,0 1,0 0,0-1,0 1,0 1,0-1,0 1,0 0,0-1,0 2,0-1,0 0,0 1,-1 0,1 0,-1 0,1 0,-1 0,0 1,0 0,0-1,0 1,0 0,-1 1,1-1,-1 0,0 1,0-1,1 3,-1 5,-1 2,0-1,0 0,-1 0,-1 0,0 0,-1 0,0 0,-4 11,-5 42,10-63,1-1,0 1,-1-1,1 1,0-1,0 1,0-1,0 1,0-1,0 1,0-1,0 1,1-1,-1 1,0-1,1 1,0-1,-1 0,1 1,0-1,-1 0,1 1,0-1,0 0,0 0,0 0,1 0,-1 0,0 0,0 0,0 0,1 0,-1-1,0 1,1 0,-1-1,1 1,-1-1,1 0,-1 1,1-1,-1 0,1 0,0 0,13-3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3.27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9 0,'0'0,"1"1,-1-1,0 0,1 1,-1-1,0 0,0 1,1-1,-1 0,0 1,0-1,0 1,1-1,-1 0,0 1,0-1,0 1,0-1,0 0,0 1,0-1,0 1,0-1,0 1,0-1,0 0,0 1,0-1,-1 1,1-1,0 0,0 1,0-1,-1 1,1-1,0 0,0 1,-1-1,1 0,0 1,-1-1,1 0,0 0,-1 1,1-1,0 0,-1 0,1 0,-1 0,1 1,0-1,-1 0,1 0,-1 0,1 0,-1 0,1 0,0 0,-1 0,1 0,-1 0,1 0,-1 0,17 4,0-1,0 0,1-1,-1 0,0-1,1-1,12-2,11 1,600-26,1150 24,-1623 8,-150 13,-19-7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22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69 0,'-10'29,"-3"14,-4 5,1-2,3-7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47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11 1,'-4'14,"-3"5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77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217 1,'-3'0,"0"0,-1 0,1 0,0 1,0-1,0 1,0 0,0 0,1 0,-1 0,0 1,0-1,1 1,-1 0,1-1,-1 1,1 0,0 1,-1-1,1 0,1 1,-1-1,0 1,0-1,1 1,0 0,-1 0,1-1,0 1,0 0,1 0,-1 0,1 0,-1 1,1-1,0 0,0 0,0 0,1 0,-1 0,1 0,-1 0,1 0,0 0,0 0,1 0,-1-1,1 1,0 2,2-1,-1 0,0 0,-1 1,1-1,-1 1,0 0,0 0,0 0,0 0,-1 0,0 0,0 0,-1 0,1 0,-1 1,0-1,0 0,-1 0,0 1,0-1,0 0,0 0,-1 0,0 0,0-1,0 1,-1 0,1-1,-1 1,0-1,-1 0,-1 2,0-2,0-1,0 0,0 0,-1 0,1-1,-1 0,1 0,-1 0,0 0,0-1,0 0,0-1,0 1,0-1,0 0,0-1,0 1,0-1,0 0,1-1,-1 1,0-1,-1-1,-6-8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9.68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1,'0'0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9.442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77 0,'-14'24,"-5"18,1 6,3-1,5-7</inkml:trace>
  <inkml:trace contextRef="#ctx0" brushRef="#br0" timeOffset="501.268">331 198,'18'-26,"1"1,1 1,2 1,0 1,1 1,13-8,-34 27,-1 0,1 0,0 0,0 1,0-1,0 1,0-1,0 1,1 0,-1 0,0 0,1 0,-1 0,0 1,1-1,-1 1,1-1,-1 1,1 0,-1 0,1 0,-1 0,1 0,-1 1,1-1,-1 1,1 0,-1 0,1-1,-1 2,0-1,0 0,0 0,1 1,-1-1,0 1,-1-1,1 1,2 2,12 47,-15-46,-1-1,1 0,-1 0,1 0,1 1,-1-1,1 0,-1 0,1-1,0 1,0 0,1 0,-1-1,1 0,0 1,0-1,0 0,0 0,0-1,1 1,-1-1,1 1,0-1,0 0,-1-1,1 1,0-1,1 1,5-3,0 0,0-1,-1 1,1-2,0 0,-1 0,1 0,-1-1,0-1,0 1,-1-2,1 1,-1-1,0 0,-1-1,1 0,-2 0,1-1,-1 1,0-1,0-1,-1 1,0-1,0 0,1-6,5-5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5.53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199 1,'-2'26,"-2"1,0-1,-1 1,-2-1,-1-1,-1 1,-7 28,-100 278,112-322,-1 0,1 1,1-1,0 1,0 0,1 0,1 0,0 0,0 0,1 0,0 1,1-1,2 9,-2-18,0 0,0 0,0 0,1 0,-1 0,1-1,-1 1,1 0,0-1,-1 1,1-1,0 1,0-1,0 0,0 0,0 0,0 0,1 0,-1-1,0 1,0-1,1 1,-1-1,0 0,1 0,-1 0,0 0,1 0,-1 0,0-1,2 1,78-24,-64 17,56-21,-51 18,1 0,-1 2,2 1,-1 1,1 1,0 1,18 0,58 6,-94 3,-7 1</inkml:trace>
  <inkml:trace contextRef="#ctx0" brushRef="#br0" timeOffset="521.457">1102 255,'2'51,"-2"-1,-2 1,-2-1,-2 0,-3 0,-2-1,-2 0,-10 24,-15 37,33-99</inkml:trace>
  <inkml:trace contextRef="#ctx0" brushRef="#br0" timeOffset="802.296">763 283,'43'0,"43"-5,12-1,-1 0,-8-4,-14 1,-15 0,-13 3,-9 2,-7 2,-3-4,-8 0</inkml:trace>
  <inkml:trace contextRef="#ctx0" brushRef="#br0" timeOffset="1305.9">1666 86,'-151'452,"145"-433,1 0,1 1,1-1,0 1,1 0,2 0,0 0,1 0,1 3,-2-22,0 1,0 0,0 0,1-1,-1 1,0 0,1-1,-1 1,1 0,0-1,-1 1,1 0,0-1,0 1,0-1,0 0,0 1,0-1,1 0,-1 0,0 1,1-1,-1 0,1 0,-1-1,1 1,-1 0,1 0,-1-1,1 1,0-1,0 1,-1-1,1 0,0 0,0 0,-1 0,1 0,0 0,0 0,-1 0,1-1,0 1,-1-1,1 1,1-2,76-40,-76 40,142-86,-144 87,0 0,0 0,1 0,-1 1,0-1,0 1,1-1,-1 1,1-1,-1 1,0 0,1 0,-1-1,1 1,-1 0,1 0,-1 1,1-1,-1 0,0 0,1 1,-1-1,0 1,1-1,-1 1,0-1,1 1,-1 0,0 0,0 0,0 0,0 0,0 0,0 0,0 0,0 0,0 0,0 0,-1 1,1-1,0 0,-1 0,1 1,-1 0,-2 65,-10 17,14-65</inkml:trace>
  <inkml:trace contextRef="#ctx0" brushRef="#br0" timeOffset="1565.639">2146 650,'-5'24,"-1"8</inkml:trace>
  <inkml:trace contextRef="#ctx0" brushRef="#br0" timeOffset="1716.31">2174 283,'0'0</inkml:trace>
  <inkml:trace contextRef="#ctx0" brushRef="#br0" timeOffset="2033.765">2625 509,'-13'4,"11"-4,-1 0,1 0,-1 0,0 0,1 0,-1 0,1 1,-1-1,1 1,-1 0,1 0,-1 0,1 0,0 0,-1 0,1 1,0-1,0 1,0-1,0 1,0 0,0 0,1 0,-1 0,1 0,-1 0,1 1,0-1,0 0,0 1,0-1,0 1,0-1,1 1,-1-1,1 1,0-1,0 1,0 0,0-1,0 1,0-1,1 2,32 37,-30-39,1 0,-1 1,0-1,0 1,0 0,0 0,-1 0,1 0,-1 0,0 0,0 1,0-1,0 1,-1 0,1 0,-1-1,0 1,0 0,0 0,-1 0,1 0,-1 0,0 0,0 0,0 0,-1 0,0 0,1 0,-1 0,-1 0,1 0,0-1,-1 1,-1 1,0-1,0-1,0 1,-1-1,1 0,-1 0,0-1,0 1,0-1,0 1,-1-1,1 0,0-1,-1 1,1-1,-1 0,0 0,1-1,-1 1,0-1,0 0,1 0,-1 0,0-1,1 0,-1 0,0 0,1 0,-1-1,1 0,-3-1,-7-10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44.38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310 37,'-2'-2,"0"-1,0 0,0 1,0-1,0 1,-1 0,1 0,-1 0,1 0,-1 0,0 0,0 1,0-1,0 1,0 0,0 0,0 0,0 0,-1 1,1-1,0 1,0 0,-1 0,1 0,0 0,0 0,-1 1,1-1,0 1,0 0,-2 1,-95 44,92-41,-1 1,1-1,0 2,1-1,-1 1,1 0,1 1,-1 0,1 0,1 0,-1 1,2-1,-1 1,1 0,0 1,1-1,0 1,0 0,1-1,1 1,0 0,0 0,1 0,0 0,0 0,1 0,1 0,2 9,1-13,1 0,-1 0,1-1,1 1,-1-2,1 1,0-1,0 1,0-2,1 1,-1-1,1-1,0 1,0-1,0 0,0-1,0 0,0 0,1-1,6-1,72 3,-62-3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1.76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116 566,'14'5,"0"-2,0 0,0 0,1-2,-1 1,1-2,-1 0,1-1,8-1,-18 1,-1 0,1 1,0-1,0-1,-1 1,1-1,-1 0,0 0,1 0,-1-1,0 1,0-1,0 0,-1 0,1 0,-1-1,1 1,-1-1,0 0,-1 0,1 0,-1 0,0-1,0 1,0 0,0-1,-1 0,1 1,-1-5,0 6,-1 1,0 0,0 0,0 0,0 0,0-1,0 1,-1 0,1 0,-1 0,1 0,-1 0,0-1,0 1,0 1,0-1,0 0,0 0,-1 0,1 0,-1 1,1-1,-1 1,1-1,-1 1,0 0,0 0,0-1,0 1,0 1,0-1,0 0,0 0,0 1,0-1,0 1,0-1,-2 1,-85 7,71 0,1 2,0 0,1 0,0 2,1 0,0 0,1 2,0 0,1 0,0 2,1-1,-6 11,15-21,0-1,0 0,0 1,0-1,0 1,1 0,0 0,0 0,0 0,0 0,1 0,0 0,-1 1,2-1,-1 0,0 1,1-1,0 1,0-1,0 1,0-1,1 1,0-1,0 0,0 1,1-1,-1 0,1 0,0 0,0 0,0 0,1 0,-1 0,1-1,0 0,0 1,0-1,1 0,-1 0,1-1,-1 1,1-1,0 1,18 1,0-1,0 0,1-2,-1 0,0-2,1 0,-1-2,0 0,0-1,1-2,135-47,-134 43</inkml:trace>
  <inkml:trace contextRef="#ctx0" brushRef="#br0" timeOffset="395.128">483 735,'249'-207,"-220"188,-16 42,-15 14,0-33,1 1,0 0,0 0,0-1,1 1,-1 0,1 0,0 0,0-1,1 1,0 0,0 0,0 0,0-1,1 1,-1-1,1 1,0-1,1 0,-1 1,1-1,0-1,0 1,0 0,0-1,1 1,-1-1,1 0,0 0,0 0,4 1,4-2,0 0,0-1,0-1,0 0,0-1,0 0,0-1,0 0,0-1,-1 0,1-1,-1 0,0-1,0 0,0-1,-1 0,0-1,0 0,0 0,-1-1,-1 0,1-1,-1 0,0-1,10-8</inkml:trace>
  <inkml:trace contextRef="#ctx0" brushRef="#br0" timeOffset="665.246">1498 1,'-30'79,"3"1,4 1,-12 80,9 8,24-157,-1 0,-1 0,0 0,0-1,-2 0,1 0,-1 0,-1-1,0 1,-7 7,4-4</inkml:trace>
  <inkml:trace contextRef="#ctx0" brushRef="#br0" timeOffset="915.788">1131 453,'39'5,"36"1,11-5,-6-2,-10-2,-13 1,-11 0,-9 0,-6 1,-3 0,-2 1,-5 0</inkml:trace>
  <inkml:trace contextRef="#ctx0" brushRef="#br0" timeOffset="1327.946">1865 538,'11'-7,"-2"3,0 0,-1-1,1 0,-1 0,0-1,-1 0,1 0,-1-1,0 0,-1 0,0-1,0 0,-1 0,1 0,-2-1,4-8,-8 15,0 0,0 0,-1 0,1 1,-1-1,0 0,1 0,-1 0,0 1,0-1,0 0,0 1,-1-1,1 1,0-1,-1 1,1 0,0 0,-1-1,0 1,1 0,-1 0,0 0,0 1,1-1,-1 0,0 1,0-1,0 1,0 0,0-1,0 1,1 0,-1 0,0 0,0 1,0-1,0 0,0 1,0-1,0 1,0-1,1 1,-1 0,0 0,1 0,-1 0,0 0,1 0,-1 1,1-1,-1 1,-16 7,1 1,0 0,1 1,0 1,1 1,0 0,1 1,0 0,1 1,1 1,0 0,1 1,1 0,-2 5,11-18,-1 1,1-1,0 0,0 1,1-1,-1 1,1-1,0 1,0-1,0 1,1-1,-1 1,1-1,0 1,1-1,-1 0,1 0,0 1,0-1,0 0,0-1,1 1,-1 0,1-1,0 1,0-1,1 0,-1 0,1 0,-1 0,1-1,0 0,0 1,0-1,0-1,0 1,1-1,-1 1,0-1,1 0,-1-1,1 1,2-1,13 2,-1-1,1-1,-1 0,1-2,-1 0,0-2,0 0,0 0,0-2,-1-1,5-2,4-1,-3 3</inkml:trace>
  <inkml:trace contextRef="#ctx0" brushRef="#br0" timeOffset="2216.501">2260 424,'-3'-1,"0"0,0 1,0-1,0 0,0 1,0 0,0-1,0 1,-1 0,1 1,0-1,0 1,0-1,0 1,0 0,0 0,0 0,0 0,1 1,-1-1,0 1,1 0,-1 0,1 0,-1 0,1 0,0 0,0 1,0-1,0 1,1-1,-1 1,1 0,-1-1,1 1,0 0,-1 2,0 34,-3 0,-1 0,-2 0,-10 29,22-94,17-25,2 1,2 1,27-39,-48 81,2-4,-1 0,1 0,0 1,0-1,1 1,0 0,1 1,0 0,0 0,1 0,0 1,1 1,0 0,0 0,0 0,1 2,11-6,-20 11,0 0,0 0,0 0,-1 0,1 0,0 1,0-1,0 1,-1-1,1 1,0-1,0 1,-1 0,1 0,-1 0,1 0,-1 0,1 0,-1 0,0 1,1-1,-1 0,0 1,0-1,0 1,0-1,0 1,0 0,0-1,-1 1,1 0,-1 0,1-1,-1 1,0 0,0 0,1 0,-1 0,-1 1,-1 75,-22 19,21-74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5.50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172 538,'-20'19,"1"0,1 2,1 0,1 0,1 2,1 0,1 0,0 1,2 1,1 1,9-24,0 0,0 0,1 0,-1 0,1 0,-1 0,1 1,0-1,-1 0,1 0,0 1,1-1,-1 0,0 0,1 0,-1 0,1 1,-1-1,1 0,0 0,0 0,0 0,0 0,0 0,1-1,-1 1,1 0,-1-1,1 1,-1-1,1 1,0-1,0 0,0 1,0-1,0 0,0-1,0 1,0 0,0 0,0-1,0 1,0-1,1 0,0 0,7 1,0-1,0 0,0 0,0-1,0-1,0 0,0 0,-1-1,1 0,-1-1,0 0,0 0,0-1,0 0,-1-1,0 0,0 0,0 0,2-5,12-10,-2-2,0 0,-2-2,-1 0,12-23,-23 37,0-1,0 0,-1 0,-1-1,0 0,-1 1,0-1,-1 0,-1-1,0 1,0 0,-2 0,1 0,-2-1,0 1,-2-9,2 18,0 0,-1 1,1-1,-1 0,0 1,1 0,-1 0,-1 0,1 0,0 0,-1 1,0-1,1 1,-1 0,0 0,0 1,0-1,0 1,0 0,-1 0,1 0,0 0,0 1,-1 0,1-1,0 2,-1-1,1 0,0 1,-1 0,1 0,0 0,0 1,0-1,0 1,0 0,0 0,1 1,-1-1,1 1,-1-1,1 1,0 0,0 1,0-1,0 0,-1 4,4-6,-1 0,1 0,0 0,0 0,-1 0,1 0,0 1,0-1,0 0,0 0,0 0,1 0,-1 1,0-1,0 0,1 0,-1 0,1 0,-1 0,1 0,-1 0,1 0,0 0,0 0,-1 0,1 0,0 0,0-1,0 1,0 0,0-1,0 1,0 0,0-1,0 0,0 1,0-1,0 1,0-1,1 0,-1 0,0 0,0 0,0 0,0 0,1 0,-1 0,0 0,0 0,0-1,0 1,0 0,0-1,1 1,-1-1,0 1,0-1,0 0,0 1,-1-1,1 0,0 0,0 1,0-1,0-1,41-21,-2-1,-1-2,0-2,-3-1,0-2,-2-2,-1 0,26-37,21-39,-63 104,-18 35,0-24,-92 637,85-552,2 5,-3-1,-5 0,-4-2,-4 0,-4-1,-17 35,40-117,-2 0,0 1,0-1,-1-1,0 1,0-1,-1 0,0-1,-1 0,0 0,0 0,-1-1,0 0,0-1,-1 0,-1 0,10-5,-1-1,1 1,-1-1,1 0,-1 0,1 0,-1 0,1 0,-1 0,1 0,-1-1,1 1,-1 0,1-1,-1 1,1-1,0 0,-1 1,1-1,0 0,0 0,-1 0,1 0,0 0,0 0,0 0,0 0,0 0,0-1,1 1,-1 0,0-1,1 1,-1 0,1-1,-1 1,1-1,-1 1,1-1,0 1,0-2,-5-65,14 27,1 1,1 0,3 1,1 1,2 0,1 1,2 1,2 1,1 0,2 2,28-29,18-20,-42 55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9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1 205,'34'-13,"2"2,0 1,0 1,0 2,1 2,0 2,0 1,1 1,34 5,-17-3,-32 0,1 2,0 0,-1 2,0 0,0 2,-1 1,13 5,-66-47,-104-69,76 60,44 29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6.69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95,'19'-12,"-1"0,0 1,0 0,1 1,1 1,-1 1,1 1,1 0,0 2,-19 4,0 1,1-1,-1 1,0 0,1-1,-1 1,0 0,0 1,1-1,-1 0,0 1,1-1,-1 1,0 0,0-1,0 1,0 0,0 0,0 1,0-1,0 0,0 1,0-1,-1 1,1-1,-1 1,1 0,-1 0,1 0,-1 0,0 0,0 0,0 0,0 0,-1 0,1 0,0 1,-1-1,0 0,1 1,-1-1,0 0,0 0,0 1,-1-1,1 0,0 1,-1-1,0 0,-7 53,-3 0,-1-1,-4-1,-6 12,-15 55,5 5,33-125,0 1,0-1,0 0,0 0,0 0,0 0,0 0,0 0,0 0,0 0,0 0,-1 0,1 0,0-1,0 1,0 0,0-1,0 1,0-1,-1 1,1-1,0 1,0-1,-1 0,1 1,0-1,-1 0,1 1,-1-1,1 0,-1 0,1 0,-1 1,0-1,1 0,-1 0,0 0,1-1,-1 2,55-69,153-172,-82 126,-124 113,-1 1,1-1,-1 1,1 0,-1 0,1-1,0 1,0 1,0-1,-1 0,1 0,0 1,0-1,0 1,0-1,0 1,0 0,0 0,0 0,0 0,0 0,0 0,0 1,0-1,0 1,0-1,0 1,0 0,0 0,0 0,-1 0,1 0,0 0,-1 0,1 0,-1 1,1-1,-1 1,1-1,-1 1,0 0,0-1,0 1,0 0,0 0,0 0,-1-1,1 1,-1 0,1 0,-1 0,0 0,1 1,0 15,0-1,-1 1,-1-1,0 1,-2-1,0 0,-3 9,-6 44,10-50,0-8,0 0,1 0,0 0,1 0,0 0,1 0,1 0,0 0,2 5,-4-15,1-1,0 1,0-1,1 1,-1-1,0 1,0-1,1 1,-1-1,1 0,-1 0,1 0,0 0,-1 0,1 0,0 0,-1 0,1-1,0 1,0-1,0 1,0-1,0 0,0 0,0 0,0 0,-1 0,1 0,0 0,0-1,0 1,0-1,0 1,-1-1,1 0,0 0,0 0,0-1,67-40,131-139,-67 69,-133 111,1 0,0 1,0-1,0 1,0-1,-1 1,1-1,0 1,0 0,0-1,0 1,0 0,0 0,0 0,0 0,0 0,0 0,0 0,0 0,0 0,0 0,0 1,0-1,0 0,0 1,0-1,0 1,0-1,0 1,0-1,-1 1,1-1,0 1,0 0,-1 0,1-1,0 1,-1 0,1 0,-1 0,1 0,-1-1,1 1,-1 0,0 0,1 0,-1 0,0 0,0 0,0 0,0 0,0 0,0 0,0 0,0 0,0 0,0 0,-1 1,-6 61,-31 86,37-145,1 0,0 1,0-1,0 0,0 0,0 0,1 1,0-1,0 0,0 0,0 0,1 0,0 0,-1-1,2 1,-1 0,0-1,1 1,-1-1,1 0,0 0,0 0,0 0,0-1,3 2,15 8</inkml:trace>
  <inkml:trace contextRef="#ctx0" brushRef="#br0" timeOffset="371.695">1835 180,'-50'17,"1"3,1 2,0 1,2 3,1 2,-14 13,-32 56,88-93,1-1,0 0,0 1,1-1,-1 1,0 0,1-1,0 1,0 0,0 0,1 0,-1 0,1 0,0 0,0 0,0 0,1 0,-1 0,1-1,0 1,0 0,0 0,1 0,-1-1,1 1,0-1,0 1,0-1,1 0,-1 0,2 2,1-1,0 0,0-1,0 0,1 0,-1 0,1 0,-1-1,1 0,0 0,0-1,0 0,0 0,0 0,0 0,0-1,0 0,0-1,0 1,0-1,0 0,0-1,1 0,127-50,-108 38,-2 0,1-1,-2-2,0 0,-1-2,-1 0,-1-1,0-2,-2 0,0 0,11-22,-31 48,-4 5,1 0,0 1,0 0,1 0,1 0,0 0,0 0,1 1,0 0,0-1,1 1,1 0,0 3,25 18,-7-25</inkml:trace>
  <inkml:trace contextRef="#ctx0" brushRef="#br0" timeOffset="724.031">2626 39,'-289'153,"221"-94,66-57,1 0,-1 0,1-1,-1 1,1 0,0 0,0 0,0 0,0 0,0 1,1-1,-1 0,1 0,-1 0,1 1,0-1,0 0,0 1,0-1,0 0,0 0,1 1,-1-1,1 0,0 0,-1 0,1 0,0 1,0-1,1 0,-1-1,0 1,1 0,-1 0,1 0,-1-1,1 1,80 56,-82-54,0 1,-1-1,1 0,-1 0,0 0,0 0,0 0,-1-1,0 1,1 0,-1 0,0-1,-1 1,1-1,-1 0,1 0,-1 0,0 0,0 0,0-1,-1 1,1-1,-1 0,1 0,-2 0,-1 3,0 0,0 1,-1 0,1-1,-1 0,0-1,0 1,0-1,-1-1,1 1,-1-1,0-1,0 1,-4 0,4-8,7-4</inkml:trace>
  <inkml:trace contextRef="#ctx0" brushRef="#br0" timeOffset="1107.322">3106 95,'-13'3,"1"0,0 0,0 1,0 0,0 1,1 1,0 0,0 0,0 1,1 0,0 1,0 0,1 1,0 0,1 0,-5 7,11-12,0 0,1 0,-1 1,1-1,0 1,0-1,1 1,-1-1,1 1,0-1,0 1,0-1,1 1,-1-1,1 1,0-1,1 1,-1-1,1 0,0 1,0-1,0 0,0 0,1-1,1 2,21 59,-26-55,-1-1,0 1,-1 0,1-1,-2 0,1 0,-1 0,0 0,-1 0,0-1,0 0,-1 0,0 0,0-1,0 1,-1-2,0 1,0-1,0 0,-1 0,0-1,1 0,-2 0,1-1,-112 46,100-45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8.97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32 211,'38'-12,"-1"-1,0-2,0-2,-2-1,0-2,-1-1,-2-2,0-1,3-5,-35 28,0 0,0 0,1 0,-1 0,1 0,-1 0,1 0,-1 1,1-1,-1 0,1 0,0 0,0 1,-1-1,1 0,0 1,0-1,0 1,0-1,-1 1,1-1,0 1,0 0,0-1,0 1,0 0,0 0,0 0,0-1,0 1,0 0,0 1,0-1,0 0,0 0,0 0,0 0,0 1,0-1,0 1,0-1,0 1,0-1,0 1,0-1,-1 1,1-1,0 1,0 0,-1 0,1-1,0 1,-1 0,1 0,-1 0,1 0,-1 0,1 0,16 157,-6 0,-8 0,-8 28,5-153,-2 0,-1 0,-2 0,-1-1,-1 0,-2 0,-1-1,-2 0,0 0,-3-2,0 1,-2-2,-1 0,-1-1,-1-1,-6 3,18-21,-1-1,1-1,-1 0,-1 0,1-1,-1 0,0 0,0-1,0-1,-1 0,-9 2,16-4,-1 0,1-1,-1 1,1-1,-1 0,1-1,-1 1,1-1,0 1,-1-1,1-1,0 1,0-1,-1 1,1-1,0-1,1 1,-1 0,0-1,1 0,-1 0,1 0,0 0,0 0,0-1,0 1,1-1,-1 0,1 0,0 0,-3-11,1-1,1 0,0 0,1 0,1 0,1-1,0 1,1 0,0 0,2 0,0 0,0 0,2 0,0 1,0 0,2 0,0 0,1 1,5-8,11-11,2 1,2 1,0 1,2 2,1 1,2 1,0 2,1 1,2 2,23-11,-47 25,10-7,0 0,1 1,1 1,0 2,0 0,1 1,0 2,1 1,0 0,11 1,-14 5</inkml:trace>
  <inkml:trace contextRef="#ctx0" brushRef="#br0" timeOffset="307.575">851 832,'0'0,"-1"1,1-1,0 1,-1-1,1 0,-1 1,1-1,0 1,-1-1,1 0,-1 0,1 1,-1-1,1 0,-1 0,1 0,-1 1,1-1,-1 0,1 0,-1 0,0 0,1 0,-1 0,1 0,-1 0,1 0,-1-1,1 1,-1 0,1 0,-1 0,1-1,-1 1,1 0,-1 0,1-1,-1 1,1 0,0-1,-1 1,1-1,-1 1,1 0,0-1,0 1,-1-1,1 1,0-1,0 1,-1-1,1 1,0-1,0 1,0-1,0 0,0 1,0-1,0 1,0-1,0 1,0-1,0 1,0-1,0 1,1-1,-1 0,13-39,-12 38,6-15,11-30,3 0,1 2,2 1,2 1,21-25,6 18,-36 42</inkml:trace>
  <inkml:trace contextRef="#ctx0" brushRef="#br0" timeOffset="689.439">1613 465,'-218'73,"205"-67,0 1,0 0,1 1,0 0,0 1,1 1,0-1,1 2,0 0,0 0,1 0,1 1,0 1,-4 7,11-18,-1 0,0 1,1-1,0 1,0 0,-1-1,1 1,1 0,-1 0,0-1,1 1,-1 0,1 0,0 0,0 0,0 0,1-1,-1 1,0 0,1 0,0 0,0-1,0 1,0 0,0-1,0 1,1-1,0 1,-1-1,1 1,0-1,0 0,0 0,0 0,0 0,1-1,-1 1,0 0,1-1,-1 0,1 0,0 1,-1-1,1-1,0 1,3 0,7-3,1-1,-1-1,1 0,-1-1,0-1,-1 0,1 0,-1-1,0-1,-1 0,0 0,0-1,-1-1,4-4,27-21,-20 18,-16 12,1-1,0 1,0 0,0 1,0-1,0 1,1 0,0 1,0 0,0 0,0 0,1 1,-1 0,1 0,-1 1,2 0,18 22,-20-4</inkml:trace>
  <inkml:trace contextRef="#ctx0" brushRef="#br0" timeOffset="1122.289">1923 775,'46'-58,"2"2,2 2,3 2,3 3,-47 41,-6 3,1 1,0 0,1 0,-1 1,1-1,-1 1,1 0,0 0,0 1,0-1,1 1,-1 0,0 1,1-1,-1 1,1 0,5 0,-9 3,1 1,-1-1,0 1,0 0,0-1,0 1,-1 0,1 0,-1 0,0 0,1 1,-1-1,-1 0,1 1,0-1,-1 0,0 1,0-1,0 0,0 1,0-1,-1 0,0 1,1-1,-1 0,0 5,1-4,3 52,-3-55,1 0,-1 0,1 0,-1 0,0 0,1 0,0 0,-1 0,1 0,0 0,-1 0,1 0,0-1,0 1,0 0,0 0,0-1,0 1,0-1,0 1,0-1,0 1,0-1,0 0,0 1,0-1,0 0,0 0,1 0,-1 0,0 0,0 0,0 0,0 0,0 0,1 0,-1-1,0 1,0-1,0 1,0-1,0 1,0-1,0 1,0-1,0 0,172-106,-170 107,0 0,1 0,-1 0,0 0,0 0,1 1,-1-1,0 1,0 0,0 0,0 0,0 1,0-1,0 1,0-1,0 1,-1 0,1 0,0 0,-1 1,0-1,0 0,0 1,0 0,0-1,0 1,-1 0,1 0,-1 0,0 0,1 0,-2 0,1 0,0 1,-1-1,1 0,-1 3,36 57,36-38,-48-24</inkml:trace>
  <inkml:trace contextRef="#ctx0" brushRef="#br0" timeOffset="1423.826">2967 690,'21'-8,"13"-2,0-2,-1-1,0-2,-1-2,-1 0,0-2,-2-1,0-2,20-20,-45 40,-1-1,0 0,0 1,0-1,0 0,0-1,0 1,-1 0,0-1,1 0,-1 1,-1-1,1 0,0 0,-1 0,0 0,0 0,0 0,-1 0,1 0,-1-1,0 1,0 0,-1 0,1 0,-1-1,0 1,0 0,0 0,0 0,-1 0,0 0,1 1,-2-1,1 0,0 1,-1 0,1-1,-1 1,0 0,0 0,0 1,-1-1,1 1,-1-1,1 1,-3-1,-1 2,1 0,-1 0,0 0,1 1,-1 0,1 0,-1 1,0 0,1 0,-1 1,1 0,0 0,0 0,-1 1,2-1,-1 2,0-1,0 1,1-1,0 2,-1-1,-94 107,92-100,1 1,0 0,1 0,0 1,1 0,0 0,1 0,1 1,0-1,1 1,0-1,1 1,1 0,0 0,1 0,0-1,1 1,1-1,0 1,1-1,0 0,1 0,1 0,0-1,0 0,1 0,1 0,0-1,1 0,0-1,0 0,1 0,0-1,1 0,0-1,7 4,86 27,-75-33</inkml:trace>
  <inkml:trace contextRef="#ctx0" brushRef="#br0" timeOffset="2221.161">1726 606,'0'5,"0"6,0 6,4 0,3 3,3-3,7-4,3-5,0-3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1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345 226,'1'67,"-13"151,-23-12,33-195,10-31,39-152,60-144,-80 265,-26 50,0 0,-1 1,1-1,0 0,0 0,0 1,0-1,0 0,0 1,0-1,0 1,0-1,0 1,0 0,0-1,0 1,0 0,0 0,0 0,0 0,1 0,-1 0,0 0,0 0,0 0,0 0,0 1,0-1,0 0,0 1,0-1,0 1,0-1,0 1,0 0,0-1,0 1,0 0,0 0,-1-1,1 1,0 0,-1 0,1 0,0 0,-1 0,1 0,-1 0,26 38,-2 2,-2 0,-1 2,9 31,-17-45,33 96,-45-125,0 0,-1 1,1-1,0 1,0-1,-1 1,1-1,0 1,-1-1,1 1,-1-1,1 1,0 0,-1 0,1-1,-1 1,0 0,1 0,-1-1,0 1,1 0,-1 0,0 0,0 0,0 0,0-1,0 1,0 0,0 0,0 0,0 0,0 0,0-1,0 1,-1 0,1 0,0 0,-1 0,1-1,-1 1,1 0,-1-1,1 1,-1 0,1-1,-1 1,0 0,1-1,-1 1,0-1,1 1,-1-1,0 1,0-1,0 0,1 1,-1-1,0 0,0 0,0 0,0 0,1 0,-1 1,0-1,0-1,0 1,0 0,0 0,-17-3,7 3,0-2,0 1,0-1,0-1,0 0,1-1,-1 0,1 0,0-1,0-1,0 0,1 0,-6-5,9 6,-1 1,0-1,0 2,0-1,-1 1,1 0,-1 0,0 1,1 0,-1 0,0 1,0 0,0 0,-1 1,1 0,0 1,0-1,0 2,0-1,0 1,-6 3,-4-3,4-3</inkml:trace>
  <inkml:trace contextRef="#ctx0" brushRef="#br0" timeOffset="2965.618">7 1016,'1'1,"0"1,1-1,-1 0,1 0,-1 0,1 0,-1 0,1 0,-1 0,1 0,0-1,0 1,-1-1,1 1,0-1,0 0,0 0,0 0,-1 0,1 0,0 0,0 0,0 0,-1-1,1 1,0-1,0 0,-1 1,1-1,1-1,-1 2,139-61,105-94,115-57,-175 124,-120 55,59-40,-123 70,-1 0,0 0,0 0,0 0,-1 0,1 0,-1-1,1 1,-1 0,0 0,0-1,-1 1,1 0,-1 0,0 0,1-1,-1 1,-1 0,1 0,0 0,-1 0,1 1,-1-1,0 0,0 1,0-1,0 1,-1 0,1-1,-1 1,1 0,-1 0,0 1,0-1,0 1,0-1,-2 0,-8-8,-205-175,201 172,-2 1,0 0,0 2,-1 0,0 1,-1 1,0 1,0 0,-1 2,1 1,-21-2,-181 5,202 4,1 0,-1 1,1 1,-1 1,2 1,-1 0,1 2,0 0,0 1,1 1,1 1,0 0,1 1,0 1,1 1,0 0,-4 8,7-10,2 1,0 1,1 0,0 0,1 1,1 0,0 0,-1 8,3 3,1-1,0 1,3 0,0 0,1 0,3 15,0 27,8 62,53 87,-55-200,1-3</inkml:trace>
  <inkml:trace contextRef="#ctx0" brushRef="#br0" timeOffset="7018.402">741 791,'33'20,"20"45,-41-46,1-2,1 1,0-2,2 0,-1-1,2 0,0-1,1-1,0-1,1-1,1 0,10 3,-3-5,2-1,-1-2,1-1,0-1,0-1,28-2,-53-1,-3-1,0 1,0-1,0 1,0-1,0 1,0-1,0 1,0 0,0-1,1 1,-1 0,0 0,0 0,0 0,0 0,0 0,1 0,-1 0,0 1,0-1,0 0,0 1,0-1,0 0,0 1,0 0,0-1,0 1,0-1,0 1,0 0,0 0,0 0,-1 0,1-1,0 1,-1 0,1 0,0 0,-1 0,1 0,-1 1,0-1,1 0,-1 0,0 0,0 0,0 0,0 1,0-1,0 0,0 0,0 0,0 0,0 1,-121 110,46-16,73-93,0 0,1 0,0 0,0 1,0-1,0 1,0-1,0 1,1-1,0 1,0-1,0 1,0-1,0 1,1 0,0-1,0 0,0 1,0-1,0 1,0-1,1 0,0 0,0 0,0 0,0 0,0 0,0-1,1 1,-1-1,1 1,1 0,6 2,0 0,0-1,1 0,-1-1,1 0,0 0,0-1,0-1,0 0,1 0,-1-1,0 0,0-1,0-1,1 0,26 0,-6 0,71 8,-101-4,0 1,-1-1,1 1,-1-1,0 1,0 0,0 0,0-1,0 1,0 0,-1 0,1 0,-1 0,0 0,0 0,0 0,-1 0,1 0,0 0,-1 0,0-1,0 1,0 0,0 0,0-1,-1 1,1 0,-1-1,1 1,-1-1,0 0,0 0,0 0,0 0,-1 1,-2 4,-29 45,23-38,1 1,0 1,1 0,0 0,2 0,0 1,1 0,-2 7,9-20,-1 0,1 0,0 0,0 1,1-2,-1 1,1 0,0 0,0 0,0-1,0 1,1-1,-1 0,1 0,0 0,0 0,0 0,0 0,1-1,-1 1,1-1,-1 0,1 0,0-1,0 1,0-1,0 0,0 0,0 0,0 0,0-1,0 1,0-1,1 0,-1-1,0 1,0-1,0 0,0 0,0 0,3-1,41-7,-30 4,1 1,-1 1,1 1,-1 0,1 2,0 0,-1 1,1 1,-1 0,6 3,-20-4,0 1,-1-1,0 1,1 0,-1 0,0 1,0-1,0 0,0 1,-1 0,1 0,-1 0,1 0,-1 0,0 0,0 1,-1-1,1 1,-1-1,0 1,1-1,-2 1,1 0,0 0,-1-1,1 1,-1 0,0 0,-1 0,1 0,-1-1,1 1,-2 3,-47 123,48-127,-1-1,-1 0,1 0,0 1,0-1,0 0,0 1,0 0,1-1,-1 1,1 0,0 0,0 0,0 0,0 0,0 0,0 0,1 0,0 0,0 0,0 0,0 1,0-1,0 0,1 0,-1 0,1 0,0 0,0 0,0 0,1 0,-1 0,1-1,-1 1,1 0,0-1,0 1,0-1,0 0,1 0,94 5,-89-8,0 0,-1 0,1 1,-1 0,1 0,0 1,-1 0,1 0,-1 1,1 0,-1 0,0 0,0 1,2 2,-5-2,0 1,-1-1,1 1,-1 0,0 1,0-1,0 1,0-1,-1 1,0 0,0 0,0 0,-1 0,0 0,0 0,0 0,0 0,-1 0,0 1,0-1,0 0,-1 3,0-3,1 0,0 0,0 1,0-1,0 0,1 0,0 0,0 0,1 0,-1 0,1 0,0 0,0 0,1-1,-1 1,1-1,0 0,0 1,0-1,1-1,0 1,3 3,20 9,-21-14,0 2,0-1,-1 1,1-1,-1 2,0-1,0 0,0 1,-1 0,0 0,0 0,0 1,0 0,53 159,19-2,-58-124,-16-26</inkml:trace>
  <inkml:trace contextRef="#ctx0" brushRef="#br0" timeOffset="8068.893">2913 2597,'-52'25,"1"1,1 4,1 1,-10 11,-104 65,-34 7,9 3,-6 15,181-124,6-6</inkml:trace>
  <inkml:trace contextRef="#ctx0" brushRef="#br0" timeOffset="9898.594">2913 2681,'8'2,"0"1,-1 0,1 1,-1-1,0 1,0 0,-1 1,1 0,-1 0,0 0,0 1,-1 0,0 0,0 1,0-1,-1 1,1 0,0 3,1 4,-1-1,0 1,-1-1,0 1,-1 0,-1 1,-1-1,0 0,0 1,-1-1,-1 0,-3 14,2 18,-30 100,8-64,18-58,-1 0,-1 0,-2-1,0 0,-1-1,-1 0,-1-1,-1 0,0-1,-2 0,-1-1,0-1,-1-1,-1 0,0-2,-2 0,-19 11,-131 35,-8-32,165-26,0 0,0 0,0-2,0 0,0 0,0-1,0-1,0 0,0-1,0-1,0 0,0-1,-10-4,10 1,1 0,-1-1,1 0,0-1,1 0,0-1,1 0,0-1,1-1,0 1,0-2,1 1,-2-5,-44-58,-25-52,71 107,0 4</inkml:trace>
  <inkml:trace contextRef="#ctx0" brushRef="#br0" timeOffset="10454.966">2406 3190,'0'24,"0"17,0 7,0 0,4-4,3-4,-1-4,3-13,1-15,3-14,0-6</inkml:trace>
  <inkml:trace contextRef="#ctx0" brushRef="#br0" timeOffset="10970.463">2377 3077,'110'-36,"-81"26,-1 0,1 2,1 1,-1 1,23-1,-51 6,1 1,0-1,0 1,-1-1,1 1,0 0,0 0,-1 0,1 0,0 0,0 0,-1 1,1-1,0 0,-1 1,1 0,0-1,-1 1,1 0,-1 0,1 0,-1 0,1 0,-1 0,0 0,1 0,-1 0,0 1,0-1,0 1,0-1,0 1,0-1,-1 1,1-1,0 1,-1 0,1-1,-1 1,0 0,1-1,-1 1,0 0,0 0,0 1,-6 11,0 0,-1-1,0 0,-1 0,0-1,-1 0,-1 0,-5 4,-49 77,63-92,0 0,0 0,0 1,1-1,-1 0,1 1,-1-1,1 1,-1-1,1 0,0 1,0-1,-1 1,1-1,0 1,0-1,1 1,-1-1,0 1,0-1,1 1,-1-1,1 0,-1 1,1-1,0 0,-1 1,1-1,0 0,0 0,0 0,0 0,0 0,0 0,0 0,1 0,-1 0,0 0,0 0,1-1,-1 1,68 10,-40-8,-26-4,-1 1,1 0,-1 0,1 0,0 0,-1 0,1 0,-1 1,1 0,-1-1,1 1,-1 0,1 0,-1 0,0 0,0 1,1-1,-1 0,0 1,0 0,0-1,-1 1,1 0,0 0,-1 0,1 0,-1 1,1-1,-1 0,0 1,0-1,0 0,-1 1,1-1,0 1,-1-1,0 1,1 0,-1-1,0 1,-1-1,1 1,0 1,-6 5,-1 0,1 0,-1-1,-1 0,0-1,0 1,0-2,-1 1,0-1,0 0,0-1,-8 3,-12 9,-68 29,75-37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41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646,'60'49,"21"98,72 99,-126-204,3-3,1 0,1-2,2-1,9 5,-4-3,31 82,-48-65,-18-44,-1-1,2 1,-1-1,1 0,1 0,0 0,0-1,1 0,0 0,6 4,68 54,-70-54</inkml:trace>
  <inkml:trace contextRef="#ctx0" brushRef="#br0" timeOffset="1391.568">1 1859,'516'-34,"-304"14,155-10,54 2,40 17,-81-9,-58-6,74-3,-167 2,-49 33,-168-6</inkml:trace>
  <inkml:trace contextRef="#ctx0" brushRef="#br0" timeOffset="3818.783">481 928,'-4'-2,"0"1,-1-1,1 1,0 0,-1 1,1-1,-1 1,1-1,-1 1,1 1,0-1,-1 1,1-1,-1 1,1 1,0-1,0 0,-1 1,1 0,0 0,1 0,-1 1,0-1,1 1,-1 0,1 0,0 0,0 0,0 1,0-1,1 1,-1 0,1 0,0 0,0 0,0 0,1 0,0 0,-1 1,1-1,0 4,-11 24,1 0,1 1,2 0,2 1,-2 17,7-41,0 1,1-1,0 1,1-1,0 1,0-1,1 1,0-1,1 0,0 0,1 0,0-1,1 1,0-1,0 0,1 0,0 0,0-1,1 0,1 0,1-2,1-1,1 0,-1 0,1-1,0 0,0-1,0 0,0-1,1 0,-1-1,1-1,-1 1,1-2,-1 1,0-2,1 1,-1-2,0 1,0-2,0 1,0-2,-1 1,1-1,-1-1,-1 0,1 0,5-5,8-5,0-1,-1-1,-1-1,-1-1,-1-1,0 0,-2-1,0-1,-2-1,6-12,-16 28,0 0,-1 0,0 0,0-1,-1 1,0-1,-1 0,0 0,0 0,-1 0,0-1,0 1,-1 0,0 0,-1-1,0 1,-1 0,0 0,0 0,-1 0,0 1,0-1,-1 1,0-1,-1 1,0 0,0 1,0-1,-1 1,-1 0,1 1,-1-1,0 1,-3-1,-2 0,1 1,-1 1,0 0,-1 1,1 0,-1 1,0 1,0 0,0 0,0 1,-16-1</inkml:trace>
  <inkml:trace contextRef="#ctx0" brushRef="#br0" timeOffset="4269.894">284 1295,'4'-16,"1"0,1 0,1 1,0 0,1 0,0 0,1 1,1 1,0-1,1 2,1-1,-1 2,7-5,-15 13,0 1,0-1,0 1,0 0,1 0,-1 0,1 0,-1 0,1 1,-1 0,1 0,0 0,0 0,0 0,-1 1,1 0,0-1,0 2,0-1,0 0,0 1,0-1,-1 1,1 0,0 1,-1-1,1 1,-1-1,1 1,-1 0,0 0,1 1,-1-1,0 1,0 0,28 34,-27-31,-1 0,2 0,-1 0,1-1,0 0,0 0,0 0,1 0,-1-1,1 0,0-1,0 1,1-1,-1 0,1 0,0-1,0 0,6 1,-1-2,1-1,-1 0,1-1,-1 0,0-1,1-1,-1 0,11-4,-3 1</inkml:trace>
  <inkml:trace contextRef="#ctx0" brushRef="#br0" timeOffset="6638.768">1497 703,'-47'-62,"-98"-99,-52-78,169 200,-2 0,-1 3,-2 0,-11-6,13 11,22 21,5 3</inkml:trace>
  <inkml:trace contextRef="#ctx0" brushRef="#br0" timeOffset="7424.242">904 449,'5'-5,"-3"-1,-7 4,-8 9,-5 6,-1 7,-1 5,2 2,5 2,4 1,3-5</inkml:trace>
  <inkml:trace contextRef="#ctx0" brushRef="#br0" timeOffset="7940.906">284 1605,'0'5,"0"7,-5 5,-2 5,1 4,1 2,-3-4,-1-1,2 0,2 2,1 0,2 2,6-5,7-5,2-7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03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1779 706,'-5'12,"2"0,0 0,0 1,1-1,1 1,0-1,0 1,2-1,-1 1,2-1,-1 1,4 8,-5-19,1 0,-1-1,1 1,0 0,-1-1,1 1,0-1,0 1,0-1,0 0,0 1,0-1,0 0,1 0,-1 0,0 0,1 0,-1 0,1 0,-1 0,1 0,-1-1,1 1,-1 0,1-1,0 0,-1 1,1-1,0 0,0 0,-1 0,1 0,0 0,-1 0,1-1,0 1,-1 0,1-1,0 1,-1-1,2 0,58-44,-51 34,-1-1,0 0,0 0,-1-1,-1 0,0-1,-1 0,-1 0,0 0,0 0,-2-1,0 0,0 0,-1-6,-2 17,1 0,-1 0,0 0,0 0,-1 0,1 1,-1-1,0 0,0 0,0 0,-1 1,1-1,-1 1,0-1,0 1,0 0,0-1,-1 1,1 0,-1 1,0-1,0 0,0 1,0-1,0 1,0 0,-1 0,1 1,-1-1,1 0,-1 1,0 0,0 0,0 0,1 1,-1-1,0 1,0 0,0 0,0 0,0 1,0-1,-1 1,-15 10,2 0</inkml:trace>
  <inkml:trace contextRef="#ctx0" brushRef="#br0" timeOffset="315.965">2343 199,'-5'38,"-6"27,-1 8,0-4,4-10,2-8,3-5,1-5,2-5,0-3,1-3,-1-1,1-2,-1 1,0-1,0 1,-4-6,-3-5</inkml:trace>
  <inkml:trace contextRef="#ctx0" brushRef="#br0" timeOffset="566.084">2089 593,'34'5,"25"-3,7-2,-2-2,-3 1,-6 0,-9 0,-6-5,-7-1,-2 1,-3 1,-1 2,-1 1,-4 1</inkml:trace>
  <inkml:trace contextRef="#ctx0" brushRef="#br0" timeOffset="954.877">2653 734,'23'-6,"-1"-2,0-1,0 0,-1-2,0 0,-1-1,0-2,-1 0,-1 0,0-2,-1 0,5-8,-20 22,0 0,0 0,-1-1,1 1,-1-1,1 1,-1-1,0 0,1 1,-2-1,1 0,0 0,0 0,-1 0,0 1,1-1,-1 0,0 0,-1 0,1 0,0 0,-1 0,1 0,-1 0,0 1,0-1,0 0,-1 0,1 1,-1-1,1 1,-1-1,0 1,0 0,0 0,0 0,0 0,0 0,-1 0,1 1,-1-1,1 1,-1-1,0 1,1 0,-1 0,0 0,0 0,0 1,0-1,0 1,1 0,-1 0,0 0,0 0,-1 0,-11 5,1 1,0 0,0 1,1 1,0 0,1 1,-1 0,2 0,-1 2,1-1,1 1,0 1,-6 9,13-18,-9 10,1 1,-1 1,2 0,0 0,1 1,1 1,0-1,1 1,1 0,1 1,0 0,1-1,1 1,0 13,3-26,0 0,0 0,1 0,0 0,0 0,0-1,0 1,1 0,0-1,0 1,0-1,0 0,1 0,0 1,0-2,0 1,0 0,0-1,1 1,0-1,-1 0,1 0,1 0,-1-1,0 0,0 1,1-1,0-1,-1 1,1-1,0 0,-1 0,1 0,0-1,2 1,9 0,0 0,0-1,0 0,0-2,0 0,0 0,-1-2,1 0,-1-1,8-3,11-8,-4 0</inkml:trace>
  <inkml:trace contextRef="#ctx0" brushRef="#br0" timeOffset="1266.7">3331 509,'-8'7,"1"-2,1 1,-1 0,1 0,-1 0,2 1,-1 0,1 0,0 0,0 1,1-1,0 1,1 0,0 0,0 1,0-1,1 1,1-1,-1 1,1 5,3-10,-1 0,2 0,-1 0,0 0,1-1,-1 1,1-1,0 0,1 1,-1-1,0-1,1 1,-1 0,1-1,0 0,0 0,0 0,1 0,-2-1,0 0,0-1,-1 1,1 0,0 1,-1-1,1 0,-1 1,1 0,-1-1,0 1,0 0,0 0,0 0,0 1,0-1,0 0,-1 1,1-1,-1 1,0-1,0 1,0 0,0 0,0-1,0 1,-1 0,0 0,1 0,-1 0,0 0,0 0,-1 0,1-1,0 1,-1 0,0 0,0 0,0-1,0 2,-4 4,0 0,-1 0,0 0,0 0,-1-1,0 0,0-1,-1 1,1-2,-1 1,-1-1,1 0,-1 0,0-1,0-1,0 1,-1-1,1-1,-1 0,1 0,-9 0,-8 0</inkml:trace>
  <inkml:trace contextRef="#ctx0" brushRef="#br0" timeOffset="-766.321">1158 424,'-36'60,"3"1,3 2,3 2,3 0,-9 40,22-66,-2-1,-1 0,-2-1,-2-1,-15 23,22-41</inkml:trace>
  <inkml:trace contextRef="#ctx0" brushRef="#br0" timeOffset="-312.703">1045 424,'0'40,"1"0,2 0,2 0,2-1,2 1,1-1,2-1,1 0,3-1,0-1,3 0,18 27,-36-61,0 0,0 0,1 0,-1 0,0-1,1 1,-1 0,1-1,0 1,-1-1,1 0,0 1,0-1,0 0,0 0,0 0,0-1,0 1,0 0,0-1,0 1,1-1,-1 0,0 0,0 1,0-2,1 1,-1 0,0 0,0-1,0 1,0-1,1 1,-1-1,0 0,0 0,0 0,-1 0,1-1,0 1,0 0,-1-1,1 1,0-1,-1 0,2-1,9-14,-1-1,-1-1,0 1,-1-2,-1 1,-1-1,-1 0,-1-1,3-19,6-16,41-168,-23 76,-41 165,3 1</inkml:trace>
  <inkml:trace contextRef="#ctx0" brushRef="#br0" timeOffset="6005.097">7734 622,'-8'13,"1"0,0 0,1 0,1 1,0 0,1 0,0 0,1 0,1 1,1 0,-1-1,2 8,0-20,0 0,0 0,0 0,0 1,0-1,0 0,1 0,-1 0,1 0,-1 0,1 0,0 0,0 0,0 0,0 0,0 0,0-1,1 1,-1 0,0-1,1 1,0-1,-1 1,1-1,0 0,0 0,-1 0,1 0,0 0,0 0,0 0,0 0,1-1,-1 1,0-1,0 0,0 0,0 0,0 0,1 0,-1 0,0 0,0-1,0 1,0-1,0 1,2-2,7-4,0-1,0-1,-1 1,0-2,0 1,-1-1,0-1,-1 0,0 0,-1-1,0 1,0-2,-1 1,-1-1,0 0,0 0,-1 0,-1-1,2-10,-5 18,-1-1,1 1,-1 0,0 0,-1 0,1 0,-1 0,0 0,0 0,-1 1,1-1,-1 1,0-1,0 1,-1 0,1 0,-1 0,0 1,0-1,0 1,0 0,0 0,-1 1,0-1,1 1,-1 0,0 0,0 0,0 1,0 0,0 0,-1 0,1 1,0 0,0-1,-1 2,1-1,0 1,0 0,0 0,0 0,0 1,0-1,0 1,0 1,-4 1,-10 10</inkml:trace>
  <inkml:trace contextRef="#ctx0" brushRef="#br0" timeOffset="6789.881">8242 0,'-14'134,"-5"-1,-6-1,-5-1,-13 20,8-68,58-99,3-12,1 0,1 1,2 2,0 1,2 1,0 2,1 1,36-15,-60 32,-6 0,0 1,0 0,1 0,-1 1,0-1,1 0,-1 1,1 0,-1 0,1 0,0 1,-1-1,1 1,0 0,0 0,-1 0,1 0,0 1,-1-1,1 1,0 0,-1 0,1 0,-1 1,1-1,-1 1,0 0,0 0,0 0,0 0,0 1,0-1,2 3,-3-1,1 1,-1-1,0 0,0 1,-1-1,1 1,-1 0,0 0,0-1,-1 1,1 0,-1 0,0 0,0 0,-1-1,0 1,0 0,0 0,0-1,0 1,-1 0,-1 2,-56 95,53-92,-1 1,-1-1,0-1,0 0,0 0,-1 0,-1-1,0-1,0 1,0-2,-1 1,1-1,-2-1,1 0,-1-1,1 0,-1-1,0 0,0 0,-1-2,1 1,0-2,-1 0,-8-1,18 0,-1-1,1 0,-1 0,1 0,-1 0,1-1,0 1,0-1,1 0,-1 0,0 0,1 0,0-1,-1 1,1-1,1 1,-1-1,0 1,1-1,0 0,0 0,0 0,0 0,1-1,-4-19</inkml:trace>
  <inkml:trace contextRef="#ctx0" brushRef="#br0" timeOffset="7024.226">8749 29,'-75'409,"65"-82,0-293,4-28</inkml:trace>
  <inkml:trace contextRef="#ctx0" brushRef="#br0" timeOffset="7218.727">8862 650,'29'-1,"0"-1,-1-2,0 0,1-2,-2-1,1-2,-1 0,0-2,3-3,-22 10,0-1,-1 1,1-2,-1 1,0-1,-1 0,0-1,1 1,-2-1,5-7,-8 12,0-1,-1 0,1 1,-1-1,0 0,0 0,0 0,0 0,0 0,0 0,-1 0,0 0,1 0,-1 0,0 0,-1 0,1 0,0 0,-1 0,0 0,0 0,0 0,0 0,0 0,0 1,-1-1,1 0,-1 1,0-1,0 1,0 0,0-1,0 1,-5-1,0-1,1 2,-1-1,0 1,0 0,-1 0,1 0,0 1,-1 1,1-1,0 1,-1 0,1 1,-1 0,1 0,0 0,0 1,0 0,0 1,0-1,0 1,0 1,1-1,-1 1,1 0,0 1,1-1,-1 1,-2 3,-7 4,0 1,1 1,1 0,0 0,0 2,2-1,0 2,1-1,0 1,2 1,0 0,1 0,0 1,2-1,0 1,1 0,1 1,1-1,1 6,1-19,1-1,1 0,-1-1,1 1,0 0,0 0,0-1,1 1,-1-1,1 0,0 1,1-1,-1-1,1 1,-1 0,1-1,0 0,0 0,1 0,-1 0,1-1,-1 0,1 0,0 0,0 0,19 8</inkml:trace>
  <inkml:trace contextRef="#ctx0" brushRef="#br0" timeOffset="7673.437">9315 791,'64'-62,"2"2,63-40,-80 75,-48 25,0 0,0-1,0 1,0 0,-1 0,1 0,0 0,0 0,0 0,0 0,0 0,0 0,-1 0,1 0,0 1,0-1,0 0,0 1,-1-1,1 1,0-1,0 0,-1 1,1 0,0-1,-1 1,1-1,-1 1,1 0,0-1,-1 1,0 0,1 0,-1-1,1 1,-1 0,0 0,0 0,1 0,-1-1,0 1,0 0,0 0,0 0,0 0,0 0,0 0,0-1,0 1,-1 0,1 0,0 0,0 0,-1-1,1 1,-1 0,1 0,-7 29,-2 64,12-92,-1-1,1 1,-1 0,1-1,0 1,0-1,0 0,0 0,0 0,0 0,0 0,0-1,0 1,0-1,0 0,0 0,0 0,1 0,-1-1,0 1,0-1,0 0,0 0,0 0,0 0,-1 0,1-1,0 0,0 1,-1-1,1 0,-1 0,0 0,1-1,-1 2,44-23,139-60,-184 83,1 0,0 1,-1-1,1 1,-1-1,1 1,0 0,-1-1,1 1,-1 0,1 0,0 0,-1 0,1 1,0-1,-1 0,1 1,0-1,-1 1,1-1,-1 1,1 0,-1 0,0 0,1 0,-1 0,0 0,1 0,-1 0,0 0,0 0,0 1,0-1,0 1,0-1,-1 0,1 1,0-1,-1 1,1 0,-1-1,0 1,1-1,-1 1,0 0,0-1,0 1,0 0,0-1,-13 87,12-83,-15 47,12-41,0 0,0 0,1 0,0 1,1-1,1 1,0 0,0-1,1 1,1 0,0-1,2 11,3-5</inkml:trace>
  <inkml:trace contextRef="#ctx0" brushRef="#br0" timeOffset="5201.627">6350 593,'-51'476,"18"-381,33-96,0 1,0-1,0 1,0 0,0-1,0 1,0-1,0 1,0-1,0 1,0 0,0-1,-1 1,1-1,0 1,0 0,0-1,-1 1,1-1,0 1,0 0,-1-1,1 1,0 0,-1 0,1-1,-1 1,1 0,0 0,-1 0,1-1,-1 1,1 0,0 0,-1 0,1 0,-1 0,1 0,-1 0,1 0,0 0,-1 0,1 0,-1 0,1 0,-1 0,1 0,0 0,-1 1,1-1,-1 0,1 0,0 0,-1 1,1-1,0 0,-1 0,1 1,0-1,-1 0,1 1,0-1,0 1,-1-1,1 0,0 1,0-1,0 0,0 1,-3-37,10 5,2 0,1 0,1 0,1 1,2 1,1 0,1 1,1 1,16-18,-16 19,-2 0,2 1,0 1,1 1,2 0,0 2,2 0,0 1,1 1,1 1,0 1,11-4,-32 19,0 1,-1-1,1 1,0 0,0-1,0 1,0 0,0 1,0-1,0 1,0-1,0 1,0 0,0 0,1 0,-1 0,0 1,0-1,0 1,0 0,0 0,0 0,0 0,-1 1,1-1,0 1,0-1,-1 1,1 0,-1 0,0 0,0 1,0-1,0 0,0 1,0-1,0 1,-1 0,1 0,-1-1,0 1,0 0,0 0,0 0,-1 0,1 0,-1 0,1 1,-1 1,-3 12,1 0,-2 0,0-1,-2 1,1-1,-2 0,0-1,-1 0,0 0,-2 0,1-1,-2 0,0-1,0 0,-1-1,-12 9,15-11,-1 1,-1-1,1-1,-2 0,1 0,-1-1,-1-1,1 0,-1 0,-1-2,1 1,-1-2,1 0,-1 0,-4-1,-7-1</inkml:trace>
  <inkml:trace contextRef="#ctx0" brushRef="#br0" timeOffset="5703.125">6803 847,'63'-34,"-2"-4,-1-2,-2-2,50-49,-98 81,0 0,-1-1,-1 0,0-1,0 0,-1 0,0 0,1-6,-7 15,1-1,-1 1,1-1,-1 1,0-1,-1 1,1-1,-1 0,1 1,-1-1,0 0,-1 1,1-1,0 0,-1 1,0-1,0 0,0 1,0-1,-1 1,1 0,-1 0,0-1,0 1,0 0,-1 0,1 1,0-1,-1 0,0 1,0 0,0-1,-2 0,0 0,1 1,-1 0,1 0,-1 0,0 1,0 0,0 0,0 0,0 0,0 1,0 0,0 0,0 0,0 0,0 1,0 0,0 0,0 1,0-1,0 1,1 0,-1 0,0 1,1-1,0 1,0 0,-4 3,-92 104,97-107,0 0,0 1,0-1,0 1,1-1,-1 1,1 0,0 0,0 0,1 0,-1 0,1 1,0-1,0 0,0 1,1-1,-1 1,1-1,0 1,0-1,1 1,0-1,-1 0,1 1,1-1,-1 0,1 0,-1 0,1 1,0-2,1 1,-1 0,1 0,0-1,-1 1,2-1,-1 0,0 0,2 1,10 1,-1 0,1-1,1-1,-1 0,0-1,1-1,-1 0,1-1,-1-1,1 0,-1-1,0-1,7-2,102-28,-124 34,0-1,0 1,0-1,-1 1,1-1,0 1,0-1,0 1,0-1,0 1,0 0,0-1,0 1,0-1,0 1,0-1,0 1,0-1,1 1,-1-1,0 1,0-1,0 1,1-1,-1 1,0-1,1 0,-1 1,0-1,1 1,-1-1,1 0,-1 1,1-1,-1 0,0 0,1 1,-1-1,1 0,-1 0,1 0,-1 1,1-1,0 0,-1 0,1 0,-1 0,1 0,-1 0,1 0,-1 0,1-1,-1 1,1 0,-1 0,1 0,-1 0,1-1,-1 1,1 0,-1 0,1-1,-1 1,0 0,1-1,-1 1,1-1,-1 1,-26 37,23-34,-64 102,60-86</inkml:trace>
  <inkml:trace contextRef="#ctx0" brushRef="#br0" timeOffset="3403.384">4460 593,'-14'9,"0"1,0 1,1-1,0 2,1 0,0 0,1 1,1 1,0 0,1 0,0 1,1 0,1 1,0-1,1 1,1 1,0 1,4-13,1 0,0-1,0 1,0 0,0-1,1 1,0-1,0 1,0-1,0 1,1-1,-1 0,1 1,1-1,-1 0,0 0,1-1,0 1,0 0,0-1,0 0,1 0,-1 0,1 0,0 0,0-1,0 1,0-1,0 0,0-1,0 1,1-1,-1 1,1-1,-1-1,1 1,0-1,-1 1,1-1,-1-1,1 1,0-1,-1 1,1-1,-1-1,1 1,-1-1,2 0,13-10,0-1,-1 0,-1-1,0-1,-1-1,-1 0,0-2,-2 1,0-1,0-1,-2-1,0 1,-1-3,-8 18,42-109,-42 109,-1 0,0 0,0 0,-1 0,1 0,-1 0,0 0,0 0,0 0,-1 0,1 0,-1 0,0 0,0 0,0 0,-1 0,1 1,-1-1,0 0,0 1,0 0,-1-1,1 1,-1 0,0 0,0 0,-2-1,2 2,0 1,0-1,0 1,0 0,-1 0,1 0,0 0,-1 0,1 1,-1 0,1 0,0 0,-1 0,1 0,-1 0,1 1,-1 0,1 0,0 0,0 0,-4 2,-18 8</inkml:trace>
  <inkml:trace contextRef="#ctx0" brushRef="#br0" timeOffset="4287.358">4940 480,'-204'353,"312"-535,17 10,-92 138,-33 34,1 1,0-1,-1 1,1-1,0 1,-1-1,1 1,-1-1,1 1,-1-1,1 1,-1 0,1-1,-1 1,1 0,-1-1,0 1,0 0,1 0,-1-1,0 1,0 0,0 0,0 0,0-1,0 1,0 0,0 0,0 0,0-1,0 1,0 0,-1 0,1-1,0 1,-1 0,1 0,0-1,-1 1,1 0,-1 1,-16 81,13-68,0-1,0 1,2-1,0 1,0 0,1 0,1 0,1 0,0-1,1 1,1 1,-2-12,1 1,0 0,1-1,-1 1,1-1,0 0,0 1,0-2,0 1,1 0,0-1,0 1,0-1,0 0,0 0,1-1,-1 1,1-1,-1 0,1 0,0-1,0 1,0-1,0 0,0 0,0-1,0 0,0 0,1 0,-1 0,0-1,0 0,0 0,0 0,0-1,-1 1,1-1,0 0,-1-1,1 1,-1-1,0 0,1 0,-1 0,0-1,9-11,0-1,-1 0,0 0,-2-2,0 1,-1-1,-1 0,0-1,-1 0,2-13,-4 16,9-63,-18 61</inkml:trace>
  <inkml:trace contextRef="#ctx0" brushRef="#br0" timeOffset="9822.281">11177 255,'-17'39,"2"1,2 1,1 0,-1 16,-1 1,-75 262,87-289,26-38,-11-6,-2-1</inkml:trace>
  <inkml:trace contextRef="#ctx0" brushRef="#br0" timeOffset="10119.971">11487 226,'-14'34,"-5"16,5 3,11-6,9-12,10-11,6-10,5-8,2-4,1-3,0-1,0 0,0-1,-6-3,-1-1,-6-5,-4 1</inkml:trace>
  <inkml:trace contextRef="#ctx0" brushRef="#br0" timeOffset="10373.396">11911 113,'-24'44,"-13"27,-5 13,5-4,9-10,4-13,6-11,6-9,1-5,2-4,2-2,3 0,2 0,1 1,1 0,0 0,5-4,2-6</inkml:trace>
  <inkml:trace contextRef="#ctx0" brushRef="#br0" timeOffset="10605.384">12024 706,'-5'24,"3"8,3-1</inkml:trace>
  <inkml:trace contextRef="#ctx0" brushRef="#br0" timeOffset="11103.541">12334 283,'27'-14,"176"-70,-202 83,1 0,0 0,0 0,0 0,0 0,0 0,0 1,0-1,0 0,0 1,0 0,1-1,-1 1,0 0,0 0,0 0,0 1,1-1,-1 1,0-1,0 1,0-1,0 1,0 0,0 0,0 0,0 0,-1 0,1 1,0-1,-1 0,1 1,0 0,-1-1,0 1,1 0,-1-1,0 1,0 0,0 0,0 0,0 0,-1 0,1 0,-1 0,1 0,-1 1,0-1,0 0,0 0,0 0,0 0,0 1,-1 1,-57 64,52-64,1 0,0 0,1 0,-1 0,1 1,0 0,0-1,0 2,0-1,1 0,0 1,0 0,1-1,0 1,0 0,0 0,0 2,3-2,1-1,0 1,0-1,1 0,0 0,0 0,0 0,0 0,1 0,-1-1,1 0,0 0,1 0,-1 0,1-1,-1 1,1-1,0 0,0-1,1 1,-1-1,0 0,1 0,16 9,-18-9,0 0,0 0,0 0,0 0,-1 0,1 1,-1-1,1 1,-1 0,0 0,0 1,0-1,-1 1,1-1,-1 1,0 0,0 0,0 0,0 0,-1 0,0 0,1 0,-2 0,1 1,0-1,-1 0,0 1,0-1,0 1,-1-1,1 0,-1 1,0-1,0 0,0 0,-1 1,-6 6,-1-1,0 0,0 0,-1-1,0 0,-1-1,0 0,0-1,0 0,-1 0,0-1,-1-1,-11 4,3 1,15-7,0 0,0 0,-1 0,1-1,-1 1,1-2,-1 1,0-1,1 0,-1 0,0-1,0 0,-1 0,-8-4</inkml:trace>
  <inkml:trace contextRef="#ctx0" brushRef="#br0" timeOffset="11475.785">13237 255,'-7'6,"-18"11,1 1,1 1,1 0,1 2,0 1,2 1,1 0,0 2,-8 16,24-38,0 0,1 1,-1-1,0 0,1 1,0-1,0 1,0 0,1-1,-1 1,1 0,0-1,0 1,0 0,0-1,1 1,-1 0,1-1,0 1,0 0,0-1,1 0,-1 1,1-1,0 0,0 1,0-1,0 0,0-1,1 1,0 0,-1-1,1 1,0-1,0 0,0 0,0 0,1 0,-1-1,0 1,3 0,6-1,0-1,1 0,-1 0,0-1,1-1,-1 0,0-1,0 0,-1-1,1 0,-1-1,1 0,-1-1,-1 0,1 0,-1-1,0-1,-1 0,0 0,3-4,-5 7,-1 0,1-1,-1 0,1 0,-2 0,1-1,-1 0,0 0,0 0,-1-1,0 1,0-1,-1 0,0 0,-1 0,1-1,-2 1,1-1,-1 1,0-1,-1 0,0 1,0-1,-1 0,0 1,-1-1,0 1,0 0,-1-1,0 1,-1-1,0 4,0 0,0 0,0 0,-1 1,1 0,-1 0,0 0,-1 1,1 0,-1 0,1 0,-1 0,0 1,0 0,0 0,0 1,0 0,-1 0,1 0,0 1,0 0,-1 0,1 0,0 1,0 0,-5 1,-14 5</inkml:trace>
  <inkml:trace contextRef="#ctx0" brushRef="#br0" timeOffset="11789.475">13293 537,'-18'7,"0"1,1 0,-1 2,2 0,-1 0,1 2,1 0,0 1,1 0,1 1,0 1,0 0,2 1,0 0,0 1,1 2,8-16,0 0,1 0,-1 1,1-1,0 0,0 0,0 1,1-1,-1 1,1-1,0 0,-1 1,2-1,-1 1,0-1,1 1,-1-1,1 0,0 1,0-1,1 0,-1 0,0 0,1 0,0 0,0 0,0 0,0 0,0-1,1 1,-1-1,1 0,0 1,-1-1,1-1,0 1,0 0,0-1,0 1,2 0,3 1,-1-1,1 1,0-1,0 0,0-1,0 0,0 0,0-1,0 0,0 0,0-1,0 0,0-1,0 1,0-1,-1-1,1 0,-1 0,1 0,-1-1,0 0,0 0,-1-1,1 0,-1-1,-1 1,-1-1,0-1,-1 1,1 0,-1-1,0 0,-1 0,0 0,0 0,-1 0,1 0,-1 0,-1 0,0-1,0 1,0 0,-1-1,0 1,0 0,-1 0,0 0,0 0,0 0,-1 0,-2-3,-7-8</inkml:trace>
  <inkml:trace contextRef="#ctx0" brushRef="#br0" timeOffset="13856.582">0 1581,'55'-16,"1"-2,1 3,0 2,1 2,1 4,32-1,89-14,261-61,-143 48,1205 37,-1085-3,-65-26,345 26,-362-25,664 26,1049 0,-1666-29,25 17,-212 0,130 10,25-1,26-24,161 15,-163-6,92 18,-190 1,22-12,-177 0,0 4,21 7,155-28,-99 0,-58 2,85-5,309 32,-511-1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29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22,'-5'5,"-1"6,4 2,4-7,5-4,7-3,1-5,2-2,-1-5,2 0,-8 3,-10 2,-10 8,-8 4,-1 1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0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1,'-5'5,"-6"1,3 1,8-2,-1-2,-4-1,2-5,-2-3,-1 4,-4 4,0 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0 172,'10'-29,"7"-14,2 5,-3 14,-4 15,-5 15,-2 11,2 7,4-1,6-8,4-7,4-10,2-10,2-6,-5-6,-1 1,-4 0,-7 4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171 366,'-14'7,"-1"1,1 0,0 1,1 0,0 1,1 1,0 0,0 1,1 0,1 1,0 0,-6 10,16-22,-1 0,0 1,1-1,-1 1,1-1,-1 1,1-1,0 1,0-1,0 1,0-1,0 1,0-1,0 1,0-1,0 1,1-1,-1 1,1-1,-1 1,1-1,0 0,-1 1,1-1,0 0,0 1,0-1,0 0,0 0,0 0,0 0,0 0,0 0,1 0,-1 0,0-1,1 1,-1 0,1-1,-1 1,1-1,-1 0,0 1,1-1,0 0,72 4,-59-8,0 0,0-2,0 1,-1-2,0 0,0-1,-1 0,0-1,0-1,-1 0,0 0,-1-1,0-1,-1 0,-1 0,1-1,-2 0,0-1,-1 0,0 0,4-13,-4 11,0-1,-2 1,0-1,0 0,-2 0,0 0,-1-1,-1 1,0-1,-2 1,-1-18,2 30,-1 0,1 1,-1-1,1 0,-1 0,-1 0,1 1,-1-1,0 0,0 1,0 0,0-1,-1 1,0 0,0 0,0 0,0 1,-1-1,1 1,-1 0,0 0,0 0,0 0,0 1,-1-1,1 1,-1 0,1 1,-1-1,0 1,1 0,-1 0,0 0,0 1,0-1,0 1,0 1,0-1,1 1,-1-1,0 1,0 1,0-1,1 1,-2 0,-3 5,1 1,0 0,0 0,1 0,0 1,1 0,-1 1,2 0,0-1,0 2,0-1,1 0,1 1,0 0,0 0,1 0,1 0,0 0,0 0,1 1,0-1,1 0,1 0,0 0,0 0,1 0,0 0,3 6,1 3,1-1,0 0,1 0,1-1,1 0,1-1,0 0,1-1,1 0,0-1,1-1,1 0,0-1,0-1,2-1,0 0,0-1,5 1,69 29,-68-33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4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58,'-11'133,"-24"104,24-125,10-88</inkml:trace>
  <inkml:trace contextRef="#ctx0" brushRef="#br0" timeOffset="5736.8">86 58,'31'-16,"137"-25,-157 41,73 2,-82-1,0-1,0 0,0 1,-1-1,1 1,0-1,0 1,0 0,0 0,-1 0,1 0,0 0,-1 0,1 1,-1-1,1 0,-1 1,0-1,0 1,0 0,1-1,-1 1,-1 0,1 0,0 0,0-1,-1 1,1 0,-1 0,0 0,1 0,-1 0,0 0,0 0,0 0,0 0,-1 2,-2 4,-1 1,0-1,0 0,0 0,-1 0,-1 0,1-1,-1 0,0 0,-1-1,0 0,0 0,0 0,-1-1,1 0,-1-1,-1 1,1-2,0 1,-7 1,-29 6,55-12,1 1,-1 0,0 1,0 0,1 1,-1 0,0 0,-1 2,1-1,0 1,-1 1,0 0,0 0,0 1,-1 0,0 1,0 0,-1 1,1-1,-2 1,7 9,-12-15,-1 1,1-1,-1 1,0-1,0 1,0-1,-1 1,1-1,0 1,-1 0,0-1,0 1,0 0,0 0,0-1,0 1,-1 0,1-1,-1 1,0-1,0 1,0 0,0-1,0 0,0 1,-1-1,1 0,-1 0,1 1,-1-1,0 0,0-1,0 1,0 0,0-1,-1 1,-1 0,-99 42,87-40,-1 1,0 0,-1-2,0 0,1-1,-1-1,0-1,0 0,0-1,0-1,-11-3,26 5,1-1,-1 1,1-1,0 0,-1 1,1-1,0 0,0 0,0-1,-1 1,1 0,1-1,-1 1,0-1,0 0,0 1,1-1,-1 0,1 0,0 0,-1 0,1 0,-1-2,0-12</inkml:trace>
  <inkml:trace contextRef="#ctx0" brushRef="#br0" timeOffset="6101.55">707 228,'-9'11,"0"1,1 0,0 0,1 0,1 1,0 0,1 1,0-1,1 1,1 0,0 0,0 3,3-15,0 0,0 1,0-1,0 0,0 1,0-1,1 1,-1-1,1 0,0 0,-1 1,1-1,0 0,1 0,-1 0,0 0,0 0,1 0,-1 0,1-1,0 1,-1 0,1-1,0 0,0 1,0-1,0 0,0 0,0 0,1 0,-1 0,0 0,0-1,1 1,-1-1,0 0,1 1,-1-1,2 0,91-23,-86 18,0-1,0 0,-1-1,0 0,0 0,-1 0,0-1,0-1,-1 1,0-1,0 0,-1 0,0 0,-1-1,3-9,-6 17,-1 0,1 0,-1-1,0 1,0 0,0-1,0 1,-1 0,1 0,0-1,-1 1,0 0,1 0,-1 0,0 0,0 0,0 0,-1 0,1 0,0 0,-1 0,1 1,-1-1,1 0,-1 1,0 0,0-1,0 1,0 0,0 0,0 0,0 0,0 0,0 0,0 1,-1-1,-83-13,57 13,3 2</inkml:trace>
  <inkml:trace contextRef="#ctx0" brushRef="#br0" timeOffset="6436.625">1046 228,'-15'24,"1"13,2 4,8-4,10-9,8-8,7-9,4-5,4-5,-4-6,-2-3,1-4,1-6,-4-4,-1-3,-4-3,-4 0,-5 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0,'284'29,"-233"-28,1-3,-1-1,48-11,-75 9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6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1 328,'63'2,"-37"0,0-2,0 0,1-2,-1-1,0-1,8-3,-26 4,1 0,-1-1,0-1,0 1,-1-1,1-1,-1 1,0-1,-1-1,1 1,-1-1,0 0,-1 0,0-1,0 0,0 0,-1 0,-1 0,1-1,0-4,-3 10,0 0,-1 0,1 1,-1-1,0 0,0 1,0-1,0 0,-1 0,1 1,-1-1,1 0,-1 1,0-1,0 1,0-1,-1 1,1-1,-1 1,1 0,-1 0,0-1,1 1,-1 0,0 1,0-1,-1 0,1 1,0-1,-1 1,1-1,-1 1,1 0,-1 0,1 0,-1 1,-1-1,-103-6,97 9,0 0,0 1,0 0,0 0,1 1,0 0,-1 1,2 0,-1 0,1 1,-1 0,1 1,1 0,0 0,0 0,0 1,1 0,0 0,0 1,1 0,0 0,1 0,0 0,0 1,1 0,1 0,-1 0,2 0,-1 0,1 0,1 0,0 0,0 1,1 3,1-9,-1-1,1 1,0 0,0-1,1 1,-1-1,1 0,0 0,0 0,0 0,1 0,0-1,-1 1,1-1,0 0,1 0,-1-1,0 1,1-1,-1 0,1 0,0-1,0 1,0-1,2 0,132 7,-118-9,-1 0,1-2,-1 0,1-2,-1 0,-1-1,1-1,-1-1,0-1,-1 0,2-3,-4 4</inkml:trace>
  <inkml:trace contextRef="#ctx0" brushRef="#br0" timeOffset="478.287">565 498,'54'-56,"-3"-1,-2-3,27-46,-56 80,-9 42,-11-3,-2-6,1 1,0-1,1 0,0 1,0-1,0 0,1 1,0-1,1 0,-1 0,1 0,1 0,-1 0,1 0,0 0,1-1,0 0,0 1,0-1,1-1,0 1,0-1,0 0,0 0,1 0,0-1,4 3,0-4,0-1,-1 0,1 0,0-1,0 0,0-1,0 0,0-1,0 0,0 0,-1-1,1-1,0 1,-1-2,0 1,1-1,-2-1,1 1,0-1,-1-1,0 0,0 0,-1 0,1-1,-1-1,-1 1,0-1,0 0,2-4,2-5,-4 0</inkml:trace>
  <inkml:trace contextRef="#ctx0" brushRef="#br0" timeOffset="1263.318">1440 301,'13'0,"-1"-1,1 0,0 0,-1-2,0 1,1-1,-1-1,0 0,0-1,-1 0,1-1,-1 0,-1-1,1 0,-1-1,3-2,-10 4,1 1,-1 0,0 0,0-1,-1 0,1 0,-1 1,-1-1,1-1,-1 1,0 0,0 0,-1 0,0 0,0-1,0-2,0 6,0 0,-1 0,1 0,0 0,-1 0,1 0,-1 1,0-1,0 0,0 0,0 1,-1-1,1 1,-1-1,0 1,1-1,-1 1,0 0,0 0,-1 0,1 0,0 0,-1 1,1-1,-1 1,1-1,-1 1,0 0,0 0,1 0,-1 0,0 1,0-1,-3 1,-4 0,0 1,-1 1,1 0,0 1,0 0,1 0,-1 1,1 0,-1 0,1 1,0 1,1 0,0 0,0 0,0 1,0 0,1 1,0 0,1 0,0 0,0 1,1-1,0 2,0-1,1 0,1 1,-1 0,1 0,1 0,0 0,1 0,-1 1,3-5,-1-1,1 1,0-1,0 0,1 1,-1-1,1 0,0 0,1 0,-1-1,1 1,0 0,0-1,1 0,-1 1,1-1,0-1,0 1,0-1,0 1,1-1,-1 0,1-1,0 1,0-1,5 2,3 1,-1-1,1 0,1 0,-1-2,0 1,1-2,0 0,-1 0,1-1,6-2,-2 2,1-1,0-1,-1-1,1-1,-1 0,0-2,0 0,-1-1,0 0,0-1,0-2,-1 1,-1-2,0 0,0-1,-1 0,0-1,-1 0,-1-2,0 1,-1-1,-1-1,3-6,-10 16,1-2,0 0,0 0,-1-1,1 1,-2-1,0 0,0 0,0 0,-1 0,0 0,-1 0,0 0,0 0,-1-1,-1 1,0-4,1 12,1-1,-1 1,0-1,1 1,-1-1,0 1,0-1,0 1,0 0,0 0,0-1,0 1,-1 0,1 0,0 0,-1 0,1 0,0 1,-1-1,1 0,-1 1,0-1,1 1,-1-1,1 1,-1 0,0 0,1 0,-1 0,0 0,1 0,-1 0,0 0,1 1,-1-1,1 0,-1 1,1 0,-1-1,1 1,-1 0,-1 1,-51 49,52-49,1 0,0 1,-1-1,1 1,0-1,0 1,0-1,0 1,1 0,-1 0,1-1,0 1,-1 0,1 0,1-1,-1 1,0 0,1 0,-1-1,1 1,0 0,0-1,0 1,0-1,0 1,0-1,1 1,-1-1,1 0,0 0,0 0,0 0,0 0,0 0,0 0,0-1,2 1,96 40,-82-37,-14-5,0 0,0 0,-1 0,1 0,0 1,0 0,0 0,0 0,0 0,-1 1,1-1,0 1,-1 0,0 0,1 0,-1 0,0 1,0-1,0 1,0 0,-1 0,1 0,-1 0,0 1,0-1,0 0,0 1,0 0,-1-1,0 1,0 0,0 0,0 0,0-1,-1 1,1 0,-1 0,0 0,-1 3,-76 142,70-128</inkml:trace>
  <inkml:trace contextRef="#ctx0" brushRef="#br0" timeOffset="1896.54">2484 131,'-26'21,"1"1,1 2,1 0,1 1,1 2,1 0,1 1,0 5,17-31,0 0,0 0,1 1,-1-1,1 1,0-1,-1 1,1-1,0 1,1 0,-1 0,0-1,1 1,0 0,-1 0,1 0,0 0,0 0,1-1,-1 1,1 0,-1 0,1 0,0-1,0 1,0 0,1-1,-1 1,0-1,1 0,0 1,-1-1,1 0,0 0,0 0,0 0,1 0,-1 0,0-1,1 1,2 0,7-3,0 0,0-2,0 1,0-1,-1-1,1 0,-1-1,0 0,0-1,-1 0,1-1,-1 0,-1 0,1-1,-1 0,3-5,105-106,-116 119,0-1,-1 1,1 0,0 0,0 0,0 0,0 0,0 0,0 0,-1 0,1 0,0 0,0 1,0-1,0 0,0 1,-1-1,1 0,0 1,0-1,-1 1,1-1,0 1,-1-1,1 1,0 0,-1-1,1 1,-1 0,1-1,-1 1,1 0,-1 0,0 0,1-1,-1 1,0 0,0 0,1 0,-1 0,0 0,0-1,0 1,0 0,0 0,0 0,-1 0,1 0,0 0,0-1,-1 1,1 0,0 0,-1 0,1-1,-1 1,1 0,-1 0,1-1,-1 1,1 2,-5 419,-21-218,24-187,-1 0,0-1,-1 1,-1-1,-1 0,0-1,-1 1,-1-1,0 0,-1-1,0 0,-1 0,-1-1,0-1,-1 1,-1-2,-3 3,-64 28,78-41,-1-1,0 1,0-1,1 0,-1 0,0 0,1 0,-1 0,0-1,0 1,1-1,-1 0,1 0,-1 0,0 0,1 0,0 0,-1-1,1 1,0-1,0 0,0 1,0-1,0 0,0 0,0-1,1 1,-1 0,1 0,-1-1,1 0,-3-8,1 1,0-1,1 0,0 0,1 1,0-1,1 0,0 0,1 0,0 0,0 0,1 0,1 0,0 1,0-1,2 0,1-12,80-275,-72 261</inkml:trace>
  <inkml:trace contextRef="#ctx0" brushRef="#br0" timeOffset="2501.259">2935 159,'-8'7,"1"1,0 0,0 1,0 0,1 0,0 0,1 0,0 1,1 0,0 0,0 1,1-1,1 1,-1-1,2 1,0 0,0 0,1 0,0 0,0 0,2 0,-1-1,2 6,-1-14,-1 1,0 0,1-1,-1 0,1 1,0-1,0 0,0 0,0 0,0 0,1 0,-1 0,1-1,-1 1,1-1,-1 1,1-1,0 0,-1 0,1 0,0-1,0 1,0-1,0 1,0-1,0 0,0 0,-1-1,1 1,0 0,0-1,0 0,0 1,0-1,-1 0,1-1,0 1,93-63,-40-2,-44 49,1 0,1 1,1 1,0 0,1 1,11-7,-26 20,0 0,0 0,0 0,0 1,0-1,1 0,-1 0,0 1,0-1,1 1,-1-1,1 1,-1-1,0 1,1 0,-1 0,1 0,-1 0,1 0,-1 0,0 0,1 0,-1 0,1 1,-1-1,0 0,1 1,-1 0,0-1,1 1,-1 0,0-1,0 1,0 0,0 0,1 0,-1 0,-1 0,1 0,0 0,0 1,0-1,-1 0,1 0,0 1,-1-1,1 0,-1 1,0-1,1 1,-1-1,0 1,0-1,3 27,-2 0,-1 1,-1-1,-2 0,0 0,-2-1,-1 1,-2-1,0 0,-10 20,-6 29,-96 395,106-429,8-22,-1-1,0-1,-2 1,0-1,0-1,-2 0,-2 3,12-18,0 0,-1-1,1 1,0-1,0 1,-1-1,1 1,0-1,-1 0,0 0,1 0,-1 0,0 0,1 0,-1 0,0 0,0-1,0 1,0-1,1 1,-1-1,0 0,0 0,0 0,0 0,0 0,0 0,0-1,0 1,0 0,0-1,0 0,1 1,-1-1,0 0,0 0,1 0,-1 0,1 0,-1 0,1-1,-1 1,1-1,0 1,-1-1,1 1,0-1,0 1,0-1,0 0,1 0,-1 1,0-1,1 0,-4-17,2 1,0 0,1-1,0 0,2 1,0-1,1 1,1-1,1 1,1 0,0 0,1 1,1 0,1 0,0 0,1 1,1 0,5-5,-8 5,1 1,0 0,1 1,1 0,0 0,1 1,1 0,0 1,1 0,0 1,0 1,1 0,1 1,0 0,0 1,0 1,1 0,0 1,1 1,-1 1,16-3,0 5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310 143,'12'29,"-1"3,-2 0,-1 2,-1-1,-2 1,-2-1,-1 1,-1 0,-2 0,-1 0,-2 0,-1 0,-2-1,-1 0,-3 4,8-29,0 0,0 0,-1 0,0-1,0 1,-1-1,0 0,0 0,-1-1,0 1,0-1,-1-1,1 1,-1-1,0 0,-1-1,1 0,-1 0,0 0,0-1,0 0,0-1,-1 0,1 0,0 0,-1-1,0-1,1 1,-1-2,1 1,-1-1,0 0,1-1,-7-2,-37-25,34 14</inkml:trace>
  <inkml:trace contextRef="#ctx0" brushRef="#br0" timeOffset="255.218">0 88,'43'-10,"39"-3,14 1,1 2,-7-1,-9 0,-8 2,-7 3,-6 3,-8 1,-12 1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1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29 311,'169'28,"132"-27,-289-1</inkml:trace>
  <inkml:trace contextRef="#ctx0" brushRef="#br0" timeOffset="246.041">1 594,'38'0,"32"0,9 0,-4 0,-10 0,-17-5,-11-2,-7 1,-9 1</inkml:trace>
  <inkml:trace contextRef="#ctx0" brushRef="#br0" timeOffset="564.732">819 1,'5'33,"1"31,-5 9,-2 2,-2-8,1-4,-1-10,2-3,0-5,-5-7,-1-3,1-4,1-3,2 0,0-1,2-5</inkml:trace>
  <inkml:trace contextRef="#ctx0" brushRef="#br0" timeOffset="980.585">1073 141,'356'-105,"-272"97,-82 8,-1 0,1 0,0 0,0 0,-1 0,1 1,0-1,-1 1,1-1,0 1,-1 0,1-1,-1 1,1 0,-1 0,1 0,-1 0,0 0,1 1,-1-1,0 0,0 1,0-1,0 0,0 1,0 0,0-1,-1 1,1-1,-1 1,1 0,-1-1,1 1,-1 0,0 0,0-1,0 1,0 0,0 0,0-1,0 1,-1 0,1-1,-1 1,1 0,-6 11,1-1,-2 1,1-1,-2-1,0 1,0-1,-1-1,0 0,-1 0,0-1,-2 2,-3 4,-32 30,14-15,2 1,1 1,1 2,2 1,1 0,-15 31,39-62,-1 0,1 0,0 0,-1 0,2 0,-1 1,0-1,1 0,0 1,0 0,1-1,-1 1,1-1,0 1,0 0,0-1,1 1,-1 0,1-1,0 1,1-1,-1 0,1 1,0-1,0 0,0 0,1 0,-1 0,1 0,0-1,0 1,0-1,1 0,-1 1,1-2,0 1,-1 0,1-1,1 0,-1 0,0 0,0 0,1-1,-1 1,1-1,17 0,-1 0,1-1,-1-2,0 0,0-1,0-1,0-1,0-1,-1-1,0-1,-1 0,15-9,-8 4</inkml:trace>
  <inkml:trace contextRef="#ctx0" brushRef="#br0" timeOffset="1280.535">2033 85,'-33'30,"-10"6,2 2,1 2,3 2,1 1,2 2,-3 9,34-51,0 1,0 0,0 0,1 0,0 0,0 0,0 0,0 1,1-1,-1 1,1-1,0 1,1-1,-1 1,1 0,0 0,0-1,0 1,1 0,0-1,0 1,0-1,0 1,1-1,0 1,-1-1,2 0,-1 0,0 0,1 0,0 0,0 0,0-1,0 0,1 1,-1-1,1 0,0-1,0 1,0-1,1 1,15 2,0 0,1-2,-1 0,1-2,0 0,0-1,-1-1,1-1,0-1,-1-1,0-1,1 0,-2-2,1 0,0-1,4-1,0 0,-1-2,0 0,-1-2,0 0,-1-2,0 0,-1-1,-1-1,-1-1,0-1,2-5,-15 17,0 0,-1 0,0-1,0 1,-1-1,0 0,0 0,0-1,-1 1,-1 0,0-1,0 1,0-1,-1 1,0-1,-1 0,0 1,0-1,-1 1,0 0,-1 0,1-1,-2 2,1-1,-1 0,0 1,-1-1,1 1,-1 0,-1 1,0-1,-4-4,3 6,-1 1,1-1,-1 1,1 0,-1 1,0 0,-1 0,1 1,0 0,-1 0,1 1,-1 0,1 1,-1 0,0 0,1 1,-1 0,1 0,-5 2,-12 1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1,'0'4,"0"8,-4 5,-3 5,-4-2,0 2,-3 1,-5 1,-3 2,-2-4,1 0,2 0,-2 2,-1-4,3 0,1-3,4-6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243 113,'-25'15,"1"0,1 2,0 0,1 2,1 1,0 0,2 1,1 1,-11 17,27-36,-1 1,1-1,1 0,-1 1,1 0,-1-1,1 1,0 0,0 0,0 0,1-1,0 1,-1 0,1 0,1 0,-1 0,0 0,1 0,0 0,0-1,0 1,0 0,1-1,0 1,-1-1,1 1,0-1,1 0,-1 1,1-1,-1-1,1 1,0 0,0-1,0 1,0-1,1 0,-1 0,0 0,1 0,3 0,5 3,1 0,-1-1,1-1,0 0,0 0,0-2,1 1,-1-2,0 0,1 0,-1-2,0 1,0-2,7-1,174-66,-178 64,0 0,0-1,-1-1,-1-1,1 0,-1-1,-1-1,0 0,0 0,-1-1,-1-1,0 0,-1-1,0 0,-1 0,-1-1,3-7,-9 19,-1 0,0-1,0 1,0 0,0-1,0 1,-1-1,0 1,0 0,0-1,0 1,0-1,0 1,-1-1,0 1,0-1,0 1,0 0,0 0,-1-1,0 1,1 0,-1 0,0 1,0-1,-1 0,1 1,0-1,-1 1,0 0,1 0,-1 0,0 0,0 0,0 0,-1 1,1 0,0-1,0 1,-1 1,1-1,-1 0,1 1,-2-1,-19-2</inkml:trace>
  <inkml:trace contextRef="#ctx0" brushRef="#br0" timeOffset="366.575">525 367,'-39'18,"1"2,1 1,1 2,1 2,1 1,-5 7,37-31,2-2,-106 101,102-97,0 1,0 0,1-1,0 1,0 1,0-1,1 0,0 1,0-1,0 1,0 0,1-1,0 1,0 0,1 0,0 0,0 0,0 0,0 0,1-1,0 1,0 0,1 0,2 0,0 0,1-1,-1 1,1-1,0 0,1-1,-1 1,1-1,0 0,0 0,0-1,0 0,1 0,-1 0,1-1,0 0,-1 0,1-1,0 0,0 0,0-1,0 1,0-2,0 1,0-1,0 0,0 0,4-2,2 2,0-1,0 0,0 0,-1-2,1 1,-1-2,0 0,0 0,-1-1,0 0,0-1,0 0,0-1,-1-1,-1 1,0-1,0-1,0 0,-1 0,-1 0,0-1,0 0,-1-1,-1 0,1 1,-2-2,0 1,0 0,0-10,-3 17,0-1,-1 0,1 1,-1-1,0 0,-1 0,0 1,0-1,0 1,0-1,-1 1,0-1,0 1,0 0,-1 0,0 0,0 0,0 0,-1 1,1-1,-1 1,0 0,0 0,-1 0,1 1,-4-2,-14-10</inkml:trace>
  <inkml:trace contextRef="#ctx0" brushRef="#br0" timeOffset="1049.761">976 424,'36'-79,"3"1,3 3,9-8,-22 48,-29 34,1 1,-1-1,0 1,1-1,-1 1,1-1,-1 1,1-1,-1 1,1 0,-1-1,1 1,0-1,-1 1,1 0,-1 0,1-1,0 1,-1 0,1 0,0 0,-1 0,1 0,0 0,-1 0,1 0,0 0,-1 0,1 0,0 0,-1 1,1-1,0 0,-1 0,1 1,-1-1,1 0,0 1,-1-1,1 1,-1-1,1 1,-1-1,1 1,-1-1,0 1,1-1,-1 1,0-1,1 1,-1 0,0-1,0 1,1 0,-1-1,0 1,0 0,0-1,0 1,1 7,0 0,0 0,-1-1,0 1,-1 0,0 0,0 0,0 0,-1-1,-1 1,-1 4,-6 85,10-95,0 0,1-1,-1 1,1-1,-1 1,1 0,0-1,0 1,0-1,0 0,0 1,0-1,0 0,0 1,0-1,0 0,1 0,-1 0,1 0,-1 0,1-1,-1 1,1 0,-1-1,1 1,-1-1,1 1,0-1,-1 0,1 0,0 1,0-1,-1-1,1 1,0 0,-1 0,1 0,0-1,-1 1,1-1,-1 0,1 1,-1-1,1 0,64-43,-26 5,-16 15,0 1,1 1,1 1,1 1,14-6,-40 25,0 0,0 0,0 0,0 0,0 0,0 1,0-1,0 0,1 1,-1-1,0 1,0 0,1-1,-1 1,0 0,1 0,-1-1,0 1,1 0,-1 1,0-1,1 0,-1 0,0 0,0 1,1-1,-1 1,0-1,0 1,1-1,-1 1,0 0,0 0,0-1,0 1,0 0,0 0,0 0,0 0,0 0,-1 0,1 0,0 1,-1-1,1 0,-1 0,1 0,-1 1,0-1,1 0,-1 1,0-1,0 0,0 1,0-1,0 0,0 1,-38 118,15-67,10-19,8-24,0 1,1 0,0 1,1-1,0 1,1 0,0-1,1 1,0 0,1 6,4 0</inkml:trace>
  <inkml:trace contextRef="#ctx0" brushRef="#br0" timeOffset="1289.055">2106 85,'-39'33,"-41"36,-17 15,-6 8,5-2,5-7,8-8,9-12,13-6,8-10,7-6,9-7,9-3,6-8,7-2,2-6,2-4</inkml:trace>
  <inkml:trace contextRef="#ctx0" brushRef="#br0" timeOffset="1652.751">2077 649,'-59'17,"1"4,0 1,2 4,-2 3,10 11,48-39,-1 0,0 1,1-1,-1 1,1-1,0 0,-1 1,1-1,0 1,0-1,0 1,0-1,0 1,0-1,0 1,1-1,-1 1,0-1,1 0,-1 1,1-1,0 1,-1-1,1 0,0 0,0 1,0-1,0 0,0 0,0 0,0 0,0 0,0 0,1 0,-1-1,0 1,1 0,-1-1,0 1,1-1,43 20,-40-20,-1 0,0 1,0-1,0 1,0 0,0 0,0 0,0 1,0 0,-1-1,1 1,0 1,-1-1,0 0,1 1,-1 0,0-1,0 1,0 1,-1-1,1 0,-1 1,0-1,0 1,0-1,0 1,-1 0,1 0,-1 0,0 0,0 0,-1 0,1 0,-1 0,0 1,0 2,-4-1,-1 0,0-1,0 1,0-1,0 0,-1-1,0 1,0-1,0 0,-1-1,1 1,-1-1,0 0,0-1,0 0,0 0,0 0,0-1,-1 0,1-1,0 1,-1-2,1 1,0-1,-19 2</inkml:trace>
  <inkml:trace contextRef="#ctx0" brushRef="#br0" timeOffset="2939.857">609 0,'-55'2,"21"-3,-160 5,180-1,0 1,0 1,0 0,1 1,0 0,0 1,1 1,-1 0,2 0,-1 1,1 1,1 0,-2 2,1 2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1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1 367,'218'-158,"-175"118,-1-1,-3-2,20-30,-59 73,0-1,0 1,0-1,0 1,1-1,-1 1,0-1,0 1,0-1,0 1,0-1,1 1,-1 0,0-1,0 1,1-1,-1 1,0 0,1-1,-1 1,1 0,-1-1,0 1,1 0,-1-1,1 1,-1 0,1 0,-1 0,1 0,-1-1,0 1,1 0,-1 0,1 0,-1 0,1 0,-1 0,1 0,-1 0,1 0,-1 0,1 0,-1 1,1-1,-1 0,1 0,-1 0,1 1,-1-1,1 0,-1 1,0-1,1 0,-1 1,0-1,1 0,-1 1,0-1,1 1,-1-1,0 0,0 1,0-1,1 1,2 36,-3-33,7 208,28 55,-28-208,-6-43,0 0,1 0,1 0,0 0,1 0,1 0,1-1,0 1,-5-15,-1-1,0 1,0-1,1 1,-1-1,0 1,1-1,-1 1,0-1,1 1,-1-1,1 1,-1-1,1 1,-1-1,1 0,-1 1,1-1,-1 0,1 0,-1 1,1-1,0 0,-1 0,1 0,0 0,-1 0,1 0,-1 0,1 0,0 0,-1 0,1 0,-1 0,1 0,0 0,-1-1,1 1,-1 0,1 0,0-1,-1 1,1 0,-1-1,1 1,-1-1,0 1,1 0,-1-1,1 1,-1-1,0 1,1-1,-1 0,0 1,0-1,1 1,-1-1,0 1,0-1,0 0,0 1,0-1,0 0,19-47,-18 44,92-276,11 55,-57 99,-53 120,-2 9</inkml:trace>
  <inkml:trace contextRef="#ctx0" brushRef="#br0" timeOffset="3233.015">932 649,'-33'73,"17"12,16-83,-1 0,1 0,0 0,0 0,0 1,1-1,-1 0,0 0,1 0,0 0,-1 0,1 0,0 0,0 0,0 0,0 0,0 0,1 0,-1-1,1 1,-1-1,1 1,-1-1,1 1,0-1,0 0,0 0,-1 0,1 0,0 0,0 0,1 0,-1-1,0 1,0-1,0 0,1 1,3-2,0-1,0 0,0 1,0-2,-1 1,1-1,-1 1,0-2,1 1,-1-1,-1 1,1-1,0 0,-1-1,0 1,0-1,0 0,-1 0,0 0,0-1,0 1,0-1,-1 1,0-1,0 0,-1 0,1 0,-1 0,0-5,1 4,-1 0,0 0,0-1,-1 1,1 0,-2 0,1 0,-1 0,0 0,0 0,-1 0,0 0,0 0,-1 0,0 1,0-1,0 1,-10-2,1 7</inkml:trace>
  <inkml:trace contextRef="#ctx0" brushRef="#br0" timeOffset="5968.456">1355 254,'44'0,"27"0,8 0,-6 0,-9 0,-12 0,-9 0,-8 0,-4 0,-4 0,0 0,-6 0</inkml:trace>
  <inkml:trace contextRef="#ctx0" brushRef="#br0" timeOffset="6218.154">1496 480,'39'-5,"31"-6,14-1,-3-4,-10 1,-13 3,-11 4,-14 2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1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85 476,'1'1,"0"1,0 0,1-1,-1 1,0-1,1 1,0-1,-1 0,1 0,0 0,-1 0,1 0,0 0,0 0,0 0,0-1,0 1,0-1,0 1,0-1,0 0,0 0,0 0,0 0,1 0,-1-1,0 1,0 0,1-1,168-20,28-7,-155 28,-64 18,2-9,3 1</inkml:trace>
  <inkml:trace contextRef="#ctx0" brushRef="#br0" timeOffset="213.422">0 729,'39'0,"31"-4,9-3,-5 1,-9 2,-12 0,-9 2,-8 1,-5 0,-8 1</inkml:trace>
  <inkml:trace contextRef="#ctx0" brushRef="#br0" timeOffset="800.055">846 306,'13'-13,"0"0,0 1,1 1,1 0,0 1,0 0,1 1,0 1,0 1,1 0,0 1,7-1,1 0,-10 0,1 2,0 0,0 1,0 0,1 2,-1 0,1 0,0 2,0 0,-1 1,5 1,-19-1,1-1,-1 1,0-1,0 1,0 0,0 0,0 0,0 0,0 0,0 0,0 1,0-1,0 1,-1-1,1 1,-1 0,1 0,-1-1,0 1,0 0,0 0,0 0,0 0,0 1,0-1,-1 0,1 0,-1 0,1 1,-1-1,0 0,0 0,0 1,0-1,0 0,-1 0,1 1,-1 0,-45 76,-114 54,158-132,-1 1,1 0,-1-1,1 1,0 0,0 0,0 0,0 0,0 0,0 1,1-1,-1 1,1-1,-1 1,1-1,0 1,0 0,0 0,1-1,-1 1,1 0,-1 0,1 0,0 0,0 0,0 0,1-1,-1 1,0 0,1 0,0 0,0 0,0-1,0 1,0 0,1-1,-1 1,1-1,-1 0,1 1,0-1,0 0,0 0,3 2,81 42,-77-44,0 1,-1 1,1-1,-1 2,0-1,0 1,0 0,-1 0,0 1,0 0,0 1,-1 0,0-1,0 2,0-1,-1 1,0 0,-4-4,1 0,-1 0,0 0,-1 1,1-1,-1 0,0 0,0 0,0 1,0-1,-1 0,1 0,-1 0,0 0,-1 0,1 0,-1 0,1 0,-1 0,-1 0,1-1,0 1,-1-1,0 0,1 0,-1 0,0 0,-1 0,0 0,-109 61,-42-16,136-44,7-5</inkml:trace>
  <inkml:trace contextRef="#ctx0" brushRef="#br0" timeOffset="1114.347">1806 278,'-62'61,"3"2,2 3,4 3,-24 41,76-108,-7 8,1-1,1 2,0-1,0 0,1 1,1 0,-1 1,2-1,0 1,0-1,1 1,0 0,1 0,1 0,0 0,0 2,4-9,0 1,0-1,0 0,0-1,1 1,0-1,0 0,0 0,0-1,1 1,-1-1,1 0,0-1,0 1,0-1,0 0,0-1,1 0,-1 0,0 0,1 0,-1-1,1 0,-1-1,0 1,1-1,-1-1,1 1,5 1,11 1,0-1,0-2,0 0,0-1,0-1,-1-1,0-1,0-1,0-1,-1-1,0-1,0 0,-1-2,16-12,-23 15,0-1,-1 0,0 0,-1-2,0 1,0-1,-2-1,1 0,-2 0,0 0,0-1,-1-1,-1 1,0-1,-1 0,-1-1,-1 1,0-1,0 1,-2-1,0 0,-1 0,0 0,-1 0,-3-11,1 19,0 0,-1 0,0 1,0-1,-1 1,1 0,-2 0,1 0,-1 1,0 0,0 0,-1 0,0 1,0 0,0 0,0 1,-1 0,0 0,0 1,0 0,0 0,0 1,-1 0,1 0,-1 1,1 0,-1 1,-5 0,-11 0</inkml:trace>
  <inkml:trace contextRef="#ctx0" brushRef="#br0" timeOffset="1485.365">2568 24,'-19'10,"1"0,1 1,0 1,1 1,0 0,0 1,2 1,0 0,0 1,2 1,0 0,0 2,10-16,1 0,0 0,0 0,0 1,1-1,-1 0,1 0,0 0,0 0,0 1,0-1,0 0,1 0,-1 0,1 1,0-1,0 0,0 0,0 0,1 0,-1 0,1-1,0 1,0 0,0-1,0 1,0-1,0 0,1 0,-1 0,1 0,-1 0,1 0,0-1,0 1,0-1,0 0,0 0,0 0,0 0,0 0,0-1,1 0,-1 1,0-1,0 0,1 0,1-1,4 3,0 0,1-1,-1-1,1 1,-1-1,1-1,-1 0,1 0,-1-1,0 0,1 0,-1-1,-1 0,1-1,0 0,-1-1,0 1,0-2,0 1,0-1,-1 0,0-1,0 1,-1-1,0-1,0 1,-1-1,0 0,0 0,-1-1,0 0,0 1,-1-2,-2 5,0 0,0-1,-1 1,0-1,0 1,-1-1,1 1,-1-1,0 1,-1 0,1 0,-1-1,0 1,0 0,-1 0,1 1,-1-1,0 0,0 1,-1 0,0 0,1 0,-1 0,0 0,-1 1,1 0,-1 0,1 0,-1 0,0 1,0 0,0 0,0 0,-1 1,1-1,-4 1,-19-8,2 2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316 105,'-16'3,"-1"2,1-1,0 2,0 0,0 1,1 1,0 0,1 1,0 1,0 0,1 1,0 0,1 1,0 0,1 1,1 1,0 0,0 0,2 0,0 1,0 1,1-1,1 1,1 1,0-1,1 1,0 9,3-4,1-1,2 0,0 0,1 0,1 0,0 0,2-1,1 0,0 0,2 0,0-1,1 0,1-1,7 9,-7-16,0-2,0 1,1-1,0-1,0 0,1-1,0 0,1-1,-1-1,1 0,0 0,0-2,1 0,-1 0,1-1,0-1,-1-1,1 0,0-1,-1 0,1-1,-1-1,1 0,-1-1,0-1,8-3,-1 0,0-2,-1 0,1-1,-2-1,0-1,0-1,-2 0,1-1,-2-1,0-1,-1 0,-1-1,0-1,-2 0,0-1,-1 0,-1-1,6-19,-9 26,-1-1,-1 1,0-2,-1 1,-1 0,0-1,-1 0,-1 1,-1-1,0 0,0 0,-2 1,0-1,-1 0,-1 1,0 0,-2-3,1 4,0 0,-1 1,-1 0,0 1,-1 0,0 0,-1 0,0 1,-1 0,0 1,-1 0,0 1,-1 0,0 1,0 0,0 1,-1 0,0 1,-1 0,1 1,-1 1,0 0,0 1,-1 0,1 1,0 1,-1 0,1 1,-1 1,-8 1,-21 9,8 1</inkml:trace>
  <inkml:trace contextRef="#ctx0" brushRef="#br0" timeOffset="765.811">62 472,'4'-8,"-1"1,1-1,0 1,0 0,1 0,0 0,0 1,1 0,-1 0,1 0,1 1,-1 0,1 0,0 0,0 1,0 0,1 1,-1-1,1 1,0 1,7-2,-7 0,0 0,0 1,0 1,0-1,1 1,-1 0,1 1,-1 0,1 0,-1 1,1 0,0 1,-1 0,1 0,-1 1,0 0,1 0,-1 1,0 0,0 0,0 1,-1 0,0 1,5 3,174 189,-179-193,1 0,1-1,-1 0,0 0,1-1,-1 0,1-1,0 0,-1 0,1-1,0 0,0 0,0-1,-1 0,1-1,-1 0,1 0,-1-1,1 0,-1 0,0-1,1-1,15-27,-22 18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507 481,'1'-4,"0"1,0 0,-1-1,1 1,-1-1,1 1,-1-1,0 1,-1-1,1 1,0-1,-1 1,0-1,0 1,0 0,0-1,-1 1,1 0,-1 0,0 0,0 0,0 0,0 1,0-1,-1 0,0 0,-5-2,0 1,0 0,0 0,-1 1,0 0,1 0,-1 1,0 1,0-1,0 1,0 1,0-1,0 2,0-1,0 1,-3 1,-12-1,-2 0,0 1,0 1,0 1,1 1,0 2,0 0,0 2,1 1,-21 11,43-20,-1 0,1 1,0-1,0 0,-1 1,1 0,0 0,1 0,-1 0,0 0,0 0,1 0,-1 0,1 0,0 1,0-1,0 1,0-1,0 1,0-1,0 1,1 0,0-1,-1 1,1 0,0-1,0 1,1 0,-1-1,0 1,1 0,0-1,-1 1,1-1,0 1,0-1,1 1,-1-1,0 0,1 1,0-1,-1 0,1 0,0 0,0-1,0 1,0 0,0-1,14 10,1-1,0-1,0-1,0 0,1-1,0-1,1-1,-1-1,6 1,72 9,-96-14,1 0,-1 1,1-1,-1 0,1 0,0 1,-1-1,1 0,-1 1,1-1,-1 0,1 1,-1-1,0 1,1-1,-1 1,1-1,-1 1,0-1,1 1,-1-1,0 1,0 0,0-1,1 1,-1-1,0 1,0 0,0-1,0 1,0-1,0 1,0 0,0-1,0 1,0 0,-1-1,1 1,0-1,0 1,0-1,-1 1,1 0,0-1,-1 1,1-1,-1 1,1-1,0 0,-1 1,1-1,-1 1,1-1,-1 0,1 1,-1-1,0 0,1 0,-1 1,-38 27,34-24,-27 16,12-9,2 1,0 1,0 0,1 1,1 1,0 1,1 0,0 2,12-14,1 0,-1 1,1-1,0 0,0 1,0 0,1 0,-1-1,1 1,0 0,1 0,-1 0,1 0,0 0,0 0,1 0,-1 0,1 0,0 0,1 0,-1 0,1-1,0 1,0 0,0-1,1 0,0 1,-1-1,1 0,1-1,-1 1,1 0,-1-1,1 0,0 0,0 0,0 0,1-1,-1 1,1-1,-1 0,1-1,4 2,0 1,-1 0,1 0,0-1,0 0,0-1,1 0,-1-1,1 0,-1 0,1-1,-1 0,1 0,-1-1,1-1,-1 1,0-2,0 1,0-1,0-1,0 1,0-1,-1-1,0 0,5-4,0-5</inkml:trace>
  <inkml:trace contextRef="#ctx0" brushRef="#br0" timeOffset="332.506">365 1,'-43'204,"9"2,1 87,-21 131,53-411,-3 18,1 0,2 1,1-1,2 0,5 31,-1-39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2.82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278 59,'-247'17,"217"-5,46 4,147-4,203-23,15-17,-151 10,1256-40,-1142 60,-656-2,286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31,'24'0,"17"-5,8-2,-2 1,-2 1,-5 1,-4 2,-4 1,-2 0,-2 1,0 1,-1-1,1 0,-5 5,-7 2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3.27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9 0,'0'0,"1"1,-1-1,0 0,1 1,-1-1,0 0,0 1,1-1,-1 0,0 1,0-1,0 1,1-1,-1 0,0 1,0-1,0 1,0-1,0 0,0 1,0-1,0 1,0-1,0 1,0-1,0 0,0 1,0-1,-1 1,1-1,0 0,0 1,0-1,-1 1,1-1,0 0,0 1,-1-1,1 0,0 1,-1-1,1 0,0 0,-1 1,1-1,0 0,-1 0,1 0,-1 0,1 1,0-1,-1 0,1 0,-1 0,1 0,-1 0,1 0,0 0,-1 0,1 0,-1 0,1 0,-1 0,17 4,0-1,0 0,1-1,-1 0,0-1,1-1,12-2,11 1,600-26,1150 24,-1623 8,-150 13,-19-7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22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69 0,'-10'29,"-3"14,-4 5,1-2,3-7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47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11 1,'-4'14,"-3"5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77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217 1,'-3'0,"0"0,-1 0,1 0,0 1,0-1,0 1,0 0,0 0,1 0,-1 0,0 1,0-1,1 1,-1 0,1-1,-1 1,1 0,0 1,-1-1,1 0,1 1,-1-1,0 1,0-1,1 1,0 0,-1 0,1-1,0 1,0 0,1 0,-1 0,1 0,-1 1,1-1,0 0,0 0,0 0,1 0,-1 0,1 0,-1 0,1 0,0 0,0 0,1 0,-1-1,1 1,0 2,2-1,-1 0,0 0,-1 1,1-1,-1 1,0 0,0 0,0 0,0 0,-1 0,0 0,0 0,-1 0,1 0,-1 1,0-1,0 0,-1 0,0 1,0-1,0 0,0 0,-1 0,0 0,0-1,0 1,-1 0,1-1,-1 1,0-1,-1 0,-1 2,0-2,0-1,0 0,0 0,-1 0,1-1,-1 0,1 0,-1 0,0 0,0-1,0 0,0-1,0 1,0-1,0 0,0-1,0 1,0-1,0 0,1-1,-1 1,0-1,-1-1,-6-8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9.68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1,'0'0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9.442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77 0,'-14'24,"-5"18,1 6,3-1,5-7</inkml:trace>
  <inkml:trace contextRef="#ctx0" brushRef="#br0" timeOffset="501.268">331 198,'18'-26,"1"1,1 1,2 1,0 1,1 1,13-8,-34 27,-1 0,1 0,0 0,0 1,0-1,0 1,0-1,0 1,1 0,-1 0,0 0,1 0,-1 0,0 1,1-1,-1 1,1-1,-1 1,1 0,-1 0,1 0,-1 0,1 0,-1 1,1-1,-1 1,1 0,-1 0,1-1,-1 2,0-1,0 0,0 0,1 1,-1-1,0 1,-1-1,1 1,2 2,12 47,-15-46,-1-1,1 0,-1 0,1 0,1 1,-1-1,1 0,-1 0,1-1,0 1,0 0,1 0,-1-1,1 0,0 1,0-1,0 0,0 0,0-1,1 1,-1-1,1 1,0-1,0 0,-1-1,1 1,0-1,1 1,5-3,0 0,0-1,-1 1,1-2,0 0,-1 0,1 0,-1-1,0-1,0 1,-1-2,1 1,-1-1,0 0,-1-1,1 0,-2 0,1-1,-1 1,0-1,0-1,-1 1,0-1,0 0,1-6,5-5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5.53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199 1,'-2'26,"-2"1,0-1,-1 1,-2-1,-1-1,-1 1,-7 28,-100 278,112-322,-1 0,1 1,1-1,0 1,0 0,1 0,1 0,0 0,0 0,1 0,0 1,1-1,2 9,-2-18,0 0,0 0,0 0,1 0,-1 0,1-1,-1 1,1 0,0-1,-1 1,1-1,0 1,0-1,0 0,0 0,0 0,0 0,1 0,-1-1,0 1,0-1,1 1,-1-1,0 0,1 0,-1 0,0 0,1 0,-1 0,0-1,2 1,78-24,-64 17,56-21,-51 18,1 0,-1 2,2 1,-1 1,1 1,0 1,18 0,58 6,-94 3,-7 1</inkml:trace>
  <inkml:trace contextRef="#ctx0" brushRef="#br0" timeOffset="521.457">1102 255,'2'51,"-2"-1,-2 1,-2-1,-2 0,-3 0,-2-1,-2 0,-10 24,-15 37,33-99</inkml:trace>
  <inkml:trace contextRef="#ctx0" brushRef="#br0" timeOffset="802.296">763 283,'43'0,"43"-5,12-1,-1 0,-8-4,-14 1,-15 0,-13 3,-9 2,-7 2,-3-4,-8 0</inkml:trace>
  <inkml:trace contextRef="#ctx0" brushRef="#br0" timeOffset="1305.9">1666 86,'-151'452,"145"-433,1 0,1 1,1-1,0 1,1 0,2 0,0 0,1 0,1 3,-2-22,0 1,0 0,0 0,1-1,-1 1,0 0,1-1,-1 1,1 0,0-1,-1 1,1 0,0-1,0 1,0-1,0 0,0 1,0-1,1 0,-1 0,0 1,1-1,-1 0,1 0,-1-1,1 1,-1 0,1 0,-1-1,1 1,0-1,0 1,-1-1,1 0,0 0,0 0,-1 0,1 0,0 0,0 0,-1 0,1-1,0 1,-1-1,1 1,1-2,76-40,-76 40,142-86,-144 87,0 0,0 0,1 0,-1 1,0-1,0 1,1-1,-1 1,1-1,-1 1,0 0,1 0,-1-1,1 1,-1 0,1 0,-1 1,1-1,-1 0,0 0,1 1,-1-1,0 1,1-1,-1 1,0-1,1 1,-1 0,0 0,0 0,0 0,0 0,0 0,0 0,0 0,0 0,0 0,0 0,-1 1,1-1,0 0,-1 0,1 1,-1 0,-2 65,-10 17,14-65</inkml:trace>
  <inkml:trace contextRef="#ctx0" brushRef="#br0" timeOffset="1565.639">2146 650,'-5'24,"-1"8</inkml:trace>
  <inkml:trace contextRef="#ctx0" brushRef="#br0" timeOffset="1716.31">2174 283,'0'0</inkml:trace>
  <inkml:trace contextRef="#ctx0" brushRef="#br0" timeOffset="2033.765">2625 509,'-13'4,"11"-4,-1 0,1 0,-1 0,0 0,1 0,-1 0,1 1,-1-1,1 1,-1 0,1 0,-1 0,1 0,0 0,-1 0,1 1,0-1,0 1,0-1,0 1,0 0,0 0,1 0,-1 0,1 0,-1 0,1 1,0-1,0 0,0 1,0-1,0 1,0-1,1 1,-1-1,1 1,0-1,0 1,0 0,0-1,0 1,0-1,1 2,32 37,-30-39,1 0,-1 1,0-1,0 1,0 0,0 0,-1 0,1 0,-1 0,0 0,0 1,0-1,0 1,-1 0,1 0,-1-1,0 1,0 0,0 0,-1 0,1 0,-1 0,0 0,0 0,0 0,-1 0,0 0,1 0,-1 0,-1 0,1 0,0-1,-1 1,-1 1,0-1,0-1,0 1,-1-1,1 0,-1 0,0-1,0 1,0-1,0 1,-1-1,1 0,0-1,-1 1,1-1,-1 0,0 0,1-1,-1 1,0-1,0 0,1 0,-1 0,0-1,1 0,-1 0,0 0,1 0,-1-1,1 0,-3-1,-7-10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44.38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310 37,'-2'-2,"0"-1,0 0,0 1,0-1,0 1,-1 0,1 0,-1 0,1 0,-1 0,0 0,0 1,0-1,0 1,0 0,0 0,0 0,0 0,-1 1,1-1,0 1,0 0,-1 0,1 0,0 0,0 0,-1 1,1-1,0 1,0 0,-2 1,-95 44,92-41,-1 1,1-1,0 2,1-1,-1 1,1 0,1 1,-1 0,1 0,1 0,-1 1,2-1,-1 1,1 0,0 1,1-1,0 1,0 0,1-1,1 1,0 0,0 0,1 0,0 0,0 0,1 0,1 0,2 9,1-13,1 0,-1 0,1-1,1 1,-1-2,1 1,0-1,0 1,0-2,1 1,-1-1,1-1,0 1,0-1,0 0,0-1,0 0,0 0,1-1,6-1,72 3,-62-3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1.76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116 566,'14'5,"0"-2,0 0,0 0,1-2,-1 1,1-2,-1 0,1-1,8-1,-18 1,-1 0,1 1,0-1,0-1,-1 1,1-1,-1 0,0 0,1 0,-1-1,0 1,0-1,0 0,-1 0,1 0,-1-1,1 1,-1-1,0 0,-1 0,1 0,-1 0,0-1,0 1,0 0,0-1,-1 0,1 1,-1-5,0 6,-1 1,0 0,0 0,0 0,0 0,0-1,0 1,-1 0,1 0,-1 0,1 0,-1 0,0-1,0 1,0 1,0-1,0 0,0 0,-1 0,1 0,-1 1,1-1,-1 1,1-1,-1 1,0 0,0 0,0-1,0 1,0 1,0-1,0 0,0 0,0 1,0-1,0 1,0-1,-2 1,-85 7,71 0,1 2,0 0,1 0,0 2,1 0,0 0,1 2,0 0,1 0,0 2,1-1,-6 11,15-21,0-1,0 0,0 1,0-1,0 1,1 0,0 0,0 0,0 0,0 0,1 0,0 0,-1 1,2-1,-1 0,0 1,1-1,0 1,0-1,0 1,0-1,1 1,0-1,0 0,0 1,1-1,-1 0,1 0,0 0,0 0,0 0,1 0,-1 0,1-1,0 0,0 1,0-1,1 0,-1 0,1-1,-1 1,1-1,0 1,18 1,0-1,0 0,1-2,-1 0,0-2,1 0,-1-2,0 0,0-1,1-2,135-47,-134 43</inkml:trace>
  <inkml:trace contextRef="#ctx0" brushRef="#br0" timeOffset="395.128">483 735,'249'-207,"-220"188,-16 42,-15 14,0-33,1 1,0 0,0 0,0-1,1 1,-1 0,1 0,0 0,0-1,1 1,0 0,0 0,0 0,0-1,1 1,-1-1,1 1,0-1,1 0,-1 1,1-1,0-1,0 1,0 0,0-1,1 1,-1-1,1 0,0 0,0 0,4 1,4-2,0 0,0-1,0-1,0 0,0-1,0 0,0-1,0 0,0-1,-1 0,1-1,-1 0,0-1,0 0,0-1,-1 0,0-1,0 0,0 0,-1-1,-1 0,1-1,-1 0,0-1,10-8</inkml:trace>
  <inkml:trace contextRef="#ctx0" brushRef="#br0" timeOffset="665.246">1498 1,'-30'79,"3"1,4 1,-12 80,9 8,24-157,-1 0,-1 0,0 0,0-1,-2 0,1 0,-1 0,-1-1,0 1,-7 7,4-4</inkml:trace>
  <inkml:trace contextRef="#ctx0" brushRef="#br0" timeOffset="915.788">1131 453,'39'5,"36"1,11-5,-6-2,-10-2,-13 1,-11 0,-9 0,-6 1,-3 0,-2 1,-5 0</inkml:trace>
  <inkml:trace contextRef="#ctx0" brushRef="#br0" timeOffset="1327.946">1865 538,'11'-7,"-2"3,0 0,-1-1,1 0,-1 0,0-1,-1 0,1 0,-1-1,0 0,-1 0,0-1,0 0,-1 0,1 0,-2-1,4-8,-8 15,0 0,0 0,-1 0,1 1,-1-1,0 0,1 0,-1 0,0 1,0-1,0 0,0 1,-1-1,1 1,0-1,-1 1,1 0,0 0,-1-1,0 1,1 0,-1 0,0 0,0 1,1-1,-1 0,0 1,0-1,0 1,0 0,0-1,0 1,1 0,-1 0,0 0,0 1,0-1,0 0,0 1,0-1,0 1,0-1,1 1,-1 0,0 0,1 0,-1 0,0 0,1 0,-1 1,1-1,-1 1,-16 7,1 1,0 0,1 1,0 1,1 1,0 0,1 1,0 0,1 1,1 1,0 0,1 1,1 0,-2 5,11-18,-1 1,1-1,0 0,0 1,1-1,-1 1,1-1,0 1,0-1,0 1,1-1,-1 1,1-1,0 1,1-1,-1 0,1 0,0 1,0-1,0 0,0-1,1 1,-1 0,1-1,0 1,0-1,1 0,-1 0,1 0,-1 0,1-1,0 0,0 1,0-1,0-1,0 1,1-1,-1 1,0-1,1 0,-1-1,1 1,2-1,13 2,-1-1,1-1,-1 0,1-2,-1 0,0-2,0 0,0 0,0-2,-1-1,5-2,4-1,-3 3</inkml:trace>
  <inkml:trace contextRef="#ctx0" brushRef="#br0" timeOffset="2216.501">2260 424,'-3'-1,"0"0,0 1,0-1,0 0,0 1,0 0,0-1,0 1,-1 0,1 1,0-1,0 1,0-1,0 1,0 0,0 0,0 0,0 0,1 1,-1-1,0 1,1 0,-1 0,1 0,-1 0,1 0,0 0,0 1,0-1,0 1,1-1,-1 1,1 0,-1-1,1 1,0 0,-1 2,0 34,-3 0,-1 0,-2 0,-10 29,22-94,17-25,2 1,2 1,27-39,-48 81,2-4,-1 0,1 0,0 1,0-1,1 1,0 0,1 1,0 0,0 0,1 0,0 1,1 1,0 0,0 0,0 0,1 2,11-6,-20 11,0 0,0 0,0 0,-1 0,1 0,0 1,0-1,0 1,-1-1,1 1,0-1,0 1,-1 0,1 0,-1 0,1 0,-1 0,1 0,-1 0,0 1,1-1,-1 0,0 1,0-1,0 1,0-1,0 1,0 0,0-1,-1 1,1 0,-1 0,1-1,-1 1,0 0,0 0,1 0,-1 0,-1 1,-1 75,-22 19,21-74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5.50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172 538,'-20'19,"1"0,1 2,1 0,1 0,1 2,1 0,1 0,0 1,2 1,1 1,9-24,0 0,0 0,1 0,-1 0,1 0,-1 0,1 1,0-1,-1 0,1 0,0 1,1-1,-1 0,0 0,1 0,-1 0,1 1,-1-1,1 0,0 0,0 0,0 0,0 0,0 0,1-1,-1 1,1 0,-1-1,1 1,-1-1,1 1,0-1,0 0,0 1,0-1,0 0,0-1,0 1,0 0,0 0,0-1,0 1,0-1,1 0,0 0,7 1,0-1,0 0,0 0,0-1,0-1,0 0,0 0,-1-1,1 0,-1-1,0 0,0 0,0-1,0 0,-1-1,0 0,0 0,0 0,2-5,12-10,-2-2,0 0,-2-2,-1 0,12-23,-23 37,0-1,0 0,-1 0,-1-1,0 0,-1 1,0-1,-1 0,-1-1,0 1,0 0,-2 0,1 0,-2-1,0 1,-2-9,2 18,0 0,-1 1,1-1,-1 0,0 1,1 0,-1 0,-1 0,1 0,0 0,-1 1,0-1,1 1,-1 0,0 0,0 1,0-1,0 1,0 0,-1 0,1 0,0 0,0 1,-1 0,1-1,0 2,-1-1,1 0,0 1,-1 0,1 0,0 0,0 1,0-1,0 1,0 0,0 0,1 1,-1-1,1 1,-1-1,1 1,0 0,0 1,0-1,0 0,-1 4,4-6,-1 0,1 0,0 0,0 0,-1 0,1 0,0 1,0-1,0 0,0 0,0 0,1 0,-1 1,0-1,0 0,1 0,-1 0,1 0,-1 0,1 0,-1 0,1 0,0 0,0 0,-1 0,1 0,0 0,0-1,0 1,0 0,0-1,0 1,0 0,0-1,0 0,0 1,0-1,0 1,0-1,1 0,-1 0,0 0,0 0,0 0,0 0,1 0,-1 0,0 0,0 0,0-1,0 1,0 0,0-1,1 1,-1-1,0 1,0-1,0 0,0 1,-1-1,1 0,0 0,0 1,0-1,0-1,41-21,-2-1,-1-2,0-2,-3-1,0-2,-2-2,-1 0,26-37,21-39,-63 104,-18 35,0-24,-92 637,85-552,2 5,-3-1,-5 0,-4-2,-4 0,-4-1,-17 35,40-117,-2 0,0 1,0-1,-1-1,0 1,0-1,-1 0,0-1,-1 0,0 0,0 0,-1-1,0 0,0-1,-1 0,-1 0,10-5,-1-1,1 1,-1-1,1 0,-1 0,1 0,-1 0,1 0,-1 0,1 0,-1-1,1 1,-1 0,1-1,-1 1,1-1,0 0,-1 1,1-1,0 0,0 0,-1 0,1 0,0 0,0 0,0 0,0 0,0 0,0-1,1 1,-1 0,0-1,1 1,-1 0,1-1,-1 1,1-1,-1 1,1-1,0 1,0-2,-5-65,14 27,1 1,1 0,3 1,1 1,2 0,1 1,2 1,2 1,1 0,2 2,28-29,18-20,-42 55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20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814 152,'0'0,"-1"-1,1 1,-1 0,1 0,0-1,-1 1,1 0,-1-1,1 1,-1 0,1-1,0 1,-1-1,1 1,0-1,0 1,-1-1,1 1,0-1,0 1,0-1,-1 1,1-1,0 1,0-1,0 1,0-1,0 1,0-1,0 0,0 1,0-1,1 1,-1-1,0 1,0-1,0 1,1-1,-1 1,0-1,0 1,1-1,-1 1,0 0,1-1,-1 1,1 0,-1-1,0 1,1 0,-1-1,1 1,-1 0,1 0,0-1,-54-3,7 10,1 1,-1 3,2 1,-32 13,-86 21,130-39,-82 28,113-34,0 1,0-1,0 1,0 0,0-1,1 1,-1 0,0 0,0-1,1 1,-1 0,1 0,-1 0,1 0,-1 0,1 0,0 0,-1 0,1 0,0 0,0 0,0 0,-1 0,1 0,0 0,0 0,1 0,-1 0,0 0,0 0,0 0,1 0,-1 0,1 0,-1 0,1 0,-1 0,1 0,-1 0,1 0,0-1,-1 1,1 0,0 0,0-1,0 1,0 0,46 27,139-1,168-12,-348-15,49 8,-54-8,0 0,0 1,-1-1,1 1,0-1,0 1,-1-1,1 1,0-1,-1 1,1-1,-1 1,1 0,-1 0,1-1,-1 1,1 0,-1 0,0-1,1 1,-1 0,0 0,0 0,0 0,0 0,0-1,0 1,0 0,0 0,0 0,0 0,0 0,0-1,0 1,-1 0,1 0,0 0,-1-1,1 1,-1 0,1 0,-1-1,1 1,-1 0,1-1,-1 1,0 0,1-1,-1 1,0-1,1 1,-1-1,0 0,0 1,0-1,1 0,-1 1,0-1,0 0,0 0,0 0,-29 20,-1-1,0-2,-1-1,-1-1,-21 5,-14 7,-33 16,1 3,3 5,-59 43,149-91,0 1,0-1,1 1,0 1,0-1,0 1,0 0,1 0,0 1,0-1,0 1,1 1,0-1,0 0,1 1,-1 0,1 0,1 0,-1 0,1 0,1 1,-1-1,1 1,1-1,-1 1,1-1,0 1,1-1,0 1,1 2,2-4,1-1,-1 1,1-1,0 0,1-1,-1 1,1-1,0 0,0 0,0-1,1 0,-1 0,1-1,0 1,0-1,0-1,0 1,0-1,0-1,0 1,0-1,0 0,0-1,0 0,4-1,379-75,-364 74</inkml:trace>
  <inkml:trace contextRef="#ctx0" brushRef="#br0" timeOffset="795.561">955 1055,'18'-49,"3"1,1 1,2 1,2 0,3 3,1 0,2 2,2 1,1 1,35-28,-30 34,-31 24,1 1,0-1,0 2,1 0,0 0,0 0,0 2,9-4,-18 9,-1-1,1 1,0-1,-1 1,1 0,0 0,-1 0,1 0,0 0,0 0,-1 0,1 1,0-1,-1 1,1-1,0 1,-1-1,1 1,-1 0,1 0,-1 0,0 0,1 0,-1 0,0 0,0 0,1 1,-1-1,0 0,0 1,-1-1,1 1,0-1,0 1,-1 0,1-1,-1 1,1-1,-1 1,0 0,1 1,3 78,-4-71,-3 166,2-174,1 1,0 0,0-1,0 1,0 0,1-1,-1 1,1 0,-1-1,1 1,0-1,0 1,0-1,0 1,1-1,-1 0,1 0,-1 1,1-1,0 0,0 0,0-1,0 1,0 0,0-1,0 1,1-1,-1 0,1 0,-1 0,1 0,-1 0,1 0,-1-1,1 1,0-1,-1 0,1 1,0-1,-1-1,1 1,0 0,-1-1,1 1,0-1,-1 0,1 0,0 0,68-76,-47 44,132-150,-47 64,-109 118,0 1,0-1,0 1,1-1,-1 1,0-1,0 1,1-1,-1 1,0 0,1-1,-1 1,1 0,-1-1,0 1,1 0,-1-1,1 1,-1 0,1-1,-1 1,1 0,-1 0,1 0,-1 0,1 0,-1 0,1-1,-1 1,1 0,-1 0,1 1,-1-1,1 0,0 0,-1 0,1 0,-1 0,1 0,-1 1,1-1,-1 0,0 0,1 1,-1-1,1 0,-1 1,0-1,1 1,-1-1,0 0,1 1,-1-1,0 1,1-1,-1 1,0-1,0 1,0-1,1 1,-1-1,0 1,0-1,0 1,0-1,0 1,0-1,0 1,0-1,0 1,-8 45,6-36,-37 219,57-60,-1-84,-10-79</inkml:trace>
  <inkml:trace contextRef="#ctx0" brushRef="#br0" timeOffset="1028.246">2282 999,'-5'19,"-1"6</inkml:trace>
  <inkml:trace contextRef="#ctx0" brushRef="#br0" timeOffset="1193.539">2366 378,'0'10,"0"12,0 3</inkml:trace>
  <inkml:trace contextRef="#ctx0" brushRef="#br0" timeOffset="1711.347">2649 858,'0'163,"30"-307,-15 93,-5 14,1 1,1 0,2 1,1 1,2 0,2 1,1 1,9-11,-26 38,0 1,1-1,-1 0,1 1,0 0,0 0,1 0,-1 0,1 1,-1-1,1 1,0 0,1 1,-1-1,0 1,1 0,-1 1,1-1,0 1,-1 0,1 0,5 1,-8 2,1 1,-1 0,0 0,0 0,-1 1,1-1,-1 0,0 1,0 0,0 0,0-1,0 1,-1 0,0 0,0 0,0 1,0-1,-1 0,1 0,-1 0,0 1,-1-1,1 0,-1 0,0 1,1 0,0 17,-1-17,1 1,-1-1,1 1,1-1,-1 0,1 1,0-1,0 0,0 1,1-1,0 0,0 0,0 0,1 1,9 7</inkml:trace>
  <inkml:trace contextRef="#ctx0" brushRef="#br0" timeOffset="2250.175">2846 152,'41'10,"0"-2,1-2,-1-1,1-2,0-2,31-4,-26 2,-48 1,1-1,-1 1,0-1,1 1,-1-1,1 1,-1-1,0 0,1 1,0-1,-1 0,1 1,-1-1,1 0,0 0,-1 1,1-1,0 0,0 0,0 0,0 1,0-1,0 0,0 0,0 0,0 1,0-1,0 0,0 0,0 0,1 1,-1-1,0 0,1 0,-1 1,0-1,1 0,-1 1,1-1,-1 0,1 1,0-1,-1 1,1-1,-1 1,1-1,0 1,0-1,-1 1,1 0,0-1,0 1,-1 0,1 0,0 0,0-1,0 1,-1 0,1 0,0 0,0 0,-27-21,18 16,1 0,0-1,0 1,0-1,1-1,0 1,0-1,1 0,0-1,0 1,0-1,1 0,1 0,-3-5,4-6</inkml:trace>
  <inkml:trace contextRef="#ctx0" brushRef="#br0" timeOffset="2912.936">3241 914,'-4'2,"0"0,-1 0,1 1,0-1,1 1,-1 0,0 0,1 0,-1 0,1 1,0-1,0 1,1 0,-1 0,1 0,-2 4,2-5,-4 5,0 1,1 0,-1 0,2 0,-1 1,2 0,-1 0,1 0,1 0,-1 0,2 1,0-1,0 1,0-1,2 1,-1-1,1 1,1-1,0 0,1 4,-2-12,1 1,0-1,-1 1,1-1,0 0,0 0,0 0,0 0,1 0,-1 0,1 0,-1-1,1 1,-1-1,1 0,0 1,0-1,-1-1,1 1,0 0,0-1,0 1,0-1,0 0,0 0,0 0,0-1,0 1,0-1,0 1,0-1,-1 0,1 0,0 0,0 0,-1-1,1 1,-1-1,1 0,-1 0,0 1,0-1,1-1,-1 1,-1 0,1-1,1-1,6-13</inkml:trace>
  <inkml:trace contextRef="#ctx0" brushRef="#br0" timeOffset="3367.221">3439 604,'-4'0,"-3"0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1,'29'5,"24"-3,7-3,-1 0,-6 0,-8-1,-6 1,-5 1,-3-1,-3 1,-5 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6.69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95,'19'-12,"-1"0,0 1,0 0,1 1,1 1,-1 1,1 1,1 0,0 2,-19 4,0 1,1-1,-1 1,0 0,1-1,-1 1,0 0,0 1,1-1,-1 0,0 1,1-1,-1 1,0 0,0-1,0 1,0 0,0 0,0 1,0-1,0 0,0 1,0-1,-1 1,1-1,-1 1,1 0,-1 0,1 0,-1 0,0 0,0 0,0 0,0 0,-1 0,1 0,0 1,-1-1,0 0,1 1,-1-1,0 0,0 0,0 1,-1-1,1 0,0 1,-1-1,0 0,-7 53,-3 0,-1-1,-4-1,-6 12,-15 55,5 5,33-125,0 1,0-1,0 0,0 0,0 0,0 0,0 0,0 0,0 0,0 0,0 0,-1 0,1 0,0-1,0 1,0 0,0-1,0 1,0-1,-1 1,1-1,0 1,0-1,-1 0,1 1,0-1,-1 0,1 1,-1-1,1 0,-1 0,1 0,-1 1,0-1,1 0,-1 0,0 0,1-1,-1 2,55-69,153-172,-82 126,-124 113,-1 1,1-1,-1 1,1 0,-1 0,1-1,0 1,0 1,0-1,-1 0,1 0,0 1,0-1,0 1,0-1,0 1,0 0,0 0,0 0,0 0,0 0,0 0,0 1,0-1,0 1,0-1,0 1,0 0,0 0,0 0,-1 0,1 0,0 0,-1 0,1 0,-1 1,1-1,-1 1,1-1,-1 1,0 0,0-1,0 1,0 0,0 0,0 0,-1-1,1 1,-1 0,1 0,-1 0,0 0,1 1,0 15,0-1,-1 1,-1-1,0 1,-2-1,0 0,-3 9,-6 44,10-50,0-8,0 0,1 0,0 0,1 0,0 0,1 0,1 0,0 0,2 5,-4-15,1-1,0 1,0-1,1 1,-1-1,0 1,0-1,1 1,-1-1,1 0,-1 0,1 0,0 0,-1 0,1 0,0 0,-1 0,1-1,0 1,0-1,0 1,0-1,0 0,0 0,0 0,0 0,-1 0,1 0,0 0,0-1,0 1,0-1,0 1,-1-1,1 0,0 0,0 0,0-1,67-40,131-139,-67 69,-133 111,1 0,0 1,0-1,0 1,0-1,-1 1,1-1,0 1,0 0,0-1,0 1,0 0,0 0,0 0,0 0,0 0,0 0,0 0,0 0,0 0,0 0,0 1,0-1,0 0,0 1,0-1,0 1,0-1,0 1,0-1,-1 1,1-1,0 1,0 0,-1 0,1-1,0 1,-1 0,1 0,-1 0,1 0,-1-1,1 1,-1 0,0 0,1 0,-1 0,0 0,0 0,0 0,0 0,0 0,0 0,0 0,0 0,0 0,0 0,-1 1,-6 61,-31 86,37-145,1 0,0 1,0-1,0 0,0 0,0 0,1 1,0-1,0 0,0 0,0 0,1 0,0 0,-1-1,2 1,-1 0,0-1,1 1,-1-1,1 0,0 0,0 0,0 0,0-1,3 2,15 8</inkml:trace>
  <inkml:trace contextRef="#ctx0" brushRef="#br0" timeOffset="371.695">1835 180,'-50'17,"1"3,1 2,0 1,2 3,1 2,-14 13,-32 56,88-93,1-1,0 0,0 1,1-1,-1 1,0 0,1-1,0 1,0 0,0 0,1 0,-1 0,1 0,0 0,0 0,0 0,1 0,-1 0,1-1,0 1,0 0,0 0,1 0,-1-1,1 1,0-1,0 1,0-1,1 0,-1 0,2 2,1-1,0 0,0-1,0 0,1 0,-1 0,1 0,-1-1,1 0,0 0,0-1,0 0,0 0,0 0,0 0,0-1,0 0,0-1,0 1,0-1,0 0,0-1,1 0,127-50,-108 38,-2 0,1-1,-2-2,0 0,-1-2,-1 0,-1-1,0-2,-2 0,0 0,11-22,-31 48,-4 5,1 0,0 1,0 0,1 0,1 0,0 0,0 0,1 1,0 0,0-1,1 1,1 0,0 3,25 18,-7-25</inkml:trace>
  <inkml:trace contextRef="#ctx0" brushRef="#br0" timeOffset="724.031">2626 39,'-289'153,"221"-94,66-57,1 0,-1 0,1-1,-1 1,1 0,0 0,0 0,0 0,0 0,0 1,1-1,-1 0,1 0,-1 0,1 1,0-1,0 0,0 1,0-1,0 0,0 0,1 1,-1-1,1 0,0 0,-1 0,1 0,0 1,0-1,1 0,-1-1,0 1,1 0,-1 0,1 0,-1-1,1 1,80 56,-82-54,0 1,-1-1,1 0,-1 0,0 0,0 0,0 0,-1-1,0 1,1 0,-1 0,0-1,-1 1,1-1,-1 0,1 0,-1 0,0 0,0 0,0-1,-1 1,1-1,-1 0,1 0,-2 0,-1 3,0 0,0 1,-1 0,1-1,-1 0,0-1,0 1,0-1,-1-1,1 1,-1-1,0-1,0 1,-4 0,4-8,7-4</inkml:trace>
  <inkml:trace contextRef="#ctx0" brushRef="#br0" timeOffset="1107.322">3106 95,'-13'3,"1"0,0 0,0 1,0 0,0 1,1 1,0 0,0 0,0 1,1 0,0 1,0 0,1 1,0 0,1 0,-5 7,11-12,0 0,1 0,-1 1,1-1,0 1,0-1,1 1,-1-1,1 1,0-1,0 1,0-1,1 1,-1-1,1 1,0-1,1 1,-1-1,1 0,0 1,0-1,0 0,0 0,1-1,1 2,21 59,-26-55,-1-1,0 1,-1 0,1-1,-2 0,1 0,-1 0,0 0,-1 0,0-1,0 0,-1 0,0 0,0-1,0 1,-1-2,0 1,0-1,0 0,-1 0,0-1,1 0,-2 0,1-1,-112 46,100-45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8.97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32 211,'38'-12,"-1"-1,0-2,0-2,-2-1,0-2,-1-1,-2-2,0-1,3-5,-35 28,0 0,0 0,1 0,-1 0,1 0,-1 0,1 0,-1 1,1-1,-1 0,1 0,0 0,0 1,-1-1,1 0,0 1,0-1,0 1,0-1,-1 1,1-1,0 1,0 0,0-1,0 1,0 0,0 0,0 0,0-1,0 1,0 0,0 1,0-1,0 0,0 0,0 0,0 0,0 1,0-1,0 1,0-1,0 1,0-1,0 1,0-1,-1 1,1-1,0 1,0 0,-1 0,1-1,0 1,-1 0,1 0,-1 0,1 0,-1 0,1 0,16 157,-6 0,-8 0,-8 28,5-153,-2 0,-1 0,-2 0,-1-1,-1 0,-2 0,-1-1,-2 0,0 0,-3-2,0 1,-2-2,-1 0,-1-1,-1-1,-6 3,18-21,-1-1,1-1,-1 0,-1 0,1-1,-1 0,0 0,0-1,0-1,-1 0,-9 2,16-4,-1 0,1-1,-1 1,1-1,-1 0,1-1,-1 1,1-1,0 1,-1-1,1-1,0 1,0-1,-1 1,1-1,0-1,1 1,-1 0,0-1,1 0,-1 0,1 0,0 0,0 0,0-1,0 1,1-1,-1 0,1 0,0 0,-3-11,1-1,1 0,0 0,1 0,1 0,1-1,0 1,1 0,0 0,2 0,0 0,0 0,2 0,0 1,0 0,2 0,0 0,1 1,5-8,11-11,2 1,2 1,0 1,2 2,1 1,2 1,0 2,1 1,2 2,23-11,-47 25,10-7,0 0,1 1,1 1,0 2,0 0,1 1,0 2,1 1,0 0,11 1,-14 5</inkml:trace>
  <inkml:trace contextRef="#ctx0" brushRef="#br0" timeOffset="307.575">851 832,'0'0,"-1"1,1-1,0 1,-1-1,1 0,-1 1,1-1,0 1,-1-1,1 0,-1 0,1 1,-1-1,1 0,-1 0,1 0,-1 1,1-1,-1 0,1 0,-1 0,0 0,1 0,-1 0,1 0,-1 0,1 0,-1-1,1 1,-1 0,1 0,-1 0,1-1,-1 1,1 0,-1 0,1-1,-1 1,1 0,0-1,-1 1,1-1,-1 1,1 0,0-1,0 1,-1-1,1 1,0-1,0 1,-1-1,1 1,0-1,0 1,0-1,0 0,0 1,0-1,0 1,0-1,0 1,0-1,0 1,0-1,0 1,1-1,-1 0,13-39,-12 38,6-15,11-30,3 0,1 2,2 1,2 1,21-25,6 18,-36 42</inkml:trace>
  <inkml:trace contextRef="#ctx0" brushRef="#br0" timeOffset="689.439">1613 465,'-218'73,"205"-67,0 1,0 0,1 1,0 0,0 1,1 1,0-1,1 2,0 0,0 0,1 0,1 1,0 1,-4 7,11-18,-1 0,0 1,1-1,0 1,0 0,-1-1,1 1,1 0,-1 0,0-1,1 1,-1 0,1 0,0 0,0 0,0 0,1-1,-1 1,0 0,1 0,0 0,0-1,0 1,0 0,0-1,0 1,1-1,0 1,-1-1,1 1,0-1,0 0,0 0,0 0,0 0,1-1,-1 1,0 0,1-1,-1 0,1 0,0 1,-1-1,1-1,0 1,3 0,7-3,1-1,-1-1,1 0,-1-1,0-1,-1 0,1 0,-1-1,0-1,-1 0,0 0,0-1,-1-1,4-4,27-21,-20 18,-16 12,1-1,0 1,0 0,0 1,0-1,0 1,1 0,0 1,0 0,0 0,0 0,1 1,-1 0,1 0,-1 1,2 0,18 22,-20-4</inkml:trace>
  <inkml:trace contextRef="#ctx0" brushRef="#br0" timeOffset="1122.289">1923 775,'46'-58,"2"2,2 2,3 2,3 3,-47 41,-6 3,1 1,0 0,1 0,-1 1,1-1,-1 1,1 0,0 0,0 1,0-1,1 1,-1 0,0 1,1-1,-1 1,1 0,5 0,-9 3,1 1,-1-1,0 1,0 0,0-1,0 1,-1 0,1 0,-1 0,0 0,1 1,-1-1,-1 0,1 1,0-1,-1 0,0 1,0-1,0 0,0 1,0-1,-1 0,0 1,1-1,-1 0,0 5,1-4,3 52,-3-55,1 0,-1 0,1 0,-1 0,0 0,1 0,0 0,-1 0,1 0,0 0,-1 0,1 0,0-1,0 1,0 0,0 0,0-1,0 1,0-1,0 1,0-1,0 1,0-1,0 0,0 1,0-1,0 0,0 0,1 0,-1 0,0 0,0 0,0 0,0 0,0 0,1 0,-1-1,0 1,0-1,0 1,0-1,0 1,0-1,0 1,0-1,0 0,172-106,-170 107,0 0,1 0,-1 0,0 0,0 0,1 1,-1-1,0 1,0 0,0 0,0 0,0 1,0-1,0 1,0-1,0 1,-1 0,1 0,0 0,-1 1,0-1,0 0,0 1,0 0,0-1,0 1,-1 0,1 0,-1 0,0 0,1 0,-2 0,1 0,0 1,-1-1,1 0,-1 3,36 57,36-38,-48-24</inkml:trace>
  <inkml:trace contextRef="#ctx0" brushRef="#br0" timeOffset="1423.826">2967 690,'21'-8,"13"-2,0-2,-1-1,0-2,-1-2,-1 0,0-2,-2-1,0-2,20-20,-45 40,-1-1,0 0,0 1,0-1,0 0,0-1,0 1,-1 0,0-1,1 0,-1 1,-1-1,1 0,0 0,-1 0,0 0,0 0,0 0,-1 0,1 0,-1-1,0 1,0 0,-1 0,1 0,-1-1,0 1,0 0,0 0,0 0,-1 0,0 0,1 1,-2-1,1 0,0 1,-1 0,1-1,-1 1,0 0,0 0,0 1,-1-1,1 1,-1-1,1 1,-3-1,-1 2,1 0,-1 0,0 0,1 1,-1 0,1 0,-1 1,0 0,1 0,-1 1,1 0,0 0,0 0,-1 1,2-1,-1 2,0-1,0 1,1-1,0 2,-1-1,-94 107,92-100,1 1,0 0,1 0,0 1,1 0,0 0,1 0,1 1,0-1,1 1,0-1,1 1,1 0,0 0,1 0,0-1,1 1,1-1,0 1,1-1,0 0,1 0,1 0,0-1,0 0,1 0,1 0,0-1,1 0,0-1,0 0,1 0,0-1,1 0,0-1,7 4,86 27,-75-33</inkml:trace>
  <inkml:trace contextRef="#ctx0" brushRef="#br0" timeOffset="2221.161">1726 606,'0'5,"0"6,0 6,4 0,3 3,3-3,7-4,3-5,0-3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1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345 226,'1'67,"-13"151,-23-12,33-195,10-31,39-152,60-144,-80 265,-26 50,0 0,-1 1,1-1,0 0,0 0,0 1,0-1,0 0,0 1,0-1,0 1,0-1,0 1,0 0,0-1,0 1,0 0,0 0,0 0,0 0,1 0,-1 0,0 0,0 0,0 0,0 0,0 1,0-1,0 0,0 1,0-1,0 1,0-1,0 1,0 0,0-1,0 1,0 0,0 0,-1-1,1 1,0 0,-1 0,1 0,0 0,-1 0,1 0,-1 0,26 38,-2 2,-2 0,-1 2,9 31,-17-45,33 96,-45-125,0 0,-1 1,1-1,0 1,0-1,-1 1,1-1,0 1,-1-1,1 1,-1-1,1 1,0 0,-1 0,1-1,-1 1,0 0,1 0,-1-1,0 1,1 0,-1 0,0 0,0 0,0 0,0-1,0 1,0 0,0 0,0 0,0 0,0 0,0-1,0 1,-1 0,1 0,0 0,-1 0,1-1,-1 1,1 0,-1-1,1 1,-1 0,1-1,-1 1,0 0,1-1,-1 1,0-1,1 1,-1-1,0 1,0-1,0 0,1 1,-1-1,0 0,0 0,0 0,0 0,1 0,-1 1,0-1,0-1,0 1,0 0,0 0,-17-3,7 3,0-2,0 1,0-1,0-1,0 0,1-1,-1 0,1 0,0-1,0-1,0 0,1 0,-6-5,9 6,-1 1,0-1,0 2,0-1,-1 1,1 0,-1 0,0 1,1 0,-1 0,0 1,0 0,0 0,-1 1,1 0,0 1,0-1,0 2,0-1,0 1,-6 3,-4-3,4-3</inkml:trace>
  <inkml:trace contextRef="#ctx0" brushRef="#br0" timeOffset="2965.618">7 1016,'1'1,"0"1,1-1,-1 0,1 0,-1 0,1 0,-1 0,1 0,-1 0,1 0,0-1,0 1,-1-1,1 1,0-1,0 0,0 0,0 0,-1 0,1 0,0 0,0 0,0 0,-1-1,1 1,0-1,0 0,-1 1,1-1,1-1,-1 2,139-61,105-94,115-57,-175 124,-120 55,59-40,-123 70,-1 0,0 0,0 0,0 0,-1 0,1 0,-1-1,1 1,-1 0,0 0,0-1,-1 1,1 0,-1 0,0 0,1-1,-1 1,-1 0,1 0,0 0,-1 0,1 1,-1-1,0 0,0 1,0-1,0 1,-1 0,1-1,-1 1,1 0,-1 0,0 1,0-1,0 1,0-1,-2 0,-8-8,-205-175,201 172,-2 1,0 0,0 2,-1 0,0 1,-1 1,0 1,0 0,-1 2,1 1,-21-2,-181 5,202 4,1 0,-1 1,1 1,-1 1,2 1,-1 0,1 2,0 0,0 1,1 1,1 1,0 0,1 1,0 1,1 1,0 0,-4 8,7-10,2 1,0 1,1 0,0 0,1 1,1 0,0 0,-1 8,3 3,1-1,0 1,3 0,0 0,1 0,3 15,0 27,8 62,53 87,-55-200,1-3</inkml:trace>
  <inkml:trace contextRef="#ctx0" brushRef="#br0" timeOffset="7018.402">741 791,'33'20,"20"45,-41-46,1-2,1 1,0-2,2 0,-1-1,2 0,0-1,1-1,0-1,1-1,1 0,10 3,-3-5,2-1,-1-2,1-1,0-1,0-1,28-2,-53-1,-3-1,0 1,0-1,0 1,0-1,0 1,0-1,0 1,0 0,0-1,1 1,-1 0,0 0,0 0,0 0,0 0,0 0,1 0,-1 0,0 1,0-1,0 0,0 1,0-1,0 0,0 1,0 0,0-1,0 1,0-1,0 1,0 0,0 0,0 0,-1 0,1-1,0 1,-1 0,1 0,0 0,-1 0,1 0,-1 1,0-1,1 0,-1 0,0 0,0 0,0 0,0 1,0-1,0 0,0 0,0 0,0 0,0 1,-121 110,46-16,73-93,0 0,1 0,0 0,0 1,0-1,0 1,0-1,0 1,1-1,0 1,0-1,0 1,0-1,0 1,1 0,0-1,0 0,0 1,0-1,0 1,0-1,1 0,0 0,0 0,0 0,0 0,0 0,0-1,1 1,-1-1,1 1,1 0,6 2,0 0,0-1,1 0,-1-1,1 0,0 0,0-1,0-1,0 0,1 0,-1-1,0 0,0-1,0-1,1 0,26 0,-6 0,71 8,-101-4,0 1,-1-1,1 1,-1-1,0 1,0 0,0 0,0-1,0 1,0 0,-1 0,1 0,-1 0,0 0,0 0,0 0,-1 0,1 0,0 0,-1 0,0-1,0 1,0 0,0 0,0-1,-1 1,1 0,-1-1,1 1,-1-1,0 0,0 0,0 0,0 0,-1 1,-2 4,-29 45,23-38,1 1,0 1,1 0,0 0,2 0,0 1,1 0,-2 7,9-20,-1 0,1 0,0 0,0 1,1-2,-1 1,1 0,0 0,0 0,0-1,0 1,1-1,-1 0,1 0,0 0,0 0,0 0,0 0,1-1,-1 1,1-1,-1 0,1 0,0-1,0 1,0-1,0 0,0 0,0 0,0 0,0-1,0 1,0-1,1 0,-1-1,0 1,0-1,0 0,0 0,0 0,3-1,41-7,-30 4,1 1,-1 1,1 1,-1 0,1 2,0 0,-1 1,1 1,-1 0,6 3,-20-4,0 1,-1-1,0 1,1 0,-1 0,0 1,0-1,0 0,0 1,-1 0,1 0,-1 0,1 0,-1 0,0 0,0 1,-1-1,1 1,-1-1,0 1,1-1,-2 1,1 0,0 0,-1-1,1 1,-1 0,0 0,-1 0,1 0,-1-1,1 1,-2 3,-47 123,48-127,-1-1,-1 0,1 0,0 1,0-1,0 0,0 1,0 0,1-1,-1 1,1 0,0 0,0 0,0 0,0 0,0 0,0 0,1 0,0 0,0 0,0 0,0 1,0-1,0 0,1 0,-1 0,1 0,0 0,0 0,0 0,1 0,-1 0,1-1,-1 1,1 0,0-1,0 1,0-1,0 0,1 0,94 5,-89-8,0 0,-1 0,1 1,-1 0,1 0,0 1,-1 0,1 0,-1 1,1 0,-1 0,0 0,0 1,2 2,-5-2,0 1,-1-1,1 1,-1 0,0 1,0-1,0 1,0-1,-1 1,0 0,0 0,0 0,-1 0,0 0,0 0,0 0,0 0,-1 0,0 1,0-1,0 0,-1 3,0-3,1 0,0 0,0 1,0-1,0 0,1 0,0 0,0 0,1 0,-1 0,1 0,0 0,0 0,1-1,-1 1,1-1,0 0,0 1,0-1,1-1,0 1,3 3,20 9,-21-14,0 2,0-1,-1 1,1-1,-1 2,0-1,0 0,0 1,-1 0,0 0,0 0,0 1,0 0,53 159,19-2,-58-124,-16-26</inkml:trace>
  <inkml:trace contextRef="#ctx0" brushRef="#br0" timeOffset="8068.893">2913 2597,'-52'25,"1"1,1 4,1 1,-10 11,-104 65,-34 7,9 3,-6 15,181-124,6-6</inkml:trace>
  <inkml:trace contextRef="#ctx0" brushRef="#br0" timeOffset="9898.594">2913 2681,'8'2,"0"1,-1 0,1 1,-1-1,0 1,0 0,-1 1,1 0,-1 0,0 0,0 1,-1 0,0 0,0 1,0-1,-1 1,1 0,0 3,1 4,-1-1,0 1,-1-1,0 1,-1 0,-1 1,-1-1,0 0,0 1,-1-1,-1 0,-3 14,2 18,-30 100,8-64,18-58,-1 0,-1 0,-2-1,0 0,-1-1,-1 0,-1-1,-1 0,0-1,-2 0,-1-1,0-1,-1-1,-1 0,0-2,-2 0,-19 11,-131 35,-8-32,165-26,0 0,0 0,0-2,0 0,0 0,0-1,0-1,0 0,0-1,0-1,0 0,0-1,-10-4,10 1,1 0,-1-1,1 0,0-1,1 0,0-1,1 0,0-1,1-1,0 1,0-2,1 1,-2-5,-44-58,-25-52,71 107,0 4</inkml:trace>
  <inkml:trace contextRef="#ctx0" brushRef="#br0" timeOffset="10454.966">2406 3190,'0'24,"0"17,0 7,0 0,4-4,3-4,-1-4,3-13,1-15,3-14,0-6</inkml:trace>
  <inkml:trace contextRef="#ctx0" brushRef="#br0" timeOffset="10970.463">2377 3077,'110'-36,"-81"26,-1 0,1 2,1 1,-1 1,23-1,-51 6,1 1,0-1,0 1,-1-1,1 1,0 0,0 0,-1 0,1 0,0 0,0 0,-1 1,1-1,0 0,-1 1,1 0,0-1,-1 1,1 0,-1 0,1 0,-1 0,1 0,-1 0,0 0,1 0,-1 0,0 1,0-1,0 1,0-1,0 1,0-1,-1 1,1-1,0 1,-1 0,1-1,-1 1,0 0,1-1,-1 1,0 0,0 0,0 1,-6 11,0 0,-1-1,0 0,-1 0,0-1,-1 0,-1 0,-5 4,-49 77,63-92,0 0,0 0,0 1,1-1,-1 0,1 1,-1-1,1 1,-1-1,1 0,0 1,0-1,-1 1,1-1,0 1,0-1,1 1,-1-1,0 1,0-1,1 1,-1-1,1 0,-1 1,1-1,0 0,-1 1,1-1,0 0,0 0,0 0,0 0,0 0,0 0,0 0,1 0,-1 0,0 0,0 0,1-1,-1 1,68 10,-40-8,-26-4,-1 1,1 0,-1 0,1 0,0 0,-1 0,1 0,-1 1,1 0,-1-1,1 1,-1 0,1 0,-1 0,0 0,0 1,1-1,-1 0,0 1,0 0,0-1,-1 1,1 0,0 0,-1 0,1 0,-1 1,1-1,-1 0,0 1,0-1,0 0,-1 1,1-1,0 1,-1-1,0 1,1 0,-1-1,0 1,-1-1,1 1,0 1,-6 5,-1 0,1 0,-1-1,-1 0,0-1,0 1,0-2,-1 1,0-1,0 0,0-1,-8 3,-12 9,-68 29,75-37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41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646,'60'49,"21"98,72 99,-126-204,3-3,1 0,1-2,2-1,9 5,-4-3,31 82,-48-65,-18-44,-1-1,2 1,-1-1,1 0,1 0,0 0,0-1,1 0,0 0,6 4,68 54,-70-54</inkml:trace>
  <inkml:trace contextRef="#ctx0" brushRef="#br0" timeOffset="1391.568">1 1859,'516'-34,"-304"14,155-10,54 2,40 17,-81-9,-58-6,74-3,-167 2,-49 33,-168-6</inkml:trace>
  <inkml:trace contextRef="#ctx0" brushRef="#br0" timeOffset="3818.783">481 928,'-4'-2,"0"1,-1-1,1 1,0 0,-1 1,1-1,-1 1,1-1,-1 1,1 1,0-1,-1 1,1-1,-1 1,1 1,0-1,0 0,-1 1,1 0,0 0,1 0,-1 1,0-1,1 1,-1 0,1 0,0 0,0 0,0 1,0-1,1 1,-1 0,1 0,0 0,0 0,0 0,1 0,0 0,-1 1,1-1,0 4,-11 24,1 0,1 1,2 0,2 1,-2 17,7-41,0 1,1-1,0 1,1-1,0 1,0-1,1 1,0-1,1 0,0 0,1 0,0-1,1 1,0-1,0 0,1 0,0 0,0-1,1 0,1 0,1-2,1-1,1 0,-1 0,1-1,0 0,0-1,0 0,0-1,1 0,-1-1,1-1,-1 1,1-2,-1 1,0-2,1 1,-1-2,0 1,0-2,0 1,0-2,-1 1,1-1,-1-1,-1 0,1 0,5-5,8-5,0-1,-1-1,-1-1,-1-1,-1-1,0 0,-2-1,0-1,-2-1,6-12,-16 28,0 0,-1 0,0 0,0-1,-1 1,0-1,-1 0,0 0,0 0,-1 0,0-1,0 1,-1 0,0 0,-1-1,0 1,-1 0,0 0,0 0,-1 0,0 1,0-1,-1 1,0-1,-1 1,0 0,0 1,0-1,-1 1,-1 0,1 1,-1-1,0 1,-3-1,-2 0,1 1,-1 1,0 0,-1 1,1 0,-1 1,0 1,0 0,0 0,0 1,-16-1</inkml:trace>
  <inkml:trace contextRef="#ctx0" brushRef="#br0" timeOffset="4269.894">284 1295,'4'-16,"1"0,1 0,1 1,0 0,1 0,0 0,1 1,1 1,0-1,1 2,1-1,-1 2,7-5,-15 13,0 1,0-1,0 1,0 0,1 0,-1 0,1 0,-1 0,1 1,-1 0,1 0,0 0,0 0,0 0,-1 1,1 0,0-1,0 2,0-1,0 0,0 1,0-1,-1 1,1 0,0 1,-1-1,1 1,-1-1,1 1,-1 0,0 0,1 1,-1-1,0 1,0 0,28 34,-27-31,-1 0,2 0,-1 0,1-1,0 0,0 0,0 0,1 0,-1-1,1 0,0-1,0 1,1-1,-1 0,1 0,0-1,0 0,6 1,-1-2,1-1,-1 0,1-1,-1 0,0-1,1-1,-1 0,11-4,-3 1</inkml:trace>
  <inkml:trace contextRef="#ctx0" brushRef="#br0" timeOffset="6638.768">1497 703,'-47'-62,"-98"-99,-52-78,169 200,-2 0,-1 3,-2 0,-11-6,13 11,22 21,5 3</inkml:trace>
  <inkml:trace contextRef="#ctx0" brushRef="#br0" timeOffset="7424.242">904 449,'5'-5,"-3"-1,-7 4,-8 9,-5 6,-1 7,-1 5,2 2,5 2,4 1,3-5</inkml:trace>
  <inkml:trace contextRef="#ctx0" brushRef="#br0" timeOffset="7940.906">284 1605,'0'5,"0"7,-5 5,-2 5,1 4,1 2,-3-4,-1-1,2 0,2 2,1 0,2 2,6-5,7-5,2-7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59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1 642,'314'-10,"66"-20,-185 16,1 7,18 10,-16-1,-18 15,-117-11,-63-7,1-1,-1 1,0 0,0 0,1-1,-1 1,0 0,0-1,0 1,0-1,0 1,-1 0,1 0,0-1,-1 1,1 0,-1-1,1 1,-1 0,1 0,-1 0,0 0,0 0,0-1,0 1,1 1,-1-1,0 0,-1 0,1 0,0 0,0 1,0-1,-1 0,1 0,-150-116,13-19,138 136,0 1,0-1,0 1,-1-1,1 0,0 1,0-1,0 0,-1 1,1-1,0 0,-1 0,1 1,0-1,-1 0,1 0,0 0,-1 1,1-1,0 0,-1 0,1 0,-1 0,1 0,0 0,-1 0,1 0,-1 0,1 0,0 0,-1 0,1 0,-1 0,1 0,0 0,-1 0,1 0,-1-1,1 1,0 0,-1 0,1 0,0-1,-1 1,1 0,0-1,0 1,-1 0,1-1,0 1,0 0,-1-1,1 1,0 0,0-1,0 1,0 0,0-1,-1 1,1-1,0 1,0 0,0-1,0 1,0-1,0 1,7 34,-5-25,43 225,-48 19,-13-173,38-91,127-172,-114 132,-20 33</inkml:trace>
  <inkml:trace contextRef="#ctx0" brushRef="#br0" timeOffset="779.933">2033 191,'45'-27,"132"-105,-175 131,-1 0,0 0,1 0,-1 0,1 0,-1 0,1 0,-1 0,1 1,0-1,-1 1,1-1,0 1,0 0,-1 0,1 0,0 0,0 0,-1 0,1 0,0 0,-1 1,1-1,0 0,0 1,-1 0,1-1,-1 1,1 0,-1 0,1 0,-1 0,1 0,-1 0,0 1,0-1,0 0,1 1,-1-1,0 0,0 1,26 73,-24-62,31 267,-16-100,-18-179,-1 0,1 1,-1-1,1 1,-1-1,1 1,0-1,0 1,0-1,0 1,0-1,0 1,0-1,0 1,1-1,-1 1,0-1,1 0,0 1,-1-1,1 1,0-1,-1 0,1 0,0 1,0-1,0 0,0 0,0 0,0 0,1 0,-1 0,0 0,0-1,1 1,-1 0,0-1,1 1,-1-1,1 1,-1-1,1 0,-1 1,1-1,-1 0,1 0,-1 0,1 0,-1-1,1 1,-1 0,1 0,-1-1,1 1,0-2,75-127,74-232,-97 217,-50 144,-9 11</inkml:trace>
  <inkml:trace contextRef="#ctx0" brushRef="#br0" timeOffset="1146.866">2879 445,'-7'18,"1"1,1 0,0 0,1 0,1 0,1 1,1-1,0 1,2-1,0 5,0-22,-1 1,0 0,0-1,1 1,-1-1,1 1,0-1,0 1,0-1,0 1,0-1,1 0,-1 0,1 0,-1 0,1 0,0 0,0 0,0 0,0-1,0 1,0-1,0 1,1-1,-1 0,0 0,1 0,-1 0,1 0,-1 0,1-1,-1 0,1 1,0-1,-1 0,1 0,-1 0,1-1,0 1,-1 0,1-1,-1 0,1 0,-1 0,1 0,-1 0,0 0,0 0,1-1,-1 1,0-1,6-4,0-1,-1 1,0-1,0-1,-1 1,0-1,0 0,-1 0,0-1,0 0,-1 0,0 0,-1 0,0 0,0-1,-1 0,0 1,-1-1,0-7,-1 13,-1 0,0-1,0 1,0 0,-1 0,0 0,1 1,-1-1,-1 0,1 1,0-1,-1 1,0 0,0-1,0 2,0-1,0 0,-1 0,1 1,-1 0,0 0,1 0,-1 0,0 0,-2 0,-18-5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0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1 172,'225'17,"18"-5,-201-13,-40 2,0 0,0-1,0 1,0-1,0 1,-1-1,1 0,0 0,0 0,0 0,0 0,0 0,0 0,0-1,0 1,0-1,-1 1,1-1,0 0,0 0,0 1,-1-1,1-1,-1 1,1 0,-1 0,1-1,-1 1,0 0,1-1,-1 1,0-1,0 0,0 1,0-1,-1 0,1 0,0 0,-1 1,1-1,-1 0,1 0,-1 0,0 0,0 0,0 0,0 0,0 0,-1 0,1-1,-86-128,72 114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03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1779 706,'-5'12,"2"0,0 0,0 1,1-1,1 1,0-1,0 1,2-1,-1 1,2-1,-1 1,4 8,-5-19,1 0,-1-1,1 1,0 0,-1-1,1 1,0-1,0 1,0-1,0 0,0 1,0-1,0 0,1 0,-1 0,0 0,1 0,-1 0,1 0,-1 0,1 0,-1-1,1 1,-1 0,1-1,0 0,-1 1,1-1,0 0,0 0,-1 0,1 0,0 0,-1 0,1-1,0 1,-1 0,1-1,0 1,-1-1,2 0,58-44,-51 34,-1-1,0 0,0 0,-1-1,-1 0,0-1,-1 0,-1 0,0 0,0 0,-2-1,0 0,0 0,-1-6,-2 17,1 0,-1 0,0 0,0 0,-1 0,1 1,-1-1,0 0,0 0,0 0,-1 1,1-1,-1 1,0-1,0 1,0 0,0-1,-1 1,1 0,-1 1,0-1,0 0,0 1,0-1,0 1,0 0,-1 0,1 1,-1-1,1 0,-1 1,0 0,0 0,0 0,1 1,-1-1,0 1,0 0,0 0,0 0,0 1,0-1,-1 1,-15 10,2 0</inkml:trace>
  <inkml:trace contextRef="#ctx0" brushRef="#br0" timeOffset="315.965">2343 199,'-5'38,"-6"27,-1 8,0-4,4-10,2-8,3-5,1-5,2-5,0-3,1-3,-1-1,1-2,-1 1,0-1,0 1,-4-6,-3-5</inkml:trace>
  <inkml:trace contextRef="#ctx0" brushRef="#br0" timeOffset="566.084">2089 593,'34'5,"25"-3,7-2,-2-2,-3 1,-6 0,-9 0,-6-5,-7-1,-2 1,-3 1,-1 2,-1 1,-4 1</inkml:trace>
  <inkml:trace contextRef="#ctx0" brushRef="#br0" timeOffset="954.877">2653 734,'23'-6,"-1"-2,0-1,0 0,-1-2,0 0,-1-1,0-2,-1 0,-1 0,0-2,-1 0,5-8,-20 22,0 0,0 0,-1-1,1 1,-1-1,1 1,-1-1,0 0,1 1,-2-1,1 0,0 0,0 0,-1 0,0 1,1-1,-1 0,0 0,-1 0,1 0,0 0,-1 0,1 0,-1 0,0 1,0-1,0 0,-1 0,1 1,-1-1,1 1,-1-1,0 1,0 0,0 0,0 0,0 0,0 0,-1 0,1 1,-1-1,1 1,-1-1,0 1,1 0,-1 0,0 0,0 0,0 1,0-1,0 1,1 0,-1 0,0 0,0 0,-1 0,-11 5,1 1,0 0,0 1,1 1,0 0,1 1,-1 0,2 0,-1 2,1-1,1 1,0 1,-6 9,13-18,-9 10,1 1,-1 1,2 0,0 0,1 1,1 1,0-1,1 1,1 0,1 1,0 0,1-1,1 1,0 13,3-26,0 0,0 0,1 0,0 0,0 0,0-1,0 1,1 0,0-1,0 1,0-1,0 0,1 0,0 1,0-2,0 1,0 0,0-1,1 1,0-1,-1 0,1 0,1 0,-1-1,0 0,0 1,1-1,0-1,-1 1,1-1,0 0,-1 0,1 0,0-1,2 1,9 0,0 0,0-1,0 0,0-2,0 0,0 0,-1-2,1 0,-1-1,8-3,11-8,-4 0</inkml:trace>
  <inkml:trace contextRef="#ctx0" brushRef="#br0" timeOffset="1266.7">3331 509,'-8'7,"1"-2,1 1,-1 0,1 0,-1 0,2 1,-1 0,1 0,0 0,0 1,1-1,0 1,1 0,0 0,0 1,0-1,1 1,1-1,-1 1,1 5,3-10,-1 0,2 0,-1 0,0 0,1-1,-1 1,1-1,0 0,1 1,-1-1,0-1,1 1,-1 0,1-1,0 0,0 0,0 0,1 0,-2-1,0 0,0-1,-1 1,1 0,0 1,-1-1,1 0,-1 1,1 0,-1-1,0 1,0 0,0 0,0 0,0 1,0-1,0 0,-1 1,1-1,-1 1,0-1,0 1,0 0,0 0,0-1,0 1,-1 0,0 0,1 0,-1 0,0 0,0 0,-1 0,1-1,0 1,-1 0,0 0,0 0,0-1,0 2,-4 4,0 0,-1 0,0 0,0 0,-1-1,0 0,0-1,-1 1,1-2,-1 1,-1-1,1 0,-1 0,0-1,0-1,0 1,-1-1,1-1,-1 0,1 0,-9 0,-8 0</inkml:trace>
  <inkml:trace contextRef="#ctx0" brushRef="#br0" timeOffset="-766.321">1158 424,'-36'60,"3"1,3 2,3 2,3 0,-9 40,22-66,-2-1,-1 0,-2-1,-2-1,-15 23,22-41</inkml:trace>
  <inkml:trace contextRef="#ctx0" brushRef="#br0" timeOffset="-312.703">1045 424,'0'40,"1"0,2 0,2 0,2-1,2 1,1-1,2-1,1 0,3-1,0-1,3 0,18 27,-36-61,0 0,0 0,1 0,-1 0,0-1,1 1,-1 0,1-1,0 1,-1-1,1 0,0 1,0-1,0 0,0 0,0 0,0-1,0 1,0 0,0-1,0 1,1-1,-1 0,0 0,0 1,0-2,1 1,-1 0,0 0,0-1,0 1,0-1,1 1,-1-1,0 0,0 0,0 0,-1 0,1-1,0 1,0 0,-1-1,1 1,0-1,-1 0,2-1,9-14,-1-1,-1-1,0 1,-1-2,-1 1,-1-1,-1 0,-1-1,3-19,6-16,41-168,-23 76,-41 165,3 1</inkml:trace>
  <inkml:trace contextRef="#ctx0" brushRef="#br0" timeOffset="6005.097">7734 622,'-8'13,"1"0,0 0,1 0,1 1,0 0,1 0,0 0,1 0,1 1,1 0,-1-1,2 8,0-20,0 0,0 0,0 0,0 1,0-1,0 0,1 0,-1 0,1 0,-1 0,1 0,0 0,0 0,0 0,0 0,0 0,0-1,1 1,-1 0,0-1,1 1,0-1,-1 1,1-1,0 0,0 0,-1 0,1 0,0 0,0 0,0 0,0 0,1-1,-1 1,0-1,0 0,0 0,0 0,0 0,1 0,-1 0,0 0,0-1,0 1,0-1,0 1,2-2,7-4,0-1,0-1,-1 1,0-2,0 1,-1-1,0-1,-1 0,0 0,-1-1,0 1,0-2,-1 1,-1-1,0 0,0 0,-1 0,-1-1,2-10,-5 18,-1-1,1 1,-1 0,0 0,-1 0,1 0,-1 0,0 0,0 0,-1 1,1-1,-1 1,0-1,0 1,-1 0,1 0,-1 0,0 1,0-1,0 1,0 0,0 0,-1 1,0-1,1 1,-1 0,0 0,0 0,0 1,0 0,0 0,-1 0,1 1,0 0,0-1,-1 2,1-1,0 1,0 0,0 0,0 0,0 1,0-1,0 1,0 1,-4 1,-10 10</inkml:trace>
  <inkml:trace contextRef="#ctx0" brushRef="#br0" timeOffset="6789.881">8242 0,'-14'134,"-5"-1,-6-1,-5-1,-13 20,8-68,58-99,3-12,1 0,1 1,2 2,0 1,2 1,0 2,1 1,36-15,-60 32,-6 0,0 1,0 0,1 0,-1 1,0-1,1 0,-1 1,1 0,-1 0,1 0,0 1,-1-1,1 1,0 0,0 0,-1 0,1 0,0 1,-1-1,1 1,0 0,-1 0,1 0,-1 1,1-1,-1 1,0 0,0 0,0 0,0 0,0 1,0-1,2 3,-3-1,1 1,-1-1,0 0,0 1,-1-1,1 1,-1 0,0 0,0-1,-1 1,1 0,-1 0,0 0,0 0,-1-1,0 1,0 0,0 0,0-1,0 1,-1 0,-1 2,-56 95,53-92,-1 1,-1-1,0-1,0 0,0 0,-1 0,-1-1,0-1,0 1,0-2,-1 1,1-1,-2-1,1 0,-1-1,1 0,-1-1,0 0,0 0,-1-2,1 1,0-2,-1 0,-8-1,18 0,-1-1,1 0,-1 0,1 0,-1 0,1-1,0 1,0-1,1 0,-1 0,0 0,1 0,0-1,-1 1,1-1,1 1,-1-1,0 1,1-1,0 0,0 0,0 0,0 0,1-1,-4-19</inkml:trace>
  <inkml:trace contextRef="#ctx0" brushRef="#br0" timeOffset="7024.226">8749 29,'-75'409,"65"-82,0-293,4-28</inkml:trace>
  <inkml:trace contextRef="#ctx0" brushRef="#br0" timeOffset="7218.727">8862 650,'29'-1,"0"-1,-1-2,0 0,1-2,-2-1,1-2,-1 0,0-2,3-3,-22 10,0-1,-1 1,1-2,-1 1,0-1,-1 0,0-1,1 1,-2-1,5-7,-8 12,0-1,-1 0,1 1,-1-1,0 0,0 0,0 0,0 0,0 0,0 0,-1 0,0 0,1 0,-1 0,0 0,-1 0,1 0,0 0,-1 0,0 0,0 0,0 0,0 0,0 0,0 1,-1-1,1 0,-1 1,0-1,0 1,0 0,0-1,0 1,-5-1,0-1,1 2,-1-1,0 1,0 0,-1 0,1 0,0 1,-1 1,1-1,0 1,-1 0,1 1,-1 0,1 0,0 0,0 1,0 0,0 1,0-1,0 1,0 1,1-1,-1 1,1 0,0 1,1-1,-1 1,-2 3,-7 4,0 1,1 1,1 0,0 0,0 2,2-1,0 2,1-1,0 1,2 1,0 0,1 0,0 1,2-1,0 1,1 0,1 1,1-1,1 6,1-19,1-1,1 0,-1-1,1 1,0 0,0 0,0-1,1 1,-1-1,1 0,0 1,1-1,-1-1,1 1,-1 0,1-1,0 0,0 0,1 0,-1 0,1-1,-1 0,1 0,0 0,0 0,19 8</inkml:trace>
  <inkml:trace contextRef="#ctx0" brushRef="#br0" timeOffset="7673.437">9315 791,'64'-62,"2"2,63-40,-80 75,-48 25,0 0,0-1,0 1,0 0,-1 0,1 0,0 0,0 0,0 0,0 0,0 0,0 0,-1 0,1 0,0 1,0-1,0 0,0 1,-1-1,1 1,0-1,0 0,-1 1,1 0,0-1,-1 1,1-1,-1 1,1 0,0-1,-1 1,0 0,1 0,-1-1,1 1,-1 0,0 0,0 0,1 0,-1-1,0 1,0 0,0 0,0 0,0 0,0 0,0 0,0-1,0 1,-1 0,1 0,0 0,0 0,-1-1,1 1,-1 0,1 0,-7 29,-2 64,12-92,-1-1,1 1,-1 0,1-1,0 1,0-1,0 0,0 0,0 0,0 0,0 0,0-1,0 1,0-1,0 0,0 0,0 0,1 0,-1-1,0 1,0-1,0 0,0 0,0 0,0 0,-1 0,1-1,0 0,0 1,-1-1,1 0,-1 0,0 0,1-1,-1 2,44-23,139-60,-184 83,1 0,0 1,-1-1,1 1,-1-1,1 1,0 0,-1-1,1 1,-1 0,1 0,0 0,-1 0,1 1,0-1,-1 0,1 1,0-1,-1 1,1-1,-1 1,1 0,-1 0,0 0,1 0,-1 0,0 0,1 0,-1 0,0 0,0 0,0 1,0-1,0 1,0-1,-1 0,1 1,0-1,-1 1,1 0,-1-1,0 1,1-1,-1 1,0 0,0-1,0 1,0 0,0-1,-13 87,12-83,-15 47,12-41,0 0,0 0,1 0,0 1,1-1,1 1,0 0,0-1,1 1,1 0,0-1,2 11,3-5</inkml:trace>
  <inkml:trace contextRef="#ctx0" brushRef="#br0" timeOffset="5201.627">6350 593,'-51'476,"18"-381,33-96,0 1,0-1,0 1,0 0,0-1,0 1,0-1,0 1,0-1,0 1,0 0,0-1,-1 1,1-1,0 1,0 0,0-1,-1 1,1-1,0 1,0 0,-1-1,1 1,0 0,-1 0,1-1,-1 1,1 0,0 0,-1 0,1-1,-1 1,1 0,0 0,-1 0,1 0,-1 0,1 0,-1 0,1 0,0 0,-1 0,1 0,-1 0,1 0,-1 0,1 0,0 0,-1 1,1-1,-1 0,1 0,0 0,-1 1,1-1,0 0,-1 0,1 1,0-1,-1 0,1 1,0-1,0 1,-1-1,1 0,0 1,0-1,0 0,0 1,-3-37,10 5,2 0,1 0,1 0,1 1,2 1,1 0,1 1,1 1,16-18,-16 19,-2 0,2 1,0 1,1 1,2 0,0 2,2 0,0 1,1 1,1 1,0 1,11-4,-32 19,0 1,-1-1,1 1,0 0,0-1,0 1,0 0,0 1,0-1,0 1,0-1,0 1,0 0,0 0,1 0,-1 0,0 1,0-1,0 1,0 0,0 0,0 0,0 0,-1 1,1-1,0 1,0-1,-1 1,1 0,-1 0,0 0,0 1,0-1,0 0,0 1,0-1,0 1,-1 0,1 0,-1-1,0 1,0 0,0 0,0 0,-1 0,1 0,-1 0,1 1,-1 1,-3 12,1 0,-2 0,0-1,-2 1,1-1,-2 0,0-1,-1 0,0 0,-2 0,1-1,-2 0,0-1,0 0,-1-1,-12 9,15-11,-1 1,-1-1,1-1,-2 0,1 0,-1-1,-1-1,1 0,-1 0,-1-2,1 1,-1-2,1 0,-1 0,-4-1,-7-1</inkml:trace>
  <inkml:trace contextRef="#ctx0" brushRef="#br0" timeOffset="5703.125">6803 847,'63'-34,"-2"-4,-1-2,-2-2,50-49,-98 81,0 0,-1-1,-1 0,0-1,0 0,-1 0,0 0,1-6,-7 15,1-1,-1 1,1-1,-1 1,0-1,-1 1,1-1,-1 0,1 1,-1-1,0 0,-1 1,1-1,0 0,-1 1,0-1,0 0,0 1,0-1,-1 1,1 0,-1 0,0-1,0 1,0 0,-1 0,1 1,0-1,-1 0,0 1,0 0,0-1,-2 0,0 0,1 1,-1 0,1 0,-1 0,0 1,0 0,0 0,0 0,0 0,0 1,0 0,0 0,0 0,0 0,0 1,0 0,0 0,0 1,0-1,0 1,1 0,-1 0,0 1,1-1,0 1,0 0,-4 3,-92 104,97-107,0 0,0 1,0-1,0 1,1-1,-1 1,1 0,0 0,0 0,1 0,-1 0,1 1,0-1,0 0,0 1,1-1,-1 1,1-1,0 1,0-1,1 1,0-1,-1 0,1 1,1-1,-1 0,1 0,-1 0,1 1,0-2,1 1,-1 0,1 0,0-1,-1 1,2-1,-1 0,0 0,2 1,10 1,-1 0,1-1,1-1,-1 0,0-1,1-1,-1 0,1-1,-1-1,1 0,-1-1,0-1,7-2,102-28,-124 34,0-1,0 1,0-1,-1 1,1-1,0 1,0-1,0 1,0-1,0 1,0 0,0-1,0 1,0-1,0 1,0-1,0 1,0-1,1 1,-1-1,0 1,0-1,0 1,1-1,-1 1,0-1,1 0,-1 1,0-1,1 1,-1-1,1 0,-1 1,1-1,-1 0,0 0,1 1,-1-1,1 0,-1 0,1 0,-1 1,1-1,0 0,-1 0,1 0,-1 0,1 0,-1 0,1 0,-1 0,1-1,-1 1,1 0,-1 0,1 0,-1 0,1-1,-1 1,1 0,-1 0,1-1,-1 1,0 0,1-1,-1 1,1-1,-1 1,-26 37,23-34,-64 102,60-86</inkml:trace>
  <inkml:trace contextRef="#ctx0" brushRef="#br0" timeOffset="3403.384">4460 593,'-14'9,"0"1,0 1,1-1,0 2,1 0,0 0,1 1,1 1,0 0,1 0,0 1,1 0,1 1,0-1,1 1,1 1,0 1,4-13,1 0,0-1,0 1,0 0,0-1,1 1,0-1,0 1,0-1,0 1,1-1,-1 0,1 1,1-1,-1 0,0 0,1-1,0 1,0 0,0-1,0 0,1 0,-1 0,1 0,0 0,0-1,0 1,0-1,0 0,0-1,0 1,1-1,-1 1,1-1,-1-1,1 1,0-1,-1 1,1-1,-1-1,1 1,0-1,-1 1,1-1,-1-1,1 1,-1-1,2 0,13-10,0-1,-1 0,-1-1,0-1,-1-1,-1 0,0-2,-2 1,0-1,0-1,-2-1,0 1,-1-3,-8 18,42-109,-42 109,-1 0,0 0,0 0,-1 0,1 0,-1 0,0 0,0 0,0 0,-1 0,1 0,-1 0,0 0,0 0,0 0,-1 0,1 1,-1-1,0 0,0 1,0 0,-1-1,1 1,-1 0,0 0,0 0,-2-1,2 2,0 1,0-1,0 1,0 0,-1 0,1 0,0 0,-1 0,1 1,-1 0,1 0,0 0,-1 0,1 0,-1 0,1 1,-1 0,1 0,0 0,0 0,-4 2,-18 8</inkml:trace>
  <inkml:trace contextRef="#ctx0" brushRef="#br0" timeOffset="4287.358">4940 480,'-204'353,"312"-535,17 10,-92 138,-33 34,1 1,0-1,-1 1,1-1,0 1,-1-1,1 1,-1-1,1 1,-1-1,1 1,-1 0,1-1,-1 1,1 0,-1-1,0 1,0 0,1 0,-1-1,0 1,0 0,0 0,0 0,0-1,0 1,0 0,0 0,0 0,0-1,0 1,0 0,-1 0,1-1,0 1,-1 0,1 0,0-1,-1 1,1 0,-1 1,-16 81,13-68,0-1,0 1,2-1,0 1,0 0,1 0,1 0,1 0,0-1,1 1,1 1,-2-12,1 1,0 0,1-1,-1 1,1-1,0 0,0 1,0-2,0 1,1 0,0-1,0 1,0-1,0 0,0 0,1-1,-1 1,1-1,-1 0,1 0,0-1,0 1,0-1,0 0,0 0,0-1,0 0,0 0,1 0,-1 0,0-1,0 0,0 0,0 0,0-1,-1 1,1-1,0 0,-1-1,1 1,-1-1,0 0,1 0,-1 0,0-1,9-11,0-1,-1 0,0 0,-2-2,0 1,-1-1,-1 0,0-1,-1 0,2-13,-4 16,9-63,-18 61</inkml:trace>
  <inkml:trace contextRef="#ctx0" brushRef="#br0" timeOffset="9822.281">11177 255,'-17'39,"2"1,2 1,1 0,-1 16,-1 1,-75 262,87-289,26-38,-11-6,-2-1</inkml:trace>
  <inkml:trace contextRef="#ctx0" brushRef="#br0" timeOffset="10119.971">11487 226,'-14'34,"-5"16,5 3,11-6,9-12,10-11,6-10,5-8,2-4,1-3,0-1,0 0,0-1,-6-3,-1-1,-6-5,-4 1</inkml:trace>
  <inkml:trace contextRef="#ctx0" brushRef="#br0" timeOffset="10373.396">11911 113,'-24'44,"-13"27,-5 13,5-4,9-10,4-13,6-11,6-9,1-5,2-4,2-2,3 0,2 0,1 1,1 0,0 0,5-4,2-6</inkml:trace>
  <inkml:trace contextRef="#ctx0" brushRef="#br0" timeOffset="10605.384">12024 706,'-5'24,"3"8,3-1</inkml:trace>
  <inkml:trace contextRef="#ctx0" brushRef="#br0" timeOffset="11103.541">12334 283,'27'-14,"176"-70,-202 83,1 0,0 0,0 0,0 0,0 0,0 0,0 1,0-1,0 0,0 1,0 0,1-1,-1 1,0 0,0 0,0 0,0 1,1-1,-1 1,0-1,0 1,0-1,0 1,0 0,0 0,0 0,0 0,-1 0,1 1,0-1,-1 0,1 1,0 0,-1-1,0 1,1 0,-1-1,0 1,0 0,0 0,0 0,0 0,-1 0,1 0,-1 0,1 0,-1 1,0-1,0 0,0 0,0 0,0 0,0 1,-1 1,-57 64,52-64,1 0,0 0,1 0,-1 0,1 1,0 0,0-1,0 2,0-1,1 0,0 1,0 0,1-1,0 1,0 0,0 0,0 2,3-2,1-1,0 1,0-1,1 0,0 0,0 0,0 0,0 0,1 0,-1-1,1 0,0 0,1 0,-1 0,1-1,-1 1,1-1,0 0,0-1,1 1,-1-1,0 0,1 0,16 9,-18-9,0 0,0 0,0 0,0 0,-1 0,1 1,-1-1,1 1,-1 0,0 0,0 1,0-1,-1 1,1-1,-1 1,0 0,0 0,0 0,0 0,-1 0,0 0,1 0,-2 0,1 1,0-1,-1 0,0 1,0-1,0 1,-1-1,1 0,-1 1,0-1,0 0,0 0,-1 1,-6 6,-1-1,0 0,0 0,-1-1,0 0,-1-1,0 0,0-1,0 0,-1 0,0-1,-1-1,-11 4,3 1,15-7,0 0,0 0,-1 0,1-1,-1 1,1-2,-1 1,0-1,1 0,-1 0,0-1,0 0,-1 0,-8-4</inkml:trace>
  <inkml:trace contextRef="#ctx0" brushRef="#br0" timeOffset="11475.785">13237 255,'-7'6,"-18"11,1 1,1 1,1 0,1 2,0 1,2 1,1 0,0 2,-8 16,24-38,0 0,1 1,-1-1,0 0,1 1,0-1,0 1,0 0,1-1,-1 1,1 0,0-1,0 1,0 0,0-1,1 1,-1 0,1-1,0 1,0 0,0-1,1 0,-1 1,1-1,0 0,0 1,0-1,0 0,0-1,1 1,0 0,-1-1,1 1,0-1,0 0,0 0,0 0,1 0,-1-1,0 1,3 0,6-1,0-1,1 0,-1 0,0-1,1-1,-1 0,0-1,0 0,-1-1,1 0,-1-1,1 0,-1-1,-1 0,1 0,-1-1,0-1,-1 0,0 0,3-4,-5 7,-1 0,1-1,-1 0,1 0,-2 0,1-1,-1 0,0 0,0 0,-1-1,0 1,0-1,-1 0,0 0,-1 0,1-1,-2 1,1-1,-1 1,0-1,-1 0,0 1,0-1,-1 0,0 1,-1-1,0 1,0 0,-1-1,0 1,-1-1,0 4,0 0,0 0,0 0,-1 1,1 0,-1 0,0 0,-1 1,1 0,-1 0,1 0,-1 0,0 1,0 0,0 0,0 1,0 0,-1 0,1 0,0 1,0 0,-1 0,1 0,0 1,0 0,-5 1,-14 5</inkml:trace>
  <inkml:trace contextRef="#ctx0" brushRef="#br0" timeOffset="11789.475">13293 537,'-18'7,"0"1,1 0,-1 2,2 0,-1 0,1 2,1 0,0 1,1 0,1 1,0 1,0 0,2 1,0 0,0 1,1 2,8-16,0 0,1 0,-1 1,1-1,0 0,0 0,0 1,1-1,-1 1,1-1,0 0,-1 1,2-1,-1 1,0-1,1 1,-1-1,1 0,0 1,0-1,1 0,-1 0,0 0,1 0,0 0,0 0,0 0,0 0,0-1,1 1,-1-1,1 0,0 1,-1-1,1-1,0 1,0 0,0-1,0 1,2 0,3 1,-1-1,1 1,0-1,0 0,0-1,0 0,0 0,0-1,0 0,0 0,0-1,0 0,0-1,0 1,0-1,-1-1,1 0,-1 0,1 0,-1-1,0 0,0 0,-1-1,1 0,-1-1,-1 1,-1-1,0-1,-1 1,1 0,-1-1,0 0,-1 0,0 0,0 0,-1 0,1 0,-1 0,-1 0,0-1,0 1,0 0,-1-1,0 1,0 0,-1 0,0 0,0 0,0 0,-1 0,-2-3,-7-8</inkml:trace>
  <inkml:trace contextRef="#ctx0" brushRef="#br0" timeOffset="13856.582">0 1581,'55'-16,"1"-2,1 3,0 2,1 2,1 4,32-1,89-14,261-61,-143 48,1205 37,-1085-3,-65-26,345 26,-362-25,664 26,1049 0,-1666-29,25 17,-212 0,130 10,25-1,26-24,161 15,-163-6,92 18,-190 1,22-12,-177 0,0 4,21 7,155-28,-99 0,-58 2,85-5,309 32,-511-1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29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22,'-5'5,"-1"6,4 2,4-7,5-4,7-3,1-5,2-2,-1-5,2 0,-8 3,-10 2,-10 8,-8 4,-1 1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0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1,'-5'5,"-6"1,3 1,8-2,-1-2,-4-1,2-5,-2-3,-1 4,-4 4,0 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0 172,'10'-29,"7"-14,2 5,-3 14,-4 15,-5 15,-2 11,2 7,4-1,6-8,4-7,4-10,2-10,2-6,-5-6,-1 1,-4 0,-7 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0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1,'453'0,"-283"28,-98-26,-60-3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171 366,'-14'7,"-1"1,1 0,0 1,1 0,0 1,1 1,0 0,0 1,1 0,1 1,0 0,-6 10,16-22,-1 0,0 1,1-1,-1 1,1-1,-1 1,1-1,0 1,0-1,0 1,0-1,0 1,0-1,0 1,0-1,0 1,1-1,-1 1,1-1,-1 1,1-1,0 0,-1 1,1-1,0 0,0 1,0-1,0 0,0 0,0 0,0 0,0 0,0 0,1 0,-1 0,0-1,1 1,-1 0,1-1,-1 1,1-1,-1 0,0 1,1-1,0 0,72 4,-59-8,0 0,0-2,0 1,-1-2,0 0,0-1,-1 0,0-1,0-1,-1 0,0 0,-1-1,0-1,-1 0,-1 0,1-1,-2 0,0-1,-1 0,0 0,4-13,-4 11,0-1,-2 1,0-1,0 0,-2 0,0 0,-1-1,-1 1,0-1,-2 1,-1-18,2 30,-1 0,1 1,-1-1,1 0,-1 0,-1 0,1 1,-1-1,0 0,0 1,0 0,0-1,-1 1,0 0,0 0,0 0,0 1,-1-1,1 1,-1 0,0 0,0 0,0 0,0 1,-1-1,1 1,-1 0,1 1,-1-1,0 1,1 0,-1 0,0 0,0 1,0-1,0 1,0 1,0-1,1 1,-1-1,0 1,0 1,0-1,1 1,-2 0,-3 5,1 1,0 0,0 0,1 0,0 1,1 0,-1 1,2 0,0-1,0 2,0-1,1 0,1 1,0 0,0 0,1 0,1 0,0 0,0 0,1 1,0-1,1 0,1 0,0 0,0 0,1 0,0 0,3 6,1 3,1-1,0 0,1 0,1-1,1 0,1-1,0 0,1-1,1 0,0-1,1-1,1 0,0-1,0-1,2-1,0 0,0-1,5 1,69 29,-68-33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4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58,'-11'133,"-24"104,24-125,10-88</inkml:trace>
  <inkml:trace contextRef="#ctx0" brushRef="#br0" timeOffset="5736.8">86 58,'31'-16,"137"-25,-157 41,73 2,-82-1,0-1,0 0,0 1,-1-1,1 1,0-1,0 1,0 0,0 0,-1 0,1 0,0 0,-1 0,1 1,-1-1,1 0,-1 1,0-1,0 1,0 0,1-1,-1 1,-1 0,1 0,0 0,0-1,-1 1,1 0,-1 0,0 0,1 0,-1 0,0 0,0 0,0 0,0 0,-1 2,-2 4,-1 1,0-1,0 0,0 0,-1 0,-1 0,1-1,-1 0,0 0,-1-1,0 0,0 0,0 0,-1-1,1 0,-1-1,-1 1,1-2,0 1,-7 1,-29 6,55-12,1 1,-1 0,0 1,0 0,1 1,-1 0,0 0,-1 2,1-1,0 1,-1 1,0 0,0 0,0 1,-1 0,0 1,0 0,-1 1,1-1,-2 1,7 9,-12-15,-1 1,1-1,-1 1,0-1,0 1,0-1,-1 1,1-1,0 1,-1 0,0-1,0 1,0 0,0 0,0-1,0 1,-1 0,1-1,-1 1,0-1,0 1,0 0,0-1,0 0,0 1,-1-1,1 0,-1 0,1 1,-1-1,0 0,0-1,0 1,0 0,0-1,-1 1,-1 0,-99 42,87-40,-1 1,0 0,-1-2,0 0,1-1,-1-1,0-1,0 0,0-1,0-1,-11-3,26 5,1-1,-1 1,1-1,0 0,-1 1,1-1,0 0,0 0,0-1,-1 1,1 0,1-1,-1 1,0-1,0 0,0 1,1-1,-1 0,1 0,0 0,-1 0,1 0,-1-2,0-12</inkml:trace>
  <inkml:trace contextRef="#ctx0" brushRef="#br0" timeOffset="6101.55">707 228,'-9'11,"0"1,1 0,0 0,1 0,1 1,0 0,1 1,0-1,1 1,1 0,0 0,0 3,3-15,0 0,0 1,0-1,0 0,0 1,0-1,1 1,-1-1,1 0,0 0,-1 1,1-1,0 0,1 0,-1 0,0 0,0 0,1 0,-1 0,1-1,0 1,-1 0,1-1,0 0,0 1,0-1,0 0,0 0,0 0,1 0,-1 0,0 0,0-1,1 1,-1-1,0 0,1 1,-1-1,2 0,91-23,-86 18,0-1,0 0,-1-1,0 0,0 0,-1 0,0-1,0-1,-1 1,0-1,0 0,-1 0,0 0,-1-1,3-9,-6 17,-1 0,1 0,-1-1,0 1,0 0,0-1,0 1,-1 0,1 0,0-1,-1 1,0 0,1 0,-1 0,0 0,0 0,0 0,-1 0,1 0,0 0,-1 0,1 1,-1-1,1 0,-1 1,0 0,0-1,0 1,0 0,0 0,0 0,0 0,0 0,0 0,0 1,-1-1,-83-13,57 13,3 2</inkml:trace>
  <inkml:trace contextRef="#ctx0" brushRef="#br0" timeOffset="6436.625">1046 228,'-15'24,"1"13,2 4,8-4,10-9,8-8,7-9,4-5,4-5,-4-6,-2-3,1-4,1-6,-4-4,-1-3,-4-3,-4 0,-5 3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6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1 328,'63'2,"-37"0,0-2,0 0,1-2,-1-1,0-1,8-3,-26 4,1 0,-1-1,0-1,0 1,-1-1,1-1,-1 1,0-1,-1-1,1 1,-1-1,0 0,-1 0,0-1,0 0,0 0,-1 0,-1 0,1-1,0-4,-3 10,0 0,-1 0,1 1,-1-1,0 0,0 1,0-1,0 0,-1 0,1 1,-1-1,1 0,-1 1,0-1,0 1,0-1,-1 1,1-1,-1 1,1 0,-1 0,0-1,1 1,-1 0,0 1,0-1,-1 0,1 1,0-1,-1 1,1-1,-1 1,1 0,-1 0,1 0,-1 1,-1-1,-103-6,97 9,0 0,0 1,0 0,0 0,1 1,0 0,-1 1,2 0,-1 0,1 1,-1 0,1 1,1 0,0 0,0 0,0 1,1 0,0 0,0 1,1 0,0 0,1 0,0 0,0 1,1 0,1 0,-1 0,2 0,-1 0,1 0,1 0,0 0,0 1,1 3,1-9,-1-1,1 1,0 0,0-1,1 1,-1-1,1 0,0 0,0 0,0 0,1 0,0-1,-1 1,1-1,0 0,1 0,-1-1,0 1,1-1,-1 0,1 0,0-1,0 1,0-1,2 0,132 7,-118-9,-1 0,1-2,-1 0,1-2,-1 0,-1-1,1-1,-1-1,0-1,-1 0,2-3,-4 4</inkml:trace>
  <inkml:trace contextRef="#ctx0" brushRef="#br0" timeOffset="478.287">565 498,'54'-56,"-3"-1,-2-3,27-46,-56 80,-9 42,-11-3,-2-6,1 1,0-1,1 0,0 1,0-1,0 0,1 1,0-1,1 0,-1 0,1 0,1 0,-1 0,1 0,0 0,1-1,0 0,0 1,0-1,1-1,0 1,0-1,0 0,0 0,1 0,0-1,4 3,0-4,0-1,-1 0,1 0,0-1,0 0,0-1,0 0,0-1,0 0,0 0,-1-1,1-1,0 1,-1-2,0 1,1-1,-2-1,1 1,0-1,-1-1,0 0,0 0,-1 0,1-1,-1-1,-1 1,0-1,0 0,2-4,2-5,-4 0</inkml:trace>
  <inkml:trace contextRef="#ctx0" brushRef="#br0" timeOffset="1263.318">1440 301,'13'0,"-1"-1,1 0,0 0,-1-2,0 1,1-1,-1-1,0 0,0-1,-1 0,1-1,-1 0,-1-1,1 0,-1-1,3-2,-10 4,1 1,-1 0,0 0,0-1,-1 0,1 0,-1 1,-1-1,1-1,-1 1,0 0,0 0,-1 0,0 0,0-1,0-2,0 6,0 0,-1 0,1 0,0 0,-1 0,1 0,-1 1,0-1,0 0,0 0,0 1,-1-1,1 1,-1-1,0 1,1-1,-1 1,0 0,0 0,-1 0,1 0,0 0,-1 1,1-1,-1 1,1-1,-1 1,0 0,0 0,1 0,-1 0,0 1,0-1,-3 1,-4 0,0 1,-1 1,1 0,0 1,0 0,1 0,-1 1,1 0,-1 0,1 1,0 1,1 0,0 0,0 0,0 1,0 0,1 1,0 0,1 0,0 0,0 1,1-1,0 2,0-1,1 0,1 1,-1 0,1 0,1 0,0 0,1 0,-1 1,3-5,-1-1,1 1,0-1,0 0,1 1,-1-1,1 0,0 0,1 0,-1-1,1 1,0 0,0-1,1 0,-1 1,1-1,0-1,0 1,0-1,0 1,1-1,-1 0,1-1,0 1,0-1,5 2,3 1,-1-1,1 0,1 0,-1-2,0 1,1-2,0 0,-1 0,1-1,6-2,-2 2,1-1,0-1,-1-1,1-1,-1 0,0-2,0 0,-1-1,0 0,0-1,0-2,-1 1,-1-2,0 0,0-1,-1 0,0-1,-1 0,-1-2,0 1,-1-1,-1-1,3-6,-10 16,1-2,0 0,0 0,-1-1,1 1,-2-1,0 0,0 0,0 0,-1 0,0 0,-1 0,0 0,0 0,-1-1,-1 1,0-4,1 12,1-1,-1 1,0-1,1 1,-1-1,0 1,0-1,0 1,0 0,0 0,0-1,0 1,-1 0,1 0,0 0,-1 0,1 0,0 1,-1-1,1 0,-1 1,0-1,1 1,-1-1,1 1,-1 0,0 0,1 0,-1 0,0 0,1 0,-1 0,0 0,1 1,-1-1,1 0,-1 1,1 0,-1-1,1 1,-1 0,-1 1,-51 49,52-49,1 0,0 1,-1-1,1 1,0-1,0 1,0-1,0 1,1 0,-1 0,1-1,0 1,-1 0,1 0,1-1,-1 1,0 0,1 0,-1-1,1 1,0 0,0-1,0 1,0-1,0 1,0-1,1 1,-1-1,1 0,0 0,0 0,0 0,0 0,0 0,0 0,0-1,2 1,96 40,-82-37,-14-5,0 0,0 0,-1 0,1 0,0 1,0 0,0 0,0 0,0 0,-1 1,1-1,0 1,-1 0,0 0,1 0,-1 0,0 1,0-1,0 1,0 0,-1 0,1 0,-1 0,0 1,0-1,0 0,0 1,0 0,-1-1,0 1,0 0,0 0,0 0,0-1,-1 1,1 0,-1 0,0 0,-1 3,-76 142,70-128</inkml:trace>
  <inkml:trace contextRef="#ctx0" brushRef="#br0" timeOffset="1896.54">2484 131,'-26'21,"1"1,1 2,1 0,1 1,1 2,1 0,1 1,0 5,17-31,0 0,0 0,1 1,-1-1,1 1,0-1,-1 1,1-1,0 1,1 0,-1 0,0-1,1 1,0 0,-1 0,1 0,0 0,0 0,1-1,-1 1,1 0,-1 0,1 0,0-1,0 1,0 0,1-1,-1 1,0-1,1 0,0 1,-1-1,1 0,0 0,0 0,0 0,1 0,-1 0,0-1,1 1,2 0,7-3,0 0,0-2,0 1,0-1,-1-1,1 0,-1-1,0 0,0-1,-1 0,1-1,-1 0,-1 0,1-1,-1 0,3-5,105-106,-116 119,0-1,-1 1,1 0,0 0,0 0,0 0,0 0,0 0,0 0,-1 0,1 0,0 0,0 1,0-1,0 0,0 1,-1-1,1 0,0 1,0-1,-1 1,1-1,0 1,-1-1,1 1,0 0,-1-1,1 1,-1 0,1-1,-1 1,1 0,-1 0,0 0,1-1,-1 1,0 0,0 0,1 0,-1 0,0 0,0-1,0 1,0 0,0 0,0 0,-1 0,1 0,0 0,0-1,-1 1,1 0,0 0,-1 0,1-1,-1 1,1 0,-1 0,1-1,-1 1,1 2,-5 419,-21-218,24-187,-1 0,0-1,-1 1,-1-1,-1 0,0-1,-1 1,-1-1,0 0,-1-1,0 0,-1 0,-1-1,0-1,-1 1,-1-2,-3 3,-64 28,78-41,-1-1,0 1,0-1,1 0,-1 0,0 0,1 0,-1 0,0-1,0 1,1-1,-1 0,1 0,-1 0,0 0,1 0,0 0,-1-1,1 1,0-1,0 0,0 1,0-1,0 0,0 0,0-1,1 1,-1 0,1 0,-1-1,1 0,-3-8,1 1,0-1,1 0,0 0,1 1,0-1,1 0,0 0,1 0,0 0,0 0,1 0,1 0,0 1,0-1,2 0,1-12,80-275,-72 261</inkml:trace>
  <inkml:trace contextRef="#ctx0" brushRef="#br0" timeOffset="2501.259">2935 159,'-8'7,"1"1,0 0,0 1,0 0,1 0,0 0,1 0,0 1,1 0,0 0,0 1,1-1,1 1,-1-1,2 1,0 0,0 0,1 0,0 0,0 0,2 0,-1-1,2 6,-1-14,-1 1,0 0,1-1,-1 0,1 1,0-1,0 0,0 0,0 0,0 0,1 0,-1 0,1-1,-1 1,1-1,-1 1,1-1,0 0,-1 0,1 0,0-1,0 1,0-1,0 1,0-1,0 0,0 0,-1-1,1 1,0 0,0-1,0 0,0 1,0-1,-1 0,1-1,0 1,93-63,-40-2,-44 49,1 0,1 1,1 1,0 0,1 1,11-7,-26 20,0 0,0 0,0 0,0 1,0-1,1 0,-1 0,0 1,0-1,1 1,-1-1,1 1,-1-1,0 1,1 0,-1 0,1 0,-1 0,1 0,-1 0,0 0,1 0,-1 0,1 1,-1-1,0 0,1 1,-1 0,0-1,1 1,-1 0,0-1,0 1,0 0,0 0,1 0,-1 0,-1 0,1 0,0 0,0 1,0-1,-1 0,1 0,0 1,-1-1,1 0,-1 1,0-1,1 1,-1-1,0 1,0-1,3 27,-2 0,-1 1,-1-1,-2 0,0 0,-2-1,-1 1,-2-1,0 0,-10 20,-6 29,-96 395,106-429,8-22,-1-1,0-1,-2 1,0-1,0-1,-2 0,-2 3,12-18,0 0,-1-1,1 1,0-1,0 1,-1-1,1 1,0-1,-1 0,0 0,1 0,-1 0,0 0,1 0,-1 0,0 0,0-1,0 1,0-1,1 1,-1-1,0 0,0 0,0 0,0 0,0 0,0 0,0-1,0 1,0 0,0-1,0 0,1 1,-1-1,0 0,0 0,1 0,-1 0,1 0,-1 0,1-1,-1 1,1-1,0 1,-1-1,1 1,0-1,0 1,0-1,0 0,1 0,-1 1,0-1,1 0,-4-17,2 1,0 0,1-1,0 0,2 1,0-1,1 1,1-1,1 1,1 0,0 0,1 1,1 0,1 0,0 0,1 1,1 0,5-5,-8 5,1 1,0 0,1 1,1 0,0 0,1 1,1 0,0 1,1 0,0 1,0 1,1 0,1 1,0 0,0 1,0 1,1 0,0 1,1 1,-1 1,16-3,0 5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310 143,'12'29,"-1"3,-2 0,-1 2,-1-1,-2 1,-2-1,-1 1,-1 0,-2 0,-1 0,-2 0,-1 0,-2-1,-1 0,-3 4,8-29,0 0,0 0,-1 0,0-1,0 1,-1-1,0 0,0 0,-1-1,0 1,0-1,-1-1,1 1,-1-1,0 0,-1-1,1 0,-1 0,0 0,0-1,0 0,0-1,-1 0,1 0,0 0,-1-1,0-1,1 1,-1-2,1 1,-1-1,0 0,1-1,-7-2,-37-25,34 14</inkml:trace>
  <inkml:trace contextRef="#ctx0" brushRef="#br0" timeOffset="255.218">0 88,'43'-10,"39"-3,14 1,1 2,-7-1,-9 0,-8 2,-7 3,-6 3,-8 1,-12 1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1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29 311,'169'28,"132"-27,-289-1</inkml:trace>
  <inkml:trace contextRef="#ctx0" brushRef="#br0" timeOffset="246.041">1 594,'38'0,"32"0,9 0,-4 0,-10 0,-17-5,-11-2,-7 1,-9 1</inkml:trace>
  <inkml:trace contextRef="#ctx0" brushRef="#br0" timeOffset="564.732">819 1,'5'33,"1"31,-5 9,-2 2,-2-8,1-4,-1-10,2-3,0-5,-5-7,-1-3,1-4,1-3,2 0,0-1,2-5</inkml:trace>
  <inkml:trace contextRef="#ctx0" brushRef="#br0" timeOffset="980.585">1073 141,'356'-105,"-272"97,-82 8,-1 0,1 0,0 0,0 0,-1 0,1 1,0-1,-1 1,1-1,0 1,-1 0,1-1,-1 1,1 0,-1 0,1 0,-1 0,0 0,1 1,-1-1,0 0,0 1,0-1,0 0,0 1,0 0,0-1,-1 1,1-1,-1 1,1 0,-1-1,1 1,-1 0,0 0,0-1,0 1,0 0,0 0,0-1,0 1,-1 0,1-1,-1 1,1 0,-6 11,1-1,-2 1,1-1,-2-1,0 1,0-1,-1-1,0 0,-1 0,0-1,-2 2,-3 4,-32 30,14-15,2 1,1 1,1 2,2 1,1 0,-15 31,39-62,-1 0,1 0,0 0,-1 0,2 0,-1 1,0-1,1 0,0 1,0 0,1-1,-1 1,1-1,0 1,0 0,0-1,1 1,-1 0,1-1,0 1,1-1,-1 0,1 1,0-1,0 0,0 0,1 0,-1 0,1 0,0-1,0 1,0-1,1 0,-1 1,1-2,0 1,-1 0,1-1,1 0,-1 0,0 0,0 0,1-1,-1 1,1-1,17 0,-1 0,1-1,-1-2,0 0,0-1,0-1,0-1,0-1,-1-1,0-1,-1 0,15-9,-8 4</inkml:trace>
  <inkml:trace contextRef="#ctx0" brushRef="#br0" timeOffset="1280.535">2033 85,'-33'30,"-10"6,2 2,1 2,3 2,1 1,2 2,-3 9,34-51,0 1,0 0,0 0,1 0,0 0,0 0,0 0,0 1,1-1,-1 1,1-1,0 1,1-1,-1 1,1 0,0 0,0-1,0 1,1 0,0-1,0 1,0-1,0 1,1-1,0 1,-1-1,2 0,-1 0,0 0,1 0,0 0,0 0,0-1,0 0,1 1,-1-1,1 0,0-1,0 1,0-1,1 1,15 2,0 0,1-2,-1 0,1-2,0 0,0-1,-1-1,1-1,0-1,-1-1,0-1,1 0,-2-2,1 0,0-1,4-1,0 0,-1-2,0 0,-1-2,0 0,-1-2,0 0,-1-1,-1-1,-1-1,0-1,2-5,-15 17,0 0,-1 0,0-1,0 1,-1-1,0 0,0 0,0-1,-1 1,-1 0,0-1,0 1,0-1,-1 1,0-1,-1 0,0 1,0-1,-1 1,0 0,-1 0,1-1,-2 2,1-1,-1 0,0 1,-1-1,1 1,-1 0,-1 1,0-1,-4-4,3 6,-1 1,1-1,-1 1,1 0,-1 1,0 0,-1 0,1 1,0 0,-1 0,1 1,-1 0,1 1,-1 0,0 0,1 1,-1 0,1 0,-5 2,-12 1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1,'0'4,"0"8,-4 5,-3 5,-4-2,0 2,-3 1,-5 1,-3 2,-2-4,1 0,2 0,-2 2,-1-4,3 0,1-3,4-6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243 113,'-25'15,"1"0,1 2,0 0,1 2,1 1,0 0,2 1,1 1,-11 17,27-36,-1 1,1-1,1 0,-1 1,1 0,-1-1,1 1,0 0,0 0,0 0,1-1,0 1,-1 0,1 0,1 0,-1 0,0 0,1 0,0 0,0-1,0 1,0 0,1-1,0 1,-1-1,1 1,0-1,1 0,-1 1,1-1,-1-1,1 1,0 0,0-1,0 1,0-1,1 0,-1 0,0 0,1 0,3 0,5 3,1 0,-1-1,1-1,0 0,0 0,0-2,1 1,-1-2,0 0,1 0,-1-2,0 1,0-2,7-1,174-66,-178 64,0 0,0-1,-1-1,-1-1,1 0,-1-1,-1-1,0 0,0 0,-1-1,-1-1,0 0,-1-1,0 0,-1 0,-1-1,3-7,-9 19,-1 0,0-1,0 1,0 0,0-1,0 1,-1-1,0 1,0 0,0-1,0 1,0-1,0 1,-1-1,0 1,0-1,0 1,0 0,0 0,-1-1,0 1,1 0,-1 0,0 1,0-1,-1 0,1 1,0-1,-1 1,0 0,1 0,-1 0,0 0,0 0,0 0,-1 1,1 0,0-1,0 1,-1 1,1-1,-1 0,1 1,-2-1,-19-2</inkml:trace>
  <inkml:trace contextRef="#ctx0" brushRef="#br0" timeOffset="366.575">525 367,'-39'18,"1"2,1 1,1 2,1 2,1 1,-5 7,37-31,2-2,-106 101,102-97,0 1,0 0,1-1,0 1,0 1,0-1,1 0,0 1,0-1,0 1,0 0,1-1,0 1,0 0,1 0,0 0,0 0,0 0,0 0,1-1,0 1,0 0,1 0,2 0,0 0,1-1,-1 1,1-1,0 0,1-1,-1 1,1-1,0 0,0 0,0-1,0 0,1 0,-1 0,1-1,0 0,-1 0,1-1,0 0,0 0,0-1,0 1,0-2,0 1,0-1,0 0,0 0,4-2,2 2,0-1,0 0,0 0,-1-2,1 1,-1-2,0 0,0 0,-1-1,0 0,0-1,0 0,0-1,-1-1,-1 1,0-1,0-1,0 0,-1 0,-1 0,0-1,0 0,-1-1,-1 0,1 1,-2-2,0 1,0 0,0-10,-3 17,0-1,-1 0,1 1,-1-1,0 0,-1 0,0 1,0-1,0 1,0-1,-1 1,0-1,0 1,0 0,-1 0,0 0,0 0,0 0,-1 1,1-1,-1 1,0 0,0 0,-1 0,1 1,-4-2,-14-10</inkml:trace>
  <inkml:trace contextRef="#ctx0" brushRef="#br0" timeOffset="1049.761">976 424,'36'-79,"3"1,3 3,9-8,-22 48,-29 34,1 1,-1-1,0 1,1-1,-1 1,1-1,-1 1,1-1,-1 1,1 0,-1-1,1 1,0-1,-1 1,1 0,-1 0,1-1,0 1,-1 0,1 0,0 0,-1 0,1 0,0 0,-1 0,1 0,0 0,-1 0,1 0,0 0,-1 1,1-1,0 0,-1 0,1 1,-1-1,1 0,0 1,-1-1,1 1,-1-1,1 1,-1-1,1 1,-1-1,0 1,1-1,-1 1,0-1,1 1,-1 0,0-1,0 1,1 0,-1-1,0 1,0 0,0-1,0 1,1 7,0 0,0 0,-1-1,0 1,-1 0,0 0,0 0,0 0,-1-1,-1 1,-1 4,-6 85,10-95,0 0,1-1,-1 1,1-1,-1 1,1 0,0-1,0 1,0-1,0 0,0 1,0-1,0 0,0 1,0-1,0 0,1 0,-1 0,1 0,-1 0,1-1,-1 1,1 0,-1-1,1 1,-1-1,1 1,0-1,-1 0,1 0,0 1,0-1,-1-1,1 1,0 0,-1 0,1 0,0-1,-1 1,1-1,-1 0,1 1,-1-1,1 0,64-43,-26 5,-16 15,0 1,1 1,1 1,1 1,14-6,-40 25,0 0,0 0,0 0,0 0,0 0,0 1,0-1,0 0,1 1,-1-1,0 1,0 0,1-1,-1 1,0 0,1 0,-1-1,0 1,1 0,-1 1,0-1,1 0,-1 0,0 0,0 1,1-1,-1 1,0-1,0 1,1-1,-1 1,0 0,0 0,0-1,0 1,0 0,0 0,0 0,0 0,0 0,-1 0,1 0,0 1,-1-1,1 0,-1 0,1 0,-1 1,0-1,1 0,-1 1,0-1,0 0,0 1,0-1,0 0,0 1,-38 118,15-67,10-19,8-24,0 1,1 0,0 1,1-1,0 1,1 0,0-1,1 1,0 0,1 6,4 0</inkml:trace>
  <inkml:trace contextRef="#ctx0" brushRef="#br0" timeOffset="1289.055">2106 85,'-39'33,"-41"36,-17 15,-6 8,5-2,5-7,8-8,9-12,13-6,8-10,7-6,9-7,9-3,6-8,7-2,2-6,2-4</inkml:trace>
  <inkml:trace contextRef="#ctx0" brushRef="#br0" timeOffset="1652.751">2077 649,'-59'17,"1"4,0 1,2 4,-2 3,10 11,48-39,-1 0,0 1,1-1,-1 1,1-1,0 0,-1 1,1-1,0 1,0-1,0 1,0-1,0 1,0-1,0 1,1-1,-1 1,0-1,1 0,-1 1,1-1,0 1,-1-1,1 0,0 0,0 1,0-1,0 0,0 0,0 0,0 0,0 0,0 0,1 0,-1-1,0 1,1 0,-1-1,0 1,1-1,43 20,-40-20,-1 0,0 1,0-1,0 1,0 0,0 0,0 0,0 1,0 0,-1-1,1 1,0 1,-1-1,0 0,1 1,-1 0,0-1,0 1,0 1,-1-1,1 0,-1 1,0-1,0 1,0-1,0 1,-1 0,1 0,-1 0,0 0,0 0,-1 0,1 0,-1 0,0 1,0 2,-4-1,-1 0,0-1,0 1,0-1,0 0,-1-1,0 1,0-1,0 0,-1-1,1 1,-1-1,0 0,0-1,0 0,0 0,0 0,0-1,-1 0,1-1,0 1,-1-2,1 1,0-1,-19 2</inkml:trace>
  <inkml:trace contextRef="#ctx0" brushRef="#br0" timeOffset="2939.857">609 0,'-55'2,"21"-3,-160 5,180-1,0 1,0 1,0 0,1 1,0 0,0 1,1 1,-1 0,2 0,-1 1,1 1,1 0,-2 2,1 2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1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1 367,'218'-158,"-175"118,-1-1,-3-2,20-30,-59 73,0-1,0 1,0-1,0 1,1-1,-1 1,0-1,0 1,0-1,0 1,0-1,1 1,-1 0,0-1,0 1,1-1,-1 1,0 0,1-1,-1 1,1 0,-1-1,0 1,1 0,-1-1,1 1,-1 0,1 0,-1 0,1 0,-1-1,0 1,1 0,-1 0,1 0,-1 0,1 0,-1 0,1 0,-1 0,1 0,-1 0,1 0,-1 1,1-1,-1 0,1 0,-1 0,1 1,-1-1,1 0,-1 1,0-1,1 0,-1 1,0-1,1 0,-1 1,0-1,1 1,-1-1,0 0,0 1,0-1,1 1,2 36,-3-33,7 208,28 55,-28-208,-6-43,0 0,1 0,1 0,0 0,1 0,1 0,1-1,0 1,-5-15,-1-1,0 1,0-1,1 1,-1-1,0 1,1-1,-1 1,0-1,1 1,-1-1,1 1,-1-1,1 1,-1-1,1 0,-1 1,1-1,-1 0,1 0,-1 1,1-1,0 0,-1 0,1 0,0 0,-1 0,1 0,-1 0,1 0,0 0,-1 0,1 0,-1 0,1 0,0 0,-1-1,1 1,-1 0,1 0,0-1,-1 1,1 0,-1-1,1 1,-1-1,0 1,1 0,-1-1,1 1,-1-1,0 1,1-1,-1 0,0 1,0-1,1 1,-1-1,0 1,0-1,0 0,0 1,0-1,0 0,19-47,-18 44,92-276,11 55,-57 99,-53 120,-2 9</inkml:trace>
  <inkml:trace contextRef="#ctx0" brushRef="#br0" timeOffset="3233.015">932 649,'-33'73,"17"12,16-83,-1 0,1 0,0 0,0 0,0 1,1-1,-1 0,0 0,1 0,0 0,-1 0,1 0,0 0,0 0,0 0,0 0,0 0,1 0,-1-1,1 1,-1-1,1 1,-1-1,1 1,0-1,0 0,0 0,-1 0,1 0,0 0,0 0,1 0,-1-1,0 1,0-1,0 0,1 1,3-2,0-1,0 0,0 1,0-2,-1 1,1-1,-1 1,0-2,1 1,-1-1,-1 1,1-1,0 0,-1-1,0 1,0-1,0 0,-1 0,0 0,0-1,0 1,0-1,-1 1,0-1,0 0,-1 0,1 0,-1 0,0-5,1 4,-1 0,0 0,0-1,-1 1,1 0,-2 0,1 0,-1 0,0 0,0 0,-1 0,0 0,0 0,-1 0,0 1,0-1,0 1,-10-2,1 7</inkml:trace>
  <inkml:trace contextRef="#ctx0" brushRef="#br0" timeOffset="5968.456">1355 254,'44'0,"27"0,8 0,-6 0,-9 0,-12 0,-9 0,-8 0,-4 0,-4 0,0 0,-6 0</inkml:trace>
  <inkml:trace contextRef="#ctx0" brushRef="#br0" timeOffset="6218.154">1496 480,'39'-5,"31"-6,14-1,-3-4,-10 1,-13 3,-11 4,-14 2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1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85 476,'1'1,"0"1,0 0,1-1,-1 1,0-1,1 1,0-1,-1 0,1 0,0 0,-1 0,1 0,0 0,0 0,0 0,0-1,0 1,0-1,0 1,0-1,0 0,0 0,0 0,0 0,1 0,-1-1,0 1,0 0,1-1,168-20,28-7,-155 28,-64 18,2-9,3 1</inkml:trace>
  <inkml:trace contextRef="#ctx0" brushRef="#br0" timeOffset="213.422">0 729,'39'0,"31"-4,9-3,-5 1,-9 2,-12 0,-9 2,-8 1,-5 0,-8 1</inkml:trace>
  <inkml:trace contextRef="#ctx0" brushRef="#br0" timeOffset="800.055">846 306,'13'-13,"0"0,0 1,1 1,1 0,0 1,0 0,1 1,0 1,0 1,1 0,0 1,7-1,1 0,-10 0,1 2,0 0,0 1,0 0,1 2,-1 0,1 0,0 2,0 0,-1 1,5 1,-19-1,1-1,-1 1,0-1,0 1,0 0,0 0,0 0,0 0,0 0,0 0,0 1,0-1,0 1,-1-1,1 1,-1 0,1 0,-1-1,0 1,0 0,0 0,0 0,0 0,0 1,0-1,-1 0,1 0,-1 0,1 1,-1-1,0 0,0 0,0 1,0-1,0 0,-1 0,1 1,-1 0,-45 76,-114 54,158-132,-1 1,1 0,-1-1,1 1,0 0,0 0,0 0,0 0,0 0,0 1,1-1,-1 1,1-1,-1 1,1-1,0 1,0 0,0 0,1-1,-1 1,1 0,-1 0,1 0,0 0,0 0,0 0,1-1,-1 1,0 0,1 0,0 0,0 0,0-1,0 1,0 0,1-1,-1 1,1-1,-1 0,1 1,0-1,0 0,0 0,3 2,81 42,-77-44,0 1,-1 1,1-1,-1 2,0-1,0 1,0 0,-1 0,0 1,0 0,0 1,-1 0,0-1,0 2,0-1,-1 1,0 0,-4-4,1 0,-1 0,0 0,-1 1,1-1,-1 0,0 0,0 0,0 1,0-1,-1 0,1 0,-1 0,0 0,-1 0,1 0,-1 0,1 0,-1 0,-1 0,1-1,0 1,-1-1,0 0,1 0,-1 0,0 0,-1 0,0 0,-109 61,-42-16,136-44,7-5</inkml:trace>
  <inkml:trace contextRef="#ctx0" brushRef="#br0" timeOffset="1114.347">1806 278,'-62'61,"3"2,2 3,4 3,-24 41,76-108,-7 8,1-1,1 2,0-1,0 0,1 1,1 0,-1 1,2-1,0 1,0-1,1 1,0 0,1 0,1 0,0 0,0 2,4-9,0 1,0-1,0 0,0-1,1 1,0-1,0 0,0 0,0-1,1 1,-1-1,1 0,0-1,0 1,0-1,0 0,0-1,1 0,-1 0,0 0,1 0,-1-1,1 0,-1-1,0 1,1-1,-1-1,1 1,5 1,11 1,0-1,0-2,0 0,0-1,0-1,-1-1,0-1,0-1,0-1,-1-1,0-1,0 0,-1-2,16-12,-23 15,0-1,-1 0,0 0,-1-2,0 1,0-1,-2-1,1 0,-2 0,0 0,0-1,-1-1,-1 1,0-1,-1 0,-1-1,-1 1,0-1,0 1,-2-1,0 0,-1 0,0 0,-1 0,-3-11,1 19,0 0,-1 0,0 1,0-1,-1 1,1 0,-2 0,1 0,-1 1,0 0,0 0,-1 0,0 1,0 0,0 0,0 1,-1 0,0 0,0 1,0 0,0 0,0 1,-1 0,1 0,-1 1,1 0,-1 1,-5 0,-11 0</inkml:trace>
  <inkml:trace contextRef="#ctx0" brushRef="#br0" timeOffset="1485.365">2568 24,'-19'10,"1"0,1 1,0 1,1 1,0 0,0 1,2 1,0 0,0 1,2 1,0 0,0 2,10-16,1 0,0 0,0 0,0 1,1-1,-1 0,1 0,0 0,0 0,0 1,0-1,0 0,1 0,-1 0,1 1,0-1,0 0,0 0,0 0,1 0,-1 0,1-1,0 1,0 0,0-1,0 1,0-1,0 0,1 0,-1 0,1 0,-1 0,1 0,0-1,0 1,0-1,0 0,0 0,0 0,0 0,0 0,0-1,1 0,-1 1,0-1,0 0,1 0,1-1,4 3,0 0,1-1,-1-1,1 1,-1-1,1-1,-1 0,1 0,-1-1,0 0,1 0,-1-1,-1 0,1-1,0 0,-1-1,0 1,0-2,0 1,0-1,-1 0,0-1,0 1,-1-1,0-1,0 1,-1-1,0 0,0 0,-1-1,0 0,0 1,-1-2,-2 5,0 0,0-1,-1 1,0-1,0 1,-1-1,1 1,-1-1,0 1,-1 0,1 0,-1-1,0 1,0 0,-1 0,1 1,-1-1,0 0,0 1,-1 0,0 0,1 0,-1 0,0 0,-1 1,1 0,-1 0,1 0,-1 0,0 1,0 0,0 0,0 0,-1 1,1-1,-4 1,-19-8,2 2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316 105,'-16'3,"-1"2,1-1,0 2,0 0,0 1,1 1,0 0,1 1,0 1,0 0,1 1,0 0,1 1,0 0,1 1,1 1,0 0,0 0,2 0,0 1,0 1,1-1,1 1,1 1,0-1,1 1,0 9,3-4,1-1,2 0,0 0,1 0,1 0,0 0,2-1,1 0,0 0,2 0,0-1,1 0,1-1,7 9,-7-16,0-2,0 1,1-1,0-1,0 0,1-1,0 0,1-1,-1-1,1 0,0 0,0-2,1 0,-1 0,1-1,0-1,-1-1,1 0,0-1,-1 0,1-1,-1-1,1 0,-1-1,0-1,8-3,-1 0,0-2,-1 0,1-1,-2-1,0-1,0-1,-2 0,1-1,-2-1,0-1,-1 0,-1-1,0-1,-2 0,0-1,-1 0,-1-1,6-19,-9 26,-1-1,-1 1,0-2,-1 1,-1 0,0-1,-1 0,-1 1,-1-1,0 0,0 0,-2 1,0-1,-1 0,-1 1,0 0,-2-3,1 4,0 0,-1 1,-1 0,0 1,-1 0,0 0,-1 0,0 1,-1 0,0 1,-1 0,0 1,-1 0,0 1,0 0,0 1,-1 0,0 1,-1 0,1 1,-1 1,0 0,0 1,-1 0,1 1,0 1,-1 0,1 1,-1 1,-8 1,-21 9,8 1</inkml:trace>
  <inkml:trace contextRef="#ctx0" brushRef="#br0" timeOffset="765.811">62 472,'4'-8,"-1"1,1-1,0 1,0 0,1 0,0 0,0 1,1 0,-1 0,1 0,1 1,-1 0,1 0,0 0,0 1,0 0,1 1,-1-1,1 1,0 1,7-2,-7 0,0 0,0 1,0 1,0-1,1 1,-1 0,1 1,-1 0,1 0,-1 1,1 0,0 1,-1 0,1 0,-1 1,0 0,1 0,-1 1,0 0,0 0,0 1,-1 0,0 1,5 3,174 189,-179-193,1 0,1-1,-1 0,0 0,1-1,-1 0,1-1,0 0,-1 0,1-1,0 0,0 0,0-1,-1 0,1-1,-1 0,1 0,-1-1,1 0,-1 0,0-1,1-1,15-27,-22 18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2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393 622,'-6'-6,"-1"1,-1 0,1 1,0 0,-1 0,0 0,0 1,0 0,-1 1,1 0,0 0,-1 1,0 0,1 0,-1 1,1 0,-1 1,0 0,1 0,-1 1,1 0,0 0,0 1,0 0,0 1,-7 3,3-1,1 0,1 0,-1 1,1 0,1 0,-1 1,1 1,1 0,-1 0,1 0,1 1,0 0,1 1,-1 0,2 0,0 0,0 0,1 1,0 0,1 0,1 0,0 0,0 0,1 1,1-1,0 0,1 1,0-1,0 0,2 0,-1 0,2 0,1 4,-1-8,1-1,0 1,1-1,0 0,0 0,0 0,1-1,0 0,0 0,0-1,1 0,0 0,0-1,0 0,0 0,1-1,0 0,0 0,8 0,180 7,-145-12,-49 2,3 1,-1-1,1 0,-1 0,0 0,1-1,-1 0,1 0,-1 0,0 0,0-1,0 0,0 0,0-1,0 0,0 1,0-2,2-8</inkml:trace>
  <inkml:trace contextRef="#ctx0" brushRef="#br0" timeOffset="481.272">731 960,'34'-4,"-1"-1,0-1,-1-2,1-1,-2-2,1-1,-2-1,1-2,-2-1,16-12,-36 21,-1 0,0 0,0-1,-1 0,0-1,-1 0,0 0,0 0,-1 0,0-1,-1 0,3-8,-6 15,0-1,0 1,0-1,0 1,-1-1,1 0,-1 1,0-1,0 0,-1 1,1-1,-1 0,1 1,-1-1,0 1,-1-1,1 1,-1 0,1-1,-1 1,0 0,0 0,0 0,0 0,-1 1,1-1,-1 1,0-1,0 1,0 0,0 0,0 0,0 0,0 1,-1-1,1 1,-1 0,-2-1,-8 0,-1 1,1 0,-1 0,1 2,-1 0,0 0,1 2,0 0,0 0,0 1,0 1,0 0,1 1,0 1,0 0,1 1,-1 0,2 0,-1 2,1-1,-8 10,8-8,1 0,-1 0,2 1,-1 0,2 1,0 0,0 0,1 1,1 0,0 0,1 0,1 1,0 0,0 5,4-15,0 0,0 0,0 0,1 0,0 0,0 0,1 0,-1-1,1 1,0 0,0-1,0 0,1 1,0-1,-1 0,2 0,-1 0,0-1,1 1,-1-1,1 0,0 0,0 0,1 0,-1-1,0 1,1-1,130 41,-111-40,0-1,0 0,0-2,0-1,0-1,0 0,0-2,-1-1,0-1,0-1,0-1,-1-1,0-1,10-7,-7 3</inkml:trace>
  <inkml:trace contextRef="#ctx0" brushRef="#br0" timeOffset="934.23">1409 1016,'45'-30,"-1"-2,-2-2,-1-2,-2-1,-1-3,-2 0,14-24,-27 0,-46 85,18-11,1 0,0 1,0-1,1 1,0 0,1-1,1 1,-1 0,2 0,-1 0,2 1,-1-1,1 0,1-1,0 1,1 0,0 0,1-1,0 1,1-4,1 0,1 0,-1 0,1-1,0 0,1-1,0 1,-1-2,1 1,1-1,-1 0,1 0,-1-1,1-1,0 1,0-1,1-1,-1 0,0 0,0-1,1 0,-1 0,0-1,0-1,0 1,0-1,0-1,0 0,0 0,-1-1,1 0,-1 0,0-1,0 0,-1 0,3-3,10-10,0-1,-1-1,-1-1,-2 0,0-1,-1-1,-1 0,-1-1,-1-1,-1 0,-1 0,1-11,-9 30,11-39,-9 25</inkml:trace>
  <inkml:trace contextRef="#ctx0" brushRef="#br0" timeOffset="1363.211">2707 1,'2'1,"0"0,0 1,-1-1,1 1,0-1,-1 1,1 0,-1 0,1 0,-1 0,0 0,0 0,0 0,0 0,0 0,0 0,-1 1,1-1,-1 0,1 1,-1-1,0 0,0 1,0-1,-1 2,2-1,2 39,-2 1,-2 0,-2 0,-2 0,-5 16,-39 223,12-72,26-75,12-135</inkml:trace>
  <inkml:trace contextRef="#ctx0" brushRef="#br0" timeOffset="1617.166">2369 593,'38'0,"37"0,15 0,3-5,-11-1,-10 0,-11 1,-12 2,-10 0,-11-3,-5-1,-3 1,1 1,-3 2</inkml:trace>
  <inkml:trace contextRef="#ctx0" brushRef="#br0" timeOffset="2396.92">3216 649,'19'5,"0"0,0-2,1-1,-1 0,1-1,0-1,-1-1,1-1,0-1,-1 0,0-2,0 0,0-1,-1 0,0-2,0 0,0-2,-1 0,-14 8,0-1,1 0,-1 0,-1 0,1 0,0 0,-1-1,0 1,0-1,0 0,0 1,0-1,-1 0,1 0,-1 0,0 0,-1 0,1 0,-1-1,0 1,1 0,-2 0,1 0,-1-1,1 1,-1 0,0 0,0 0,-1 0,1 0,-1 1,0-1,0 0,0 1,-1-1,1 1,-1 0,0 0,0 0,0 0,0 0,0 0,-1 1,1 0,-1 0,0 0,1 0,-1 0,0 1,0 0,0-1,0 1,-4 0,-8 2,1 1,0 1,0 0,0 0,0 2,1 0,0 1,0 0,0 1,1 0,0 1,0 1,1 0,0 1,0 0,1 1,1 0,-7 9,5-8,1 1,0-1,1 2,1-1,0 2,1-1,0 1,1 0,1 1,0-1,1 1,-2 15,7-26,0 0,0-1,0 1,1 0,0 0,0-1,0 1,0-1,1 1,-1-1,1 1,1-1,-1 0,1 0,-1 0,1 0,0 0,0-1,1 0,-1 1,1-1,0 0,-1-1,1 1,0-1,1 1,-1-1,0 0,1-1,0 1,144 26,-104-30,0-1,0-3,-1-2,0-2,-1-1,0-3,-1-1,0-2,-2-2,12-8,-16 5,0-2,-1-2,-2-1,-1-1,-1-2,-1-1,12-19,-30 38,-1-1,0 0,-1 0,-1-1,0-1,0 1,-2-1,0-1,-1 1,0-1,-1-1,-1 1,-1 0,1-5,-4 19,0 0,0-1,-1 1,1 0,0-1,-1 1,1 0,-1 0,0-1,0 1,0 0,0 0,0 0,0 0,0 0,-1 0,1 0,-1 1,0-1,1 1,-1-1,0 1,0-1,0 1,0 0,0 0,0 0,0 0,0 0,-1 0,1 1,0-1,-1 1,1-1,0 1,0 0,-1 0,1 0,-2 1,-92 18,85-15,0-1,0 2,1-1,0 1,0 1,0 0,0 0,1 1,0 0,1 1,-1 0,1 0,1 1,0 0,0 0,1 1,0-1,0 1,1 1,1-1,0 1,-1 3,5-10,0 0,1 0,-1 0,1 0,0 0,0 0,0-1,0 1,1 0,0 0,-1-1,1 1,1-1,-1 0,0 0,1 0,0 0,-1 0,1 0,0-1,1 1,-1-1,0 0,1 0,2 1,97 42,-94-42,3 0,1 1,-1 0,0 1,0 0,0 0,-1 2,1-1,-2 2,1-1,-1 1,0 1,-1 0,0 0,0 1,-1 0,0 1,-1-1,0 1,-1 1,0-1,0 2,11 126,-16-78,-1-57,0 0,0 0,1 0,0 0,-1-1,1 1,1 0,-1 0,0-1,1 1,0 0,0-1,0 0,0 1,1-1,-1 0,1 0,-1 0,1-1,3 3,10 3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507 481,'1'-4,"0"1,0 0,-1-1,1 1,-1-1,1 1,-1-1,0 1,-1-1,1 1,0-1,-1 1,0-1,0 1,0 0,0-1,-1 1,1 0,-1 0,0 0,0 0,0 0,0 1,0-1,-1 0,0 0,-5-2,0 1,0 0,0 0,-1 1,0 0,1 0,-1 1,0 1,0-1,0 1,0 1,0-1,0 2,0-1,0 1,-3 1,-12-1,-2 0,0 1,0 1,0 1,1 1,0 2,0 0,0 2,1 1,-21 11,43-20,-1 0,1 1,0-1,0 0,-1 1,1 0,0 0,1 0,-1 0,0 0,0 0,1 0,-1 0,1 0,0 1,0-1,0 1,0-1,0 1,0-1,0 1,1 0,0-1,-1 1,1 0,0-1,0 1,1 0,-1-1,0 1,1 0,0-1,-1 1,1-1,0 1,0-1,1 1,-1-1,0 0,1 1,0-1,-1 0,1 0,0 0,0-1,0 1,0 0,0-1,14 10,1-1,0-1,0-1,0 0,1-1,0-1,1-1,-1-1,6 1,72 9,-96-14,1 0,-1 1,1-1,-1 0,1 0,0 1,-1-1,1 0,-1 1,1-1,-1 0,1 1,-1-1,0 1,1-1,-1 1,1-1,-1 1,0-1,1 1,-1-1,0 1,0 0,0-1,1 1,-1-1,0 1,0 0,0-1,0 1,0-1,0 1,0 0,0-1,0 1,0 0,-1-1,1 1,0-1,0 1,0-1,-1 1,1 0,0-1,-1 1,1-1,-1 1,1-1,0 0,-1 1,1-1,-1 1,1-1,-1 0,1 1,-1-1,0 0,1 0,-1 1,-38 27,34-24,-27 16,12-9,2 1,0 1,0 0,1 1,1 1,0 1,1 0,0 2,12-14,1 0,-1 1,1-1,0 0,0 1,0 0,1 0,-1-1,1 1,0 0,1 0,-1 0,1 0,0 0,0 0,1 0,-1 0,1 0,0 0,1 0,-1 0,1-1,0 1,0 0,0-1,1 0,0 1,-1-1,1 0,1-1,-1 1,1 0,-1-1,1 0,0 0,0 0,0 0,1-1,-1 1,1-1,-1 0,1-1,4 2,0 1,-1 0,1 0,0-1,0 0,0-1,1 0,-1-1,1 0,-1 0,1-1,-1 0,1 0,-1-1,1-1,-1 1,0-2,0 1,0-1,0-1,0 1,0-1,-1-1,0 0,5-4,0-5</inkml:trace>
  <inkml:trace contextRef="#ctx0" brushRef="#br0" timeOffset="332.506">365 1,'-43'204,"9"2,1 87,-21 131,53-411,-3 18,1 0,2 1,1-1,2 0,5 31,-1-39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2.82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278 59,'-247'17,"217"-5,46 4,147-4,203-23,15-17,-151 10,1256-40,-1142 60,-656-2,286 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3.27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9 0,'0'0,"1"1,-1-1,0 0,1 1,-1-1,0 0,0 1,1-1,-1 0,0 1,0-1,0 1,1-1,-1 0,0 1,0-1,0 1,0-1,0 0,0 1,0-1,0 1,0-1,0 1,0-1,0 0,0 1,0-1,-1 1,1-1,0 0,0 1,0-1,-1 1,1-1,0 0,0 1,-1-1,1 0,0 1,-1-1,1 0,0 0,-1 1,1-1,0 0,-1 0,1 0,-1 0,1 1,0-1,-1 0,1 0,-1 0,1 0,-1 0,1 0,0 0,-1 0,1 0,-1 0,1 0,-1 0,17 4,0-1,0 0,1-1,-1 0,0-1,1-1,12-2,11 1,600-26,1150 24,-1623 8,-150 13,-19-7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22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69 0,'-10'29,"-3"14,-4 5,1-2,3-7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47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11 1,'-4'14,"-3"5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77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217 1,'-3'0,"0"0,-1 0,1 0,0 1,0-1,0 1,0 0,0 0,1 0,-1 0,0 1,0-1,1 1,-1 0,1-1,-1 1,1 0,0 1,-1-1,1 0,1 1,-1-1,0 1,0-1,1 1,0 0,-1 0,1-1,0 1,0 0,1 0,-1 0,1 0,-1 1,1-1,0 0,0 0,0 0,1 0,-1 0,1 0,-1 0,1 0,0 0,0 0,1 0,-1-1,1 1,0 2,2-1,-1 0,0 0,-1 1,1-1,-1 1,0 0,0 0,0 0,0 0,-1 0,0 0,0 0,-1 0,1 0,-1 1,0-1,0 0,-1 0,0 1,0-1,0 0,0 0,-1 0,0 0,0-1,0 1,-1 0,1-1,-1 1,0-1,-1 0,-1 2,0-2,0-1,0 0,0 0,-1 0,1-1,-1 0,1 0,-1 0,0 0,0-1,0 0,0-1,0 1,0-1,0 0,0-1,0 1,0-1,0 0,1-1,-1 1,0-1,-1-1,-6-8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9.68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1,'0'0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9.442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77 0,'-14'24,"-5"18,1 6,3-1,5-7</inkml:trace>
  <inkml:trace contextRef="#ctx0" brushRef="#br0" timeOffset="501.268">331 198,'18'-26,"1"1,1 1,2 1,0 1,1 1,13-8,-34 27,-1 0,1 0,0 0,0 1,0-1,0 1,0-1,0 1,1 0,-1 0,0 0,1 0,-1 0,0 1,1-1,-1 1,1-1,-1 1,1 0,-1 0,1 0,-1 0,1 0,-1 1,1-1,-1 1,1 0,-1 0,1-1,-1 2,0-1,0 0,0 0,1 1,-1-1,0 1,-1-1,1 1,2 2,12 47,-15-46,-1-1,1 0,-1 0,1 0,1 1,-1-1,1 0,-1 0,1-1,0 1,0 0,1 0,-1-1,1 0,0 1,0-1,0 0,0 0,0-1,1 1,-1-1,1 1,0-1,0 0,-1-1,1 1,0-1,1 1,5-3,0 0,0-1,-1 1,1-2,0 0,-1 0,1 0,-1-1,0-1,0 1,-1-2,1 1,-1-1,0 0,-1-1,1 0,-2 0,1-1,-1 1,0-1,0-1,-1 1,0-1,0 0,1-6,5-5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5.53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199 1,'-2'26,"-2"1,0-1,-1 1,-2-1,-1-1,-1 1,-7 28,-100 278,112-322,-1 0,1 1,1-1,0 1,0 0,1 0,1 0,0 0,0 0,1 0,0 1,1-1,2 9,-2-18,0 0,0 0,0 0,1 0,-1 0,1-1,-1 1,1 0,0-1,-1 1,1-1,0 1,0-1,0 0,0 0,0 0,0 0,1 0,-1-1,0 1,0-1,1 1,-1-1,0 0,1 0,-1 0,0 0,1 0,-1 0,0-1,2 1,78-24,-64 17,56-21,-51 18,1 0,-1 2,2 1,-1 1,1 1,0 1,18 0,58 6,-94 3,-7 1</inkml:trace>
  <inkml:trace contextRef="#ctx0" brushRef="#br0" timeOffset="521.457">1102 255,'2'51,"-2"-1,-2 1,-2-1,-2 0,-3 0,-2-1,-2 0,-10 24,-15 37,33-99</inkml:trace>
  <inkml:trace contextRef="#ctx0" brushRef="#br0" timeOffset="802.296">763 283,'43'0,"43"-5,12-1,-1 0,-8-4,-14 1,-15 0,-13 3,-9 2,-7 2,-3-4,-8 0</inkml:trace>
  <inkml:trace contextRef="#ctx0" brushRef="#br0" timeOffset="1305.9">1666 86,'-151'452,"145"-433,1 0,1 1,1-1,0 1,1 0,2 0,0 0,1 0,1 3,-2-22,0 1,0 0,0 0,1-1,-1 1,0 0,1-1,-1 1,1 0,0-1,-1 1,1 0,0-1,0 1,0-1,0 0,0 1,0-1,1 0,-1 0,0 1,1-1,-1 0,1 0,-1-1,1 1,-1 0,1 0,-1-1,1 1,0-1,0 1,-1-1,1 0,0 0,0 0,-1 0,1 0,0 0,0 0,-1 0,1-1,0 1,-1-1,1 1,1-2,76-40,-76 40,142-86,-144 87,0 0,0 0,1 0,-1 1,0-1,0 1,1-1,-1 1,1-1,-1 1,0 0,1 0,-1-1,1 1,-1 0,1 0,-1 1,1-1,-1 0,0 0,1 1,-1-1,0 1,1-1,-1 1,0-1,1 1,-1 0,0 0,0 0,0 0,0 0,0 0,0 0,0 0,0 0,0 0,0 0,-1 1,1-1,0 0,-1 0,1 1,-1 0,-2 65,-10 17,14-65</inkml:trace>
  <inkml:trace contextRef="#ctx0" brushRef="#br0" timeOffset="1565.639">2146 650,'-5'24,"-1"8</inkml:trace>
  <inkml:trace contextRef="#ctx0" brushRef="#br0" timeOffset="1716.31">2174 283,'0'0</inkml:trace>
  <inkml:trace contextRef="#ctx0" brushRef="#br0" timeOffset="2033.765">2625 509,'-13'4,"11"-4,-1 0,1 0,-1 0,0 0,1 0,-1 0,1 1,-1-1,1 1,-1 0,1 0,-1 0,1 0,0 0,-1 0,1 1,0-1,0 1,0-1,0 1,0 0,0 0,1 0,-1 0,1 0,-1 0,1 1,0-1,0 0,0 1,0-1,0 1,0-1,1 1,-1-1,1 1,0-1,0 1,0 0,0-1,0 1,0-1,1 2,32 37,-30-39,1 0,-1 1,0-1,0 1,0 0,0 0,-1 0,1 0,-1 0,0 0,0 1,0-1,0 1,-1 0,1 0,-1-1,0 1,0 0,0 0,-1 0,1 0,-1 0,0 0,0 0,0 0,-1 0,0 0,1 0,-1 0,-1 0,1 0,0-1,-1 1,-1 1,0-1,0-1,0 1,-1-1,1 0,-1 0,0-1,0 1,0-1,0 1,-1-1,1 0,0-1,-1 1,1-1,-1 0,0 0,1-1,-1 1,0-1,0 0,1 0,-1 0,0-1,1 0,-1 0,0 0,1 0,-1-1,1 0,-3-1,-7-10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44.38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310 37,'-2'-2,"0"-1,0 0,0 1,0-1,0 1,-1 0,1 0,-1 0,1 0,-1 0,0 0,0 1,0-1,0 1,0 0,0 0,0 0,0 0,-1 1,1-1,0 1,0 0,-1 0,1 0,0 0,0 0,-1 1,1-1,0 1,0 0,-2 1,-95 44,92-41,-1 1,1-1,0 2,1-1,-1 1,1 0,1 1,-1 0,1 0,1 0,-1 1,2-1,-1 1,1 0,0 1,1-1,0 1,0 0,1-1,1 1,0 0,0 0,1 0,0 0,0 0,1 0,1 0,2 9,1-13,1 0,-1 0,1-1,1 1,-1-2,1 1,0-1,0 1,0-2,1 1,-1-1,1-1,0 1,0-1,0 0,0-1,0 0,0 0,1-1,6-1,72 3,-62-3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4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0 168,'1'-10,"0"1,0-1,0 1,2 0,-1 0,1 0,0 0,1 0,0 0,0 1,1 0,5-8,-7 12,-1 1,0 0,1 0,0 0,0 0,0 1,0-1,0 1,0-1,1 1,-1 0,1 1,0-1,-1 0,1 1,0 0,0 0,0 0,0 1,0-1,0 1,0 0,0 0,0 0,0 0,0 1,0 0,0 0,0 0,-1 0,3 1,0 2,-1 1,1-1,-1 1,0 0,0 0,-1 1,1-1,-1 1,-1 0,1 0,-1 1,0-1,0 1,-1-1,0 1,0 0,0 0,0 6,2 3,1 10,0 1,-2 1,-1-1,-2 0,0 1,-2-1,-1 0,-1 1,-1-2,-2 1,0-1,-2 0,-1 0,-1-1,-1 0,-3 2,-34 57,49-85,1 1,-1-1,1 1,-1-1,1 0,-1 1,0-1,1 0,-1 1,0-1,1 0,-1 0,0 1,0-1,0 0,0 1,0-1,0 0,0 0,0 1,0-1,0 0,0 0,0 1,0-1,-1 0,1 0,0 1,-1-1,1 0,0 1,-1-1,1 1,-1-1,1 0,-1 1,1-1,-1 1,1-1,-1 1,0 0,1-1,-1 1,0-1,1 1,-1 0,0 0,1-1,-1 1,0 0,0 0,1 0,-1 0,0 0,0 0,1 0,-1 0,0 0,0 0,1 1,-1-1,0 0,1 0,-1 1,0-1,1 0,-1 1,0-1,1 0,-1 1,8-24,0 1,2 0,1 0,0 1,2 0,0 1,1 0,1 1,1 0,1 2,1-1,0 2,16-12,-5 1,0-1,0 2,2 1,1 2,1 0,8-2,-37 24,-1-1,0 1,0 0,1 0,-1 0,0 0,1 1,-1-1,1 0,-1 1,1 0,-1 0,1 0,-1 0,1 0,0 0,-1 0,1 1,-1 0,0-1,1 1,-1 0,1 0,-1 0,0 0,0 1,0-1,0 1,0-1,0 1,0 0,0 0,0-1,-1 1,1 1,-1-1,0 0,1 0,-1 0,0 1,0-1,0 0,-1 1,1-1,-1 1,1-1,-1 1,0-1,0 1,0 0,0-1,0 1,-1-1,0 3,-63 282,15-145,42-132,16-44,78-117,-43 85,-23 33,1 1,1 2,2 0,0 1,3 1,0 2,1 1,2 1,0 1,2 2,68-19,-100 40,0 0,0-1,0 1,0 0,0 0,0-1,0 1,0 0,0 0,0 0,0 0,0 0,0 0,0 1,0-1,0 0,0 1,0-1,0 0,0 1,0-1,0 1,-1-1,1 1,0 0,0-1,0 1,-1 0,1-1,0 1,-1 0,1 0,-1 0,1 0,-1 0,1 0,-1 0,1 0,-1 0,0 0,0 0,0 0,1 0,-1 0,0 0,0 0,0 0,-1 0,1 0,0 0,0 0,0 0,-1 0,-15 60,15-58,-60 133,48-111,0 0,1 1,1 0,2 1,1 0,1 0,1 1,-2 28,8 17,1-61</inkml:trace>
  <inkml:trace contextRef="#ctx0" brushRef="#br0" timeOffset="619.319">1638 337,'-2'-4,"0"-1,0 1,0 0,0 0,-1 0,1 0,-1 0,0 0,0 1,-1-1,1 1,-1 0,1 0,-1 0,0 0,0 1,0 0,-1 0,1 0,-1 0,1 0,-1 1,1 0,-1 0,0 0,1 1,-1 0,0 0,0 0,1 0,-1 1,0-1,0 1,1 0,-1 1,1-1,-1 1,1 0,0 0,0 1,0-1,0 1,0 0,-1 0,-17 17,0 0,1 1,1 1,1 1,1 0,1 2,1 1,9-17,0 0,1 0,1 1,-1 0,2 0,-1 0,1 0,1 1,0-1,0 1,1 0,1 0,0 0,0 0,1 0,0 0,1 0,0 1,3-8,-1 0,1-1,0 1,0-1,0 0,0 0,1 0,-1 0,1-1,-1 1,1-1,0-1,0 1,0-1,0 0,0 0,0 0,1-1,-1 1,0-1,0-1,0 1,0-1,1 0,-1 0,0 0,0-1,0 1,-1-1,1 0,0-1,3-2,26-12,0-2,-1-1,-1-2,-1-1,-2-1,0-2,-1-1,-2-1,1-2,35-40,-62 70,1-1,0 1,-1-1,1 1,-1 0,1-1,0 1,-1 0,1-1,0 1,-1 0,1 0,0 0,-1 0,1 0,0-1,0 1,-1 1,1-1,0 0,0 0,-1 0,1 0,0 0,-1 1,1-1,0 0,-1 1,1-1,0 0,-1 1,1-1,-1 1,1-1,-1 1,1-1,-1 1,1-1,-1 1,0-1,1 1,-1 0,0-1,1 1,-1 0,0-1,0 1,1 0,-1-1,0 1,0 0,0 0,0-1,5 44,-5-41,0 31,-1-29,0 0,0 0,0 1,0-1,1 0,0 0,0 0,0 0,1 1,0-1,0 0,0 0,0 0,1 0,0-1,0 1,0 0,1-1,-1 1,1-1,0 0,1 0,-1 0,1 0,-1-1,1 1,0-1,1 0,-1 0,4 2,1-4,0 1,-1-1,1-1,0 0,0 0,0-1,0 0,-1 0,1-1,0 0,1-1,15-5</inkml:trace>
  <inkml:trace contextRef="#ctx0" brushRef="#br0" timeOffset="969.849">2540 224,'-22'1,"0"1,-1 1,1 0,1 2,-1 0,1 2,0 0,0 2,-17 9,36-18,0 1,0-1,0 1,0 0,0 0,0 0,0 0,0 0,0 0,1 0,-1 0,0 1,1-1,-1 1,1 0,-1-1,1 1,0 0,0-1,0 1,0 0,0 0,0 0,0 0,1 0,-1 0,1 1,-1-1,1 0,0 0,0 0,0 0,0 0,0 1,0-1,1 0,-1 0,1 0,0 0,-1 0,1 0,0 0,0 0,0 0,0 0,1-1,-1 1,0 0,1-1,-1 1,1-1,0 1,54 31,-51-32,1 1,-1 0,1 1,-1-1,0 1,0 0,0 0,0 1,0 0,-1-1,0 1,0 1,0-1,0 1,0 0,-1-1,0 2,0-1,-1 0,1 0,-1 1,0 0,1 5,-5-4,-1 0,1 0,-1 0,-1 0,1 0,-1-1,0 0,-1 0,0 0,0 0,0-1,0 1,-1-1,0-1,0 1,0-1,-1 0,1 0,-1-1,0 0,0 0,-1-1,6 0,-116 43,93-55,25-2</inkml:trace>
  <inkml:trace contextRef="#ctx0" brushRef="#br0" timeOffset="4753.96">3077 197,'-56'-18,"46"16,0 0,1 1,-1 1,0-1,1 1,-1 1,0 0,1 0,-1 1,1 0,-2 1,8-2,0 0,0 0,0 0,0 1,0-1,0 1,0 0,1-1,-1 1,1 1,-1-1,1 0,0 1,0-1,0 1,0-1,1 1,-1 0,0 0,1 0,0 0,0 0,0 0,0 0,1 0,-1 0,1 0,-1 1,1-1,0 0,0 0,1 1,-1-1,1 0,0 0,1 5,1 0,0 0,1 0,0-1,0 1,0-1,1 0,0-1,1 1,0-1,0 0,0 0,0 0,1-1,2 1,60 69,-65-71,-1 1,1 0,-1-1,1 1,-1 1,-1-1,1 0,-1 1,0-1,0 1,0 0,-1-1,0 1,0 0,-1 0,0 0,0 0,0 0,0 0,-1 0,0-1,0 1,-1 0,0 0,0-1,0 1,0-1,-1 0,0 0,0 0,-1 0,1 0,-1 0,0-1,0 0,-1 1,-5 0,0-1,-1 0,1 0,-1-1,0 0,0-1,0 0,0 0,0-2,0 1,-1-1,1-1,0 0,0-1,0 0,0 0,0-1,-7-4,-13-20,23 10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1.76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116 566,'14'5,"0"-2,0 0,0 0,1-2,-1 1,1-2,-1 0,1-1,8-1,-18 1,-1 0,1 1,0-1,0-1,-1 1,1-1,-1 0,0 0,1 0,-1-1,0 1,0-1,0 0,-1 0,1 0,-1-1,1 1,-1-1,0 0,-1 0,1 0,-1 0,0-1,0 1,0 0,0-1,-1 0,1 1,-1-5,0 6,-1 1,0 0,0 0,0 0,0 0,0-1,0 1,-1 0,1 0,-1 0,1 0,-1 0,0-1,0 1,0 1,0-1,0 0,0 0,-1 0,1 0,-1 1,1-1,-1 1,1-1,-1 1,0 0,0 0,0-1,0 1,0 1,0-1,0 0,0 0,0 1,0-1,0 1,0-1,-2 1,-85 7,71 0,1 2,0 0,1 0,0 2,1 0,0 0,1 2,0 0,1 0,0 2,1-1,-6 11,15-21,0-1,0 0,0 1,0-1,0 1,1 0,0 0,0 0,0 0,0 0,1 0,0 0,-1 1,2-1,-1 0,0 1,1-1,0 1,0-1,0 1,0-1,1 1,0-1,0 0,0 1,1-1,-1 0,1 0,0 0,0 0,0 0,1 0,-1 0,1-1,0 0,0 1,0-1,1 0,-1 0,1-1,-1 1,1-1,0 1,18 1,0-1,0 0,1-2,-1 0,0-2,1 0,-1-2,0 0,0-1,1-2,135-47,-134 43</inkml:trace>
  <inkml:trace contextRef="#ctx0" brushRef="#br0" timeOffset="395.128">483 735,'249'-207,"-220"188,-16 42,-15 14,0-33,1 1,0 0,0 0,0-1,1 1,-1 0,1 0,0 0,0-1,1 1,0 0,0 0,0 0,0-1,1 1,-1-1,1 1,0-1,1 0,-1 1,1-1,0-1,0 1,0 0,0-1,1 1,-1-1,1 0,0 0,0 0,4 1,4-2,0 0,0-1,0-1,0 0,0-1,0 0,0-1,0 0,0-1,-1 0,1-1,-1 0,0-1,0 0,0-1,-1 0,0-1,0 0,0 0,-1-1,-1 0,1-1,-1 0,0-1,10-8</inkml:trace>
  <inkml:trace contextRef="#ctx0" brushRef="#br0" timeOffset="665.246">1498 1,'-30'79,"3"1,4 1,-12 80,9 8,24-157,-1 0,-1 0,0 0,0-1,-2 0,1 0,-1 0,-1-1,0 1,-7 7,4-4</inkml:trace>
  <inkml:trace contextRef="#ctx0" brushRef="#br0" timeOffset="915.788">1131 453,'39'5,"36"1,11-5,-6-2,-10-2,-13 1,-11 0,-9 0,-6 1,-3 0,-2 1,-5 0</inkml:trace>
  <inkml:trace contextRef="#ctx0" brushRef="#br0" timeOffset="1327.946">1865 538,'11'-7,"-2"3,0 0,-1-1,1 0,-1 0,0-1,-1 0,1 0,-1-1,0 0,-1 0,0-1,0 0,-1 0,1 0,-2-1,4-8,-8 15,0 0,0 0,-1 0,1 1,-1-1,0 0,1 0,-1 0,0 1,0-1,0 0,0 1,-1-1,1 1,0-1,-1 1,1 0,0 0,-1-1,0 1,1 0,-1 0,0 0,0 1,1-1,-1 0,0 1,0-1,0 1,0 0,0-1,0 1,1 0,-1 0,0 0,0 1,0-1,0 0,0 1,0-1,0 1,0-1,1 1,-1 0,0 0,1 0,-1 0,0 0,1 0,-1 1,1-1,-1 1,-16 7,1 1,0 0,1 1,0 1,1 1,0 0,1 1,0 0,1 1,1 1,0 0,1 1,1 0,-2 5,11-18,-1 1,1-1,0 0,0 1,1-1,-1 1,1-1,0 1,0-1,0 1,1-1,-1 1,1-1,0 1,1-1,-1 0,1 0,0 1,0-1,0 0,0-1,1 1,-1 0,1-1,0 1,0-1,1 0,-1 0,1 0,-1 0,1-1,0 0,0 1,0-1,0-1,0 1,1-1,-1 1,0-1,1 0,-1-1,1 1,2-1,13 2,-1-1,1-1,-1 0,1-2,-1 0,0-2,0 0,0 0,0-2,-1-1,5-2,4-1,-3 3</inkml:trace>
  <inkml:trace contextRef="#ctx0" brushRef="#br0" timeOffset="2216.501">2260 424,'-3'-1,"0"0,0 1,0-1,0 0,0 1,0 0,0-1,0 1,-1 0,1 1,0-1,0 1,0-1,0 1,0 0,0 0,0 0,0 0,1 1,-1-1,0 1,1 0,-1 0,1 0,-1 0,1 0,0 0,0 1,0-1,0 1,1-1,-1 1,1 0,-1-1,1 1,0 0,-1 2,0 34,-3 0,-1 0,-2 0,-10 29,22-94,17-25,2 1,2 1,27-39,-48 81,2-4,-1 0,1 0,0 1,0-1,1 1,0 0,1 1,0 0,0 0,1 0,0 1,1 1,0 0,0 0,0 0,1 2,11-6,-20 11,0 0,0 0,0 0,-1 0,1 0,0 1,0-1,0 1,-1-1,1 1,0-1,0 1,-1 0,1 0,-1 0,1 0,-1 0,1 0,-1 0,0 1,1-1,-1 0,0 1,0-1,0 1,0-1,0 1,0 0,0-1,-1 1,1 0,-1 0,1-1,-1 1,0 0,0 0,1 0,-1 0,-1 1,-1 75,-22 19,21-74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5.50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172 538,'-20'19,"1"0,1 2,1 0,1 0,1 2,1 0,1 0,0 1,2 1,1 1,9-24,0 0,0 0,1 0,-1 0,1 0,-1 0,1 1,0-1,-1 0,1 0,0 1,1-1,-1 0,0 0,1 0,-1 0,1 1,-1-1,1 0,0 0,0 0,0 0,0 0,0 0,1-1,-1 1,1 0,-1-1,1 1,-1-1,1 1,0-1,0 0,0 1,0-1,0 0,0-1,0 1,0 0,0 0,0-1,0 1,0-1,1 0,0 0,7 1,0-1,0 0,0 0,0-1,0-1,0 0,0 0,-1-1,1 0,-1-1,0 0,0 0,0-1,0 0,-1-1,0 0,0 0,0 0,2-5,12-10,-2-2,0 0,-2-2,-1 0,12-23,-23 37,0-1,0 0,-1 0,-1-1,0 0,-1 1,0-1,-1 0,-1-1,0 1,0 0,-2 0,1 0,-2-1,0 1,-2-9,2 18,0 0,-1 1,1-1,-1 0,0 1,1 0,-1 0,-1 0,1 0,0 0,-1 1,0-1,1 1,-1 0,0 0,0 1,0-1,0 1,0 0,-1 0,1 0,0 0,0 1,-1 0,1-1,0 2,-1-1,1 0,0 1,-1 0,1 0,0 0,0 1,0-1,0 1,0 0,0 0,1 1,-1-1,1 1,-1-1,1 1,0 0,0 1,0-1,0 0,-1 4,4-6,-1 0,1 0,0 0,0 0,-1 0,1 0,0 1,0-1,0 0,0 0,0 0,1 0,-1 1,0-1,0 0,1 0,-1 0,1 0,-1 0,1 0,-1 0,1 0,0 0,0 0,-1 0,1 0,0 0,0-1,0 1,0 0,0-1,0 1,0 0,0-1,0 0,0 1,0-1,0 1,0-1,1 0,-1 0,0 0,0 0,0 0,0 0,1 0,-1 0,0 0,0 0,0-1,0 1,0 0,0-1,1 1,-1-1,0 1,0-1,0 0,0 1,-1-1,1 0,0 0,0 1,0-1,0-1,41-21,-2-1,-1-2,0-2,-3-1,0-2,-2-2,-1 0,26-37,21-39,-63 104,-18 35,0-24,-92 637,85-552,2 5,-3-1,-5 0,-4-2,-4 0,-4-1,-17 35,40-117,-2 0,0 1,0-1,-1-1,0 1,0-1,-1 0,0-1,-1 0,0 0,0 0,-1-1,0 0,0-1,-1 0,-1 0,10-5,-1-1,1 1,-1-1,1 0,-1 0,1 0,-1 0,1 0,-1 0,1 0,-1-1,1 1,-1 0,1-1,-1 1,1-1,0 0,-1 1,1-1,0 0,0 0,-1 0,1 0,0 0,0 0,0 0,0 0,0 0,0-1,1 1,-1 0,0-1,1 1,-1 0,1-1,-1 1,1-1,-1 1,1-1,0 1,0-2,-5-65,14 27,1 1,1 0,3 1,1 1,2 0,1 1,2 1,2 1,1 0,2 2,28-29,18-20,-42 55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6.69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95,'19'-12,"-1"0,0 1,0 0,1 1,1 1,-1 1,1 1,1 0,0 2,-19 4,0 1,1-1,-1 1,0 0,1-1,-1 1,0 0,0 1,1-1,-1 0,0 1,1-1,-1 1,0 0,0-1,0 1,0 0,0 0,0 1,0-1,0 0,0 1,0-1,-1 1,1-1,-1 1,1 0,-1 0,1 0,-1 0,0 0,0 0,0 0,0 0,-1 0,1 0,0 1,-1-1,0 0,1 1,-1-1,0 0,0 0,0 1,-1-1,1 0,0 1,-1-1,0 0,-7 53,-3 0,-1-1,-4-1,-6 12,-15 55,5 5,33-125,0 1,0-1,0 0,0 0,0 0,0 0,0 0,0 0,0 0,0 0,0 0,-1 0,1 0,0-1,0 1,0 0,0-1,0 1,0-1,-1 1,1-1,0 1,0-1,-1 0,1 1,0-1,-1 0,1 1,-1-1,1 0,-1 0,1 0,-1 1,0-1,1 0,-1 0,0 0,1-1,-1 2,55-69,153-172,-82 126,-124 113,-1 1,1-1,-1 1,1 0,-1 0,1-1,0 1,0 1,0-1,-1 0,1 0,0 1,0-1,0 1,0-1,0 1,0 0,0 0,0 0,0 0,0 0,0 0,0 1,0-1,0 1,0-1,0 1,0 0,0 0,0 0,-1 0,1 0,0 0,-1 0,1 0,-1 1,1-1,-1 1,1-1,-1 1,0 0,0-1,0 1,0 0,0 0,0 0,-1-1,1 1,-1 0,1 0,-1 0,0 0,1 1,0 15,0-1,-1 1,-1-1,0 1,-2-1,0 0,-3 9,-6 44,10-50,0-8,0 0,1 0,0 0,1 0,0 0,1 0,1 0,0 0,2 5,-4-15,1-1,0 1,0-1,1 1,-1-1,0 1,0-1,1 1,-1-1,1 0,-1 0,1 0,0 0,-1 0,1 0,0 0,-1 0,1-1,0 1,0-1,0 1,0-1,0 0,0 0,0 0,0 0,-1 0,1 0,0 0,0-1,0 1,0-1,0 1,-1-1,1 0,0 0,0 0,0-1,67-40,131-139,-67 69,-133 111,1 0,0 1,0-1,0 1,0-1,-1 1,1-1,0 1,0 0,0-1,0 1,0 0,0 0,0 0,0 0,0 0,0 0,0 0,0 0,0 0,0 0,0 1,0-1,0 0,0 1,0-1,0 1,0-1,0 1,0-1,-1 1,1-1,0 1,0 0,-1 0,1-1,0 1,-1 0,1 0,-1 0,1 0,-1-1,1 1,-1 0,0 0,1 0,-1 0,0 0,0 0,0 0,0 0,0 0,0 0,0 0,0 0,0 0,0 0,-1 1,-6 61,-31 86,37-145,1 0,0 1,0-1,0 0,0 0,0 0,1 1,0-1,0 0,0 0,0 0,1 0,0 0,-1-1,2 1,-1 0,0-1,1 1,-1-1,1 0,0 0,0 0,0 0,0-1,3 2,15 8</inkml:trace>
  <inkml:trace contextRef="#ctx0" brushRef="#br0" timeOffset="371.695">1835 180,'-50'17,"1"3,1 2,0 1,2 3,1 2,-14 13,-32 56,88-93,1-1,0 0,0 1,1-1,-1 1,0 0,1-1,0 1,0 0,0 0,1 0,-1 0,1 0,0 0,0 0,0 0,1 0,-1 0,1-1,0 1,0 0,0 0,1 0,-1-1,1 1,0-1,0 1,0-1,1 0,-1 0,2 2,1-1,0 0,0-1,0 0,1 0,-1 0,1 0,-1-1,1 0,0 0,0-1,0 0,0 0,0 0,0 0,0-1,0 0,0-1,0 1,0-1,0 0,0-1,1 0,127-50,-108 38,-2 0,1-1,-2-2,0 0,-1-2,-1 0,-1-1,0-2,-2 0,0 0,11-22,-31 48,-4 5,1 0,0 1,0 0,1 0,1 0,0 0,0 0,1 1,0 0,0-1,1 1,1 0,0 3,25 18,-7-25</inkml:trace>
  <inkml:trace contextRef="#ctx0" brushRef="#br0" timeOffset="724.031">2626 39,'-289'153,"221"-94,66-57,1 0,-1 0,1-1,-1 1,1 0,0 0,0 0,0 0,0 0,0 1,1-1,-1 0,1 0,-1 0,1 1,0-1,0 0,0 1,0-1,0 0,0 0,1 1,-1-1,1 0,0 0,-1 0,1 0,0 1,0-1,1 0,-1-1,0 1,1 0,-1 0,1 0,-1-1,1 1,80 56,-82-54,0 1,-1-1,1 0,-1 0,0 0,0 0,0 0,-1-1,0 1,1 0,-1 0,0-1,-1 1,1-1,-1 0,1 0,-1 0,0 0,0 0,0-1,-1 1,1-1,-1 0,1 0,-2 0,-1 3,0 0,0 1,-1 0,1-1,-1 0,0-1,0 1,0-1,-1-1,1 1,-1-1,0-1,0 1,-4 0,4-8,7-4</inkml:trace>
  <inkml:trace contextRef="#ctx0" brushRef="#br0" timeOffset="1107.322">3106 95,'-13'3,"1"0,0 0,0 1,0 0,0 1,1 1,0 0,0 0,0 1,1 0,0 1,0 0,1 1,0 0,1 0,-5 7,11-12,0 0,1 0,-1 1,1-1,0 1,0-1,1 1,-1-1,1 1,0-1,0 1,0-1,1 1,-1-1,1 1,0-1,1 1,-1-1,1 0,0 1,0-1,0 0,0 0,1-1,1 2,21 59,-26-55,-1-1,0 1,-1 0,1-1,-2 0,1 0,-1 0,0 0,-1 0,0-1,0 0,-1 0,0 0,0-1,0 1,-1-2,0 1,0-1,0 0,-1 0,0-1,1 0,-2 0,1-1,-112 46,100-45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8.97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32 211,'38'-12,"-1"-1,0-2,0-2,-2-1,0-2,-1-1,-2-2,0-1,3-5,-35 28,0 0,0 0,1 0,-1 0,1 0,-1 0,1 0,-1 1,1-1,-1 0,1 0,0 0,0 1,-1-1,1 0,0 1,0-1,0 1,0-1,-1 1,1-1,0 1,0 0,0-1,0 1,0 0,0 0,0 0,0-1,0 1,0 0,0 1,0-1,0 0,0 0,0 0,0 0,0 1,0-1,0 1,0-1,0 1,0-1,0 1,0-1,-1 1,1-1,0 1,0 0,-1 0,1-1,0 1,-1 0,1 0,-1 0,1 0,-1 0,1 0,16 157,-6 0,-8 0,-8 28,5-153,-2 0,-1 0,-2 0,-1-1,-1 0,-2 0,-1-1,-2 0,0 0,-3-2,0 1,-2-2,-1 0,-1-1,-1-1,-6 3,18-21,-1-1,1-1,-1 0,-1 0,1-1,-1 0,0 0,0-1,0-1,-1 0,-9 2,16-4,-1 0,1-1,-1 1,1-1,-1 0,1-1,-1 1,1-1,0 1,-1-1,1-1,0 1,0-1,-1 1,1-1,0-1,1 1,-1 0,0-1,1 0,-1 0,1 0,0 0,0 0,0-1,0 1,1-1,-1 0,1 0,0 0,-3-11,1-1,1 0,0 0,1 0,1 0,1-1,0 1,1 0,0 0,2 0,0 0,0 0,2 0,0 1,0 0,2 0,0 0,1 1,5-8,11-11,2 1,2 1,0 1,2 2,1 1,2 1,0 2,1 1,2 2,23-11,-47 25,10-7,0 0,1 1,1 1,0 2,0 0,1 1,0 2,1 1,0 0,11 1,-14 5</inkml:trace>
  <inkml:trace contextRef="#ctx0" brushRef="#br0" timeOffset="307.575">851 832,'0'0,"-1"1,1-1,0 1,-1-1,1 0,-1 1,1-1,0 1,-1-1,1 0,-1 0,1 1,-1-1,1 0,-1 0,1 0,-1 1,1-1,-1 0,1 0,-1 0,0 0,1 0,-1 0,1 0,-1 0,1 0,-1-1,1 1,-1 0,1 0,-1 0,1-1,-1 1,1 0,-1 0,1-1,-1 1,1 0,0-1,-1 1,1-1,-1 1,1 0,0-1,0 1,-1-1,1 1,0-1,0 1,-1-1,1 1,0-1,0 1,0-1,0 0,0 1,0-1,0 1,0-1,0 1,0-1,0 1,0-1,0 1,1-1,-1 0,13-39,-12 38,6-15,11-30,3 0,1 2,2 1,2 1,21-25,6 18,-36 42</inkml:trace>
  <inkml:trace contextRef="#ctx0" brushRef="#br0" timeOffset="689.439">1613 465,'-218'73,"205"-67,0 1,0 0,1 1,0 0,0 1,1 1,0-1,1 2,0 0,0 0,1 0,1 1,0 1,-4 7,11-18,-1 0,0 1,1-1,0 1,0 0,-1-1,1 1,1 0,-1 0,0-1,1 1,-1 0,1 0,0 0,0 0,0 0,1-1,-1 1,0 0,1 0,0 0,0-1,0 1,0 0,0-1,0 1,1-1,0 1,-1-1,1 1,0-1,0 0,0 0,0 0,0 0,1-1,-1 1,0 0,1-1,-1 0,1 0,0 1,-1-1,1-1,0 1,3 0,7-3,1-1,-1-1,1 0,-1-1,0-1,-1 0,1 0,-1-1,0-1,-1 0,0 0,0-1,-1-1,4-4,27-21,-20 18,-16 12,1-1,0 1,0 0,0 1,0-1,0 1,1 0,0 1,0 0,0 0,0 0,1 1,-1 0,1 0,-1 1,2 0,18 22,-20-4</inkml:trace>
  <inkml:trace contextRef="#ctx0" brushRef="#br0" timeOffset="1122.289">1923 775,'46'-58,"2"2,2 2,3 2,3 3,-47 41,-6 3,1 1,0 0,1 0,-1 1,1-1,-1 1,1 0,0 0,0 1,0-1,1 1,-1 0,0 1,1-1,-1 1,1 0,5 0,-9 3,1 1,-1-1,0 1,0 0,0-1,0 1,-1 0,1 0,-1 0,0 0,1 1,-1-1,-1 0,1 1,0-1,-1 0,0 1,0-1,0 0,0 1,0-1,-1 0,0 1,1-1,-1 0,0 5,1-4,3 52,-3-55,1 0,-1 0,1 0,-1 0,0 0,1 0,0 0,-1 0,1 0,0 0,-1 0,1 0,0-1,0 1,0 0,0 0,0-1,0 1,0-1,0 1,0-1,0 1,0-1,0 0,0 1,0-1,0 0,0 0,1 0,-1 0,0 0,0 0,0 0,0 0,0 0,1 0,-1-1,0 1,0-1,0 1,0-1,0 1,0-1,0 1,0-1,0 0,172-106,-170 107,0 0,1 0,-1 0,0 0,0 0,1 1,-1-1,0 1,0 0,0 0,0 0,0 1,0-1,0 1,0-1,0 1,-1 0,1 0,0 0,-1 1,0-1,0 0,0 1,0 0,0-1,0 1,-1 0,1 0,-1 0,0 0,1 0,-2 0,1 0,0 1,-1-1,1 0,-1 3,36 57,36-38,-48-24</inkml:trace>
  <inkml:trace contextRef="#ctx0" brushRef="#br0" timeOffset="1423.826">2967 690,'21'-8,"13"-2,0-2,-1-1,0-2,-1-2,-1 0,0-2,-2-1,0-2,20-20,-45 40,-1-1,0 0,0 1,0-1,0 0,0-1,0 1,-1 0,0-1,1 0,-1 1,-1-1,1 0,0 0,-1 0,0 0,0 0,0 0,-1 0,1 0,-1-1,0 1,0 0,-1 0,1 0,-1-1,0 1,0 0,0 0,0 0,-1 0,0 0,1 1,-2-1,1 0,0 1,-1 0,1-1,-1 1,0 0,0 0,0 1,-1-1,1 1,-1-1,1 1,-3-1,-1 2,1 0,-1 0,0 0,1 1,-1 0,1 0,-1 1,0 0,1 0,-1 1,1 0,0 0,0 0,-1 1,2-1,-1 2,0-1,0 1,1-1,0 2,-1-1,-94 107,92-100,1 1,0 0,1 0,0 1,1 0,0 0,1 0,1 1,0-1,1 1,0-1,1 1,1 0,0 0,1 0,0-1,1 1,1-1,0 1,1-1,0 0,1 0,1 0,0-1,0 0,1 0,1 0,0-1,1 0,0-1,0 0,1 0,0-1,1 0,0-1,7 4,86 27,-75-33</inkml:trace>
  <inkml:trace contextRef="#ctx0" brushRef="#br0" timeOffset="2221.161">1726 606,'0'5,"0"6,0 6,4 0,3 3,3-3,7-4,3-5,0-3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1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345 226,'1'67,"-13"151,-23-12,33-195,10-31,39-152,60-144,-80 265,-26 50,0 0,-1 1,1-1,0 0,0 0,0 1,0-1,0 0,0 1,0-1,0 1,0-1,0 1,0 0,0-1,0 1,0 0,0 0,0 0,0 0,1 0,-1 0,0 0,0 0,0 0,0 0,0 1,0-1,0 0,0 1,0-1,0 1,0-1,0 1,0 0,0-1,0 1,0 0,0 0,-1-1,1 1,0 0,-1 0,1 0,0 0,-1 0,1 0,-1 0,26 38,-2 2,-2 0,-1 2,9 31,-17-45,33 96,-45-125,0 0,-1 1,1-1,0 1,0-1,-1 1,1-1,0 1,-1-1,1 1,-1-1,1 1,0 0,-1 0,1-1,-1 1,0 0,1 0,-1-1,0 1,1 0,-1 0,0 0,0 0,0 0,0-1,0 1,0 0,0 0,0 0,0 0,0 0,0-1,0 1,-1 0,1 0,0 0,-1 0,1-1,-1 1,1 0,-1-1,1 1,-1 0,1-1,-1 1,0 0,1-1,-1 1,0-1,1 1,-1-1,0 1,0-1,0 0,1 1,-1-1,0 0,0 0,0 0,0 0,1 0,-1 1,0-1,0-1,0 1,0 0,0 0,-17-3,7 3,0-2,0 1,0-1,0-1,0 0,1-1,-1 0,1 0,0-1,0-1,0 0,1 0,-6-5,9 6,-1 1,0-1,0 2,0-1,-1 1,1 0,-1 0,0 1,1 0,-1 0,0 1,0 0,0 0,-1 1,1 0,0 1,0-1,0 2,0-1,0 1,-6 3,-4-3,4-3</inkml:trace>
  <inkml:trace contextRef="#ctx0" brushRef="#br0" timeOffset="2965.618">7 1016,'1'1,"0"1,1-1,-1 0,1 0,-1 0,1 0,-1 0,1 0,-1 0,1 0,0-1,0 1,-1-1,1 1,0-1,0 0,0 0,0 0,-1 0,1 0,0 0,0 0,0 0,-1-1,1 1,0-1,0 0,-1 1,1-1,1-1,-1 2,139-61,105-94,115-57,-175 124,-120 55,59-40,-123 70,-1 0,0 0,0 0,0 0,-1 0,1 0,-1-1,1 1,-1 0,0 0,0-1,-1 1,1 0,-1 0,0 0,1-1,-1 1,-1 0,1 0,0 0,-1 0,1 1,-1-1,0 0,0 1,0-1,0 1,-1 0,1-1,-1 1,1 0,-1 0,0 1,0-1,0 1,0-1,-2 0,-8-8,-205-175,201 172,-2 1,0 0,0 2,-1 0,0 1,-1 1,0 1,0 0,-1 2,1 1,-21-2,-181 5,202 4,1 0,-1 1,1 1,-1 1,2 1,-1 0,1 2,0 0,0 1,1 1,1 1,0 0,1 1,0 1,1 1,0 0,-4 8,7-10,2 1,0 1,1 0,0 0,1 1,1 0,0 0,-1 8,3 3,1-1,0 1,3 0,0 0,1 0,3 15,0 27,8 62,53 87,-55-200,1-3</inkml:trace>
  <inkml:trace contextRef="#ctx0" brushRef="#br0" timeOffset="7018.402">741 791,'33'20,"20"45,-41-46,1-2,1 1,0-2,2 0,-1-1,2 0,0-1,1-1,0-1,1-1,1 0,10 3,-3-5,2-1,-1-2,1-1,0-1,0-1,28-2,-53-1,-3-1,0 1,0-1,0 1,0-1,0 1,0-1,0 1,0 0,0-1,1 1,-1 0,0 0,0 0,0 0,0 0,0 0,1 0,-1 0,0 1,0-1,0 0,0 1,0-1,0 0,0 1,0 0,0-1,0 1,0-1,0 1,0 0,0 0,0 0,-1 0,1-1,0 1,-1 0,1 0,0 0,-1 0,1 0,-1 1,0-1,1 0,-1 0,0 0,0 0,0 0,0 1,0-1,0 0,0 0,0 0,0 0,0 1,-121 110,46-16,73-93,0 0,1 0,0 0,0 1,0-1,0 1,0-1,0 1,1-1,0 1,0-1,0 1,0-1,0 1,1 0,0-1,0 0,0 1,0-1,0 1,0-1,1 0,0 0,0 0,0 0,0 0,0 0,0-1,1 1,-1-1,1 1,1 0,6 2,0 0,0-1,1 0,-1-1,1 0,0 0,0-1,0-1,0 0,1 0,-1-1,0 0,0-1,0-1,1 0,26 0,-6 0,71 8,-101-4,0 1,-1-1,1 1,-1-1,0 1,0 0,0 0,0-1,0 1,0 0,-1 0,1 0,-1 0,0 0,0 0,0 0,-1 0,1 0,0 0,-1 0,0-1,0 1,0 0,0 0,0-1,-1 1,1 0,-1-1,1 1,-1-1,0 0,0 0,0 0,0 0,-1 1,-2 4,-29 45,23-38,1 1,0 1,1 0,0 0,2 0,0 1,1 0,-2 7,9-20,-1 0,1 0,0 0,0 1,1-2,-1 1,1 0,0 0,0 0,0-1,0 1,1-1,-1 0,1 0,0 0,0 0,0 0,0 0,1-1,-1 1,1-1,-1 0,1 0,0-1,0 1,0-1,0 0,0 0,0 0,0 0,0-1,0 1,0-1,1 0,-1-1,0 1,0-1,0 0,0 0,0 0,3-1,41-7,-30 4,1 1,-1 1,1 1,-1 0,1 2,0 0,-1 1,1 1,-1 0,6 3,-20-4,0 1,-1-1,0 1,1 0,-1 0,0 1,0-1,0 0,0 1,-1 0,1 0,-1 0,1 0,-1 0,0 0,0 1,-1-1,1 1,-1-1,0 1,1-1,-2 1,1 0,0 0,-1-1,1 1,-1 0,0 0,-1 0,1 0,-1-1,1 1,-2 3,-47 123,48-127,-1-1,-1 0,1 0,0 1,0-1,0 0,0 1,0 0,1-1,-1 1,1 0,0 0,0 0,0 0,0 0,0 0,0 0,1 0,0 0,0 0,0 0,0 1,0-1,0 0,1 0,-1 0,1 0,0 0,0 0,0 0,1 0,-1 0,1-1,-1 1,1 0,0-1,0 1,0-1,0 0,1 0,94 5,-89-8,0 0,-1 0,1 1,-1 0,1 0,0 1,-1 0,1 0,-1 1,1 0,-1 0,0 0,0 1,2 2,-5-2,0 1,-1-1,1 1,-1 0,0 1,0-1,0 1,0-1,-1 1,0 0,0 0,0 0,-1 0,0 0,0 0,0 0,0 0,-1 0,0 1,0-1,0 0,-1 3,0-3,1 0,0 0,0 1,0-1,0 0,1 0,0 0,0 0,1 0,-1 0,1 0,0 0,0 0,1-1,-1 1,1-1,0 0,0 1,0-1,1-1,0 1,3 3,20 9,-21-14,0 2,0-1,-1 1,1-1,-1 2,0-1,0 0,0 1,-1 0,0 0,0 0,0 1,0 0,53 159,19-2,-58-124,-16-26</inkml:trace>
  <inkml:trace contextRef="#ctx0" brushRef="#br0" timeOffset="8068.893">2913 2597,'-52'25,"1"1,1 4,1 1,-10 11,-104 65,-34 7,9 3,-6 15,181-124,6-6</inkml:trace>
  <inkml:trace contextRef="#ctx0" brushRef="#br0" timeOffset="9898.594">2913 2681,'8'2,"0"1,-1 0,1 1,-1-1,0 1,0 0,-1 1,1 0,-1 0,0 0,0 1,-1 0,0 0,0 1,0-1,-1 1,1 0,0 3,1 4,-1-1,0 1,-1-1,0 1,-1 0,-1 1,-1-1,0 0,0 1,-1-1,-1 0,-3 14,2 18,-30 100,8-64,18-58,-1 0,-1 0,-2-1,0 0,-1-1,-1 0,-1-1,-1 0,0-1,-2 0,-1-1,0-1,-1-1,-1 0,0-2,-2 0,-19 11,-131 35,-8-32,165-26,0 0,0 0,0-2,0 0,0 0,0-1,0-1,0 0,0-1,0-1,0 0,0-1,-10-4,10 1,1 0,-1-1,1 0,0-1,1 0,0-1,1 0,0-1,1-1,0 1,0-2,1 1,-2-5,-44-58,-25-52,71 107,0 4</inkml:trace>
  <inkml:trace contextRef="#ctx0" brushRef="#br0" timeOffset="10454.966">2406 3190,'0'24,"0"17,0 7,0 0,4-4,3-4,-1-4,3-13,1-15,3-14,0-6</inkml:trace>
  <inkml:trace contextRef="#ctx0" brushRef="#br0" timeOffset="10970.463">2377 3077,'110'-36,"-81"26,-1 0,1 2,1 1,-1 1,23-1,-51 6,1 1,0-1,0 1,-1-1,1 1,0 0,0 0,-1 0,1 0,0 0,0 0,-1 1,1-1,0 0,-1 1,1 0,0-1,-1 1,1 0,-1 0,1 0,-1 0,1 0,-1 0,0 0,1 0,-1 0,0 1,0-1,0 1,0-1,0 1,0-1,-1 1,1-1,0 1,-1 0,1-1,-1 1,0 0,1-1,-1 1,0 0,0 0,0 1,-6 11,0 0,-1-1,0 0,-1 0,0-1,-1 0,-1 0,-5 4,-49 77,63-92,0 0,0 0,0 1,1-1,-1 0,1 1,-1-1,1 1,-1-1,1 0,0 1,0-1,-1 1,1-1,0 1,0-1,1 1,-1-1,0 1,0-1,1 1,-1-1,1 0,-1 1,1-1,0 0,-1 1,1-1,0 0,0 0,0 0,0 0,0 0,0 0,0 0,1 0,-1 0,0 0,0 0,1-1,-1 1,68 10,-40-8,-26-4,-1 1,1 0,-1 0,1 0,0 0,-1 0,1 0,-1 1,1 0,-1-1,1 1,-1 0,1 0,-1 0,0 0,0 1,1-1,-1 0,0 1,0 0,0-1,-1 1,1 0,0 0,-1 0,1 0,-1 1,1-1,-1 0,0 1,0-1,0 0,-1 1,1-1,0 1,-1-1,0 1,1 0,-1-1,0 1,-1-1,1 1,0 1,-6 5,-1 0,1 0,-1-1,-1 0,0-1,0 1,0-2,-1 1,0-1,0 0,0-1,-8 3,-12 9,-68 29,75-37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41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646,'60'49,"21"98,72 99,-126-204,3-3,1 0,1-2,2-1,9 5,-4-3,31 82,-48-65,-18-44,-1-1,2 1,-1-1,1 0,1 0,0 0,0-1,1 0,0 0,6 4,68 54,-70-54</inkml:trace>
  <inkml:trace contextRef="#ctx0" brushRef="#br0" timeOffset="1391.568">1 1859,'516'-34,"-304"14,155-10,54 2,40 17,-81-9,-58-6,74-3,-167 2,-49 33,-168-6</inkml:trace>
  <inkml:trace contextRef="#ctx0" brushRef="#br0" timeOffset="3818.783">481 928,'-4'-2,"0"1,-1-1,1 1,0 0,-1 1,1-1,-1 1,1-1,-1 1,1 1,0-1,-1 1,1-1,-1 1,1 1,0-1,0 0,-1 1,1 0,0 0,1 0,-1 1,0-1,1 1,-1 0,1 0,0 0,0 0,0 1,0-1,1 1,-1 0,1 0,0 0,0 0,0 0,1 0,0 0,-1 1,1-1,0 4,-11 24,1 0,1 1,2 0,2 1,-2 17,7-41,0 1,1-1,0 1,1-1,0 1,0-1,1 1,0-1,1 0,0 0,1 0,0-1,1 1,0-1,0 0,1 0,0 0,0-1,1 0,1 0,1-2,1-1,1 0,-1 0,1-1,0 0,0-1,0 0,0-1,1 0,-1-1,1-1,-1 1,1-2,-1 1,0-2,1 1,-1-2,0 1,0-2,0 1,0-2,-1 1,1-1,-1-1,-1 0,1 0,5-5,8-5,0-1,-1-1,-1-1,-1-1,-1-1,0 0,-2-1,0-1,-2-1,6-12,-16 28,0 0,-1 0,0 0,0-1,-1 1,0-1,-1 0,0 0,0 0,-1 0,0-1,0 1,-1 0,0 0,-1-1,0 1,-1 0,0 0,0 0,-1 0,0 1,0-1,-1 1,0-1,-1 1,0 0,0 1,0-1,-1 1,-1 0,1 1,-1-1,0 1,-3-1,-2 0,1 1,-1 1,0 0,-1 1,1 0,-1 1,0 1,0 0,0 0,0 1,-16-1</inkml:trace>
  <inkml:trace contextRef="#ctx0" brushRef="#br0" timeOffset="4269.894">284 1295,'4'-16,"1"0,1 0,1 1,0 0,1 0,0 0,1 1,1 1,0-1,1 2,1-1,-1 2,7-5,-15 13,0 1,0-1,0 1,0 0,1 0,-1 0,1 0,-1 0,1 1,-1 0,1 0,0 0,0 0,0 0,-1 1,1 0,0-1,0 2,0-1,0 0,0 1,0-1,-1 1,1 0,0 1,-1-1,1 1,-1-1,1 1,-1 0,0 0,1 1,-1-1,0 1,0 0,28 34,-27-31,-1 0,2 0,-1 0,1-1,0 0,0 0,0 0,1 0,-1-1,1 0,0-1,0 1,1-1,-1 0,1 0,0-1,0 0,6 1,-1-2,1-1,-1 0,1-1,-1 0,0-1,1-1,-1 0,11-4,-3 1</inkml:trace>
  <inkml:trace contextRef="#ctx0" brushRef="#br0" timeOffset="6638.768">1497 703,'-47'-62,"-98"-99,-52-78,169 200,-2 0,-1 3,-2 0,-11-6,13 11,22 21,5 3</inkml:trace>
  <inkml:trace contextRef="#ctx0" brushRef="#br0" timeOffset="7424.242">904 449,'5'-5,"-3"-1,-7 4,-8 9,-5 6,-1 7,-1 5,2 2,5 2,4 1,3-5</inkml:trace>
  <inkml:trace contextRef="#ctx0" brushRef="#br0" timeOffset="7940.906">284 1605,'0'5,"0"7,-5 5,-2 5,1 4,1 2,-3-4,-1-1,2 0,2 2,1 0,2 2,6-5,7-5,2-7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59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1 642,'314'-10,"66"-20,-185 16,1 7,18 10,-16-1,-18 15,-117-11,-63-7,1-1,-1 1,0 0,0 0,1-1,-1 1,0 0,0-1,0 1,0-1,0 1,-1 0,1 0,0-1,-1 1,1 0,-1-1,1 1,-1 0,1 0,-1 0,0 0,0 0,0-1,0 1,1 1,-1-1,0 0,-1 0,1 0,0 0,0 1,0-1,-1 0,1 0,-150-116,13-19,138 136,0 1,0-1,0 1,-1-1,1 0,0 1,0-1,0 0,-1 1,1-1,0 0,-1 0,1 1,0-1,-1 0,1 0,0 0,-1 1,1-1,0 0,-1 0,1 0,-1 0,1 0,0 0,-1 0,1 0,-1 0,1 0,0 0,-1 0,1 0,-1 0,1 0,0 0,-1 0,1 0,-1-1,1 1,0 0,-1 0,1 0,0-1,-1 1,1 0,0-1,0 1,-1 0,1-1,0 1,0 0,-1-1,1 1,0 0,0-1,0 1,0 0,0-1,-1 1,1-1,0 1,0 0,0-1,0 1,0-1,0 1,7 34,-5-25,43 225,-48 19,-13-173,38-91,127-172,-114 132,-20 33</inkml:trace>
  <inkml:trace contextRef="#ctx0" brushRef="#br0" timeOffset="779.933">2033 191,'45'-27,"132"-105,-175 131,-1 0,0 0,1 0,-1 0,1 0,-1 0,1 0,-1 0,1 1,0-1,-1 1,1-1,0 1,0 0,-1 0,1 0,0 0,0 0,-1 0,1 0,0 0,-1 1,1-1,0 0,0 1,-1 0,1-1,-1 1,1 0,-1 0,1 0,-1 0,1 0,-1 0,0 1,0-1,0 0,1 1,-1-1,0 0,0 1,26 73,-24-62,31 267,-16-100,-18-179,-1 0,1 1,-1-1,1 1,-1-1,1 1,0-1,0 1,0-1,0 1,0-1,0 1,0-1,0 1,1-1,-1 1,0-1,1 0,0 1,-1-1,1 1,0-1,-1 0,1 0,0 1,0-1,0 0,0 0,0 0,0 0,1 0,-1 0,0 0,0-1,1 1,-1 0,0-1,1 1,-1-1,1 1,-1-1,1 0,-1 1,1-1,-1 0,1 0,-1 0,1 0,-1-1,1 1,-1 0,1 0,-1-1,1 1,0-2,75-127,74-232,-97 217,-50 144,-9 11</inkml:trace>
  <inkml:trace contextRef="#ctx0" brushRef="#br0" timeOffset="1146.866">2879 445,'-7'18,"1"1,1 0,0 0,1 0,1 0,1 1,1-1,0 1,2-1,0 5,0-22,-1 1,0 0,0-1,1 1,-1-1,1 1,0-1,0 1,0-1,0 1,0-1,1 0,-1 0,1 0,-1 0,1 0,0 0,0 0,0 0,0-1,0 1,0-1,0 1,1-1,-1 0,0 0,1 0,-1 0,1 0,-1 0,1-1,-1 0,1 1,0-1,-1 0,1 0,-1 0,1-1,0 1,-1 0,1-1,-1 0,1 0,-1 0,1 0,-1 0,0 0,0 0,1-1,-1 1,0-1,6-4,0-1,-1 1,0-1,0-1,-1 1,0-1,0 0,-1 0,0-1,0 0,-1 0,0 0,-1 0,0 0,0-1,-1 0,0 1,-1-1,0-7,-1 13,-1 0,0-1,0 1,0 0,-1 0,0 0,1 1,-1-1,-1 0,1 1,0-1,-1 1,0 0,0-1,0 2,0-1,0 0,-1 0,1 1,-1 0,0 0,1 0,-1 0,0 0,-2 0,-18-5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0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1 172,'225'17,"18"-5,-201-13,-40 2,0 0,0-1,0 1,0-1,0 1,-1-1,1 0,0 0,0 0,0 0,0 0,0 0,0 0,0-1,0 1,0-1,-1 1,1-1,0 0,0 0,0 1,-1-1,1-1,-1 1,1 0,-1 0,1-1,-1 1,0 0,1-1,-1 1,0-1,0 0,0 1,0-1,-1 0,1 0,0 0,-1 1,1-1,-1 0,1 0,-1 0,0 0,0 0,0 0,0 0,0 0,-1 0,1-1,-86-128,72 114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11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696 85,'-98'89,"5"5,3 5,5 2,4 5,-49 87,33-66,81-109</inkml:trace>
  <inkml:trace contextRef="#ctx0" brushRef="#br0" timeOffset="9350.851">104 170,'1'-1,"0"0,0 0,0 0,0 1,0-1,0 0,0 1,0-1,0 0,0 1,0 0,0-1,1 1,-1-1,0 1,0 0,0 0,1 0,-1 0,0 0,0 0,1 0,-1 0,0 0,0 1,0-1,1 0,-1 1,0-1,0 1,0-1,0 1,0 0,0 0,0-1,0 1,0 0,0 0,0 0,-1 0,1 0,0 0,0 0,0 1,129 98,4 3,0 52,43 33,-173-185,-3-4</inkml:trace>
  <inkml:trace contextRef="#ctx0" brushRef="#br0" timeOffset="10037.114">809 283,'-109'45,"-121"23,114-41,4 0,-122 36,227-61,6-2</inkml:trace>
  <inkml:trace contextRef="#ctx0" brushRef="#br0" timeOffset="10811.064">302 0,'3'2,"-1"-1,1 1,0 0,0 0,-1 0,1 0,-1 1,0-1,0 0,0 1,0 0,0-1,0 1,-1 0,1 0,-1 0,0 0,0 0,1 2,0 0,7 18,-1 1,0 0,-2 0,-1 0,-1 1,-1 1,25 174,-29 138,12-265,-5-55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23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3,'-15'-1,"0"0,0 1,0 1,0 0,0 1,0 0,0 1,0 1,1 1,0 0,0 1,0 0,0 1,-8 6,6-2,0 0,1 1,0 1,0 0,2 1,0 1,0 0,1 0,1 2,1-1,0 1,1 1,1 0,1 0,-3 12,0 5,1 0,3 0,0 1,2 0,2 0,2 0,1 0,1 2,-2-30,1 0,-1 1,2-1,-1 0,1 0,0 0,1 0,0 0,0 0,0-1,1 1,1-1,-1 0,1 0,0-1,0 1,1-1,0 0,0-1,1 0,-1 1,1-2,0 1,0-1,1 0,0-1,3 2,4-1,0-1,0 0,0-1,1-1,-1 0,1-1,-1-1,0 0,1-1,-1-1,0 0,0-1,0-1,-1 0,1-1,-1-1,-1 0,1-1,-1 0,-1-1,1 0,-1-1,2-3,-9 6,0 0,-1-1,0 1,0-1,0 1,-1-1,-1 0,1-1,-1 1,0 0,-1-1,0 1,0 0,-1-1,0 1,-1-1,0 1,0-1,-1 1,0-1,0 1,-1 0,0 0,0 0,-1 1,0-1,0 1,-1 0,0 0,0 0,-1 1,0 0,0 0,-1-1,0 0,-1 1,0 0,0 0,0 1,-1 0,0 0,1 1,-2 0,1 1,0 0,-1 1,0 0,1 0,-1 1,-7 0,44 17,131 10,-104-18,1-2,0-3,39-3,-70 0</inkml:trace>
  <inkml:trace contextRef="#ctx0" brushRef="#br0" timeOffset="2112.914">1108 482,'-4'0,"0"1,1-1,-1 1,1-1,-1 1,1 0,-1 1,1-1,0 1,-1-1,1 1,0 0,0 0,0 0,0 1,1-1,-1 1,1-1,-1 1,1 0,0 0,0 0,0 0,1 0,-1 1,1-1,-1 0,1 1,0-1,1 1,-1-1,0 1,-4 119,5-116,0-1,0 1,1-1,-1 0,1 1,1-1,-1 0,1 1,0-1,0 0,1 0,0-1,0 1,0 0,1-1,0 0,0 0,0 0,1 0,0-1,-1 0,1 1,1-2,-1 1,1-1,-1 0,1 0,0 0,0-1,0 0,1 0,-1-1,0 1,1-1,3 0,5-6,-1 0,0-1,-1 0,1-1,-1 0,0-1,-1-1,0 0,-1 0,1-1,-2-1,0 0,0 0,-1-1,0-1,0-1,-5 9,4-3,0-1,-2 0,1 0,-1 0,0-1,-1 0,0 0,0 0,-1-1,-1 1,0-1,0 0,-1 0,0 0,-1 0,-1-1,0 1,0 0,-1 0,0-2,-4 8,1-1,-1 1,0-1,0 1,-1 1,0-1,0 1,0 0,0 0,0 1,-1 0,0 0,1 1,-1-1,0 1,0 1,-1 0,1 0,0 0,0 1,0-1,-1 2,1-1,0 1,0 0,0 1,0 0,0 0,0 0,0 1,0 0,-2 2,-43 22,34-13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3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0,'-18'31,"5"1,2-1,1 2,2 0,0 0,3 0,1 1,1-1,2 1,1 0,2 0,1-1,5 21,-7-48,1 0,-1 0,1-1,0 1,1-1,-1 0,1 1,0-1,0 0,1-1,0 1,0 0,0-1,0 0,0 0,1 0,0-1,0 0,0 1,0-2,0 1,1-1,-1 1,1-1,0-1,-1 1,1-1,0 0,0-1,0 1,0-1,0 0,0-1,-1 1,1-1,0 0,0-1,5-1,2-4,1 0,-2 0,1-2,-1 0,0 0,-1-1,0 0,-1-1,0 0,0-1,4-8,16-15,77-113,-107 147,1 0,-1 0,0 0,1-1,-1 1,1 0,-1 0,1 0,-1 0,1 0,0 1,-1-1,1 0,0 0,0 0,0 1,-1-1,1 0,0 1,0-1,0 0,0 1,0 0,0-1,0 1,1 0,-1-1,0 1,0 0,0 0,0 0,0 0,0 0,1 0,-1 0,0 0,0 0,0 1,0-1,0 0,0 1,0-1,0 1,0-1,0 1,0 0,0-1,0 1,0 0,-1 0,1-1,0 1,0 0,-1 0,1 0,0 0,-1 0,1 0,-1 0,0 0,1 0,-1 1,17 48,-15-42,-1 0,1-1,0 1,1-1,0 1,0-1,0 0,1 0,0 0,0-1,1 1,0-1,0 0,0-1,1 1,0-1,0 0,0 0,1-1,0 0,-1 0,5 1,-2-3,0 0,0-1,0 0,0 0,0-1,-1 0,1-1,0 0,0 0,0-1,0 0,-1-1,1 0,-1 0,0-1,0 0,0 0,0-1,-1 0,0 0,0-1,0 0,-1 0,0-1,0 1,0-1,-1-1,0 1,0-1,0-2,2 0,-1 0,-1 0,1-1,-2 0,0 0,0 0,-1 0,0-1,0 1,-2-1,1 1,-2-1,0-2,0 3</inkml:trace>
  <inkml:trace contextRef="#ctx0" brushRef="#br0" timeOffset="3084.785">1381 480,'15'4,"0"-1,-1-1,2 0,-1-1,0-1,0 0,0-1,0 0,0-2,0 0,11-3,-19 3,0 1,0-1,0 0,-1-1,1 1,-1-1,0-1,0 1,0-1,-1 0,0 0,1-1,-2 1,1-1,-1 0,0-1,0 1,-1-1,0 1,0-1,0 0,-1 0,0 0,0-6,0 6,0 0,0 0,-1 0,0 0,-1 0,0 0,0 0,0 0,-1 0,0 0,0 0,-1 0,0 0,0 1,-1-1,0 0,0 1,0 0,-1 0,0 0,0 0,0 1,-1-1,0 1,0 0,0 0,-1 1,1 0,-5-3,0 2,0 1,0-1,0 2,0-1,-1 2,1-1,-1 1,0 1,0 0,0 0,0 1,1 1,-1 0,0 0,0 1,0 0,1 1,0 0,-1 1,1 0,0 0,1 1,-1 1,1 0,-1 1,0 1,0 0,1 0,0 1,0 1,1 0,1 0,-1 0,2 1,-1 0,2 1,-1-1,2 1,-1 0,2 0,-1 0,2 1,0-1,0 1,1 0,1-1,0 1,0 0,1-1,1 1,1 0,-1-1,2 0,0 0,0 0,1 0,1-1,-1 1,2-1,0-1,1 1,4-1,1-1,0 0,1-1,0-1,0 0,0 0,1-2,0 0,0-1,0 0,1-1,0-1,-1 0,1-1,0-1,-1-1,1 0,0-1,-1 0,2-2,-1 2,-1 0,1-2,-1 0,0 0,0-1,-1-1,1-1,-1 0,6-4,-2-2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2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29 593,'0'33,"0"22,0 5,0-2,0-7,0-16,0-15</inkml:trace>
  <inkml:trace contextRef="#ctx0" brushRef="#br0" timeOffset="230.658">0 254,'0'0</inkml:trace>
  <inkml:trace contextRef="#ctx0" brushRef="#br0" timeOffset="649.186">255 932,'161'-340,"-139"300,-21 41,0-1,0 1,0-1,0 1,0-1,0 1,0 0,0 0,0 0,0-1,-1 1,1 0,0 0,-1 0,1 0,-1 0,1 0,-1 0,0 0,1 0,-1 1,0-1,1 0,-1 0,0 0,0 0,0 0,0 0,0 1,-1-1,1 0,0 1,0-2,1 18,1 0,1-1,1 1,0-1,2 0,0 0,0-1,8 13,-12-24,1-1,0 1,0 0,0-1,1 0,0 0,-1 0,1 0,1 0,-1-1,0 0,1 0,0 0,0 0,0-1,0 0,0 0,0 0,0-1,1 0,-1 0,0 0,1 0,-1-1,1 0,-1 0,1-1,-1 1,1-1,1-1,2-2,-1-1,1 0,-1 0,0-1,0 0,0-1,-1 0,0 0,-1-1,1 1,-2-1,1-1,-1 1,0-1,-1 0,0 0,0 0,-1-1,0 1,0-1,-1 0,-1 0,2 2,11-64,-13 50</inkml:trace>
  <inkml:trace contextRef="#ctx0" brushRef="#br0" timeOffset="1079.076">1130 1,'17'179,"-11"-137,-1 1,-2 0,-2-1,-2 1,-2 12,-26 201,18-121,-16-62,20-69</inkml:trace>
  <inkml:trace contextRef="#ctx0" brushRef="#br0" timeOffset="1333.788">904 452,'38'0,"33"0,8 0,-4 0,-11 0,-10 0,-11 0,-7 0,-10 0</inkml:trace>
  <inkml:trace contextRef="#ctx0" brushRef="#br0" timeOffset="1645.46">1581 452,'-1'1,"-11"21,0 0,1 1,2 0,0 1,1 0,2 0,0 0,2 1,0 0,1 7,4-28,-1-1,0 0,0 0,1 1,0-1,0 0,0 0,0 0,0 0,1 0,-1 0,1 0,0-1,-1 1,1 0,1-1,-1 0,0 1,1-1,-1 0,1 0,-1 0,1-1,0 1,0 0,0-1,0 0,0 0,0 0,0 0,0 0,1-1,-1 1,0-1,0 0,1 0,-1 0,0-1,0 1,1-1,-1 0,0 1,0-1,0-1,1 1,7-2,0 0,0-1,-1 0,1-1,-1-1,0 1,0-1,0-1,-1 0,0 0,0-1,-1 0,0 0,-1-1,0 0,0-1,-1 1,0-1,0-1,-1 1,-1-1,0 0,0 0,-1 0,0 0,-1 0,-1-1,1 1,-2-1,0 1,0-5,-2 11,-1 1,1-1,-1 1,0 0,0 0,0 0,0 0,-1 1,1-1,-1 1,0 0,0 0,0 0,-1 1,1-1,-1 1,1 0,-1 0,0 1,0 0,1-1,-1 1,0 1,0-1,0 1,0 0,0 0,0 1,0-1,0 1,0 0,0 0,-20 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2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0 296,'59'-25,"-31"15,-1-1,0-2,-1 0,0-2,-2-1,1-1,19-18,-42 33,1-1,0 1,-1 0,0-1,1 1,-1-1,0 0,0 1,-1-1,1 0,0 0,-1-1,0 1,0 0,0 0,0-1,0 1,-1 0,0-1,1 1,-1-1,0 1,-1 0,1-1,-1 1,1 0,-1-1,0 1,0 0,0 0,-1-1,1 1,-1 0,0 0,0 1,0-1,0 0,0 1,0-1,-1 1,1 0,-1-1,0 1,0 1,0-1,0 0,0 1,0-1,0 1,0 0,-2 0,-2 0,0 1,0 0,0 1,0-1,0 2,0-1,0 1,0 0,0 0,1 0,-1 1,1 0,0 1,0 0,0-1,0 2,1-1,-1 1,1 0,-3 3,-82 118,86-121,1 0,0 1,0 0,0 0,1-1,0 2,0-1,0 0,1 0,0 0,0 1,1-1,-1 1,1-1,1 0,-1 1,1-1,0 0,1 1,0-1,-1 0,2 0,-1 0,1 0,0-1,0 1,1-1,-1 0,1 0,0 0,1 0,2 2,4 1,0 0,1-1,0-1,0 0,0-1,1 0,0 0,0-2,0 1,0-2,0 0,1 0,-1-1,1-1,-1 0,1-1,-1-1,1 0,-1 0,8-4,23-6,-23 8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1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0,'-11'167,"-19"106,-4-15,23-117,11-129</inkml:trace>
  <inkml:trace contextRef="#ctx0" brushRef="#br0" timeOffset="263.638">0 480,'39'-14,"31"-6,9-3,-4 2,-10 5,-12 4,-14 0,-9 2,-10 3</inkml:trace>
  <inkml:trace contextRef="#ctx0" brushRef="#br0" timeOffset="787.003">621 28,'0'653,"0"-650,-1 0,1 0,0 0,-1-1,2 1,-1 0,0 0,0 0,1 0,0 0,-1 0,1-1,0 1,0 0,1 0,-1-1,0 1,1-1,0 0,0 1,-1-1,1 0,1 0,-1 0,0 0,0 0,1-1,-1 1,1-1,-1 1,1-1,0 0,-1 0,1 0,0 0,0-1,0 1,0-1,0 0,0 0,0 0,-1 0,1 0,0 0,3-2,5 0,0-2,0 1,-1-1,0-1,1 0,-2-1,1 0,0 0,-1-1,0 0,65-38,-73 44,1 0,0 0,0 0,0 0,0 1,0-1,0 1,0-1,0 1,0 0,0 0,1 0,-1 0,0 0,0 0,0 0,0 1,0-1,0 1,0 0,0-1,0 1,0 0,-1 0,1 0,0 1,0-1,-1 0,1 1,-1-1,1 1,-1-1,0 1,1 0,-1-1,0 1,0 0,0 0,0 0,-1 0,1 0,0 0,-1 0,0 0,1 0,-1 0,0 2,19 92,-14-75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3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60,'-5'-5,"0"-1,-1 1,0 0,0 0,0 1,-1 0,1 0,-1 1,0-1,0 2,0-1,-1 1,1 0,0 0,-1 1,0 0,1 0,-1 1,0 0,1 0,-1 1,1 0,-1 0,1 1,-1 0,1 0,-2 1,-3 2,0 0,0 1,0 0,1 1,0 0,0 1,1 0,0 0,0 1,1 1,0-1,0 2,1-1,1 1,0 0,0 1,1-1,1 1,0 1,1-1,0 1,0-1,2 1,-1 0,2 0,0 7,-1-10,1 1,0-1,1 1,0-1,1 1,0 0,1-1,0 0,0 1,1-1,1 0,0 0,0 0,1-1,0 0,0 1,1-2,1 1,-1-1,1 0,3 2,-5-6,0-1,1 0,-1 0,1 0,0-1,0 1,-1-1,1-1,1 1,-1-1,0 0,0-1,0 1,1-1,-1-1,0 1,0-1,0 0,1 0,-1-1,0 1,-1-1,1-1,5-2,7-5</inkml:trace>
  <inkml:trace contextRef="#ctx0" brushRef="#br0" timeOffset="285.304">602 230,'38'-10,"18"-3,4 1,-9 2</inkml:trace>
  <inkml:trace contextRef="#ctx0" brushRef="#br0" timeOffset="1002.94">883 484,'169'-255,"-152"230,1 2,1 0,1 1,0 1,2 1,14-10,55-14,-90 44,0-1,0 1,1-1,-1 1,0 0,0 0,1 0,-1 0,0 0,1 0,-1 0,0 0,0 0,1 1,-1-1,0 0,0 1,1-1,-1 1,0-1,0 1,0 0,0 0,0-1,0 1,0 0,0 0,0 0,0 0,0 0,-1 0,1 0,0 0,-1 1,1-1,-1 0,1 0,-1 0,1 1,-1-1,0 0,0 0,0 2,4 67,-4-48,25 75,-24-95,0 0,1 0,-1-1,0 1,0 0,1 0,-1-1,1 1,0-1,-1 1,1-1,0 0,0 0,0 0,0 0,0 0,0 0,0 0,0 0,0-1,0 1,1-1,-1 0,0 0,0 0,0 0,1 0,-1 0,0 0,0-1,0 1,1-1,-1 0,0 1,0-1,0 0,0 0,0 0,-1-1,1 1,1-2,9-6,-1 0,0-1,0-1,-1 1,-1-2,0 0,0 0,-1 0,3-7,-4 5,2 0,0 1,1 0,0 0,0 1,2 1,-1 0,2 0,-12 10,1-1,-1 1,1 0,0 0,0 0,-1-1,1 1,0 1,0-1,0 0,0 0,0 1,0-1,0 1,0 0,0 0,0 0,0 0,1 0,-1 0,0 0,0 0,0 1,0-1,0 1,0 0,0 0,0 0,-1-1,1 2,0-1,0 0,-1 0,1 0,0 1,-1-1,0 1,1-1,-1 1,2 3,-1-1,1 1,-1-1,0 1,0 0,-1-1,0 1,1 0,-2 0,1 0,0 0,-1 0,0 0,0 0,-1 0,0 1,-26 226,28-120,-1-88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7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56 223,'9'6,"0"-1,1 1,-1-2,1 1,0-1,0-1,0 1,1-2,-1 1,1-2,-1 1,1-2,0 1,-1-1,1-1,0 0,-1 0,1-1,-1-1,0 0,1 0,-1-1,0 0,-1-1,1 0,-1 0,3-3,6-5,0 0,-1-2,0 0,-1-1,-1 0,0-1,-1-1,-1-1,-1 0,4-10,6-4,-45 105,-4 17,4 0,4 2,-5 66,-10 48,-68 209,99-401,0 1,-1-1,-1 0,0-1,0 1,-1-1,-1 0,0 0,-1-1,0 0,-1 0,0-1,0 0,-1-1,-1 0,1-1,-1 0,-1 0,1-1,-4 1,10-8,0 0,1 0,-1-1,1 1,-1-1,0 0,1 0,0-1,-1 1,1-1,0 0,0 0,0 0,0-1,0 0,0 1,1-1,-1-1,1 1,0 0,0-1,0 0,0 1,1-1,0 0,-1-1,2 1,-1 0,0 0,1-1,0 1,0-1,0 1,0-1,1 0,0 1,0-1,0 0,0 1,1-1,0 1,0-1,7-26,1 0,1 1,2 1,1 0,1 0,2 1,0 1,2 1,1 0,1 1,18-15,157-136,-189 170,1 0,0 0,1 1,-1 0,1 0,0 1,1 0,-1 0,1 1,-1 0,1 1,0-1,5 1,0 5</inkml:trace>
  <inkml:trace contextRef="#ctx0" brushRef="#br0" timeOffset="330.635">648 1041,'5'-15,"2"-13,4-8,0-2,-1 0,2 3,-1 1,-3 2,3 2,4 2,0-1,1 2,-1-1,1 5,-2 1,2 5,2 5,-1 5</inkml:trace>
  <inkml:trace contextRef="#ctx0" brushRef="#br0" timeOffset="761.709">1185 590,'-2'2,"-31"23,1 1,1 2,2 2,1 0,2 2,0 1,-1 5,23-32,1 1,-1-1,1 1,0-1,0 1,1 0,0 0,0 0,1 0,0 0,0 0,1 1,0-1,0 0,0 0,1 0,0 1,1-1,-1 0,1 0,1 0,-1-1,1 1,3 3,-2-8,1-1,0 0,0 0,0 0,-1-1,1 1,0-1,0 0,0-1,0 1,0-1,0 0,0 0,-1 0,1-1,0 0,-1 0,1 0,-1 0,0-1,0 0,0 0,0 0,0 0,-1 0,1-1,-1 0,16-14,-1 0,0-1,-2-1,0-1,-2 0,0-1,-1 0,-1-1,2-10,-14 32,0 0,0 0,0 0,0 0,0 0,0 0,1 0,-1 0,0 0,0 0,1 0,-1 0,1 0,-1 0,1 0,-1 0,1 0,-1 1,1-1,0 0,0 0,-1 1,1-1,0 0,0 1,0-1,0 1,0-1,-1 1,1-1,0 1,0 0,0 0,0-1,0 1,0 0,1 0,-1 0,0 0,0 0,0 0,0 0,0 0,0 1,0-1,0 0,0 1,0-1,0 0,-1 1,1-1,0 1,0 0,1 0,3 12</inkml:trace>
  <inkml:trace contextRef="#ctx0" brushRef="#br0" timeOffset="1278.15">1439 984,'13'-54,"3"1,1 1,4 0,7-11,-3 27,-25 35,1 1,0 0,-1-1,1 1,-1 0,1 0,0-1,-1 1,1 0,-1 0,1 0,0 0,-1 0,1 0,0 0,-1 0,1 0,0 0,-1 0,1 0,0 0,-1 1,1-1,-1 0,1 0,0 1,-1-1,1 0,-1 1,1-1,-1 1,1-1,-1 1,1-1,-1 1,0-1,1 1,-1-1,0 1,1-1,-1 1,0 0,0-1,1 1,-1-1,0 1,0 0,0-1,0 1,0 0,0-1,0 1,0 0,0 0,0 1,1 1,0 0,-1-1,1 0,0 1,0-1,1 1,-1-1,0 0,1 0,0 0,-1 0,1 0,0 0,0 0,0-1,0 1,0-1,0 1,1-1,-1 0,0 0,1 0,-1 0,1 0,-1 0,1-1,0 1,-1-1,1 0,-1 0,1 0,0 0,-1 0,1 0,-1-1,1 0,0 1,-1-1,1 0,-1 0,0 0,1 0,-1-1,0 1,1-1,62-53,-64 54,0 0,0 1,-1 0,1-1,0 1,0-1,-1 1,1 0,0 0,0-1,0 1,0 0,-1 0,1 0,0 0,0 0,0 0,0 0,0 0,-1 1,1-1,0 0,0 0,0 1,0-1,-1 0,1 1,0-1,-1 1,1-1,0 1,-1-1,1 1,0 0,-1-1,1 1,-1 0,1-1,-1 1,1 0,-1 0,0-1,1 1,-1 0,0 0,0 0,0 0,1 0,12 53,-11-41,27 64,-15-57</inkml:trace>
  <inkml:trace contextRef="#ctx0" brushRef="#br0" timeOffset="1651.072">1948 843,'16'-4,"-1"0,1-2,-1 0,0-1,0 0,-1-2,0 1,-1-2,1 1,-2-2,0 0,0 0,-1-1,0-1,-1 0,0 0,-1-1,-1 0,0-1,-1 0,-1 0,0 0,2-10,-7 24,-1-1,1 0,0 1,-1-1,1 0,-1 0,1 0,-1 1,0-1,0 0,0 0,0 0,0 1,0-1,0 0,-1 0,1 0,-1 1,1-1,-1 0,0 0,0 1,0-1,1 1,-2-1,1 1,0-1,0 1,0-1,-1 1,1 0,0 0,-1 0,1 0,-1 0,0 0,1 0,-1 0,0 1,1-1,-1 1,0-1,0 1,0 0,1-1,-1 1,0 0,0 0,0 0,0 1,1-1,-1 0,-2 1,-7 4,0 1,0-1,0 2,1 0,0 0,0 1,1 0,0 0,0 1,1 0,0 1,1 0,0 0,-3 8,1-6,2 0,-1 1,2 0,0 1,0 0,1-1,1 2,0-1,1 0,1 1,0 0,1-1,1 1,0 0,1 6,0-15,0 0,0 0,0 0,1 0,0 0,0-1,1 1,0 0,0-1,0 0,0 1,1-1,0-1,0 1,0-1,1 1,-1-1,1 0,0-1,0 1,1-1,-1 0,1 0,-1-1,1 0,0 0,4 1,12 3,0-1,1-1,0-1,0-1,0-1,17-2,-13 0</inkml:trace>
  <inkml:trace contextRef="#ctx0" brushRef="#br0" timeOffset="3216.115">1298 674,'-8'-5,"27"107,0 56,-19-154,1 0,-1 0,1 0,0 0,0 0,0 0,1 0,0 0,-1 0,1-1,1 1,-1-1,0 1,1-1,0 0,0 0,1 1,13 8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03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1779 706,'-5'12,"2"0,0 0,0 1,1-1,1 1,0-1,0 1,2-1,-1 1,2-1,-1 1,4 8,-5-19,1 0,-1-1,1 1,0 0,-1-1,1 1,0-1,0 1,0-1,0 0,0 1,0-1,0 0,1 0,-1 0,0 0,1 0,-1 0,1 0,-1 0,1 0,-1-1,1 1,-1 0,1-1,0 0,-1 1,1-1,0 0,0 0,-1 0,1 0,0 0,-1 0,1-1,0 1,-1 0,1-1,0 1,-1-1,2 0,58-44,-51 34,-1-1,0 0,0 0,-1-1,-1 0,0-1,-1 0,-1 0,0 0,0 0,-2-1,0 0,0 0,-1-6,-2 17,1 0,-1 0,0 0,0 0,-1 0,1 1,-1-1,0 0,0 0,0 0,-1 1,1-1,-1 1,0-1,0 1,0 0,0-1,-1 1,1 0,-1 1,0-1,0 0,0 1,0-1,0 1,0 0,-1 0,1 1,-1-1,1 0,-1 1,0 0,0 0,0 0,1 1,-1-1,0 1,0 0,0 0,0 0,0 1,0-1,-1 1,-15 10,2 0</inkml:trace>
  <inkml:trace contextRef="#ctx0" brushRef="#br0" timeOffset="315.965">2343 199,'-5'38,"-6"27,-1 8,0-4,4-10,2-8,3-5,1-5,2-5,0-3,1-3,-1-1,1-2,-1 1,0-1,0 1,-4-6,-3-5</inkml:trace>
  <inkml:trace contextRef="#ctx0" brushRef="#br0" timeOffset="566.084">2089 593,'34'5,"25"-3,7-2,-2-2,-3 1,-6 0,-9 0,-6-5,-7-1,-2 1,-3 1,-1 2,-1 1,-4 1</inkml:trace>
  <inkml:trace contextRef="#ctx0" brushRef="#br0" timeOffset="954.877">2653 734,'23'-6,"-1"-2,0-1,0 0,-1-2,0 0,-1-1,0-2,-1 0,-1 0,0-2,-1 0,5-8,-20 22,0 0,0 0,-1-1,1 1,-1-1,1 1,-1-1,0 0,1 1,-2-1,1 0,0 0,0 0,-1 0,0 1,1-1,-1 0,0 0,-1 0,1 0,0 0,-1 0,1 0,-1 0,0 1,0-1,0 0,-1 0,1 1,-1-1,1 1,-1-1,0 1,0 0,0 0,0 0,0 0,0 0,-1 0,1 1,-1-1,1 1,-1-1,0 1,1 0,-1 0,0 0,0 0,0 1,0-1,0 1,1 0,-1 0,0 0,0 0,-1 0,-11 5,1 1,0 0,0 1,1 1,0 0,1 1,-1 0,2 0,-1 2,1-1,1 1,0 1,-6 9,13-18,-9 10,1 1,-1 1,2 0,0 0,1 1,1 1,0-1,1 1,1 0,1 1,0 0,1-1,1 1,0 13,3-26,0 0,0 0,1 0,0 0,0 0,0-1,0 1,1 0,0-1,0 1,0-1,0 0,1 0,0 1,0-2,0 1,0 0,0-1,1 1,0-1,-1 0,1 0,1 0,-1-1,0 0,0 1,1-1,0-1,-1 1,1-1,0 0,-1 0,1 0,0-1,2 1,9 0,0 0,0-1,0 0,0-2,0 0,0 0,-1-2,1 0,-1-1,8-3,11-8,-4 0</inkml:trace>
  <inkml:trace contextRef="#ctx0" brushRef="#br0" timeOffset="1266.7">3331 509,'-8'7,"1"-2,1 1,-1 0,1 0,-1 0,2 1,-1 0,1 0,0 0,0 1,1-1,0 1,1 0,0 0,0 1,0-1,1 1,1-1,-1 1,1 5,3-10,-1 0,2 0,-1 0,0 0,1-1,-1 1,1-1,0 0,1 1,-1-1,0-1,1 1,-1 0,1-1,0 0,0 0,0 0,1 0,-2-1,0 0,0-1,-1 1,1 0,0 1,-1-1,1 0,-1 1,1 0,-1-1,0 1,0 0,0 0,0 0,0 1,0-1,0 0,-1 1,1-1,-1 1,0-1,0 1,0 0,0 0,0-1,0 1,-1 0,0 0,1 0,-1 0,0 0,0 0,-1 0,1-1,0 1,-1 0,0 0,0 0,0-1,0 2,-4 4,0 0,-1 0,0 0,0 0,-1-1,0 0,0-1,-1 1,1-2,-1 1,-1-1,1 0,-1 0,0-1,0-1,0 1,-1-1,1-1,-1 0,1 0,-9 0,-8 0</inkml:trace>
  <inkml:trace contextRef="#ctx0" brushRef="#br0" timeOffset="-766.321">1158 424,'-36'60,"3"1,3 2,3 2,3 0,-9 40,22-66,-2-1,-1 0,-2-1,-2-1,-15 23,22-41</inkml:trace>
  <inkml:trace contextRef="#ctx0" brushRef="#br0" timeOffset="-312.703">1045 424,'0'40,"1"0,2 0,2 0,2-1,2 1,1-1,2-1,1 0,3-1,0-1,3 0,18 27,-36-61,0 0,0 0,1 0,-1 0,0-1,1 1,-1 0,1-1,0 1,-1-1,1 0,0 1,0-1,0 0,0 0,0 0,0-1,0 1,0 0,0-1,0 1,1-1,-1 0,0 0,0 1,0-2,1 1,-1 0,0 0,0-1,0 1,0-1,1 1,-1-1,0 0,0 0,0 0,-1 0,1-1,0 1,0 0,-1-1,1 1,0-1,-1 0,2-1,9-14,-1-1,-1-1,0 1,-1-2,-1 1,-1-1,-1 0,-1-1,3-19,6-16,41-168,-23 76,-41 165,3 1</inkml:trace>
  <inkml:trace contextRef="#ctx0" brushRef="#br0" timeOffset="6005.097">7734 622,'-8'13,"1"0,0 0,1 0,1 1,0 0,1 0,0 0,1 0,1 1,1 0,-1-1,2 8,0-20,0 0,0 0,0 0,0 1,0-1,0 0,1 0,-1 0,1 0,-1 0,1 0,0 0,0 0,0 0,0 0,0 0,0-1,1 1,-1 0,0-1,1 1,0-1,-1 1,1-1,0 0,0 0,-1 0,1 0,0 0,0 0,0 0,0 0,1-1,-1 1,0-1,0 0,0 0,0 0,0 0,1 0,-1 0,0 0,0-1,0 1,0-1,0 1,2-2,7-4,0-1,0-1,-1 1,0-2,0 1,-1-1,0-1,-1 0,0 0,-1-1,0 1,0-2,-1 1,-1-1,0 0,0 0,-1 0,-1-1,2-10,-5 18,-1-1,1 1,-1 0,0 0,-1 0,1 0,-1 0,0 0,0 0,-1 1,1-1,-1 1,0-1,0 1,-1 0,1 0,-1 0,0 1,0-1,0 1,0 0,0 0,-1 1,0-1,1 1,-1 0,0 0,0 0,0 1,0 0,0 0,-1 0,1 1,0 0,0-1,-1 2,1-1,0 1,0 0,0 0,0 0,0 1,0-1,0 1,0 1,-4 1,-10 10</inkml:trace>
  <inkml:trace contextRef="#ctx0" brushRef="#br0" timeOffset="6789.881">8242 0,'-14'134,"-5"-1,-6-1,-5-1,-13 20,8-68,58-99,3-12,1 0,1 1,2 2,0 1,2 1,0 2,1 1,36-15,-60 32,-6 0,0 1,0 0,1 0,-1 1,0-1,1 0,-1 1,1 0,-1 0,1 0,0 1,-1-1,1 1,0 0,0 0,-1 0,1 0,0 1,-1-1,1 1,0 0,-1 0,1 0,-1 1,1-1,-1 1,0 0,0 0,0 0,0 0,0 1,0-1,2 3,-3-1,1 1,-1-1,0 0,0 1,-1-1,1 1,-1 0,0 0,0-1,-1 1,1 0,-1 0,0 0,0 0,-1-1,0 1,0 0,0 0,0-1,0 1,-1 0,-1 2,-56 95,53-92,-1 1,-1-1,0-1,0 0,0 0,-1 0,-1-1,0-1,0 1,0-2,-1 1,1-1,-2-1,1 0,-1-1,1 0,-1-1,0 0,0 0,-1-2,1 1,0-2,-1 0,-8-1,18 0,-1-1,1 0,-1 0,1 0,-1 0,1-1,0 1,0-1,1 0,-1 0,0 0,1 0,0-1,-1 1,1-1,1 1,-1-1,0 1,1-1,0 0,0 0,0 0,0 0,1-1,-4-19</inkml:trace>
  <inkml:trace contextRef="#ctx0" brushRef="#br0" timeOffset="7024.226">8749 29,'-75'409,"65"-82,0-293,4-28</inkml:trace>
  <inkml:trace contextRef="#ctx0" brushRef="#br0" timeOffset="7218.727">8862 650,'29'-1,"0"-1,-1-2,0 0,1-2,-2-1,1-2,-1 0,0-2,3-3,-22 10,0-1,-1 1,1-2,-1 1,0-1,-1 0,0-1,1 1,-2-1,5-7,-8 12,0-1,-1 0,1 1,-1-1,0 0,0 0,0 0,0 0,0 0,0 0,-1 0,0 0,1 0,-1 0,0 0,-1 0,1 0,0 0,-1 0,0 0,0 0,0 0,0 0,0 0,0 1,-1-1,1 0,-1 1,0-1,0 1,0 0,0-1,0 1,-5-1,0-1,1 2,-1-1,0 1,0 0,-1 0,1 0,0 1,-1 1,1-1,0 1,-1 0,1 1,-1 0,1 0,0 0,0 1,0 0,0 1,0-1,0 1,0 1,1-1,-1 1,1 0,0 1,1-1,-1 1,-2 3,-7 4,0 1,1 1,1 0,0 0,0 2,2-1,0 2,1-1,0 1,2 1,0 0,1 0,0 1,2-1,0 1,1 0,1 1,1-1,1 6,1-19,1-1,1 0,-1-1,1 1,0 0,0 0,0-1,1 1,-1-1,1 0,0 1,1-1,-1-1,1 1,-1 0,1-1,0 0,0 0,1 0,-1 0,1-1,-1 0,1 0,0 0,0 0,19 8</inkml:trace>
  <inkml:trace contextRef="#ctx0" brushRef="#br0" timeOffset="7673.437">9315 791,'64'-62,"2"2,63-40,-80 75,-48 25,0 0,0-1,0 1,0 0,-1 0,1 0,0 0,0 0,0 0,0 0,0 0,0 0,-1 0,1 0,0 1,0-1,0 0,0 1,-1-1,1 1,0-1,0 0,-1 1,1 0,0-1,-1 1,1-1,-1 1,1 0,0-1,-1 1,0 0,1 0,-1-1,1 1,-1 0,0 0,0 0,1 0,-1-1,0 1,0 0,0 0,0 0,0 0,0 0,0 0,0-1,0 1,-1 0,1 0,0 0,0 0,-1-1,1 1,-1 0,1 0,-7 29,-2 64,12-92,-1-1,1 1,-1 0,1-1,0 1,0-1,0 0,0 0,0 0,0 0,0 0,0-1,0 1,0-1,0 0,0 0,0 0,1 0,-1-1,0 1,0-1,0 0,0 0,0 0,0 0,-1 0,1-1,0 0,0 1,-1-1,1 0,-1 0,0 0,1-1,-1 2,44-23,139-60,-184 83,1 0,0 1,-1-1,1 1,-1-1,1 1,0 0,-1-1,1 1,-1 0,1 0,0 0,-1 0,1 1,0-1,-1 0,1 1,0-1,-1 1,1-1,-1 1,1 0,-1 0,0 0,1 0,-1 0,0 0,1 0,-1 0,0 0,0 0,0 1,0-1,0 1,0-1,-1 0,1 1,0-1,-1 1,1 0,-1-1,0 1,1-1,-1 1,0 0,0-1,0 1,0 0,0-1,-13 87,12-83,-15 47,12-41,0 0,0 0,1 0,0 1,1-1,1 1,0 0,0-1,1 1,1 0,0-1,2 11,3-5</inkml:trace>
  <inkml:trace contextRef="#ctx0" brushRef="#br0" timeOffset="5201.627">6350 593,'-51'476,"18"-381,33-96,0 1,0-1,0 1,0 0,0-1,0 1,0-1,0 1,0-1,0 1,0 0,0-1,-1 1,1-1,0 1,0 0,0-1,-1 1,1-1,0 1,0 0,-1-1,1 1,0 0,-1 0,1-1,-1 1,1 0,0 0,-1 0,1-1,-1 1,1 0,0 0,-1 0,1 0,-1 0,1 0,-1 0,1 0,0 0,-1 0,1 0,-1 0,1 0,-1 0,1 0,0 0,-1 1,1-1,-1 0,1 0,0 0,-1 1,1-1,0 0,-1 0,1 1,0-1,-1 0,1 1,0-1,0 1,-1-1,1 0,0 1,0-1,0 0,0 1,-3-37,10 5,2 0,1 0,1 0,1 1,2 1,1 0,1 1,1 1,16-18,-16 19,-2 0,2 1,0 1,1 1,2 0,0 2,2 0,0 1,1 1,1 1,0 1,11-4,-32 19,0 1,-1-1,1 1,0 0,0-1,0 1,0 0,0 1,0-1,0 1,0-1,0 1,0 0,0 0,1 0,-1 0,0 1,0-1,0 1,0 0,0 0,0 0,0 0,-1 1,1-1,0 1,0-1,-1 1,1 0,-1 0,0 0,0 1,0-1,0 0,0 1,0-1,0 1,-1 0,1 0,-1-1,0 1,0 0,0 0,0 0,-1 0,1 0,-1 0,1 1,-1 1,-3 12,1 0,-2 0,0-1,-2 1,1-1,-2 0,0-1,-1 0,0 0,-2 0,1-1,-2 0,0-1,0 0,-1-1,-12 9,15-11,-1 1,-1-1,1-1,-2 0,1 0,-1-1,-1-1,1 0,-1 0,-1-2,1 1,-1-2,1 0,-1 0,-4-1,-7-1</inkml:trace>
  <inkml:trace contextRef="#ctx0" brushRef="#br0" timeOffset="5703.125">6803 847,'63'-34,"-2"-4,-1-2,-2-2,50-49,-98 81,0 0,-1-1,-1 0,0-1,0 0,-1 0,0 0,1-6,-7 15,1-1,-1 1,1-1,-1 1,0-1,-1 1,1-1,-1 0,1 1,-1-1,0 0,-1 1,1-1,0 0,-1 1,0-1,0 0,0 1,0-1,-1 1,1 0,-1 0,0-1,0 1,0 0,-1 0,1 1,0-1,-1 0,0 1,0 0,0-1,-2 0,0 0,1 1,-1 0,1 0,-1 0,0 1,0 0,0 0,0 0,0 0,0 1,0 0,0 0,0 0,0 0,0 1,0 0,0 0,0 1,0-1,0 1,1 0,-1 0,0 1,1-1,0 1,0 0,-4 3,-92 104,97-107,0 0,0 1,0-1,0 1,1-1,-1 1,1 0,0 0,0 0,1 0,-1 0,1 1,0-1,0 0,0 1,1-1,-1 1,1-1,0 1,0-1,1 1,0-1,-1 0,1 1,1-1,-1 0,1 0,-1 0,1 1,0-2,1 1,-1 0,1 0,0-1,-1 1,2-1,-1 0,0 0,2 1,10 1,-1 0,1-1,1-1,-1 0,0-1,1-1,-1 0,1-1,-1-1,1 0,-1-1,0-1,7-2,102-28,-124 34,0-1,0 1,0-1,-1 1,1-1,0 1,0-1,0 1,0-1,0 1,0 0,0-1,0 1,0-1,0 1,0-1,0 1,0-1,1 1,-1-1,0 1,0-1,0 1,1-1,-1 1,0-1,1 0,-1 1,0-1,1 1,-1-1,1 0,-1 1,1-1,-1 0,0 0,1 1,-1-1,1 0,-1 0,1 0,-1 1,1-1,0 0,-1 0,1 0,-1 0,1 0,-1 0,1 0,-1 0,1-1,-1 1,1 0,-1 0,1 0,-1 0,1-1,-1 1,1 0,-1 0,1-1,-1 1,0 0,1-1,-1 1,1-1,-1 1,-26 37,23-34,-64 102,60-86</inkml:trace>
  <inkml:trace contextRef="#ctx0" brushRef="#br0" timeOffset="3403.384">4460 593,'-14'9,"0"1,0 1,1-1,0 2,1 0,0 0,1 1,1 1,0 0,1 0,0 1,1 0,1 1,0-1,1 1,1 1,0 1,4-13,1 0,0-1,0 1,0 0,0-1,1 1,0-1,0 1,0-1,0 1,1-1,-1 0,1 1,1-1,-1 0,0 0,1-1,0 1,0 0,0-1,0 0,1 0,-1 0,1 0,0 0,0-1,0 1,0-1,0 0,0-1,0 1,1-1,-1 1,1-1,-1-1,1 1,0-1,-1 1,1-1,-1-1,1 1,0-1,-1 1,1-1,-1-1,1 1,-1-1,2 0,13-10,0-1,-1 0,-1-1,0-1,-1-1,-1 0,0-2,-2 1,0-1,0-1,-2-1,0 1,-1-3,-8 18,42-109,-42 109,-1 0,0 0,0 0,-1 0,1 0,-1 0,0 0,0 0,0 0,-1 0,1 0,-1 0,0 0,0 0,0 0,-1 0,1 1,-1-1,0 0,0 1,0 0,-1-1,1 1,-1 0,0 0,0 0,-2-1,2 2,0 1,0-1,0 1,0 0,-1 0,1 0,0 0,-1 0,1 1,-1 0,1 0,0 0,-1 0,1 0,-1 0,1 1,-1 0,1 0,0 0,0 0,-4 2,-18 8</inkml:trace>
  <inkml:trace contextRef="#ctx0" brushRef="#br0" timeOffset="4287.358">4940 480,'-204'353,"312"-535,17 10,-92 138,-33 34,1 1,0-1,-1 1,1-1,0 1,-1-1,1 1,-1-1,1 1,-1-1,1 1,-1 0,1-1,-1 1,1 0,-1-1,0 1,0 0,1 0,-1-1,0 1,0 0,0 0,0 0,0-1,0 1,0 0,0 0,0 0,0-1,0 1,0 0,-1 0,1-1,0 1,-1 0,1 0,0-1,-1 1,1 0,-1 1,-16 81,13-68,0-1,0 1,2-1,0 1,0 0,1 0,1 0,1 0,0-1,1 1,1 1,-2-12,1 1,0 0,1-1,-1 1,1-1,0 0,0 1,0-2,0 1,1 0,0-1,0 1,0-1,0 0,0 0,1-1,-1 1,1-1,-1 0,1 0,0-1,0 1,0-1,0 0,0 0,0-1,0 0,0 0,1 0,-1 0,0-1,0 0,0 0,0 0,0-1,-1 1,1-1,0 0,-1-1,1 1,-1-1,0 0,1 0,-1 0,0-1,9-11,0-1,-1 0,0 0,-2-2,0 1,-1-1,-1 0,0-1,-1 0,2-13,-4 16,9-63,-18 61</inkml:trace>
  <inkml:trace contextRef="#ctx0" brushRef="#br0" timeOffset="9822.281">11177 255,'-17'39,"2"1,2 1,1 0,-1 16,-1 1,-75 262,87-289,26-38,-11-6,-2-1</inkml:trace>
  <inkml:trace contextRef="#ctx0" brushRef="#br0" timeOffset="10119.971">11487 226,'-14'34,"-5"16,5 3,11-6,9-12,10-11,6-10,5-8,2-4,1-3,0-1,0 0,0-1,-6-3,-1-1,-6-5,-4 1</inkml:trace>
  <inkml:trace contextRef="#ctx0" brushRef="#br0" timeOffset="10373.396">11911 113,'-24'44,"-13"27,-5 13,5-4,9-10,4-13,6-11,6-9,1-5,2-4,2-2,3 0,2 0,1 1,1 0,0 0,5-4,2-6</inkml:trace>
  <inkml:trace contextRef="#ctx0" brushRef="#br0" timeOffset="10605.384">12024 706,'-5'24,"3"8,3-1</inkml:trace>
  <inkml:trace contextRef="#ctx0" brushRef="#br0" timeOffset="11103.541">12334 283,'27'-14,"176"-70,-202 83,1 0,0 0,0 0,0 0,0 0,0 0,0 1,0-1,0 0,0 1,0 0,1-1,-1 1,0 0,0 0,0 0,0 1,1-1,-1 1,0-1,0 1,0-1,0 1,0 0,0 0,0 0,0 0,-1 0,1 1,0-1,-1 0,1 1,0 0,-1-1,0 1,1 0,-1-1,0 1,0 0,0 0,0 0,0 0,-1 0,1 0,-1 0,1 0,-1 1,0-1,0 0,0 0,0 0,0 0,0 1,-1 1,-57 64,52-64,1 0,0 0,1 0,-1 0,1 1,0 0,0-1,0 2,0-1,1 0,0 1,0 0,1-1,0 1,0 0,0 0,0 2,3-2,1-1,0 1,0-1,1 0,0 0,0 0,0 0,0 0,1 0,-1-1,1 0,0 0,1 0,-1 0,1-1,-1 1,1-1,0 0,0-1,1 1,-1-1,0 0,1 0,16 9,-18-9,0 0,0 0,0 0,0 0,-1 0,1 1,-1-1,1 1,-1 0,0 0,0 1,0-1,-1 1,1-1,-1 1,0 0,0 0,0 0,0 0,-1 0,0 0,1 0,-2 0,1 1,0-1,-1 0,0 1,0-1,0 1,-1-1,1 0,-1 1,0-1,0 0,0 0,-1 1,-6 6,-1-1,0 0,0 0,-1-1,0 0,-1-1,0 0,0-1,0 0,-1 0,0-1,-1-1,-11 4,3 1,15-7,0 0,0 0,-1 0,1-1,-1 1,1-2,-1 1,0-1,1 0,-1 0,0-1,0 0,-1 0,-8-4</inkml:trace>
  <inkml:trace contextRef="#ctx0" brushRef="#br0" timeOffset="11475.785">13237 255,'-7'6,"-18"11,1 1,1 1,1 0,1 2,0 1,2 1,1 0,0 2,-8 16,24-38,0 0,1 1,-1-1,0 0,1 1,0-1,0 1,0 0,1-1,-1 1,1 0,0-1,0 1,0 0,0-1,1 1,-1 0,1-1,0 1,0 0,0-1,1 0,-1 1,1-1,0 0,0 1,0-1,0 0,0-1,1 1,0 0,-1-1,1 1,0-1,0 0,0 0,0 0,1 0,-1-1,0 1,3 0,6-1,0-1,1 0,-1 0,0-1,1-1,-1 0,0-1,0 0,-1-1,1 0,-1-1,1 0,-1-1,-1 0,1 0,-1-1,0-1,-1 0,0 0,3-4,-5 7,-1 0,1-1,-1 0,1 0,-2 0,1-1,-1 0,0 0,0 0,-1-1,0 1,0-1,-1 0,0 0,-1 0,1-1,-2 1,1-1,-1 1,0-1,-1 0,0 1,0-1,-1 0,0 1,-1-1,0 1,0 0,-1-1,0 1,-1-1,0 4,0 0,0 0,0 0,-1 1,1 0,-1 0,0 0,-1 1,1 0,-1 0,1 0,-1 0,0 1,0 0,0 0,0 1,0 0,-1 0,1 0,0 1,0 0,-1 0,1 0,0 1,0 0,-5 1,-14 5</inkml:trace>
  <inkml:trace contextRef="#ctx0" brushRef="#br0" timeOffset="11789.475">13293 537,'-18'7,"0"1,1 0,-1 2,2 0,-1 0,1 2,1 0,0 1,1 0,1 1,0 1,0 0,2 1,0 0,0 1,1 2,8-16,0 0,1 0,-1 1,1-1,0 0,0 0,0 1,1-1,-1 1,1-1,0 0,-1 1,2-1,-1 1,0-1,1 1,-1-1,1 0,0 1,0-1,1 0,-1 0,0 0,1 0,0 0,0 0,0 0,0 0,0-1,1 1,-1-1,1 0,0 1,-1-1,1-1,0 1,0 0,0-1,0 1,2 0,3 1,-1-1,1 1,0-1,0 0,0-1,0 0,0 0,0-1,0 0,0 0,0-1,0 0,0-1,0 1,0-1,-1-1,1 0,-1 0,1 0,-1-1,0 0,0 0,-1-1,1 0,-1-1,-1 1,-1-1,0-1,-1 1,1 0,-1-1,0 0,-1 0,0 0,0 0,-1 0,1 0,-1 0,-1 0,0-1,0 1,0 0,-1-1,0 1,0 0,-1 0,0 0,0 0,0 0,-1 0,-2-3,-7-8</inkml:trace>
  <inkml:trace contextRef="#ctx0" brushRef="#br0" timeOffset="13856.582">0 1581,'55'-16,"1"-2,1 3,0 2,1 2,1 4,32-1,89-14,261-61,-143 48,1205 37,-1085-3,-65-26,345 26,-362-25,664 26,1049 0,-1666-29,25 17,-212 0,130 10,25-1,26-24,161 15,-163-6,92 18,-190 1,22-12,-177 0,0 4,21 7,155-28,-99 0,-58 2,85-5,309 32,-511-1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29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22,'-5'5,"-1"6,4 2,4-7,5-4,7-3,1-5,2-2,-1-5,2 0,-8 3,-10 2,-10 8,-8 4,-1 1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0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1,'-5'5,"-6"1,3 1,8-2,-1-2,-4-1,2-5,-2-3,-1 4,-4 4,0 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0 172,'10'-29,"7"-14,2 5,-3 14,-4 15,-5 15,-2 11,2 7,4-1,6-8,4-7,4-10,2-10,2-6,-5-6,-1 1,-4 0,-7 4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171 366,'-14'7,"-1"1,1 0,0 1,1 0,0 1,1 1,0 0,0 1,1 0,1 1,0 0,-6 10,16-22,-1 0,0 1,1-1,-1 1,1-1,-1 1,1-1,0 1,0-1,0 1,0-1,0 1,0-1,0 1,0-1,0 1,1-1,-1 1,1-1,-1 1,1-1,0 0,-1 1,1-1,0 0,0 1,0-1,0 0,0 0,0 0,0 0,0 0,0 0,1 0,-1 0,0-1,1 1,-1 0,1-1,-1 1,1-1,-1 0,0 1,1-1,0 0,72 4,-59-8,0 0,0-2,0 1,-1-2,0 0,0-1,-1 0,0-1,0-1,-1 0,0 0,-1-1,0-1,-1 0,-1 0,1-1,-2 0,0-1,-1 0,0 0,4-13,-4 11,0-1,-2 1,0-1,0 0,-2 0,0 0,-1-1,-1 1,0-1,-2 1,-1-18,2 30,-1 0,1 1,-1-1,1 0,-1 0,-1 0,1 1,-1-1,0 0,0 1,0 0,0-1,-1 1,0 0,0 0,0 0,0 1,-1-1,1 1,-1 0,0 0,0 0,0 0,0 1,-1-1,1 1,-1 0,1 1,-1-1,0 1,1 0,-1 0,0 0,0 1,0-1,0 1,0 1,0-1,1 1,-1-1,0 1,0 1,0-1,1 1,-2 0,-3 5,1 1,0 0,0 0,1 0,0 1,1 0,-1 1,2 0,0-1,0 2,0-1,1 0,1 1,0 0,0 0,1 0,1 0,0 0,0 0,1 1,0-1,1 0,1 0,0 0,0 0,1 0,0 0,3 6,1 3,1-1,0 0,1 0,1-1,1 0,1-1,0 0,1-1,1 0,0-1,1-1,1 0,0-1,0-1,2-1,0 0,0-1,5 1,69 29,-68-33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3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28,'0'1064,"0"-1052</inkml:trace>
  <inkml:trace contextRef="#ctx0" brushRef="#br0" timeOffset="268.384">0 649,'48'0,"45"-10,16-2,-1-5,-10 1,-11-2,-16-3,-10 3,-11-1,-9 3,-7 0,-4 2,-2-2,-7-2,-1 2,-5 3</inkml:trace>
  <inkml:trace contextRef="#ctx0" brushRef="#br0" timeOffset="685.019">1185 0,'0'2,"-20"239,11 0,11 23,-1-234,2 0,0-1,3 1,0-1,2 0,1-1,1 0,6 11,-14-36,-1 0,0 0,1 0,0 0,0 0,0-1,0 1,0 0,1-1,-1 0,1 0,-1 1,1-2,0 1,0 0,0 0,0-1,0 0,0 0,0 0,1 0,-1 0,0 0,1-1,-1 0,0 1,1-1,-1 0,0-1,1 1,-1-1,0 1,1-1,-1 0,0 0,0-1,0 1,0-1,0 1,0-1,0 0,-1 0,1 0,0-1,-1 1,0 0,0-1,1 0,111-155,-101 140,2 0,0 2,1-1,0 2,1 0,1 1,1 1,0 1,19-9,-37 20,0 1,0-1,0 1,1-1,-1 1,0 0,0 0,0-1,0 1,0 0,1 0,-1 0,0 0,0 1,0-1,0 0,1 0,-1 1,0-1,0 1,0-1,0 1,0-1,0 1,0-1,0 1,0 0,0 0,-1 0,1-1,0 1,0 0,-1 0,1 0,0 0,-1 0,1 0,-1 0,0 0,1 1,-1-1,0 0,1 0,-1 0,0 1,4 59,-4-53,-2 23,1-23,0-1,0 1,0 0,1-1,1 1,-1 0,1-1,0 1,1-1,0 1,0-1,1 0,0 0,0 0,3 5,29 3,-15-17</inkml:trace>
  <inkml:trace contextRef="#ctx0" brushRef="#br0" timeOffset="1312.026">2258 649,'-12'9,"-21"14,1 1,1 2,1 1,1 1,2 1,1 2,0 3,3 24,22-56,1-1,0 0,0 0,0 1,-1-1,1 0,1 1,-1-1,0 0,0 0,0 1,1-1,-1 0,0 0,1 1,-1-1,1 0,0 0,-1 0,1 0,0 0,0 0,0 0,-1 0,1 0,0 0,0 0,0 0,1-1,-1 1,0 0,0-1,0 1,0-1,1 0,-1 1,0-1,0 0,1 1,-1-1,0 0,1 0,0 0,11-2,1 0,-1-1,0-1,0 0,0 0,-1-1,0-1,0 0,0-1,6-4,5-3,192-133,-214 146,0 0,-1 0,1 0,0 0,0 0,0 0,0 0,0 1,0-1,0 0,0 1,0-1,0 1,0-1,0 1,0-1,0 1,1 0,-1 0,0-1,0 1,0 0,1 0,-1 0,0 0,0 1,0-1,1 0,-1 0,0 1,0-1,0 1,0-1,0 1,0-1,0 1,0 0,0-1,0 1,0 0,0 0,0 0,0 0,-1 0,1 0,0 0,-1 0,1 0,-1 0,1 1,13 56,-13-50,-1-1,1 1,1 0,-1 0,1 0,1-1,-1 1,1-1,1 1,-1-1,1 0,1-1,-1 1,1-1,0 1,1-2,-1 1,1 0,0-1,1 0,-1-1,1 1,7 2,-4-3,1-1,0 0,0-1,0 0,0 0,1-1,-1-1,0 0,1-1,-1 0,0 0,0-1,0-1,0 0,0-1,-1 1,1-2,-1 0,0 0,7-6,11-6,0-1,-1-1,0-2,-2-1,-1-1,0-1,-2-1,-1-1,-1 0,-1-2,-2 0,0-1,-2-1,-2-1,8-24,-5 5,-1-1,-4 0,-1-1,-3 0,-2 0,-1-50,-30 13,25 87,1 0,-1 0,0 0,-1 1,1-1,0 0,0 0,-1 0,1 1,-1-1,0 1,1-1,-1 1,0 0,0 0,0 0,0 0,0 0,0 0,0 0,0 1,0-1,0 1,0-1,-1 1,1 0,0 0,0 0,0 0,-1 0,1 0,0 1,0-1,0 1,0 0,0-1,0 1,0 0,-1 1,-5 6,0 0,0 0,1 1,1 0,0 0,0 0,0 1,1 0,1 0,0 1,0-1,1 1,0 0,1 0,0 0,1 4,-1-8,-5 56,4 1,1-1,4 1,3-1,2 0,3-1,2 1,4-2,2 0,10 18,-28-78,55 142,-59-136,-10-22,4 2</inkml:trace>
  <inkml:trace contextRef="#ctx0" brushRef="#br0" timeOffset="1548.04">2597 367,'43'5,"33"1,14 0,6-6,-4-3,-8-1,-9 1,-7 0,-6 1,-4 0,-1 2,-7-1,-7 1,-5 0,-5 1,-8-1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4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58,'-11'133,"-24"104,24-125,10-88</inkml:trace>
  <inkml:trace contextRef="#ctx0" brushRef="#br0" timeOffset="5736.8">86 58,'31'-16,"137"-25,-157 41,73 2,-82-1,0-1,0 0,0 1,-1-1,1 1,0-1,0 1,0 0,0 0,-1 0,1 0,0 0,-1 0,1 1,-1-1,1 0,-1 1,0-1,0 1,0 0,1-1,-1 1,-1 0,1 0,0 0,0-1,-1 1,1 0,-1 0,0 0,1 0,-1 0,0 0,0 0,0 0,0 0,-1 2,-2 4,-1 1,0-1,0 0,0 0,-1 0,-1 0,1-1,-1 0,0 0,-1-1,0 0,0 0,0 0,-1-1,1 0,-1-1,-1 1,1-2,0 1,-7 1,-29 6,55-12,1 1,-1 0,0 1,0 0,1 1,-1 0,0 0,-1 2,1-1,0 1,-1 1,0 0,0 0,0 1,-1 0,0 1,0 0,-1 1,1-1,-2 1,7 9,-12-15,-1 1,1-1,-1 1,0-1,0 1,0-1,-1 1,1-1,0 1,-1 0,0-1,0 1,0 0,0 0,0-1,0 1,-1 0,1-1,-1 1,0-1,0 1,0 0,0-1,0 0,0 1,-1-1,1 0,-1 0,1 1,-1-1,0 0,0-1,0 1,0 0,0-1,-1 1,-1 0,-99 42,87-40,-1 1,0 0,-1-2,0 0,1-1,-1-1,0-1,0 0,0-1,0-1,-11-3,26 5,1-1,-1 1,1-1,0 0,-1 1,1-1,0 0,0 0,0-1,-1 1,1 0,1-1,-1 1,0-1,0 0,0 1,1-1,-1 0,1 0,0 0,-1 0,1 0,-1-2,0-12</inkml:trace>
  <inkml:trace contextRef="#ctx0" brushRef="#br0" timeOffset="6101.55">707 228,'-9'11,"0"1,1 0,0 0,1 0,1 1,0 0,1 1,0-1,1 1,1 0,0 0,0 3,3-15,0 0,0 1,0-1,0 0,0 1,0-1,1 1,-1-1,1 0,0 0,-1 1,1-1,0 0,1 0,-1 0,0 0,0 0,1 0,-1 0,1-1,0 1,-1 0,1-1,0 0,0 1,0-1,0 0,0 0,0 0,1 0,-1 0,0 0,0-1,1 1,-1-1,0 0,1 1,-1-1,2 0,91-23,-86 18,0-1,0 0,-1-1,0 0,0 0,-1 0,0-1,0-1,-1 1,0-1,0 0,-1 0,0 0,-1-1,3-9,-6 17,-1 0,1 0,-1-1,0 1,0 0,0-1,0 1,-1 0,1 0,0-1,-1 1,0 0,1 0,-1 0,0 0,0 0,0 0,-1 0,1 0,0 0,-1 0,1 1,-1-1,1 0,-1 1,0 0,0-1,0 1,0 0,0 0,0 0,0 0,0 0,0 0,0 1,-1-1,-83-13,57 13,3 2</inkml:trace>
  <inkml:trace contextRef="#ctx0" brushRef="#br0" timeOffset="6436.625">1046 228,'-15'24,"1"13,2 4,8-4,10-9,8-8,7-9,4-5,4-5,-4-6,-2-3,1-4,1-6,-4-4,-1-3,-4-3,-4 0,-5 3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6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1 328,'63'2,"-37"0,0-2,0 0,1-2,-1-1,0-1,8-3,-26 4,1 0,-1-1,0-1,0 1,-1-1,1-1,-1 1,0-1,-1-1,1 1,-1-1,0 0,-1 0,0-1,0 0,0 0,-1 0,-1 0,1-1,0-4,-3 10,0 0,-1 0,1 1,-1-1,0 0,0 1,0-1,0 0,-1 0,1 1,-1-1,1 0,-1 1,0-1,0 1,0-1,-1 1,1-1,-1 1,1 0,-1 0,0-1,1 1,-1 0,0 1,0-1,-1 0,1 1,0-1,-1 1,1-1,-1 1,1 0,-1 0,1 0,-1 1,-1-1,-103-6,97 9,0 0,0 1,0 0,0 0,1 1,0 0,-1 1,2 0,-1 0,1 1,-1 0,1 1,1 0,0 0,0 0,0 1,1 0,0 0,0 1,1 0,0 0,1 0,0 0,0 1,1 0,1 0,-1 0,2 0,-1 0,1 0,1 0,0 0,0 1,1 3,1-9,-1-1,1 1,0 0,0-1,1 1,-1-1,1 0,0 0,0 0,0 0,1 0,0-1,-1 1,1-1,0 0,1 0,-1-1,0 1,1-1,-1 0,1 0,0-1,0 1,0-1,2 0,132 7,-118-9,-1 0,1-2,-1 0,1-2,-1 0,-1-1,1-1,-1-1,0-1,-1 0,2-3,-4 4</inkml:trace>
  <inkml:trace contextRef="#ctx0" brushRef="#br0" timeOffset="478.287">565 498,'54'-56,"-3"-1,-2-3,27-46,-56 80,-9 42,-11-3,-2-6,1 1,0-1,1 0,0 1,0-1,0 0,1 1,0-1,1 0,-1 0,1 0,1 0,-1 0,1 0,0 0,1-1,0 0,0 1,0-1,1-1,0 1,0-1,0 0,0 0,1 0,0-1,4 3,0-4,0-1,-1 0,1 0,0-1,0 0,0-1,0 0,0-1,0 0,0 0,-1-1,1-1,0 1,-1-2,0 1,1-1,-2-1,1 1,0-1,-1-1,0 0,0 0,-1 0,1-1,-1-1,-1 1,0-1,0 0,2-4,2-5,-4 0</inkml:trace>
  <inkml:trace contextRef="#ctx0" brushRef="#br0" timeOffset="1263.318">1440 301,'13'0,"-1"-1,1 0,0 0,-1-2,0 1,1-1,-1-1,0 0,0-1,-1 0,1-1,-1 0,-1-1,1 0,-1-1,3-2,-10 4,1 1,-1 0,0 0,0-1,-1 0,1 0,-1 1,-1-1,1-1,-1 1,0 0,0 0,-1 0,0 0,0-1,0-2,0 6,0 0,-1 0,1 0,0 0,-1 0,1 0,-1 1,0-1,0 0,0 0,0 1,-1-1,1 1,-1-1,0 1,1-1,-1 1,0 0,0 0,-1 0,1 0,0 0,-1 1,1-1,-1 1,1-1,-1 1,0 0,0 0,1 0,-1 0,0 1,0-1,-3 1,-4 0,0 1,-1 1,1 0,0 1,0 0,1 0,-1 1,1 0,-1 0,1 1,0 1,1 0,0 0,0 0,0 1,0 0,1 1,0 0,1 0,0 0,0 1,1-1,0 2,0-1,1 0,1 1,-1 0,1 0,1 0,0 0,1 0,-1 1,3-5,-1-1,1 1,0-1,0 0,1 1,-1-1,1 0,0 0,1 0,-1-1,1 1,0 0,0-1,1 0,-1 1,1-1,0-1,0 1,0-1,0 1,1-1,-1 0,1-1,0 1,0-1,5 2,3 1,-1-1,1 0,1 0,-1-2,0 1,1-2,0 0,-1 0,1-1,6-2,-2 2,1-1,0-1,-1-1,1-1,-1 0,0-2,0 0,-1-1,0 0,0-1,0-2,-1 1,-1-2,0 0,0-1,-1 0,0-1,-1 0,-1-2,0 1,-1-1,-1-1,3-6,-10 16,1-2,0 0,0 0,-1-1,1 1,-2-1,0 0,0 0,0 0,-1 0,0 0,-1 0,0 0,0 0,-1-1,-1 1,0-4,1 12,1-1,-1 1,0-1,1 1,-1-1,0 1,0-1,0 1,0 0,0 0,0-1,0 1,-1 0,1 0,0 0,-1 0,1 0,0 1,-1-1,1 0,-1 1,0-1,1 1,-1-1,1 1,-1 0,0 0,1 0,-1 0,0 0,1 0,-1 0,0 0,1 1,-1-1,1 0,-1 1,1 0,-1-1,1 1,-1 0,-1 1,-51 49,52-49,1 0,0 1,-1-1,1 1,0-1,0 1,0-1,0 1,1 0,-1 0,1-1,0 1,-1 0,1 0,1-1,-1 1,0 0,1 0,-1-1,1 1,0 0,0-1,0 1,0-1,0 1,0-1,1 1,-1-1,1 0,0 0,0 0,0 0,0 0,0 0,0 0,0-1,2 1,96 40,-82-37,-14-5,0 0,0 0,-1 0,1 0,0 1,0 0,0 0,0 0,0 0,-1 1,1-1,0 1,-1 0,0 0,1 0,-1 0,0 1,0-1,0 1,0 0,-1 0,1 0,-1 0,0 1,0-1,0 0,0 1,0 0,-1-1,0 1,0 0,0 0,0 0,0-1,-1 1,1 0,-1 0,0 0,-1 3,-76 142,70-128</inkml:trace>
  <inkml:trace contextRef="#ctx0" brushRef="#br0" timeOffset="1896.54">2484 131,'-26'21,"1"1,1 2,1 0,1 1,1 2,1 0,1 1,0 5,17-31,0 0,0 0,1 1,-1-1,1 1,0-1,-1 1,1-1,0 1,1 0,-1 0,0-1,1 1,0 0,-1 0,1 0,0 0,0 0,1-1,-1 1,1 0,-1 0,1 0,0-1,0 1,0 0,1-1,-1 1,0-1,1 0,0 1,-1-1,1 0,0 0,0 0,0 0,1 0,-1 0,0-1,1 1,2 0,7-3,0 0,0-2,0 1,0-1,-1-1,1 0,-1-1,0 0,0-1,-1 0,1-1,-1 0,-1 0,1-1,-1 0,3-5,105-106,-116 119,0-1,-1 1,1 0,0 0,0 0,0 0,0 0,0 0,0 0,-1 0,1 0,0 0,0 1,0-1,0 0,0 1,-1-1,1 0,0 1,0-1,-1 1,1-1,0 1,-1-1,1 1,0 0,-1-1,1 1,-1 0,1-1,-1 1,1 0,-1 0,0 0,1-1,-1 1,0 0,0 0,1 0,-1 0,0 0,0-1,0 1,0 0,0 0,0 0,-1 0,1 0,0 0,0-1,-1 1,1 0,0 0,-1 0,1-1,-1 1,1 0,-1 0,1-1,-1 1,1 2,-5 419,-21-218,24-187,-1 0,0-1,-1 1,-1-1,-1 0,0-1,-1 1,-1-1,0 0,-1-1,0 0,-1 0,-1-1,0-1,-1 1,-1-2,-3 3,-64 28,78-41,-1-1,0 1,0-1,1 0,-1 0,0 0,1 0,-1 0,0-1,0 1,1-1,-1 0,1 0,-1 0,0 0,1 0,0 0,-1-1,1 1,0-1,0 0,0 1,0-1,0 0,0 0,0-1,1 1,-1 0,1 0,-1-1,1 0,-3-8,1 1,0-1,1 0,0 0,1 1,0-1,1 0,0 0,1 0,0 0,0 0,1 0,1 0,0 1,0-1,2 0,1-12,80-275,-72 261</inkml:trace>
  <inkml:trace contextRef="#ctx0" brushRef="#br0" timeOffset="2501.259">2935 159,'-8'7,"1"1,0 0,0 1,0 0,1 0,0 0,1 0,0 1,1 0,0 0,0 1,1-1,1 1,-1-1,2 1,0 0,0 0,1 0,0 0,0 0,2 0,-1-1,2 6,-1-14,-1 1,0 0,1-1,-1 0,1 1,0-1,0 0,0 0,0 0,0 0,1 0,-1 0,1-1,-1 1,1-1,-1 1,1-1,0 0,-1 0,1 0,0-1,0 1,0-1,0 1,0-1,0 0,0 0,-1-1,1 1,0 0,0-1,0 0,0 1,0-1,-1 0,1-1,0 1,93-63,-40-2,-44 49,1 0,1 1,1 1,0 0,1 1,11-7,-26 20,0 0,0 0,0 0,0 1,0-1,1 0,-1 0,0 1,0-1,1 1,-1-1,1 1,-1-1,0 1,1 0,-1 0,1 0,-1 0,1 0,-1 0,0 0,1 0,-1 0,1 1,-1-1,0 0,1 1,-1 0,0-1,1 1,-1 0,0-1,0 1,0 0,0 0,1 0,-1 0,-1 0,1 0,0 0,0 1,0-1,-1 0,1 0,0 1,-1-1,1 0,-1 1,0-1,1 1,-1-1,0 1,0-1,3 27,-2 0,-1 1,-1-1,-2 0,0 0,-2-1,-1 1,-2-1,0 0,-10 20,-6 29,-96 395,106-429,8-22,-1-1,0-1,-2 1,0-1,0-1,-2 0,-2 3,12-18,0 0,-1-1,1 1,0-1,0 1,-1-1,1 1,0-1,-1 0,0 0,1 0,-1 0,0 0,1 0,-1 0,0 0,0-1,0 1,0-1,1 1,-1-1,0 0,0 0,0 0,0 0,0 0,0 0,0-1,0 1,0 0,0-1,0 0,1 1,-1-1,0 0,0 0,1 0,-1 0,1 0,-1 0,1-1,-1 1,1-1,0 1,-1-1,1 1,0-1,0 1,0-1,0 0,1 0,-1 1,0-1,1 0,-4-17,2 1,0 0,1-1,0 0,2 1,0-1,1 1,1-1,1 1,1 0,0 0,1 1,1 0,1 0,0 0,1 1,1 0,5-5,-8 5,1 1,0 0,1 1,1 0,0 0,1 1,1 0,0 1,1 0,0 1,0 1,1 0,1 1,0 0,0 1,0 1,1 0,0 1,1 1,-1 1,16-3,0 5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310 143,'12'29,"-1"3,-2 0,-1 2,-1-1,-2 1,-2-1,-1 1,-1 0,-2 0,-1 0,-2 0,-1 0,-2-1,-1 0,-3 4,8-29,0 0,0 0,-1 0,0-1,0 1,-1-1,0 0,0 0,-1-1,0 1,0-1,-1-1,1 1,-1-1,0 0,-1-1,1 0,-1 0,0 0,0-1,0 0,0-1,-1 0,1 0,0 0,-1-1,0-1,1 1,-1-2,1 1,-1-1,0 0,1-1,-7-2,-37-25,34 14</inkml:trace>
  <inkml:trace contextRef="#ctx0" brushRef="#br0" timeOffset="255.218">0 88,'43'-10,"39"-3,14 1,1 2,-7-1,-9 0,-8 2,-7 3,-6 3,-8 1,-12 1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1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29 311,'169'28,"132"-27,-289-1</inkml:trace>
  <inkml:trace contextRef="#ctx0" brushRef="#br0" timeOffset="246.041">1 594,'38'0,"32"0,9 0,-4 0,-10 0,-17-5,-11-2,-7 1,-9 1</inkml:trace>
  <inkml:trace contextRef="#ctx0" brushRef="#br0" timeOffset="564.732">819 1,'5'33,"1"31,-5 9,-2 2,-2-8,1-4,-1-10,2-3,0-5,-5-7,-1-3,1-4,1-3,2 0,0-1,2-5</inkml:trace>
  <inkml:trace contextRef="#ctx0" brushRef="#br0" timeOffset="980.585">1073 141,'356'-105,"-272"97,-82 8,-1 0,1 0,0 0,0 0,-1 0,1 1,0-1,-1 1,1-1,0 1,-1 0,1-1,-1 1,1 0,-1 0,1 0,-1 0,0 0,1 1,-1-1,0 0,0 1,0-1,0 0,0 1,0 0,0-1,-1 1,1-1,-1 1,1 0,-1-1,1 1,-1 0,0 0,0-1,0 1,0 0,0 0,0-1,0 1,-1 0,1-1,-1 1,1 0,-6 11,1-1,-2 1,1-1,-2-1,0 1,0-1,-1-1,0 0,-1 0,0-1,-2 2,-3 4,-32 30,14-15,2 1,1 1,1 2,2 1,1 0,-15 31,39-62,-1 0,1 0,0 0,-1 0,2 0,-1 1,0-1,1 0,0 1,0 0,1-1,-1 1,1-1,0 1,0 0,0-1,1 1,-1 0,1-1,0 1,1-1,-1 0,1 1,0-1,0 0,0 0,1 0,-1 0,1 0,0-1,0 1,0-1,1 0,-1 1,1-2,0 1,-1 0,1-1,1 0,-1 0,0 0,0 0,1-1,-1 1,1-1,17 0,-1 0,1-1,-1-2,0 0,0-1,0-1,0-1,0-1,-1-1,0-1,-1 0,15-9,-8 4</inkml:trace>
  <inkml:trace contextRef="#ctx0" brushRef="#br0" timeOffset="1280.535">2033 85,'-33'30,"-10"6,2 2,1 2,3 2,1 1,2 2,-3 9,34-51,0 1,0 0,0 0,1 0,0 0,0 0,0 0,0 1,1-1,-1 1,1-1,0 1,1-1,-1 1,1 0,0 0,0-1,0 1,1 0,0-1,0 1,0-1,0 1,1-1,0 1,-1-1,2 0,-1 0,0 0,1 0,0 0,0 0,0-1,0 0,1 1,-1-1,1 0,0-1,0 1,0-1,1 1,15 2,0 0,1-2,-1 0,1-2,0 0,0-1,-1-1,1-1,0-1,-1-1,0-1,1 0,-2-2,1 0,0-1,4-1,0 0,-1-2,0 0,-1-2,0 0,-1-2,0 0,-1-1,-1-1,-1-1,0-1,2-5,-15 17,0 0,-1 0,0-1,0 1,-1-1,0 0,0 0,0-1,-1 1,-1 0,0-1,0 1,0-1,-1 1,0-1,-1 0,0 1,0-1,-1 1,0 0,-1 0,1-1,-2 2,1-1,-1 0,0 1,-1-1,1 1,-1 0,-1 1,0-1,-4-4,3 6,-1 1,1-1,-1 1,1 0,-1 1,0 0,-1 0,1 1,0 0,-1 0,1 1,-1 0,1 1,-1 0,0 0,1 1,-1 0,1 0,-5 2,-12 1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1,'0'4,"0"8,-4 5,-3 5,-4-2,0 2,-3 1,-5 1,-3 2,-2-4,1 0,2 0,-2 2,-1-4,3 0,1-3,4-6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243 113,'-25'15,"1"0,1 2,0 0,1 2,1 1,0 0,2 1,1 1,-11 17,27-36,-1 1,1-1,1 0,-1 1,1 0,-1-1,1 1,0 0,0 0,0 0,1-1,0 1,-1 0,1 0,1 0,-1 0,0 0,1 0,0 0,0-1,0 1,0 0,1-1,0 1,-1-1,1 1,0-1,1 0,-1 1,1-1,-1-1,1 1,0 0,0-1,0 1,0-1,1 0,-1 0,0 0,1 0,3 0,5 3,1 0,-1-1,1-1,0 0,0 0,0-2,1 1,-1-2,0 0,1 0,-1-2,0 1,0-2,7-1,174-66,-178 64,0 0,0-1,-1-1,-1-1,1 0,-1-1,-1-1,0 0,0 0,-1-1,-1-1,0 0,-1-1,0 0,-1 0,-1-1,3-7,-9 19,-1 0,0-1,0 1,0 0,0-1,0 1,-1-1,0 1,0 0,0-1,0 1,0-1,0 1,-1-1,0 1,0-1,0 1,0 0,0 0,-1-1,0 1,1 0,-1 0,0 1,0-1,-1 0,1 1,0-1,-1 1,0 0,1 0,-1 0,0 0,0 0,0 0,-1 1,1 0,0-1,0 1,-1 1,1-1,-1 0,1 1,-2-1,-19-2</inkml:trace>
  <inkml:trace contextRef="#ctx0" brushRef="#br0" timeOffset="366.575">525 367,'-39'18,"1"2,1 1,1 2,1 2,1 1,-5 7,37-31,2-2,-106 101,102-97,0 1,0 0,1-1,0 1,0 1,0-1,1 0,0 1,0-1,0 1,0 0,1-1,0 1,0 0,1 0,0 0,0 0,0 0,0 0,1-1,0 1,0 0,1 0,2 0,0 0,1-1,-1 1,1-1,0 0,1-1,-1 1,1-1,0 0,0 0,0-1,0 0,1 0,-1 0,1-1,0 0,-1 0,1-1,0 0,0 0,0-1,0 1,0-2,0 1,0-1,0 0,0 0,4-2,2 2,0-1,0 0,0 0,-1-2,1 1,-1-2,0 0,0 0,-1-1,0 0,0-1,0 0,0-1,-1-1,-1 1,0-1,0-1,0 0,-1 0,-1 0,0-1,0 0,-1-1,-1 0,1 1,-2-2,0 1,0 0,0-10,-3 17,0-1,-1 0,1 1,-1-1,0 0,-1 0,0 1,0-1,0 1,0-1,-1 1,0-1,0 1,0 0,-1 0,0 0,0 0,0 0,-1 1,1-1,-1 1,0 0,0 0,-1 0,1 1,-4-2,-14-10</inkml:trace>
  <inkml:trace contextRef="#ctx0" brushRef="#br0" timeOffset="1049.761">976 424,'36'-79,"3"1,3 3,9-8,-22 48,-29 34,1 1,-1-1,0 1,1-1,-1 1,1-1,-1 1,1-1,-1 1,1 0,-1-1,1 1,0-1,-1 1,1 0,-1 0,1-1,0 1,-1 0,1 0,0 0,-1 0,1 0,0 0,-1 0,1 0,0 0,-1 0,1 0,0 0,-1 1,1-1,0 0,-1 0,1 1,-1-1,1 0,0 1,-1-1,1 1,-1-1,1 1,-1-1,1 1,-1-1,0 1,1-1,-1 1,0-1,1 1,-1 0,0-1,0 1,1 0,-1-1,0 1,0 0,0-1,0 1,1 7,0 0,0 0,-1-1,0 1,-1 0,0 0,0 0,0 0,-1-1,-1 1,-1 4,-6 85,10-95,0 0,1-1,-1 1,1-1,-1 1,1 0,0-1,0 1,0-1,0 0,0 1,0-1,0 0,0 1,0-1,0 0,1 0,-1 0,1 0,-1 0,1-1,-1 1,1 0,-1-1,1 1,-1-1,1 1,0-1,-1 0,1 0,0 1,0-1,-1-1,1 1,0 0,-1 0,1 0,0-1,-1 1,1-1,-1 0,1 1,-1-1,1 0,64-43,-26 5,-16 15,0 1,1 1,1 1,1 1,14-6,-40 25,0 0,0 0,0 0,0 0,0 0,0 1,0-1,0 0,1 1,-1-1,0 1,0 0,1-1,-1 1,0 0,1 0,-1-1,0 1,1 0,-1 1,0-1,1 0,-1 0,0 0,0 1,1-1,-1 1,0-1,0 1,1-1,-1 1,0 0,0 0,0-1,0 1,0 0,0 0,0 0,0 0,0 0,-1 0,1 0,0 1,-1-1,1 0,-1 0,1 0,-1 1,0-1,1 0,-1 1,0-1,0 0,0 1,0-1,0 0,0 1,-38 118,15-67,10-19,8-24,0 1,1 0,0 1,1-1,0 1,1 0,0-1,1 1,0 0,1 6,4 0</inkml:trace>
  <inkml:trace contextRef="#ctx0" brushRef="#br0" timeOffset="1289.055">2106 85,'-39'33,"-41"36,-17 15,-6 8,5-2,5-7,8-8,9-12,13-6,8-10,7-6,9-7,9-3,6-8,7-2,2-6,2-4</inkml:trace>
  <inkml:trace contextRef="#ctx0" brushRef="#br0" timeOffset="1652.751">2077 649,'-59'17,"1"4,0 1,2 4,-2 3,10 11,48-39,-1 0,0 1,1-1,-1 1,1-1,0 0,-1 1,1-1,0 1,0-1,0 1,0-1,0 1,0-1,0 1,1-1,-1 1,0-1,1 0,-1 1,1-1,0 1,-1-1,1 0,0 0,0 1,0-1,0 0,0 0,0 0,0 0,0 0,0 0,1 0,-1-1,0 1,1 0,-1-1,0 1,1-1,43 20,-40-20,-1 0,0 1,0-1,0 1,0 0,0 0,0 0,0 1,0 0,-1-1,1 1,0 1,-1-1,0 0,1 1,-1 0,0-1,0 1,0 1,-1-1,1 0,-1 1,0-1,0 1,0-1,0 1,-1 0,1 0,-1 0,0 0,0 0,-1 0,1 0,-1 0,0 1,0 2,-4-1,-1 0,0-1,0 1,0-1,0 0,-1-1,0 1,0-1,0 0,-1-1,1 1,-1-1,0 0,0-1,0 0,0 0,0 0,0-1,-1 0,1-1,0 1,-1-2,1 1,0-1,-19 2</inkml:trace>
  <inkml:trace contextRef="#ctx0" brushRef="#br0" timeOffset="2939.857">609 0,'-55'2,"21"-3,-160 5,180-1,0 1,0 1,0 0,1 1,0 0,0 1,1 1,-1 0,2 0,-1 1,1 1,1 0,-2 2,1 2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1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1 367,'218'-158,"-175"118,-1-1,-3-2,20-30,-59 73,0-1,0 1,0-1,0 1,1-1,-1 1,0-1,0 1,0-1,0 1,0-1,1 1,-1 0,0-1,0 1,1-1,-1 1,0 0,1-1,-1 1,1 0,-1-1,0 1,1 0,-1-1,1 1,-1 0,1 0,-1 0,1 0,-1-1,0 1,1 0,-1 0,1 0,-1 0,1 0,-1 0,1 0,-1 0,1 0,-1 0,1 0,-1 1,1-1,-1 0,1 0,-1 0,1 1,-1-1,1 0,-1 1,0-1,1 0,-1 1,0-1,1 0,-1 1,0-1,1 1,-1-1,0 0,0 1,0-1,1 1,2 36,-3-33,7 208,28 55,-28-208,-6-43,0 0,1 0,1 0,0 0,1 0,1 0,1-1,0 1,-5-15,-1-1,0 1,0-1,1 1,-1-1,0 1,1-1,-1 1,0-1,1 1,-1-1,1 1,-1-1,1 1,-1-1,1 0,-1 1,1-1,-1 0,1 0,-1 1,1-1,0 0,-1 0,1 0,0 0,-1 0,1 0,-1 0,1 0,0 0,-1 0,1 0,-1 0,1 0,0 0,-1-1,1 1,-1 0,1 0,0-1,-1 1,1 0,-1-1,1 1,-1-1,0 1,1 0,-1-1,1 1,-1-1,0 1,1-1,-1 0,0 1,0-1,1 1,-1-1,0 1,0-1,0 0,0 1,0-1,0 0,19-47,-18 44,92-276,11 55,-57 99,-53 120,-2 9</inkml:trace>
  <inkml:trace contextRef="#ctx0" brushRef="#br0" timeOffset="3233.015">932 649,'-33'73,"17"12,16-83,-1 0,1 0,0 0,0 0,0 1,1-1,-1 0,0 0,1 0,0 0,-1 0,1 0,0 0,0 0,0 0,0 0,0 0,1 0,-1-1,1 1,-1-1,1 1,-1-1,1 1,0-1,0 0,0 0,-1 0,1 0,0 0,0 0,1 0,-1-1,0 1,0-1,0 0,1 1,3-2,0-1,0 0,0 1,0-2,-1 1,1-1,-1 1,0-2,1 1,-1-1,-1 1,1-1,0 0,-1-1,0 1,0-1,0 0,-1 0,0 0,0-1,0 1,0-1,-1 1,0-1,0 0,-1 0,1 0,-1 0,0-5,1 4,-1 0,0 0,0-1,-1 1,1 0,-2 0,1 0,-1 0,0 0,0 0,-1 0,0 0,0 0,-1 0,0 1,0-1,0 1,-10-2,1 7</inkml:trace>
  <inkml:trace contextRef="#ctx0" brushRef="#br0" timeOffset="5968.456">1355 254,'44'0,"27"0,8 0,-6 0,-9 0,-12 0,-9 0,-8 0,-4 0,-4 0,0 0,-6 0</inkml:trace>
  <inkml:trace contextRef="#ctx0" brushRef="#br0" timeOffset="6218.154">1496 480,'39'-5,"31"-6,14-1,-3-4,-10 1,-13 3,-11 4,-14 2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1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85 476,'1'1,"0"1,0 0,1-1,-1 1,0-1,1 1,0-1,-1 0,1 0,0 0,-1 0,1 0,0 0,0 0,0 0,0-1,0 1,0-1,0 1,0-1,0 0,0 0,0 0,0 0,1 0,-1-1,0 1,0 0,1-1,168-20,28-7,-155 28,-64 18,2-9,3 1</inkml:trace>
  <inkml:trace contextRef="#ctx0" brushRef="#br0" timeOffset="213.422">0 729,'39'0,"31"-4,9-3,-5 1,-9 2,-12 0,-9 2,-8 1,-5 0,-8 1</inkml:trace>
  <inkml:trace contextRef="#ctx0" brushRef="#br0" timeOffset="800.055">846 306,'13'-13,"0"0,0 1,1 1,1 0,0 1,0 0,1 1,0 1,0 1,1 0,0 1,7-1,1 0,-10 0,1 2,0 0,0 1,0 0,1 2,-1 0,1 0,0 2,0 0,-1 1,5 1,-19-1,1-1,-1 1,0-1,0 1,0 0,0 0,0 0,0 0,0 0,0 0,0 1,0-1,0 1,-1-1,1 1,-1 0,1 0,-1-1,0 1,0 0,0 0,0 0,0 0,0 1,0-1,-1 0,1 0,-1 0,1 1,-1-1,0 0,0 0,0 1,0-1,0 0,-1 0,1 1,-1 0,-45 76,-114 54,158-132,-1 1,1 0,-1-1,1 1,0 0,0 0,0 0,0 0,0 0,0 1,1-1,-1 1,1-1,-1 1,1-1,0 1,0 0,0 0,1-1,-1 1,1 0,-1 0,1 0,0 0,0 0,0 0,1-1,-1 1,0 0,1 0,0 0,0 0,0-1,0 1,0 0,1-1,-1 1,1-1,-1 0,1 1,0-1,0 0,0 0,3 2,81 42,-77-44,0 1,-1 1,1-1,-1 2,0-1,0 1,0 0,-1 0,0 1,0 0,0 1,-1 0,0-1,0 2,0-1,-1 1,0 0,-4-4,1 0,-1 0,0 0,-1 1,1-1,-1 0,0 0,0 0,0 1,0-1,-1 0,1 0,-1 0,0 0,-1 0,1 0,-1 0,1 0,-1 0,-1 0,1-1,0 1,-1-1,0 0,1 0,-1 0,0 0,-1 0,0 0,-109 61,-42-16,136-44,7-5</inkml:trace>
  <inkml:trace contextRef="#ctx0" brushRef="#br0" timeOffset="1114.347">1806 278,'-62'61,"3"2,2 3,4 3,-24 41,76-108,-7 8,1-1,1 2,0-1,0 0,1 1,1 0,-1 1,2-1,0 1,0-1,1 1,0 0,1 0,1 0,0 0,0 2,4-9,0 1,0-1,0 0,0-1,1 1,0-1,0 0,0 0,0-1,1 1,-1-1,1 0,0-1,0 1,0-1,0 0,0-1,1 0,-1 0,0 0,1 0,-1-1,1 0,-1-1,0 1,1-1,-1-1,1 1,5 1,11 1,0-1,0-2,0 0,0-1,0-1,-1-1,0-1,0-1,0-1,-1-1,0-1,0 0,-1-2,16-12,-23 15,0-1,-1 0,0 0,-1-2,0 1,0-1,-2-1,1 0,-2 0,0 0,0-1,-1-1,-1 1,0-1,-1 0,-1-1,-1 1,0-1,0 1,-2-1,0 0,-1 0,0 0,-1 0,-3-11,1 19,0 0,-1 0,0 1,0-1,-1 1,1 0,-2 0,1 0,-1 1,0 0,0 0,-1 0,0 1,0 0,0 0,0 1,-1 0,0 0,0 1,0 0,0 0,0 1,-1 0,1 0,-1 1,1 0,-1 1,-5 0,-11 0</inkml:trace>
  <inkml:trace contextRef="#ctx0" brushRef="#br0" timeOffset="1485.365">2568 24,'-19'10,"1"0,1 1,0 1,1 1,0 0,0 1,2 1,0 0,0 1,2 1,0 0,0 2,10-16,1 0,0 0,0 0,0 1,1-1,-1 0,1 0,0 0,0 0,0 1,0-1,0 0,1 0,-1 0,1 1,0-1,0 0,0 0,0 0,1 0,-1 0,1-1,0 1,0 0,0-1,0 1,0-1,0 0,1 0,-1 0,1 0,-1 0,1 0,0-1,0 1,0-1,0 0,0 0,0 0,0 0,0 0,0-1,1 0,-1 1,0-1,0 0,1 0,1-1,4 3,0 0,1-1,-1-1,1 1,-1-1,1-1,-1 0,1 0,-1-1,0 0,1 0,-1-1,-1 0,1-1,0 0,-1-1,0 1,0-2,0 1,0-1,-1 0,0-1,0 1,-1-1,0-1,0 1,-1-1,0 0,0 0,-1-1,0 0,0 1,-1-2,-2 5,0 0,0-1,-1 1,0-1,0 1,-1-1,1 1,-1-1,0 1,-1 0,1 0,-1-1,0 1,0 0,-1 0,1 1,-1-1,0 0,0 1,-1 0,0 0,1 0,-1 0,0 0,-1 1,1 0,-1 0,1 0,-1 0,0 1,0 0,0 0,0 0,-1 1,1-1,-4 1,-19-8,2 2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316 105,'-16'3,"-1"2,1-1,0 2,0 0,0 1,1 1,0 0,1 1,0 1,0 0,1 1,0 0,1 1,0 0,1 1,1 1,0 0,0 0,2 0,0 1,0 1,1-1,1 1,1 1,0-1,1 1,0 9,3-4,1-1,2 0,0 0,1 0,1 0,0 0,2-1,1 0,0 0,2 0,0-1,1 0,1-1,7 9,-7-16,0-2,0 1,1-1,0-1,0 0,1-1,0 0,1-1,-1-1,1 0,0 0,0-2,1 0,-1 0,1-1,0-1,-1-1,1 0,0-1,-1 0,1-1,-1-1,1 0,-1-1,0-1,8-3,-1 0,0-2,-1 0,1-1,-2-1,0-1,0-1,-2 0,1-1,-2-1,0-1,-1 0,-1-1,0-1,-2 0,0-1,-1 0,-1-1,6-19,-9 26,-1-1,-1 1,0-2,-1 1,-1 0,0-1,-1 0,-1 1,-1-1,0 0,0 0,-2 1,0-1,-1 0,-1 1,0 0,-2-3,1 4,0 0,-1 1,-1 0,0 1,-1 0,0 0,-1 0,0 1,-1 0,0 1,-1 0,0 1,-1 0,0 1,0 0,0 1,-1 0,0 1,-1 0,1 1,-1 1,0 0,0 1,-1 0,1 1,0 1,-1 0,1 1,-1 1,-8 1,-21 9,8 1</inkml:trace>
  <inkml:trace contextRef="#ctx0" brushRef="#br0" timeOffset="765.811">62 472,'4'-8,"-1"1,1-1,0 1,0 0,1 0,0 0,0 1,1 0,-1 0,1 0,1 1,-1 0,1 0,0 0,0 1,0 0,1 1,-1-1,1 1,0 1,7-2,-7 0,0 0,0 1,0 1,0-1,1 1,-1 0,1 1,-1 0,1 0,-1 1,1 0,0 1,-1 0,1 0,-1 1,0 0,1 0,-1 1,0 0,0 0,0 1,-1 0,0 1,5 3,174 189,-179-193,1 0,1-1,-1 0,0 0,1-1,-1 0,1-1,0 0,-1 0,1-1,0 0,0 0,0-1,-1 0,1-1,-1 0,1 0,-1-1,1 0,-1 0,0-1,1-1,15-27,-22 18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507 481,'1'-4,"0"1,0 0,-1-1,1 1,-1-1,1 1,-1-1,0 1,-1-1,1 1,0-1,-1 1,0-1,0 1,0 0,0-1,-1 1,1 0,-1 0,0 0,0 0,0 0,0 1,0-1,-1 0,0 0,-5-2,0 1,0 0,0 0,-1 1,0 0,1 0,-1 1,0 1,0-1,0 1,0 1,0-1,0 2,0-1,0 1,-3 1,-12-1,-2 0,0 1,0 1,0 1,1 1,0 2,0 0,0 2,1 1,-21 11,43-20,-1 0,1 1,0-1,0 0,-1 1,1 0,0 0,1 0,-1 0,0 0,0 0,1 0,-1 0,1 0,0 1,0-1,0 1,0-1,0 1,0-1,0 1,1 0,0-1,-1 1,1 0,0-1,0 1,1 0,-1-1,0 1,1 0,0-1,-1 1,1-1,0 1,0-1,1 1,-1-1,0 0,1 1,0-1,-1 0,1 0,0 0,0-1,0 1,0 0,0-1,14 10,1-1,0-1,0-1,0 0,1-1,0-1,1-1,-1-1,6 1,72 9,-96-14,1 0,-1 1,1-1,-1 0,1 0,0 1,-1-1,1 0,-1 1,1-1,-1 0,1 1,-1-1,0 1,1-1,-1 1,1-1,-1 1,0-1,1 1,-1-1,0 1,0 0,0-1,1 1,-1-1,0 1,0 0,0-1,0 1,0-1,0 1,0 0,0-1,0 1,0 0,-1-1,1 1,0-1,0 1,0-1,-1 1,1 0,0-1,-1 1,1-1,-1 1,1-1,0 0,-1 1,1-1,-1 1,1-1,-1 0,1 1,-1-1,0 0,1 0,-1 1,-38 27,34-24,-27 16,12-9,2 1,0 1,0 0,1 1,1 1,0 1,1 0,0 2,12-14,1 0,-1 1,1-1,0 0,0 1,0 0,1 0,-1-1,1 1,0 0,1 0,-1 0,1 0,0 0,0 0,1 0,-1 0,1 0,0 0,1 0,-1 0,1-1,0 1,0 0,0-1,1 0,0 1,-1-1,1 0,1-1,-1 1,1 0,-1-1,1 0,0 0,0 0,0 0,1-1,-1 1,1-1,-1 0,1-1,4 2,0 1,-1 0,1 0,0-1,0 0,0-1,1 0,-1-1,1 0,-1 0,1-1,-1 0,1 0,-1-1,1-1,-1 1,0-2,0 1,0-1,0-1,0 1,0-1,-1-1,0 0,5-4,0-5</inkml:trace>
  <inkml:trace contextRef="#ctx0" brushRef="#br0" timeOffset="332.506">365 1,'-43'204,"9"2,1 87,-21 131,53-411,-3 18,1 0,2 1,1-1,2 0,5 31,-1-39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1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41,'-22'-9,"0"2,-1 0,0 2,0 0,0 2,-1 0,1 2,-1 0,1 2,-1 0,1 2,-5 2,25-5,-1 1,1 0,0 0,0 0,0 1,-1-1,1 1,1 0,-1 0,0 0,0 0,1 0,-1 0,1 1,0-1,0 1,0 0,0 0,0 0,0 0,1 0,-1 0,1 0,0 0,0 1,0-1,1 0,-1 1,1-1,0 0,-1 1,2-1,-1 1,0-1,1 0,-1 1,1-1,0 0,0 1,1-1,0 2,5 6,1 0,1-1,0 0,0 0,1-1,0 0,0 0,1-2,0 1,1-1,0-1,0 0,0 0,1-2,-1 1,12 1,-14-3,0 1,0 0,0 1,-1 0,0 0,0 1,0 0,-1 1,1-1,-2 2,1-1,-1 1,0 0,-1 1,0 0,0 0,-1 0,0 0,0 1,-1 0,-1 0,0 0,0 1,-3-8,0 1,0-1,0 1,-1 0,0-1,1 1,-1-1,0 1,-1-1,1 0,-1 1,1-1,-1 0,0 0,0 0,-1 0,1-1,0 1,-1 0,0-1,1 0,-1 1,0-1,0-1,-1 1,1 0,0-1,0 1,-1-1,-104 28,-93-27,199-1,0-1,-1 1,1-1,0 0,0 0,-1 0,1 0,0 0,0-1,0 1,-1 0,1-1,0 0,0 0,0 1,0-1,0 0,0-1,0 1,0 0,0-1,1 1,-1-1,1 1,-1-1,1 0,-1 1,1-1,0 0,0 0,0 0,0 0,0 0,0 0,1 0,-1-1,1 1,-1 0,1 0,0-1,0 1,0 0,0 0,0 0,0-1,1 1,8-9</inkml:trace>
  <inkml:trace contextRef="#ctx0" brushRef="#br0" timeOffset="533.555">1224 125,'-17'-6,"1"1,-1 0,0 1,0 1,0 1,0 0,0 1,-1 1,1 1,-15 2,18-1,0-1,1 2,-1 0,0 1,1 0,-1 1,1 0,1 1,-1 1,1 0,0 0,0 1,1 1,0 0,1 0,0 1,1 1,-1 0,2 0,0 0,0 1,1 1,1-1,0 1,0 0,1 0,1 1,1-1,-1 1,2 0,0 0,1 0,0 13,1-22,0-1,1 1,-1 0,1 0,0 0,0-1,0 1,0-1,1 1,0-1,0 1,0-1,1 0,0 0,-1 0,1 0,1 0,-1-1,0 1,1-1,0 0,-1 0,1-1,1 1,-1-1,0 1,1-1,-1-1,1 1,-1-1,1 1,0-1,-1-1,1 1,1-1,10-3,0-1,0-1,0-1,0 0,-1-1,0 0,0-2,-1 0,0 0,-1-1,0-1,0 0,-1-1,-1 0,0-1,0 0,5-11,48-46,-53 59,-1-1,1 1,-1 1,2 0,-1 0,1 1,1 0,0 1,0 1,0 0,1 1,10-3,-22 8,-1 1,1 0,0-1,0 1,0 0,0 0,0 0,0 1,0-1,0 0,0 1,0-1,0 1,-1 0,1-1,0 1,0 0,-1 0,1 0,0 0,-1 1,1-1,-1 0,0 1,1-1,-1 1,0-1,0 1,0-1,0 1,0 0,0 0,0 0,-1-1,1 1,-1 0,1 0,-1 1,5 81,-6-74,-1 34,0-26,1 0,1 0,0 0,2 0,0 0,1-1,1 6,2-5</inkml:trace>
  <inkml:trace contextRef="#ctx0" brushRef="#br0" timeOffset="1051.303">1789 153,'-9'14,"0"1,1 0,1 0,0 1,1 0,1 0,0 0,1 1,1 0,1 0,0 0,1 11,2-23,1 0,1 1,-1-1,0-1,1 1,0 0,0 0,1-1,-1 0,1 0,0 0,0 0,1 0,-1-1,1 0,-1 0,1 0,0-1,0 1,0-1,0 0,1-1,-1 1,1-1,-1 0,1 0,-1-1,1 0,-1 0,1 0,-1 0,1-1,-1 0,1 0,-1-1,0 1,1-1,-1 0,0-1,0 1,2-3,9-6,-1-1,0-1,0 0,-2-1,0 0,0-1,-2-1,0 0,7-13,-17 27,-1 0,1 0,0 0,0 0,0 0,0 0,0 0,0 1,0-1,1 0,-1 1,1-1,-1 1,1 0,-1-1,1 1,0 0,0 0,-1 0,1 0,0 0,0 0,0 1,0-1,0 1,0-1,0 1,0 0,1 0,-1 0,0 0,0 0,0 0,0 0,0 1,0-1,0 1,0 0,0 0,0-1,0 1,0 0,-1 0,1 1,0-1,-1 0,1 1,0-1,47 58,-44-50,0-1,1 0,0 0,0 0,1-1,-1 0,2 0,-1-1,1 0,0 0,1-1,-1 0,1-1,0 1,0-2,0 1,10 1,-11-4,0 0,0-1,0 0,0 0,0-1,0 0,0 0,-1-1,1 0,0-1,-1 1,1-1,-1-1,0 0,0 0,0 0,-1 0,0-1,1-1,-2 1,1-1,-1 0,1 0,-2 0,1-1,-1 1,0-1,0 0,0-4,13-23,-2-1,-1 0,-2-1,-2-1,2-16,-8 29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2.82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278 59,'-247'17,"217"-5,46 4,147-4,203-23,15-17,-151 10,1256-40,-1142 60,-656-2,286 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3.27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9 0,'0'0,"1"1,-1-1,0 0,1 1,-1-1,0 0,0 1,1-1,-1 0,0 1,0-1,0 1,1-1,-1 0,0 1,0-1,0 1,0-1,0 0,0 1,0-1,0 1,0-1,0 1,0-1,0 0,0 1,0-1,-1 1,1-1,0 0,0 1,0-1,-1 1,1-1,0 0,0 1,-1-1,1 0,0 1,-1-1,1 0,0 0,-1 1,1-1,0 0,-1 0,1 0,-1 0,1 1,0-1,-1 0,1 0,-1 0,1 0,-1 0,1 0,0 0,-1 0,1 0,-1 0,1 0,-1 0,17 4,0-1,0 0,1-1,-1 0,0-1,1-1,12-2,11 1,600-26,1150 24,-1623 8,-150 13,-19-7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22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69 0,'-10'29,"-3"14,-4 5,1-2,3-7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47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11 1,'-4'14,"-3"5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77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217 1,'-3'0,"0"0,-1 0,1 0,0 1,0-1,0 1,0 0,0 0,1 0,-1 0,0 1,0-1,1 1,-1 0,1-1,-1 1,1 0,0 1,-1-1,1 0,1 1,-1-1,0 1,0-1,1 1,0 0,-1 0,1-1,0 1,0 0,1 0,-1 0,1 0,-1 1,1-1,0 0,0 0,0 0,1 0,-1 0,1 0,-1 0,1 0,0 0,0 0,1 0,-1-1,1 1,0 2,2-1,-1 0,0 0,-1 1,1-1,-1 1,0 0,0 0,0 0,0 0,-1 0,0 0,0 0,-1 0,1 0,-1 1,0-1,0 0,-1 0,0 1,0-1,0 0,0 0,-1 0,0 0,0-1,0 1,-1 0,1-1,-1 1,0-1,-1 0,-1 2,0-2,0-1,0 0,0 0,-1 0,1-1,-1 0,1 0,-1 0,0 0,0-1,0 0,0-1,0 1,0-1,0 0,0-1,0 1,0-1,0 0,1-1,-1 1,0-1,-1-1,-6-8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9.68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1,'0'0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9.442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77 0,'-14'24,"-5"18,1 6,3-1,5-7</inkml:trace>
  <inkml:trace contextRef="#ctx0" brushRef="#br0" timeOffset="501.268">331 198,'18'-26,"1"1,1 1,2 1,0 1,1 1,13-8,-34 27,-1 0,1 0,0 0,0 1,0-1,0 1,0-1,0 1,1 0,-1 0,0 0,1 0,-1 0,0 1,1-1,-1 1,1-1,-1 1,1 0,-1 0,1 0,-1 0,1 0,-1 1,1-1,-1 1,1 0,-1 0,1-1,-1 2,0-1,0 0,0 0,1 1,-1-1,0 1,-1-1,1 1,2 2,12 47,-15-46,-1-1,1 0,-1 0,1 0,1 1,-1-1,1 0,-1 0,1-1,0 1,0 0,1 0,-1-1,1 0,0 1,0-1,0 0,0 0,0-1,1 1,-1-1,1 1,0-1,0 0,-1-1,1 1,0-1,1 1,5-3,0 0,0-1,-1 1,1-2,0 0,-1 0,1 0,-1-1,0-1,0 1,-1-2,1 1,-1-1,0 0,-1-1,1 0,-2 0,1-1,-1 1,0-1,0-1,-1 1,0-1,0 0,1-6,5-5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5.53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199 1,'-2'26,"-2"1,0-1,-1 1,-2-1,-1-1,-1 1,-7 28,-100 278,112-322,-1 0,1 1,1-1,0 1,0 0,1 0,1 0,0 0,0 0,1 0,0 1,1-1,2 9,-2-18,0 0,0 0,0 0,1 0,-1 0,1-1,-1 1,1 0,0-1,-1 1,1-1,0 1,0-1,0 0,0 0,0 0,0 0,1 0,-1-1,0 1,0-1,1 1,-1-1,0 0,1 0,-1 0,0 0,1 0,-1 0,0-1,2 1,78-24,-64 17,56-21,-51 18,1 0,-1 2,2 1,-1 1,1 1,0 1,18 0,58 6,-94 3,-7 1</inkml:trace>
  <inkml:trace contextRef="#ctx0" brushRef="#br0" timeOffset="521.457">1102 255,'2'51,"-2"-1,-2 1,-2-1,-2 0,-3 0,-2-1,-2 0,-10 24,-15 37,33-99</inkml:trace>
  <inkml:trace contextRef="#ctx0" brushRef="#br0" timeOffset="802.296">763 283,'43'0,"43"-5,12-1,-1 0,-8-4,-14 1,-15 0,-13 3,-9 2,-7 2,-3-4,-8 0</inkml:trace>
  <inkml:trace contextRef="#ctx0" brushRef="#br0" timeOffset="1305.9">1666 86,'-151'452,"145"-433,1 0,1 1,1-1,0 1,1 0,2 0,0 0,1 0,1 3,-2-22,0 1,0 0,0 0,1-1,-1 1,0 0,1-1,-1 1,1 0,0-1,-1 1,1 0,0-1,0 1,0-1,0 0,0 1,0-1,1 0,-1 0,0 1,1-1,-1 0,1 0,-1-1,1 1,-1 0,1 0,-1-1,1 1,0-1,0 1,-1-1,1 0,0 0,0 0,-1 0,1 0,0 0,0 0,-1 0,1-1,0 1,-1-1,1 1,1-2,76-40,-76 40,142-86,-144 87,0 0,0 0,1 0,-1 1,0-1,0 1,1-1,-1 1,1-1,-1 1,0 0,1 0,-1-1,1 1,-1 0,1 0,-1 1,1-1,-1 0,0 0,1 1,-1-1,0 1,1-1,-1 1,0-1,1 1,-1 0,0 0,0 0,0 0,0 0,0 0,0 0,0 0,0 0,0 0,0 0,-1 1,1-1,0 0,-1 0,1 1,-1 0,-2 65,-10 17,14-65</inkml:trace>
  <inkml:trace contextRef="#ctx0" brushRef="#br0" timeOffset="1565.639">2146 650,'-5'24,"-1"8</inkml:trace>
  <inkml:trace contextRef="#ctx0" brushRef="#br0" timeOffset="1716.31">2174 283,'0'0</inkml:trace>
  <inkml:trace contextRef="#ctx0" brushRef="#br0" timeOffset="2033.765">2625 509,'-13'4,"11"-4,-1 0,1 0,-1 0,0 0,1 0,-1 0,1 1,-1-1,1 1,-1 0,1 0,-1 0,1 0,0 0,-1 0,1 1,0-1,0 1,0-1,0 1,0 0,0 0,1 0,-1 0,1 0,-1 0,1 1,0-1,0 0,0 1,0-1,0 1,0-1,1 1,-1-1,1 1,0-1,0 1,0 0,0-1,0 1,0-1,1 2,32 37,-30-39,1 0,-1 1,0-1,0 1,0 0,0 0,-1 0,1 0,-1 0,0 0,0 1,0-1,0 1,-1 0,1 0,-1-1,0 1,0 0,0 0,-1 0,1 0,-1 0,0 0,0 0,0 0,-1 0,0 0,1 0,-1 0,-1 0,1 0,0-1,-1 1,-1 1,0-1,0-1,0 1,-1-1,1 0,-1 0,0-1,0 1,0-1,0 1,-1-1,1 0,0-1,-1 1,1-1,-1 0,0 0,1-1,-1 1,0-1,0 0,1 0,-1 0,0-1,1 0,-1 0,0 0,1 0,-1-1,1 0,-3-1,-7-10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44.38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310 37,'-2'-2,"0"-1,0 0,0 1,0-1,0 1,-1 0,1 0,-1 0,1 0,-1 0,0 0,0 1,0-1,0 1,0 0,0 0,0 0,0 0,-1 1,1-1,0 1,0 0,-1 0,1 0,0 0,0 0,-1 1,1-1,0 1,0 0,-2 1,-95 44,92-41,-1 1,1-1,0 2,1-1,-1 1,1 0,1 1,-1 0,1 0,1 0,-1 1,2-1,-1 1,1 0,0 1,1-1,0 1,0 0,1-1,1 1,0 0,0 0,1 0,0 0,0 0,1 0,1 0,2 9,1-13,1 0,-1 0,1-1,1 1,-1-2,1 1,0-1,0 1,0-2,1 1,-1-1,1-1,0 1,0-1,0 0,0-1,0 0,0 0,1-1,6-1,72 3,-62-3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1.76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116 566,'14'5,"0"-2,0 0,0 0,1-2,-1 1,1-2,-1 0,1-1,8-1,-18 1,-1 0,1 1,0-1,0-1,-1 1,1-1,-1 0,0 0,1 0,-1-1,0 1,0-1,0 0,-1 0,1 0,-1-1,1 1,-1-1,0 0,-1 0,1 0,-1 0,0-1,0 1,0 0,0-1,-1 0,1 1,-1-5,0 6,-1 1,0 0,0 0,0 0,0 0,0-1,0 1,-1 0,1 0,-1 0,1 0,-1 0,0-1,0 1,0 1,0-1,0 0,0 0,-1 0,1 0,-1 1,1-1,-1 1,1-1,-1 1,0 0,0 0,0-1,0 1,0 1,0-1,0 0,0 0,0 1,0-1,0 1,0-1,-2 1,-85 7,71 0,1 2,0 0,1 0,0 2,1 0,0 0,1 2,0 0,1 0,0 2,1-1,-6 11,15-21,0-1,0 0,0 1,0-1,0 1,1 0,0 0,0 0,0 0,0 0,1 0,0 0,-1 1,2-1,-1 0,0 1,1-1,0 1,0-1,0 1,0-1,1 1,0-1,0 0,0 1,1-1,-1 0,1 0,0 0,0 0,0 0,1 0,-1 0,1-1,0 0,0 1,0-1,1 0,-1 0,1-1,-1 1,1-1,0 1,18 1,0-1,0 0,1-2,-1 0,0-2,1 0,-1-2,0 0,0-1,1-2,135-47,-134 43</inkml:trace>
  <inkml:trace contextRef="#ctx0" brushRef="#br0" timeOffset="395.128">483 735,'249'-207,"-220"188,-16 42,-15 14,0-33,1 1,0 0,0 0,0-1,1 1,-1 0,1 0,0 0,0-1,1 1,0 0,0 0,0 0,0-1,1 1,-1-1,1 1,0-1,1 0,-1 1,1-1,0-1,0 1,0 0,0-1,1 1,-1-1,1 0,0 0,0 0,4 1,4-2,0 0,0-1,0-1,0 0,0-1,0 0,0-1,0 0,0-1,-1 0,1-1,-1 0,0-1,0 0,0-1,-1 0,0-1,0 0,0 0,-1-1,-1 0,1-1,-1 0,0-1,10-8</inkml:trace>
  <inkml:trace contextRef="#ctx0" brushRef="#br0" timeOffset="665.246">1498 1,'-30'79,"3"1,4 1,-12 80,9 8,24-157,-1 0,-1 0,0 0,0-1,-2 0,1 0,-1 0,-1-1,0 1,-7 7,4-4</inkml:trace>
  <inkml:trace contextRef="#ctx0" brushRef="#br0" timeOffset="915.788">1131 453,'39'5,"36"1,11-5,-6-2,-10-2,-13 1,-11 0,-9 0,-6 1,-3 0,-2 1,-5 0</inkml:trace>
  <inkml:trace contextRef="#ctx0" brushRef="#br0" timeOffset="1327.946">1865 538,'11'-7,"-2"3,0 0,-1-1,1 0,-1 0,0-1,-1 0,1 0,-1-1,0 0,-1 0,0-1,0 0,-1 0,1 0,-2-1,4-8,-8 15,0 0,0 0,-1 0,1 1,-1-1,0 0,1 0,-1 0,0 1,0-1,0 0,0 1,-1-1,1 1,0-1,-1 1,1 0,0 0,-1-1,0 1,1 0,-1 0,0 0,0 1,1-1,-1 0,0 1,0-1,0 1,0 0,0-1,0 1,1 0,-1 0,0 0,0 1,0-1,0 0,0 1,0-1,0 1,0-1,1 1,-1 0,0 0,1 0,-1 0,0 0,1 0,-1 1,1-1,-1 1,-16 7,1 1,0 0,1 1,0 1,1 1,0 0,1 1,0 0,1 1,1 1,0 0,1 1,1 0,-2 5,11-18,-1 1,1-1,0 0,0 1,1-1,-1 1,1-1,0 1,0-1,0 1,1-1,-1 1,1-1,0 1,1-1,-1 0,1 0,0 1,0-1,0 0,0-1,1 1,-1 0,1-1,0 1,0-1,1 0,-1 0,1 0,-1 0,1-1,0 0,0 1,0-1,0-1,0 1,1-1,-1 1,0-1,1 0,-1-1,1 1,2-1,13 2,-1-1,1-1,-1 0,1-2,-1 0,0-2,0 0,0 0,0-2,-1-1,5-2,4-1,-3 3</inkml:trace>
  <inkml:trace contextRef="#ctx0" brushRef="#br0" timeOffset="2216.501">2260 424,'-3'-1,"0"0,0 1,0-1,0 0,0 1,0 0,0-1,0 1,-1 0,1 1,0-1,0 1,0-1,0 1,0 0,0 0,0 0,0 0,1 1,-1-1,0 1,1 0,-1 0,1 0,-1 0,1 0,0 0,0 1,0-1,0 1,1-1,-1 1,1 0,-1-1,1 1,0 0,-1 2,0 34,-3 0,-1 0,-2 0,-10 29,22-94,17-25,2 1,2 1,27-39,-48 81,2-4,-1 0,1 0,0 1,0-1,1 1,0 0,1 1,0 0,0 0,1 0,0 1,1 1,0 0,0 0,0 0,1 2,11-6,-20 11,0 0,0 0,0 0,-1 0,1 0,0 1,0-1,0 1,-1-1,1 1,0-1,0 1,-1 0,1 0,-1 0,1 0,-1 0,1 0,-1 0,0 1,1-1,-1 0,0 1,0-1,0 1,0-1,0 1,0 0,0-1,-1 1,1 0,-1 0,1-1,-1 1,0 0,0 0,1 0,-1 0,-1 1,-1 75,-22 19,21-74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15,'1'-1,"1"-1,-1 1,0 0,0 0,0 0,0 0,1 0,-1 1,0-1,1 0,-1 0,1 1,-1-1,1 1,-1 0,1-1,-1 1,1 0,-1 0,1 0,0 0,-1 0,1 0,-1 0,1 1,-1-1,1 0,-1 1,1 0,-1-1,1 1,-1 0,1 0,9 1,115 5,-126-7,-1 0,1 0,-1 0,1 1,-1-1,1 0,0 0,-1 0,1 1,-1-1,1 0,0 0,-1 1,1-1,0 0,-1 1,1-1,0 1,-1-1,1 0,0 1,0-1,-1 1,1-1,0 1,0-1,0 0,0 1,0-1,0 1,0-1,0 1,0-1,0 1,0-1,0 1,0-1,0 1,0-1,0 1,0-1,1 0,-1 1,0-1,0 1,1-1,-1 0,0 1,0-1,1 1,-1-1,1 0,-1 0,0 1,1-1,-1 0,0 0,1 1,-1-1,1 0,-1 0,1 0,-1 0,1 1,-39 19,-213 73,53-15,182-73,1 1,0 0,0 1,0 0,1 1,0 1,0 0,1 1,0 1,0 1,11-10,-1 0,1 0,0 1,1-1,-1 0,0 1,1-1,-1 1,1 0,0-1,0 1,0 0,0 0,1 0,-1 0,1 0,0 0,-1 0,1-1,0 1,1 0,-1 0,1 0,-1 0,1 0,0 0,0 0,0-1,0 1,1 0,-1-1,1 1,-1-1,1 1,0-1,0 0,0 0,0 0,1 0,-1 0,0 0,1-1,-1 1,1-1,0 0,-1 1,1-1,0-1,0 1,1 0,294 10,-151 20,-145-30,1 0,-1 1,0-1,1 1,-1-1,0 1,0 0,0 0,0 0,0 0,-1 0,1 0,0 1,-1-1,0 0,1 1,-1 0,0-1,-1 1,1-1,0 1,-1 0,1 0,-1-1,0 1,0 0,0 0,0-1,0 1,-1 0,1 0,-1-1,0 1,0 1,-52 80,13-53,-1-1,-2-2,0-2,-38 15,19-8,-33 12,-73 46,166-90,0 0,0 0,0 0,0 0,1 0,-1 1,0-1,1 0,-1 1,1-1,-1 1,1-1,0 1,-1 0,1 0,0 0,0-1,0 1,1 0,-1 0,0 0,1 0,-1 1,1-1,0 0,0 0,0 0,0 0,0 0,0 0,0 0,1 1,-1-1,1 0,0 0,-1 0,1 0,0-1,0 1,0 0,0 0,1 0,-1-1,0 1,1-1,-1 1,8 5,0 0,1-1,-1 0,1 0,0-1,0 0,1-1,0 0,0-1,0 0,0-1,0 0,0-1,0 0,5-1,298-27,-130 0,-173 25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5.50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172 538,'-20'19,"1"0,1 2,1 0,1 0,1 2,1 0,1 0,0 1,2 1,1 1,9-24,0 0,0 0,1 0,-1 0,1 0,-1 0,1 1,0-1,-1 0,1 0,0 1,1-1,-1 0,0 0,1 0,-1 0,1 1,-1-1,1 0,0 0,0 0,0 0,0 0,0 0,1-1,-1 1,1 0,-1-1,1 1,-1-1,1 1,0-1,0 0,0 1,0-1,0 0,0-1,0 1,0 0,0 0,0-1,0 1,0-1,1 0,0 0,7 1,0-1,0 0,0 0,0-1,0-1,0 0,0 0,-1-1,1 0,-1-1,0 0,0 0,0-1,0 0,-1-1,0 0,0 0,0 0,2-5,12-10,-2-2,0 0,-2-2,-1 0,12-23,-23 37,0-1,0 0,-1 0,-1-1,0 0,-1 1,0-1,-1 0,-1-1,0 1,0 0,-2 0,1 0,-2-1,0 1,-2-9,2 18,0 0,-1 1,1-1,-1 0,0 1,1 0,-1 0,-1 0,1 0,0 0,-1 1,0-1,1 1,-1 0,0 0,0 1,0-1,0 1,0 0,-1 0,1 0,0 0,0 1,-1 0,1-1,0 2,-1-1,1 0,0 1,-1 0,1 0,0 0,0 1,0-1,0 1,0 0,0 0,1 1,-1-1,1 1,-1-1,1 1,0 0,0 1,0-1,0 0,-1 4,4-6,-1 0,1 0,0 0,0 0,-1 0,1 0,0 1,0-1,0 0,0 0,0 0,1 0,-1 1,0-1,0 0,1 0,-1 0,1 0,-1 0,1 0,-1 0,1 0,0 0,0 0,-1 0,1 0,0 0,0-1,0 1,0 0,0-1,0 1,0 0,0-1,0 0,0 1,0-1,0 1,0-1,1 0,-1 0,0 0,0 0,0 0,0 0,1 0,-1 0,0 0,0 0,0-1,0 1,0 0,0-1,1 1,-1-1,0 1,0-1,0 0,0 1,-1-1,1 0,0 0,0 1,0-1,0-1,41-21,-2-1,-1-2,0-2,-3-1,0-2,-2-2,-1 0,26-37,21-39,-63 104,-18 35,0-24,-92 637,85-552,2 5,-3-1,-5 0,-4-2,-4 0,-4-1,-17 35,40-117,-2 0,0 1,0-1,-1-1,0 1,0-1,-1 0,0-1,-1 0,0 0,0 0,-1-1,0 0,0-1,-1 0,-1 0,10-5,-1-1,1 1,-1-1,1 0,-1 0,1 0,-1 0,1 0,-1 0,1 0,-1-1,1 1,-1 0,1-1,-1 1,1-1,0 0,-1 1,1-1,0 0,0 0,-1 0,1 0,0 0,0 0,0 0,0 0,0 0,0-1,1 1,-1 0,0-1,1 1,-1 0,1-1,-1 1,1-1,-1 1,1-1,0 1,0-2,-5-65,14 27,1 1,1 0,3 1,1 1,2 0,1 1,2 1,2 1,1 0,2 2,28-29,18-20,-42 55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6.69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95,'19'-12,"-1"0,0 1,0 0,1 1,1 1,-1 1,1 1,1 0,0 2,-19 4,0 1,1-1,-1 1,0 0,1-1,-1 1,0 0,0 1,1-1,-1 0,0 1,1-1,-1 1,0 0,0-1,0 1,0 0,0 0,0 1,0-1,0 0,0 1,0-1,-1 1,1-1,-1 1,1 0,-1 0,1 0,-1 0,0 0,0 0,0 0,0 0,-1 0,1 0,0 1,-1-1,0 0,1 1,-1-1,0 0,0 0,0 1,-1-1,1 0,0 1,-1-1,0 0,-7 53,-3 0,-1-1,-4-1,-6 12,-15 55,5 5,33-125,0 1,0-1,0 0,0 0,0 0,0 0,0 0,0 0,0 0,0 0,0 0,-1 0,1 0,0-1,0 1,0 0,0-1,0 1,0-1,-1 1,1-1,0 1,0-1,-1 0,1 1,0-1,-1 0,1 1,-1-1,1 0,-1 0,1 0,-1 1,0-1,1 0,-1 0,0 0,1-1,-1 2,55-69,153-172,-82 126,-124 113,-1 1,1-1,-1 1,1 0,-1 0,1-1,0 1,0 1,0-1,-1 0,1 0,0 1,0-1,0 1,0-1,0 1,0 0,0 0,0 0,0 0,0 0,0 0,0 1,0-1,0 1,0-1,0 1,0 0,0 0,0 0,-1 0,1 0,0 0,-1 0,1 0,-1 1,1-1,-1 1,1-1,-1 1,0 0,0-1,0 1,0 0,0 0,0 0,-1-1,1 1,-1 0,1 0,-1 0,0 0,1 1,0 15,0-1,-1 1,-1-1,0 1,-2-1,0 0,-3 9,-6 44,10-50,0-8,0 0,1 0,0 0,1 0,0 0,1 0,1 0,0 0,2 5,-4-15,1-1,0 1,0-1,1 1,-1-1,0 1,0-1,1 1,-1-1,1 0,-1 0,1 0,0 0,-1 0,1 0,0 0,-1 0,1-1,0 1,0-1,0 1,0-1,0 0,0 0,0 0,0 0,-1 0,1 0,0 0,0-1,0 1,0-1,0 1,-1-1,1 0,0 0,0 0,0-1,67-40,131-139,-67 69,-133 111,1 0,0 1,0-1,0 1,0-1,-1 1,1-1,0 1,0 0,0-1,0 1,0 0,0 0,0 0,0 0,0 0,0 0,0 0,0 0,0 0,0 0,0 1,0-1,0 0,0 1,0-1,0 1,0-1,0 1,0-1,-1 1,1-1,0 1,0 0,-1 0,1-1,0 1,-1 0,1 0,-1 0,1 0,-1-1,1 1,-1 0,0 0,1 0,-1 0,0 0,0 0,0 0,0 0,0 0,0 0,0 0,0 0,0 0,0 0,-1 1,-6 61,-31 86,37-145,1 0,0 1,0-1,0 0,0 0,0 0,1 1,0-1,0 0,0 0,0 0,1 0,0 0,-1-1,2 1,-1 0,0-1,1 1,-1-1,1 0,0 0,0 0,0 0,0-1,3 2,15 8</inkml:trace>
  <inkml:trace contextRef="#ctx0" brushRef="#br0" timeOffset="371.695">1835 180,'-50'17,"1"3,1 2,0 1,2 3,1 2,-14 13,-32 56,88-93,1-1,0 0,0 1,1-1,-1 1,0 0,1-1,0 1,0 0,0 0,1 0,-1 0,1 0,0 0,0 0,0 0,1 0,-1 0,1-1,0 1,0 0,0 0,1 0,-1-1,1 1,0-1,0 1,0-1,1 0,-1 0,2 2,1-1,0 0,0-1,0 0,1 0,-1 0,1 0,-1-1,1 0,0 0,0-1,0 0,0 0,0 0,0 0,0-1,0 0,0-1,0 1,0-1,0 0,0-1,1 0,127-50,-108 38,-2 0,1-1,-2-2,0 0,-1-2,-1 0,-1-1,0-2,-2 0,0 0,11-22,-31 48,-4 5,1 0,0 1,0 0,1 0,1 0,0 0,0 0,1 1,0 0,0-1,1 1,1 0,0 3,25 18,-7-25</inkml:trace>
  <inkml:trace contextRef="#ctx0" brushRef="#br0" timeOffset="724.031">2626 39,'-289'153,"221"-94,66-57,1 0,-1 0,1-1,-1 1,1 0,0 0,0 0,0 0,0 0,0 1,1-1,-1 0,1 0,-1 0,1 1,0-1,0 0,0 1,0-1,0 0,0 0,1 1,-1-1,1 0,0 0,-1 0,1 0,0 1,0-1,1 0,-1-1,0 1,1 0,-1 0,1 0,-1-1,1 1,80 56,-82-54,0 1,-1-1,1 0,-1 0,0 0,0 0,0 0,-1-1,0 1,1 0,-1 0,0-1,-1 1,1-1,-1 0,1 0,-1 0,0 0,0 0,0-1,-1 1,1-1,-1 0,1 0,-2 0,-1 3,0 0,0 1,-1 0,1-1,-1 0,0-1,0 1,0-1,-1-1,1 1,-1-1,0-1,0 1,-4 0,4-8,7-4</inkml:trace>
  <inkml:trace contextRef="#ctx0" brushRef="#br0" timeOffset="1107.322">3106 95,'-13'3,"1"0,0 0,0 1,0 0,0 1,1 1,0 0,0 0,0 1,1 0,0 1,0 0,1 1,0 0,1 0,-5 7,11-12,0 0,1 0,-1 1,1-1,0 1,0-1,1 1,-1-1,1 1,0-1,0 1,0-1,1 1,-1-1,1 1,0-1,1 1,-1-1,1 0,0 1,0-1,0 0,0 0,1-1,1 2,21 59,-26-55,-1-1,0 1,-1 0,1-1,-2 0,1 0,-1 0,0 0,-1 0,0-1,0 0,-1 0,0 0,0-1,0 1,-1-2,0 1,0-1,0 0,-1 0,0-1,1 0,-2 0,1-1,-112 46,100-45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8.97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32 211,'38'-12,"-1"-1,0-2,0-2,-2-1,0-2,-1-1,-2-2,0-1,3-5,-35 28,0 0,0 0,1 0,-1 0,1 0,-1 0,1 0,-1 1,1-1,-1 0,1 0,0 0,0 1,-1-1,1 0,0 1,0-1,0 1,0-1,-1 1,1-1,0 1,0 0,0-1,0 1,0 0,0 0,0 0,0-1,0 1,0 0,0 1,0-1,0 0,0 0,0 0,0 0,0 1,0-1,0 1,0-1,0 1,0-1,0 1,0-1,-1 1,1-1,0 1,0 0,-1 0,1-1,0 1,-1 0,1 0,-1 0,1 0,-1 0,1 0,16 157,-6 0,-8 0,-8 28,5-153,-2 0,-1 0,-2 0,-1-1,-1 0,-2 0,-1-1,-2 0,0 0,-3-2,0 1,-2-2,-1 0,-1-1,-1-1,-6 3,18-21,-1-1,1-1,-1 0,-1 0,1-1,-1 0,0 0,0-1,0-1,-1 0,-9 2,16-4,-1 0,1-1,-1 1,1-1,-1 0,1-1,-1 1,1-1,0 1,-1-1,1-1,0 1,0-1,-1 1,1-1,0-1,1 1,-1 0,0-1,1 0,-1 0,1 0,0 0,0 0,0-1,0 1,1-1,-1 0,1 0,0 0,-3-11,1-1,1 0,0 0,1 0,1 0,1-1,0 1,1 0,0 0,2 0,0 0,0 0,2 0,0 1,0 0,2 0,0 0,1 1,5-8,11-11,2 1,2 1,0 1,2 2,1 1,2 1,0 2,1 1,2 2,23-11,-47 25,10-7,0 0,1 1,1 1,0 2,0 0,1 1,0 2,1 1,0 0,11 1,-14 5</inkml:trace>
  <inkml:trace contextRef="#ctx0" brushRef="#br0" timeOffset="307.575">851 832,'0'0,"-1"1,1-1,0 1,-1-1,1 0,-1 1,1-1,0 1,-1-1,1 0,-1 0,1 1,-1-1,1 0,-1 0,1 0,-1 1,1-1,-1 0,1 0,-1 0,0 0,1 0,-1 0,1 0,-1 0,1 0,-1-1,1 1,-1 0,1 0,-1 0,1-1,-1 1,1 0,-1 0,1-1,-1 1,1 0,0-1,-1 1,1-1,-1 1,1 0,0-1,0 1,-1-1,1 1,0-1,0 1,-1-1,1 1,0-1,0 1,0-1,0 0,0 1,0-1,0 1,0-1,0 1,0-1,0 1,0-1,0 1,1-1,-1 0,13-39,-12 38,6-15,11-30,3 0,1 2,2 1,2 1,21-25,6 18,-36 42</inkml:trace>
  <inkml:trace contextRef="#ctx0" brushRef="#br0" timeOffset="689.439">1613 465,'-218'73,"205"-67,0 1,0 0,1 1,0 0,0 1,1 1,0-1,1 2,0 0,0 0,1 0,1 1,0 1,-4 7,11-18,-1 0,0 1,1-1,0 1,0 0,-1-1,1 1,1 0,-1 0,0-1,1 1,-1 0,1 0,0 0,0 0,0 0,1-1,-1 1,0 0,1 0,0 0,0-1,0 1,0 0,0-1,0 1,1-1,0 1,-1-1,1 1,0-1,0 0,0 0,0 0,0 0,1-1,-1 1,0 0,1-1,-1 0,1 0,0 1,-1-1,1-1,0 1,3 0,7-3,1-1,-1-1,1 0,-1-1,0-1,-1 0,1 0,-1-1,0-1,-1 0,0 0,0-1,-1-1,4-4,27-21,-20 18,-16 12,1-1,0 1,0 0,0 1,0-1,0 1,1 0,0 1,0 0,0 0,0 0,1 1,-1 0,1 0,-1 1,2 0,18 22,-20-4</inkml:trace>
  <inkml:trace contextRef="#ctx0" brushRef="#br0" timeOffset="1122.289">1923 775,'46'-58,"2"2,2 2,3 2,3 3,-47 41,-6 3,1 1,0 0,1 0,-1 1,1-1,-1 1,1 0,0 0,0 1,0-1,1 1,-1 0,0 1,1-1,-1 1,1 0,5 0,-9 3,1 1,-1-1,0 1,0 0,0-1,0 1,-1 0,1 0,-1 0,0 0,1 1,-1-1,-1 0,1 1,0-1,-1 0,0 1,0-1,0 0,0 1,0-1,-1 0,0 1,1-1,-1 0,0 5,1-4,3 52,-3-55,1 0,-1 0,1 0,-1 0,0 0,1 0,0 0,-1 0,1 0,0 0,-1 0,1 0,0-1,0 1,0 0,0 0,0-1,0 1,0-1,0 1,0-1,0 1,0-1,0 0,0 1,0-1,0 0,0 0,1 0,-1 0,0 0,0 0,0 0,0 0,0 0,1 0,-1-1,0 1,0-1,0 1,0-1,0 1,0-1,0 1,0-1,0 0,172-106,-170 107,0 0,1 0,-1 0,0 0,0 0,1 1,-1-1,0 1,0 0,0 0,0 0,0 1,0-1,0 1,0-1,0 1,-1 0,1 0,0 0,-1 1,0-1,0 0,0 1,0 0,0-1,0 1,-1 0,1 0,-1 0,0 0,1 0,-2 0,1 0,0 1,-1-1,1 0,-1 3,36 57,36-38,-48-24</inkml:trace>
  <inkml:trace contextRef="#ctx0" brushRef="#br0" timeOffset="1423.826">2967 690,'21'-8,"13"-2,0-2,-1-1,0-2,-1-2,-1 0,0-2,-2-1,0-2,20-20,-45 40,-1-1,0 0,0 1,0-1,0 0,0-1,0 1,-1 0,0-1,1 0,-1 1,-1-1,1 0,0 0,-1 0,0 0,0 0,0 0,-1 0,1 0,-1-1,0 1,0 0,-1 0,1 0,-1-1,0 1,0 0,0 0,0 0,-1 0,0 0,1 1,-2-1,1 0,0 1,-1 0,1-1,-1 1,0 0,0 0,0 1,-1-1,1 1,-1-1,1 1,-3-1,-1 2,1 0,-1 0,0 0,1 1,-1 0,1 0,-1 1,0 0,1 0,-1 1,1 0,0 0,0 0,-1 1,2-1,-1 2,0-1,0 1,1-1,0 2,-1-1,-94 107,92-100,1 1,0 0,1 0,0 1,1 0,0 0,1 0,1 1,0-1,1 1,0-1,1 1,1 0,0 0,1 0,0-1,1 1,1-1,0 1,1-1,0 0,1 0,1 0,0-1,0 0,1 0,1 0,0-1,1 0,0-1,0 0,1 0,0-1,1 0,0-1,7 4,86 27,-75-33</inkml:trace>
  <inkml:trace contextRef="#ctx0" brushRef="#br0" timeOffset="2221.161">1726 606,'0'5,"0"6,0 6,4 0,3 3,3-3,7-4,3-5,0-3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1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345 226,'1'67,"-13"151,-23-12,33-195,10-31,39-152,60-144,-80 265,-26 50,0 0,-1 1,1-1,0 0,0 0,0 1,0-1,0 0,0 1,0-1,0 1,0-1,0 1,0 0,0-1,0 1,0 0,0 0,0 0,0 0,1 0,-1 0,0 0,0 0,0 0,0 0,0 1,0-1,0 0,0 1,0-1,0 1,0-1,0 1,0 0,0-1,0 1,0 0,0 0,-1-1,1 1,0 0,-1 0,1 0,0 0,-1 0,1 0,-1 0,26 38,-2 2,-2 0,-1 2,9 31,-17-45,33 96,-45-125,0 0,-1 1,1-1,0 1,0-1,-1 1,1-1,0 1,-1-1,1 1,-1-1,1 1,0 0,-1 0,1-1,-1 1,0 0,1 0,-1-1,0 1,1 0,-1 0,0 0,0 0,0 0,0-1,0 1,0 0,0 0,0 0,0 0,0 0,0-1,0 1,-1 0,1 0,0 0,-1 0,1-1,-1 1,1 0,-1-1,1 1,-1 0,1-1,-1 1,0 0,1-1,-1 1,0-1,1 1,-1-1,0 1,0-1,0 0,1 1,-1-1,0 0,0 0,0 0,0 0,1 0,-1 1,0-1,0-1,0 1,0 0,0 0,-17-3,7 3,0-2,0 1,0-1,0-1,0 0,1-1,-1 0,1 0,0-1,0-1,0 0,1 0,-6-5,9 6,-1 1,0-1,0 2,0-1,-1 1,1 0,-1 0,0 1,1 0,-1 0,0 1,0 0,0 0,-1 1,1 0,0 1,0-1,0 2,0-1,0 1,-6 3,-4-3,4-3</inkml:trace>
  <inkml:trace contextRef="#ctx0" brushRef="#br0" timeOffset="2965.618">7 1016,'1'1,"0"1,1-1,-1 0,1 0,-1 0,1 0,-1 0,1 0,-1 0,1 0,0-1,0 1,-1-1,1 1,0-1,0 0,0 0,0 0,-1 0,1 0,0 0,0 0,0 0,-1-1,1 1,0-1,0 0,-1 1,1-1,1-1,-1 2,139-61,105-94,115-57,-175 124,-120 55,59-40,-123 70,-1 0,0 0,0 0,0 0,-1 0,1 0,-1-1,1 1,-1 0,0 0,0-1,-1 1,1 0,-1 0,0 0,1-1,-1 1,-1 0,1 0,0 0,-1 0,1 1,-1-1,0 0,0 1,0-1,0 1,-1 0,1-1,-1 1,1 0,-1 0,0 1,0-1,0 1,0-1,-2 0,-8-8,-205-175,201 172,-2 1,0 0,0 2,-1 0,0 1,-1 1,0 1,0 0,-1 2,1 1,-21-2,-181 5,202 4,1 0,-1 1,1 1,-1 1,2 1,-1 0,1 2,0 0,0 1,1 1,1 1,0 0,1 1,0 1,1 1,0 0,-4 8,7-10,2 1,0 1,1 0,0 0,1 1,1 0,0 0,-1 8,3 3,1-1,0 1,3 0,0 0,1 0,3 15,0 27,8 62,53 87,-55-200,1-3</inkml:trace>
  <inkml:trace contextRef="#ctx0" brushRef="#br0" timeOffset="7018.402">741 791,'33'20,"20"45,-41-46,1-2,1 1,0-2,2 0,-1-1,2 0,0-1,1-1,0-1,1-1,1 0,10 3,-3-5,2-1,-1-2,1-1,0-1,0-1,28-2,-53-1,-3-1,0 1,0-1,0 1,0-1,0 1,0-1,0 1,0 0,0-1,1 1,-1 0,0 0,0 0,0 0,0 0,0 0,1 0,-1 0,0 1,0-1,0 0,0 1,0-1,0 0,0 1,0 0,0-1,0 1,0-1,0 1,0 0,0 0,0 0,-1 0,1-1,0 1,-1 0,1 0,0 0,-1 0,1 0,-1 1,0-1,1 0,-1 0,0 0,0 0,0 0,0 1,0-1,0 0,0 0,0 0,0 0,0 1,-121 110,46-16,73-93,0 0,1 0,0 0,0 1,0-1,0 1,0-1,0 1,1-1,0 1,0-1,0 1,0-1,0 1,1 0,0-1,0 0,0 1,0-1,0 1,0-1,1 0,0 0,0 0,0 0,0 0,0 0,0-1,1 1,-1-1,1 1,1 0,6 2,0 0,0-1,1 0,-1-1,1 0,0 0,0-1,0-1,0 0,1 0,-1-1,0 0,0-1,0-1,1 0,26 0,-6 0,71 8,-101-4,0 1,-1-1,1 1,-1-1,0 1,0 0,0 0,0-1,0 1,0 0,-1 0,1 0,-1 0,0 0,0 0,0 0,-1 0,1 0,0 0,-1 0,0-1,0 1,0 0,0 0,0-1,-1 1,1 0,-1-1,1 1,-1-1,0 0,0 0,0 0,0 0,-1 1,-2 4,-29 45,23-38,1 1,0 1,1 0,0 0,2 0,0 1,1 0,-2 7,9-20,-1 0,1 0,0 0,0 1,1-2,-1 1,1 0,0 0,0 0,0-1,0 1,1-1,-1 0,1 0,0 0,0 0,0 0,0 0,1-1,-1 1,1-1,-1 0,1 0,0-1,0 1,0-1,0 0,0 0,0 0,0 0,0-1,0 1,0-1,1 0,-1-1,0 1,0-1,0 0,0 0,0 0,3-1,41-7,-30 4,1 1,-1 1,1 1,-1 0,1 2,0 0,-1 1,1 1,-1 0,6 3,-20-4,0 1,-1-1,0 1,1 0,-1 0,0 1,0-1,0 0,0 1,-1 0,1 0,-1 0,1 0,-1 0,0 0,0 1,-1-1,1 1,-1-1,0 1,1-1,-2 1,1 0,0 0,-1-1,1 1,-1 0,0 0,-1 0,1 0,-1-1,1 1,-2 3,-47 123,48-127,-1-1,-1 0,1 0,0 1,0-1,0 0,0 1,0 0,1-1,-1 1,1 0,0 0,0 0,0 0,0 0,0 0,0 0,1 0,0 0,0 0,0 0,0 1,0-1,0 0,1 0,-1 0,1 0,0 0,0 0,0 0,1 0,-1 0,1-1,-1 1,1 0,0-1,0 1,0-1,0 0,1 0,94 5,-89-8,0 0,-1 0,1 1,-1 0,1 0,0 1,-1 0,1 0,-1 1,1 0,-1 0,0 0,0 1,2 2,-5-2,0 1,-1-1,1 1,-1 0,0 1,0-1,0 1,0-1,-1 1,0 0,0 0,0 0,-1 0,0 0,0 0,0 0,0 0,-1 0,0 1,0-1,0 0,-1 3,0-3,1 0,0 0,0 1,0-1,0 0,1 0,0 0,0 0,1 0,-1 0,1 0,0 0,0 0,1-1,-1 1,1-1,0 0,0 1,0-1,1-1,0 1,3 3,20 9,-21-14,0 2,0-1,-1 1,1-1,-1 2,0-1,0 0,0 1,-1 0,0 0,0 0,0 1,0 0,53 159,19-2,-58-124,-16-26</inkml:trace>
  <inkml:trace contextRef="#ctx0" brushRef="#br0" timeOffset="8068.893">2913 2597,'-52'25,"1"1,1 4,1 1,-10 11,-104 65,-34 7,9 3,-6 15,181-124,6-6</inkml:trace>
  <inkml:trace contextRef="#ctx0" brushRef="#br0" timeOffset="9898.594">2913 2681,'8'2,"0"1,-1 0,1 1,-1-1,0 1,0 0,-1 1,1 0,-1 0,0 0,0 1,-1 0,0 0,0 1,0-1,-1 1,1 0,0 3,1 4,-1-1,0 1,-1-1,0 1,-1 0,-1 1,-1-1,0 0,0 1,-1-1,-1 0,-3 14,2 18,-30 100,8-64,18-58,-1 0,-1 0,-2-1,0 0,-1-1,-1 0,-1-1,-1 0,0-1,-2 0,-1-1,0-1,-1-1,-1 0,0-2,-2 0,-19 11,-131 35,-8-32,165-26,0 0,0 0,0-2,0 0,0 0,0-1,0-1,0 0,0-1,0-1,0 0,0-1,-10-4,10 1,1 0,-1-1,1 0,0-1,1 0,0-1,1 0,0-1,1-1,0 1,0-2,1 1,-2-5,-44-58,-25-52,71 107,0 4</inkml:trace>
  <inkml:trace contextRef="#ctx0" brushRef="#br0" timeOffset="10454.966">2406 3190,'0'24,"0"17,0 7,0 0,4-4,3-4,-1-4,3-13,1-15,3-14,0-6</inkml:trace>
  <inkml:trace contextRef="#ctx0" brushRef="#br0" timeOffset="10970.463">2377 3077,'110'-36,"-81"26,-1 0,1 2,1 1,-1 1,23-1,-51 6,1 1,0-1,0 1,-1-1,1 1,0 0,0 0,-1 0,1 0,0 0,0 0,-1 1,1-1,0 0,-1 1,1 0,0-1,-1 1,1 0,-1 0,1 0,-1 0,1 0,-1 0,0 0,1 0,-1 0,0 1,0-1,0 1,0-1,0 1,0-1,-1 1,1-1,0 1,-1 0,1-1,-1 1,0 0,1-1,-1 1,0 0,0 0,0 1,-6 11,0 0,-1-1,0 0,-1 0,0-1,-1 0,-1 0,-5 4,-49 77,63-92,0 0,0 0,0 1,1-1,-1 0,1 1,-1-1,1 1,-1-1,1 0,0 1,0-1,-1 1,1-1,0 1,0-1,1 1,-1-1,0 1,0-1,1 1,-1-1,1 0,-1 1,1-1,0 0,-1 1,1-1,0 0,0 0,0 0,0 0,0 0,0 0,0 0,1 0,-1 0,0 0,0 0,1-1,-1 1,68 10,-40-8,-26-4,-1 1,1 0,-1 0,1 0,0 0,-1 0,1 0,-1 1,1 0,-1-1,1 1,-1 0,1 0,-1 0,0 0,0 1,1-1,-1 0,0 1,0 0,0-1,-1 1,1 0,0 0,-1 0,1 0,-1 1,1-1,-1 0,0 1,0-1,0 0,-1 1,1-1,0 1,-1-1,0 1,1 0,-1-1,0 1,-1-1,1 1,0 1,-6 5,-1 0,1 0,-1-1,-1 0,0-1,0 1,0-2,-1 1,0-1,0 0,0-1,-8 3,-12 9,-68 29,75-37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41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646,'60'49,"21"98,72 99,-126-204,3-3,1 0,1-2,2-1,9 5,-4-3,31 82,-48-65,-18-44,-1-1,2 1,-1-1,1 0,1 0,0 0,0-1,1 0,0 0,6 4,68 54,-70-54</inkml:trace>
  <inkml:trace contextRef="#ctx0" brushRef="#br0" timeOffset="1391.568">1 1859,'516'-34,"-304"14,155-10,54 2,40 17,-81-9,-58-6,74-3,-167 2,-49 33,-168-6</inkml:trace>
  <inkml:trace contextRef="#ctx0" brushRef="#br0" timeOffset="3818.783">481 928,'-4'-2,"0"1,-1-1,1 1,0 0,-1 1,1-1,-1 1,1-1,-1 1,1 1,0-1,-1 1,1-1,-1 1,1 1,0-1,0 0,-1 1,1 0,0 0,1 0,-1 1,0-1,1 1,-1 0,1 0,0 0,0 0,0 1,0-1,1 1,-1 0,1 0,0 0,0 0,0 0,1 0,0 0,-1 1,1-1,0 4,-11 24,1 0,1 1,2 0,2 1,-2 17,7-41,0 1,1-1,0 1,1-1,0 1,0-1,1 1,0-1,1 0,0 0,1 0,0-1,1 1,0-1,0 0,1 0,0 0,0-1,1 0,1 0,1-2,1-1,1 0,-1 0,1-1,0 0,0-1,0 0,0-1,1 0,-1-1,1-1,-1 1,1-2,-1 1,0-2,1 1,-1-2,0 1,0-2,0 1,0-2,-1 1,1-1,-1-1,-1 0,1 0,5-5,8-5,0-1,-1-1,-1-1,-1-1,-1-1,0 0,-2-1,0-1,-2-1,6-12,-16 28,0 0,-1 0,0 0,0-1,-1 1,0-1,-1 0,0 0,0 0,-1 0,0-1,0 1,-1 0,0 0,-1-1,0 1,-1 0,0 0,0 0,-1 0,0 1,0-1,-1 1,0-1,-1 1,0 0,0 1,0-1,-1 1,-1 0,1 1,-1-1,0 1,-3-1,-2 0,1 1,-1 1,0 0,-1 1,1 0,-1 1,0 1,0 0,0 0,0 1,-16-1</inkml:trace>
  <inkml:trace contextRef="#ctx0" brushRef="#br0" timeOffset="4269.894">284 1295,'4'-16,"1"0,1 0,1 1,0 0,1 0,0 0,1 1,1 1,0-1,1 2,1-1,-1 2,7-5,-15 13,0 1,0-1,0 1,0 0,1 0,-1 0,1 0,-1 0,1 1,-1 0,1 0,0 0,0 0,0 0,-1 1,1 0,0-1,0 2,0-1,0 0,0 1,0-1,-1 1,1 0,0 1,-1-1,1 1,-1-1,1 1,-1 0,0 0,1 1,-1-1,0 1,0 0,28 34,-27-31,-1 0,2 0,-1 0,1-1,0 0,0 0,0 0,1 0,-1-1,1 0,0-1,0 1,1-1,-1 0,1 0,0-1,0 0,6 1,-1-2,1-1,-1 0,1-1,-1 0,0-1,1-1,-1 0,11-4,-3 1</inkml:trace>
  <inkml:trace contextRef="#ctx0" brushRef="#br0" timeOffset="6638.768">1497 703,'-47'-62,"-98"-99,-52-78,169 200,-2 0,-1 3,-2 0,-11-6,13 11,22 21,5 3</inkml:trace>
  <inkml:trace contextRef="#ctx0" brushRef="#br0" timeOffset="7424.242">904 449,'5'-5,"-3"-1,-7 4,-8 9,-5 6,-1 7,-1 5,2 2,5 2,4 1,3-5</inkml:trace>
  <inkml:trace contextRef="#ctx0" brushRef="#br0" timeOffset="7940.906">284 1605,'0'5,"0"7,-5 5,-2 5,1 4,1 2,-3-4,-1-1,2 0,2 2,1 0,2 2,6-5,7-5,2-7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59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1 642,'314'-10,"66"-20,-185 16,1 7,18 10,-16-1,-18 15,-117-11,-63-7,1-1,-1 1,0 0,0 0,1-1,-1 1,0 0,0-1,0 1,0-1,0 1,-1 0,1 0,0-1,-1 1,1 0,-1-1,1 1,-1 0,1 0,-1 0,0 0,0 0,0-1,0 1,1 1,-1-1,0 0,-1 0,1 0,0 0,0 1,0-1,-1 0,1 0,-150-116,13-19,138 136,0 1,0-1,0 1,-1-1,1 0,0 1,0-1,0 0,-1 1,1-1,0 0,-1 0,1 1,0-1,-1 0,1 0,0 0,-1 1,1-1,0 0,-1 0,1 0,-1 0,1 0,0 0,-1 0,1 0,-1 0,1 0,0 0,-1 0,1 0,-1 0,1 0,0 0,-1 0,1 0,-1-1,1 1,0 0,-1 0,1 0,0-1,-1 1,1 0,0-1,0 1,-1 0,1-1,0 1,0 0,-1-1,1 1,0 0,0-1,0 1,0 0,0-1,-1 1,1-1,0 1,0 0,0-1,0 1,0-1,0 1,7 34,-5-25,43 225,-48 19,-13-173,38-91,127-172,-114 132,-20 33</inkml:trace>
  <inkml:trace contextRef="#ctx0" brushRef="#br0" timeOffset="779.933">2033 191,'45'-27,"132"-105,-175 131,-1 0,0 0,1 0,-1 0,1 0,-1 0,1 0,-1 0,1 1,0-1,-1 1,1-1,0 1,0 0,-1 0,1 0,0 0,0 0,-1 0,1 0,0 0,-1 1,1-1,0 0,0 1,-1 0,1-1,-1 1,1 0,-1 0,1 0,-1 0,1 0,-1 0,0 1,0-1,0 0,1 1,-1-1,0 0,0 1,26 73,-24-62,31 267,-16-100,-18-179,-1 0,1 1,-1-1,1 1,-1-1,1 1,0-1,0 1,0-1,0 1,0-1,0 1,0-1,0 1,1-1,-1 1,0-1,1 0,0 1,-1-1,1 1,0-1,-1 0,1 0,0 1,0-1,0 0,0 0,0 0,0 0,1 0,-1 0,0 0,0-1,1 1,-1 0,0-1,1 1,-1-1,1 1,-1-1,1 0,-1 1,1-1,-1 0,1 0,-1 0,1 0,-1-1,1 1,-1 0,1 0,-1-1,1 1,0-2,75-127,74-232,-97 217,-50 144,-9 11</inkml:trace>
  <inkml:trace contextRef="#ctx0" brushRef="#br0" timeOffset="1146.866">2879 445,'-7'18,"1"1,1 0,0 0,1 0,1 0,1 1,1-1,0 1,2-1,0 5,0-22,-1 1,0 0,0-1,1 1,-1-1,1 1,0-1,0 1,0-1,0 1,0-1,1 0,-1 0,1 0,-1 0,1 0,0 0,0 0,0 0,0-1,0 1,0-1,0 1,1-1,-1 0,0 0,1 0,-1 0,1 0,-1 0,1-1,-1 0,1 1,0-1,-1 0,1 0,-1 0,1-1,0 1,-1 0,1-1,-1 0,1 0,-1 0,1 0,-1 0,0 0,0 0,1-1,-1 1,0-1,6-4,0-1,-1 1,0-1,0-1,-1 1,0-1,0 0,-1 0,0-1,0 0,-1 0,0 0,-1 0,0 0,0-1,-1 0,0 1,-1-1,0-7,-1 13,-1 0,0-1,0 1,0 0,-1 0,0 0,1 1,-1-1,-1 0,1 1,0-1,-1 1,0 0,0-1,0 2,0-1,0 0,-1 0,1 1,-1 0,0 0,1 0,-1 0,0 0,-2 0,-18-5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0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1 172,'225'17,"18"-5,-201-13,-40 2,0 0,0-1,0 1,0-1,0 1,-1-1,1 0,0 0,0 0,0 0,0 0,0 0,0 0,0-1,0 1,0-1,-1 1,1-1,0 0,0 0,0 1,-1-1,1-1,-1 1,1 0,-1 0,1-1,-1 1,0 0,1-1,-1 1,0-1,0 0,0 1,0-1,-1 0,1 0,0 0,-1 1,1-1,-1 0,1 0,-1 0,0 0,0 0,0 0,0 0,0 0,-1 0,1-1,-86-128,72 114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11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696 85,'-98'89,"5"5,3 5,5 2,4 5,-49 87,33-66,81-109</inkml:trace>
  <inkml:trace contextRef="#ctx0" brushRef="#br0" timeOffset="9350.851">104 170,'1'-1,"0"0,0 0,0 0,0 1,0-1,0 0,0 1,0-1,0 0,0 1,0 0,0-1,1 1,-1-1,0 1,0 0,0 0,1 0,-1 0,0 0,0 0,1 0,-1 0,0 0,0 1,0-1,1 0,-1 1,0-1,0 1,0-1,0 1,0 0,0 0,0-1,0 1,0 0,0 0,0 0,-1 0,1 0,0 0,0 0,0 1,129 98,4 3,0 52,43 33,-173-185,-3-4</inkml:trace>
  <inkml:trace contextRef="#ctx0" brushRef="#br0" timeOffset="10037.114">809 283,'-109'45,"-121"23,114-41,4 0,-122 36,227-61,6-2</inkml:trace>
  <inkml:trace contextRef="#ctx0" brushRef="#br0" timeOffset="10811.064">302 0,'3'2,"-1"-1,1 1,0 0,0 0,-1 0,1 0,-1 1,0-1,0 0,0 1,0 0,0-1,0 1,-1 0,1 0,-1 0,0 0,0 0,1 2,0 0,7 18,-1 1,0 0,-2 0,-1 0,-1 1,-1 1,25 174,-29 138,12-265,-5-55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23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3,'-15'-1,"0"0,0 1,0 1,0 0,0 1,0 0,0 1,0 1,1 1,0 0,0 1,0 0,0 1,-8 6,6-2,0 0,1 1,0 1,0 0,2 1,0 1,0 0,1 0,1 2,1-1,0 1,1 1,1 0,1 0,-3 12,0 5,1 0,3 0,0 1,2 0,2 0,2 0,1 0,1 2,-2-30,1 0,-1 1,2-1,-1 0,1 0,0 0,1 0,0 0,0 0,0-1,1 1,1-1,-1 0,1 0,0-1,0 1,1-1,0 0,0-1,1 0,-1 1,1-2,0 1,0-1,1 0,0-1,3 2,4-1,0-1,0 0,0-1,1-1,-1 0,1-1,-1-1,0 0,1-1,-1-1,0 0,0-1,0-1,-1 0,1-1,-1-1,-1 0,1-1,-1 0,-1-1,1 0,-1-1,2-3,-9 6,0 0,-1-1,0 1,0-1,0 1,-1-1,-1 0,1-1,-1 1,0 0,-1-1,0 1,0 0,-1-1,0 1,-1-1,0 1,0-1,-1 1,0-1,0 1,-1 0,0 0,0 0,-1 1,0-1,0 1,-1 0,0 0,0 0,-1 1,0 0,0 0,-1-1,0 0,-1 1,0 0,0 0,0 1,-1 0,0 0,1 1,-2 0,1 1,0 0,-1 1,0 0,1 0,-1 1,-7 0,44 17,131 10,-104-18,1-2,0-3,39-3,-70 0</inkml:trace>
  <inkml:trace contextRef="#ctx0" brushRef="#br0" timeOffset="2112.914">1108 482,'-4'0,"0"1,1-1,-1 1,1-1,-1 1,1 0,-1 1,1-1,0 1,-1-1,1 1,0 0,0 0,0 0,0 1,1-1,-1 1,1-1,-1 1,1 0,0 0,0 0,0 0,1 0,-1 1,1-1,-1 0,1 1,0-1,1 1,-1-1,0 1,-4 119,5-116,0-1,0 1,1-1,-1 0,1 1,1-1,-1 0,1 1,0-1,0 0,1 0,0-1,0 1,0 0,1-1,0 0,0 0,0 0,1 0,0-1,-1 0,1 1,1-2,-1 1,1-1,-1 0,1 0,0 0,0-1,0 0,1 0,-1-1,0 1,1-1,3 0,5-6,-1 0,0-1,-1 0,1-1,-1 0,0-1,-1-1,0 0,-1 0,1-1,-2-1,0 0,0 0,-1-1,0-1,0-1,-5 9,4-3,0-1,-2 0,1 0,-1 0,0-1,-1 0,0 0,0 0,-1-1,-1 1,0-1,0 0,-1 0,0 0,-1 0,-1-1,0 1,0 0,-1 0,0-2,-4 8,1-1,-1 1,0-1,0 1,-1 1,0-1,0 1,0 0,0 0,0 1,-1 0,0 0,1 1,-1-1,0 1,0 1,-1 0,1 0,0 0,0 1,0-1,-1 2,1-1,0 1,0 0,0 1,0 0,0 0,0 0,0 1,0 0,-2 2,-43 22,34-13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2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29 593,'0'33,"0"22,0 5,0-2,0-7,0-16,0-15</inkml:trace>
  <inkml:trace contextRef="#ctx0" brushRef="#br0" timeOffset="230.658">0 254,'0'0</inkml:trace>
  <inkml:trace contextRef="#ctx0" brushRef="#br0" timeOffset="649.186">255 932,'161'-340,"-139"300,-21 41,0-1,0 1,0-1,0 1,0-1,0 1,0 0,0 0,0 0,0-1,-1 1,1 0,0 0,-1 0,1 0,-1 0,1 0,-1 0,0 0,1 0,-1 1,0-1,1 0,-1 0,0 0,0 0,0 0,0 0,0 1,-1-1,1 0,0 1,0-2,1 18,1 0,1-1,1 1,0-1,2 0,0 0,0-1,8 13,-12-24,1-1,0 1,0 0,0-1,1 0,0 0,-1 0,1 0,1 0,-1-1,0 0,1 0,0 0,0 0,0-1,0 0,0 0,0 0,0-1,1 0,-1 0,0 0,1 0,-1-1,1 0,-1 0,1-1,-1 1,1-1,1-1,2-2,-1-1,1 0,-1 0,0-1,0 0,0-1,-1 0,0 0,-1-1,1 1,-2-1,1-1,-1 1,0-1,-1 0,0 0,0 0,-1-1,0 1,0-1,-1 0,-1 0,2 2,11-64,-13 50</inkml:trace>
  <inkml:trace contextRef="#ctx0" brushRef="#br0" timeOffset="1079.076">1130 1,'17'179,"-11"-137,-1 1,-2 0,-2-1,-2 1,-2 12,-26 201,18-121,-16-62,20-69</inkml:trace>
  <inkml:trace contextRef="#ctx0" brushRef="#br0" timeOffset="1333.788">904 452,'38'0,"33"0,8 0,-4 0,-11 0,-10 0,-11 0,-7 0,-10 0</inkml:trace>
  <inkml:trace contextRef="#ctx0" brushRef="#br0" timeOffset="1645.46">1581 452,'-1'1,"-11"21,0 0,1 1,2 0,0 1,1 0,2 0,0 0,2 1,0 0,1 7,4-28,-1-1,0 0,0 0,1 1,0-1,0 0,0 0,0 0,0 0,1 0,-1 0,1 0,0-1,-1 1,1 0,1-1,-1 0,0 1,1-1,-1 0,1 0,-1 0,1-1,0 1,0 0,0-1,0 0,0 0,0 0,0 0,0 0,1-1,-1 1,0-1,0 0,1 0,-1 0,0-1,0 1,1-1,-1 0,0 1,0-1,0-1,1 1,7-2,0 0,0-1,-1 0,1-1,-1-1,0 1,0-1,0-1,-1 0,0 0,0-1,-1 0,0 0,-1-1,0 0,0-1,-1 1,0-1,0-1,-1 1,-1-1,0 0,0 0,-1 0,0 0,-1 0,-1-1,1 1,-2-1,0 1,0-5,-2 11,-1 1,1-1,-1 1,0 0,0 0,0 0,0 0,-1 1,1-1,-1 1,0 0,0 0,0 0,-1 1,1-1,-1 1,1 0,-1 0,0 1,0 0,1-1,-1 1,0 1,0-1,0 1,0 0,0 0,0 1,0-1,0 1,0 0,0 0,-20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0 176,'189'-26,"189"23,-378 3,-1-1,1 1,0-1,-1 0,1 1,0-1,0 1,0-1,-1 0,1 1,0-1,0 1,0-1,0 0,0 1,0-1,0 0,0 1,0-1,0 1,1-1,-1 0,0 1,0-1,0 1,1-1,-1 0,0 1,1-1,-1 1,1-1,-1 1,0 0,1-1,-1 1,1-1,-1 1,1 0,-1-1,1 1,0 0,-1-1,1 1,-1 0,1 0,0 0,-1 0,1 0,-1 0,1-1,0 1,-1 0,1 1,0-1,-1 0,1 0,-1 0,1 0,0 0,-1 1,1-1,-156-108,137 92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2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0 296,'59'-25,"-31"15,-1-1,0-2,-1 0,0-2,-2-1,1-1,19-18,-42 33,1-1,0 1,-1 0,0-1,1 1,-1-1,0 0,0 1,-1-1,1 0,0 0,-1-1,0 1,0 0,0 0,0-1,0 1,-1 0,0-1,1 1,-1-1,0 1,-1 0,1-1,-1 1,1 0,-1-1,0 1,0 0,0 0,-1-1,1 1,-1 0,0 0,0 1,0-1,0 0,0 1,0-1,-1 1,1 0,-1-1,0 1,0 1,0-1,0 0,0 1,0-1,0 1,0 0,-2 0,-2 0,0 1,0 0,0 1,0-1,0 2,0-1,0 1,0 0,0 0,1 0,-1 1,1 0,0 1,0 0,0-1,0 2,1-1,-1 1,1 0,-3 3,-82 118,86-121,1 0,0 1,0 0,0 0,1-1,0 2,0-1,0 0,1 0,0 0,0 1,1-1,-1 1,1-1,1 0,-1 1,1-1,0 0,1 1,0-1,-1 0,2 0,-1 0,1 0,0-1,0 1,1-1,-1 0,1 0,0 0,1 0,2 2,4 1,0 0,1-1,0-1,0 0,0-1,1 0,0 0,0-2,0 1,0-2,0 0,1 0,-1-1,1-1,-1 0,1-1,-1-1,1 0,-1 0,8-4,23-6,-23 8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1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0,'-11'167,"-19"106,-4-15,23-117,11-129</inkml:trace>
  <inkml:trace contextRef="#ctx0" brushRef="#br0" timeOffset="263.638">0 480,'39'-14,"31"-6,9-3,-4 2,-10 5,-12 4,-14 0,-9 2,-10 3</inkml:trace>
  <inkml:trace contextRef="#ctx0" brushRef="#br0" timeOffset="787.003">621 28,'0'653,"0"-650,-1 0,1 0,0 0,-1-1,2 1,-1 0,0 0,0 0,1 0,0 0,-1 0,1-1,0 1,0 0,1 0,-1-1,0 1,1-1,0 0,0 1,-1-1,1 0,1 0,-1 0,0 0,0 0,1-1,-1 1,1-1,-1 1,1-1,0 0,-1 0,1 0,0 0,0-1,0 1,0-1,0 0,0 0,0 0,-1 0,1 0,0 0,3-2,5 0,0-2,0 1,-1-1,0-1,1 0,-2-1,1 0,0 0,-1-1,0 0,65-38,-73 44,1 0,0 0,0 0,0 0,0 1,0-1,0 1,0-1,0 1,0 0,0 0,1 0,-1 0,0 0,0 0,0 0,0 1,0-1,0 1,0 0,0-1,0 1,0 0,-1 0,1 0,0 1,0-1,-1 0,1 1,-1-1,1 1,-1-1,0 1,1 0,-1-1,0 1,0 0,0 0,0 0,-1 0,1 0,0 0,-1 0,0 0,1 0,-1 0,0 2,19 92,-14-75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3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60,'-5'-5,"0"-1,-1 1,0 0,0 0,0 1,-1 0,1 0,-1 1,0-1,0 2,0-1,-1 1,1 0,0 0,-1 1,0 0,1 0,-1 1,0 0,1 0,-1 1,1 0,-1 0,1 1,-1 0,1 0,-2 1,-3 2,0 0,0 1,0 0,1 1,0 0,0 1,1 0,0 0,0 1,1 1,0-1,0 2,1-1,1 1,0 0,0 1,1-1,1 1,0 1,1-1,0 1,0-1,2 1,-1 0,2 0,0 7,-1-10,1 1,0-1,1 1,0-1,1 1,0 0,1-1,0 0,0 1,1-1,1 0,0 0,0 0,1-1,0 0,0 1,1-2,1 1,-1-1,1 0,3 2,-5-6,0-1,1 0,-1 0,1 0,0-1,0 1,-1-1,1-1,1 1,-1-1,0 0,0-1,0 1,1-1,-1-1,0 1,0-1,0 0,1 0,-1-1,0 1,-1-1,1-1,5-2,7-5</inkml:trace>
  <inkml:trace contextRef="#ctx0" brushRef="#br0" timeOffset="285.304">602 230,'38'-10,"18"-3,4 1,-9 2</inkml:trace>
  <inkml:trace contextRef="#ctx0" brushRef="#br0" timeOffset="1002.94">883 484,'169'-255,"-152"230,1 2,1 0,1 1,0 1,2 1,14-10,55-14,-90 44,0-1,0 1,1-1,-1 1,0 0,0 0,1 0,-1 0,0 0,1 0,-1 0,0 0,0 0,1 1,-1-1,0 0,0 1,1-1,-1 1,0-1,0 1,0 0,0 0,0-1,0 1,0 0,0 0,0 0,0 0,0 0,-1 0,1 0,0 0,-1 1,1-1,-1 0,1 0,-1 0,1 1,-1-1,0 0,0 0,0 2,4 67,-4-48,25 75,-24-95,0 0,1 0,-1-1,0 1,0 0,1 0,-1-1,1 1,0-1,-1 1,1-1,0 0,0 0,0 0,0 0,0 0,0 0,0 0,0 0,0-1,0 1,1-1,-1 0,0 0,0 0,0 0,1 0,-1 0,0 0,0-1,0 1,1-1,-1 0,0 1,0-1,0 0,0 0,0 0,-1-1,1 1,1-2,9-6,-1 0,0-1,0-1,-1 1,-1-2,0 0,0 0,-1 0,3-7,-4 5,2 0,0 1,1 0,0 0,0 1,2 1,-1 0,2 0,-12 10,1-1,-1 1,1 0,0 0,0 0,-1-1,1 1,0 1,0-1,0 0,0 0,0 1,0-1,0 1,0 0,0 0,0 0,0 0,1 0,-1 0,0 0,0 0,0 1,0-1,0 1,0 0,0 0,0 0,-1-1,1 2,0-1,0 0,-1 0,1 0,0 1,-1-1,0 1,1-1,-1 1,2 3,-1-1,1 1,-1-1,0 1,0 0,-1-1,0 1,1 0,-2 0,1 0,0 0,-1 0,0 0,0 0,-1 0,0 1,-26 226,28-120,-1-88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7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56 223,'9'6,"0"-1,1 1,-1-2,1 1,0-1,0-1,0 1,1-2,-1 1,1-2,-1 1,1-2,0 1,-1-1,1-1,0 0,-1 0,1-1,-1-1,0 0,1 0,-1-1,0 0,-1-1,1 0,-1 0,3-3,6-5,0 0,-1-2,0 0,-1-1,-1 0,0-1,-1-1,-1-1,-1 0,4-10,6-4,-45 105,-4 17,4 0,4 2,-5 66,-10 48,-68 209,99-401,0 1,-1-1,-1 0,0-1,0 1,-1-1,-1 0,0 0,-1-1,0 0,-1 0,0-1,0 0,-1-1,-1 0,1-1,-1 0,-1 0,1-1,-4 1,10-8,0 0,1 0,-1-1,1 1,-1-1,0 0,1 0,0-1,-1 1,1-1,0 0,0 0,0 0,0-1,0 0,0 1,1-1,-1-1,1 1,0 0,0-1,0 0,0 1,1-1,0 0,-1-1,2 1,-1 0,0 0,1-1,0 1,0-1,0 1,0-1,1 0,0 1,0-1,0 0,0 1,1-1,0 1,0-1,7-26,1 0,1 1,2 1,1 0,1 0,2 1,0 1,2 1,1 0,1 1,18-15,157-136,-189 170,1 0,0 0,1 1,-1 0,1 0,0 1,1 0,-1 0,1 1,-1 0,1 1,0-1,5 1,0 5</inkml:trace>
  <inkml:trace contextRef="#ctx0" brushRef="#br0" timeOffset="330.635">648 1041,'5'-15,"2"-13,4-8,0-2,-1 0,2 3,-1 1,-3 2,3 2,4 2,0-1,1 2,-1-1,1 5,-2 1,2 5,2 5,-1 5</inkml:trace>
  <inkml:trace contextRef="#ctx0" brushRef="#br0" timeOffset="761.709">1185 590,'-2'2,"-31"23,1 1,1 2,2 2,1 0,2 2,0 1,-1 5,23-32,1 1,-1-1,1 1,0-1,0 1,1 0,0 0,0 0,1 0,0 0,0 0,1 1,0-1,0 0,0 0,1 0,0 1,1-1,-1 0,1 0,1 0,-1-1,1 1,3 3,-2-8,1-1,0 0,0 0,0 0,-1-1,1 1,0-1,0 0,0-1,0 1,0-1,0 0,0 0,-1 0,1-1,0 0,-1 0,1 0,-1 0,0-1,0 0,0 0,0 0,0 0,-1 0,1-1,-1 0,16-14,-1 0,0-1,-2-1,0-1,-2 0,0-1,-1 0,-1-1,2-10,-14 32,0 0,0 0,0 0,0 0,0 0,0 0,1 0,-1 0,0 0,0 0,1 0,-1 0,1 0,-1 0,1 0,-1 0,1 0,-1 1,1-1,0 0,0 0,-1 1,1-1,0 0,0 1,0-1,0 1,0-1,-1 1,1-1,0 1,0 0,0 0,0-1,0 1,0 0,1 0,-1 0,0 0,0 0,0 0,0 0,0 0,0 1,0-1,0 0,0 1,0-1,0 0,-1 1,1-1,0 1,0 0,1 0,3 12</inkml:trace>
  <inkml:trace contextRef="#ctx0" brushRef="#br0" timeOffset="1278.15">1439 984,'13'-54,"3"1,1 1,4 0,7-11,-3 27,-25 35,1 1,0 0,-1-1,1 1,-1 0,1 0,0-1,-1 1,1 0,-1 0,1 0,0 0,-1 0,1 0,0 0,-1 0,1 0,0 0,-1 0,1 0,0 0,-1 1,1-1,-1 0,1 0,0 1,-1-1,1 0,-1 1,1-1,-1 1,1-1,-1 1,1-1,-1 1,0-1,1 1,-1-1,0 1,1-1,-1 1,0 0,0-1,1 1,-1-1,0 1,0 0,0-1,0 1,0 0,0-1,0 1,0 0,0 0,0 1,1 1,0 0,-1-1,1 0,0 1,0-1,1 1,-1-1,0 0,1 0,0 0,-1 0,1 0,0 0,0 0,0-1,0 1,0-1,0 1,1-1,-1 0,0 0,1 0,-1 0,1 0,-1 0,1-1,0 1,-1-1,1 0,-1 0,1 0,0 0,-1 0,1 0,-1-1,1 0,0 1,-1-1,1 0,-1 0,0 0,1 0,-1-1,0 1,1-1,62-53,-64 54,0 0,0 1,-1 0,1-1,0 1,0-1,-1 1,1 0,0 0,0-1,0 1,0 0,-1 0,1 0,0 0,0 0,0 0,0 0,0 0,-1 1,1-1,0 0,0 0,0 1,0-1,-1 0,1 1,0-1,-1 1,1-1,0 1,-1-1,1 1,0 0,-1-1,1 1,-1 0,1-1,-1 1,1 0,-1 0,0-1,1 1,-1 0,0 0,0 0,0 0,1 0,12 53,-11-41,27 64,-15-57</inkml:trace>
  <inkml:trace contextRef="#ctx0" brushRef="#br0" timeOffset="1651.072">1948 843,'16'-4,"-1"0,1-2,-1 0,0-1,0 0,-1-2,0 1,-1-2,1 1,-2-2,0 0,0 0,-1-1,0-1,-1 0,0 0,-1-1,-1 0,0-1,-1 0,-1 0,0 0,2-10,-7 24,-1-1,1 0,0 1,-1-1,1 0,-1 0,1 0,-1 1,0-1,0 0,0 0,0 0,0 1,0-1,0 0,-1 0,1 0,-1 1,1-1,-1 0,0 0,0 1,0-1,1 1,-2-1,1 1,0-1,0 1,0-1,-1 1,1 0,0 0,-1 0,1 0,-1 0,0 0,1 0,-1 0,0 1,1-1,-1 1,0-1,0 1,0 0,1-1,-1 1,0 0,0 0,0 0,0 1,1-1,-1 0,-2 1,-7 4,0 1,0-1,0 2,1 0,0 0,0 1,1 0,0 0,0 1,1 0,0 1,1 0,0 0,-3 8,1-6,2 0,-1 1,2 0,0 1,0 0,1-1,1 2,0-1,1 0,1 1,0 0,1-1,1 1,0 0,1 6,0-15,0 0,0 0,0 0,1 0,0 0,0-1,1 1,0 0,0-1,0 0,0 1,1-1,0-1,0 1,0-1,1 1,-1-1,1 0,0-1,0 1,1-1,-1 0,1 0,-1-1,1 0,0 0,4 1,12 3,0-1,1-1,0-1,0-1,0-1,17-2,-13 0</inkml:trace>
  <inkml:trace contextRef="#ctx0" brushRef="#br0" timeOffset="3216.115">1298 674,'-8'-5,"27"107,0 56,-19-154,1 0,-1 0,1 0,0 0,0 0,0 0,1 0,0 0,-1 0,1-1,1 1,-1-1,0 1,1-1,0 0,0 0,1 1,13 8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48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706 227,'0'-1,"0"0,0 1,0-1,0 0,0 0,-1 1,1-1,0 0,0 0,0 1,-1-1,1 0,0 1,-1-1,1 0,-1 1,1-1,-1 1,1-1,-1 1,1-1,-1 1,0-1,1 1,-1-1,0 1,1 0,-1-1,0 1,1 0,-1 0,0-1,0 1,1 0,-1 0,0 0,0 0,1 0,-1 0,0 0,0 0,1 1,-1-1,0 0,1 0,-1 0,0 1,0-1,1 0,-1 1,1-1,-1 1,0-1,1 1,-1-1,1 1,-1-1,1 1,-1 0,1-1,0 1,-1-1,1 1,0 0,-1 0,1 0,-22 15,1 1,0 1,2 1,0 0,1 2,-9 14,-29 30,-4-1,-2-2,-3-3,-3-3,-35 20,99-73,1-1,1 0,-1 0,0 0,1 0,-1 0,0-1,0 1,0-1,-1 0,1 0,0 0,0 0,0-1,-1 1,1-1,0 0,-1 0,1 0,-4 0,-4-7</inkml:trace>
  <inkml:trace contextRef="#ctx0" brushRef="#br0" timeOffset="285.415">1 368,'249'100,"102"49,-227-81,-80-51,-23-13</inkml:trace>
  <inkml:trace contextRef="#ctx0" brushRef="#br0" timeOffset="551.42">706 481,'-38'4,"-33"3,-8 4,5 0,9-1,11-3,11-3,7-1,5-2,3-1,2 0,0 0,4-1</inkml:trace>
  <inkml:trace contextRef="#ctx0" brushRef="#br0" timeOffset="1019.344">339 1,'30'336,"-5"-116,-24 174,-1-382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51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70,'28'382,"-28"-116,-31-126,23-123</inkml:trace>
  <inkml:trace contextRef="#ctx0" brushRef="#br0" timeOffset="448.949">1 97,'18'-12,"1"0,0 1,1 1,0 0,1 2,0 0,1 2,-1 0,1 1,0 2,0 0,0 1,1 1,12 2,-29 0,0-1,1 1,-1 1,0 0,0-1,0 2,0-1,-1 1,1 0,-1 0,0 0,1 1,-1 0,-1 0,1 0,-1 0,1 1,-1 0,-1 0,1 0,-1 0,1 1,-2-1,1 1,-1 0,1 0,-2 0,1 0,-1 0,0 0,0 0,0 1,-1-1,0 0,0 1,-2 12,-1 0,0 0,-1 0,-1-1,-1 0,-1 0,0 0,-1-1,-1 0,-1 0,0-1,-2 0,1-1,-2-1,0 1,0-2,-2 0,1-1,-2 0,1-1,-2-1,15-9,0 0,1 0,-1 0,0 0,1 0,-1 0,1 0,-1 1,1-1,0 1,0-1,-1 1,1-1,0 1,0 0,1-1,-1 1,0 0,0 0,1 0,-1-1,1 1,0 0,-1 0,1 0,0 0,0 0,0 0,0 0,1 0,-1 0,1-1,-1 1,1 0,-1 0,1 0,0-1,0 1,0 0,0-1,0 1,0 0,1-1,-1 0,0 1,1-1,-1 0,1 0,-1 1,1-1,0 0,-1-1,1 1,0 0,21 13,0 2,-1 0,-1 1,-1 1,-1 1,0 1,-1 0,-1 2,-2 0,3 4,-10-10</inkml:trace>
  <inkml:trace contextRef="#ctx0" brushRef="#br0" timeOffset="801.065">733 775,'21'-7,"-2"-1,1-1,-1-1,0 0,-1-1,-1-1,1-1,-2-1,0 0,-1-1,13-15,-26 28,-1 0,1 0,-1 0,1-1,-1 1,0 0,0 0,0-1,0 1,0-1,0 1,-1-1,1 1,-1-1,0 0,0 1,0-1,0 1,0-1,0 0,-1 1,1-1,-1 1,0-1,0 1,1-1,-2 1,1 0,0 0,0-1,-1 1,0 0,1 0,-1 0,0 0,0 1,0-1,0 0,0 1,0-1,0 1,-1 0,1 0,0 0,-1 0,1 0,-1 0,1 1,-1-1,1 1,-1 0,-1 0,-2-1,-1 0,1 1,0 0,-1 0,1 1,0 0,0 0,0 1,0-1,0 1,0 0,0 1,0-1,1 1,-1 1,1-1,0 1,0 0,0 0,0 0,1 0,0 1,-4 5,-5 6,0 2,1-1,1 2,1-1,1 2,-4 11,10-27,1 0,0 1,0-1,0 1,0-1,1 1,0 0,0 0,0-1,1 1,0 0,0 0,0 0,0 0,1 0,-1-1,1 1,1 0,-1 0,1-1,-1 1,1-1,1 1,-1-1,0 0,1 0,0 0,0 0,0-1,1 1,-1-1,1 0,0 0,0 0,0 0,0-1,0 1,1-1,-1 0,1 0,1-1,78 7,-59-8</inkml:trace>
  <inkml:trace contextRef="#ctx0" brushRef="#br0" timeOffset="1248.832">1326 70,'1'74,"-4"0,-3 0,-12 54,-36 163,23-165,29-104</inkml:trace>
  <inkml:trace contextRef="#ctx0" brushRef="#br0" timeOffset="1664.375">1524 804,'24'-19,"0"-1,-2-1,0-1,-2-1,0-1,-1-1,-2 0,0-1,-2-1,6-17,-19 42,-1 0,1 0,-1-1,0 1,0-1,0 1,0-1,-1 1,1-1,-1 0,1 1,-1-1,0 1,0-1,0 0,0 1,-1-1,1 0,-1 1,1-1,-1 1,0-1,0 1,0-1,0 1,-1 0,1-1,-1 1,1 0,-1 0,0 0,0 0,0 0,0 1,0-1,0 1,0-1,0 1,-1 0,1-1,-1 1,1 0,-1 1,1-1,-1 0,0 1,1 0,-1-1,-8 3,1 1,0 0,0 0,0 1,0 0,1 1,-1 0,1 0,0 1,1 0,-1 1,1 0,0 0,1 1,0 0,0 0,1 1,0-1,0 1,1 1,-3 6,-36 115,43-126,0-1,1 1,0 0,0 0,1 0,-1 0,1 0,0 0,0 0,1 0,0 0,-1-1,2 1,-1-1,0 0,1 1,0-1,0 0,0 0,0-1,1 1,-1-1,1 1,0-1,4 2,-1 0,0-1,0 1,1-2,-1 1,1-1,0 0,0 0,1-1,-1 0,0-1,1 1,-1-2,1 1,-1-1,1-1,-1 1,1-1,-1-1,0 0,1 0,-1-1,0 1,3-3,16-6,-2 0</inkml:trace>
  <inkml:trace contextRef="#ctx0" brushRef="#br0" timeOffset="2613.741">2173 521,'-32'17,"0"2,1 1,1 2,1 0,1 2,1 2,-22 26,44-49,1 0,0 1,1 0,-1 0,0 0,1 0,0 1,0-1,1 1,-1-1,1 1,0 0,0 0,0 1,1-1,0 0,0 0,0 1,1-1,-1 0,1 1,1-1,-1 0,1 1,0-1,0 0,0 1,1-1,2 4,1-7,1 0,0 0,0 0,1 0,-1-1,0 0,0-1,1 1,-1-1,0-1,1 1,-1-1,0 0,0 0,0-1,1 0,-2 0,1 0,0-1,0 0,3-2,-4 3,22-12,0-1,-1-1,-1-1,-1-1,-1-1,0-2,-2 0,15-18,14-13,-7 25,-42 27,0 0,0 0,0 0,0 0,0 0,0 0,0 0,0 0,0 0,0 0,0 0,0 1,0-1,0 0,0 1,0-1,0 1,0-1,0 1,-1 0,1-1,0 1,0 0,-1-1,1 1,0 0,-1 0,1 0,0 0,-1 0,0-1,1 1,-1 0,1 0,-1 0,0 0,0 0,0 0,1 0,-1 0,0 1,0-1,0 0,-1 0,1 0,0 1,-10 64,8-61,0 0,0 1,1-1,0 1,0 0,0-1,1 1,-1 0,1 0,1-1,-1 1,1 0,0-1,0 1,1-1,0 1,0-1,0 0,2 3,-2-5,0-1,1 0,-1 1,1-1,0 0,-1-1,1 1,0 0,0-1,0 0,0 0,1 0,-1 0,0 0,0 0,1-1,-1 0,0 1,1-1,-1-1,0 1,1 0,-1-1,0 0,1 1,-1-1,1-1,83-39,114-144,-4 40,-196 144,0 0,1-1,-1 1,1 0,-1-1,1 1,0 0,-1 0,1 0,0 1,0-1,0 0,0 1,0-1,0 1,0 0,0-1,0 1,0 0,0 0,0 0,0 1,0-1,-1 0,1 1,0-1,0 1,0 0,0-1,0 1,-1 0,1 0,0 0,-1 1,1-1,-1 0,1 1,-1-1,1 1,-1-1,0 1,0-1,0 1,0 0,0 0,0-1,0 1,-1 0,1 0,-1 0,1 0,-1 0,0 0,0 1,-3 15,-1 0,-1-1,-1 0,-1 0,0 0,-1-1,0 0,-2-1,0 0,0 0,-1-1,-1 0,-1-1,0-1,0 0,-1 0,-1-1,0-1,0-1,-1 0,-1-1,4 1,39-17,-8 3,1 2,0 1,1 1,-1 0,1 2,-1 0,0 1,1 1,0 1,0 0,1-1,0 0,-1-2,1-1,0 0,0-1,6-3,-5 0,0-2,0 0,-1-2,0 0,0-2,-1 0,0-1,-1-1,0-1,-1 0,0-2,-1 0,-1-1,0 0,-1-2,-1 0,4-7,7-47,-24 69,0 1,-1 0,0 0,0 0,1 0,-1 0,-1 0,1-1,0 1,0 0,-1 0,1 0,-1 0,0 0,0 0,1 0,-1 0,0 0,-1 0,1 1,0-1,0 0,-1 1,1-1,-1 1,0-1,1 1,-1 0,0 0,0-1,0 1,0 1,-1-2,-4 2,1 1,-1 0,0 0,0 0,1 1,-1 0,1 0,0 0,-1 1,1 0,0 0,0 1,1 0,-1 0,1 0,0 0,0 1,0 0,1 0,0 0,-4 6,-8 8,1 0,1 1,0 1,2 0,0 1,1 0,2 1,-3 10,9-23,0 1,0-1,1 1,1 0,0 0,0 0,1-1,0 1,1 0,1 0,-1 0,2-1,-1 1,1-1,1 1,0-1,1 0,0 0,0-1,2 2,2-3,0-1,0 0,0-1,1 0,1 0,-1-1,1 0,-1-1,1 0,0 0,1-2,-1 1,1-1,-1-1,1 0,-1-1,1 0,0-1,6-1,56-10,-56 5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59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82,'0'387,"-30"-64,32-250,-2-72,1 0,0-1,-1 1,1 0,0-1,0 1,0-1,-1 1,1-1,0 1,0-1,0 1,0-1,0 0,0 0,0 1,0-1,0 0,0 0,0 0,0 0,0 0,0 0,0-1,0 1,0 0,0 0,0-1,0 1,-1-1,1 1,0-1,0 1,0-1,0 1,-1-1,1 0,0 1,-1-1,1 0,0 0,-1 1,1-1,-1 0,1 0,5-3,10-6,9-9,1 2,1 1,1 1,0 1,0 1,1 2,1 1,0 1,0 2,1 1,20-1,-48 7,1-1,0 2,-1-1,1 0,-1 1,1 0,-1 0,1 0,-1 0,1 0,-1 1,0-1,0 1,0 0,0 0,0 0,0 0,0 1,-1-1,1 1,-1 0,0 0,0 0,0 0,0 0,0 0,-1 0,1 0,-1 1,0-1,0 1,0-1,0 1,-1-1,1 1,-1-1,0 1,0 0,-1-1,1 1,-1-1,1 1,-1-1,-1 3,-1 5,-1 0,0 0,-1 0,0 0,-1-1,0 0,0 0,-1 0,0-1,-1 0,0-1,-1 0,0 0,0 0,0-1,-1-1,0 0,0 0,-1-1,0 0,0 0,0-2,-6 2,-11 7,21-9,1 0,0 0,-1-1,0 1,1-1,-1-1,0 1,0-1,0 0,0-1,0 0,0 0,0 0,0-1,-1 0,-19-26,20 9</inkml:trace>
  <inkml:trace contextRef="#ctx0" brushRef="#br0" timeOffset="365.296">848 561,'-32'43,"2"2,2 1,2 1,-5 16,26-52,1-1,0 1,1 0,0 0,1 1,0-1,1 0,1 1,-1 6,1-15,1 0,-1 0,0 0,1 0,0 0,0 0,-1 0,2 0,-1 0,0 0,1-1,-1 1,1 0,0-1,0 0,0 1,0-1,0 0,0 0,1 0,-1 0,1 0,-1-1,1 1,0-1,0 1,0-1,0 0,0 0,0 0,0-1,0 1,0-1,0 0,0 0,3 0,5-1,0-1,1 0,-1-1,0 0,0-1,-1 0,1-1,-1 0,0 0,0-1,-1 0,0-1,0 0,0-1,-1 0,0 0,0-1,-1 0,0 0,-1 0,0-1,-1 0,0 0,0-1,-1 0,0 1,-1-1,0-1,-1 1,0 0,-1 0,0-1,-1-1,-1 5,0-1,-1 1,0 0,0 0,-1 0,0 0,0 0,0 1,-1 0,-1-1,-4-4,8 9,-1 0,0 1,0-1,0 1,0 0,-1 0,1 0,-1 0,1 0,-1 0,0 1,1-1,-1 1,0 0,0 0,0 0,0 0,0 0,0 1,-1-1,1 1,0 0,0 0,0 0,0 0,-1 1,1-1,0 1,0 0,0 0,0 0,0 0,-16 10</inkml:trace>
  <inkml:trace contextRef="#ctx0" brushRef="#br0" timeOffset="768.24">1130 703,'-9'104,"8"-102,1 1,0-1,0 1,1-1,-1 0,0 1,1-1,0 1,-1-1,1 0,0 1,0-1,0 0,1 0,-1 0,0 0,1 0,-1 0,1 0,0-1,0 1,0 0,-1-1,1 1,1-1,-1 0,0 0,0 0,0 0,1 0,-1 0,0-1,1 1,-1-1,1 1,-1-1,1 0,-1 0,1 0,-1 0,10-3,-1-1,0 0,0 0,0-1,0 0,0-1,-1 0,0-1,-1 0,1-1,-2 1,1-2,-1 1,0-1,0-1,-1 1,-1-1,0-1,0 1,-1-1,1-3,60-138,-75 175,2-8</inkml:trace>
  <inkml:trace contextRef="#ctx0" brushRef="#br0" timeOffset="1497.705">1582 900,'8'-12,"44"-77,5 3,34-39,-91 124,0 0,1 0,-1 0,0 0,0 0,1 0,-1 0,0 0,1 0,-1 0,1 0,-1 0,1 0,-1 1,1-1,0 0,0 0,-1 0,1 1,0-1,0 0,0 1,0-1,0 1,0-1,0 1,0 0,0-1,0 1,0 0,0 0,0-1,0 1,0 0,0 0,0 0,0 0,0 1,0-1,0 0,0 0,0 1,0-1,0 0,0 1,0-1,0 1,0-1,0 1,0 0,-1-1,1 1,0 0,0-1,-1 1,1 0,0 0,-1 0,1 0,-1 0,1 0,-1 0,0 0,1 0,-1 0,0 0,0 0,1 62,-2-55,0-1,1 0,-1 1,2-1,-1 1,1-1,0 0,0 1,1-1,0 0,0 0,1 0,0 0,0 0,1 1,-1-6,-1 0,0 0,0 0,0 0,1-1,-1 1,1-1,0 1,-1-1,1 0,0 0,0 0,-1-1,1 1,0 0,0-1,0 0,0 0,0 0,0 0,0 0,0-1,-1 1,1-1,0 0,0 0,0 0,-1 0,1 0,0-1,76-48,-66 38,-2-1,0 0,0-1,-1 0,-1-1,0 0,-1 0,-1-1,0 1,4-17,-8 23,4-9</inkml:trace>
  <inkml:trace contextRef="#ctx0" brushRef="#br0" timeOffset="1980.925">2316 618,'-17'120,"17"-117,0 0,0 1,0-1,1 0,-1 1,1-1,0 0,0 0,0 1,0-1,0 0,1 0,-1 0,1 0,0-1,0 1,0 0,1-1,-1 0,0 1,1-1,0 0,-1 0,1 0,0 0,0-1,0 1,0-1,0 0,0 0,1 0,-1 0,0-1,1 1,7-2,-1-1,1 0,-1 0,0-1,1-1,-2 1,1-2,0 1,-1-1,0-1,0 0,0 0,-1 0,0-1,0-1,-1 1,0-1,0-1,-1 1,0-1,4-8,2 2,22-31,-2-1,-3-2,-2-1,13-33,-32 68,0 0,-1 0,0 0,-2-1,0 1,0-1,-2-1,0 1,0 0,-2-1,0 0,-1 1,-1-1,0 1,-1-1,-1 1,-1 0,0 0,-1 0,-7-15,10 27,-1 1,0-1,0 0,0 1,0 0,-1 0,1 0,-1 0,0 0,0 1,0 0,0-1,0 2,0-1,-1 0,1 1,-1 0,1 0,-1 0,1 0,-1 1,0 0,1 0,-1 0,0 1,1-1,-1 1,1 0,-5 2,0 0,-1 0,1 1,0 1,0 0,0 0,1 0,-1 1,1 0,1 1,-1 0,1 0,1 1,-3 2,-3 9,0 0,2 1,0 0,1 0,1 1,1 0,1 0,1 1,1 0,1 0,1 0,0 0,2 5,1-11,1 0,0 0,1-1,1 1,0 0,2-1,-1 0,2 0,0-1,0 0,2 0,0-1,0 0,1 0,1-1,0 0,0-1,1 0,3 1,14 7,0 0,1-2,1-1,0-2,27 9,100 21,-91-26,-48-13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55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85,'-11'218,"-2"-77,7 1,7 53,0-68,-27 4,24-122</inkml:trace>
  <inkml:trace contextRef="#ctx0" brushRef="#br0" timeOffset="250.027">1 649,'43'-4,"34"-8,13 0,-4-4,-7 1,-12 4,-13-2,-10 1,-9-1,-5 0,-7-1,-4 1,-4-1,0-4,-3-4,-3 3</inkml:trace>
  <inkml:trace contextRef="#ctx0" brushRef="#br0" timeOffset="632.979">848 1,'-73'555,"70"-535,-1-6,1 0,1 0,0 0,0 0,1 1,1-1,1 0,0 1,1-1,0 0,1 0,0 0,2-1,-1 1,2-1,0 0,0 0,7 9,-7-19,-1 0,1 0,0-1,-1 1,1-2,1 1,-1 0,0-1,0 0,0-1,1 1,-1-1,0 0,1-1,-1 0,0 0,0 0,1-1,-1 1,0-1,-1-1,1 1,0-1,-1 0,1-1,-1 1,0-1,0 0,3-4,23-9,-25 14,68-24,-72 26,0 1,0 0,1 0,-1 0,0 0,0 0,0 0,0 1,0-1,0 1,0-1,0 1,-1 0,1 0,0-1,0 2,0-1,-1 0,1 0,0 0,-1 1,1-1,-1 1,0-1,0 1,1 0,-1-1,0 1,0 0,0 0,-1 0,1 0,0-1,-1 1,1 0,-1 1,5 44,-6-43,1 0,0 0,-1 0,2 0,-1 0,0 0,1 0,0 0,0 0,0 0,0 0,1 0,-1-1,1 1,0 0,0-1,0 0,1 1,-1-1,1 0,0 0,0 0,0 0,14 4</inkml:trace>
  <inkml:trace contextRef="#ctx0" brushRef="#br0" timeOffset="965.165">1525 678,'-8'16,"1"0,0 1,1-1,1 1,0 0,2 1,0-1,0 1,2 0,0-1,2 18,-1-32,1-1,-1 1,0 0,1-1,-1 1,1-1,0 1,0-1,0 1,0-1,0 0,0 1,1-1,-1 0,1 0,0 0,-1 0,1 0,0 0,0 0,0-1,1 1,-1-1,0 0,1 1,-1-1,0 0,1 0,0-1,-1 1,1 0,-1-1,1 0,0 1,-1-1,1 0,0 0,-1-1,1 1,2-1,5-1,-1-1,1-1,0 1,-1-2,1 1,-1-1,-1-1,1 1,-1-1,1-1,-2 1,1 0,-1 0,-1-1,1 0,-1 0,0-1,0 1,-1-1,0-1,-1 1,0-1,0 0,-1 1,0-2,0 1,-1 0,0 0,-1-1,0 1,-1-1,0 0,0 1,-1-1,0 1,0 0,-1-1,-1 1,0 0,0-1,0 7,0 0,-1-1,1 1,-1 0,0 1,0-1,0 0,0 1,0 0,-1 0,1 1,0-1,-1 1,0 0,1 0,-1 0,0 1,1-1,-1 1,0 1,-20-2</inkml:trace>
  <inkml:trace contextRef="#ctx0" brushRef="#br0" timeOffset="2005.495">1553 678,'1'2,"0"-1,1 1,-1 0,0-1,0 1,0 0,-1 0,1 0,0 0,-1 0,1 0,-1 0,0 0,1 0,-1 0,0 0,0 0,0 0,-1 0,1 0,0 0,-1 0,0 0,1 0,-1-1,0 1,0 0,0 0,0 0,0-1,0 1,0-1,-1 1,0 0,0 3,-33 111,32-106,0 0,1 0,0 1,0-1,2 0,-1 1,1-1,1 1,0-1,0 1,1-1,0 0,1 1,0-1,1-1,0 1,0 0,4 4,-1-9,0 1,0-1,0-1,1 1,-1-1,1-1,0 1,0-1,1-1,-1 0,1 0,-1 0,1-1,0 0,-1-1,1 0,0-1,-1 1,1-2,0 1,-1-1,0 0,1-1,-1 0,6-3,99-45,-88 40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09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59 251,'13'2,"8"3,0 0,0-2,1-1,0 0,-1-1,1-2,0 0,-1-1,1-2,-1 0,0-1,0-1,-1-1,1 0,7-6,-24 9,0 0,0 0,-1 0,0-1,0 1,0-1,0 0,0 1,-1-1,0-1,0 1,-1 0,1 0,-1-1,0 1,-1-1,1 1,-1-1,0 1,-1-1,1 1,-1-1,0 1,0 0,-1-1,1 1,-1 0,0 0,-1 0,1 0,-1 0,0 1,-1-1,1 1,-1 0,1 0,-1 0,0 0,-1 1,1 0,-1 0,-3-3,1 4,1-1,-1 1,0-1,0 2,0-1,0 1,0 0,0 1,0-1,0 2,0-1,0 1,0 0,0 0,0 1,0 0,0 0,0 0,1 1,-1 0,1 1,0-1,0 1,-4 3,-126 121,127-120,1 1,1 0,0 0,0 0,0 1,1 0,1 0,0 0,0 1,1 0,0 0,1 0,0 1,1-1,0 0,1 1,0 0,1-1,0 1,1 0,1-1,-1 1,2-1,0 0,3 9,-1-9,1-2,1 1,-1-1,2 1,-1-2,1 1,0-1,1-1,0 1,0-1,1-1,0 0,0 0,0-1,1 0,8 2,6 2,2-1,-1-2,1 0,0-2,0-1,18 0,11-8,-32-2</inkml:trace>
  <inkml:trace contextRef="#ctx0" brushRef="#br0" timeOffset="807.145">877 138,'-110'399,"82"-306,17-72,7-30,10-23,3 2,0-1,2 1,1 1,5-7,8-21,-11 22,2 1,1 1,1 0,2 1,20-22,-40 53,0 1,0-1,0 0,0 1,0-1,0 1,0-1,0 1,1-1,-1 1,0-1,0 1,1 0,-1-1,0 1,1-1,-1 1,0-1,1 1,-1 0,1-1,-1 1,1 0,-1 0,0-1,1 1,-1 0,1 0,-1-1,1 1,0 0,-1 0,1 0,-1 0,1 0,-1 0,1 0,-1 0,1 0,-1 0,1 0,-1 0,1 1,-1-1,1 0,-1 0,1 1,-1-1,1 0,-1 0,1 1,-1-1,1 0,-1 1,0-1,1 1,-1-1,0 1,1-1,-1 0,0 1,0-1,0 1,1-1,-1 1,3 38,-3-35,-3 202,3-202,0 1,0-1,1 1,-1-1,1 0,0 1,0-1,1 0,-1 0,1 0,0 0,0 0,0 0,0-1,1 1,0-1,0 1,0-1,0 0,0 0,0 0,1-1,0 1,-1-1,1 0,0 0,0 0,0 0,0-1,0 1,1-1,-1 0,0-1,1 1,-1-1,0 0,1 0,-1 0,1 0,-1-1,0 0,1 0,-1 0,0 0,0-1,0 0,0 1,0-2,15-9,-1-2,-1 0,0-1,-1 0,0-2,-1 0,-1 0,-1-1,-1-1,0 0,-1-1,7-19,2-46,-18 61</inkml:trace>
  <inkml:trace contextRef="#ctx0" brushRef="#br0" timeOffset="1564.257">1554 364,'14'-2,"-1"-2,0 1,0-2,0 0,0 0,-1-1,0-1,0 0,-1-1,0 0,0-1,0 0,-2 0,1-1,-1 0,0-1,-1 0,-1-1,1 1,-1-3,-6 12,-1 0,1 1,-1-1,1 0,-1 0,0 0,0 1,0-1,0 0,0 0,0 0,-1 1,1-1,0 0,-1 0,1 1,-1-1,0 0,0 1,0-1,0 1,0-1,0 1,0-1,0 1,0 0,-1-1,1 1,0 0,-1 0,1 0,-1 0,0 0,1 1,-1-1,0 0,1 1,-1-1,-1 0,-72 4,59 4,0 0,1 1,0 0,1 1,-1 1,2 0,-1 1,2 1,-1 0,2 1,0 0,0 0,1 1,1 1,-8 14,14-24,0 0,1 0,-1 0,1 1,0-1,0 0,1 1,-1 0,1-1,0 1,1 0,0 0,-1-1,2 1,-1 0,1 0,0-1,0 1,0 0,1-1,0 1,0-1,1 0,-1 1,1-1,0-1,0 1,1 0,0-1,0 1,0-1,0 0,0-1,1 1,0-1,4 3,3 0,0 0,0-2,0 1,1-1,0-1,0-1,-1 0,1 0,0-1,1-1,-1 0,0-1,0 0,0-1,0 0,-1-1,1-1,-1 0,1-1,8-4,1-2,-1-1,0-1,-1-1,0 0,-1-2,-1 0,0-1,-1 0,-1-2,-1 0,-1-1,0 0,10-22,17-100,-40 138,0 1,0-1,-1 1,1-1,-1 0,0 1,0-1,0 1,0-1,-1 0,0 1,0-1,0 1,0-1,0 1,0 0,-1-1,0 1,0 0,0 0,0 0,0 0,-1 0,1 1,-1-1,1 1,-1-1,0 1,0 0,0 0,0 1,-1-1,1 0,0 1,-1 0,1 0,-1 0,1 0,-1 1,-2-1,2 1,1 1,-1-1,0 1,1-1,-1 1,0 0,1 0,-1 1,1-1,0 1,-1 0,1 0,0 0,0 0,0 1,0-1,1 1,-1-1,1 1,-1 0,1 0,0 0,0 0,0 1,1-1,-1 1,1-1,0 1,0-1,0 1,0-1,0 1,1 0,0 0,0-1,0 1,0 0,1 0,-1-1,1 1,0 0,0-1,0 1,0-1,1 1,0-1,-1 0,1 0,1 1,-1-1,0-1,1 1,1 1,166 84,-164-82,0 1,0-1,-1 2,0-1,-1 0,0 1,0 0,0 0,-1 0,0 0,-1 1,0-1,0 1,-1-1,0 1,0 0,-1 0,0-1,-1 1,0 0,0-1,-1 1,0 0,0-1,-1 0,0 0,-1 0,0 0,0 0,-1-1,-3 5,-1 4</inkml:trace>
  <inkml:trace contextRef="#ctx0" brushRef="#br0" timeOffset="2192.482">2683 138,'-22'4,"-1"1,1 1,1 0,-1 2,2 1,-1 0,1 2,0 0,1 1,0 1,1 1,1 0,0 1,1 1,1 1,-7 9,15-17,1 0,0 0,1 1,0 0,1 0,0 0,0 0,1 0,1 1,-1 0,2-1,-1 1,2 0,-1 0,2 0,-1 0,2 4,-1-12,0-1,0 0,1 1,-1-1,1 0,-1 0,1 0,0 0,0 0,-1 0,2-1,-1 1,0-1,0 1,0-1,1 0,-1 0,0 0,1 0,-1 0,1 0,0-1,-1 1,1-1,-1 0,1 0,0 0,-1 0,1 0,0 0,-1-1,1 1,86-26,-81 23,21-12,1-1,-2-2,0-1,-1-1,-1-1,-1-1,-1-2,12-16,43-37,-79 77,0-1,0 1,0-1,1 1,-1-1,0 1,0-1,1 1,-1-1,0 1,1-1,-1 1,1-1,-1 1,1 0,-1-1,1 1,-1 0,1-1,-1 1,1 0,-1 0,1-1,-1 1,1 0,0 0,-1 0,1 0,-1 0,1 0,0 0,-1 0,1 0,-1 0,1 0,0 0,-1 0,1 1,-1-1,1 0,-1 0,1 1,-1-1,1 0,-1 1,1-1,-1 0,1 1,-1-1,1 1,-1-1,0 1,1-1,-1 1,0-1,0 1,1-1,-1 1,0-1,0 1,0-1,1 2,-3 39,-15 35,-23 176,37-152,-4-2,-5 1,-6 12,14-90,0 0,-2 0,0 0,-2-1,0 0,-1-1,-1 0,-1 0,0-1,-2 0,0-1,-1 0,0-1,-2-1,1-1,-10 6,22-17,0 0,-1 0,0-1,1 0,-1 0,0 0,0 0,0 0,-1-1,1 0,0 0,0 0,-1 0,1 0,-1-1,1 0,0 0,-1 0,1-1,-1 0,1 1,0-2,-1 1,1 0,0-1,0 0,0 0,0 0,0 0,1 0,-1-1,1 0,-1 0,1 0,0 0,0 0,0-1,1 1,-1-1,-1-3,0-10,1 0,1 1,1-1,0 0,1 0,1 0,0 0,1 0,1 0,1 0,0 1,1 0,1 0,1 0,0 0,1 1,5-7,46-76,3 3,5 4,23-22,-63 80</inkml:trace>
  <inkml:trace contextRef="#ctx0" brushRef="#br0" timeOffset="2841.976">3192 166,'-16'24,"2"0,1 1,1 0,1 1,1 0,2 1,0 0,2 1,0 6,5-31,1-1,0 1,-1 0,1 0,0 0,1 0,-1-1,0 1,1 0,0 0,-1 0,1-1,0 1,0 0,1-1,-1 1,0-1,1 1,0-1,0 0,-1 0,1 0,0 0,1 0,-1 0,0 0,0-1,1 1,-1-1,1 0,-1 1,1-1,0 0,0-1,-1 1,1 0,0-1,0 0,0 1,-1-1,1 0,2-1,8-2,0 0,0-1,0-1,-1 0,1-1,-1 0,-1-1,1 0,-1-1,0 0,-1-1,0 0,0-1,-1 0,-1 0,1-1,-2 0,1-1,1-4,-2 6,55-86,-60 95,0 1,0-1,0 1,0-1,0 1,0 0,0 0,0 0,0 0,0 0,0 1,0-1,0 1,0-1,0 1,0-1,0 1,0 0,0 0,0 0,-1 0,1 1,0-1,-1 0,1 1,-1-1,0 1,1-1,-1 1,0 0,0-1,0 1,0 0,0 0,0 0,-1 0,1 0,-1 0,1 0,-1 0,0 0,1 0,-1 0,0 0,-1 0,1 0,0 1,2 2,11 43,-1 0,-2 0,-2 1,-3 0,-1 19,-2-35,-1 0,-2 0,-2 0,0 0,-3-1,0 1,-2-1,-2-1,0 1,-6 7,6-19,-7 20,-2-1,-2 0,-2-2,-1-1,-1 0,-5 0,28-33,0 0,0-1,0 1,-1-1,1 0,-1 0,1 0,-1 0,0 0,0 0,0-1,0 0,0 1,0-1,0 0,-1 0,1-1,0 1,0-1,-1 0,1 1,0-1,-1-1,1 1,0 0,-1-1,1 0,0 0,0 0,0 0,-1 0,1-1,1 1,-1-1,0 0,0 0,1 0,-1 0,1 0,-1-1,0 0,-2-5,0 1,1-1,0 0,0 0,1 0,0-1,1 1,-1-1,2 1,-1-1,1 0,1 0,-1 0,1 0,1 1,0-1,0 0,1 0,0 1,0-1,1 0,4-12,2-1,0 1,1 0,1 1,0 0,2 1,10-12,-7 10,1 2,1 0,0 1,1 1,1 1,1 0,0 1,1 2,1 0,0 2,0 0,1 1,0 2,1 0,0 2,6 0,-7 3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15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9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30,'5'14,"0"0,-1 0,-1 1,0 0,-1-1,0 1,-1 0,-1 2,1 6,-1 20,-3 0,-1 0,-2-1,-2 1,-2-1,-1-1,-3 2,-35 157,25-89,24-110,-1 1,1 0,0-1,-1 1,1 0,0 0,0-1,0 1,1 0,-1-1,0 1,1 0,-1-1,1 1,-1 0,1-1,0 1,-1-1,1 1,0-1,0 1,0-1,1 0,-1 1,0-1,0 0,1 0,-1 0,0 0,1 0,-1 0,1 0,0-1,-1 1,1-1,0 1,-1-1,1 1,0-1,-1 0,1 0,0 0,0 0,-1 0,1 0,0 0,-1-1,1 1,0 0,-1-1,1 0,0 1,-1-1,1 0,-1 0,1 0,-1 0,0 0,1 0,-1 0,0 0,0-1,0 1,0 0,1-1,33-42,-22 21</inkml:trace>
  <inkml:trace contextRef="#ctx0" brushRef="#br0" timeOffset="344.757">50 59,'89'-23,"196"-12,-35 37,-248-3,0 1,0-1,0 1,0 0,1 0,-1 0,0 0,0 0,0 0,0 1,0-1,0 1,0-1,1 1,-1 0,-1-1,1 1,0 0,0 1,0-1,0 0,-1 0,1 1,-1-1,1 1,-1 0,1-1,-1 1,0 0,0 0,0-1,0 1,0 0,0 0,-1 0,1 0,-1 1,1-1,-1 0,0 0,1 0,-1 0,0 0,-1 0,1 1,0-1,-1 0,1 1,-24 25,9-17</inkml:trace>
  <inkml:trace contextRef="#ctx0" brushRef="#br0" timeOffset="614.128">21 425,'24'5,"32"1,11 0,4-1,-5-1,-10-2,-9-1,-7 0,-7-1,-3-1,-3-4,0-1,-1-1,1 2,-5 1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1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59 111,'-10'24,"-2"17,-1 7,4 0,2-4,2-4,3-9</inkml:trace>
  <inkml:trace contextRef="#ctx0" brushRef="#br0" timeOffset="810.793">229 365,'26'-39,"-22"26,130-291,-126 341,29 140,-37-174,1 1,0-1,0 0,0 1,0-1,1 0,-1 0,1 0,0 0,0 0,0 0,0 0,1-1,-1 1,1-1,-1 0,1 0,0 0,0 0,0 0,0 0,0-1,1 0,-1 1,0-1,1 0,-1-1,0 1,1-1,-1 1,1-1,-1 0,1 0,-1 0,1-1,-1 0,1 1,-1-1,0 0,1 0,-1-1,0 1,0-1,0 0,0 1,0-1,1-2,9-13,0-1,-2 0,0 0,-1-1,-1-1,-1 0,-1 0,-1 0,0-1,-2 0,2-14,-1 10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17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96,'-2'0,"1"0,0 0,0 0,0 0,0-1,0 1,0 0,0-1,0 1,-1-1,1 1,1-1,-1 0,0 1,0-1,0 0,0 0,0 1,1-1,-1 0,0 0,1 0,-1 0,0 0,1 0,-1 0,1 0,0 0,-1 0,1-1,0 1,0 0,0 0,0 0,0 0,0 0,0-1,0 1,0 0,0 0,1 0,-1 0,0 0,1 0,-1 0,1 0,-1 0,1 0,-1 0,1 0,0 0,0 0,-1 0,1 1,0-1,0 0,0 0,0 1,0-1,0 1,0-1,0 1,0-1,0 1,0 0,0-1,0 1,1 0,-1 0,0 0,-17 2,0 1,0 0,0 1,0 1,1 1,0 0,0 1,0 0,1 2,0-1,1 2,0 0,0 0,1 1,0 1,1 0,1 0,0 1,-1 2,5-9,0 0,1 0,0 1,0-1,0 1,1 0,0 1,0-1,0 1,1 0,1-1,-1 1,1 0,1 1,-1-1,1 0,1 0,-1 1,2-1,-1 0,1 1,0-1,1 0,0 0,0 0,1 0,0 0,0 0,1-1,0 0,0 1,0-2,1 1,1 0,-1-1,1 0,0 0,0-1,5 4,5-1,0-1,1 0,-1-1,2-1,-1 0,1-1,-1-2,1 1,0-2,0 0,0-1,0-1,16-3,1-8,-29 6</inkml:trace>
  <inkml:trace contextRef="#ctx0" brushRef="#br0" timeOffset="500.133">563 266,'4'0,"8"0,5 0,5 0,4 0,2-5,1-2,0 1,-4 1</inkml:trace>
  <inkml:trace contextRef="#ctx0" brushRef="#br0" timeOffset="1287.355">845 463,'218'-284,"-62"121,-155 162,-1 0,1 0,-1 0,1 0,-1 0,1 0,-1 0,1 1,0-1,0 0,0 1,-1-1,1 0,0 1,0-1,0 1,0-1,0 1,0-1,0 1,0 0,0 0,0-1,0 1,0 0,0 0,0 0,0 0,0 0,0 0,0 0,0 1,0-1,0 0,0 1,0-1,0 0,0 1,0-1,0 1,0 0,0-1,0 1,-1 0,1-1,0 1,-1 0,1 0,0 0,-1-1,1 1,-1 0,1 0,-1 0,1 0,5 141,-8-91,1-30,4 57,-2-76,-1 0,1 0,-1 0,1 0,0 0,0 0,0 0,0 0,0-1,0 1,0 0,1-1,-1 1,1-1,-1 0,1 1,-1-1,1 0,0 0,-1 0,1 0,0 0,0 0,0-1,0 1,0-1,0 1,0-1,0 0,0 1,0-1,0 0,0 0,1-1,8-2,-1 0,1-1,-1 0,0-1,0 0,-1 0,1-1,-1-1,0 1,-1-1,0-1,0 0,0 0,-1 0,0-1,0-3,46-43,111-63,-163 118,-1-1,1 1,0-1,-1 1,1 0,0-1,0 1,-1 0,1 0,0-1,0 1,0 0,0 0,-1 0,1 0,0 0,0 0,0 0,-1 1,1-1,0 0,0 0,0 1,-1-1,1 0,0 1,-1-1,1 0,0 1,-1-1,1 1,0 0,-1-1,1 1,-1-1,1 1,-1 0,1-1,-1 1,0 0,1 0,-1-1,0 1,1 0,-1 0,0-1,0 1,0 0,0 0,0 0,0 0,0 0,1 52,-1-43,-21 121,15-99,2 1,1-1,1 1,2 0,2 3,-1 8,-1-20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21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149 264,'81'21,"-59"-23,0 0,-1-1,1-1,-1-1,0-1,0-1,-1-1,0-1,0 0,-1-2,11-7,-15 9,-1-2,1 1,-1-2,-1 0,0 0,-1-1,0-1,-1 0,-1-1,0 0,-1 0,-1-23,-8 37,0 1,-1-1,1 1,0-1,-1 0,1 1,-1-1,1 1,0-1,-1 1,0-1,1 1,-1-1,1 1,-1 0,1-1,-1 1,0 0,1-1,-1 1,0 0,1 0,-1 0,0 0,1-1,-1 1,0 0,0 0,1 0,-1 1,0-1,1 0,-1 0,0 0,1 0,-1 1,0-1,1 0,-1 1,0-1,1 0,-1 1,1-1,-1 1,1-1,-1 1,1-1,-1 1,1-1,0 1,-1-1,1 1,-1 0,-9 9,0 0,1 1,0 0,0 1,1 0,1 1,0-1,0 1,2 1,0-1,0 1,1 0,0 4,-4 6,-32 118,7 2,6 0,-2 79,-27 150,50-334,-2 1,-2-2,-1 1,-2-2,-2 1,-1-2,-18 28,34-61,-1 1,-1-1,1 0,0 0,-1 0,1 0,-1-1,0 1,0 0,0-1,0 1,-1-1,1 0,-1 1,1-1,-1 0,0-1,0 1,0 0,0-1,0 0,0 1,0-1,0-1,0 1,-1 0,1-1,0 0,-1 1,1-1,0 0,-1-1,1 1,0-1,0 1,-1-1,1 0,0 0,0-1,0 1,0-1,-1 0,-8-13,1-1,1-1,0 1,2-2,-1 1,2-1,1 0,0-1,1 1,1-1,1 0,1-1,0 1,1 0,2 0,-1-1,4-9,-5-2,2 0,2 0,0 0,2 0,2 1,1 0,1-1,-5 20,0 0,1 1,0-1,1 1,0 0,1 1,0-1,1 1,0 1,0-1,0 1,1 1,1-1,-1 2,1-1,0 1,1 1,-1 0,1 0,2 1,29-7,0 1,0 3,1 2,0 1,0 2,1 2,-1 3,-21-3,2 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37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6 198,'-1'285,"-1"-300,1-1,0 1,1-1,1 0,0 1,1-1,1 1,0-1,1 1,1 0,0 0,1 1,1 0,0 0,1 0,7-9,-9 12,1-1,0 1,0 1,1-1,1 1,0 1,0 0,1 0,0 0,0 2,1-1,0 1,0 1,1 0,0 0,0 1,0 1,1 0,-1 1,12-2,-21 6,1 0,-1 1,1-1,-1 1,0-1,1 1,-1 0,0 1,0-1,-1 0,1 1,0 0,-1-1,1 1,-1 0,0 0,0 0,0 1,-1-1,1 0,-1 1,0-1,0 1,0-1,0 1,0 0,-1-1,0 1,0 0,0 0,0-1,0 1,-1 0,1-1,-2 4,1 18</inkml:trace>
  <inkml:trace contextRef="#ctx0" brushRef="#br0" timeOffset="499.902">796 141,'-29'12,"0"1,1 2,1 0,0 2,1 1,1 2,-11 10,29-24,0 1,1-1,0 1,0 0,0 1,1-1,0 1,0 0,1 0,0 1,1-1,0 1,0 0,1-1,0 2,0-1,0 7,3-14,0 0,-1 0,1 1,0-1,0 0,0 0,1 0,-1 0,0 0,1 0,-1-1,1 1,0 0,0-1,-1 1,1-1,0 0,0 1,0-1,1 0,-1 0,0 0,0-1,0 1,1 0,-1-1,0 0,1 1,-1-1,0 0,1 0,-1 0,1-1,-1 1,0 0,0-1,3 0,85-33,138-142,-228 174,1 1,0 0,0 0,-1 0,1 0,0 0,0 0,0 0,0 0,0 1,0-1,0 0,1 1,-1-1,0 0,0 1,0 0,1-1,-1 1,0 0,1-1,-1 1,0 0,0 0,1 0,-1 0,0 0,1 0,-1 1,0-1,1 0,-1 1,0-1,0 1,0-1,1 1,-1 0,0-1,0 1,0 0,0 0,0 0,0 0,0 0,0 0,-1 0,1 0,0 0,0 0,16 101,-12-76</inkml:trace>
  <inkml:trace contextRef="#ctx0" brushRef="#br0" timeOffset="1085.711">1079 424,'287'-307,"-286"306,0-1,0 0,-1 1,1-1,0 1,1-1,-1 1,0 0,0-1,1 1,-1 0,0 0,1 0,-1 0,1 0,0 0,-1 0,1 1,0-1,-1 0,1 1,0 0,0-1,-1 1,1 0,0 0,0 0,0 0,-1 0,1 0,0 1,0-1,0 0,-1 1,1 0,0-1,-1 1,1 0,0 0,-1 0,1 0,-1 0,0 0,1 0,-1 1,0-1,0 0,0 1,1-1,-1 1,0 1,-4 87,-5-18,8-71,0 0,0 1,0-1,0 0,1 1,-1-1,0 0,1 1,-1-1,1 0,-1 0,1 0,-1 1,1-1,0 0,0 0,-1 0,1 0,0 0,0 0,0 0,0 0,0-1,1 1,-1 0,0-1,0 1,0 0,1-1,-1 0,0 1,0-1,1 0,-1 1,0-1,1 0,-1 0,0 0,1 0,-1-1,0 1,1 0,-1 0,0-1,1 1,-1-1,1 0,59-33,-57 30,149-94,-151 98,0-1,-1 1,1 0,-1 0,1-1,0 1,-1 0,1 1,-1-1,1 0,0 0,-1 1,1-1,-1 0,1 1,-1 0,1-1,-1 1,1 0,-1 0,0 0,0 0,1 0,-1 0,0 0,0 0,0 0,0 1,0-1,0 0,0 1,-1-1,1 1,0-1,-1 1,1-1,-1 1,0-1,1 1,-1 0,0-1,0 2,13 74,-6 1,-2-59</inkml:trace>
  <inkml:trace contextRef="#ctx0" brushRef="#br0" timeOffset="1515.64">2010 311,'239'-35,"-224"33,-1-1,1 0,-1-1,1 0,-1-1,-1-1,1 0,-1-1,0 0,0-1,-1-1,0 0,0 0,-1-1,-1-1,8-8,-16 15,1 1,-1-1,0 0,0 1,-1-1,1 0,-1 0,1 0,-1-1,-1 1,1 0,-1 0,1-1,-1 1,0 0,-1 0,1-1,-1 1,0 0,0 0,0 0,0 0,-1 0,0 0,1 0,-1 0,-1 1,1-1,-1 1,1-1,-1 1,0 0,0 0,0 0,-1 1,1-1,-1 1,1 0,-1 0,0 0,0 0,0 0,-11 1,0 1,0 0,0 0,0 2,1 0,-1 1,0 0,1 1,0 0,0 1,0 1,1 1,0 0,0 0,0 1,1 1,0 0,1 1,0 0,1 0,0 1,0 1,1 0,1 0,0 0,0 1,0 5,4-11,0 0,1 1,0-1,0 1,1 0,0-1,0 1,1 0,0 0,0 0,1 0,0 1,0-1,1 0,0 0,1 0,-1 0,2-1,-1 1,1 0,0-1,1 0,-1 1,2-1,-1-1,1 1,0-1,0 0,1 0,4 4,13 3,0-1,1-1,1-1,0-2,0 0,0-1,1-2,0-1,0-1,0-1,0-1,1-1,-1-2,11-2,-3 4,-10-1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03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1779 706,'-5'12,"2"0,0 0,0 1,1-1,1 1,0-1,0 1,2-1,-1 1,2-1,-1 1,4 8,-5-19,1 0,-1-1,1 1,0 0,-1-1,1 1,0-1,0 1,0-1,0 0,0 1,0-1,0 0,1 0,-1 0,0 0,1 0,-1 0,1 0,-1 0,1 0,-1-1,1 1,-1 0,1-1,0 0,-1 1,1-1,0 0,0 0,-1 0,1 0,0 0,-1 0,1-1,0 1,-1 0,1-1,0 1,-1-1,2 0,58-44,-51 34,-1-1,0 0,0 0,-1-1,-1 0,0-1,-1 0,-1 0,0 0,0 0,-2-1,0 0,0 0,-1-6,-2 17,1 0,-1 0,0 0,0 0,-1 0,1 1,-1-1,0 0,0 0,0 0,-1 1,1-1,-1 1,0-1,0 1,0 0,0-1,-1 1,1 0,-1 1,0-1,0 0,0 1,0-1,0 1,0 0,-1 0,1 1,-1-1,1 0,-1 1,0 0,0 0,0 0,1 1,-1-1,0 1,0 0,0 0,0 0,0 1,0-1,-1 1,-15 10,2 0</inkml:trace>
  <inkml:trace contextRef="#ctx0" brushRef="#br0" timeOffset="315.965">2343 199,'-5'38,"-6"27,-1 8,0-4,4-10,2-8,3-5,1-5,2-5,0-3,1-3,-1-1,1-2,-1 1,0-1,0 1,-4-6,-3-5</inkml:trace>
  <inkml:trace contextRef="#ctx0" brushRef="#br0" timeOffset="566.084">2089 593,'34'5,"25"-3,7-2,-2-2,-3 1,-6 0,-9 0,-6-5,-7-1,-2 1,-3 1,-1 2,-1 1,-4 1</inkml:trace>
  <inkml:trace contextRef="#ctx0" brushRef="#br0" timeOffset="954.877">2653 734,'23'-6,"-1"-2,0-1,0 0,-1-2,0 0,-1-1,0-2,-1 0,-1 0,0-2,-1 0,5-8,-20 22,0 0,0 0,-1-1,1 1,-1-1,1 1,-1-1,0 0,1 1,-2-1,1 0,0 0,0 0,-1 0,0 1,1-1,-1 0,0 0,-1 0,1 0,0 0,-1 0,1 0,-1 0,0 1,0-1,0 0,-1 0,1 1,-1-1,1 1,-1-1,0 1,0 0,0 0,0 0,0 0,0 0,-1 0,1 1,-1-1,1 1,-1-1,0 1,1 0,-1 0,0 0,0 0,0 1,0-1,0 1,1 0,-1 0,0 0,0 0,-1 0,-11 5,1 1,0 0,0 1,1 1,0 0,1 1,-1 0,2 0,-1 2,1-1,1 1,0 1,-6 9,13-18,-9 10,1 1,-1 1,2 0,0 0,1 1,1 1,0-1,1 1,1 0,1 1,0 0,1-1,1 1,0 13,3-26,0 0,0 0,1 0,0 0,0 0,0-1,0 1,1 0,0-1,0 1,0-1,0 0,1 0,0 1,0-2,0 1,0 0,0-1,1 1,0-1,-1 0,1 0,1 0,-1-1,0 0,0 1,1-1,0-1,-1 1,1-1,0 0,-1 0,1 0,0-1,2 1,9 0,0 0,0-1,0 0,0-2,0 0,0 0,-1-2,1 0,-1-1,8-3,11-8,-4 0</inkml:trace>
  <inkml:trace contextRef="#ctx0" brushRef="#br0" timeOffset="1266.7">3331 509,'-8'7,"1"-2,1 1,-1 0,1 0,-1 0,2 1,-1 0,1 0,0 0,0 1,1-1,0 1,1 0,0 0,0 1,0-1,1 1,1-1,-1 1,1 5,3-10,-1 0,2 0,-1 0,0 0,1-1,-1 1,1-1,0 0,1 1,-1-1,0-1,1 1,-1 0,1-1,0 0,0 0,0 0,1 0,-2-1,0 0,0-1,-1 1,1 0,0 1,-1-1,1 0,-1 1,1 0,-1-1,0 1,0 0,0 0,0 0,0 1,0-1,0 0,-1 1,1-1,-1 1,0-1,0 1,0 0,0 0,0-1,0 1,-1 0,0 0,1 0,-1 0,0 0,0 0,-1 0,1-1,0 1,-1 0,0 0,0 0,0-1,0 2,-4 4,0 0,-1 0,0 0,0 0,-1-1,0 0,0-1,-1 1,1-2,-1 1,-1-1,1 0,-1 0,0-1,0-1,0 1,-1-1,1-1,-1 0,1 0,-9 0,-8 0</inkml:trace>
  <inkml:trace contextRef="#ctx0" brushRef="#br0" timeOffset="-766.321">1158 424,'-36'60,"3"1,3 2,3 2,3 0,-9 40,22-66,-2-1,-1 0,-2-1,-2-1,-15 23,22-41</inkml:trace>
  <inkml:trace contextRef="#ctx0" brushRef="#br0" timeOffset="-312.703">1045 424,'0'40,"1"0,2 0,2 0,2-1,2 1,1-1,2-1,1 0,3-1,0-1,3 0,18 27,-36-61,0 0,0 0,1 0,-1 0,0-1,1 1,-1 0,1-1,0 1,-1-1,1 0,0 1,0-1,0 0,0 0,0 0,0-1,0 1,0 0,0-1,0 1,1-1,-1 0,0 0,0 1,0-2,1 1,-1 0,0 0,0-1,0 1,0-1,1 1,-1-1,0 0,0 0,0 0,-1 0,1-1,0 1,0 0,-1-1,1 1,0-1,-1 0,2-1,9-14,-1-1,-1-1,0 1,-1-2,-1 1,-1-1,-1 0,-1-1,3-19,6-16,41-168,-23 76,-41 165,3 1</inkml:trace>
  <inkml:trace contextRef="#ctx0" brushRef="#br0" timeOffset="6005.097">7734 622,'-8'13,"1"0,0 0,1 0,1 1,0 0,1 0,0 0,1 0,1 1,1 0,-1-1,2 8,0-20,0 0,0 0,0 0,0 1,0-1,0 0,1 0,-1 0,1 0,-1 0,1 0,0 0,0 0,0 0,0 0,0 0,0-1,1 1,-1 0,0-1,1 1,0-1,-1 1,1-1,0 0,0 0,-1 0,1 0,0 0,0 0,0 0,0 0,1-1,-1 1,0-1,0 0,0 0,0 0,0 0,1 0,-1 0,0 0,0-1,0 1,0-1,0 1,2-2,7-4,0-1,0-1,-1 1,0-2,0 1,-1-1,0-1,-1 0,0 0,-1-1,0 1,0-2,-1 1,-1-1,0 0,0 0,-1 0,-1-1,2-10,-5 18,-1-1,1 1,-1 0,0 0,-1 0,1 0,-1 0,0 0,0 0,-1 1,1-1,-1 1,0-1,0 1,-1 0,1 0,-1 0,0 1,0-1,0 1,0 0,0 0,-1 1,0-1,1 1,-1 0,0 0,0 0,0 1,0 0,0 0,-1 0,1 1,0 0,0-1,-1 2,1-1,0 1,0 0,0 0,0 0,0 1,0-1,0 1,0 1,-4 1,-10 10</inkml:trace>
  <inkml:trace contextRef="#ctx0" brushRef="#br0" timeOffset="6789.881">8242 0,'-14'134,"-5"-1,-6-1,-5-1,-13 20,8-68,58-99,3-12,1 0,1 1,2 2,0 1,2 1,0 2,1 1,36-15,-60 32,-6 0,0 1,0 0,1 0,-1 1,0-1,1 0,-1 1,1 0,-1 0,1 0,0 1,-1-1,1 1,0 0,0 0,-1 0,1 0,0 1,-1-1,1 1,0 0,-1 0,1 0,-1 1,1-1,-1 1,0 0,0 0,0 0,0 0,0 1,0-1,2 3,-3-1,1 1,-1-1,0 0,0 1,-1-1,1 1,-1 0,0 0,0-1,-1 1,1 0,-1 0,0 0,0 0,-1-1,0 1,0 0,0 0,0-1,0 1,-1 0,-1 2,-56 95,53-92,-1 1,-1-1,0-1,0 0,0 0,-1 0,-1-1,0-1,0 1,0-2,-1 1,1-1,-2-1,1 0,-1-1,1 0,-1-1,0 0,0 0,-1-2,1 1,0-2,-1 0,-8-1,18 0,-1-1,1 0,-1 0,1 0,-1 0,1-1,0 1,0-1,1 0,-1 0,0 0,1 0,0-1,-1 1,1-1,1 1,-1-1,0 1,1-1,0 0,0 0,0 0,0 0,1-1,-4-19</inkml:trace>
  <inkml:trace contextRef="#ctx0" brushRef="#br0" timeOffset="7024.226">8749 29,'-75'409,"65"-82,0-293,4-28</inkml:trace>
  <inkml:trace contextRef="#ctx0" brushRef="#br0" timeOffset="7218.727">8862 650,'29'-1,"0"-1,-1-2,0 0,1-2,-2-1,1-2,-1 0,0-2,3-3,-22 10,0-1,-1 1,1-2,-1 1,0-1,-1 0,0-1,1 1,-2-1,5-7,-8 12,0-1,-1 0,1 1,-1-1,0 0,0 0,0 0,0 0,0 0,0 0,-1 0,0 0,1 0,-1 0,0 0,-1 0,1 0,0 0,-1 0,0 0,0 0,0 0,0 0,0 0,0 1,-1-1,1 0,-1 1,0-1,0 1,0 0,0-1,0 1,-5-1,0-1,1 2,-1-1,0 1,0 0,-1 0,1 0,0 1,-1 1,1-1,0 1,-1 0,1 1,-1 0,1 0,0 0,0 1,0 0,0 1,0-1,0 1,0 1,1-1,-1 1,1 0,0 1,1-1,-1 1,-2 3,-7 4,0 1,1 1,1 0,0 0,0 2,2-1,0 2,1-1,0 1,2 1,0 0,1 0,0 1,2-1,0 1,1 0,1 1,1-1,1 6,1-19,1-1,1 0,-1-1,1 1,0 0,0 0,0-1,1 1,-1-1,1 0,0 1,1-1,-1-1,1 1,-1 0,1-1,0 0,0 0,1 0,-1 0,1-1,-1 0,1 0,0 0,0 0,19 8</inkml:trace>
  <inkml:trace contextRef="#ctx0" brushRef="#br0" timeOffset="7673.437">9315 791,'64'-62,"2"2,63-40,-80 75,-48 25,0 0,0-1,0 1,0 0,-1 0,1 0,0 0,0 0,0 0,0 0,0 0,0 0,-1 0,1 0,0 1,0-1,0 0,0 1,-1-1,1 1,0-1,0 0,-1 1,1 0,0-1,-1 1,1-1,-1 1,1 0,0-1,-1 1,0 0,1 0,-1-1,1 1,-1 0,0 0,0 0,1 0,-1-1,0 1,0 0,0 0,0 0,0 0,0 0,0 0,0-1,0 1,-1 0,1 0,0 0,0 0,-1-1,1 1,-1 0,1 0,-7 29,-2 64,12-92,-1-1,1 1,-1 0,1-1,0 1,0-1,0 0,0 0,0 0,0 0,0 0,0-1,0 1,0-1,0 0,0 0,0 0,1 0,-1-1,0 1,0-1,0 0,0 0,0 0,0 0,-1 0,1-1,0 0,0 1,-1-1,1 0,-1 0,0 0,1-1,-1 2,44-23,139-60,-184 83,1 0,0 1,-1-1,1 1,-1-1,1 1,0 0,-1-1,1 1,-1 0,1 0,0 0,-1 0,1 1,0-1,-1 0,1 1,0-1,-1 1,1-1,-1 1,1 0,-1 0,0 0,1 0,-1 0,0 0,1 0,-1 0,0 0,0 0,0 1,0-1,0 1,0-1,-1 0,1 1,0-1,-1 1,1 0,-1-1,0 1,1-1,-1 1,0 0,0-1,0 1,0 0,0-1,-13 87,12-83,-15 47,12-41,0 0,0 0,1 0,0 1,1-1,1 1,0 0,0-1,1 1,1 0,0-1,2 11,3-5</inkml:trace>
  <inkml:trace contextRef="#ctx0" brushRef="#br0" timeOffset="5201.627">6350 593,'-51'476,"18"-381,33-96,0 1,0-1,0 1,0 0,0-1,0 1,0-1,0 1,0-1,0 1,0 0,0-1,-1 1,1-1,0 1,0 0,0-1,-1 1,1-1,0 1,0 0,-1-1,1 1,0 0,-1 0,1-1,-1 1,1 0,0 0,-1 0,1-1,-1 1,1 0,0 0,-1 0,1 0,-1 0,1 0,-1 0,1 0,0 0,-1 0,1 0,-1 0,1 0,-1 0,1 0,0 0,-1 1,1-1,-1 0,1 0,0 0,-1 1,1-1,0 0,-1 0,1 1,0-1,-1 0,1 1,0-1,0 1,-1-1,1 0,0 1,0-1,0 0,0 1,-3-37,10 5,2 0,1 0,1 0,1 1,2 1,1 0,1 1,1 1,16-18,-16 19,-2 0,2 1,0 1,1 1,2 0,0 2,2 0,0 1,1 1,1 1,0 1,11-4,-32 19,0 1,-1-1,1 1,0 0,0-1,0 1,0 0,0 1,0-1,0 1,0-1,0 1,0 0,0 0,1 0,-1 0,0 1,0-1,0 1,0 0,0 0,0 0,0 0,-1 1,1-1,0 1,0-1,-1 1,1 0,-1 0,0 0,0 1,0-1,0 0,0 1,0-1,0 1,-1 0,1 0,-1-1,0 1,0 0,0 0,0 0,-1 0,1 0,-1 0,1 1,-1 1,-3 12,1 0,-2 0,0-1,-2 1,1-1,-2 0,0-1,-1 0,0 0,-2 0,1-1,-2 0,0-1,0 0,-1-1,-12 9,15-11,-1 1,-1-1,1-1,-2 0,1 0,-1-1,-1-1,1 0,-1 0,-1-2,1 1,-1-2,1 0,-1 0,-4-1,-7-1</inkml:trace>
  <inkml:trace contextRef="#ctx0" brushRef="#br0" timeOffset="5703.125">6803 847,'63'-34,"-2"-4,-1-2,-2-2,50-49,-98 81,0 0,-1-1,-1 0,0-1,0 0,-1 0,0 0,1-6,-7 15,1-1,-1 1,1-1,-1 1,0-1,-1 1,1-1,-1 0,1 1,-1-1,0 0,-1 1,1-1,0 0,-1 1,0-1,0 0,0 1,0-1,-1 1,1 0,-1 0,0-1,0 1,0 0,-1 0,1 1,0-1,-1 0,0 1,0 0,0-1,-2 0,0 0,1 1,-1 0,1 0,-1 0,0 1,0 0,0 0,0 0,0 0,0 1,0 0,0 0,0 0,0 0,0 1,0 0,0 0,0 1,0-1,0 1,1 0,-1 0,0 1,1-1,0 1,0 0,-4 3,-92 104,97-107,0 0,0 1,0-1,0 1,1-1,-1 1,1 0,0 0,0 0,1 0,-1 0,1 1,0-1,0 0,0 1,1-1,-1 1,1-1,0 1,0-1,1 1,0-1,-1 0,1 1,1-1,-1 0,1 0,-1 0,1 1,0-2,1 1,-1 0,1 0,0-1,-1 1,2-1,-1 0,0 0,2 1,10 1,-1 0,1-1,1-1,-1 0,0-1,1-1,-1 0,1-1,-1-1,1 0,-1-1,0-1,7-2,102-28,-124 34,0-1,0 1,0-1,-1 1,1-1,0 1,0-1,0 1,0-1,0 1,0 0,0-1,0 1,0-1,0 1,0-1,0 1,0-1,1 1,-1-1,0 1,0-1,0 1,1-1,-1 1,0-1,1 0,-1 1,0-1,1 1,-1-1,1 0,-1 1,1-1,-1 0,0 0,1 1,-1-1,1 0,-1 0,1 0,-1 1,1-1,0 0,-1 0,1 0,-1 0,1 0,-1 0,1 0,-1 0,1-1,-1 1,1 0,-1 0,1 0,-1 0,1-1,-1 1,1 0,-1 0,1-1,-1 1,0 0,1-1,-1 1,1-1,-1 1,-26 37,23-34,-64 102,60-86</inkml:trace>
  <inkml:trace contextRef="#ctx0" brushRef="#br0" timeOffset="3403.384">4460 593,'-14'9,"0"1,0 1,1-1,0 2,1 0,0 0,1 1,1 1,0 0,1 0,0 1,1 0,1 1,0-1,1 1,1 1,0 1,4-13,1 0,0-1,0 1,0 0,0-1,1 1,0-1,0 1,0-1,0 1,1-1,-1 0,1 1,1-1,-1 0,0 0,1-1,0 1,0 0,0-1,0 0,1 0,-1 0,1 0,0 0,0-1,0 1,0-1,0 0,0-1,0 1,1-1,-1 1,1-1,-1-1,1 1,0-1,-1 1,1-1,-1-1,1 1,0-1,-1 1,1-1,-1-1,1 1,-1-1,2 0,13-10,0-1,-1 0,-1-1,0-1,-1-1,-1 0,0-2,-2 1,0-1,0-1,-2-1,0 1,-1-3,-8 18,42-109,-42 109,-1 0,0 0,0 0,-1 0,1 0,-1 0,0 0,0 0,0 0,-1 0,1 0,-1 0,0 0,0 0,0 0,-1 0,1 1,-1-1,0 0,0 1,0 0,-1-1,1 1,-1 0,0 0,0 0,-2-1,2 2,0 1,0-1,0 1,0 0,-1 0,1 0,0 0,-1 0,1 1,-1 0,1 0,0 0,-1 0,1 0,-1 0,1 1,-1 0,1 0,0 0,0 0,-4 2,-18 8</inkml:trace>
  <inkml:trace contextRef="#ctx0" brushRef="#br0" timeOffset="4287.358">4940 480,'-204'353,"312"-535,17 10,-92 138,-33 34,1 1,0-1,-1 1,1-1,0 1,-1-1,1 1,-1-1,1 1,-1-1,1 1,-1 0,1-1,-1 1,1 0,-1-1,0 1,0 0,1 0,-1-1,0 1,0 0,0 0,0 0,0-1,0 1,0 0,0 0,0 0,0-1,0 1,0 0,-1 0,1-1,0 1,-1 0,1 0,0-1,-1 1,1 0,-1 1,-16 81,13-68,0-1,0 1,2-1,0 1,0 0,1 0,1 0,1 0,0-1,1 1,1 1,-2-12,1 1,0 0,1-1,-1 1,1-1,0 0,0 1,0-2,0 1,1 0,0-1,0 1,0-1,0 0,0 0,1-1,-1 1,1-1,-1 0,1 0,0-1,0 1,0-1,0 0,0 0,0-1,0 0,0 0,1 0,-1 0,0-1,0 0,0 0,0 0,0-1,-1 1,1-1,0 0,-1-1,1 1,-1-1,0 0,1 0,-1 0,0-1,9-11,0-1,-1 0,0 0,-2-2,0 1,-1-1,-1 0,0-1,-1 0,2-13,-4 16,9-63,-18 61</inkml:trace>
  <inkml:trace contextRef="#ctx0" brushRef="#br0" timeOffset="9822.281">11177 255,'-17'39,"2"1,2 1,1 0,-1 16,-1 1,-75 262,87-289,26-38,-11-6,-2-1</inkml:trace>
  <inkml:trace contextRef="#ctx0" brushRef="#br0" timeOffset="10119.971">11487 226,'-14'34,"-5"16,5 3,11-6,9-12,10-11,6-10,5-8,2-4,1-3,0-1,0 0,0-1,-6-3,-1-1,-6-5,-4 1</inkml:trace>
  <inkml:trace contextRef="#ctx0" brushRef="#br0" timeOffset="10373.396">11911 113,'-24'44,"-13"27,-5 13,5-4,9-10,4-13,6-11,6-9,1-5,2-4,2-2,3 0,2 0,1 1,1 0,0 0,5-4,2-6</inkml:trace>
  <inkml:trace contextRef="#ctx0" brushRef="#br0" timeOffset="10605.384">12024 706,'-5'24,"3"8,3-1</inkml:trace>
  <inkml:trace contextRef="#ctx0" brushRef="#br0" timeOffset="11103.541">12334 283,'27'-14,"176"-70,-202 83,1 0,0 0,0 0,0 0,0 0,0 0,0 1,0-1,0 0,0 1,0 0,1-1,-1 1,0 0,0 0,0 0,0 1,1-1,-1 1,0-1,0 1,0-1,0 1,0 0,0 0,0 0,0 0,-1 0,1 1,0-1,-1 0,1 1,0 0,-1-1,0 1,1 0,-1-1,0 1,0 0,0 0,0 0,0 0,-1 0,1 0,-1 0,1 0,-1 1,0-1,0 0,0 0,0 0,0 0,0 1,-1 1,-57 64,52-64,1 0,0 0,1 0,-1 0,1 1,0 0,0-1,0 2,0-1,1 0,0 1,0 0,1-1,0 1,0 0,0 0,0 2,3-2,1-1,0 1,0-1,1 0,0 0,0 0,0 0,0 0,1 0,-1-1,1 0,0 0,1 0,-1 0,1-1,-1 1,1-1,0 0,0-1,1 1,-1-1,0 0,1 0,16 9,-18-9,0 0,0 0,0 0,0 0,-1 0,1 1,-1-1,1 1,-1 0,0 0,0 1,0-1,-1 1,1-1,-1 1,0 0,0 0,0 0,0 0,-1 0,0 0,1 0,-2 0,1 1,0-1,-1 0,0 1,0-1,0 1,-1-1,1 0,-1 1,0-1,0 0,0 0,-1 1,-6 6,-1-1,0 0,0 0,-1-1,0 0,-1-1,0 0,0-1,0 0,-1 0,0-1,-1-1,-11 4,3 1,15-7,0 0,0 0,-1 0,1-1,-1 1,1-2,-1 1,0-1,1 0,-1 0,0-1,0 0,-1 0,-8-4</inkml:trace>
  <inkml:trace contextRef="#ctx0" brushRef="#br0" timeOffset="11475.785">13237 255,'-7'6,"-18"11,1 1,1 1,1 0,1 2,0 1,2 1,1 0,0 2,-8 16,24-38,0 0,1 1,-1-1,0 0,1 1,0-1,0 1,0 0,1-1,-1 1,1 0,0-1,0 1,0 0,0-1,1 1,-1 0,1-1,0 1,0 0,0-1,1 0,-1 1,1-1,0 0,0 1,0-1,0 0,0-1,1 1,0 0,-1-1,1 1,0-1,0 0,0 0,0 0,1 0,-1-1,0 1,3 0,6-1,0-1,1 0,-1 0,0-1,1-1,-1 0,0-1,0 0,-1-1,1 0,-1-1,1 0,-1-1,-1 0,1 0,-1-1,0-1,-1 0,0 0,3-4,-5 7,-1 0,1-1,-1 0,1 0,-2 0,1-1,-1 0,0 0,0 0,-1-1,0 1,0-1,-1 0,0 0,-1 0,1-1,-2 1,1-1,-1 1,0-1,-1 0,0 1,0-1,-1 0,0 1,-1-1,0 1,0 0,-1-1,0 1,-1-1,0 4,0 0,0 0,0 0,-1 1,1 0,-1 0,0 0,-1 1,1 0,-1 0,1 0,-1 0,0 1,0 0,0 0,0 1,0 0,-1 0,1 0,0 1,0 0,-1 0,1 0,0 1,0 0,-5 1,-14 5</inkml:trace>
  <inkml:trace contextRef="#ctx0" brushRef="#br0" timeOffset="11789.475">13293 537,'-18'7,"0"1,1 0,-1 2,2 0,-1 0,1 2,1 0,0 1,1 0,1 1,0 1,0 0,2 1,0 0,0 1,1 2,8-16,0 0,1 0,-1 1,1-1,0 0,0 0,0 1,1-1,-1 1,1-1,0 0,-1 1,2-1,-1 1,0-1,1 1,-1-1,1 0,0 1,0-1,1 0,-1 0,0 0,1 0,0 0,0 0,0 0,0 0,0-1,1 1,-1-1,1 0,0 1,-1-1,1-1,0 1,0 0,0-1,0 1,2 0,3 1,-1-1,1 1,0-1,0 0,0-1,0 0,0 0,0-1,0 0,0 0,0-1,0 0,0-1,0 1,0-1,-1-1,1 0,-1 0,1 0,-1-1,0 0,0 0,-1-1,1 0,-1-1,-1 1,-1-1,0-1,-1 1,1 0,-1-1,0 0,-1 0,0 0,0 0,-1 0,1 0,-1 0,-1 0,0-1,0 1,0 0,-1-1,0 1,0 0,-1 0,0 0,0 0,0 0,-1 0,-2-3,-7-8</inkml:trace>
  <inkml:trace contextRef="#ctx0" brushRef="#br0" timeOffset="13856.582">0 1581,'55'-16,"1"-2,1 3,0 2,1 2,1 4,32-1,89-14,261-61,-143 48,1205 37,-1085-3,-65-26,345 26,-362-25,664 26,1049 0,-1666-29,25 17,-212 0,130 10,25-1,26-24,161 15,-163-6,92 18,-190 1,22-12,-177 0,0 4,21 7,155-28,-99 0,-58 2,85-5,309 32,-511-1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29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22,'-5'5,"-1"6,4 2,4-7,5-4,7-3,1-5,2-2,-1-5,2 0,-8 3,-10 2,-10 8,-8 4,-1 1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0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1,'-5'5,"-6"1,3 1,8-2,-1-2,-4-1,2-5,-2-3,-1 4,-4 4,0 0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0 172,'10'-29,"7"-14,2 5,-3 14,-4 15,-5 15,-2 11,2 7,4-1,6-8,4-7,4-10,2-10,2-6,-5-6,-1 1,-4 0,-7 4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171 366,'-14'7,"-1"1,1 0,0 1,1 0,0 1,1 1,0 0,0 1,1 0,1 1,0 0,-6 10,16-22,-1 0,0 1,1-1,-1 1,1-1,-1 1,1-1,0 1,0-1,0 1,0-1,0 1,0-1,0 1,0-1,0 1,1-1,-1 1,1-1,-1 1,1-1,0 0,-1 1,1-1,0 0,0 1,0-1,0 0,0 0,0 0,0 0,0 0,0 0,1 0,-1 0,0-1,1 1,-1 0,1-1,-1 1,1-1,-1 0,0 1,1-1,0 0,72 4,-59-8,0 0,0-2,0 1,-1-2,0 0,0-1,-1 0,0-1,0-1,-1 0,0 0,-1-1,0-1,-1 0,-1 0,1-1,-2 0,0-1,-1 0,0 0,4-13,-4 11,0-1,-2 1,0-1,0 0,-2 0,0 0,-1-1,-1 1,0-1,-2 1,-1-18,2 30,-1 0,1 1,-1-1,1 0,-1 0,-1 0,1 1,-1-1,0 0,0 1,0 0,0-1,-1 1,0 0,0 0,0 0,0 1,-1-1,1 1,-1 0,0 0,0 0,0 0,0 1,-1-1,1 1,-1 0,1 1,-1-1,0 1,1 0,-1 0,0 0,0 1,0-1,0 1,0 1,0-1,1 1,-1-1,0 1,0 1,0-1,1 1,-2 0,-3 5,1 1,0 0,0 0,1 0,0 1,1 0,-1 1,2 0,0-1,0 2,0-1,1 0,1 1,0 0,0 0,1 0,1 0,0 0,0 0,1 1,0-1,1 0,1 0,0 0,0 0,1 0,0 0,3 6,1 3,1-1,0 0,1 0,1-1,1 0,1-1,0 0,1-1,1 0,0-1,1-1,1 0,0-1,0-1,2-1,0 0,0-1,5 1,69 29,-68-33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4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58,'-11'133,"-24"104,24-125,10-88</inkml:trace>
  <inkml:trace contextRef="#ctx0" brushRef="#br0" timeOffset="5736.8">86 58,'31'-16,"137"-25,-157 41,73 2,-82-1,0-1,0 0,0 1,-1-1,1 1,0-1,0 1,0 0,0 0,-1 0,1 0,0 0,-1 0,1 1,-1-1,1 0,-1 1,0-1,0 1,0 0,1-1,-1 1,-1 0,1 0,0 0,0-1,-1 1,1 0,-1 0,0 0,1 0,-1 0,0 0,0 0,0 0,0 0,-1 2,-2 4,-1 1,0-1,0 0,0 0,-1 0,-1 0,1-1,-1 0,0 0,-1-1,0 0,0 0,0 0,-1-1,1 0,-1-1,-1 1,1-2,0 1,-7 1,-29 6,55-12,1 1,-1 0,0 1,0 0,1 1,-1 0,0 0,-1 2,1-1,0 1,-1 1,0 0,0 0,0 1,-1 0,0 1,0 0,-1 1,1-1,-2 1,7 9,-12-15,-1 1,1-1,-1 1,0-1,0 1,0-1,-1 1,1-1,0 1,-1 0,0-1,0 1,0 0,0 0,0-1,0 1,-1 0,1-1,-1 1,0-1,0 1,0 0,0-1,0 0,0 1,-1-1,1 0,-1 0,1 1,-1-1,0 0,0-1,0 1,0 0,0-1,-1 1,-1 0,-99 42,87-40,-1 1,0 0,-1-2,0 0,1-1,-1-1,0-1,0 0,0-1,0-1,-11-3,26 5,1-1,-1 1,1-1,0 0,-1 1,1-1,0 0,0 0,0-1,-1 1,1 0,1-1,-1 1,0-1,0 0,0 1,1-1,-1 0,1 0,0 0,-1 0,1 0,-1-2,0-12</inkml:trace>
  <inkml:trace contextRef="#ctx0" brushRef="#br0" timeOffset="6101.55">707 228,'-9'11,"0"1,1 0,0 0,1 0,1 1,0 0,1 1,0-1,1 1,1 0,0 0,0 3,3-15,0 0,0 1,0-1,0 0,0 1,0-1,1 1,-1-1,1 0,0 0,-1 1,1-1,0 0,1 0,-1 0,0 0,0 0,1 0,-1 0,1-1,0 1,-1 0,1-1,0 0,0 1,0-1,0 0,0 0,0 0,1 0,-1 0,0 0,0-1,1 1,-1-1,0 0,1 1,-1-1,2 0,91-23,-86 18,0-1,0 0,-1-1,0 0,0 0,-1 0,0-1,0-1,-1 1,0-1,0 0,-1 0,0 0,-1-1,3-9,-6 17,-1 0,1 0,-1-1,0 1,0 0,0-1,0 1,-1 0,1 0,0-1,-1 1,0 0,1 0,-1 0,0 0,0 0,0 0,-1 0,1 0,0 0,-1 0,1 1,-1-1,1 0,-1 1,0 0,0-1,0 1,0 0,0 0,0 0,0 0,0 0,0 0,0 1,-1-1,-83-13,57 13,3 2</inkml:trace>
  <inkml:trace contextRef="#ctx0" brushRef="#br0" timeOffset="6436.625">1046 228,'-15'24,"1"13,2 4,8-4,10-9,8-8,7-9,4-5,4-5,-4-6,-2-3,1-4,1-6,-4-4,-1-3,-4-3,-4 0,-5 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5:54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85 395,'33'-29,"1"1,2 2,0 1,2 2,1 1,5 0,-42 21,1-1,0 0,0 1,0-1,0 1,0 0,0 0,0 0,1 0,-1 1,0-1,0 1,1 0,-1 0,0 0,1 0,-1 0,0 1,0 0,0-1,1 1,-1 1,0-1,0 0,0 1,0-1,-1 1,1 0,0 0,-1 0,1 0,-1 1,0-1,0 1,1-1,-2 1,1 0,0-1,0 2,9 22,-1 0,-1 1,-2 0,0 0,-2 1,-1 0,-1-1,-2 1,0 0,-2 0,-3 17,2 16,-1-8,-3 0,-2 0,-3-1,-1 0,-3-1,-3-1,-1 0,-5 4,167-356,74-36,-209 326,0 1,1 0,0 0,1 1,0 0,1 1,0 0,0 1,8-4,-18 11,1 1,0-1,0 1,0 0,-1-1,1 1,0 0,0 0,0 0,-1 0,1 0,0 1,0-1,0 1,-1-1,1 1,0-1,-1 1,1 0,0 0,-1 0,1 0,-1 0,1 0,-1 0,0 1,1-1,-1 0,0 1,0-1,0 1,0-1,0 1,0 0,-1-1,1 1,0 1,17 68,-18-39,-1 0,-2 0,-1 0,-1 0,-10 28,-4 34,3-19,-6 77,21-152,1 1,0-1,0 1,-1-1,1 1,0-1,0 1,0 0,0-1,0 1,0-1,0 1,0 0,0-1,0 1,0-1,0 1,0 0,0-1,0 1,1-1,-1 1,0-1,0 1,1-1,-1 1,0-1,1 1,-1-1,1 1,-1-1,1 1,-1-1,0 0,1 1,0-1,-1 0,1 0,-1 1,1-1,-1 0,1 0,-1 0,1 1,0-1,-1 0,1 0,-1 0,1 0,0 0,-1 0,1 0,-1-1,1 1,0 0,-1 0,1 0,-1-1,1 1,-1 0,1 0,-1-1,1 1,-1-1,1 1,32-35,-29 30,239-358,-28 104,-215 259,0-1,0 1,0-1,0 1,0-1,0 1,0-1,1 1,-1-1,0 1,0-1,1 1,-1-1,0 1,0 0,1-1,-1 1,0-1,1 1,-1 0,1-1,-1 1,1 0,-1 0,0-1,1 1,-1 0,1 0,-1 0,1 0,-1 0,1-1,-1 1,1 0,-1 0,1 0,-1 0,1 0,-1 1,1-1,-1 0,1 0,-1 0,1 0,-1 0,1 1,-1-1,1 0,-1 0,0 1,1-1,-1 0,1 1,-1-1,0 1,1-1,-1 0,0 1,0-1,1 1,-1-1,0 1,0-1,1 1,0 37,-1-31,-62 340,63-177,15-146,-4-25</inkml:trace>
  <inkml:trace contextRef="#ctx0" brushRef="#br0" timeOffset="511.452">2117 536,'-6'-7,"1"0,-1 0,0 1,-1 0,0 0,0 0,0 1,-1 0,1 0,-1 1,0 0,-1 0,1 1,-1 0,1 1,-1 0,0 0,0 1,0 0,0 0,0 1,0 0,0 1,0 0,0 0,0 1,1 0,-1 1,1 0,-1 0,1 1,0 0,0 0,0 1,1 0,0 0,0 1,-4 4,-2 3,0 0,0 1,1 1,1 0,1 0,0 1,1 1,1-1,0 1,1 1,1 0,1 0,1 0,0 0,1 0,0 8,4-21,-1 0,1 0,0 0,0 0,0 0,1-1,0 1,0 0,0-1,0 1,1-1,0 1,0-1,0 0,0-1,1 1,-1 0,1-1,0 0,0 0,0 0,0 0,1-1,-1 1,1-1,0 0,0-1,-1 1,1-1,0 0,0 0,0 0,0-1,0 0,1 0,-1 0,0-1,0 1,2-2,17-6,0-1,-1-1,-1-1,0-1,0-1,-1-1,-1-1,0 0,-1-2,-1 0,-1-1,0-1,-1-1,7-12,-19 27,113-118,-117 123,0 1,0-1,0 1,0 0,0-1,0 1,1-1,-1 1,0-1,0 1,0-1,1 1,-1-1,0 0,0 1,1-1,-1 1,0-1,1 0,-1 1,1-1,-1 0,1 1,-1-1,0 0,1 0,-1 1,1-1,-1 0,1 0,-1 0,1 0,-1 1,1-1,-1 0,1 0,-1 0,1 0,0 0,-1 0,1-1,-1 1,1 0,-1 0,1 0,-1 0,1-1,-1 1,0 0,1 0,-1-1,1 1,-1 0,1-1,-1 1,0 0,1-1,-1 1,0-1,1 1,-1-1,0 1,0-1,0 1,1-1,-1 1,0-1,0 1,0-1,0 1,-3 40,-34 70,28-88,1 0,0 1,2-1,1 2,0-1,0 23,4-43,1 0,0 0,1 0,-1 0,1 0,-1 0,1 0,0 0,0 0,0 0,0-1,0 1,1 0,-1-1,1 1,0-1,0 1,0-1,0 0,0 0,1 0,-1 0,0 0,1 0,0-1,-1 1,1-1,0 0,0 0,-1 0,1 0,0 0,0 0,0-1,0 0,0 0,0 1,0-2,1 1,-1 0,0-1,0 1,0-1,-1 0,1 0,0 0,0 0,0 0,1-2,21-8</inkml:trace>
  <inkml:trace contextRef="#ctx0" brushRef="#br0" timeOffset="931.287">2936 480,'-26'0,"0"2,0 1,1 0,-1 2,1 2,0 0,0 1,1 1,-9 6,30-14,0 0,1 0,-1 0,0 0,1 0,-1 1,1-1,0 1,0 0,-1 0,1-1,0 1,0 1,1-1,-1 0,0 0,1 1,-1-1,1 1,0-1,0 1,0 0,0-1,0 1,1 0,-1-1,1 1,-1 0,1 0,0 0,0 0,1-1,-1 1,1 0,-1 0,1 0,0-1,0 1,0-1,0 1,0 0,1-1,-1 0,1 1,0-1,-1 0,1 0,0 0,0 0,1 0,-1 0,41 27,-38-27,0 0,0 0,0 0,0 0,-1 1,1 0,-1 0,0 0,0 0,0 1,0-1,0 1,-1 0,0 0,0 0,0 1,0-1,-1 1,1 0,-1 0,0 0,-1 0,1 0,-1 0,0 0,0 0,-1 0,0 1,0-1,0 0,0 0,-1 1,0-1,0 1,-6 8,0-1,-1 0,0 0,-1-1,-1 0,0 0,0-1,-1-1,-1 0,0 0,0-1,-1-1,0 0,0-1,-6 3,-41-1,58-10,1 1,0 0,0-1,0 1,-1-1,1 0,0 1,0-1,0 0,0 1,0-1,0 0,0 0,1 0,-1 0,0 0,0 0,1 0,-1 0,0 0,1 0,-1-1,1 1,0 0,-1 0,1-1,0 1,0 0,-1 0,1-1,0 1,1 0,-1 0,0-1,0 1,0 0,1 0,-1-1,1 1,-1 0,1 0,-1 0,1 0,0 0,-1 0,1-1,12-23,3 1</inkml:trace>
  <inkml:trace contextRef="#ctx0" brushRef="#br0" timeOffset="1347.31">3444 480,'-4'-3,"1"1,0 0,-1 0,0 0,1 0,-1 1,0-1,0 1,0 0,0 0,0 0,0 1,0 0,0-1,0 1,0 1,0-1,0 1,0-1,0 1,0 0,-1 1,0-2,0 1,0-1,1 1,-1 0,1 1,-1-1,1 1,-1 0,1 0,0 0,0 0,0 1,0 0,0 0,1 0,-1 0,1 0,0 1,0-1,0 1,0 0,1 0,0 0,-1 0,1 1,1-1,-1 1,1-1,0 1,-1 1,5-2,-1 0,1 0,0 0,0 0,0 0,0-1,1 0,-1 1,1-1,0 0,0-1,0 1,1-1,-1 0,0 0,1 0,-1-1,1 1,0-1,0 0,0 0,12 5,-12-6,0 1,1 1,-1-1,0 1,0-1,0 2,0-1,-1 0,1 1,-1 0,1 0,-1 0,0 1,0-1,0 1,-1 0,1 0,-1 1,0-1,0 0,-1 1,1 0,-1 0,0 0,0 0,-1 0,1 0,-1 0,0 1,-1-1,1 0,-1 0,0 1,0-1,-1 0,0 1,-5 6,-1 0,-1 0,0 0,0-1,-1 0,-1-1,1 0,-2-1,1 0,-2 0,1-1,-1-1,0 0,0 0,-1-1,-3 0,-46 29,-84 19,123-49</inkml:trace>
  <inkml:trace contextRef="#ctx0" brushRef="#br0" timeOffset="2233.358">4545 565,'1'-2,"0"0,0 1,0-1,-1 0,1 0,0 0,-1 0,1 0,-1 0,0-1,1 1,-1 0,0 0,0 0,-1 0,1 0,0 0,-1 0,1 0,-1 0,0 0,1 0,-1 0,0 0,0 0,0 0,-1 1,1-1,0 0,-1 1,1-1,-1 1,1 0,-1-1,0 1,1 0,-1 0,0 0,0 0,0 0,-85-10,69 15,1 1,0 0,0 1,0 1,1 1,-1 0,2 2,0-1,0 2,0 0,-3 5,13-12,0 1,1 0,0 0,0 0,0 1,1-1,-1 1,1 0,0 0,1 0,0 0,0 1,0-1,1 0,0 1,0-1,0 1,1 0,0-1,0 1,1-1,0 1,0-1,1 1,-1-1,1 1,1-1,-1 0,1 0,0 0,1-1,-1 1,1-1,0 0,0 1,1-2,-1 1,1-1,0 1,1-1,-1-1,3 2,13 7,1 0,0-2,1 0,0-2,1 0,0-2,0-1,0 0,1-2,-1-1,1-1,0-1,-1-1,2-1,54-16,-60 13</inkml:trace>
  <inkml:trace contextRef="#ctx0" brushRef="#br0" timeOffset="2649.082">4968 762,'43'-11,"0"-3,0-2,-2-1,0-2,-1-2,11-10,28-43,-77 72,-1-1,1 1,-1 0,1-1,-1 1,0-1,0 0,0 1,0-1,-1 0,1 0,-1 1,0-1,1 0,-1 0,-1 0,1 1,0-1,-1 0,1 0,-1 1,0-1,0 0,0 1,0-1,0 1,-1-1,1 1,-1-1,1 1,-1 0,0 0,0 0,0 0,0 0,-2-1,-3-2,0 1,0 0,0 0,-1 0,0 1,0 0,0 1,0 0,0 0,0 0,0 1,-1 0,1 1,0 0,-1 0,1 1,0 0,-1 1,1-1,0 1,-7 4,0-1,1 0,0 1,0 1,1 1,0 0,0 0,1 1,0 1,1 0,0 0,-7 10,8-7,0 0,1 1,1 0,0 0,0 1,2 0,0 0,1 1,0-1,1 1,1 2,2-12,0 0,0 0,1 1,0-1,0 0,1 0,0 1,0-1,0 0,1 0,-1 0,2 0,-1 0,1-1,-1 1,2-1,-1 0,0 1,1-1,0-1,0 1,1-1,-1 1,1-1,0-1,0 1,1-1,-1 1,6 1,7 1,0-1,0 0,0-1,1-2,-1 0,1 0,-1-2,1 0,17-3,3 1,-18 2,1-2,-1-1,0 0,1-2,-2 0,12-6,-7 1</inkml:trace>
  <inkml:trace contextRef="#ctx0" brushRef="#br0" timeOffset="3133.42">5532 932,'58'-109,"-37"66,1 2,2 0,2 2,2 1,20-22,-48 59,0-1,1 1,-1 0,1 0,-1 0,1-1,-1 1,1 0,0 0,0 0,-1 0,1 0,0 0,0 0,0 0,0 1,0-1,0 0,0 1,0-1,1 0,-1 1,0-1,0 1,0 0,1-1,-1 1,0 0,0 0,1 0,-1 0,0 0,1 0,-1 0,0 0,0 0,1 1,-1-1,0 1,0-1,0 1,1-1,-1 1,0-1,0 1,0 0,0 0,0 0,0-1,0 1,0 0,-1 0,1 0,0 1,-1-1,1 0,0 0,-1 0,1 0,-1 2,2 95,-3-89,-1 0,1 1,1-1,0 0,0 0,1 1,0-1,0 0,1 0,1 0,-1 0,1-1,1 1,0-1,0 1,0-1,5 5,-6-9,-1 0,1-1,0 1,1-1,-1 0,0 0,1 0,0 0,0-1,-1 1,2-1,-1 0,0 0,0-1,0 1,1-1,-1 0,1 0,-1 0,1-1,0 0,-1 0,1 0,-1 0,1-1,-1 1,1-1,-1 0,1-1,-1 1,0-1,1 0,-1 0,0 0,19-15,-1 0,0-1,-1-1,-1-1,-1-1,-1-1,-1 0,-1-1,-1-1,-1-1,4-10,40-82,-49 96</inkml:trace>
  <inkml:trace contextRef="#ctx0" brushRef="#br0" timeOffset="3483.9">6774 1,'0'18,"1"54,-4 0,-3 0,-4 7,-12 225,4-112,18-180</inkml:trace>
  <inkml:trace contextRef="#ctx0" brushRef="#br0" timeOffset="3728.463">6379 452,'43'-5,"29"-1,12 0,-5 1,-5 2,-10 1,-12 0,-10 2,-6 0,-6 0,-2 0,-2 1,0-1,-5 0</inkml:trace>
  <inkml:trace contextRef="#ctx0" brushRef="#br0" timeOffset="4482.321">7225 536,'16'-11,"0"0,-1-1,-1-1,0 0,-1-1,0 0,-1-1,0-1,-2 0,0 0,0-1,1-8,-10 24,0-1,0 0,-1 1,1-1,0 0,-1 0,0 0,1 0,-1 0,0 1,0-1,0 0,0 0,0 0,0 0,-1 0,1 0,-1 0,1 1,-1-1,0 0,0 0,0 1,1-1,-2 1,1-1,0 0,0 1,0 0,-1-1,1 1,-1 0,1 0,-1 0,1 0,-1 0,0 0,0 0,1 0,-1 1,0-1,0 1,0-1,1 1,-1 0,0 0,-1 0,-91 10,77-3,1 1,0 1,0 0,0 1,1 0,1 2,0-1,1 2,0 0,1 0,0 2,1-1,0 1,2 1,0-1,0 2,2-1,0 1,1 0,0 3,4-14,1 1,0-1,0 0,0 0,1 0,0 1,0-1,1 0,0 0,0 1,0-1,1 0,0 0,0 0,1-1,-1 1,1 0,0-1,1 0,0 0,-1 0,1 0,1 0,-1-1,1 0,0 0,0 0,0 0,1-1,8 6,0 0,1-2,0 0,0 0,1-2,-1 0,1 0,1-2,-1 0,12 0,4-3,1-1,0-1,-1-2,0-2,0-1,0-1,-1-2,0-1,-1-1,0-2,-1-1,-1-1,0-1,0-3,1 1,-2-1,0-1,-2-1,0-2,-2 0,0-2,-2 0,-1-2,-1 0,-1-1,5-15,-21 40,0 0,-1 0,0 0,0 0,0 0,0 0,0-1,-1 1,0 0,0 0,0-1,-1 1,1 0,-1-1,0 1,0 0,-1 0,1 0,-1 0,0 0,0 1,0-1,0 0,-1 1,0-1,1 1,-1 0,0 0,-1 0,1 0,0 1,-1-1,0 1,1 0,-1 0,0 0,0 1,0-1,0 1,0 0,-1 0,1 1,0-1,0 1,-1 0,0 0,-13 1,1 0,-1 2,1 0,0 1,0 0,1 2,-1 0,1 1,0 0,1 1,0 1,0 1,1 0,-5 4,15-11,0 0,-1-1,1 1,1 1,-1-1,0 1,1-1,0 1,-1 0,2 0,-1 0,0 1,1-1,0 1,0-1,0 1,1 0,-1 0,1 0,0 0,1 0,-1 0,1 0,0 0,0 0,0 0,1 0,0 0,0 0,0 0,1-1,-1 1,1 0,0-1,1 1,-1-1,1 1,2 2,10 5,0-1,1-1,0 0,1-1,0-1,0 0,1-2,0 0,0 0,9 0,36 13,-51-17,0 1,0 0,0 1,0 1,-1 0,1 0,-1 1,-1 0,1 1,-1 0,0 1,-1 0,0 1,0 0,-1 0,0 1,0 0,-1 0,-1 1,1-1,-2 2,0-1,3 8,-8-8,0 1,0 0,-1-1,0 1,-1-1,0 1,-1-1,0 0,-1 0,-3 7,-7 22,14-38,-1-1,0 1,1-1,0 1,-1 0,1-1,0 1,0 0,0-1,0 1,0 0,0-1,0 1,1 0,-1-1,1 1,-1 0,1-1,0 1,-1-1,1 1,0-1,0 0,0 1,0-1,0 0,0 1,1-1,-1 0,0 0,1 0,-1 0,0 0,1-1,-1 1,1 0,0-1,-1 1,1-1,-1 1,1-1,0 0,0 0,18 4</inkml:trace>
  <inkml:trace contextRef="#ctx0" brushRef="#br0" timeOffset="9251.708">1 1383,'1'-1,"0"0,0 0,1 0,-1 0,0 0,1 0,-1 0,1 1,-1-1,1 1,0-1,-1 1,1-1,-1 1,1 0,0 0,-1 0,1 0,0 0,-1 0,1 0,0 0,-1 1,1-1,-1 1,1-1,0 1,-1 0,1-1,-1 1,0 0,1 0,-1 0,0 0,1 1,123 45,-95-42,1-1,-1-1,0-2,1-1,-1-1,0-2,1-1,8-3,99-9,-136 16,35-2,-1 1,0 2,0 1,0 2,4 3,21 2,0-2,0-3,0-2,44-5,7 1,255 1,-124-27,399 29,-317-31,-118 31,-80 2,0-6,19-8,233-4,-159 12,154-25,-3 18,41-5,-141 12,20-24,57 15,-257 3,0 3,67 6,66-2,69-27,10 1,449 29,-555-29,-113 26,-60 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1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 0,1-1,0 1,0-1,0 1,0-1,0 0,0 0,0 0,0 0,0 0,0 0,0 0,1-1,-1 1,0-1,1 0,-1 1,0-1,1 0,-1-1,1 1,0 0,196 3,-1-31,-142 27,-32 1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6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1 328,'63'2,"-37"0,0-2,0 0,1-2,-1-1,0-1,8-3,-26 4,1 0,-1-1,0-1,0 1,-1-1,1-1,-1 1,0-1,-1-1,1 1,-1-1,0 0,-1 0,0-1,0 0,0 0,-1 0,-1 0,1-1,0-4,-3 10,0 0,-1 0,1 1,-1-1,0 0,0 1,0-1,0 0,-1 0,1 1,-1-1,1 0,-1 1,0-1,0 1,0-1,-1 1,1-1,-1 1,1 0,-1 0,0-1,1 1,-1 0,0 1,0-1,-1 0,1 1,0-1,-1 1,1-1,-1 1,1 0,-1 0,1 0,-1 1,-1-1,-103-6,97 9,0 0,0 1,0 0,0 0,1 1,0 0,-1 1,2 0,-1 0,1 1,-1 0,1 1,1 0,0 0,0 0,0 1,1 0,0 0,0 1,1 0,0 0,1 0,0 0,0 1,1 0,1 0,-1 0,2 0,-1 0,1 0,1 0,0 0,0 1,1 3,1-9,-1-1,1 1,0 0,0-1,1 1,-1-1,1 0,0 0,0 0,0 0,1 0,0-1,-1 1,1-1,0 0,1 0,-1-1,0 1,1-1,-1 0,1 0,0-1,0 1,0-1,2 0,132 7,-118-9,-1 0,1-2,-1 0,1-2,-1 0,-1-1,1-1,-1-1,0-1,-1 0,2-3,-4 4</inkml:trace>
  <inkml:trace contextRef="#ctx0" brushRef="#br0" timeOffset="478.287">565 498,'54'-56,"-3"-1,-2-3,27-46,-56 80,-9 42,-11-3,-2-6,1 1,0-1,1 0,0 1,0-1,0 0,1 1,0-1,1 0,-1 0,1 0,1 0,-1 0,1 0,0 0,1-1,0 0,0 1,0-1,1-1,0 1,0-1,0 0,0 0,1 0,0-1,4 3,0-4,0-1,-1 0,1 0,0-1,0 0,0-1,0 0,0-1,0 0,0 0,-1-1,1-1,0 1,-1-2,0 1,1-1,-2-1,1 1,0-1,-1-1,0 0,0 0,-1 0,1-1,-1-1,-1 1,0-1,0 0,2-4,2-5,-4 0</inkml:trace>
  <inkml:trace contextRef="#ctx0" brushRef="#br0" timeOffset="1263.318">1440 301,'13'0,"-1"-1,1 0,0 0,-1-2,0 1,1-1,-1-1,0 0,0-1,-1 0,1-1,-1 0,-1-1,1 0,-1-1,3-2,-10 4,1 1,-1 0,0 0,0-1,-1 0,1 0,-1 1,-1-1,1-1,-1 1,0 0,0 0,-1 0,0 0,0-1,0-2,0 6,0 0,-1 0,1 0,0 0,-1 0,1 0,-1 1,0-1,0 0,0 0,0 1,-1-1,1 1,-1-1,0 1,1-1,-1 1,0 0,0 0,-1 0,1 0,0 0,-1 1,1-1,-1 1,1-1,-1 1,0 0,0 0,1 0,-1 0,0 1,0-1,-3 1,-4 0,0 1,-1 1,1 0,0 1,0 0,1 0,-1 1,1 0,-1 0,1 1,0 1,1 0,0 0,0 0,0 1,0 0,1 1,0 0,1 0,0 0,0 1,1-1,0 2,0-1,1 0,1 1,-1 0,1 0,1 0,0 0,1 0,-1 1,3-5,-1-1,1 1,0-1,0 0,1 1,-1-1,1 0,0 0,1 0,-1-1,1 1,0 0,0-1,1 0,-1 1,1-1,0-1,0 1,0-1,0 1,1-1,-1 0,1-1,0 1,0-1,5 2,3 1,-1-1,1 0,1 0,-1-2,0 1,1-2,0 0,-1 0,1-1,6-2,-2 2,1-1,0-1,-1-1,1-1,-1 0,0-2,0 0,-1-1,0 0,0-1,0-2,-1 1,-1-2,0 0,0-1,-1 0,0-1,-1 0,-1-2,0 1,-1-1,-1-1,3-6,-10 16,1-2,0 0,0 0,-1-1,1 1,-2-1,0 0,0 0,0 0,-1 0,0 0,-1 0,0 0,0 0,-1-1,-1 1,0-4,1 12,1-1,-1 1,0-1,1 1,-1-1,0 1,0-1,0 1,0 0,0 0,0-1,0 1,-1 0,1 0,0 0,-1 0,1 0,0 1,-1-1,1 0,-1 1,0-1,1 1,-1-1,1 1,-1 0,0 0,1 0,-1 0,0 0,1 0,-1 0,0 0,1 1,-1-1,1 0,-1 1,1 0,-1-1,1 1,-1 0,-1 1,-51 49,52-49,1 0,0 1,-1-1,1 1,0-1,0 1,0-1,0 1,1 0,-1 0,1-1,0 1,-1 0,1 0,1-1,-1 1,0 0,1 0,-1-1,1 1,0 0,0-1,0 1,0-1,0 1,0-1,1 1,-1-1,1 0,0 0,0 0,0 0,0 0,0 0,0 0,0-1,2 1,96 40,-82-37,-14-5,0 0,0 0,-1 0,1 0,0 1,0 0,0 0,0 0,0 0,-1 1,1-1,0 1,-1 0,0 0,1 0,-1 0,0 1,0-1,0 1,0 0,-1 0,1 0,-1 0,0 1,0-1,0 0,0 1,0 0,-1-1,0 1,0 0,0 0,0 0,0-1,-1 1,1 0,-1 0,0 0,-1 3,-76 142,70-128</inkml:trace>
  <inkml:trace contextRef="#ctx0" brushRef="#br0" timeOffset="1896.54">2484 131,'-26'21,"1"1,1 2,1 0,1 1,1 2,1 0,1 1,0 5,17-31,0 0,0 0,1 1,-1-1,1 1,0-1,-1 1,1-1,0 1,1 0,-1 0,0-1,1 1,0 0,-1 0,1 0,0 0,0 0,1-1,-1 1,1 0,-1 0,1 0,0-1,0 1,0 0,1-1,-1 1,0-1,1 0,0 1,-1-1,1 0,0 0,0 0,0 0,1 0,-1 0,0-1,1 1,2 0,7-3,0 0,0-2,0 1,0-1,-1-1,1 0,-1-1,0 0,0-1,-1 0,1-1,-1 0,-1 0,1-1,-1 0,3-5,105-106,-116 119,0-1,-1 1,1 0,0 0,0 0,0 0,0 0,0 0,0 0,-1 0,1 0,0 0,0 1,0-1,0 0,0 1,-1-1,1 0,0 1,0-1,-1 1,1-1,0 1,-1-1,1 1,0 0,-1-1,1 1,-1 0,1-1,-1 1,1 0,-1 0,0 0,1-1,-1 1,0 0,0 0,1 0,-1 0,0 0,0-1,0 1,0 0,0 0,0 0,-1 0,1 0,0 0,0-1,-1 1,1 0,0 0,-1 0,1-1,-1 1,1 0,-1 0,1-1,-1 1,1 2,-5 419,-21-218,24-187,-1 0,0-1,-1 1,-1-1,-1 0,0-1,-1 1,-1-1,0 0,-1-1,0 0,-1 0,-1-1,0-1,-1 1,-1-2,-3 3,-64 28,78-41,-1-1,0 1,0-1,1 0,-1 0,0 0,1 0,-1 0,0-1,0 1,1-1,-1 0,1 0,-1 0,0 0,1 0,0 0,-1-1,1 1,0-1,0 0,0 1,0-1,0 0,0 0,0-1,1 1,-1 0,1 0,-1-1,1 0,-3-8,1 1,0-1,1 0,0 0,1 1,0-1,1 0,0 0,1 0,0 0,0 0,1 0,1 0,0 1,0-1,2 0,1-12,80-275,-72 261</inkml:trace>
  <inkml:trace contextRef="#ctx0" brushRef="#br0" timeOffset="2501.259">2935 159,'-8'7,"1"1,0 0,0 1,0 0,1 0,0 0,1 0,0 1,1 0,0 0,0 1,1-1,1 1,-1-1,2 1,0 0,0 0,1 0,0 0,0 0,2 0,-1-1,2 6,-1-14,-1 1,0 0,1-1,-1 0,1 1,0-1,0 0,0 0,0 0,0 0,1 0,-1 0,1-1,-1 1,1-1,-1 1,1-1,0 0,-1 0,1 0,0-1,0 1,0-1,0 1,0-1,0 0,0 0,-1-1,1 1,0 0,0-1,0 0,0 1,0-1,-1 0,1-1,0 1,93-63,-40-2,-44 49,1 0,1 1,1 1,0 0,1 1,11-7,-26 20,0 0,0 0,0 0,0 1,0-1,1 0,-1 0,0 1,0-1,1 1,-1-1,1 1,-1-1,0 1,1 0,-1 0,1 0,-1 0,1 0,-1 0,0 0,1 0,-1 0,1 1,-1-1,0 0,1 1,-1 0,0-1,1 1,-1 0,0-1,0 1,0 0,0 0,1 0,-1 0,-1 0,1 0,0 0,0 1,0-1,-1 0,1 0,0 1,-1-1,1 0,-1 1,0-1,1 1,-1-1,0 1,0-1,3 27,-2 0,-1 1,-1-1,-2 0,0 0,-2-1,-1 1,-2-1,0 0,-10 20,-6 29,-96 395,106-429,8-22,-1-1,0-1,-2 1,0-1,0-1,-2 0,-2 3,12-18,0 0,-1-1,1 1,0-1,0 1,-1-1,1 1,0-1,-1 0,0 0,1 0,-1 0,0 0,1 0,-1 0,0 0,0-1,0 1,0-1,1 1,-1-1,0 0,0 0,0 0,0 0,0 0,0 0,0-1,0 1,0 0,0-1,0 0,1 1,-1-1,0 0,0 0,1 0,-1 0,1 0,-1 0,1-1,-1 1,1-1,0 1,-1-1,1 1,0-1,0 1,0-1,0 0,1 0,-1 1,0-1,1 0,-4-17,2 1,0 0,1-1,0 0,2 1,0-1,1 1,1-1,1 1,1 0,0 0,1 1,1 0,1 0,0 0,1 1,1 0,5-5,-8 5,1 1,0 0,1 1,1 0,0 0,1 1,1 0,0 1,1 0,0 1,0 1,1 0,1 1,0 0,0 1,0 1,1 0,0 1,1 1,-1 1,16-3,0 5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310 143,'12'29,"-1"3,-2 0,-1 2,-1-1,-2 1,-2-1,-1 1,-1 0,-2 0,-1 0,-2 0,-1 0,-2-1,-1 0,-3 4,8-29,0 0,0 0,-1 0,0-1,0 1,-1-1,0 0,0 0,-1-1,0 1,0-1,-1-1,1 1,-1-1,0 0,-1-1,1 0,-1 0,0 0,0-1,0 0,0-1,-1 0,1 0,0 0,-1-1,0-1,1 1,-1-2,1 1,-1-1,0 0,1-1,-7-2,-37-25,34 14</inkml:trace>
  <inkml:trace contextRef="#ctx0" brushRef="#br0" timeOffset="255.218">0 88,'43'-10,"39"-3,14 1,1 2,-7-1,-9 0,-8 2,-7 3,-6 3,-8 1,-12 1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1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29 311,'169'28,"132"-27,-289-1</inkml:trace>
  <inkml:trace contextRef="#ctx0" brushRef="#br0" timeOffset="246.041">1 594,'38'0,"32"0,9 0,-4 0,-10 0,-17-5,-11-2,-7 1,-9 1</inkml:trace>
  <inkml:trace contextRef="#ctx0" brushRef="#br0" timeOffset="564.732">819 1,'5'33,"1"31,-5 9,-2 2,-2-8,1-4,-1-10,2-3,0-5,-5-7,-1-3,1-4,1-3,2 0,0-1,2-5</inkml:trace>
  <inkml:trace contextRef="#ctx0" brushRef="#br0" timeOffset="980.585">1073 141,'356'-105,"-272"97,-82 8,-1 0,1 0,0 0,0 0,-1 0,1 1,0-1,-1 1,1-1,0 1,-1 0,1-1,-1 1,1 0,-1 0,1 0,-1 0,0 0,1 1,-1-1,0 0,0 1,0-1,0 0,0 1,0 0,0-1,-1 1,1-1,-1 1,1 0,-1-1,1 1,-1 0,0 0,0-1,0 1,0 0,0 0,0-1,0 1,-1 0,1-1,-1 1,1 0,-6 11,1-1,-2 1,1-1,-2-1,0 1,0-1,-1-1,0 0,-1 0,0-1,-2 2,-3 4,-32 30,14-15,2 1,1 1,1 2,2 1,1 0,-15 31,39-62,-1 0,1 0,0 0,-1 0,2 0,-1 1,0-1,1 0,0 1,0 0,1-1,-1 1,1-1,0 1,0 0,0-1,1 1,-1 0,1-1,0 1,1-1,-1 0,1 1,0-1,0 0,0 0,1 0,-1 0,1 0,0-1,0 1,0-1,1 0,-1 1,1-2,0 1,-1 0,1-1,1 0,-1 0,0 0,0 0,1-1,-1 1,1-1,17 0,-1 0,1-1,-1-2,0 0,0-1,0-1,0-1,0-1,-1-1,0-1,-1 0,15-9,-8 4</inkml:trace>
  <inkml:trace contextRef="#ctx0" brushRef="#br0" timeOffset="1280.535">2033 85,'-33'30,"-10"6,2 2,1 2,3 2,1 1,2 2,-3 9,34-51,0 1,0 0,0 0,1 0,0 0,0 0,0 0,0 1,1-1,-1 1,1-1,0 1,1-1,-1 1,1 0,0 0,0-1,0 1,1 0,0-1,0 1,0-1,0 1,1-1,0 1,-1-1,2 0,-1 0,0 0,1 0,0 0,0 0,0-1,0 0,1 1,-1-1,1 0,0-1,0 1,0-1,1 1,15 2,0 0,1-2,-1 0,1-2,0 0,0-1,-1-1,1-1,0-1,-1-1,0-1,1 0,-2-2,1 0,0-1,4-1,0 0,-1-2,0 0,-1-2,0 0,-1-2,0 0,-1-1,-1-1,-1-1,0-1,2-5,-15 17,0 0,-1 0,0-1,0 1,-1-1,0 0,0 0,0-1,-1 1,-1 0,0-1,0 1,0-1,-1 1,0-1,-1 0,0 1,0-1,-1 1,0 0,-1 0,1-1,-2 2,1-1,-1 0,0 1,-1-1,1 1,-1 0,-1 1,0-1,-4-4,3 6,-1 1,1-1,-1 1,1 0,-1 1,0 0,-1 0,1 1,0 0,-1 0,1 1,-1 0,1 1,-1 0,0 0,1 1,-1 0,1 0,-5 2,-12 1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1,'0'4,"0"8,-4 5,-3 5,-4-2,0 2,-3 1,-5 1,-3 2,-2-4,1 0,2 0,-2 2,-1-4,3 0,1-3,4-6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243 113,'-25'15,"1"0,1 2,0 0,1 2,1 1,0 0,2 1,1 1,-11 17,27-36,-1 1,1-1,1 0,-1 1,1 0,-1-1,1 1,0 0,0 0,0 0,1-1,0 1,-1 0,1 0,1 0,-1 0,0 0,1 0,0 0,0-1,0 1,0 0,1-1,0 1,-1-1,1 1,0-1,1 0,-1 1,1-1,-1-1,1 1,0 0,0-1,0 1,0-1,1 0,-1 0,0 0,1 0,3 0,5 3,1 0,-1-1,1-1,0 0,0 0,0-2,1 1,-1-2,0 0,1 0,-1-2,0 1,0-2,7-1,174-66,-178 64,0 0,0-1,-1-1,-1-1,1 0,-1-1,-1-1,0 0,0 0,-1-1,-1-1,0 0,-1-1,0 0,-1 0,-1-1,3-7,-9 19,-1 0,0-1,0 1,0 0,0-1,0 1,-1-1,0 1,0 0,0-1,0 1,0-1,0 1,-1-1,0 1,0-1,0 1,0 0,0 0,-1-1,0 1,1 0,-1 0,0 1,0-1,-1 0,1 1,0-1,-1 1,0 0,1 0,-1 0,0 0,0 0,0 0,-1 1,1 0,0-1,0 1,-1 1,1-1,-1 0,1 1,-2-1,-19-2</inkml:trace>
  <inkml:trace contextRef="#ctx0" brushRef="#br0" timeOffset="366.575">525 367,'-39'18,"1"2,1 1,1 2,1 2,1 1,-5 7,37-31,2-2,-106 101,102-97,0 1,0 0,1-1,0 1,0 1,0-1,1 0,0 1,0-1,0 1,0 0,1-1,0 1,0 0,1 0,0 0,0 0,0 0,0 0,1-1,0 1,0 0,1 0,2 0,0 0,1-1,-1 1,1-1,0 0,1-1,-1 1,1-1,0 0,0 0,0-1,0 0,1 0,-1 0,1-1,0 0,-1 0,1-1,0 0,0 0,0-1,0 1,0-2,0 1,0-1,0 0,0 0,4-2,2 2,0-1,0 0,0 0,-1-2,1 1,-1-2,0 0,0 0,-1-1,0 0,0-1,0 0,0-1,-1-1,-1 1,0-1,0-1,0 0,-1 0,-1 0,0-1,0 0,-1-1,-1 0,1 1,-2-2,0 1,0 0,0-10,-3 17,0-1,-1 0,1 1,-1-1,0 0,-1 0,0 1,0-1,0 1,0-1,-1 1,0-1,0 1,0 0,-1 0,0 0,0 0,0 0,-1 1,1-1,-1 1,0 0,0 0,-1 0,1 1,-4-2,-14-10</inkml:trace>
  <inkml:trace contextRef="#ctx0" brushRef="#br0" timeOffset="1049.761">976 424,'36'-79,"3"1,3 3,9-8,-22 48,-29 34,1 1,-1-1,0 1,1-1,-1 1,1-1,-1 1,1-1,-1 1,1 0,-1-1,1 1,0-1,-1 1,1 0,-1 0,1-1,0 1,-1 0,1 0,0 0,-1 0,1 0,0 0,-1 0,1 0,0 0,-1 0,1 0,0 0,-1 1,1-1,0 0,-1 0,1 1,-1-1,1 0,0 1,-1-1,1 1,-1-1,1 1,-1-1,1 1,-1-1,0 1,1-1,-1 1,0-1,1 1,-1 0,0-1,0 1,1 0,-1-1,0 1,0 0,0-1,0 1,1 7,0 0,0 0,-1-1,0 1,-1 0,0 0,0 0,0 0,-1-1,-1 1,-1 4,-6 85,10-95,0 0,1-1,-1 1,1-1,-1 1,1 0,0-1,0 1,0-1,0 0,0 1,0-1,0 0,0 1,0-1,0 0,1 0,-1 0,1 0,-1 0,1-1,-1 1,1 0,-1-1,1 1,-1-1,1 1,0-1,-1 0,1 0,0 1,0-1,-1-1,1 1,0 0,-1 0,1 0,0-1,-1 1,1-1,-1 0,1 1,-1-1,1 0,64-43,-26 5,-16 15,0 1,1 1,1 1,1 1,14-6,-40 25,0 0,0 0,0 0,0 0,0 0,0 1,0-1,0 0,1 1,-1-1,0 1,0 0,1-1,-1 1,0 0,1 0,-1-1,0 1,1 0,-1 1,0-1,1 0,-1 0,0 0,0 1,1-1,-1 1,0-1,0 1,1-1,-1 1,0 0,0 0,0-1,0 1,0 0,0 0,0 0,0 0,0 0,-1 0,1 0,0 1,-1-1,1 0,-1 0,1 0,-1 1,0-1,1 0,-1 1,0-1,0 0,0 1,0-1,0 0,0 1,-38 118,15-67,10-19,8-24,0 1,1 0,0 1,1-1,0 1,1 0,0-1,1 1,0 0,1 6,4 0</inkml:trace>
  <inkml:trace contextRef="#ctx0" brushRef="#br0" timeOffset="1289.055">2106 85,'-39'33,"-41"36,-17 15,-6 8,5-2,5-7,8-8,9-12,13-6,8-10,7-6,9-7,9-3,6-8,7-2,2-6,2-4</inkml:trace>
  <inkml:trace contextRef="#ctx0" brushRef="#br0" timeOffset="1652.751">2077 649,'-59'17,"1"4,0 1,2 4,-2 3,10 11,48-39,-1 0,0 1,1-1,-1 1,1-1,0 0,-1 1,1-1,0 1,0-1,0 1,0-1,0 1,0-1,0 1,1-1,-1 1,0-1,1 0,-1 1,1-1,0 1,-1-1,1 0,0 0,0 1,0-1,0 0,0 0,0 0,0 0,0 0,0 0,1 0,-1-1,0 1,1 0,-1-1,0 1,1-1,43 20,-40-20,-1 0,0 1,0-1,0 1,0 0,0 0,0 0,0 1,0 0,-1-1,1 1,0 1,-1-1,0 0,1 1,-1 0,0-1,0 1,0 1,-1-1,1 0,-1 1,0-1,0 1,0-1,0 1,-1 0,1 0,-1 0,0 0,0 0,-1 0,1 0,-1 0,0 1,0 2,-4-1,-1 0,0-1,0 1,0-1,0 0,-1-1,0 1,0-1,0 0,-1-1,1 1,-1-1,0 0,0-1,0 0,0 0,0 0,0-1,-1 0,1-1,0 1,-1-2,1 1,0-1,-19 2</inkml:trace>
  <inkml:trace contextRef="#ctx0" brushRef="#br0" timeOffset="2939.857">609 0,'-55'2,"21"-3,-160 5,180-1,0 1,0 1,0 0,1 1,0 0,0 1,1 1,-1 0,2 0,-1 1,1 1,1 0,-2 2,1 2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1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1 367,'218'-158,"-175"118,-1-1,-3-2,20-30,-59 73,0-1,0 1,0-1,0 1,1-1,-1 1,0-1,0 1,0-1,0 1,0-1,1 1,-1 0,0-1,0 1,1-1,-1 1,0 0,1-1,-1 1,1 0,-1-1,0 1,1 0,-1-1,1 1,-1 0,1 0,-1 0,1 0,-1-1,0 1,1 0,-1 0,1 0,-1 0,1 0,-1 0,1 0,-1 0,1 0,-1 0,1 0,-1 1,1-1,-1 0,1 0,-1 0,1 1,-1-1,1 0,-1 1,0-1,1 0,-1 1,0-1,1 0,-1 1,0-1,1 1,-1-1,0 0,0 1,0-1,1 1,2 36,-3-33,7 208,28 55,-28-208,-6-43,0 0,1 0,1 0,0 0,1 0,1 0,1-1,0 1,-5-15,-1-1,0 1,0-1,1 1,-1-1,0 1,1-1,-1 1,0-1,1 1,-1-1,1 1,-1-1,1 1,-1-1,1 0,-1 1,1-1,-1 0,1 0,-1 1,1-1,0 0,-1 0,1 0,0 0,-1 0,1 0,-1 0,1 0,0 0,-1 0,1 0,-1 0,1 0,0 0,-1-1,1 1,-1 0,1 0,0-1,-1 1,1 0,-1-1,1 1,-1-1,0 1,1 0,-1-1,1 1,-1-1,0 1,1-1,-1 0,0 1,0-1,1 1,-1-1,0 1,0-1,0 0,0 1,0-1,0 0,19-47,-18 44,92-276,11 55,-57 99,-53 120,-2 9</inkml:trace>
  <inkml:trace contextRef="#ctx0" brushRef="#br0" timeOffset="3233.015">932 649,'-33'73,"17"12,16-83,-1 0,1 0,0 0,0 0,0 1,1-1,-1 0,0 0,1 0,0 0,-1 0,1 0,0 0,0 0,0 0,0 0,0 0,1 0,-1-1,1 1,-1-1,1 1,-1-1,1 1,0-1,0 0,0 0,-1 0,1 0,0 0,0 0,1 0,-1-1,0 1,0-1,0 0,1 1,3-2,0-1,0 0,0 1,0-2,-1 1,1-1,-1 1,0-2,1 1,-1-1,-1 1,1-1,0 0,-1-1,0 1,0-1,0 0,-1 0,0 0,0-1,0 1,0-1,-1 1,0-1,0 0,-1 0,1 0,-1 0,0-5,1 4,-1 0,0 0,0-1,-1 1,1 0,-2 0,1 0,-1 0,0 0,0 0,-1 0,0 0,0 0,-1 0,0 1,0-1,0 1,-10-2,1 7</inkml:trace>
  <inkml:trace contextRef="#ctx0" brushRef="#br0" timeOffset="5968.456">1355 254,'44'0,"27"0,8 0,-6 0,-9 0,-12 0,-9 0,-8 0,-4 0,-4 0,0 0,-6 0</inkml:trace>
  <inkml:trace contextRef="#ctx0" brushRef="#br0" timeOffset="6218.154">1496 480,'39'-5,"31"-6,14-1,-3-4,-10 1,-13 3,-11 4,-14 2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1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85 476,'1'1,"0"1,0 0,1-1,-1 1,0-1,1 1,0-1,-1 0,1 0,0 0,-1 0,1 0,0 0,0 0,0 0,0-1,0 1,0-1,0 1,0-1,0 0,0 0,0 0,0 0,1 0,-1-1,0 1,0 0,1-1,168-20,28-7,-155 28,-64 18,2-9,3 1</inkml:trace>
  <inkml:trace contextRef="#ctx0" brushRef="#br0" timeOffset="213.422">0 729,'39'0,"31"-4,9-3,-5 1,-9 2,-12 0,-9 2,-8 1,-5 0,-8 1</inkml:trace>
  <inkml:trace contextRef="#ctx0" brushRef="#br0" timeOffset="800.055">846 306,'13'-13,"0"0,0 1,1 1,1 0,0 1,0 0,1 1,0 1,0 1,1 0,0 1,7-1,1 0,-10 0,1 2,0 0,0 1,0 0,1 2,-1 0,1 0,0 2,0 0,-1 1,5 1,-19-1,1-1,-1 1,0-1,0 1,0 0,0 0,0 0,0 0,0 0,0 0,0 1,0-1,0 1,-1-1,1 1,-1 0,1 0,-1-1,0 1,0 0,0 0,0 0,0 0,0 1,0-1,-1 0,1 0,-1 0,1 1,-1-1,0 0,0 0,0 1,0-1,0 0,-1 0,1 1,-1 0,-45 76,-114 54,158-132,-1 1,1 0,-1-1,1 1,0 0,0 0,0 0,0 0,0 0,0 1,1-1,-1 1,1-1,-1 1,1-1,0 1,0 0,0 0,1-1,-1 1,1 0,-1 0,1 0,0 0,0 0,0 0,1-1,-1 1,0 0,1 0,0 0,0 0,0-1,0 1,0 0,1-1,-1 1,1-1,-1 0,1 1,0-1,0 0,0 0,3 2,81 42,-77-44,0 1,-1 1,1-1,-1 2,0-1,0 1,0 0,-1 0,0 1,0 0,0 1,-1 0,0-1,0 2,0-1,-1 1,0 0,-4-4,1 0,-1 0,0 0,-1 1,1-1,-1 0,0 0,0 0,0 1,0-1,-1 0,1 0,-1 0,0 0,-1 0,1 0,-1 0,1 0,-1 0,-1 0,1-1,0 1,-1-1,0 0,1 0,-1 0,0 0,-1 0,0 0,-109 61,-42-16,136-44,7-5</inkml:trace>
  <inkml:trace contextRef="#ctx0" brushRef="#br0" timeOffset="1114.347">1806 278,'-62'61,"3"2,2 3,4 3,-24 41,76-108,-7 8,1-1,1 2,0-1,0 0,1 1,1 0,-1 1,2-1,0 1,0-1,1 1,0 0,1 0,1 0,0 0,0 2,4-9,0 1,0-1,0 0,0-1,1 1,0-1,0 0,0 0,0-1,1 1,-1-1,1 0,0-1,0 1,0-1,0 0,0-1,1 0,-1 0,0 0,1 0,-1-1,1 0,-1-1,0 1,1-1,-1-1,1 1,5 1,11 1,0-1,0-2,0 0,0-1,0-1,-1-1,0-1,0-1,0-1,-1-1,0-1,0 0,-1-2,16-12,-23 15,0-1,-1 0,0 0,-1-2,0 1,0-1,-2-1,1 0,-2 0,0 0,0-1,-1-1,-1 1,0-1,-1 0,-1-1,-1 1,0-1,0 1,-2-1,0 0,-1 0,0 0,-1 0,-3-11,1 19,0 0,-1 0,0 1,0-1,-1 1,1 0,-2 0,1 0,-1 1,0 0,0 0,-1 0,0 1,0 0,0 0,0 1,-1 0,0 0,0 1,0 0,0 0,0 1,-1 0,1 0,-1 1,1 0,-1 1,-5 0,-11 0</inkml:trace>
  <inkml:trace contextRef="#ctx0" brushRef="#br0" timeOffset="1485.365">2568 24,'-19'10,"1"0,1 1,0 1,1 1,0 0,0 1,2 1,0 0,0 1,2 1,0 0,0 2,10-16,1 0,0 0,0 0,0 1,1-1,-1 0,1 0,0 0,0 0,0 1,0-1,0 0,1 0,-1 0,1 1,0-1,0 0,0 0,0 0,1 0,-1 0,1-1,0 1,0 0,0-1,0 1,0-1,0 0,1 0,-1 0,1 0,-1 0,1 0,0-1,0 1,0-1,0 0,0 0,0 0,0 0,0 0,0-1,1 0,-1 1,0-1,0 0,1 0,1-1,4 3,0 0,1-1,-1-1,1 1,-1-1,1-1,-1 0,1 0,-1-1,0 0,1 0,-1-1,-1 0,1-1,0 0,-1-1,0 1,0-2,0 1,0-1,-1 0,0-1,0 1,-1-1,0-1,0 1,-1-1,0 0,0 0,-1-1,0 0,0 1,-1-2,-2 5,0 0,0-1,-1 1,0-1,0 1,-1-1,1 1,-1-1,0 1,-1 0,1 0,-1-1,0 1,0 0,-1 0,1 1,-1-1,0 0,0 1,-1 0,0 0,1 0,-1 0,0 0,-1 1,1 0,-1 0,1 0,-1 0,0 1,0 0,0 0,0 0,-1 1,1-1,-4 1,-19-8,2 2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316 105,'-16'3,"-1"2,1-1,0 2,0 0,0 1,1 1,0 0,1 1,0 1,0 0,1 1,0 0,1 1,0 0,1 1,1 1,0 0,0 0,2 0,0 1,0 1,1-1,1 1,1 1,0-1,1 1,0 9,3-4,1-1,2 0,0 0,1 0,1 0,0 0,2-1,1 0,0 0,2 0,0-1,1 0,1-1,7 9,-7-16,0-2,0 1,1-1,0-1,0 0,1-1,0 0,1-1,-1-1,1 0,0 0,0-2,1 0,-1 0,1-1,0-1,-1-1,1 0,0-1,-1 0,1-1,-1-1,1 0,-1-1,0-1,8-3,-1 0,0-2,-1 0,1-1,-2-1,0-1,0-1,-2 0,1-1,-2-1,0-1,-1 0,-1-1,0-1,-2 0,0-1,-1 0,-1-1,6-19,-9 26,-1-1,-1 1,0-2,-1 1,-1 0,0-1,-1 0,-1 1,-1-1,0 0,0 0,-2 1,0-1,-1 0,-1 1,0 0,-2-3,1 4,0 0,-1 1,-1 0,0 1,-1 0,0 0,-1 0,0 1,-1 0,0 1,-1 0,0 1,-1 0,0 1,0 0,0 1,-1 0,0 1,-1 0,1 1,-1 1,0 0,0 1,-1 0,1 1,0 1,-1 0,1 1,-1 1,-8 1,-21 9,8 1</inkml:trace>
  <inkml:trace contextRef="#ctx0" brushRef="#br0" timeOffset="765.811">62 472,'4'-8,"-1"1,1-1,0 1,0 0,1 0,0 0,0 1,1 0,-1 0,1 0,1 1,-1 0,1 0,0 0,0 1,0 0,1 1,-1-1,1 1,0 1,7-2,-7 0,0 0,0 1,0 1,0-1,1 1,-1 0,1 1,-1 0,1 0,-1 1,1 0,0 1,-1 0,1 0,-1 1,0 0,1 0,-1 1,0 0,0 0,0 1,-1 0,0 1,5 3,174 189,-179-193,1 0,1-1,-1 0,0 0,1-1,-1 0,1-1,0 0,-1 0,1-1,0 0,0 0,0-1,-1 0,1-1,-1 0,1 0,-1-1,1 0,-1 0,0-1,1-1,15-27,-22 18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507 481,'1'-4,"0"1,0 0,-1-1,1 1,-1-1,1 1,-1-1,0 1,-1-1,1 1,0-1,-1 1,0-1,0 1,0 0,0-1,-1 1,1 0,-1 0,0 0,0 0,0 0,0 1,0-1,-1 0,0 0,-5-2,0 1,0 0,0 0,-1 1,0 0,1 0,-1 1,0 1,0-1,0 1,0 1,0-1,0 2,0-1,0 1,-3 1,-12-1,-2 0,0 1,0 1,0 1,1 1,0 2,0 0,0 2,1 1,-21 11,43-20,-1 0,1 1,0-1,0 0,-1 1,1 0,0 0,1 0,-1 0,0 0,0 0,1 0,-1 0,1 0,0 1,0-1,0 1,0-1,0 1,0-1,0 1,1 0,0-1,-1 1,1 0,0-1,0 1,1 0,-1-1,0 1,1 0,0-1,-1 1,1-1,0 1,0-1,1 1,-1-1,0 0,1 1,0-1,-1 0,1 0,0 0,0-1,0 1,0 0,0-1,14 10,1-1,0-1,0-1,0 0,1-1,0-1,1-1,-1-1,6 1,72 9,-96-14,1 0,-1 1,1-1,-1 0,1 0,0 1,-1-1,1 0,-1 1,1-1,-1 0,1 1,-1-1,0 1,1-1,-1 1,1-1,-1 1,0-1,1 1,-1-1,0 1,0 0,0-1,1 1,-1-1,0 1,0 0,0-1,0 1,0-1,0 1,0 0,0-1,0 1,0 0,-1-1,1 1,0-1,0 1,0-1,-1 1,1 0,0-1,-1 1,1-1,-1 1,1-1,0 0,-1 1,1-1,-1 1,1-1,-1 0,1 1,-1-1,0 0,1 0,-1 1,-38 27,34-24,-27 16,12-9,2 1,0 1,0 0,1 1,1 1,0 1,1 0,0 2,12-14,1 0,-1 1,1-1,0 0,0 1,0 0,1 0,-1-1,1 1,0 0,1 0,-1 0,1 0,0 0,0 0,1 0,-1 0,1 0,0 0,1 0,-1 0,1-1,0 1,0 0,0-1,1 0,0 1,-1-1,1 0,1-1,-1 1,1 0,-1-1,1 0,0 0,0 0,0 0,1-1,-1 1,1-1,-1 0,1-1,4 2,0 1,-1 0,1 0,0-1,0 0,0-1,1 0,-1-1,1 0,-1 0,1-1,-1 0,1 0,-1-1,1-1,-1 1,0-2,0 1,0-1,0-1,0 1,0-1,-1-1,0 0,5-4,0-5</inkml:trace>
  <inkml:trace contextRef="#ctx0" brushRef="#br0" timeOffset="332.506">365 1,'-43'204,"9"2,1 87,-21 131,53-411,-3 18,1 0,2 1,1-1,2 0,5 31,-1-39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2.82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278 59,'-247'17,"217"-5,46 4,147-4,203-23,15-17,-151 10,1256-40,-1142 60,-656-2,286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1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0,'24'5,"17"1,8 0,-2-1,-2-2,-5-1,-4 0,-4-2,-7-5,-3-1,0 0,-4 1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3.27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9 0,'0'0,"1"1,-1-1,0 0,1 1,-1-1,0 0,0 1,1-1,-1 0,0 1,0-1,0 1,1-1,-1 0,0 1,0-1,0 1,0-1,0 0,0 1,0-1,0 1,0-1,0 1,0-1,0 0,0 1,0-1,-1 1,1-1,0 0,0 1,0-1,-1 1,1-1,0 0,0 1,-1-1,1 0,0 1,-1-1,1 0,0 0,-1 1,1-1,0 0,-1 0,1 0,-1 0,1 1,0-1,-1 0,1 0,-1 0,1 0,-1 0,1 0,0 0,-1 0,1 0,-1 0,1 0,-1 0,17 4,0-1,0 0,1-1,-1 0,0-1,1-1,12-2,11 1,600-26,1150 24,-1623 8,-150 13,-19-7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22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69 0,'-10'29,"-3"14,-4 5,1-2,3-7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47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11 1,'-4'14,"-3"5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77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217 1,'-3'0,"0"0,-1 0,1 0,0 1,0-1,0 1,0 0,0 0,1 0,-1 0,0 1,0-1,1 1,-1 0,1-1,-1 1,1 0,0 1,-1-1,1 0,1 1,-1-1,0 1,0-1,1 1,0 0,-1 0,1-1,0 1,0 0,1 0,-1 0,1 0,-1 1,1-1,0 0,0 0,0 0,1 0,-1 0,1 0,-1 0,1 0,0 0,0 0,1 0,-1-1,1 1,0 2,2-1,-1 0,0 0,-1 1,1-1,-1 1,0 0,0 0,0 0,0 0,-1 0,0 0,0 0,-1 0,1 0,-1 1,0-1,0 0,-1 0,0 1,0-1,0 0,0 0,-1 0,0 0,0-1,0 1,-1 0,1-1,-1 1,0-1,-1 0,-1 2,0-2,0-1,0 0,0 0,-1 0,1-1,-1 0,1 0,-1 0,0 0,0-1,0 0,0-1,0 1,0-1,0 0,0-1,0 1,0-1,0 0,1-1,-1 1,0-1,-1-1,-6-8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9.68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1,'0'0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9.442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77 0,'-14'24,"-5"18,1 6,3-1,5-7</inkml:trace>
  <inkml:trace contextRef="#ctx0" brushRef="#br0" timeOffset="501.268">331 198,'18'-26,"1"1,1 1,2 1,0 1,1 1,13-8,-34 27,-1 0,1 0,0 0,0 1,0-1,0 1,0-1,0 1,1 0,-1 0,0 0,1 0,-1 0,0 1,1-1,-1 1,1-1,-1 1,1 0,-1 0,1 0,-1 0,1 0,-1 1,1-1,-1 1,1 0,-1 0,1-1,-1 2,0-1,0 0,0 0,1 1,-1-1,0 1,-1-1,1 1,2 2,12 47,-15-46,-1-1,1 0,-1 0,1 0,1 1,-1-1,1 0,-1 0,1-1,0 1,0 0,1 0,-1-1,1 0,0 1,0-1,0 0,0 0,0-1,1 1,-1-1,1 1,0-1,0 0,-1-1,1 1,0-1,1 1,5-3,0 0,0-1,-1 1,1-2,0 0,-1 0,1 0,-1-1,0-1,0 1,-1-2,1 1,-1-1,0 0,-1-1,1 0,-2 0,1-1,-1 1,0-1,0-1,-1 1,0-1,0 0,1-6,5-5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5.53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199 1,'-2'26,"-2"1,0-1,-1 1,-2-1,-1-1,-1 1,-7 28,-100 278,112-322,-1 0,1 1,1-1,0 1,0 0,1 0,1 0,0 0,0 0,1 0,0 1,1-1,2 9,-2-18,0 0,0 0,0 0,1 0,-1 0,1-1,-1 1,1 0,0-1,-1 1,1-1,0 1,0-1,0 0,0 0,0 0,0 0,1 0,-1-1,0 1,0-1,1 1,-1-1,0 0,1 0,-1 0,0 0,1 0,-1 0,0-1,2 1,78-24,-64 17,56-21,-51 18,1 0,-1 2,2 1,-1 1,1 1,0 1,18 0,58 6,-94 3,-7 1</inkml:trace>
  <inkml:trace contextRef="#ctx0" brushRef="#br0" timeOffset="521.457">1102 255,'2'51,"-2"-1,-2 1,-2-1,-2 0,-3 0,-2-1,-2 0,-10 24,-15 37,33-99</inkml:trace>
  <inkml:trace contextRef="#ctx0" brushRef="#br0" timeOffset="802.296">763 283,'43'0,"43"-5,12-1,-1 0,-8-4,-14 1,-15 0,-13 3,-9 2,-7 2,-3-4,-8 0</inkml:trace>
  <inkml:trace contextRef="#ctx0" brushRef="#br0" timeOffset="1305.9">1666 86,'-151'452,"145"-433,1 0,1 1,1-1,0 1,1 0,2 0,0 0,1 0,1 3,-2-22,0 1,0 0,0 0,1-1,-1 1,0 0,1-1,-1 1,1 0,0-1,-1 1,1 0,0-1,0 1,0-1,0 0,0 1,0-1,1 0,-1 0,0 1,1-1,-1 0,1 0,-1-1,1 1,-1 0,1 0,-1-1,1 1,0-1,0 1,-1-1,1 0,0 0,0 0,-1 0,1 0,0 0,0 0,-1 0,1-1,0 1,-1-1,1 1,1-2,76-40,-76 40,142-86,-144 87,0 0,0 0,1 0,-1 1,0-1,0 1,1-1,-1 1,1-1,-1 1,0 0,1 0,-1-1,1 1,-1 0,1 0,-1 1,1-1,-1 0,0 0,1 1,-1-1,0 1,1-1,-1 1,0-1,1 1,-1 0,0 0,0 0,0 0,0 0,0 0,0 0,0 0,0 0,0 0,0 0,-1 1,1-1,0 0,-1 0,1 1,-1 0,-2 65,-10 17,14-65</inkml:trace>
  <inkml:trace contextRef="#ctx0" brushRef="#br0" timeOffset="1565.639">2146 650,'-5'24,"-1"8</inkml:trace>
  <inkml:trace contextRef="#ctx0" brushRef="#br0" timeOffset="1716.31">2174 283,'0'0</inkml:trace>
  <inkml:trace contextRef="#ctx0" brushRef="#br0" timeOffset="2033.765">2625 509,'-13'4,"11"-4,-1 0,1 0,-1 0,0 0,1 0,-1 0,1 1,-1-1,1 1,-1 0,1 0,-1 0,1 0,0 0,-1 0,1 1,0-1,0 1,0-1,0 1,0 0,0 0,1 0,-1 0,1 0,-1 0,1 1,0-1,0 0,0 1,0-1,0 1,0-1,1 1,-1-1,1 1,0-1,0 1,0 0,0-1,0 1,0-1,1 2,32 37,-30-39,1 0,-1 1,0-1,0 1,0 0,0 0,-1 0,1 0,-1 0,0 0,0 1,0-1,0 1,-1 0,1 0,-1-1,0 1,0 0,0 0,-1 0,1 0,-1 0,0 0,0 0,0 0,-1 0,0 0,1 0,-1 0,-1 0,1 0,0-1,-1 1,-1 1,0-1,0-1,0 1,-1-1,1 0,-1 0,0-1,0 1,0-1,0 1,-1-1,1 0,0-1,-1 1,1-1,-1 0,0 0,1-1,-1 1,0-1,0 0,1 0,-1 0,0-1,1 0,-1 0,0 0,1 0,-1-1,1 0,-3-1,-7-10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44.38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310 37,'-2'-2,"0"-1,0 0,0 1,0-1,0 1,-1 0,1 0,-1 0,1 0,-1 0,0 0,0 1,0-1,0 1,0 0,0 0,0 0,0 0,-1 1,1-1,0 1,0 0,-1 0,1 0,0 0,0 0,-1 1,1-1,0 1,0 0,-2 1,-95 44,92-41,-1 1,1-1,0 2,1-1,-1 1,1 0,1 1,-1 0,1 0,1 0,-1 1,2-1,-1 1,1 0,0 1,1-1,0 1,0 0,1-1,1 1,0 0,0 0,1 0,0 0,0 0,1 0,1 0,2 9,1-13,1 0,-1 0,1-1,1 1,-1-2,1 1,0-1,0 1,0-2,1 1,-1-1,1-1,0 1,0-1,0 0,0-1,0 0,0 0,1-1,6-1,72 3,-62-3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1.76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116 566,'14'5,"0"-2,0 0,0 0,1-2,-1 1,1-2,-1 0,1-1,8-1,-18 1,-1 0,1 1,0-1,0-1,-1 1,1-1,-1 0,0 0,1 0,-1-1,0 1,0-1,0 0,-1 0,1 0,-1-1,1 1,-1-1,0 0,-1 0,1 0,-1 0,0-1,0 1,0 0,0-1,-1 0,1 1,-1-5,0 6,-1 1,0 0,0 0,0 0,0 0,0-1,0 1,-1 0,1 0,-1 0,1 0,-1 0,0-1,0 1,0 1,0-1,0 0,0 0,-1 0,1 0,-1 1,1-1,-1 1,1-1,-1 1,0 0,0 0,0-1,0 1,0 1,0-1,0 0,0 0,0 1,0-1,0 1,0-1,-2 1,-85 7,71 0,1 2,0 0,1 0,0 2,1 0,0 0,1 2,0 0,1 0,0 2,1-1,-6 11,15-21,0-1,0 0,0 1,0-1,0 1,1 0,0 0,0 0,0 0,0 0,1 0,0 0,-1 1,2-1,-1 0,0 1,1-1,0 1,0-1,0 1,0-1,1 1,0-1,0 0,0 1,1-1,-1 0,1 0,0 0,0 0,0 0,1 0,-1 0,1-1,0 0,0 1,0-1,1 0,-1 0,1-1,-1 1,1-1,0 1,18 1,0-1,0 0,1-2,-1 0,0-2,1 0,-1-2,0 0,0-1,1-2,135-47,-134 43</inkml:trace>
  <inkml:trace contextRef="#ctx0" brushRef="#br0" timeOffset="395.128">483 735,'249'-207,"-220"188,-16 42,-15 14,0-33,1 1,0 0,0 0,0-1,1 1,-1 0,1 0,0 0,0-1,1 1,0 0,0 0,0 0,0-1,1 1,-1-1,1 1,0-1,1 0,-1 1,1-1,0-1,0 1,0 0,0-1,1 1,-1-1,1 0,0 0,0 0,4 1,4-2,0 0,0-1,0-1,0 0,0-1,0 0,0-1,0 0,0-1,-1 0,1-1,-1 0,0-1,0 0,0-1,-1 0,0-1,0 0,0 0,-1-1,-1 0,1-1,-1 0,0-1,10-8</inkml:trace>
  <inkml:trace contextRef="#ctx0" brushRef="#br0" timeOffset="665.246">1498 1,'-30'79,"3"1,4 1,-12 80,9 8,24-157,-1 0,-1 0,0 0,0-1,-2 0,1 0,-1 0,-1-1,0 1,-7 7,4-4</inkml:trace>
  <inkml:trace contextRef="#ctx0" brushRef="#br0" timeOffset="915.788">1131 453,'39'5,"36"1,11-5,-6-2,-10-2,-13 1,-11 0,-9 0,-6 1,-3 0,-2 1,-5 0</inkml:trace>
  <inkml:trace contextRef="#ctx0" brushRef="#br0" timeOffset="1327.946">1865 538,'11'-7,"-2"3,0 0,-1-1,1 0,-1 0,0-1,-1 0,1 0,-1-1,0 0,-1 0,0-1,0 0,-1 0,1 0,-2-1,4-8,-8 15,0 0,0 0,-1 0,1 1,-1-1,0 0,1 0,-1 0,0 1,0-1,0 0,0 1,-1-1,1 1,0-1,-1 1,1 0,0 0,-1-1,0 1,1 0,-1 0,0 0,0 1,1-1,-1 0,0 1,0-1,0 1,0 0,0-1,0 1,1 0,-1 0,0 0,0 1,0-1,0 0,0 1,0-1,0 1,0-1,1 1,-1 0,0 0,1 0,-1 0,0 0,1 0,-1 1,1-1,-1 1,-16 7,1 1,0 0,1 1,0 1,1 1,0 0,1 1,0 0,1 1,1 1,0 0,1 1,1 0,-2 5,11-18,-1 1,1-1,0 0,0 1,1-1,-1 1,1-1,0 1,0-1,0 1,1-1,-1 1,1-1,0 1,1-1,-1 0,1 0,0 1,0-1,0 0,0-1,1 1,-1 0,1-1,0 1,0-1,1 0,-1 0,1 0,-1 0,1-1,0 0,0 1,0-1,0-1,0 1,1-1,-1 1,0-1,1 0,-1-1,1 1,2-1,13 2,-1-1,1-1,-1 0,1-2,-1 0,0-2,0 0,0 0,0-2,-1-1,5-2,4-1,-3 3</inkml:trace>
  <inkml:trace contextRef="#ctx0" brushRef="#br0" timeOffset="2216.501">2260 424,'-3'-1,"0"0,0 1,0-1,0 0,0 1,0 0,0-1,0 1,-1 0,1 1,0-1,0 1,0-1,0 1,0 0,0 0,0 0,0 0,1 1,-1-1,0 1,1 0,-1 0,1 0,-1 0,1 0,0 0,0 1,0-1,0 1,1-1,-1 1,1 0,-1-1,1 1,0 0,-1 2,0 34,-3 0,-1 0,-2 0,-10 29,22-94,17-25,2 1,2 1,27-39,-48 81,2-4,-1 0,1 0,0 1,0-1,1 1,0 0,1 1,0 0,0 0,1 0,0 1,1 1,0 0,0 0,0 0,1 2,11-6,-20 11,0 0,0 0,0 0,-1 0,1 0,0 1,0-1,0 1,-1-1,1 1,0-1,0 1,-1 0,1 0,-1 0,1 0,-1 0,1 0,-1 0,0 1,1-1,-1 0,0 1,0-1,0 1,0-1,0 1,0 0,0-1,-1 1,1 0,-1 0,1-1,-1 1,0 0,0 0,1 0,-1 0,-1 1,-1 75,-22 19,21-74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5.50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172 538,'-20'19,"1"0,1 2,1 0,1 0,1 2,1 0,1 0,0 1,2 1,1 1,9-24,0 0,0 0,1 0,-1 0,1 0,-1 0,1 1,0-1,-1 0,1 0,0 1,1-1,-1 0,0 0,1 0,-1 0,1 1,-1-1,1 0,0 0,0 0,0 0,0 0,0 0,1-1,-1 1,1 0,-1-1,1 1,-1-1,1 1,0-1,0 0,0 1,0-1,0 0,0-1,0 1,0 0,0 0,0-1,0 1,0-1,1 0,0 0,7 1,0-1,0 0,0 0,0-1,0-1,0 0,0 0,-1-1,1 0,-1-1,0 0,0 0,0-1,0 0,-1-1,0 0,0 0,0 0,2-5,12-10,-2-2,0 0,-2-2,-1 0,12-23,-23 37,0-1,0 0,-1 0,-1-1,0 0,-1 1,0-1,-1 0,-1-1,0 1,0 0,-2 0,1 0,-2-1,0 1,-2-9,2 18,0 0,-1 1,1-1,-1 0,0 1,1 0,-1 0,-1 0,1 0,0 0,-1 1,0-1,1 1,-1 0,0 0,0 1,0-1,0 1,0 0,-1 0,1 0,0 0,0 1,-1 0,1-1,0 2,-1-1,1 0,0 1,-1 0,1 0,0 0,0 1,0-1,0 1,0 0,0 0,1 1,-1-1,1 1,-1-1,1 1,0 0,0 1,0-1,0 0,-1 4,4-6,-1 0,1 0,0 0,0 0,-1 0,1 0,0 1,0-1,0 0,0 0,0 0,1 0,-1 1,0-1,0 0,1 0,-1 0,1 0,-1 0,1 0,-1 0,1 0,0 0,0 0,-1 0,1 0,0 0,0-1,0 1,0 0,0-1,0 1,0 0,0-1,0 0,0 1,0-1,0 1,0-1,1 0,-1 0,0 0,0 0,0 0,0 0,1 0,-1 0,0 0,0 0,0-1,0 1,0 0,0-1,1 1,-1-1,0 1,0-1,0 0,0 1,-1-1,1 0,0 0,0 1,0-1,0-1,41-21,-2-1,-1-2,0-2,-3-1,0-2,-2-2,-1 0,26-37,21-39,-63 104,-18 35,0-24,-92 637,85-552,2 5,-3-1,-5 0,-4-2,-4 0,-4-1,-17 35,40-117,-2 0,0 1,0-1,-1-1,0 1,0-1,-1 0,0-1,-1 0,0 0,0 0,-1-1,0 0,0-1,-1 0,-1 0,10-5,-1-1,1 1,-1-1,1 0,-1 0,1 0,-1 0,1 0,-1 0,1 0,-1-1,1 1,-1 0,1-1,-1 1,1-1,0 0,-1 1,1-1,0 0,0 0,-1 0,1 0,0 0,0 0,0 0,0 0,0 0,0-1,1 1,-1 0,0-1,1 1,-1 0,1-1,-1 1,1-1,-1 1,1-1,0 1,0-2,-5-65,14 27,1 1,1 0,3 1,1 1,2 0,1 1,2 1,2 1,1 0,2 2,28-29,18-20,-42 55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3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11 719,'-4'-22,"1"0,1 1,1-1,1 0,0 0,2 0,1 0,1 0,0 1,2 0,0 0,2 0,0 1,1 0,1 0,1 1,7-8,0-3,2 1,1 1,1 0,1 2,1 1,2 1,0 1,1 1,2 1,0 2,12-6,-38 23,-1 1,1-1,-1 0,1 1,-1 0,1 0,0 0,0 0,-1 0,1 0,0 1,0 0,0-1,0 1,0 0,0 0,-1 1,1-1,0 0,0 1,0 0,0 0,-1 0,1 0,0 0,-1 0,1 1,-1-1,1 1,-1 0,0 0,0 0,1 0,-1 0,-1 0,1 0,0 1,-1-1,1 1,-1-1,1 1,-1 0,0-1,0 3,2 6,0 0,-1 1,0-1,-1 1,0 0,-1-1,0 1,-1 0,0 0,-1-1,0 1,-3 8,-7 51,6 52,6-122,0 0,0-1,1 1,-1 0,0 0,0 0,1-1,-1 1,1 0,-1 0,1-1,-1 1,1 0,-1-1,1 1,0-1,-1 1,1-1,0 1,0-1,-1 1,1-1,0 0,0 1,0-1,-1 0,1 0,0 1,0-1,0 0,0 0,0 0,-1 0,1 0,0 0,0 0,0-1,0 1,-1 0,1 0,0-1,0 1,0 0,-1-1,1 1,0-1,0 1,-1-1,1 0,-1 1,1-1,0 1,-1-1,1 0,-1 0,1 1,-1-1,0 0,40-41,-39 41,259-273,-151 177,-109 96,1 1,-1-1,1 0,-1 1,1-1,-1 1,1-1,-1 0,1 1,-1-1,1 1,0-1,-1 1,1 0,0-1,0 1,-1 0,1-1,0 1,0 0,-1 0,1 0,0 0,0 0,0 0,-1 0,1 0,0 0,0 0,-1 0,1 0,0 0,0 1,0-1,-1 0,1 1,0-1,-1 0,1 1,0-1,-1 1,1-1,-1 1,1-1,0 1,-1 0,1-1,-1 1,0 0,1-1,-1 1,0 0,1-1,-1 1,0 0,0 0,1-1,-1 1,0 0,0 0,0 0,0 0,-4 52,4-53,-2 12,-3 9,1 0,2 0,0 1,1-1,1 1,1-1,2 14,3-5,-2-1,2-1,0 0,2-1,1 0,1 0,1 0,4 3,-5-16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6.69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95,'19'-12,"-1"0,0 1,0 0,1 1,1 1,-1 1,1 1,1 0,0 2,-19 4,0 1,1-1,-1 1,0 0,1-1,-1 1,0 0,0 1,1-1,-1 0,0 1,1-1,-1 1,0 0,0-1,0 1,0 0,0 0,0 1,0-1,0 0,0 1,0-1,-1 1,1-1,-1 1,1 0,-1 0,1 0,-1 0,0 0,0 0,0 0,0 0,-1 0,1 0,0 1,-1-1,0 0,1 1,-1-1,0 0,0 0,0 1,-1-1,1 0,0 1,-1-1,0 0,-7 53,-3 0,-1-1,-4-1,-6 12,-15 55,5 5,33-125,0 1,0-1,0 0,0 0,0 0,0 0,0 0,0 0,0 0,0 0,0 0,-1 0,1 0,0-1,0 1,0 0,0-1,0 1,0-1,-1 1,1-1,0 1,0-1,-1 0,1 1,0-1,-1 0,1 1,-1-1,1 0,-1 0,1 0,-1 1,0-1,1 0,-1 0,0 0,1-1,-1 2,55-69,153-172,-82 126,-124 113,-1 1,1-1,-1 1,1 0,-1 0,1-1,0 1,0 1,0-1,-1 0,1 0,0 1,0-1,0 1,0-1,0 1,0 0,0 0,0 0,0 0,0 0,0 0,0 1,0-1,0 1,0-1,0 1,0 0,0 0,0 0,-1 0,1 0,0 0,-1 0,1 0,-1 1,1-1,-1 1,1-1,-1 1,0 0,0-1,0 1,0 0,0 0,0 0,-1-1,1 1,-1 0,1 0,-1 0,0 0,1 1,0 15,0-1,-1 1,-1-1,0 1,-2-1,0 0,-3 9,-6 44,10-50,0-8,0 0,1 0,0 0,1 0,0 0,1 0,1 0,0 0,2 5,-4-15,1-1,0 1,0-1,1 1,-1-1,0 1,0-1,1 1,-1-1,1 0,-1 0,1 0,0 0,-1 0,1 0,0 0,-1 0,1-1,0 1,0-1,0 1,0-1,0 0,0 0,0 0,0 0,-1 0,1 0,0 0,0-1,0 1,0-1,0 1,-1-1,1 0,0 0,0 0,0-1,67-40,131-139,-67 69,-133 111,1 0,0 1,0-1,0 1,0-1,-1 1,1-1,0 1,0 0,0-1,0 1,0 0,0 0,0 0,0 0,0 0,0 0,0 0,0 0,0 0,0 0,0 1,0-1,0 0,0 1,0-1,0 1,0-1,0 1,0-1,-1 1,1-1,0 1,0 0,-1 0,1-1,0 1,-1 0,1 0,-1 0,1 0,-1-1,1 1,-1 0,0 0,1 0,-1 0,0 0,0 0,0 0,0 0,0 0,0 0,0 0,0 0,0 0,0 0,-1 1,-6 61,-31 86,37-145,1 0,0 1,0-1,0 0,0 0,0 0,1 1,0-1,0 0,0 0,0 0,1 0,0 0,-1-1,2 1,-1 0,0-1,1 1,-1-1,1 0,0 0,0 0,0 0,0-1,3 2,15 8</inkml:trace>
  <inkml:trace contextRef="#ctx0" brushRef="#br0" timeOffset="371.695">1835 180,'-50'17,"1"3,1 2,0 1,2 3,1 2,-14 13,-32 56,88-93,1-1,0 0,0 1,1-1,-1 1,0 0,1-1,0 1,0 0,0 0,1 0,-1 0,1 0,0 0,0 0,0 0,1 0,-1 0,1-1,0 1,0 0,0 0,1 0,-1-1,1 1,0-1,0 1,0-1,1 0,-1 0,2 2,1-1,0 0,0-1,0 0,1 0,-1 0,1 0,-1-1,1 0,0 0,0-1,0 0,0 0,0 0,0 0,0-1,0 0,0-1,0 1,0-1,0 0,0-1,1 0,127-50,-108 38,-2 0,1-1,-2-2,0 0,-1-2,-1 0,-1-1,0-2,-2 0,0 0,11-22,-31 48,-4 5,1 0,0 1,0 0,1 0,1 0,0 0,0 0,1 1,0 0,0-1,1 1,1 0,0 3,25 18,-7-25</inkml:trace>
  <inkml:trace contextRef="#ctx0" brushRef="#br0" timeOffset="724.031">2626 39,'-289'153,"221"-94,66-57,1 0,-1 0,1-1,-1 1,1 0,0 0,0 0,0 0,0 0,0 1,1-1,-1 0,1 0,-1 0,1 1,0-1,0 0,0 1,0-1,0 0,0 0,1 1,-1-1,1 0,0 0,-1 0,1 0,0 1,0-1,1 0,-1-1,0 1,1 0,-1 0,1 0,-1-1,1 1,80 56,-82-54,0 1,-1-1,1 0,-1 0,0 0,0 0,0 0,-1-1,0 1,1 0,-1 0,0-1,-1 1,1-1,-1 0,1 0,-1 0,0 0,0 0,0-1,-1 1,1-1,-1 0,1 0,-2 0,-1 3,0 0,0 1,-1 0,1-1,-1 0,0-1,0 1,0-1,-1-1,1 1,-1-1,0-1,0 1,-4 0,4-8,7-4</inkml:trace>
  <inkml:trace contextRef="#ctx0" brushRef="#br0" timeOffset="1107.322">3106 95,'-13'3,"1"0,0 0,0 1,0 0,0 1,1 1,0 0,0 0,0 1,1 0,0 1,0 0,1 1,0 0,1 0,-5 7,11-12,0 0,1 0,-1 1,1-1,0 1,0-1,1 1,-1-1,1 1,0-1,0 1,0-1,1 1,-1-1,1 1,0-1,1 1,-1-1,1 0,0 1,0-1,0 0,0 0,1-1,1 2,21 59,-26-55,-1-1,0 1,-1 0,1-1,-2 0,1 0,-1 0,0 0,-1 0,0-1,0 0,-1 0,0 0,0-1,0 1,-1-2,0 1,0-1,0 0,-1 0,0-1,1 0,-2 0,1-1,-112 46,100-45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8.97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32 211,'38'-12,"-1"-1,0-2,0-2,-2-1,0-2,-1-1,-2-2,0-1,3-5,-35 28,0 0,0 0,1 0,-1 0,1 0,-1 0,1 0,-1 1,1-1,-1 0,1 0,0 0,0 1,-1-1,1 0,0 1,0-1,0 1,0-1,-1 1,1-1,0 1,0 0,0-1,0 1,0 0,0 0,0 0,0-1,0 1,0 0,0 1,0-1,0 0,0 0,0 0,0 0,0 1,0-1,0 1,0-1,0 1,0-1,0 1,0-1,-1 1,1-1,0 1,0 0,-1 0,1-1,0 1,-1 0,1 0,-1 0,1 0,-1 0,1 0,16 157,-6 0,-8 0,-8 28,5-153,-2 0,-1 0,-2 0,-1-1,-1 0,-2 0,-1-1,-2 0,0 0,-3-2,0 1,-2-2,-1 0,-1-1,-1-1,-6 3,18-21,-1-1,1-1,-1 0,-1 0,1-1,-1 0,0 0,0-1,0-1,-1 0,-9 2,16-4,-1 0,1-1,-1 1,1-1,-1 0,1-1,-1 1,1-1,0 1,-1-1,1-1,0 1,0-1,-1 1,1-1,0-1,1 1,-1 0,0-1,1 0,-1 0,1 0,0 0,0 0,0-1,0 1,1-1,-1 0,1 0,0 0,-3-11,1-1,1 0,0 0,1 0,1 0,1-1,0 1,1 0,0 0,2 0,0 0,0 0,2 0,0 1,0 0,2 0,0 0,1 1,5-8,11-11,2 1,2 1,0 1,2 2,1 1,2 1,0 2,1 1,2 2,23-11,-47 25,10-7,0 0,1 1,1 1,0 2,0 0,1 1,0 2,1 1,0 0,11 1,-14 5</inkml:trace>
  <inkml:trace contextRef="#ctx0" brushRef="#br0" timeOffset="307.575">851 832,'0'0,"-1"1,1-1,0 1,-1-1,1 0,-1 1,1-1,0 1,-1-1,1 0,-1 0,1 1,-1-1,1 0,-1 0,1 0,-1 1,1-1,-1 0,1 0,-1 0,0 0,1 0,-1 0,1 0,-1 0,1 0,-1-1,1 1,-1 0,1 0,-1 0,1-1,-1 1,1 0,-1 0,1-1,-1 1,1 0,0-1,-1 1,1-1,-1 1,1 0,0-1,0 1,-1-1,1 1,0-1,0 1,-1-1,1 1,0-1,0 1,0-1,0 0,0 1,0-1,0 1,0-1,0 1,0-1,0 1,0-1,0 1,1-1,-1 0,13-39,-12 38,6-15,11-30,3 0,1 2,2 1,2 1,21-25,6 18,-36 42</inkml:trace>
  <inkml:trace contextRef="#ctx0" brushRef="#br0" timeOffset="689.439">1613 465,'-218'73,"205"-67,0 1,0 0,1 1,0 0,0 1,1 1,0-1,1 2,0 0,0 0,1 0,1 1,0 1,-4 7,11-18,-1 0,0 1,1-1,0 1,0 0,-1-1,1 1,1 0,-1 0,0-1,1 1,-1 0,1 0,0 0,0 0,0 0,1-1,-1 1,0 0,1 0,0 0,0-1,0 1,0 0,0-1,0 1,1-1,0 1,-1-1,1 1,0-1,0 0,0 0,0 0,0 0,1-1,-1 1,0 0,1-1,-1 0,1 0,0 1,-1-1,1-1,0 1,3 0,7-3,1-1,-1-1,1 0,-1-1,0-1,-1 0,1 0,-1-1,0-1,-1 0,0 0,0-1,-1-1,4-4,27-21,-20 18,-16 12,1-1,0 1,0 0,0 1,0-1,0 1,1 0,0 1,0 0,0 0,0 0,1 1,-1 0,1 0,-1 1,2 0,18 22,-20-4</inkml:trace>
  <inkml:trace contextRef="#ctx0" brushRef="#br0" timeOffset="1122.289">1923 775,'46'-58,"2"2,2 2,3 2,3 3,-47 41,-6 3,1 1,0 0,1 0,-1 1,1-1,-1 1,1 0,0 0,0 1,0-1,1 1,-1 0,0 1,1-1,-1 1,1 0,5 0,-9 3,1 1,-1-1,0 1,0 0,0-1,0 1,-1 0,1 0,-1 0,0 0,1 1,-1-1,-1 0,1 1,0-1,-1 0,0 1,0-1,0 0,0 1,0-1,-1 0,0 1,1-1,-1 0,0 5,1-4,3 52,-3-55,1 0,-1 0,1 0,-1 0,0 0,1 0,0 0,-1 0,1 0,0 0,-1 0,1 0,0-1,0 1,0 0,0 0,0-1,0 1,0-1,0 1,0-1,0 1,0-1,0 0,0 1,0-1,0 0,0 0,1 0,-1 0,0 0,0 0,0 0,0 0,0 0,1 0,-1-1,0 1,0-1,0 1,0-1,0 1,0-1,0 1,0-1,0 0,172-106,-170 107,0 0,1 0,-1 0,0 0,0 0,1 1,-1-1,0 1,0 0,0 0,0 0,0 1,0-1,0 1,0-1,0 1,-1 0,1 0,0 0,-1 1,0-1,0 0,0 1,0 0,0-1,0 1,-1 0,1 0,-1 0,0 0,1 0,-2 0,1 0,0 1,-1-1,1 0,-1 3,36 57,36-38,-48-24</inkml:trace>
  <inkml:trace contextRef="#ctx0" brushRef="#br0" timeOffset="1423.826">2967 690,'21'-8,"13"-2,0-2,-1-1,0-2,-1-2,-1 0,0-2,-2-1,0-2,20-20,-45 40,-1-1,0 0,0 1,0-1,0 0,0-1,0 1,-1 0,0-1,1 0,-1 1,-1-1,1 0,0 0,-1 0,0 0,0 0,0 0,-1 0,1 0,-1-1,0 1,0 0,-1 0,1 0,-1-1,0 1,0 0,0 0,0 0,-1 0,0 0,1 1,-2-1,1 0,0 1,-1 0,1-1,-1 1,0 0,0 0,0 1,-1-1,1 1,-1-1,1 1,-3-1,-1 2,1 0,-1 0,0 0,1 1,-1 0,1 0,-1 1,0 0,1 0,-1 1,1 0,0 0,0 0,-1 1,2-1,-1 2,0-1,0 1,1-1,0 2,-1-1,-94 107,92-100,1 1,0 0,1 0,0 1,1 0,0 0,1 0,1 1,0-1,1 1,0-1,1 1,1 0,0 0,1 0,0-1,1 1,1-1,0 1,1-1,0 0,1 0,1 0,0-1,0 0,1 0,1 0,0-1,1 0,0-1,0 0,1 0,0-1,1 0,0-1,7 4,86 27,-75-33</inkml:trace>
  <inkml:trace contextRef="#ctx0" brushRef="#br0" timeOffset="2221.161">1726 606,'0'5,"0"6,0 6,4 0,3 3,3-3,7-4,3-5,0-3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1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345 226,'1'67,"-13"151,-23-12,33-195,10-31,39-152,60-144,-80 265,-26 50,0 0,-1 1,1-1,0 0,0 0,0 1,0-1,0 0,0 1,0-1,0 1,0-1,0 1,0 0,0-1,0 1,0 0,0 0,0 0,0 0,1 0,-1 0,0 0,0 0,0 0,0 0,0 1,0-1,0 0,0 1,0-1,0 1,0-1,0 1,0 0,0-1,0 1,0 0,0 0,-1-1,1 1,0 0,-1 0,1 0,0 0,-1 0,1 0,-1 0,26 38,-2 2,-2 0,-1 2,9 31,-17-45,33 96,-45-125,0 0,-1 1,1-1,0 1,0-1,-1 1,1-1,0 1,-1-1,1 1,-1-1,1 1,0 0,-1 0,1-1,-1 1,0 0,1 0,-1-1,0 1,1 0,-1 0,0 0,0 0,0 0,0-1,0 1,0 0,0 0,0 0,0 0,0 0,0-1,0 1,-1 0,1 0,0 0,-1 0,1-1,-1 1,1 0,-1-1,1 1,-1 0,1-1,-1 1,0 0,1-1,-1 1,0-1,1 1,-1-1,0 1,0-1,0 0,1 1,-1-1,0 0,0 0,0 0,0 0,1 0,-1 1,0-1,0-1,0 1,0 0,0 0,-17-3,7 3,0-2,0 1,0-1,0-1,0 0,1-1,-1 0,1 0,0-1,0-1,0 0,1 0,-6-5,9 6,-1 1,0-1,0 2,0-1,-1 1,1 0,-1 0,0 1,1 0,-1 0,0 1,0 0,0 0,-1 1,1 0,0 1,0-1,0 2,0-1,0 1,-6 3,-4-3,4-3</inkml:trace>
  <inkml:trace contextRef="#ctx0" brushRef="#br0" timeOffset="2965.618">7 1016,'1'1,"0"1,1-1,-1 0,1 0,-1 0,1 0,-1 0,1 0,-1 0,1 0,0-1,0 1,-1-1,1 1,0-1,0 0,0 0,0 0,-1 0,1 0,0 0,0 0,0 0,-1-1,1 1,0-1,0 0,-1 1,1-1,1-1,-1 2,139-61,105-94,115-57,-175 124,-120 55,59-40,-123 70,-1 0,0 0,0 0,0 0,-1 0,1 0,-1-1,1 1,-1 0,0 0,0-1,-1 1,1 0,-1 0,0 0,1-1,-1 1,-1 0,1 0,0 0,-1 0,1 1,-1-1,0 0,0 1,0-1,0 1,-1 0,1-1,-1 1,1 0,-1 0,0 1,0-1,0 1,0-1,-2 0,-8-8,-205-175,201 172,-2 1,0 0,0 2,-1 0,0 1,-1 1,0 1,0 0,-1 2,1 1,-21-2,-181 5,202 4,1 0,-1 1,1 1,-1 1,2 1,-1 0,1 2,0 0,0 1,1 1,1 1,0 0,1 1,0 1,1 1,0 0,-4 8,7-10,2 1,0 1,1 0,0 0,1 1,1 0,0 0,-1 8,3 3,1-1,0 1,3 0,0 0,1 0,3 15,0 27,8 62,53 87,-55-200,1-3</inkml:trace>
  <inkml:trace contextRef="#ctx0" brushRef="#br0" timeOffset="7018.402">741 791,'33'20,"20"45,-41-46,1-2,1 1,0-2,2 0,-1-1,2 0,0-1,1-1,0-1,1-1,1 0,10 3,-3-5,2-1,-1-2,1-1,0-1,0-1,28-2,-53-1,-3-1,0 1,0-1,0 1,0-1,0 1,0-1,0 1,0 0,0-1,1 1,-1 0,0 0,0 0,0 0,0 0,0 0,1 0,-1 0,0 1,0-1,0 0,0 1,0-1,0 0,0 1,0 0,0-1,0 1,0-1,0 1,0 0,0 0,0 0,-1 0,1-1,0 1,-1 0,1 0,0 0,-1 0,1 0,-1 1,0-1,1 0,-1 0,0 0,0 0,0 0,0 1,0-1,0 0,0 0,0 0,0 0,0 1,-121 110,46-16,73-93,0 0,1 0,0 0,0 1,0-1,0 1,0-1,0 1,1-1,0 1,0-1,0 1,0-1,0 1,1 0,0-1,0 0,0 1,0-1,0 1,0-1,1 0,0 0,0 0,0 0,0 0,0 0,0-1,1 1,-1-1,1 1,1 0,6 2,0 0,0-1,1 0,-1-1,1 0,0 0,0-1,0-1,0 0,1 0,-1-1,0 0,0-1,0-1,1 0,26 0,-6 0,71 8,-101-4,0 1,-1-1,1 1,-1-1,0 1,0 0,0 0,0-1,0 1,0 0,-1 0,1 0,-1 0,0 0,0 0,0 0,-1 0,1 0,0 0,-1 0,0-1,0 1,0 0,0 0,0-1,-1 1,1 0,-1-1,1 1,-1-1,0 0,0 0,0 0,0 0,-1 1,-2 4,-29 45,23-38,1 1,0 1,1 0,0 0,2 0,0 1,1 0,-2 7,9-20,-1 0,1 0,0 0,0 1,1-2,-1 1,1 0,0 0,0 0,0-1,0 1,1-1,-1 0,1 0,0 0,0 0,0 0,0 0,1-1,-1 1,1-1,-1 0,1 0,0-1,0 1,0-1,0 0,0 0,0 0,0 0,0-1,0 1,0-1,1 0,-1-1,0 1,0-1,0 0,0 0,0 0,3-1,41-7,-30 4,1 1,-1 1,1 1,-1 0,1 2,0 0,-1 1,1 1,-1 0,6 3,-20-4,0 1,-1-1,0 1,1 0,-1 0,0 1,0-1,0 0,0 1,-1 0,1 0,-1 0,1 0,-1 0,0 0,0 1,-1-1,1 1,-1-1,0 1,1-1,-2 1,1 0,0 0,-1-1,1 1,-1 0,0 0,-1 0,1 0,-1-1,1 1,-2 3,-47 123,48-127,-1-1,-1 0,1 0,0 1,0-1,0 0,0 1,0 0,1-1,-1 1,1 0,0 0,0 0,0 0,0 0,0 0,0 0,1 0,0 0,0 0,0 0,0 1,0-1,0 0,1 0,-1 0,1 0,0 0,0 0,0 0,1 0,-1 0,1-1,-1 1,1 0,0-1,0 1,0-1,0 0,1 0,94 5,-89-8,0 0,-1 0,1 1,-1 0,1 0,0 1,-1 0,1 0,-1 1,1 0,-1 0,0 0,0 1,2 2,-5-2,0 1,-1-1,1 1,-1 0,0 1,0-1,0 1,0-1,-1 1,0 0,0 0,0 0,-1 0,0 0,0 0,0 0,0 0,-1 0,0 1,0-1,0 0,-1 3,0-3,1 0,0 0,0 1,0-1,0 0,1 0,0 0,0 0,1 0,-1 0,1 0,0 0,0 0,1-1,-1 1,1-1,0 0,0 1,0-1,1-1,0 1,3 3,20 9,-21-14,0 2,0-1,-1 1,1-1,-1 2,0-1,0 0,0 1,-1 0,0 0,0 0,0 1,0 0,53 159,19-2,-58-124,-16-26</inkml:trace>
  <inkml:trace contextRef="#ctx0" brushRef="#br0" timeOffset="8068.893">2913 2597,'-52'25,"1"1,1 4,1 1,-10 11,-104 65,-34 7,9 3,-6 15,181-124,6-6</inkml:trace>
  <inkml:trace contextRef="#ctx0" brushRef="#br0" timeOffset="9898.594">2913 2681,'8'2,"0"1,-1 0,1 1,-1-1,0 1,0 0,-1 1,1 0,-1 0,0 0,0 1,-1 0,0 0,0 1,0-1,-1 1,1 0,0 3,1 4,-1-1,0 1,-1-1,0 1,-1 0,-1 1,-1-1,0 0,0 1,-1-1,-1 0,-3 14,2 18,-30 100,8-64,18-58,-1 0,-1 0,-2-1,0 0,-1-1,-1 0,-1-1,-1 0,0-1,-2 0,-1-1,0-1,-1-1,-1 0,0-2,-2 0,-19 11,-131 35,-8-32,165-26,0 0,0 0,0-2,0 0,0 0,0-1,0-1,0 0,0-1,0-1,0 0,0-1,-10-4,10 1,1 0,-1-1,1 0,0-1,1 0,0-1,1 0,0-1,1-1,0 1,0-2,1 1,-2-5,-44-58,-25-52,71 107,0 4</inkml:trace>
  <inkml:trace contextRef="#ctx0" brushRef="#br0" timeOffset="10454.966">2406 3190,'0'24,"0"17,0 7,0 0,4-4,3-4,-1-4,3-13,1-15,3-14,0-6</inkml:trace>
  <inkml:trace contextRef="#ctx0" brushRef="#br0" timeOffset="10970.463">2377 3077,'110'-36,"-81"26,-1 0,1 2,1 1,-1 1,23-1,-51 6,1 1,0-1,0 1,-1-1,1 1,0 0,0 0,-1 0,1 0,0 0,0 0,-1 1,1-1,0 0,-1 1,1 0,0-1,-1 1,1 0,-1 0,1 0,-1 0,1 0,-1 0,0 0,1 0,-1 0,0 1,0-1,0 1,0-1,0 1,0-1,-1 1,1-1,0 1,-1 0,1-1,-1 1,0 0,1-1,-1 1,0 0,0 0,0 1,-6 11,0 0,-1-1,0 0,-1 0,0-1,-1 0,-1 0,-5 4,-49 77,63-92,0 0,0 0,0 1,1-1,-1 0,1 1,-1-1,1 1,-1-1,1 0,0 1,0-1,-1 1,1-1,0 1,0-1,1 1,-1-1,0 1,0-1,1 1,-1-1,1 0,-1 1,1-1,0 0,-1 1,1-1,0 0,0 0,0 0,0 0,0 0,0 0,0 0,1 0,-1 0,0 0,0 0,1-1,-1 1,68 10,-40-8,-26-4,-1 1,1 0,-1 0,1 0,0 0,-1 0,1 0,-1 1,1 0,-1-1,1 1,-1 0,1 0,-1 0,0 0,0 1,1-1,-1 0,0 1,0 0,0-1,-1 1,1 0,0 0,-1 0,1 0,-1 1,1-1,-1 0,0 1,0-1,0 0,-1 1,1-1,0 1,-1-1,0 1,1 0,-1-1,0 1,-1-1,1 1,0 1,-6 5,-1 0,1 0,-1-1,-1 0,0-1,0 1,0-2,-1 1,0-1,0 0,0-1,-8 3,-12 9,-68 29,75-37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41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646,'60'49,"21"98,72 99,-126-204,3-3,1 0,1-2,2-1,9 5,-4-3,31 82,-48-65,-18-44,-1-1,2 1,-1-1,1 0,1 0,0 0,0-1,1 0,0 0,6 4,68 54,-70-54</inkml:trace>
  <inkml:trace contextRef="#ctx0" brushRef="#br0" timeOffset="1391.568">1 1859,'516'-34,"-304"14,155-10,54 2,40 17,-81-9,-58-6,74-3,-167 2,-49 33,-168-6</inkml:trace>
  <inkml:trace contextRef="#ctx0" brushRef="#br0" timeOffset="3818.783">481 928,'-4'-2,"0"1,-1-1,1 1,0 0,-1 1,1-1,-1 1,1-1,-1 1,1 1,0-1,-1 1,1-1,-1 1,1 1,0-1,0 0,-1 1,1 0,0 0,1 0,-1 1,0-1,1 1,-1 0,1 0,0 0,0 0,0 1,0-1,1 1,-1 0,1 0,0 0,0 0,0 0,1 0,0 0,-1 1,1-1,0 4,-11 24,1 0,1 1,2 0,2 1,-2 17,7-41,0 1,1-1,0 1,1-1,0 1,0-1,1 1,0-1,1 0,0 0,1 0,0-1,1 1,0-1,0 0,1 0,0 0,0-1,1 0,1 0,1-2,1-1,1 0,-1 0,1-1,0 0,0-1,0 0,0-1,1 0,-1-1,1-1,-1 1,1-2,-1 1,0-2,1 1,-1-2,0 1,0-2,0 1,0-2,-1 1,1-1,-1-1,-1 0,1 0,5-5,8-5,0-1,-1-1,-1-1,-1-1,-1-1,0 0,-2-1,0-1,-2-1,6-12,-16 28,0 0,-1 0,0 0,0-1,-1 1,0-1,-1 0,0 0,0 0,-1 0,0-1,0 1,-1 0,0 0,-1-1,0 1,-1 0,0 0,0 0,-1 0,0 1,0-1,-1 1,0-1,-1 1,0 0,0 1,0-1,-1 1,-1 0,1 1,-1-1,0 1,-3-1,-2 0,1 1,-1 1,0 0,-1 1,1 0,-1 1,0 1,0 0,0 0,0 1,-16-1</inkml:trace>
  <inkml:trace contextRef="#ctx0" brushRef="#br0" timeOffset="4269.894">284 1295,'4'-16,"1"0,1 0,1 1,0 0,1 0,0 0,1 1,1 1,0-1,1 2,1-1,-1 2,7-5,-15 13,0 1,0-1,0 1,0 0,1 0,-1 0,1 0,-1 0,1 1,-1 0,1 0,0 0,0 0,0 0,-1 1,1 0,0-1,0 2,0-1,0 0,0 1,0-1,-1 1,1 0,0 1,-1-1,1 1,-1-1,1 1,-1 0,0 0,1 1,-1-1,0 1,0 0,28 34,-27-31,-1 0,2 0,-1 0,1-1,0 0,0 0,0 0,1 0,-1-1,1 0,0-1,0 1,1-1,-1 0,1 0,0-1,0 0,6 1,-1-2,1-1,-1 0,1-1,-1 0,0-1,1-1,-1 0,11-4,-3 1</inkml:trace>
  <inkml:trace contextRef="#ctx0" brushRef="#br0" timeOffset="6638.768">1497 703,'-47'-62,"-98"-99,-52-78,169 200,-2 0,-1 3,-2 0,-11-6,13 11,22 21,5 3</inkml:trace>
  <inkml:trace contextRef="#ctx0" brushRef="#br0" timeOffset="7424.242">904 449,'5'-5,"-3"-1,-7 4,-8 9,-5 6,-1 7,-1 5,2 2,5 2,4 1,3-5</inkml:trace>
  <inkml:trace contextRef="#ctx0" brushRef="#br0" timeOffset="7940.906">284 1605,'0'5,"0"7,-5 5,-2 5,1 4,1 2,-3-4,-1-1,2 0,2 2,1 0,2 2,6-5,7-5,2-7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59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1 642,'314'-10,"66"-20,-185 16,1 7,18 10,-16-1,-18 15,-117-11,-63-7,1-1,-1 1,0 0,0 0,1-1,-1 1,0 0,0-1,0 1,0-1,0 1,-1 0,1 0,0-1,-1 1,1 0,-1-1,1 1,-1 0,1 0,-1 0,0 0,0 0,0-1,0 1,1 1,-1-1,0 0,-1 0,1 0,0 0,0 1,0-1,-1 0,1 0,-150-116,13-19,138 136,0 1,0-1,0 1,-1-1,1 0,0 1,0-1,0 0,-1 1,1-1,0 0,-1 0,1 1,0-1,-1 0,1 0,0 0,-1 1,1-1,0 0,-1 0,1 0,-1 0,1 0,0 0,-1 0,1 0,-1 0,1 0,0 0,-1 0,1 0,-1 0,1 0,0 0,-1 0,1 0,-1-1,1 1,0 0,-1 0,1 0,0-1,-1 1,1 0,0-1,0 1,-1 0,1-1,0 1,0 0,-1-1,1 1,0 0,0-1,0 1,0 0,0-1,-1 1,1-1,0 1,0 0,0-1,0 1,0-1,0 1,7 34,-5-25,43 225,-48 19,-13-173,38-91,127-172,-114 132,-20 33</inkml:trace>
  <inkml:trace contextRef="#ctx0" brushRef="#br0" timeOffset="779.933">2033 191,'45'-27,"132"-105,-175 131,-1 0,0 0,1 0,-1 0,1 0,-1 0,1 0,-1 0,1 1,0-1,-1 1,1-1,0 1,0 0,-1 0,1 0,0 0,0 0,-1 0,1 0,0 0,-1 1,1-1,0 0,0 1,-1 0,1-1,-1 1,1 0,-1 0,1 0,-1 0,1 0,-1 0,0 1,0-1,0 0,1 1,-1-1,0 0,0 1,26 73,-24-62,31 267,-16-100,-18-179,-1 0,1 1,-1-1,1 1,-1-1,1 1,0-1,0 1,0-1,0 1,0-1,0 1,0-1,0 1,1-1,-1 1,0-1,1 0,0 1,-1-1,1 1,0-1,-1 0,1 0,0 1,0-1,0 0,0 0,0 0,0 0,1 0,-1 0,0 0,0-1,1 1,-1 0,0-1,1 1,-1-1,1 1,-1-1,1 0,-1 1,1-1,-1 0,1 0,-1 0,1 0,-1-1,1 1,-1 0,1 0,-1-1,1 1,0-2,75-127,74-232,-97 217,-50 144,-9 11</inkml:trace>
  <inkml:trace contextRef="#ctx0" brushRef="#br0" timeOffset="1146.866">2879 445,'-7'18,"1"1,1 0,0 0,1 0,1 0,1 1,1-1,0 1,2-1,0 5,0-22,-1 1,0 0,0-1,1 1,-1-1,1 1,0-1,0 1,0-1,0 1,0-1,1 0,-1 0,1 0,-1 0,1 0,0 0,0 0,0 0,0-1,0 1,0-1,0 1,1-1,-1 0,0 0,1 0,-1 0,1 0,-1 0,1-1,-1 0,1 1,0-1,-1 0,1 0,-1 0,1-1,0 1,-1 0,1-1,-1 0,1 0,-1 0,1 0,-1 0,0 0,0 0,1-1,-1 1,0-1,6-4,0-1,-1 1,0-1,0-1,-1 1,0-1,0 0,-1 0,0-1,0 0,-1 0,0 0,-1 0,0 0,0-1,-1 0,0 1,-1-1,0-7,-1 13,-1 0,0-1,0 1,0 0,-1 0,0 0,1 1,-1-1,-1 0,1 1,0-1,-1 1,0 0,0-1,0 2,0-1,0 0,-1 0,1 1,-1 0,0 0,1 0,-1 0,0 0,-2 0,-18-5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0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1 172,'225'17,"18"-5,-201-13,-40 2,0 0,0-1,0 1,0-1,0 1,-1-1,1 0,0 0,0 0,0 0,0 0,0 0,0 0,0-1,0 1,0-1,-1 1,1-1,0 0,0 0,0 1,-1-1,1-1,-1 1,1 0,-1 0,1-1,-1 1,0 0,1-1,-1 1,0-1,0 0,0 1,0-1,-1 0,1 0,0 0,-1 1,1-1,-1 0,1 0,-1 0,0 0,0 0,0 0,0 0,0 0,-1 0,1-1,-86-128,72 114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11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696 85,'-98'89,"5"5,3 5,5 2,4 5,-49 87,33-66,81-109</inkml:trace>
  <inkml:trace contextRef="#ctx0" brushRef="#br0" timeOffset="9350.851">104 170,'1'-1,"0"0,0 0,0 0,0 1,0-1,0 0,0 1,0-1,0 0,0 1,0 0,0-1,1 1,-1-1,0 1,0 0,0 0,1 0,-1 0,0 0,0 0,1 0,-1 0,0 0,0 1,0-1,1 0,-1 1,0-1,0 1,0-1,0 1,0 0,0 0,0-1,0 1,0 0,0 0,0 0,-1 0,1 0,0 0,0 0,0 1,129 98,4 3,0 52,43 33,-173-185,-3-4</inkml:trace>
  <inkml:trace contextRef="#ctx0" brushRef="#br0" timeOffset="10037.114">809 283,'-109'45,"-121"23,114-41,4 0,-122 36,227-61,6-2</inkml:trace>
  <inkml:trace contextRef="#ctx0" brushRef="#br0" timeOffset="10811.064">302 0,'3'2,"-1"-1,1 1,0 0,0 0,-1 0,1 0,-1 1,0-1,0 0,0 1,0 0,0-1,0 1,-1 0,1 0,-1 0,0 0,0 0,1 2,0 0,7 18,-1 1,0 0,-2 0,-1 0,-1 1,-1 1,25 174,-29 138,12-265,-5-55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23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3,'-15'-1,"0"0,0 1,0 1,0 0,0 1,0 0,0 1,0 1,1 1,0 0,0 1,0 0,0 1,-8 6,6-2,0 0,1 1,0 1,0 0,2 1,0 1,0 0,1 0,1 2,1-1,0 1,1 1,1 0,1 0,-3 12,0 5,1 0,3 0,0 1,2 0,2 0,2 0,1 0,1 2,-2-30,1 0,-1 1,2-1,-1 0,1 0,0 0,1 0,0 0,0 0,0-1,1 1,1-1,-1 0,1 0,0-1,0 1,1-1,0 0,0-1,1 0,-1 1,1-2,0 1,0-1,1 0,0-1,3 2,4-1,0-1,0 0,0-1,1-1,-1 0,1-1,-1-1,0 0,1-1,-1-1,0 0,0-1,0-1,-1 0,1-1,-1-1,-1 0,1-1,-1 0,-1-1,1 0,-1-1,2-3,-9 6,0 0,-1-1,0 1,0-1,0 1,-1-1,-1 0,1-1,-1 1,0 0,-1-1,0 1,0 0,-1-1,0 1,-1-1,0 1,0-1,-1 1,0-1,0 1,-1 0,0 0,0 0,-1 1,0-1,0 1,-1 0,0 0,0 0,-1 1,0 0,0 0,-1-1,0 0,-1 1,0 0,0 0,0 1,-1 0,0 0,1 1,-2 0,1 1,0 0,-1 1,0 0,1 0,-1 1,-7 0,44 17,131 10,-104-18,1-2,0-3,39-3,-70 0</inkml:trace>
  <inkml:trace contextRef="#ctx0" brushRef="#br0" timeOffset="2112.914">1108 482,'-4'0,"0"1,1-1,-1 1,1-1,-1 1,1 0,-1 1,1-1,0 1,-1-1,1 1,0 0,0 0,0 0,0 1,1-1,-1 1,1-1,-1 1,1 0,0 0,0 0,0 0,1 0,-1 1,1-1,-1 0,1 1,0-1,1 1,-1-1,0 1,-4 119,5-116,0-1,0 1,1-1,-1 0,1 1,1-1,-1 0,1 1,0-1,0 0,1 0,0-1,0 1,0 0,1-1,0 0,0 0,0 0,1 0,0-1,-1 0,1 1,1-2,-1 1,1-1,-1 0,1 0,0 0,0-1,0 0,1 0,-1-1,0 1,1-1,3 0,5-6,-1 0,0-1,-1 0,1-1,-1 0,0-1,-1-1,0 0,-1 0,1-1,-2-1,0 0,0 0,-1-1,0-1,0-1,-5 9,4-3,0-1,-2 0,1 0,-1 0,0-1,-1 0,0 0,0 0,-1-1,-1 1,0-1,0 0,-1 0,0 0,-1 0,-1-1,0 1,0 0,-1 0,0-2,-4 8,1-1,-1 1,0-1,0 1,-1 1,0-1,0 1,0 0,0 0,0 1,-1 0,0 0,1 1,-1-1,0 1,0 1,-1 0,1 0,0 0,0 1,0-1,-1 2,1-1,0 1,0 0,0 1,0 0,0 0,0 0,0 1,0 0,-2 2,-43 22,34-13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2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29 593,'0'33,"0"22,0 5,0-2,0-7,0-16,0-15</inkml:trace>
  <inkml:trace contextRef="#ctx0" brushRef="#br0" timeOffset="230.658">0 254,'0'0</inkml:trace>
  <inkml:trace contextRef="#ctx0" brushRef="#br0" timeOffset="649.186">255 932,'161'-340,"-139"300,-21 41,0-1,0 1,0-1,0 1,0-1,0 1,0 0,0 0,0 0,0-1,-1 1,1 0,0 0,-1 0,1 0,-1 0,1 0,-1 0,0 0,1 0,-1 1,0-1,1 0,-1 0,0 0,0 0,0 0,0 0,0 1,-1-1,1 0,0 1,0-2,1 18,1 0,1-1,1 1,0-1,2 0,0 0,0-1,8 13,-12-24,1-1,0 1,0 0,0-1,1 0,0 0,-1 0,1 0,1 0,-1-1,0 0,1 0,0 0,0 0,0-1,0 0,0 0,0 0,0-1,1 0,-1 0,0 0,1 0,-1-1,1 0,-1 0,1-1,-1 1,1-1,1-1,2-2,-1-1,1 0,-1 0,0-1,0 0,0-1,-1 0,0 0,-1-1,1 1,-2-1,1-1,-1 1,0-1,-1 0,0 0,0 0,-1-1,0 1,0-1,-1 0,-1 0,2 2,11-64,-13 50</inkml:trace>
  <inkml:trace contextRef="#ctx0" brushRef="#br0" timeOffset="1079.076">1130 1,'17'179,"-11"-137,-1 1,-2 0,-2-1,-2 1,-2 12,-26 201,18-121,-16-62,20-69</inkml:trace>
  <inkml:trace contextRef="#ctx0" brushRef="#br0" timeOffset="1333.788">904 452,'38'0,"33"0,8 0,-4 0,-11 0,-10 0,-11 0,-7 0,-10 0</inkml:trace>
  <inkml:trace contextRef="#ctx0" brushRef="#br0" timeOffset="1645.46">1581 452,'-1'1,"-11"21,0 0,1 1,2 0,0 1,1 0,2 0,0 0,2 1,0 0,1 7,4-28,-1-1,0 0,0 0,1 1,0-1,0 0,0 0,0 0,0 0,1 0,-1 0,1 0,0-1,-1 1,1 0,1-1,-1 0,0 1,1-1,-1 0,1 0,-1 0,1-1,0 1,0 0,0-1,0 0,0 0,0 0,0 0,0 0,1-1,-1 1,0-1,0 0,1 0,-1 0,0-1,0 1,1-1,-1 0,0 1,0-1,0-1,1 1,7-2,0 0,0-1,-1 0,1-1,-1-1,0 1,0-1,0-1,-1 0,0 0,0-1,-1 0,0 0,-1-1,0 0,0-1,-1 1,0-1,0-1,-1 1,-1-1,0 0,0 0,-1 0,0 0,-1 0,-1-1,1 1,-2-1,0 1,0-5,-2 11,-1 1,1-1,-1 1,0 0,0 0,0 0,0 0,-1 1,1-1,-1 1,0 0,0 0,0 0,-1 1,1-1,-1 1,1 0,-1 0,0 1,0 0,1-1,-1 1,0 1,0-1,0 1,0 0,0 0,0 1,0-1,0 1,0 0,0 0,-20 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2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0 296,'59'-25,"-31"15,-1-1,0-2,-1 0,0-2,-2-1,1-1,19-18,-42 33,1-1,0 1,-1 0,0-1,1 1,-1-1,0 0,0 1,-1-1,1 0,0 0,-1-1,0 1,0 0,0 0,0-1,0 1,-1 0,0-1,1 1,-1-1,0 1,-1 0,1-1,-1 1,1 0,-1-1,0 1,0 0,0 0,-1-1,1 1,-1 0,0 0,0 1,0-1,0 0,0 1,0-1,-1 1,1 0,-1-1,0 1,0 1,0-1,0 0,0 1,0-1,0 1,0 0,-2 0,-2 0,0 1,0 0,0 1,0-1,0 2,0-1,0 1,0 0,0 0,1 0,-1 1,1 0,0 1,0 0,0-1,0 2,1-1,-1 1,1 0,-3 3,-82 118,86-121,1 0,0 1,0 0,0 0,1-1,0 2,0-1,0 0,1 0,0 0,0 1,1-1,-1 1,1-1,1 0,-1 1,1-1,0 0,1 1,0-1,-1 0,2 0,-1 0,1 0,0-1,0 1,1-1,-1 0,1 0,0 0,1 0,2 2,4 1,0 0,1-1,0-1,0 0,0-1,1 0,0 0,0-2,0 1,0-2,0 0,1 0,-1-1,1-1,-1 0,1-1,-1-1,1 0,-1 0,8-4,23-6,-23 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3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 1,'-57'15,"1"2,1 3,1 2,-52 29,94-44,1 1,-1 0,1 1,1 0,-1 0,2 1,-1 0,2 1,-6 7,10-13,1 1,0-1,0 0,0 1,1-1,0 1,0 0,0 0,1 0,0 0,0 0,0 0,1 0,0 0,0 0,0 0,1 0,0 0,0 0,1 0,0 0,1 5,-1-8,0 1,-1-1,1 1,1-1,-1 0,0 0,1 0,-1 0,1 0,0 0,0-1,0 1,0-1,1 0,-1 0,1 0,-1-1,1 1,0-1,-1 0,1 0,0 0,0 0,0-1,0 0,-1 1,1-1,4-1,2 0,0-1,0-1,0 1,0-1,0-1,0 0,-1 0,1-1,-1-1,3-1,17-16,0 0,-1-2,-2-1,0-2,-1-2,35-35,45-44,-105 109,1-1,0 1,0-1,-1 1,1-1,0 1,0-1,0 1,-1 0,1-1,0 1,0 0,0 0,0 0,0 0,0-1,0 1,-1 1,1-1,0 0,0 0,0 0,0 0,0 1,0-1,-1 0,1 1,0-1,0 0,0 1,-1-1,1 1,0 0,0-1,-1 1,1 0,-1-1,1 1,-1 0,1-1,-1 1,1 0,-1 0,1 0,-1 0,0-1,0 1,1 0,-1 0,0 0,0 0,0 0,0 0,0 0,0 0,4 60,-4-55,-1 8,1 1,1-1,1 0,0 1,1-1,0 0,1 0,0-1,2 1,-1-1,2 0,-1 0,2-1,0 0,0 0,1-1,1 0,-1 0,2-1,0-1,0 0,0 0,1-1,1 0,0-1,-8-5,0-1,1 1,-1-1,0-1,1 1,0-1,-1 1,1-1,-1-1,1 1,-1-1,1 0,-1-1,0 1,1-1,-1 0,0 0,0-1,0 1,-1-1,4-2,10-7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1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0,'-11'167,"-19"106,-4-15,23-117,11-129</inkml:trace>
  <inkml:trace contextRef="#ctx0" brushRef="#br0" timeOffset="263.638">0 480,'39'-14,"31"-6,9-3,-4 2,-10 5,-12 4,-14 0,-9 2,-10 3</inkml:trace>
  <inkml:trace contextRef="#ctx0" brushRef="#br0" timeOffset="787.003">621 28,'0'653,"0"-650,-1 0,1 0,0 0,-1-1,2 1,-1 0,0 0,0 0,1 0,0 0,-1 0,1-1,0 1,0 0,1 0,-1-1,0 1,1-1,0 0,0 1,-1-1,1 0,1 0,-1 0,0 0,0 0,1-1,-1 1,1-1,-1 1,1-1,0 0,-1 0,1 0,0 0,0-1,0 1,0-1,0 0,0 0,0 0,-1 0,1 0,0 0,3-2,5 0,0-2,0 1,-1-1,0-1,1 0,-2-1,1 0,0 0,-1-1,0 0,65-38,-73 44,1 0,0 0,0 0,0 0,0 1,0-1,0 1,0-1,0 1,0 0,0 0,1 0,-1 0,0 0,0 0,0 0,0 1,0-1,0 1,0 0,0-1,0 1,0 0,-1 0,1 0,0 1,0-1,-1 0,1 1,-1-1,1 1,-1-1,0 1,1 0,-1-1,0 1,0 0,0 0,0 0,-1 0,1 0,0 0,-1 0,0 0,1 0,-1 0,0 2,19 92,-14-75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3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60,'-5'-5,"0"-1,-1 1,0 0,0 0,0 1,-1 0,1 0,-1 1,0-1,0 2,0-1,-1 1,1 0,0 0,-1 1,0 0,1 0,-1 1,0 0,1 0,-1 1,1 0,-1 0,1 1,-1 0,1 0,-2 1,-3 2,0 0,0 1,0 0,1 1,0 0,0 1,1 0,0 0,0 1,1 1,0-1,0 2,1-1,1 1,0 0,0 1,1-1,1 1,0 1,1-1,0 1,0-1,2 1,-1 0,2 0,0 7,-1-10,1 1,0-1,1 1,0-1,1 1,0 0,1-1,0 0,0 1,1-1,1 0,0 0,0 0,1-1,0 0,0 1,1-2,1 1,-1-1,1 0,3 2,-5-6,0-1,1 0,-1 0,1 0,0-1,0 1,-1-1,1-1,1 1,-1-1,0 0,0-1,0 1,1-1,-1-1,0 1,0-1,0 0,1 0,-1-1,0 1,-1-1,1-1,5-2,7-5</inkml:trace>
  <inkml:trace contextRef="#ctx0" brushRef="#br0" timeOffset="285.304">602 230,'38'-10,"18"-3,4 1,-9 2</inkml:trace>
  <inkml:trace contextRef="#ctx0" brushRef="#br0" timeOffset="1002.94">883 484,'169'-255,"-152"230,1 2,1 0,1 1,0 1,2 1,14-10,55-14,-90 44,0-1,0 1,1-1,-1 1,0 0,0 0,1 0,-1 0,0 0,1 0,-1 0,0 0,0 0,1 1,-1-1,0 0,0 1,1-1,-1 1,0-1,0 1,0 0,0 0,0-1,0 1,0 0,0 0,0 0,0 0,0 0,-1 0,1 0,0 0,-1 1,1-1,-1 0,1 0,-1 0,1 1,-1-1,0 0,0 0,0 2,4 67,-4-48,25 75,-24-95,0 0,1 0,-1-1,0 1,0 0,1 0,-1-1,1 1,0-1,-1 1,1-1,0 0,0 0,0 0,0 0,0 0,0 0,0 0,0 0,0-1,0 1,1-1,-1 0,0 0,0 0,0 0,1 0,-1 0,0 0,0-1,0 1,1-1,-1 0,0 1,0-1,0 0,0 0,0 0,-1-1,1 1,1-2,9-6,-1 0,0-1,0-1,-1 1,-1-2,0 0,0 0,-1 0,3-7,-4 5,2 0,0 1,1 0,0 0,0 1,2 1,-1 0,2 0,-12 10,1-1,-1 1,1 0,0 0,0 0,-1-1,1 1,0 1,0-1,0 0,0 0,0 1,0-1,0 1,0 0,0 0,0 0,0 0,1 0,-1 0,0 0,0 0,0 1,0-1,0 1,0 0,0 0,0 0,-1-1,1 2,0-1,0 0,-1 0,1 0,0 1,-1-1,0 1,1-1,-1 1,2 3,-1-1,1 1,-1-1,0 1,0 0,-1-1,0 1,1 0,-2 0,1 0,0 0,-1 0,0 0,0 0,-1 0,0 1,-26 226,28-120,-1-88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7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56 223,'9'6,"0"-1,1 1,-1-2,1 1,0-1,0-1,0 1,1-2,-1 1,1-2,-1 1,1-2,0 1,-1-1,1-1,0 0,-1 0,1-1,-1-1,0 0,1 0,-1-1,0 0,-1-1,1 0,-1 0,3-3,6-5,0 0,-1-2,0 0,-1-1,-1 0,0-1,-1-1,-1-1,-1 0,4-10,6-4,-45 105,-4 17,4 0,4 2,-5 66,-10 48,-68 209,99-401,0 1,-1-1,-1 0,0-1,0 1,-1-1,-1 0,0 0,-1-1,0 0,-1 0,0-1,0 0,-1-1,-1 0,1-1,-1 0,-1 0,1-1,-4 1,10-8,0 0,1 0,-1-1,1 1,-1-1,0 0,1 0,0-1,-1 1,1-1,0 0,0 0,0 0,0-1,0 0,0 1,1-1,-1-1,1 1,0 0,0-1,0 0,0 1,1-1,0 0,-1-1,2 1,-1 0,0 0,1-1,0 1,0-1,0 1,0-1,1 0,0 1,0-1,0 0,0 1,1-1,0 1,0-1,7-26,1 0,1 1,2 1,1 0,1 0,2 1,0 1,2 1,1 0,1 1,18-15,157-136,-189 170,1 0,0 0,1 1,-1 0,1 0,0 1,1 0,-1 0,1 1,-1 0,1 1,0-1,5 1,0 5</inkml:trace>
  <inkml:trace contextRef="#ctx0" brushRef="#br0" timeOffset="330.635">648 1041,'5'-15,"2"-13,4-8,0-2,-1 0,2 3,-1 1,-3 2,3 2,4 2,0-1,1 2,-1-1,1 5,-2 1,2 5,2 5,-1 5</inkml:trace>
  <inkml:trace contextRef="#ctx0" brushRef="#br0" timeOffset="761.709">1185 590,'-2'2,"-31"23,1 1,1 2,2 2,1 0,2 2,0 1,-1 5,23-32,1 1,-1-1,1 1,0-1,0 1,1 0,0 0,0 0,1 0,0 0,0 0,1 1,0-1,0 0,0 0,1 0,0 1,1-1,-1 0,1 0,1 0,-1-1,1 1,3 3,-2-8,1-1,0 0,0 0,0 0,-1-1,1 1,0-1,0 0,0-1,0 1,0-1,0 0,0 0,-1 0,1-1,0 0,-1 0,1 0,-1 0,0-1,0 0,0 0,0 0,0 0,-1 0,1-1,-1 0,16-14,-1 0,0-1,-2-1,0-1,-2 0,0-1,-1 0,-1-1,2-10,-14 32,0 0,0 0,0 0,0 0,0 0,0 0,1 0,-1 0,0 0,0 0,1 0,-1 0,1 0,-1 0,1 0,-1 0,1 0,-1 1,1-1,0 0,0 0,-1 1,1-1,0 0,0 1,0-1,0 1,0-1,-1 1,1-1,0 1,0 0,0 0,0-1,0 1,0 0,1 0,-1 0,0 0,0 0,0 0,0 0,0 0,0 1,0-1,0 0,0 1,0-1,0 0,-1 1,1-1,0 1,0 0,1 0,3 12</inkml:trace>
  <inkml:trace contextRef="#ctx0" brushRef="#br0" timeOffset="1278.15">1439 984,'13'-54,"3"1,1 1,4 0,7-11,-3 27,-25 35,1 1,0 0,-1-1,1 1,-1 0,1 0,0-1,-1 1,1 0,-1 0,1 0,0 0,-1 0,1 0,0 0,-1 0,1 0,0 0,-1 0,1 0,0 0,-1 1,1-1,-1 0,1 0,0 1,-1-1,1 0,-1 1,1-1,-1 1,1-1,-1 1,1-1,-1 1,0-1,1 1,-1-1,0 1,1-1,-1 1,0 0,0-1,1 1,-1-1,0 1,0 0,0-1,0 1,0 0,0-1,0 1,0 0,0 0,0 1,1 1,0 0,-1-1,1 0,0 1,0-1,1 1,-1-1,0 0,1 0,0 0,-1 0,1 0,0 0,0 0,0-1,0 1,0-1,0 1,1-1,-1 0,0 0,1 0,-1 0,1 0,-1 0,1-1,0 1,-1-1,1 0,-1 0,1 0,0 0,-1 0,1 0,-1-1,1 0,0 1,-1-1,1 0,-1 0,0 0,1 0,-1-1,0 1,1-1,62-53,-64 54,0 0,0 1,-1 0,1-1,0 1,0-1,-1 1,1 0,0 0,0-1,0 1,0 0,-1 0,1 0,0 0,0 0,0 0,0 0,0 0,-1 1,1-1,0 0,0 0,0 1,0-1,-1 0,1 1,0-1,-1 1,1-1,0 1,-1-1,1 1,0 0,-1-1,1 1,-1 0,1-1,-1 1,1 0,-1 0,0-1,1 1,-1 0,0 0,0 0,0 0,1 0,12 53,-11-41,27 64,-15-57</inkml:trace>
  <inkml:trace contextRef="#ctx0" brushRef="#br0" timeOffset="1651.072">1948 843,'16'-4,"-1"0,1-2,-1 0,0-1,0 0,-1-2,0 1,-1-2,1 1,-2-2,0 0,0 0,-1-1,0-1,-1 0,0 0,-1-1,-1 0,0-1,-1 0,-1 0,0 0,2-10,-7 24,-1-1,1 0,0 1,-1-1,1 0,-1 0,1 0,-1 1,0-1,0 0,0 0,0 0,0 1,0-1,0 0,-1 0,1 0,-1 1,1-1,-1 0,0 0,0 1,0-1,1 1,-2-1,1 1,0-1,0 1,0-1,-1 1,1 0,0 0,-1 0,1 0,-1 0,0 0,1 0,-1 0,0 1,1-1,-1 1,0-1,0 1,0 0,1-1,-1 1,0 0,0 0,0 0,0 1,1-1,-1 0,-2 1,-7 4,0 1,0-1,0 2,1 0,0 0,0 1,1 0,0 0,0 1,1 0,0 1,1 0,0 0,-3 8,1-6,2 0,-1 1,2 0,0 1,0 0,1-1,1 2,0-1,1 0,1 1,0 0,1-1,1 1,0 0,1 6,0-15,0 0,0 0,0 0,1 0,0 0,0-1,1 1,0 0,0-1,0 0,0 1,1-1,0-1,0 1,0-1,1 1,-1-1,1 0,0-1,0 1,1-1,-1 0,1 0,-1-1,1 0,0 0,4 1,12 3,0-1,1-1,0-1,0-1,0-1,17-2,-13 0</inkml:trace>
  <inkml:trace contextRef="#ctx0" brushRef="#br0" timeOffset="3216.115">1298 674,'-8'-5,"27"107,0 56,-19-154,1 0,-1 0,1 0,0 0,0 0,0 0,1 0,0 0,-1 0,1-1,1 1,-1-1,0 1,1-1,0 0,0 0,1 1,13 8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48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706 227,'0'-1,"0"0,0 1,0-1,0 0,0 0,-1 1,1-1,0 0,0 0,0 1,-1-1,1 0,0 1,-1-1,1 0,-1 1,1-1,-1 1,1-1,-1 1,1-1,-1 1,0-1,1 1,-1-1,0 1,1 0,-1-1,0 1,1 0,-1 0,0-1,0 1,1 0,-1 0,0 0,0 0,1 0,-1 0,0 0,0 0,1 1,-1-1,0 0,1 0,-1 0,0 1,0-1,1 0,-1 1,1-1,-1 1,0-1,1 1,-1-1,1 1,-1-1,1 1,-1 0,1-1,0 1,-1-1,1 1,0 0,-1 0,1 0,-22 15,1 1,0 1,2 1,0 0,1 2,-9 14,-29 30,-4-1,-2-2,-3-3,-3-3,-35 20,99-73,1-1,1 0,-1 0,0 0,1 0,-1 0,0-1,0 1,0-1,-1 0,1 0,0 0,0 0,0-1,-1 1,1-1,0 0,-1 0,1 0,-4 0,-4-7</inkml:trace>
  <inkml:trace contextRef="#ctx0" brushRef="#br0" timeOffset="285.415">1 368,'249'100,"102"49,-227-81,-80-51,-23-13</inkml:trace>
  <inkml:trace contextRef="#ctx0" brushRef="#br0" timeOffset="551.42">706 481,'-38'4,"-33"3,-8 4,5 0,9-1,11-3,11-3,7-1,5-2,3-1,2 0,0 0,4-1</inkml:trace>
  <inkml:trace contextRef="#ctx0" brushRef="#br0" timeOffset="1019.344">339 1,'30'336,"-5"-116,-24 174,-1-382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51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70,'28'382,"-28"-116,-31-126,23-123</inkml:trace>
  <inkml:trace contextRef="#ctx0" brushRef="#br0" timeOffset="448.949">1 97,'18'-12,"1"0,0 1,1 1,0 0,1 2,0 0,1 2,-1 0,1 1,0 2,0 0,0 1,1 1,12 2,-29 0,0-1,1 1,-1 1,0 0,0-1,0 2,0-1,-1 1,1 0,-1 0,0 0,1 1,-1 0,-1 0,1 0,-1 0,1 1,-1 0,-1 0,1 0,-1 0,1 1,-2-1,1 1,-1 0,1 0,-2 0,1 0,-1 0,0 0,0 0,0 1,-1-1,0 0,0 1,-2 12,-1 0,0 0,-1 0,-1-1,-1 0,-1 0,0 0,-1-1,-1 0,-1 0,0-1,-2 0,1-1,-2-1,0 1,0-2,-2 0,1-1,-2 0,1-1,-2-1,15-9,0 0,1 0,-1 0,0 0,1 0,-1 0,1 0,-1 1,1-1,0 1,0-1,-1 1,1-1,0 1,0 0,1-1,-1 1,0 0,0 0,1 0,-1-1,1 1,0 0,-1 0,1 0,0 0,0 0,0 0,0 0,1 0,-1 0,1-1,-1 1,1 0,-1 0,1 0,0-1,0 1,0 0,0-1,0 1,0 0,1-1,-1 0,0 1,1-1,-1 0,1 0,-1 1,1-1,0 0,-1-1,1 1,0 0,21 13,0 2,-1 0,-1 1,-1 1,-1 1,0 1,-1 0,-1 2,-2 0,3 4,-10-10</inkml:trace>
  <inkml:trace contextRef="#ctx0" brushRef="#br0" timeOffset="801.065">733 775,'21'-7,"-2"-1,1-1,-1-1,0 0,-1-1,-1-1,1-1,-2-1,0 0,-1-1,13-15,-26 28,-1 0,1 0,-1 0,1-1,-1 1,0 0,0 0,0-1,0 1,0-1,0 1,-1-1,1 1,-1-1,0 0,0 1,0-1,0 1,0-1,0 0,-1 1,1-1,-1 1,0-1,0 1,1-1,-2 1,1 0,0 0,0-1,-1 1,0 0,1 0,-1 0,0 0,0 1,0-1,0 0,0 1,0-1,0 1,-1 0,1 0,0 0,-1 0,1 0,-1 0,1 1,-1-1,1 1,-1 0,-1 0,-2-1,-1 0,1 1,0 0,-1 0,1 1,0 0,0 0,0 1,0-1,0 1,0 0,0 1,0-1,1 1,-1 1,1-1,0 1,0 0,0 0,0 0,1 0,0 1,-4 5,-5 6,0 2,1-1,1 2,1-1,1 2,-4 11,10-27,1 0,0 1,0-1,0 1,0-1,1 1,0 0,0 0,0-1,1 1,0 0,0 0,0 0,0 0,1 0,-1-1,1 1,1 0,-1 0,1-1,-1 1,1-1,1 1,-1-1,0 0,1 0,0 0,0 0,0-1,1 1,-1-1,1 0,0 0,0 0,0 0,0-1,0 1,1-1,-1 0,1 0,1-1,78 7,-59-8</inkml:trace>
  <inkml:trace contextRef="#ctx0" brushRef="#br0" timeOffset="1248.832">1326 70,'1'74,"-4"0,-3 0,-12 54,-36 163,23-165,29-104</inkml:trace>
  <inkml:trace contextRef="#ctx0" brushRef="#br0" timeOffset="1664.375">1524 804,'24'-19,"0"-1,-2-1,0-1,-2-1,0-1,-1-1,-2 0,0-1,-2-1,6-17,-19 42,-1 0,1 0,-1-1,0 1,0-1,0 1,0-1,-1 1,1-1,-1 0,1 1,-1-1,0 1,0-1,0 0,0 1,-1-1,1 0,-1 1,1-1,-1 1,0-1,0 1,0-1,0 1,-1 0,1-1,-1 1,1 0,-1 0,0 0,0 0,0 0,0 1,0-1,0 1,0-1,0 1,-1 0,1-1,-1 1,1 0,-1 1,1-1,-1 0,0 1,1 0,-1-1,-8 3,1 1,0 0,0 0,0 1,0 0,1 1,-1 0,1 0,0 1,1 0,-1 1,1 0,0 0,1 1,0 0,0 0,1 1,0-1,0 1,1 1,-3 6,-36 115,43-126,0-1,1 1,0 0,0 0,1 0,-1 0,1 0,0 0,0 0,1 0,0 0,-1-1,2 1,-1-1,0 0,1 1,0-1,0 0,0 0,0-1,1 1,-1-1,1 1,0-1,4 2,-1 0,0-1,0 1,1-2,-1 1,1-1,0 0,0 0,1-1,-1 0,0-1,1 1,-1-2,1 1,-1-1,1-1,-1 1,1-1,-1-1,0 0,1 0,-1-1,0 1,3-3,16-6,-2 0</inkml:trace>
  <inkml:trace contextRef="#ctx0" brushRef="#br0" timeOffset="2613.741">2173 521,'-32'17,"0"2,1 1,1 2,1 0,1 2,1 2,-22 26,44-49,1 0,0 1,1 0,-1 0,0 0,1 0,0 1,0-1,1 1,-1-1,1 1,0 0,0 0,0 1,1-1,0 0,0 0,0 1,1-1,-1 0,1 1,1-1,-1 0,1 1,0-1,0 0,0 1,1-1,2 4,1-7,1 0,0 0,0 0,1 0,-1-1,0 0,0-1,1 1,-1-1,0-1,1 1,-1-1,0 0,0 0,0-1,1 0,-2 0,1 0,0-1,0 0,3-2,-4 3,22-12,0-1,-1-1,-1-1,-1-1,-1-1,0-2,-2 0,15-18,14-13,-7 25,-42 27,0 0,0 0,0 0,0 0,0 0,0 0,0 0,0 0,0 0,0 0,0 0,0 1,0-1,0 0,0 1,0-1,0 1,0-1,0 1,-1 0,1-1,0 1,0 0,-1-1,1 1,0 0,-1 0,1 0,0 0,-1 0,0-1,1 1,-1 0,1 0,-1 0,0 0,0 0,0 0,1 0,-1 0,0 1,0-1,0 0,-1 0,1 0,0 1,-10 64,8-61,0 0,0 1,1-1,0 1,0 0,0-1,1 1,-1 0,1 0,1-1,-1 1,1 0,0-1,0 1,1-1,0 1,0-1,0 0,2 3,-2-5,0-1,1 0,-1 1,1-1,0 0,-1-1,1 1,0 0,0-1,0 0,0 0,1 0,-1 0,0 0,0 0,1-1,-1 0,0 1,1-1,-1-1,0 1,1 0,-1-1,0 0,1 1,-1-1,1-1,83-39,114-144,-4 40,-196 144,0 0,1-1,-1 1,1 0,-1-1,1 1,0 0,-1 0,1 0,0 1,0-1,0 0,0 1,0-1,0 1,0 0,0-1,0 1,0 0,0 0,0 0,0 1,0-1,-1 0,1 1,0-1,0 1,0 0,0-1,0 1,-1 0,1 0,0 0,-1 1,1-1,-1 0,1 1,-1-1,1 1,-1-1,0 1,0-1,0 1,0 0,0 0,0-1,0 1,-1 0,1 0,-1 0,1 0,-1 0,0 0,0 1,-3 15,-1 0,-1-1,-1 0,-1 0,0 0,-1-1,0 0,-2-1,0 0,0 0,-1-1,-1 0,-1-1,0-1,0 0,-1 0,-1-1,0-1,0-1,-1 0,-1-1,4 1,39-17,-8 3,1 2,0 1,1 1,-1 0,1 2,-1 0,0 1,1 1,0 1,0 0,1-1,0 0,-1-2,1-1,0 0,0-1,6-3,-5 0,0-2,0 0,-1-2,0 0,0-2,-1 0,0-1,-1-1,0-1,-1 0,0-2,-1 0,-1-1,0 0,-1-2,-1 0,4-7,7-47,-24 69,0 1,-1 0,0 0,0 0,1 0,-1 0,-1 0,1-1,0 1,0 0,-1 0,1 0,-1 0,0 0,0 0,1 0,-1 0,0 0,-1 0,1 1,0-1,0 0,-1 1,1-1,-1 1,0-1,1 1,-1 0,0 0,0-1,0 1,0 1,-1-2,-4 2,1 1,-1 0,0 0,0 0,1 1,-1 0,1 0,0 0,-1 1,1 0,0 0,0 1,1 0,-1 0,1 0,0 0,0 1,0 0,1 0,0 0,-4 6,-8 8,1 0,1 1,0 1,2 0,0 1,1 0,2 1,-3 10,9-23,0 1,0-1,1 1,1 0,0 0,0 0,1-1,0 1,1 0,1 0,-1 0,2-1,-1 1,1-1,1 1,0-1,1 0,0 0,0-1,2 2,2-3,0-1,0 0,0-1,1 0,1 0,-1-1,1 0,-1-1,1 0,0 0,1-2,-1 1,1-1,-1-1,1 0,-1-1,1 0,0-1,6-1,56-10,-56 5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59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82,'0'387,"-30"-64,32-250,-2-72,1 0,0-1,-1 1,1 0,0-1,0 1,0-1,-1 1,1-1,0 1,0-1,0 1,0-1,0 0,0 0,0 1,0-1,0 0,0 0,0 0,0 0,0 0,0 0,0-1,0 1,0 0,0 0,0-1,0 1,-1-1,1 1,0-1,0 1,0-1,0 1,-1-1,1 0,0 1,-1-1,1 0,0 0,-1 1,1-1,-1 0,1 0,5-3,10-6,9-9,1 2,1 1,1 1,0 1,0 1,1 2,1 1,0 1,0 2,1 1,20-1,-48 7,1-1,0 2,-1-1,1 0,-1 1,1 0,-1 0,1 0,-1 0,1 0,-1 1,0-1,0 1,0 0,0 0,0 0,0 0,0 1,-1-1,1 1,-1 0,0 0,0 0,0 0,0 0,0 0,-1 0,1 0,-1 1,0-1,0 1,0-1,0 1,-1-1,1 1,-1-1,0 1,0 0,-1-1,1 1,-1-1,1 1,-1-1,-1 3,-1 5,-1 0,0 0,-1 0,0 0,-1-1,0 0,0 0,-1 0,0-1,-1 0,0-1,-1 0,0 0,0 0,0-1,-1-1,0 0,0 0,-1-1,0 0,0 0,0-2,-6 2,-11 7,21-9,1 0,0 0,-1-1,0 1,1-1,-1-1,0 1,0-1,0 0,0-1,0 0,0 0,0 0,0-1,-1 0,-19-26,20 9</inkml:trace>
  <inkml:trace contextRef="#ctx0" brushRef="#br0" timeOffset="365.296">848 561,'-32'43,"2"2,2 1,2 1,-5 16,26-52,1-1,0 1,1 0,0 0,1 1,0-1,1 0,1 1,-1 6,1-15,1 0,-1 0,0 0,1 0,0 0,0 0,-1 0,2 0,-1 0,0 0,1-1,-1 1,1 0,0-1,0 0,0 1,0-1,0 0,0 0,1 0,-1 0,1 0,-1-1,1 1,0-1,0 1,0-1,0 0,0 0,0 0,0-1,0 1,0-1,0 0,0 0,3 0,5-1,0-1,1 0,-1-1,0 0,0-1,-1 0,1-1,-1 0,0 0,0-1,-1 0,0-1,0 0,0-1,-1 0,0 0,0-1,-1 0,0 0,-1 0,0-1,-1 0,0 0,0-1,-1 0,0 1,-1-1,0-1,-1 1,0 0,-1 0,0-1,-1-1,-1 5,0-1,-1 1,0 0,0 0,-1 0,0 0,0 0,0 1,-1 0,-1-1,-4-4,8 9,-1 0,0 1,0-1,0 1,0 0,-1 0,1 0,-1 0,1 0,-1 0,0 1,1-1,-1 1,0 0,0 0,0 0,0 0,0 0,0 1,-1-1,1 1,0 0,0 0,0 0,0 0,-1 1,1-1,0 1,0 0,0 0,0 0,0 0,-16 10</inkml:trace>
  <inkml:trace contextRef="#ctx0" brushRef="#br0" timeOffset="768.24">1130 703,'-9'104,"8"-102,1 1,0-1,0 1,1-1,-1 0,0 1,1-1,0 1,-1-1,1 0,0 1,0-1,0 0,1 0,-1 0,0 0,1 0,-1 0,1 0,0-1,0 1,0 0,-1-1,1 1,1-1,-1 0,0 0,0 0,0 0,1 0,-1 0,0-1,1 1,-1-1,1 1,-1-1,1 0,-1 0,1 0,-1 0,10-3,-1-1,0 0,0 0,0-1,0 0,0-1,-1 0,0-1,-1 0,1-1,-2 1,1-2,-1 1,0-1,0-1,-1 1,-1-1,0-1,0 1,-1-1,1-3,60-138,-75 175,2-8</inkml:trace>
  <inkml:trace contextRef="#ctx0" brushRef="#br0" timeOffset="1497.705">1582 900,'8'-12,"44"-77,5 3,34-39,-91 124,0 0,1 0,-1 0,0 0,0 0,1 0,-1 0,0 0,1 0,-1 0,1 0,-1 0,1 0,-1 1,1-1,0 0,0 0,-1 0,1 1,0-1,0 0,0 1,0-1,0 1,0-1,0 1,0 0,0-1,0 1,0 0,0 0,0-1,0 1,0 0,0 0,0 0,0 0,0 1,0-1,0 0,0 0,0 1,0-1,0 0,0 1,0-1,0 1,0-1,0 1,0 0,-1-1,1 1,0 0,0-1,-1 1,1 0,0 0,-1 0,1 0,-1 0,1 0,-1 0,0 0,1 0,-1 0,0 0,0 0,1 62,-2-55,0-1,1 0,-1 1,2-1,-1 1,1-1,0 0,0 1,1-1,0 0,0 0,1 0,0 0,0 0,1 1,-1-6,-1 0,0 0,0 0,0 0,1-1,-1 1,1-1,0 1,-1-1,1 0,0 0,0 0,-1-1,1 1,0 0,0-1,0 0,0 0,0 0,0 0,0 0,0-1,-1 1,1-1,0 0,0 0,0 0,-1 0,1 0,0-1,76-48,-66 38,-2-1,0 0,0-1,-1 0,-1-1,0 0,-1 0,-1-1,0 1,4-17,-8 23,4-9</inkml:trace>
  <inkml:trace contextRef="#ctx0" brushRef="#br0" timeOffset="1980.925">2316 618,'-17'120,"17"-117,0 0,0 1,0-1,1 0,-1 1,1-1,0 0,0 0,0 1,0-1,0 0,1 0,-1 0,1 0,0-1,0 1,0 0,1-1,-1 0,0 1,1-1,0 0,-1 0,1 0,0 0,0-1,0 1,0-1,0 0,0 0,1 0,-1 0,0-1,1 1,7-2,-1-1,1 0,-1 0,0-1,1-1,-2 1,1-2,0 1,-1-1,0-1,0 0,0 0,-1 0,0-1,0-1,-1 1,0-1,0-1,-1 1,0-1,4-8,2 2,22-31,-2-1,-3-2,-2-1,13-33,-32 68,0 0,-1 0,0 0,-2-1,0 1,0-1,-2-1,0 1,0 0,-2-1,0 0,-1 1,-1-1,0 1,-1-1,-1 1,-1 0,0 0,-1 0,-7-15,10 27,-1 1,0-1,0 0,0 1,0 0,-1 0,1 0,-1 0,0 0,0 1,0 0,0-1,0 2,0-1,-1 0,1 1,-1 0,1 0,-1 0,1 0,-1 1,0 0,1 0,-1 0,0 1,1-1,-1 1,1 0,-5 2,0 0,-1 0,1 1,0 1,0 0,0 0,1 0,-1 1,1 0,1 1,-1 0,1 0,1 1,-3 2,-3 9,0 0,2 1,0 0,1 0,1 1,1 0,1 0,1 1,1 0,1 0,1 0,0 0,2 5,1-11,1 0,0 0,1-1,1 1,0 0,2-1,-1 0,2 0,0-1,0 0,2 0,0-1,0 0,1 0,1-1,0 0,0-1,1 0,3 1,14 7,0 0,1-2,1-1,0-2,27 9,100 21,-91-26,-48-13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55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85,'-11'218,"-2"-77,7 1,7 53,0-68,-27 4,24-122</inkml:trace>
  <inkml:trace contextRef="#ctx0" brushRef="#br0" timeOffset="250.027">1 649,'43'-4,"34"-8,13 0,-4-4,-7 1,-12 4,-13-2,-10 1,-9-1,-5 0,-7-1,-4 1,-4-1,0-4,-3-4,-3 3</inkml:trace>
  <inkml:trace contextRef="#ctx0" brushRef="#br0" timeOffset="632.979">848 1,'-73'555,"70"-535,-1-6,1 0,1 0,0 0,0 0,1 1,1-1,1 0,0 1,1-1,0 0,1 0,0 0,2-1,-1 1,2-1,0 0,0 0,7 9,-7-19,-1 0,1 0,0-1,-1 1,1-2,1 1,-1 0,0-1,0 0,0-1,1 1,-1-1,0 0,1-1,-1 0,0 0,0 0,1-1,-1 1,0-1,-1-1,1 1,0-1,-1 0,1-1,-1 1,0-1,0 0,3-4,23-9,-25 14,68-24,-72 26,0 1,0 0,1 0,-1 0,0 0,0 0,0 0,0 1,0-1,0 1,0-1,0 1,-1 0,1 0,0-1,0 2,0-1,-1 0,1 0,0 0,-1 1,1-1,-1 1,0-1,0 1,1 0,-1-1,0 1,0 0,0 0,-1 0,1 0,0-1,-1 1,1 0,-1 1,5 44,-6-43,1 0,0 0,-1 0,2 0,-1 0,0 0,1 0,0 0,0 0,0 0,0 0,1 0,-1-1,1 1,0 0,0-1,0 0,1 1,-1-1,1 0,0 0,0 0,0 0,14 4</inkml:trace>
  <inkml:trace contextRef="#ctx0" brushRef="#br0" timeOffset="965.165">1525 678,'-8'16,"1"0,0 1,1-1,1 1,0 0,2 1,0-1,0 1,2 0,0-1,2 18,-1-32,1-1,-1 1,0 0,1-1,-1 1,1-1,0 1,0-1,0 1,0-1,0 0,0 1,1-1,-1 0,1 0,0 0,-1 0,1 0,0 0,0 0,0-1,1 1,-1-1,0 0,1 1,-1-1,0 0,1 0,0-1,-1 1,1 0,-1-1,1 0,0 1,-1-1,1 0,0 0,-1-1,1 1,2-1,5-1,-1-1,1-1,0 1,-1-2,1 1,-1-1,-1-1,1 1,-1-1,1-1,-2 1,1 0,-1 0,-1-1,1 0,-1 0,0-1,0 1,-1-1,0-1,-1 1,0-1,0 0,-1 1,0-2,0 1,-1 0,0 0,-1-1,0 1,-1-1,0 0,0 1,-1-1,0 1,0 0,-1-1,-1 1,0 0,0-1,0 7,0 0,-1-1,1 1,-1 0,0 1,0-1,0 0,0 1,0 0,-1 0,1 1,0-1,-1 1,0 0,1 0,-1 0,0 1,1-1,-1 1,0 1,-20-2</inkml:trace>
  <inkml:trace contextRef="#ctx0" brushRef="#br0" timeOffset="2005.495">1553 678,'1'2,"0"-1,1 1,-1 0,0-1,0 1,0 0,-1 0,1 0,0 0,-1 0,1 0,-1 0,0 0,1 0,-1 0,0 0,0 0,0 0,-1 0,1 0,0 0,-1 0,0 0,1 0,-1-1,0 1,0 0,0 0,0 0,0-1,0 1,0-1,-1 1,0 0,0 3,-33 111,32-106,0 0,1 0,0 1,0-1,2 0,-1 1,1-1,1 1,0-1,0 1,1-1,0 0,1 1,0-1,1-1,0 1,0 0,4 4,-1-9,0 1,0-1,0-1,1 1,-1-1,1-1,0 1,0-1,1-1,-1 0,1 0,-1 0,1-1,0 0,-1-1,1 0,0-1,-1 1,1-2,0 1,-1-1,0 0,1-1,-1 0,6-3,99-45,-88 40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09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59 251,'13'2,"8"3,0 0,0-2,1-1,0 0,-1-1,1-2,0 0,-1-1,1-2,-1 0,0-1,0-1,-1-1,1 0,7-6,-24 9,0 0,0 0,-1 0,0-1,0 1,0-1,0 0,0 1,-1-1,0-1,0 1,-1 0,1 0,-1-1,0 1,-1-1,1 1,-1-1,0 1,-1-1,1 1,-1-1,0 1,0 0,-1-1,1 1,-1 0,0 0,-1 0,1 0,-1 0,0 1,-1-1,1 1,-1 0,1 0,-1 0,0 0,-1 1,1 0,-1 0,-3-3,1 4,1-1,-1 1,0-1,0 2,0-1,0 1,0 0,0 1,0-1,0 2,0-1,0 1,0 0,0 0,0 1,0 0,0 0,0 0,1 1,-1 0,1 1,0-1,0 1,-4 3,-126 121,127-120,1 1,1 0,0 0,0 0,0 1,1 0,1 0,0 0,0 1,1 0,0 0,1 0,0 1,1-1,0 0,1 1,0 0,1-1,0 1,1 0,1-1,-1 1,2-1,0 0,3 9,-1-9,1-2,1 1,-1-1,2 1,-1-2,1 1,0-1,1-1,0 1,0-1,1-1,0 0,0 0,0-1,1 0,8 2,6 2,2-1,-1-2,1 0,0-2,0-1,18 0,11-8,-32-2</inkml:trace>
  <inkml:trace contextRef="#ctx0" brushRef="#br0" timeOffset="807.145">877 138,'-110'399,"82"-306,17-72,7-30,10-23,3 2,0-1,2 1,1 1,5-7,8-21,-11 22,2 1,1 1,1 0,2 1,20-22,-40 53,0 1,0-1,0 0,0 1,0-1,0 1,0-1,0 1,1-1,-1 1,0-1,0 1,1 0,-1-1,0 1,1-1,-1 1,0-1,1 1,-1 0,1-1,-1 1,1 0,-1 0,0-1,1 1,-1 0,1 0,-1-1,1 1,0 0,-1 0,1 0,-1 0,1 0,-1 0,1 0,-1 0,1 0,-1 0,1 0,-1 0,1 1,-1-1,1 0,-1 0,1 1,-1-1,1 0,-1 0,1 1,-1-1,1 0,-1 1,0-1,1 1,-1-1,0 1,1-1,-1 0,0 1,0-1,0 1,1-1,-1 1,3 38,-3-35,-3 202,3-202,0 1,0-1,1 1,-1-1,1 0,0 1,0-1,1 0,-1 0,1 0,0 0,0 0,0 0,0-1,1 1,0-1,0 1,0-1,0 0,0 0,0 0,1-1,0 1,-1-1,1 0,0 0,0 0,0 0,0-1,0 1,1-1,-1 0,0-1,1 1,-1-1,0 0,1 0,-1 0,1 0,-1-1,0 0,1 0,-1 0,0 0,0-1,0 0,0 1,0-2,15-9,-1-2,-1 0,0-1,-1 0,0-2,-1 0,-1 0,-1-1,-1-1,0 0,-1-1,7-19,2-46,-18 61</inkml:trace>
  <inkml:trace contextRef="#ctx0" brushRef="#br0" timeOffset="1564.257">1554 364,'14'-2,"-1"-2,0 1,0-2,0 0,0 0,-1-1,0-1,0 0,-1-1,0 0,0-1,0 0,-2 0,1-1,-1 0,0-1,-1 0,-1-1,1 1,-1-3,-6 12,-1 0,1 1,-1-1,1 0,-1 0,0 0,0 1,0-1,0 0,0 0,0 0,-1 1,1-1,0 0,-1 0,1 1,-1-1,0 0,0 1,0-1,0 1,0-1,0 1,0-1,0 1,0 0,-1-1,1 1,0 0,-1 0,1 0,-1 0,0 0,1 1,-1-1,0 0,1 1,-1-1,-1 0,-72 4,59 4,0 0,1 1,0 0,1 1,-1 1,2 0,-1 1,2 1,-1 0,2 1,0 0,0 0,1 1,1 1,-8 14,14-24,0 0,1 0,-1 0,1 1,0-1,0 0,1 1,-1 0,1-1,0 1,1 0,0 0,-1-1,2 1,-1 0,1 0,0-1,0 1,0 0,1-1,0 1,0-1,1 0,-1 1,1-1,0-1,0 1,1 0,0-1,0 1,0-1,0 0,0-1,1 1,0-1,4 3,3 0,0 0,0-2,0 1,1-1,0-1,0-1,-1 0,1 0,0-1,1-1,-1 0,0-1,0 0,0-1,0 0,-1-1,1-1,-1 0,1-1,8-4,1-2,-1-1,0-1,-1-1,0 0,-1-2,-1 0,0-1,-1 0,-1-2,-1 0,-1-1,0 0,10-22,17-100,-40 138,0 1,0-1,-1 1,1-1,-1 0,0 1,0-1,0 1,0-1,-1 0,0 1,0-1,0 1,0-1,0 1,0 0,-1-1,0 1,0 0,0 0,0 0,0 0,-1 0,1 1,-1-1,1 1,-1-1,0 1,0 0,0 0,0 1,-1-1,1 0,0 1,-1 0,1 0,-1 0,1 0,-1 1,-2-1,2 1,1 1,-1-1,0 1,1-1,-1 1,0 0,1 0,-1 1,1-1,0 1,-1 0,1 0,0 0,0 0,0 1,0-1,1 1,-1-1,1 1,-1 0,1 0,0 0,0 0,0 1,1-1,-1 1,1-1,0 1,0-1,0 1,0-1,0 1,1 0,0 0,0-1,0 1,0 0,1 0,-1-1,1 1,0 0,0-1,0 1,0-1,1 1,0-1,-1 0,1 0,1 1,-1-1,0-1,1 1,1 1,166 84,-164-82,0 1,0-1,-1 2,0-1,-1 0,0 1,0 0,0 0,-1 0,0 0,-1 1,0-1,0 1,-1-1,0 1,0 0,-1 0,0-1,-1 1,0 0,0-1,-1 1,0 0,0-1,-1 0,0 0,-1 0,0 0,0 0,-1-1,-3 5,-1 4</inkml:trace>
  <inkml:trace contextRef="#ctx0" brushRef="#br0" timeOffset="2192.482">2683 138,'-22'4,"-1"1,1 1,1 0,-1 2,2 1,-1 0,1 2,0 0,1 1,0 1,1 1,1 0,0 1,1 1,1 1,-7 9,15-17,1 0,0 0,1 1,0 0,1 0,0 0,0 0,1 0,1 1,-1 0,2-1,-1 1,2 0,-1 0,2 0,-1 0,2 4,-1-12,0-1,0 0,1 1,-1-1,1 0,-1 0,1 0,0 0,0 0,-1 0,2-1,-1 1,0-1,0 1,0-1,1 0,-1 0,0 0,1 0,-1 0,1 0,0-1,-1 1,1-1,-1 0,1 0,0 0,-1 0,1 0,0 0,-1-1,1 1,86-26,-81 23,21-12,1-1,-2-2,0-1,-1-1,-1-1,-1-1,-1-2,12-16,43-37,-79 77,0-1,0 1,0-1,1 1,-1-1,0 1,0-1,1 1,-1-1,0 1,1-1,-1 1,1-1,-1 1,1 0,-1-1,1 1,-1 0,1-1,-1 1,1 0,-1 0,1-1,-1 1,1 0,0 0,-1 0,1 0,-1 0,1 0,0 0,-1 0,1 0,-1 0,1 0,0 0,-1 0,1 1,-1-1,1 0,-1 0,1 1,-1-1,1 0,-1 1,1-1,-1 0,1 1,-1-1,1 1,-1-1,0 1,1-1,-1 1,0-1,0 1,1-1,-1 1,0-1,0 1,0-1,1 2,-3 39,-15 35,-23 176,37-152,-4-2,-5 1,-6 12,14-90,0 0,-2 0,0 0,-2-1,0 0,-1-1,-1 0,-1 0,0-1,-2 0,0-1,-1 0,0-1,-2-1,1-1,-10 6,22-17,0 0,-1 0,0-1,1 0,-1 0,0 0,0 0,0 0,-1-1,1 0,0 0,0 0,-1 0,1 0,-1-1,1 0,0 0,-1 0,1-1,-1 0,1 1,0-2,-1 1,1 0,0-1,0 0,0 0,0 0,0 0,1 0,-1-1,1 0,-1 0,1 0,0 0,0 0,0-1,1 1,-1-1,-1-3,0-10,1 0,1 1,1-1,0 0,1 0,1 0,0 0,1 0,1 0,1 0,0 1,1 0,1 0,1 0,0 0,1 1,5-7,46-76,3 3,5 4,23-22,-63 80</inkml:trace>
  <inkml:trace contextRef="#ctx0" brushRef="#br0" timeOffset="2841.976">3192 166,'-16'24,"2"0,1 1,1 0,1 1,1 0,2 1,0 0,2 1,0 6,5-31,1-1,0 1,-1 0,1 0,0 0,1 0,-1-1,0 1,1 0,0 0,-1 0,1-1,0 1,0 0,1-1,-1 1,0-1,1 1,0-1,0 0,-1 0,1 0,0 0,1 0,-1 0,0 0,0-1,1 1,-1-1,1 0,-1 1,1-1,0 0,0-1,-1 1,1 0,0-1,0 0,0 1,-1-1,1 0,2-1,8-2,0 0,0-1,0-1,-1 0,1-1,-1 0,-1-1,1 0,-1-1,0 0,-1-1,0 0,0-1,-1 0,-1 0,1-1,-2 0,1-1,1-4,-2 6,55-86,-60 95,0 1,0-1,0 1,0-1,0 1,0 0,0 0,0 0,0 0,0 0,0 1,0-1,0 1,0-1,0 1,0-1,0 1,0 0,0 0,0 0,-1 0,1 1,0-1,-1 0,1 1,-1-1,0 1,1-1,-1 1,0 0,0-1,0 1,0 0,0 0,0 0,-1 0,1 0,-1 0,1 0,-1 0,0 0,1 0,-1 0,0 0,-1 0,1 0,0 1,2 2,11 43,-1 0,-2 0,-2 1,-3 0,-1 19,-2-35,-1 0,-2 0,-2 0,0 0,-3-1,0 1,-2-1,-2-1,0 1,-6 7,6-19,-7 20,-2-1,-2 0,-2-2,-1-1,-1 0,-5 0,28-33,0 0,0-1,0 1,-1-1,1 0,-1 0,1 0,-1 0,0 0,0 0,0-1,0 0,0 1,0-1,0 0,-1 0,1-1,0 1,0-1,-1 0,1 1,0-1,-1-1,1 1,0 0,-1-1,1 0,0 0,0 0,0 0,-1 0,1-1,1 1,-1-1,0 0,0 0,1 0,-1 0,1 0,-1-1,0 0,-2-5,0 1,1-1,0 0,0 0,1 0,0-1,1 1,-1-1,2 1,-1-1,1 0,1 0,-1 0,1 0,1 1,0-1,0 0,1 0,0 1,0-1,1 0,4-12,2-1,0 1,1 0,1 1,0 0,2 1,10-12,-7 10,1 2,1 0,0 1,1 1,1 1,1 0,0 1,1 2,1 0,0 2,0 0,1 1,0 2,1 0,0 2,6 0,-7 3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15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1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59 111,'-10'24,"-2"17,-1 7,4 0,2-4,2-4,3-9</inkml:trace>
  <inkml:trace contextRef="#ctx0" brushRef="#br0" timeOffset="810.793">229 365,'26'-39,"-22"26,130-291,-126 341,29 140,-37-174,1 1,0-1,0 0,0 1,0-1,1 0,-1 0,1 0,0 0,0 0,0 0,0 0,1-1,-1 1,1-1,-1 0,1 0,0 0,0 0,0 0,0 0,0-1,1 0,-1 1,0-1,1 0,-1-1,0 1,1-1,-1 1,1-1,-1 0,1 0,-1 0,1-1,-1 0,1 1,-1-1,0 0,1 0,-1-1,0 1,0-1,0 0,0 1,0-1,1-2,9-13,0-1,-2 0,0 0,-1-1,-1-1,-1 0,-1 0,-1 0,0-1,-2 0,2-14,-1 10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4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0 238,'6'-4,"0"1,0 0,0 0,1 1,-1-1,0 2,1-1,-1 1,1 0,0 0,0 1,-1-1,1 2,7-2,423-2,-240 3,-197 0,1 1,-1-1,1 0,0 0,-1 1,1-1,-1 0,1 0,0 0,-1 1,1-1,0 0,-1 0,1 0,0 0,-1 0,1 0,0-1,-1 1,1 0,0 0,-1 0,1-1,0 1,-1 0,1-1,-1 1,1 0,-1-1,1 1,-1-1,1 1,-1-1,1 1,-1-1,1 1,-1-1,0 1,1-1,-1 0,0 1,0-1,1 1,-1-1,0 0,0 1,0-1,0 0,0 1,0-1,0 0,0 1,0-1,0 0,0 0,-27-29,26 29,-134-120,114 99,2 3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17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96,'-2'0,"1"0,0 0,0 0,0 0,0-1,0 1,0 0,0-1,0 1,-1-1,1 1,1-1,-1 0,0 1,0-1,0 0,0 0,0 1,1-1,-1 0,0 0,1 0,-1 0,0 0,1 0,-1 0,1 0,0 0,-1 0,1-1,0 1,0 0,0 0,0 0,0 0,0 0,0-1,0 1,0 0,0 0,1 0,-1 0,0 0,1 0,-1 0,1 0,-1 0,1 0,-1 0,1 0,0 0,0 0,-1 0,1 1,0-1,0 0,0 0,0 1,0-1,0 1,0-1,0 1,0-1,0 1,0 0,0-1,0 1,1 0,-1 0,0 0,-17 2,0 1,0 0,0 1,0 1,1 1,0 0,0 1,0 0,1 2,0-1,1 2,0 0,0 0,1 1,0 1,1 0,1 0,0 1,-1 2,5-9,0 0,1 0,0 1,0-1,0 1,1 0,0 1,0-1,0 1,1 0,1-1,-1 1,1 0,1 1,-1-1,1 0,1 0,-1 1,2-1,-1 0,1 1,0-1,1 0,0 0,0 0,1 0,0 0,0 0,1-1,0 0,0 1,0-2,1 1,1 0,-1-1,1 0,0 0,0-1,5 4,5-1,0-1,1 0,-1-1,2-1,-1 0,1-1,-1-2,1 1,0-2,0 0,0-1,0-1,16-3,1-8,-29 6</inkml:trace>
  <inkml:trace contextRef="#ctx0" brushRef="#br0" timeOffset="500.133">563 266,'4'0,"8"0,5 0,5 0,4 0,2-5,1-2,0 1,-4 1</inkml:trace>
  <inkml:trace contextRef="#ctx0" brushRef="#br0" timeOffset="1287.355">845 463,'218'-284,"-62"121,-155 162,-1 0,1 0,-1 0,1 0,-1 0,1 0,-1 0,1 1,0-1,0 0,0 1,-1-1,1 0,0 1,0-1,0 1,0-1,0 1,0-1,0 1,0 0,0 0,0-1,0 1,0 0,0 0,0 0,0 0,0 0,0 0,0 0,0 1,0-1,0 0,0 1,0-1,0 0,0 1,0-1,0 1,0 0,0-1,0 1,-1 0,1-1,0 1,-1 0,1 0,0 0,-1-1,1 1,-1 0,1 0,-1 0,1 0,5 141,-8-91,1-30,4 57,-2-76,-1 0,1 0,-1 0,1 0,0 0,0 0,0 0,0 0,0-1,0 1,0 0,1-1,-1 1,1-1,-1 0,1 1,-1-1,1 0,0 0,-1 0,1 0,0 0,0 0,0-1,0 1,0-1,0 1,0-1,0 0,0 1,0-1,0 0,0 0,1-1,8-2,-1 0,1-1,-1 0,0-1,0 0,-1 0,1-1,-1-1,0 1,-1-1,0-1,0 0,0 0,-1 0,0-1,0-3,46-43,111-63,-163 118,-1-1,1 1,0-1,-1 1,1 0,0-1,0 1,-1 0,1 0,0-1,0 1,0 0,0 0,-1 0,1 0,0 0,0 0,0 0,-1 1,1-1,0 0,0 0,0 1,-1-1,1 0,0 1,-1-1,1 0,0 1,-1-1,1 1,0 0,-1-1,1 1,-1-1,1 1,-1 0,1-1,-1 1,0 0,1 0,-1-1,0 1,1 0,-1 0,0-1,0 1,0 0,0 0,0 0,0 0,0 0,1 52,-1-43,-21 121,15-99,2 1,1-1,1 1,2 0,2 3,-1 8,-1-20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21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149 264,'81'21,"-59"-23,0 0,-1-1,1-1,-1-1,0-1,0-1,-1-1,0-1,0 0,-1-2,11-7,-15 9,-1-2,1 1,-1-2,-1 0,0 0,-1-1,0-1,-1 0,-1-1,0 0,-1 0,-1-23,-8 37,0 1,-1-1,1 1,0-1,-1 0,1 1,-1-1,1 1,0-1,-1 1,0-1,1 1,-1-1,1 1,-1 0,1-1,-1 1,0 0,1-1,-1 1,0 0,1 0,-1 0,0 0,1-1,-1 1,0 0,0 0,1 0,-1 1,0-1,1 0,-1 0,0 0,1 0,-1 1,0-1,1 0,-1 1,0-1,1 0,-1 1,1-1,-1 1,1-1,-1 1,1-1,-1 1,1-1,0 1,-1-1,1 1,-1 0,-9 9,0 0,1 1,0 0,0 1,1 0,1 1,0-1,0 1,2 1,0-1,0 1,1 0,0 4,-4 6,-32 118,7 2,6 0,-2 79,-27 150,50-334,-2 1,-2-2,-1 1,-2-2,-2 1,-1-2,-18 28,34-61,-1 1,-1-1,1 0,0 0,-1 0,1 0,-1-1,0 1,0 0,0-1,0 1,-1-1,1 0,-1 1,1-1,-1 0,0-1,0 1,0 0,0-1,0 0,0 1,0-1,0-1,0 1,-1 0,1-1,0 0,-1 1,1-1,0 0,-1-1,1 1,0-1,0 1,-1-1,1 0,0 0,0-1,0 1,0-1,-1 0,-8-13,1-1,1-1,0 1,2-2,-1 1,2-1,1 0,0-1,1 1,1-1,1 0,1-1,0 1,1 0,2 0,-1-1,4-9,-5-2,2 0,2 0,0 0,2 0,2 1,1 0,1-1,-5 20,0 0,1 1,0-1,1 1,0 0,1 1,0-1,1 1,0 1,0-1,0 1,1 1,1-1,-1 2,1-1,0 1,1 1,-1 0,1 0,2 1,29-7,0 1,0 3,1 2,0 1,0 2,1 2,-1 3,-21-3,2 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37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6 198,'-1'285,"-1"-300,1-1,0 1,1-1,1 0,0 1,1-1,1 1,0-1,1 1,1 0,0 0,1 1,1 0,0 0,1 0,7-9,-9 12,1-1,0 1,0 1,1-1,1 1,0 1,0 0,1 0,0 0,0 2,1-1,0 1,0 1,1 0,0 0,0 1,0 1,1 0,-1 1,12-2,-21 6,1 0,-1 1,1-1,-1 1,0-1,1 1,-1 0,0 1,0-1,-1 0,1 1,0 0,-1-1,1 1,-1 0,0 0,0 0,0 1,-1-1,1 0,-1 1,0-1,0 1,0-1,0 1,0 0,-1-1,0 1,0 0,0 0,0-1,0 1,-1 0,1-1,-2 4,1 18</inkml:trace>
  <inkml:trace contextRef="#ctx0" brushRef="#br0" timeOffset="499.902">796 141,'-29'12,"0"1,1 2,1 0,0 2,1 1,1 2,-11 10,29-24,0 1,1-1,0 1,0 0,0 1,1-1,0 1,0 0,1 0,0 1,1-1,0 1,0 0,1-1,0 2,0-1,0 7,3-14,0 0,-1 0,1 1,0-1,0 0,0 0,1 0,-1 0,0 0,1 0,-1-1,1 1,0 0,0-1,-1 1,1-1,0 0,0 1,0-1,1 0,-1 0,0 0,0-1,0 1,1 0,-1-1,0 0,1 1,-1-1,0 0,1 0,-1 0,1-1,-1 1,0 0,0-1,3 0,85-33,138-142,-228 174,1 1,0 0,0 0,-1 0,1 0,0 0,0 0,0 0,0 0,0 1,0-1,0 0,1 1,-1-1,0 0,0 1,0 0,1-1,-1 1,0 0,1-1,-1 1,0 0,0 0,1 0,-1 0,0 0,1 0,-1 1,0-1,1 0,-1 1,0-1,0 1,0-1,1 1,-1 0,0-1,0 1,0 0,0 0,0 0,0 0,0 0,0 0,-1 0,1 0,0 0,0 0,16 101,-12-76</inkml:trace>
  <inkml:trace contextRef="#ctx0" brushRef="#br0" timeOffset="1085.711">1079 424,'287'-307,"-286"306,0-1,0 0,-1 1,1-1,0 1,1-1,-1 1,0 0,0-1,1 1,-1 0,0 0,1 0,-1 0,1 0,0 0,-1 0,1 1,0-1,-1 0,1 1,0 0,0-1,-1 1,1 0,0 0,0 0,0 0,-1 0,1 0,0 1,0-1,0 0,-1 1,1 0,0-1,-1 1,1 0,0 0,-1 0,1 0,-1 0,0 0,1 0,-1 1,0-1,0 0,0 1,1-1,-1 1,0 1,-4 87,-5-18,8-71,0 0,0 1,0-1,0 0,1 1,-1-1,0 0,1 1,-1-1,1 0,-1 0,1 0,-1 1,1-1,0 0,0 0,-1 0,1 0,0 0,0 0,0 0,0 0,0-1,1 1,-1 0,0-1,0 1,0 0,1-1,-1 0,0 1,0-1,1 0,-1 1,0-1,1 0,-1 0,0 0,1 0,-1-1,0 1,1 0,-1 0,0-1,1 1,-1-1,1 0,59-33,-57 30,149-94,-151 98,0-1,-1 1,1 0,-1 0,1-1,0 1,-1 0,1 1,-1-1,1 0,0 0,-1 1,1-1,-1 0,1 1,-1 0,1-1,-1 1,1 0,-1 0,0 0,0 0,1 0,-1 0,0 0,0 0,0 0,0 1,0-1,0 0,0 1,-1-1,1 1,0-1,-1 1,1-1,-1 1,0-1,1 1,-1 0,0-1,0 2,13 74,-6 1,-2-59</inkml:trace>
  <inkml:trace contextRef="#ctx0" brushRef="#br0" timeOffset="1515.64">2010 311,'239'-35,"-224"33,-1-1,1 0,-1-1,1 0,-1-1,-1-1,1 0,-1-1,0 0,0-1,-1-1,0 0,0 0,-1-1,-1-1,8-8,-16 15,1 1,-1-1,0 0,0 1,-1-1,1 0,-1 0,1 0,-1-1,-1 1,1 0,-1 0,1-1,-1 1,0 0,-1 0,1-1,-1 1,0 0,0 0,0 0,0 0,-1 0,0 0,1 0,-1 0,-1 1,1-1,-1 1,1-1,-1 1,0 0,0 0,0 0,-1 1,1-1,-1 1,1 0,-1 0,0 0,0 0,0 0,-11 1,0 1,0 0,0 0,0 2,1 0,-1 1,0 0,1 1,0 0,0 1,0 1,1 1,0 0,0 0,0 1,1 1,0 0,1 1,0 0,1 0,0 1,0 1,1 0,1 0,0 0,0 1,0 5,4-11,0 0,1 1,0-1,0 1,1 0,0-1,0 1,1 0,0 0,0 0,1 0,0 1,0-1,1 0,0 0,1 0,-1 0,2-1,-1 1,1 0,0-1,1 0,-1 1,2-1,-1-1,1 1,0-1,0 0,1 0,4 4,13 3,0-1,1-1,1-1,0-2,0 0,0-1,1-2,0-1,0-1,0-1,0-1,1-1,-1-2,11-2,-3 4,-10-1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54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675 113,'-79'55,"-183"145,-9-3,253-183</inkml:trace>
  <inkml:trace contextRef="#ctx0" brushRef="#br0" timeOffset="482.62">25 141,'45'23,"-12"1,-2 2,-1 2,-1 0,-1 2,-2 1,-1 1,-1 1,-1 4,-11-20,72 106,8-35,-87-87</inkml:trace>
  <inkml:trace contextRef="#ctx0" brushRef="#br0" timeOffset="861.728">646 395,'-33'0,"-26"5,-8 1,4 0,6-1,9-1,8-2,6-1,3 4,3 2,1-1,1-2,-1-1,0 4,0 0,-1-1,5-1</inkml:trace>
  <inkml:trace contextRef="#ctx0" brushRef="#br0" timeOffset="1443.993">392 0,'1'67,"-13"150,-23-20,13 29,9-152,10-62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16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598 111,'-9'-10,"0"0,0 1,-1 0,-1 0,1 2,-1-1,-1 1,1 1,-1 0,0 0,-1 1,1 1,-1 0,0 1,0 0,0 1,0 1,0 0,0 0,-9 2,-1 4,0 0,1 2,0 1,0 0,0 2,2 1,-1 0,1 1,1 1,-15 14,24-17,0 1,2 0,-1 0,1 1,1 0,0 0,1 1,0 0,1 0,0 0,1 1,1 0,0-1,1 1,0 0,2 0,-1 1,1-1,1 0,1 0,0 0,1 0,0-1,1 1,0-1,2 1,-1-1,8 11,-8-11,1 0,0-1,0 0,1 0,1-1,0 0,1 0,0-1,0 0,1 0,1-1,-1-1,1 1,1-2,0 0,0 0,0-1,0-1,1 0,0 0,2-1,157-5,-115-11,-52 13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17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90,'-10'3,"0"0,0 1,1 0,-1 0,1 1,0 0,1 1,-1 0,1 1,0-1,1 1,-1 1,1 0,1 0,-5 6,8-9,0 0,0 0,1 0,0 1,0-1,0 0,0 1,1 0,0-1,0 1,0 0,1-1,0 1,0 0,1 0,-1-1,1 1,0 0,1-1,0 1,-1-1,2 0,-1 1,1-1,-1 0,1 0,1-1,2 5,-3-5,0 0,1 0,-1-1,1 1,-1-1,1 0,0 0,0 0,1-1,-1 1,0-1,1 0,0 0,-1 0,1-1,0 0,0 0,0 0,0-1,0 1,0-1,0 0,0 0,0-1,0 0,-1 0,1 0,0 0,2-2,3-1,-1 0,0 0,0-1,-1-1,1 0,-1 0,0 0,-1-1,0 0,0 0,0-1,-1 0,0 0,1-3,-3 5,1 0,-1 0,-1 0,1-1,-1 1,0-1,0 0,-1 0,0 0,0-1,-1 1,1 0,-2 0,1-1,-1 1,0-1,-1 1,0 0,0-1,0 1,-1 0,0 0,0 0,-1 0,0 0,0 0,-3-3,3 5,0 1,-1-1,1 1,-1 0,1 0,-1 0,0 1,-1 0,1-1,-1 1,1 1,-1-1,0 1,0 0,0 0,0 0,0 1,0-1,-1 1,1 1,-1-1,1 1,0 0,-1 0,1 0,-4 1,-9 5</inkml:trace>
  <inkml:trace contextRef="#ctx0" brushRef="#br0" timeOffset="735.916">670 90,'-4'1,"0"1,0 0,1-1,-1 1,1 1,0-1,-1 0,1 1,0 0,0-1,1 1,-1 0,0 1,1-1,0 0,0 1,0-1,0 2,-1 0,-95 183,98-188,0 1,0-1,0 0,1 0,-1 0,0 0,0 0,0 0,1 1,-1-1,0 0,0 0,0 0,0 1,1-1,-1 0,0 0,0 0,0 1,0-1,0 0,0 0,0 0,0 1,0-1,0 0,0 1,16-23,147-206,-134 198,-29 30,0-1,1 0,-1 1,0-1,1 1,-1-1,1 1,-1 0,1-1,-1 1,1 0,0-1,-1 1,1 0,-1-1,1 1,0 0,-1 0,1 0,-1 0,1-1,0 1,-1 0,1 0,0 0,-1 0,1 1,0-1,-1 0,1 0,0 0,-1 0,1 1,-1-1,1 0,-1 1,1-1,0 0,-1 1,1-1,-1 1,1-1,-1 0,0 1,1-1,-1 1,0 0,1-1,-1 1,0-1,1 1,-1 0,0-1,0 1,0 0,-15 80,13-70,0-1,0 1,1-1,1 1,0-1,0 1,1-1,0 1,1-1,0 1,1-1,0 0,0 0,1 0,1 0,0-1,0 0,0 0,1 0,1 0,-1-1,2 0,1 1,-6-7,1 1,-1-2,1 1,-1 0,1-1,-1 1,1-1,0 0,0-1,0 1,0-1,0 1,-1-1,1 0,0 0,0-1,0 1,0-1,0 0,-1 0,1 0,0-1,-1 1,1-1,-1 0,1 0,-1 0,0 0,0-1,0 1,0-1,0 0,74-103,-39-15,-36 99</inkml:trace>
  <inkml:trace contextRef="#ctx0" brushRef="#br0" timeOffset="1250.682">1517 90,'-7'-5,"0"0,0 1,-1 0,1 0,-1 1,0 0,0 0,0 1,0 0,0 1,-1-1,1 2,-1-1,1 1,0 0,-1 1,1 0,0 0,-1 1,1 0,0 0,0 1,0 0,1 0,-1 1,1 0,0 1,0-1,0 1,0 1,-1 1,6-6,0 1,1-1,-1 1,0-1,1 1,0 0,-1 0,1-1,0 1,-1 0,1 0,0 0,1 1,-1-1,0 0,1 0,-1 0,1 0,-1 1,1-1,0 0,0 1,0-1,0 0,1 0,-1 1,1-1,-1 0,1 0,0 0,0 0,0 0,0 0,0 0,0 0,0 0,1 0,-1 0,1-1,3 4,0 0,0-1,0 0,0 0,1 0,0-1,0 1,0-1,0-1,1 1,-1-1,7 1,8 1,-16-4,1 0,0 1,0 0,0 0,0 0,-1 1,1-1,-1 1,1 1,-1-1,0 1,0 0,0 0,0 1,0-1,-1 1,1 0,-1 1,0-1,2 4,-7-3,1 0,-2 1,1-1,0 0,-1 0,0 0,0-1,-1 1,1 0,-1-1,0 1,0-1,0 0,-1 0,0 0,0-1,0 1,0-1,0 0,0 0,-1 0,0-1,1 1,-1-1,0-1,0 1,-1 0,3-1,-158 61,149-60</inkml:trace>
  <inkml:trace contextRef="#ctx0" brushRef="#br0" timeOffset="1985.93">1714 429,'37'-14,"-1"-2,-1-1,-1-2,0-1,-1-2,6-7,-34 26,0-1,0 0,0 0,-1-1,1 1,-1-1,0 0,0 0,-1 0,1 0,-1-1,0 0,-1 1,1-1,-1 0,-1 0,1 0,-1-1,0 1,0 0,-1 0,1-1,-1 1,-1 0,0-1,-2 3,0 1,-1-1,1 1,-1 0,0 1,0-1,0 1,0-1,0 1,-1 1,1-1,-1 0,1 1,-1 0,0 0,1 1,-1-1,0 1,0 0,1 0,-1 0,0 1,1 0,-1 0,0 0,1 0,-1 1,1 0,0 0,-1 0,-2 2,-5 1,-1 0,1 0,0 1,0 1,0 0,1 1,0 0,1 0,0 1,0 1,1 0,0 0,1 0,0 1,1 1,0-1,0 1,2 0,-1 1,1-1,-1 10,5-17,1-1,0 0,0 0,1 0,-1 0,1 0,0 0,0 0,1 0,-1 0,1 0,-1-1,1 1,0 0,1-1,-1 0,1 1,-1-1,1 0,0 0,0-1,0 1,1 0,-1-1,1 0,-1 0,1 0,0 0,-1-1,1 0,0 1,3-1,134 14,-115-15,18 1,1-1,-1-3,0-1,0-3,0-1,16-7,-45 11,-1-1,1 0,-1-1,0 0,-1-1,1-1,-1 0,-1 0,0-2,0 0,-1 0,10-12,41-83,-59 100,-1 0,-1 0,1 0,-1 0,1-1,-1 1,-1 0,1 0,-1-1,0 1,0-1,-1 1,1 0,-1 0,-1-1,1 1,-1 0,1 0,-1 0,-1 0,0-1,-2 1,-1 1,1 0,-1 1,0-1,0 1,0 0,-1 0,1 1,0 0,-1 0,0 1,1-1,-1 1,0 1,0-1,0 1,0 1,1-1,-1 1,0 0,0 1,1 0,-1 0,1 0,0 0,-1 1,1 0,0 1,1-1,-1 1,0 1,0 0,4-3,-1 1,0 1,1-1,0 0,0 1,0-1,0 1,0-1,1 1,0 0,0 0,0 0,0 0,0 0,1-1,0 1,-1 1,2-1,-1 0,0-1,1 1,0 0,0 0,0 0,0 0,0 0,1-1,0 1,0-1,0 1,0-1,0 0,1 1,0-1,-1-1,1 1,0 0,0-1,1 1,-1-1,0 0,1 0,-1 0,1-1,0 1,0-1,0 0,1 1,171 44,-171-46,0 0,0 1,0 0,0 0,0 0,0 1,0 0,-1 0,1 0,-1 0,1 1,-1 0,0 0,0 0,0 0,0 0,0 1,-1 0,0 0,1 0,-2 0,1 0,0 1,-1-1,0 1,0 0,0 0,-1-1,1 1,-1 0,0 0,-1 1,0 3,-1 0,-1-1,1 1,-2 0,1-1,-1 0,0 1,-1-1,0 0,0 0,-1-1,-6 12</inkml:trace>
  <inkml:trace contextRef="#ctx0" brushRef="#br0" timeOffset="2372.466">2843 147,'-4'19,"0"0,0 1,2 0,1 0,0 0,1 0,2 0,0 0,1-1,0 1,2-1,0 1,2-1,0-1,1 0,1 0,5 8,-6-15,49 52,-56-62,1 1,0-1,0 0,0 0,0 0,0 0,0 0,0-1,1 1,-1-1,0 1,0-1,0 0,1 0,-1 0,0 0,0 0,1 0,-1-1,0 1,0-1,0 1,1-1,-1 0,0 0,0 0,0 0,0 0,-1-1,1 1,0 0,0-1,-1 0,2-1,50-100,-41 70,59-169,-59 179,0 5</inkml:trace>
  <inkml:trace contextRef="#ctx0" brushRef="#br0" timeOffset="2750.836">3408 316,'1'0,"45"-17,-1-1,-1-2,0-3,-2-1,0-2,-2-2,8-8,-46 35,1-1,-1 1,0-1,0 1,1-1,-1 0,0 0,0 0,-1 0,1 0,0 0,-1 0,1-1,-1 1,0-1,0 1,0-1,0 0,0 1,0-1,-1 0,1 1,-1-1,0 0,0 0,0 1,0-1,0 0,-1 0,1 1,-1-1,0 0,0 1,0-1,0 0,0 1,0 0,-1-1,1 1,-1 0,0-1,-7-1,0 0,0 1,0 0,0 0,-1 1,1 0,-1 0,0 1,0 1,1-1,-1 2,0-1,0 2,1-1,-1 1,1 0,-1 1,1 0,0 1,-6 3,4-4,0 1,0 0,0 1,1 0,-1 0,1 1,1 0,-1 1,1 0,0 1,1 0,0 0,0 1,1 0,0 0,0 1,1 0,0 0,1 0,0 1,1 0,0 0,1 0,0 0,1 0,0 1,0-1,1 1,1 0,0-1,1 1,0 1,5 2,0-1,1-1,1 1,0-1,0-1,1 1,1-1,0-1,1 0,0 0,1-1,0-1,0 0,1-1,0 0,0 0,1-2,0 0,1 0,-1-1,1-1,0-1,0 0,0-1,0 0,0-1,1-1,1 0,174-4,-147-7,-26 5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2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1 520,'1'-31,"1"0,2 0,1 0,1 1,2 0,1 0,1 0,2 2,0-1,3 2,0 0,1 0,5-3,84-72,-104 102,0-1,0 1,0-1,0 0,0 1,0 0,0-1,0 1,0-1,0 1,0 0,0 0,0 0,0 0,0 0,0 0,0 0,0 0,0 0,0 0,0 0,0 1,0-1,0 0,0 1,0-1,0 1,0-1,0 1,0 0,0-1,0 1,-1 0,1-1,0 1,0 0,-1 0,1 0,-1 0,1 0,-1 0,1 0,-1 0,1 0,13 55,-12-41,4 14,23 79,-27-105,-1 0,1 0,-1-1,1 1,0-1,0 1,1-1,-1 0,0 0,1 0,-1 0,1 0,-1 0,1-1,0 1,0-1,0 0,0 0,0 0,0 0,0 0,0-1,0 0,0 1,1-1,-1 0,0 0,0-1,0 1,0-1,0 0,2 0,7-3,-1-1,-1 0,1-1,-1 0,0 0,0-1,-1 0,1-1,-2 0,3-3,21-18,76-72,-107 100,-1 1,0-1,1 1,-1-1,1 1,-1-1,1 1,-1-1,1 1,-1 0,1-1,-1 1,1 0,0-1,-1 1,1 0,-1 0,1-1,0 1,-1 0,1 0,0 0,-1 0,1 0,0 0,-1 0,1 0,0 0,-1 0,1 1,0-1,-1 0,1 0,-1 1,1-1,0 0,-1 1,1-1,-1 0,1 1,-1-1,1 1,-1-1,0 1,1-1,-1 1,1-1,-1 1,0 0,1-1,-1 1,0-1,0 1,0 0,1-1,-1 1,0 0,0-1,0 1,0 0,0-1,0 1,0 0,-1 0,-3 44,0-25,-1-3,1 0,1 0,1 1,0-1,1 1,1 0,1-1,0 1,3 10,24 13,-11-29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23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53 565,'-7'10,"1"0,0 1,0 0,1 0,1 0,0 0,0 1,1 0,1 0,0 0,0 0,1 0,1 0,0 0,1 1,0-1,1 0,0 1,-1-11,0 0,0 0,0 0,0 0,0-1,0 1,0 0,1-1,-1 1,1-1,-1 1,1-1,-1 0,1 0,0 0,0 0,-1 0,1 0,0 0,0 0,0-1,0 1,0-1,0 0,0 1,0-1,0 0,0 0,0 0,0 0,0-1,1 1,-1-1,-1 1,1-1,0 0,0 1,0-1,0 0,0 0,-1 0,1-1,0 1,67-61,-63 54,-1 1,0-1,-1 0,1 0,-1 0,-1-1,0 1,0-1,-1 0,0 0,0 0,-1 0,0 0,-1 0,0 0,0 0,-1-1,0 1,-1 0,0 1,-3-9,3 14,1 0,-1 1,0-1,0 1,0 0,0 0,0-1,0 1,-1 1,1-1,-1 0,1 0,-1 1,0 0,0-1,1 1,-1 0,0 1,0-1,0 0,0 1,0 0,0-1,0 1,-1 0,1 1,0-1,0 0,0 1,0 0,0 0,1 0,-2 0,-14 5</inkml:trace>
  <inkml:trace contextRef="#ctx0" brushRef="#br0" timeOffset="548.09">307 875,'198'-312,"-198"311,28-31,-28 32,0-1,1 1,-1-1,1 1,-1-1,1 1,-1-1,1 1,-1 0,1-1,-1 1,1 0,-1-1,1 1,0 0,-1 0,1 0,-1-1,1 1,0 0,-1 0,1 0,0 0,-1 0,1 0,0 0,-1 0,1 1,-1-1,1 0,0 0,-1 0,1 1,-1-1,1 0,-1 1,1-1,-1 0,1 1,-1-1,1 1,-1-1,1 1,-1-1,0 1,1-1,-1 1,0-1,1 1,-1 0,0-1,0 1,1-1,-1 1,0 0,0 0,6 57,-6-52,0 1,0-1,0 0,1 1,0-1,0 0,1 0,-1 1,1-1,1-1,-1 1,4 5,-4-10,0 1,1-1,-1 0,1 0,0 0,-1 0,1 0,0-1,0 1,-1-1,1 1,0-1,0 0,-1 0,1-1,0 1,0-1,-1 1,1-1,0 0,-1 0,1 0,0 0,-1 0,0-1,1 1,-1-1,0 1,0-1,1 0,-1 0,-1 0,1 0,0-1,1-1,6-3,37-30,87-54,-132 91,0-1,1 1,-1 0,0-1,0 1,0 0,0 0,0 0,1 0,-1 0,0 0,0 0,0 0,0 0,0 1,0-1,1 0,-1 1,0-1,0 1,0-1,0 1,0 0,0-1,0 1,-1 0,1 0,0-1,0 1,0 0,-1 0,1 0,-1 0,1 0,0 0,-1 0,0 0,1 0,-1 0,0 1,1-1,-1 0,0 0,0 0,0 0,0 0,0 1,0 0,-3 59,-24 115,26-151</inkml:trace>
  <inkml:trace contextRef="#ctx0" brushRef="#br0" timeOffset="1245.565">1267 734,'39'-11,"-1"-2,0-2,0-2,-2-1,4-4,-35 20,0-1,0 0,0 0,0 0,0 0,0-1,-1 0,0 0,0 0,0-1,0 1,-1-1,1 0,-1 0,-1 0,1 0,-1-1,1 1,-2-1,1 0,-1 1,1-1,-2 0,1 0,0-5,-5 7,-1 0,1 0,0 0,-1 1,0-1,0 1,0 1,0-1,0 1,-1 0,1 0,-1 0,1 1,-1 0,0 0,1 0,-1 1,0-1,0 2,0-1,1 1,-1-1,0 1,1 1,-1-1,-7 3,0 1,1-1,-1 2,1 0,0 0,1 1,-1 1,1 0,1 0,-1 1,2 0,-1 1,1 0,-4 7,2-4,1 1,0 0,1 0,1 1,0 1,1-1,0 1,1 0,1 1,3-11,1 0,0 0,0 0,0 0,1 0,0 0,0 0,0 0,1 0,0 0,0 0,1-1,-1 1,1 0,0 0,1-1,0 1,-1-1,2 0,-1 0,0 0,1 0,0-1,0 0,1 1,3 1,-1-1,1-1,0 0,0-1,0 0,0 0,1-1,-1 0,1 0,-1-1,1 0,0 0,-1-1,1-1,0 1,-1-1,1-1,-1 0,1 0,-1 0,0-1,0 0,0-1,3-2,16-2,-2 0</inkml:trace>
  <inkml:trace contextRef="#ctx0" brushRef="#br0" timeOffset="1711.933">1690 875,'9'-31,"1"1,1 0,2 1,1 1,1 0,1 0,16-18,-3 19,-28 27,-1 0,1-1,-1 1,1 0,0 0,-1 0,1 0,-1-1,1 1,0 0,-1 0,1 0,0 0,-1 1,1-1,-1 0,1 0,0 0,-1 0,1 1,-1-1,1 0,0 0,-1 1,1-1,-1 0,1 1,-1-1,1 1,-1-1,0 1,1-1,-1 1,1-1,-1 1,0-1,0 1,1-1,-1 1,0 0,0-1,0 1,1-1,-1 1,0 0,0-1,0 1,0 0,0-1,0 1,0-1,-1 1,1 0,0-1,0 1,-6 61,4-58,0 0,1 1,0-1,0 0,0 0,0 1,1-1,-1 1,1-1,0 1,1-1,-1 0,1 1,0-1,0 0,0 1,0-1,1 0,0 0,0 0,0 0,0 0,0-1,1 1,0-1,0 1,0-1,0 0,0 0,1-1,2 3,-2-3,0 0,1-1,-1 1,1-1,-1 0,1 0,-1-1,1 1,0-1,-1 0,1 0,0-1,-1 1,1-1,-1 0,1 0,-1-1,1 1,-1-1,0 0,0 0,0-1,0 1,0-1,0 0,0 0,81-95,-63 25,-20 50</inkml:trace>
  <inkml:trace contextRef="#ctx0" brushRef="#br0" timeOffset="4179.558">2565 0,'-3'38,"-2"-1,-2 0,-1 0,-9 25,-26 142,12 58,31-157,0-93</inkml:trace>
  <inkml:trace contextRef="#ctx0" brushRef="#br0" timeOffset="4432.152">2311 339,'24'24,"27"8,10-2,-1-10,-1-9,-6-6,-6-4,-8-7,-4-3,-5 1,-1 1,-2-2,-5-1</inkml:trace>
  <inkml:trace contextRef="#ctx0" brushRef="#br0" timeOffset="4746.946">2960 508,'-2'11,"2"0,-1 0,2 0,-1 0,2 0,-1 0,1 0,1 0,0-1,1 1,0-1,0 0,1 0,0 0,1-1,0 1,7 6,-10-14,1 0,-1 0,0 0,1-1,0 0,-1 1,1-1,0-1,0 1,-1 0,1-1,0 0,0 0,0 0,0 0,0-1,-1 0,1 1,0-1,-1-1,1 1,0 0,-1-1,1 0,-1 0,0 0,0 0,2-1,80-75,-74 67,-1 0,0-1,-1 0,-1 0,0-1,-1 0,0 0,-1-1,0 0,1-7,-3 1</inkml:trace>
  <inkml:trace contextRef="#ctx0" brushRef="#br0" timeOffset="5197.333">3412 705,'193'-181,"-184"173,-5 3,0 1,1 0,-1 0,1 0,-1 1,1 0,0 0,1 0,-1 0,0 1,1 0,-1 0,1 0,0 0,0 1,0 0,1 1,-5 1,0 0,0 1,0-1,0 1,-1 0,1 0,0 0,-1 0,1 0,-1 0,0 0,0 0,0 0,0 0,0 1,0-1,-1 1,1-1,-1 0,0 1,1-1,-1 1,0-1,0 1,-1-1,1 1,3 20,-3-21,1-1,-1 1,1 0,-1 0,1 0,0-1,-1 1,1 0,0-1,0 1,0-1,0 1,1-1,-1 1,0-1,1 0,-1 0,1 0,-1 0,1 0,-1 0,1 0,0 0,-1 0,1-1,0 1,0-1,0 1,-1-1,1 0,0 0,0 0,0 0,0 0,-1 0,2 0,69-30,-19 7,-50 23,-1 1,0-1,0 1,0-1,0 1,0 0,0 0,0 0,0 0,0 0,0 1,-1-1,1 0,0 1,-1-1,1 1,-1 0,0 0,1-1,-1 1,0 0,0 0,0 0,0 0,-1 0,1 0,-1 0,1 1,-1-1,1 0,-1 0,0 0,0 0,0 1,-1 0,14 34,-2-23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34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0,'-1'226,"-26"-83,25-120,2-24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35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1,'0'10,"0"12,0 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4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1,'48'5,"40"1,14 1,0-2,-9-2,-9-1,-10 0,-13-2,-12 0,-9 0,-7 0,-4-1,-3 1,-5 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35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0 561,'23'-179,"28"-39,-51 217,0 1,-1-1,1 0,0 0,0 1,0-1,0 0,0 0,0 1,0-1,0 0,0 0,0 1,0-1,0 0,0 0,1 1,-1-1,0 0,1 0,-1 1,0-1,1 0,-1 1,1-1,-1 1,1-1,-1 1,1-1,-1 1,1-1,0 1,-1-1,1 1,0 0,-1-1,1 1,0 0,0-1,-1 1,1 0,0 0,0 0,-1 0,1 0,0 0,0 0,-1 0,1 0,0 0,0 0,-1 1,1-1,0 0,0 0,-1 1,1-1,0 0,-1 1,1-1,0 1,-1-1,1 1,-1-1,1 1,-1 0,1-1,70 148,-3-48,-65-97,0-1,0 1,0-1,1 1,0-1,-1 0,1 0,0-1,0 1,0-1,0 0,0 0,0 0,0 0,0-1,0 1,0-1,1 0,-1-1,0 1,0-1,0 0,0 0,0 0,0 0,0-1,2 0,2-5,0 0,0-1,0 0,-1 0,-1-1,1 1,-1-1,-1-1,0 1,0-1,-1 0,0 0,0 0,-1-1,-1 1,0-1,0 0,-1 1,-1-2,29-188,-27 176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3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0,'-20'2,"0"1,0 0,0 2,1 0,0 1,0 1,0 0,1 2,-12 7,14-7,0 1,1 1,0 0,0 1,2 0,-1 1,2 1,0 0,0 0,2 2,0-1,-2 4,9-12,-1 0,1 0,0 1,0-1,1 1,0-1,1 1,-1 0,1 0,1-1,0 1,0 0,0 0,1 0,0 0,1-1,-1 1,2 0,-1-1,1 0,0 1,0-1,1 0,0-1,0 1,1-1,0 1,0-1,1-1,2 3,4 0,-1-2,1 1,1-2,-1 0,1 0,0-1,0 0,0-2,0 1,1-1,-1-1,1-1,-1 0,1 0,-1-2,1 1,-1-2,11-3,4 0,-4 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39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0 220,'20'5,"10"1,5 0,2-1,-1-1,-2-2,-6-1</inkml:trace>
  <inkml:trace contextRef="#ctx0" brushRef="#br0" timeOffset="1341.125">592 79,'-15'18,"1"0,0 2,2-1,0 2,1-1,1 2,0 2,-21 39,-28 62,59-111,17-39,22-38,3 1,3 2,2 2,2 2,10-4,4 1,-62 59,1 0,0 1,0-1,0 1,0-1,-1 1,1-1,0 1,-1 0,1 0,0 0,-1 0,1 0,-1 0,0 1,1-1,-1 0,0 1,0-1,0 1,0-1,0 1,0 0,0-1,0 1,-1 0,1-1,0 1,-1 0,0 0,1 0,-1 0,0-1,0 1,0 0,0 0,-1 0,1 0,2 6,23 209,-24-216,-1 1,0-1,1 0,-1 0,1 0,-1 1,1-1,0 0,0 0,-1 0,1 0,0 0,0 0,0 0,0 0,0-1,0 1,0 0,1-1,-1 1,0 0,0-1,0 0,1 1,-1-1,0 0,1 1,-1-1,0 0,1 0,-1 0,0 0,0 0,1 0,-1-1,0 1,1 0,-1-1,0 1,0-1,1 1,-1-1,0 0,0 1,0-1,0 0,1-1,50-42,88-113,-137 155,58-41,-60 43,1-1,-1 0,0 1,1-1,-1 1,0 0,1-1,-1 1,0 0,1 0,-1 0,1 0,-1 0,0 0,1 0,-1 0,1 1,-1-1,0 0,1 1,-1-1,0 1,1 0,-1-1,0 1,0 0,0 0,0 0,0 0,0 0,0 0,0 0,0 0,0 0,0 0,-1 1,1-1,0 0,-1 0,1 1,-1-1,0 0,1 1,-1-1,0 1,0-1,0 0,0 1,3 157,-7-86,8 63,2-118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6:09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233 169,'0'0,"-2"0,1 0,0-1,0 1,-1 0,1-1,0 1,-1 0,1-1,0 0,0 1,0-1,0 0,0 1,0-1,0 0,0 0,0 0,0 0,0 0,0 0,0 0,1 0,-1-1,0 1,1 0,-1 0,1 0,0-1,-1 1,1 0,0-1,0 1,0 0,0-1,0 1,0 0,0-1,0 1,0 0,1 0,-1-1,0 1,1 0,-1 0,1-1,0 1,-1 0,1 0,0 0,0 0,0-1,102-28,-50 20,-49 10,1-1,-1 0,0 0,0-1,0 1,0-1,0 0,-1 0,1 0,0 0,-1 0,0-1,1 0,-1 0,0 0,-1 0,1 0,0-1,-1 1,0-1,0 1,0-1,0 0,0 0,-1 0,0 0,1-1,-3 5,1 1,0-1,0 0,0 1,0-1,0 0,0 0,-1 1,1-1,0 0,0 1,-1-1,1 0,0 0,0 0,-1 1,1-1,0 0,0 0,-1 0,1 0,0 1,-1-1,1 0,0 0,-1 0,1 0,0 0,-1 0,1 0,0 0,-1 0,1 0,0 0,-1 0,1 0,0 0,-1 0,1-1,0 1,-1 0,1 0,0 0,0 0,-1-1,1 1,0 0,-1 0,1-1,0 1,0 0,0 0,-1-1,1 1,0 0,0-1,0 1,0 0,0 0,0-1,-1 1,1 0,0-1,0 1,0-1,-17 26,5 4,2 0,0 1,3 0,0 0,2 1,1-1,1 19,-3 2,-5 141,-14 92,18-249,4-12,0-1,-1 0,-1 0,-1-1,-1 1,-1-1,-1-1,-1 0,-1 0,0-1,-2 0,0-1,-1 0,-5 4,16-19,0 0,0-1,-1 1,1-1,-1 0,1 0,-1 0,1 0,-1-1,0 0,0 0,0 0,0 0,0 0,0-1,0 1,0-1,0 0,0-1,0 1,0-1,0 0,0 1,0-2,0 1,1 0,-1-1,0 0,1 0,-1 0,1 0,0 0,0-1,0 0,0 1,0-1,0 0,1 0,-1-1,1 1,0-1,-2-2,-1-9,0-1,0 0,2 0,0 0,1 0,0-1,1 1,1 0,1-1,0 1,1 0,1-1,1-1,0 4,0 0,1 0,1 0,0 1,1 0,0 0,1 1,0 0,1 0,1 1,-1 0,2 1,0 0,0 1,0 0,1 0,1 1,0 1,0 0,0 1,0 0,1 1,0 1,0 0,1 1,-1 0,1 1,3 1,113-32,-110 24,-3 3</inkml:trace>
  <inkml:trace contextRef="#ctx0" brushRef="#br0" timeOffset="416.955">741 592,'-21'176,"15"-168,5-37,4 10,1 1,1 0,0 0,2 0,0 1,1 0,0 0,2 0,0 2,0-1,2 1,0 1,0 0,1 0,3 0,-13 11,0 0,0 0,0 1,1-1,-1 1,1-1,0 1,0 0,0 1,0-1,0 1,0-1,0 1,0 1,0-1,1 0,-1 1,0 0,4 0,8 5</inkml:trace>
  <inkml:trace contextRef="#ctx0" brushRef="#br0" timeOffset="847.031">1391 451,'-40'14,"0"3,2 0,0 3,1 1,1 2,-16 14,47-33,-1 1,1 0,0 0,0 1,0 0,1-1,-1 1,1 1,1-1,0 1,0-1,0 1,0 0,1 0,0 0,1 0,0 0,0 1,0-1,1 0,0 1,0-1,1 1,1-6,-1 1,1-1,0 0,-1 1,1-1,0 0,1 0,-1 0,0-1,0 1,1-1,-1 1,1-1,0 0,-1 0,1 0,0 0,0 0,-1 0,1-1,0 0,0 1,0-1,0 0,0 0,-1-1,1 1,0-1,0 1,0-1,-1 0,2 0,88-38,62-90,-129 104,-25 24,1 0,-1 0,0 0,1 0,0 0,-1 0,1 0,-1 0,1 0,0 0,0 0,0 0,-1 1,1-1,0 0,0 0,0 1,0-1,0 1,0-1,0 1,1 0,-1-1,0 1,0 0,0 0,0-1,0 1,1 0,-1 0,0 0,0 1,0-1,0 0,0 0,1 1,-1-1,0 0,0 1,0-1,0 1,0-1,0 1,0 0,0 0,0-1,-1 1,1 0,0 0,0 0,-1 0,1 0,0 0,-1 0,1 0,-1 0,1 1,38 79,-24-64</inkml:trace>
  <inkml:trace contextRef="#ctx0" brushRef="#br0" timeOffset="1344.129">1701 818,'15'-42,"2"2,2 0,1 1,2 1,1 0,3 2,4-3,-26 34,0-1,0 0,1 1,0-1,0 1,0 0,0 1,1-1,0 1,-1 0,2 1,-1-1,4-1,-8 5,-1 0,0 0,0 0,0 0,1 0,-1 0,0 0,0 0,0 0,1 0,-1 1,0-1,0 1,0-1,0 1,0-1,0 1,0-1,0 1,0 0,0 0,0 0,0-1,0 1,-1 0,1 0,0 0,-1 0,1 0,-1 0,1 0,-1 1,1-1,-1 0,0 0,1 0,-1 0,0 1,0-1,0 0,4 55,-4-51,0-4,-1 1,0 1,0-1,1 1,-1-1,1 1,0-1,-1 1,1-1,0 1,1-1,-1 1,0 0,1-1,-1 1,1-1,0 0,0 1,0-1,0 1,0-1,0 0,1 0,-1 0,1 0,-1 0,1 0,0 0,0 0,0-1,0 1,0-1,0 0,1 1,-1-1,0 0,1 0,-1 0,0-1,1 1,-1 0,1-1,-1 0,2 1,14-7,0 0,-1 0,1-2,-1 0,-1-1,0 0,0-2,-1 0,10-9,25-16,-43 31,56-28,-62 33,0-1,1 1,-1 0,1 0,-1-1,1 1,-1 0,1 0,-1 1,1-1,-1 0,1 0,-1 1,0-1,1 1,-1-1,1 1,-1-1,0 1,0 0,1 0,-1 0,0 0,0 0,0 0,0 0,0 0,0 0,0 0,0 1,-1-1,1 0,0 0,-1 1,1-1,-1 1,1-1,-1 1,0-1,0 0,1 1,-1-1,0 2,2 43,-3-42,1-1,-1 1,1-1,-1 1,1-1,0 1,0-1,1 1,-1-1,1 1,-1-1,1 1,0-1,1 1,-1-1,0 0,1 0,0 0,0 0,0 0,0 0,0 0,1-1,-1 1,1-1,0 0,-1 1,1-1,0 0,0-1,0 1,1-1,1 2,15 1</inkml:trace>
  <inkml:trace contextRef="#ctx0" brushRef="#br0" timeOffset="1677.248">2603 592,'34'2,"0"0,0-2,-1-2,1-1,-1-1,1-2,-1-2,24-8,-46 14,0 0,-1-1,1 0,-1-1,0 0,0 0,0-1,0 0,-1-1,0 0,0-1,-1 1,0-2,0 1,0-1,-1-1,0 1,-1-1,0 0,0 0,-1-1,0 0,-1 0,0 0,0-1,-1 1,-1-1,0 1,0-2,-2 8,-1 1,1-1,-1 1,1-1,-1 1,0 0,-1-1,1 1,-1 0,1 0,-1 0,0 0,0 0,0 0,0 1,-1-1,1 1,-1-1,1 1,-1 0,0 0,0 0,0 0,0 1,0-1,-1 1,1 0,0 0,-1 0,1 0,0 1,-1-1,1 1,-1 0,1 0,-2 0,-7 0,1 0,-1 1,0 0,0 1,0 0,1 1,0 1,-1-1,1 2,-2 1,1-1,0 1,1 0,0 1,0 0,0 1,1 0,0 1,1 0,0 0,0 1,1 0,0 0,1 1,0 0,1 1,0 0,1-1,0 2,1-1,0 0,1 1,1 0,0 0,0 0,1 0,1 0,0 0,1 0,1 0,0 0,0-1,1 1,1 0,0-1,1 0,6 12,-2-10,2-1,0 1,0-2,1 0,0 0,1-1,1 0,-1-1,2-1,-1 0,1-1,1-1,-1 0,1-1,1-1,-1 0,1-2,16 3,-9-4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03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1779 706,'-5'12,"2"0,0 0,0 1,1-1,1 1,0-1,0 1,2-1,-1 1,2-1,-1 1,4 8,-5-19,1 0,-1-1,1 1,0 0,-1-1,1 1,0-1,0 1,0-1,0 0,0 1,0-1,0 0,1 0,-1 0,0 0,1 0,-1 0,1 0,-1 0,1 0,-1-1,1 1,-1 0,1-1,0 0,-1 1,1-1,0 0,0 0,-1 0,1 0,0 0,-1 0,1-1,0 1,-1 0,1-1,0 1,-1-1,2 0,58-44,-51 34,-1-1,0 0,0 0,-1-1,-1 0,0-1,-1 0,-1 0,0 0,0 0,-2-1,0 0,0 0,-1-6,-2 17,1 0,-1 0,0 0,0 0,-1 0,1 1,-1-1,0 0,0 0,0 0,-1 1,1-1,-1 1,0-1,0 1,0 0,0-1,-1 1,1 0,-1 1,0-1,0 0,0 1,0-1,0 1,0 0,-1 0,1 1,-1-1,1 0,-1 1,0 0,0 0,0 0,1 1,-1-1,0 1,0 0,0 0,0 0,0 1,0-1,-1 1,-15 10,2 0</inkml:trace>
  <inkml:trace contextRef="#ctx0" brushRef="#br0" timeOffset="315.965">2343 199,'-5'38,"-6"27,-1 8,0-4,4-10,2-8,3-5,1-5,2-5,0-3,1-3,-1-1,1-2,-1 1,0-1,0 1,-4-6,-3-5</inkml:trace>
  <inkml:trace contextRef="#ctx0" brushRef="#br0" timeOffset="566.084">2089 593,'34'5,"25"-3,7-2,-2-2,-3 1,-6 0,-9 0,-6-5,-7-1,-2 1,-3 1,-1 2,-1 1,-4 1</inkml:trace>
  <inkml:trace contextRef="#ctx0" brushRef="#br0" timeOffset="954.877">2653 734,'23'-6,"-1"-2,0-1,0 0,-1-2,0 0,-1-1,0-2,-1 0,-1 0,0-2,-1 0,5-8,-20 22,0 0,0 0,-1-1,1 1,-1-1,1 1,-1-1,0 0,1 1,-2-1,1 0,0 0,0 0,-1 0,0 1,1-1,-1 0,0 0,-1 0,1 0,0 0,-1 0,1 0,-1 0,0 1,0-1,0 0,-1 0,1 1,-1-1,1 1,-1-1,0 1,0 0,0 0,0 0,0 0,0 0,-1 0,1 1,-1-1,1 1,-1-1,0 1,1 0,-1 0,0 0,0 0,0 1,0-1,0 1,1 0,-1 0,0 0,0 0,-1 0,-11 5,1 1,0 0,0 1,1 1,0 0,1 1,-1 0,2 0,-1 2,1-1,1 1,0 1,-6 9,13-18,-9 10,1 1,-1 1,2 0,0 0,1 1,1 1,0-1,1 1,1 0,1 1,0 0,1-1,1 1,0 13,3-26,0 0,0 0,1 0,0 0,0 0,0-1,0 1,1 0,0-1,0 1,0-1,0 0,1 0,0 1,0-2,0 1,0 0,0-1,1 1,0-1,-1 0,1 0,1 0,-1-1,0 0,0 1,1-1,0-1,-1 1,1-1,0 0,-1 0,1 0,0-1,2 1,9 0,0 0,0-1,0 0,0-2,0 0,0 0,-1-2,1 0,-1-1,8-3,11-8,-4 0</inkml:trace>
  <inkml:trace contextRef="#ctx0" brushRef="#br0" timeOffset="1266.7">3331 509,'-8'7,"1"-2,1 1,-1 0,1 0,-1 0,2 1,-1 0,1 0,0 0,0 1,1-1,0 1,1 0,0 0,0 1,0-1,1 1,1-1,-1 1,1 5,3-10,-1 0,2 0,-1 0,0 0,1-1,-1 1,1-1,0 0,1 1,-1-1,0-1,1 1,-1 0,1-1,0 0,0 0,0 0,1 0,-2-1,0 0,0-1,-1 1,1 0,0 1,-1-1,1 0,-1 1,1 0,-1-1,0 1,0 0,0 0,0 0,0 1,0-1,0 0,-1 1,1-1,-1 1,0-1,0 1,0 0,0 0,0-1,0 1,-1 0,0 0,1 0,-1 0,0 0,0 0,-1 0,1-1,0 1,-1 0,0 0,0 0,0-1,0 2,-4 4,0 0,-1 0,0 0,0 0,-1-1,0 0,0-1,-1 1,1-2,-1 1,-1-1,1 0,-1 0,0-1,0-1,0 1,-1-1,1-1,-1 0,1 0,-9 0,-8 0</inkml:trace>
  <inkml:trace contextRef="#ctx0" brushRef="#br0" timeOffset="-766.321">1158 424,'-36'60,"3"1,3 2,3 2,3 0,-9 40,22-66,-2-1,-1 0,-2-1,-2-1,-15 23,22-41</inkml:trace>
  <inkml:trace contextRef="#ctx0" brushRef="#br0" timeOffset="-312.703">1045 424,'0'40,"1"0,2 0,2 0,2-1,2 1,1-1,2-1,1 0,3-1,0-1,3 0,18 27,-36-61,0 0,0 0,1 0,-1 0,0-1,1 1,-1 0,1-1,0 1,-1-1,1 0,0 1,0-1,0 0,0 0,0 0,0-1,0 1,0 0,0-1,0 1,1-1,-1 0,0 0,0 1,0-2,1 1,-1 0,0 0,0-1,0 1,0-1,1 1,-1-1,0 0,0 0,0 0,-1 0,1-1,0 1,0 0,-1-1,1 1,0-1,-1 0,2-1,9-14,-1-1,-1-1,0 1,-1-2,-1 1,-1-1,-1 0,-1-1,3-19,6-16,41-168,-23 76,-41 165,3 1</inkml:trace>
  <inkml:trace contextRef="#ctx0" brushRef="#br0" timeOffset="6005.097">7734 622,'-8'13,"1"0,0 0,1 0,1 1,0 0,1 0,0 0,1 0,1 1,1 0,-1-1,2 8,0-20,0 0,0 0,0 0,0 1,0-1,0 0,1 0,-1 0,1 0,-1 0,1 0,0 0,0 0,0 0,0 0,0 0,0-1,1 1,-1 0,0-1,1 1,0-1,-1 1,1-1,0 0,0 0,-1 0,1 0,0 0,0 0,0 0,0 0,1-1,-1 1,0-1,0 0,0 0,0 0,0 0,1 0,-1 0,0 0,0-1,0 1,0-1,0 1,2-2,7-4,0-1,0-1,-1 1,0-2,0 1,-1-1,0-1,-1 0,0 0,-1-1,0 1,0-2,-1 1,-1-1,0 0,0 0,-1 0,-1-1,2-10,-5 18,-1-1,1 1,-1 0,0 0,-1 0,1 0,-1 0,0 0,0 0,-1 1,1-1,-1 1,0-1,0 1,-1 0,1 0,-1 0,0 1,0-1,0 1,0 0,0 0,-1 1,0-1,1 1,-1 0,0 0,0 0,0 1,0 0,0 0,-1 0,1 1,0 0,0-1,-1 2,1-1,0 1,0 0,0 0,0 0,0 1,0-1,0 1,0 1,-4 1,-10 10</inkml:trace>
  <inkml:trace contextRef="#ctx0" brushRef="#br0" timeOffset="6789.881">8242 0,'-14'134,"-5"-1,-6-1,-5-1,-13 20,8-68,58-99,3-12,1 0,1 1,2 2,0 1,2 1,0 2,1 1,36-15,-60 32,-6 0,0 1,0 0,1 0,-1 1,0-1,1 0,-1 1,1 0,-1 0,1 0,0 1,-1-1,1 1,0 0,0 0,-1 0,1 0,0 1,-1-1,1 1,0 0,-1 0,1 0,-1 1,1-1,-1 1,0 0,0 0,0 0,0 0,0 1,0-1,2 3,-3-1,1 1,-1-1,0 0,0 1,-1-1,1 1,-1 0,0 0,0-1,-1 1,1 0,-1 0,0 0,0 0,-1-1,0 1,0 0,0 0,0-1,0 1,-1 0,-1 2,-56 95,53-92,-1 1,-1-1,0-1,0 0,0 0,-1 0,-1-1,0-1,0 1,0-2,-1 1,1-1,-2-1,1 0,-1-1,1 0,-1-1,0 0,0 0,-1-2,1 1,0-2,-1 0,-8-1,18 0,-1-1,1 0,-1 0,1 0,-1 0,1-1,0 1,0-1,1 0,-1 0,0 0,1 0,0-1,-1 1,1-1,1 1,-1-1,0 1,1-1,0 0,0 0,0 0,0 0,1-1,-4-19</inkml:trace>
  <inkml:trace contextRef="#ctx0" brushRef="#br0" timeOffset="7024.226">8749 29,'-75'409,"65"-82,0-293,4-28</inkml:trace>
  <inkml:trace contextRef="#ctx0" brushRef="#br0" timeOffset="7218.727">8862 650,'29'-1,"0"-1,-1-2,0 0,1-2,-2-1,1-2,-1 0,0-2,3-3,-22 10,0-1,-1 1,1-2,-1 1,0-1,-1 0,0-1,1 1,-2-1,5-7,-8 12,0-1,-1 0,1 1,-1-1,0 0,0 0,0 0,0 0,0 0,0 0,-1 0,0 0,1 0,-1 0,0 0,-1 0,1 0,0 0,-1 0,0 0,0 0,0 0,0 0,0 0,0 1,-1-1,1 0,-1 1,0-1,0 1,0 0,0-1,0 1,-5-1,0-1,1 2,-1-1,0 1,0 0,-1 0,1 0,0 1,-1 1,1-1,0 1,-1 0,1 1,-1 0,1 0,0 0,0 1,0 0,0 1,0-1,0 1,0 1,1-1,-1 1,1 0,0 1,1-1,-1 1,-2 3,-7 4,0 1,1 1,1 0,0 0,0 2,2-1,0 2,1-1,0 1,2 1,0 0,1 0,0 1,2-1,0 1,1 0,1 1,1-1,1 6,1-19,1-1,1 0,-1-1,1 1,0 0,0 0,0-1,1 1,-1-1,1 0,0 1,1-1,-1-1,1 1,-1 0,1-1,0 0,0 0,1 0,-1 0,1-1,-1 0,1 0,0 0,0 0,19 8</inkml:trace>
  <inkml:trace contextRef="#ctx0" brushRef="#br0" timeOffset="7673.437">9315 791,'64'-62,"2"2,63-40,-80 75,-48 25,0 0,0-1,0 1,0 0,-1 0,1 0,0 0,0 0,0 0,0 0,0 0,0 0,-1 0,1 0,0 1,0-1,0 0,0 1,-1-1,1 1,0-1,0 0,-1 1,1 0,0-1,-1 1,1-1,-1 1,1 0,0-1,-1 1,0 0,1 0,-1-1,1 1,-1 0,0 0,0 0,1 0,-1-1,0 1,0 0,0 0,0 0,0 0,0 0,0 0,0-1,0 1,-1 0,1 0,0 0,0 0,-1-1,1 1,-1 0,1 0,-7 29,-2 64,12-92,-1-1,1 1,-1 0,1-1,0 1,0-1,0 0,0 0,0 0,0 0,0 0,0-1,0 1,0-1,0 0,0 0,0 0,1 0,-1-1,0 1,0-1,0 0,0 0,0 0,0 0,-1 0,1-1,0 0,0 1,-1-1,1 0,-1 0,0 0,1-1,-1 2,44-23,139-60,-184 83,1 0,0 1,-1-1,1 1,-1-1,1 1,0 0,-1-1,1 1,-1 0,1 0,0 0,-1 0,1 1,0-1,-1 0,1 1,0-1,-1 1,1-1,-1 1,1 0,-1 0,0 0,1 0,-1 0,0 0,1 0,-1 0,0 0,0 0,0 1,0-1,0 1,0-1,-1 0,1 1,0-1,-1 1,1 0,-1-1,0 1,1-1,-1 1,0 0,0-1,0 1,0 0,0-1,-13 87,12-83,-15 47,12-41,0 0,0 0,1 0,0 1,1-1,1 1,0 0,0-1,1 1,1 0,0-1,2 11,3-5</inkml:trace>
  <inkml:trace contextRef="#ctx0" brushRef="#br0" timeOffset="5201.627">6350 593,'-51'476,"18"-381,33-96,0 1,0-1,0 1,0 0,0-1,0 1,0-1,0 1,0-1,0 1,0 0,0-1,-1 1,1-1,0 1,0 0,0-1,-1 1,1-1,0 1,0 0,-1-1,1 1,0 0,-1 0,1-1,-1 1,1 0,0 0,-1 0,1-1,-1 1,1 0,0 0,-1 0,1 0,-1 0,1 0,-1 0,1 0,0 0,-1 0,1 0,-1 0,1 0,-1 0,1 0,0 0,-1 1,1-1,-1 0,1 0,0 0,-1 1,1-1,0 0,-1 0,1 1,0-1,-1 0,1 1,0-1,0 1,-1-1,1 0,0 1,0-1,0 0,0 1,-3-37,10 5,2 0,1 0,1 0,1 1,2 1,1 0,1 1,1 1,16-18,-16 19,-2 0,2 1,0 1,1 1,2 0,0 2,2 0,0 1,1 1,1 1,0 1,11-4,-32 19,0 1,-1-1,1 1,0 0,0-1,0 1,0 0,0 1,0-1,0 1,0-1,0 1,0 0,0 0,1 0,-1 0,0 1,0-1,0 1,0 0,0 0,0 0,0 0,-1 1,1-1,0 1,0-1,-1 1,1 0,-1 0,0 0,0 1,0-1,0 0,0 1,0-1,0 1,-1 0,1 0,-1-1,0 1,0 0,0 0,0 0,-1 0,1 0,-1 0,1 1,-1 1,-3 12,1 0,-2 0,0-1,-2 1,1-1,-2 0,0-1,-1 0,0 0,-2 0,1-1,-2 0,0-1,0 0,-1-1,-12 9,15-11,-1 1,-1-1,1-1,-2 0,1 0,-1-1,-1-1,1 0,-1 0,-1-2,1 1,-1-2,1 0,-1 0,-4-1,-7-1</inkml:trace>
  <inkml:trace contextRef="#ctx0" brushRef="#br0" timeOffset="5703.125">6803 847,'63'-34,"-2"-4,-1-2,-2-2,50-49,-98 81,0 0,-1-1,-1 0,0-1,0 0,-1 0,0 0,1-6,-7 15,1-1,-1 1,1-1,-1 1,0-1,-1 1,1-1,-1 0,1 1,-1-1,0 0,-1 1,1-1,0 0,-1 1,0-1,0 0,0 1,0-1,-1 1,1 0,-1 0,0-1,0 1,0 0,-1 0,1 1,0-1,-1 0,0 1,0 0,0-1,-2 0,0 0,1 1,-1 0,1 0,-1 0,0 1,0 0,0 0,0 0,0 0,0 1,0 0,0 0,0 0,0 0,0 1,0 0,0 0,0 1,0-1,0 1,1 0,-1 0,0 1,1-1,0 1,0 0,-4 3,-92 104,97-107,0 0,0 1,0-1,0 1,1-1,-1 1,1 0,0 0,0 0,1 0,-1 0,1 1,0-1,0 0,0 1,1-1,-1 1,1-1,0 1,0-1,1 1,0-1,-1 0,1 1,1-1,-1 0,1 0,-1 0,1 1,0-2,1 1,-1 0,1 0,0-1,-1 1,2-1,-1 0,0 0,2 1,10 1,-1 0,1-1,1-1,-1 0,0-1,1-1,-1 0,1-1,-1-1,1 0,-1-1,0-1,7-2,102-28,-124 34,0-1,0 1,0-1,-1 1,1-1,0 1,0-1,0 1,0-1,0 1,0 0,0-1,0 1,0-1,0 1,0-1,0 1,0-1,1 1,-1-1,0 1,0-1,0 1,1-1,-1 1,0-1,1 0,-1 1,0-1,1 1,-1-1,1 0,-1 1,1-1,-1 0,0 0,1 1,-1-1,1 0,-1 0,1 0,-1 1,1-1,0 0,-1 0,1 0,-1 0,1 0,-1 0,1 0,-1 0,1-1,-1 1,1 0,-1 0,1 0,-1 0,1-1,-1 1,1 0,-1 0,1-1,-1 1,0 0,1-1,-1 1,1-1,-1 1,-26 37,23-34,-64 102,60-86</inkml:trace>
  <inkml:trace contextRef="#ctx0" brushRef="#br0" timeOffset="3403.384">4460 593,'-14'9,"0"1,0 1,1-1,0 2,1 0,0 0,1 1,1 1,0 0,1 0,0 1,1 0,1 1,0-1,1 1,1 1,0 1,4-13,1 0,0-1,0 1,0 0,0-1,1 1,0-1,0 1,0-1,0 1,1-1,-1 0,1 1,1-1,-1 0,0 0,1-1,0 1,0 0,0-1,0 0,1 0,-1 0,1 0,0 0,0-1,0 1,0-1,0 0,0-1,0 1,1-1,-1 1,1-1,-1-1,1 1,0-1,-1 1,1-1,-1-1,1 1,0-1,-1 1,1-1,-1-1,1 1,-1-1,2 0,13-10,0-1,-1 0,-1-1,0-1,-1-1,-1 0,0-2,-2 1,0-1,0-1,-2-1,0 1,-1-3,-8 18,42-109,-42 109,-1 0,0 0,0 0,-1 0,1 0,-1 0,0 0,0 0,0 0,-1 0,1 0,-1 0,0 0,0 0,0 0,-1 0,1 1,-1-1,0 0,0 1,0 0,-1-1,1 1,-1 0,0 0,0 0,-2-1,2 2,0 1,0-1,0 1,0 0,-1 0,1 0,0 0,-1 0,1 1,-1 0,1 0,0 0,-1 0,1 0,-1 0,1 1,-1 0,1 0,0 0,0 0,-4 2,-18 8</inkml:trace>
  <inkml:trace contextRef="#ctx0" brushRef="#br0" timeOffset="4287.358">4940 480,'-204'353,"312"-535,17 10,-92 138,-33 34,1 1,0-1,-1 1,1-1,0 1,-1-1,1 1,-1-1,1 1,-1-1,1 1,-1 0,1-1,-1 1,1 0,-1-1,0 1,0 0,1 0,-1-1,0 1,0 0,0 0,0 0,0-1,0 1,0 0,0 0,0 0,0-1,0 1,0 0,-1 0,1-1,0 1,-1 0,1 0,0-1,-1 1,1 0,-1 1,-16 81,13-68,0-1,0 1,2-1,0 1,0 0,1 0,1 0,1 0,0-1,1 1,1 1,-2-12,1 1,0 0,1-1,-1 1,1-1,0 0,0 1,0-2,0 1,1 0,0-1,0 1,0-1,0 0,0 0,1-1,-1 1,1-1,-1 0,1 0,0-1,0 1,0-1,0 0,0 0,0-1,0 0,0 0,1 0,-1 0,0-1,0 0,0 0,0 0,0-1,-1 1,1-1,0 0,-1-1,1 1,-1-1,0 0,1 0,-1 0,0-1,9-11,0-1,-1 0,0 0,-2-2,0 1,-1-1,-1 0,0-1,-1 0,2-13,-4 16,9-63,-18 61</inkml:trace>
  <inkml:trace contextRef="#ctx0" brushRef="#br0" timeOffset="9822.281">11177 255,'-17'39,"2"1,2 1,1 0,-1 16,-1 1,-75 262,87-289,26-38,-11-6,-2-1</inkml:trace>
  <inkml:trace contextRef="#ctx0" brushRef="#br0" timeOffset="10119.971">11487 226,'-14'34,"-5"16,5 3,11-6,9-12,10-11,6-10,5-8,2-4,1-3,0-1,0 0,0-1,-6-3,-1-1,-6-5,-4 1</inkml:trace>
  <inkml:trace contextRef="#ctx0" brushRef="#br0" timeOffset="10373.396">11911 113,'-24'44,"-13"27,-5 13,5-4,9-10,4-13,6-11,6-9,1-5,2-4,2-2,3 0,2 0,1 1,1 0,0 0,5-4,2-6</inkml:trace>
  <inkml:trace contextRef="#ctx0" brushRef="#br0" timeOffset="10605.384">12024 706,'-5'24,"3"8,3-1</inkml:trace>
  <inkml:trace contextRef="#ctx0" brushRef="#br0" timeOffset="11103.541">12334 283,'27'-14,"176"-70,-202 83,1 0,0 0,0 0,0 0,0 0,0 0,0 1,0-1,0 0,0 1,0 0,1-1,-1 1,0 0,0 0,0 0,0 1,1-1,-1 1,0-1,0 1,0-1,0 1,0 0,0 0,0 0,0 0,-1 0,1 1,0-1,-1 0,1 1,0 0,-1-1,0 1,1 0,-1-1,0 1,0 0,0 0,0 0,0 0,-1 0,1 0,-1 0,1 0,-1 1,0-1,0 0,0 0,0 0,0 0,0 1,-1 1,-57 64,52-64,1 0,0 0,1 0,-1 0,1 1,0 0,0-1,0 2,0-1,1 0,0 1,0 0,1-1,0 1,0 0,0 0,0 2,3-2,1-1,0 1,0-1,1 0,0 0,0 0,0 0,0 0,1 0,-1-1,1 0,0 0,1 0,-1 0,1-1,-1 1,1-1,0 0,0-1,1 1,-1-1,0 0,1 0,16 9,-18-9,0 0,0 0,0 0,0 0,-1 0,1 1,-1-1,1 1,-1 0,0 0,0 1,0-1,-1 1,1-1,-1 1,0 0,0 0,0 0,0 0,-1 0,0 0,1 0,-2 0,1 1,0-1,-1 0,0 1,0-1,0 1,-1-1,1 0,-1 1,0-1,0 0,0 0,-1 1,-6 6,-1-1,0 0,0 0,-1-1,0 0,-1-1,0 0,0-1,0 0,-1 0,0-1,-1-1,-11 4,3 1,15-7,0 0,0 0,-1 0,1-1,-1 1,1-2,-1 1,0-1,1 0,-1 0,0-1,0 0,-1 0,-8-4</inkml:trace>
  <inkml:trace contextRef="#ctx0" brushRef="#br0" timeOffset="11475.785">13237 255,'-7'6,"-18"11,1 1,1 1,1 0,1 2,0 1,2 1,1 0,0 2,-8 16,24-38,0 0,1 1,-1-1,0 0,1 1,0-1,0 1,0 0,1-1,-1 1,1 0,0-1,0 1,0 0,0-1,1 1,-1 0,1-1,0 1,0 0,0-1,1 0,-1 1,1-1,0 0,0 1,0-1,0 0,0-1,1 1,0 0,-1-1,1 1,0-1,0 0,0 0,0 0,1 0,-1-1,0 1,3 0,6-1,0-1,1 0,-1 0,0-1,1-1,-1 0,0-1,0 0,-1-1,1 0,-1-1,1 0,-1-1,-1 0,1 0,-1-1,0-1,-1 0,0 0,3-4,-5 7,-1 0,1-1,-1 0,1 0,-2 0,1-1,-1 0,0 0,0 0,-1-1,0 1,0-1,-1 0,0 0,-1 0,1-1,-2 1,1-1,-1 1,0-1,-1 0,0 1,0-1,-1 0,0 1,-1-1,0 1,0 0,-1-1,0 1,-1-1,0 4,0 0,0 0,0 0,-1 1,1 0,-1 0,0 0,-1 1,1 0,-1 0,1 0,-1 0,0 1,0 0,0 0,0 1,0 0,-1 0,1 0,0 1,0 0,-1 0,1 0,0 1,0 0,-5 1,-14 5</inkml:trace>
  <inkml:trace contextRef="#ctx0" brushRef="#br0" timeOffset="11789.475">13293 537,'-18'7,"0"1,1 0,-1 2,2 0,-1 0,1 2,1 0,0 1,1 0,1 1,0 1,0 0,2 1,0 0,0 1,1 2,8-16,0 0,1 0,-1 1,1-1,0 0,0 0,0 1,1-1,-1 1,1-1,0 0,-1 1,2-1,-1 1,0-1,1 1,-1-1,1 0,0 1,0-1,1 0,-1 0,0 0,1 0,0 0,0 0,0 0,0 0,0-1,1 1,-1-1,1 0,0 1,-1-1,1-1,0 1,0 0,0-1,0 1,2 0,3 1,-1-1,1 1,0-1,0 0,0-1,0 0,0 0,0-1,0 0,0 0,0-1,0 0,0-1,0 1,0-1,-1-1,1 0,-1 0,1 0,-1-1,0 0,0 0,-1-1,1 0,-1-1,-1 1,-1-1,0-1,-1 1,1 0,-1-1,0 0,-1 0,0 0,0 0,-1 0,1 0,-1 0,-1 0,0-1,0 1,0 0,-1-1,0 1,0 0,-1 0,0 0,0 0,0 0,-1 0,-2-3,-7-8</inkml:trace>
  <inkml:trace contextRef="#ctx0" brushRef="#br0" timeOffset="13856.582">0 1581,'55'-16,"1"-2,1 3,0 2,1 2,1 4,32-1,89-14,261-61,-143 48,1205 37,-1085-3,-65-26,345 26,-362-25,664 26,1049 0,-1666-29,25 17,-212 0,130 10,25-1,26-24,161 15,-163-6,92 18,-190 1,22-12,-177 0,0 4,21 7,155-28,-99 0,-58 2,85-5,309 32,-511-1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29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22,'-5'5,"-1"6,4 2,4-7,5-4,7-3,1-5,2-2,-1-5,2 0,-8 3,-10 2,-10 8,-8 4,-1 1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0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1,'-5'5,"-6"1,3 1,8-2,-1-2,-4-1,2-5,-2-3,-1 4,-4 4,0 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0 172,'10'-29,"7"-14,2 5,-3 14,-4 15,-5 15,-2 11,2 7,4-1,6-8,4-7,4-10,2-10,2-6,-5-6,-1 1,-4 0,-7 4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171 366,'-14'7,"-1"1,1 0,0 1,1 0,0 1,1 1,0 0,0 1,1 0,1 1,0 0,-6 10,16-22,-1 0,0 1,1-1,-1 1,1-1,-1 1,1-1,0 1,0-1,0 1,0-1,0 1,0-1,0 1,0-1,0 1,1-1,-1 1,1-1,-1 1,1-1,0 0,-1 1,1-1,0 0,0 1,0-1,0 0,0 0,0 0,0 0,0 0,0 0,1 0,-1 0,0-1,1 1,-1 0,1-1,-1 1,1-1,-1 0,0 1,1-1,0 0,72 4,-59-8,0 0,0-2,0 1,-1-2,0 0,0-1,-1 0,0-1,0-1,-1 0,0 0,-1-1,0-1,-1 0,-1 0,1-1,-2 0,0-1,-1 0,0 0,4-13,-4 11,0-1,-2 1,0-1,0 0,-2 0,0 0,-1-1,-1 1,0-1,-2 1,-1-18,2 30,-1 0,1 1,-1-1,1 0,-1 0,-1 0,1 1,-1-1,0 0,0 1,0 0,0-1,-1 1,0 0,0 0,0 0,0 1,-1-1,1 1,-1 0,0 0,0 0,0 0,0 1,-1-1,1 1,-1 0,1 1,-1-1,0 1,1 0,-1 0,0 0,0 1,0-1,0 1,0 1,0-1,1 1,-1-1,0 1,0 1,0-1,1 1,-2 0,-3 5,1 1,0 0,0 0,1 0,0 1,1 0,-1 1,2 0,0-1,0 2,0-1,1 0,1 1,0 0,0 0,1 0,1 0,0 0,0 0,1 1,0-1,1 0,1 0,0 0,0 0,1 0,0 0,3 6,1 3,1-1,0 0,1 0,1-1,1 0,1-1,0 0,1-1,1 0,0-1,1-1,1 0,0-1,0-1,2-1,0 0,0-1,5 1,69 29,-68-33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4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58,'-11'133,"-24"104,24-125,10-88</inkml:trace>
  <inkml:trace contextRef="#ctx0" brushRef="#br0" timeOffset="5736.8">86 58,'31'-16,"137"-25,-157 41,73 2,-82-1,0-1,0 0,0 1,-1-1,1 1,0-1,0 1,0 0,0 0,-1 0,1 0,0 0,-1 0,1 1,-1-1,1 0,-1 1,0-1,0 1,0 0,1-1,-1 1,-1 0,1 0,0 0,0-1,-1 1,1 0,-1 0,0 0,1 0,-1 0,0 0,0 0,0 0,0 0,-1 2,-2 4,-1 1,0-1,0 0,0 0,-1 0,-1 0,1-1,-1 0,0 0,-1-1,0 0,0 0,0 0,-1-1,1 0,-1-1,-1 1,1-2,0 1,-7 1,-29 6,55-12,1 1,-1 0,0 1,0 0,1 1,-1 0,0 0,-1 2,1-1,0 1,-1 1,0 0,0 0,0 1,-1 0,0 1,0 0,-1 1,1-1,-2 1,7 9,-12-15,-1 1,1-1,-1 1,0-1,0 1,0-1,-1 1,1-1,0 1,-1 0,0-1,0 1,0 0,0 0,0-1,0 1,-1 0,1-1,-1 1,0-1,0 1,0 0,0-1,0 0,0 1,-1-1,1 0,-1 0,1 1,-1-1,0 0,0-1,0 1,0 0,0-1,-1 1,-1 0,-99 42,87-40,-1 1,0 0,-1-2,0 0,1-1,-1-1,0-1,0 0,0-1,0-1,-11-3,26 5,1-1,-1 1,1-1,0 0,-1 1,1-1,0 0,0 0,0-1,-1 1,1 0,1-1,-1 1,0-1,0 0,0 1,1-1,-1 0,1 0,0 0,-1 0,1 0,-1-2,0-12</inkml:trace>
  <inkml:trace contextRef="#ctx0" brushRef="#br0" timeOffset="6101.55">707 228,'-9'11,"0"1,1 0,0 0,1 0,1 1,0 0,1 1,0-1,1 1,1 0,0 0,0 3,3-15,0 0,0 1,0-1,0 0,0 1,0-1,1 1,-1-1,1 0,0 0,-1 1,1-1,0 0,1 0,-1 0,0 0,0 0,1 0,-1 0,1-1,0 1,-1 0,1-1,0 0,0 1,0-1,0 0,0 0,0 0,1 0,-1 0,0 0,0-1,1 1,-1-1,0 0,1 1,-1-1,2 0,91-23,-86 18,0-1,0 0,-1-1,0 0,0 0,-1 0,0-1,0-1,-1 1,0-1,0 0,-1 0,0 0,-1-1,3-9,-6 17,-1 0,1 0,-1-1,0 1,0 0,0-1,0 1,-1 0,1 0,0-1,-1 1,0 0,1 0,-1 0,0 0,0 0,0 0,-1 0,1 0,0 0,-1 0,1 1,-1-1,1 0,-1 1,0 0,0-1,0 1,0 0,0 0,0 0,0 0,0 0,0 0,0 1,-1-1,-83-13,57 13,3 2</inkml:trace>
  <inkml:trace contextRef="#ctx0" brushRef="#br0" timeOffset="6436.625">1046 228,'-15'24,"1"13,2 4,8-4,10-9,8-8,7-9,4-5,4-5,-4-6,-2-3,1-4,1-6,-4-4,-1-3,-4-3,-4 0,-5 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12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0 367,'103'-14,"0"3,1 6,87 6,-101 0,47-26,-152 26,3 5</inkml:trace>
  <inkml:trace contextRef="#ctx0" brushRef="#br0" timeOffset="294.835">0 621,'29'0,"23"0,9 0,2-4,-3-3,-9 1,-2 2,-5 0,-5 2,-5 1,-3 0,-2 1,-1 1,-1-1,-4 5,-2 1,-4 0</inkml:trace>
  <inkml:trace contextRef="#ctx0" brushRef="#br0" timeOffset="1046.078">564 1,'105'94,"-70"-64,1-1,1-2,2-2,21 11,98 67,-156-101,1-1,-1 0,1 0,-1 0,1 0,-1 0,0 0,0 1,0-1,0 1,0 0,0-1,0 1,0 0,-1 0,1 0,-1 0,1 1,-1-1,0 0,0 1,0-1,0 0,0 1,0-1,-1 1,1 0,-1-1,0 1,0-1,0 1,0-1,0 1,-1 0,1-1,-1 1,1-1,-1 1,0-1,0 0,0 1,-1-1,1 0,0 0,-2 2,-166 102,-81 52,70-22,171-128,2-4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6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1 328,'63'2,"-37"0,0-2,0 0,1-2,-1-1,0-1,8-3,-26 4,1 0,-1-1,0-1,0 1,-1-1,1-1,-1 1,0-1,-1-1,1 1,-1-1,0 0,-1 0,0-1,0 0,0 0,-1 0,-1 0,1-1,0-4,-3 10,0 0,-1 0,1 1,-1-1,0 0,0 1,0-1,0 0,-1 0,1 1,-1-1,1 0,-1 1,0-1,0 1,0-1,-1 1,1-1,-1 1,1 0,-1 0,0-1,1 1,-1 0,0 1,0-1,-1 0,1 1,0-1,-1 1,1-1,-1 1,1 0,-1 0,1 0,-1 1,-1-1,-103-6,97 9,0 0,0 1,0 0,0 0,1 1,0 0,-1 1,2 0,-1 0,1 1,-1 0,1 1,1 0,0 0,0 0,0 1,1 0,0 0,0 1,1 0,0 0,1 0,0 0,0 1,1 0,1 0,-1 0,2 0,-1 0,1 0,1 0,0 0,0 1,1 3,1-9,-1-1,1 1,0 0,0-1,1 1,-1-1,1 0,0 0,0 0,0 0,1 0,0-1,-1 1,1-1,0 0,1 0,-1-1,0 1,1-1,-1 0,1 0,0-1,0 1,0-1,2 0,132 7,-118-9,-1 0,1-2,-1 0,1-2,-1 0,-1-1,1-1,-1-1,0-1,-1 0,2-3,-4 4</inkml:trace>
  <inkml:trace contextRef="#ctx0" brushRef="#br0" timeOffset="478.287">565 498,'54'-56,"-3"-1,-2-3,27-46,-56 80,-9 42,-11-3,-2-6,1 1,0-1,1 0,0 1,0-1,0 0,1 1,0-1,1 0,-1 0,1 0,1 0,-1 0,1 0,0 0,1-1,0 0,0 1,0-1,1-1,0 1,0-1,0 0,0 0,1 0,0-1,4 3,0-4,0-1,-1 0,1 0,0-1,0 0,0-1,0 0,0-1,0 0,0 0,-1-1,1-1,0 1,-1-2,0 1,1-1,-2-1,1 1,0-1,-1-1,0 0,0 0,-1 0,1-1,-1-1,-1 1,0-1,0 0,2-4,2-5,-4 0</inkml:trace>
  <inkml:trace contextRef="#ctx0" brushRef="#br0" timeOffset="1263.318">1440 301,'13'0,"-1"-1,1 0,0 0,-1-2,0 1,1-1,-1-1,0 0,0-1,-1 0,1-1,-1 0,-1-1,1 0,-1-1,3-2,-10 4,1 1,-1 0,0 0,0-1,-1 0,1 0,-1 1,-1-1,1-1,-1 1,0 0,0 0,-1 0,0 0,0-1,0-2,0 6,0 0,-1 0,1 0,0 0,-1 0,1 0,-1 1,0-1,0 0,0 0,0 1,-1-1,1 1,-1-1,0 1,1-1,-1 1,0 0,0 0,-1 0,1 0,0 0,-1 1,1-1,-1 1,1-1,-1 1,0 0,0 0,1 0,-1 0,0 1,0-1,-3 1,-4 0,0 1,-1 1,1 0,0 1,0 0,1 0,-1 1,1 0,-1 0,1 1,0 1,1 0,0 0,0 0,0 1,0 0,1 1,0 0,1 0,0 0,0 1,1-1,0 2,0-1,1 0,1 1,-1 0,1 0,1 0,0 0,1 0,-1 1,3-5,-1-1,1 1,0-1,0 0,1 1,-1-1,1 0,0 0,1 0,-1-1,1 1,0 0,0-1,1 0,-1 1,1-1,0-1,0 1,0-1,0 1,1-1,-1 0,1-1,0 1,0-1,5 2,3 1,-1-1,1 0,1 0,-1-2,0 1,1-2,0 0,-1 0,1-1,6-2,-2 2,1-1,0-1,-1-1,1-1,-1 0,0-2,0 0,-1-1,0 0,0-1,0-2,-1 1,-1-2,0 0,0-1,-1 0,0-1,-1 0,-1-2,0 1,-1-1,-1-1,3-6,-10 16,1-2,0 0,0 0,-1-1,1 1,-2-1,0 0,0 0,0 0,-1 0,0 0,-1 0,0 0,0 0,-1-1,-1 1,0-4,1 12,1-1,-1 1,0-1,1 1,-1-1,0 1,0-1,0 1,0 0,0 0,0-1,0 1,-1 0,1 0,0 0,-1 0,1 0,0 1,-1-1,1 0,-1 1,0-1,1 1,-1-1,1 1,-1 0,0 0,1 0,-1 0,0 0,1 0,-1 0,0 0,1 1,-1-1,1 0,-1 1,1 0,-1-1,1 1,-1 0,-1 1,-51 49,52-49,1 0,0 1,-1-1,1 1,0-1,0 1,0-1,0 1,1 0,-1 0,1-1,0 1,-1 0,1 0,1-1,-1 1,0 0,1 0,-1-1,1 1,0 0,0-1,0 1,0-1,0 1,0-1,1 1,-1-1,1 0,0 0,0 0,0 0,0 0,0 0,0 0,0-1,2 1,96 40,-82-37,-14-5,0 0,0 0,-1 0,1 0,0 1,0 0,0 0,0 0,0 0,-1 1,1-1,0 1,-1 0,0 0,1 0,-1 0,0 1,0-1,0 1,0 0,-1 0,1 0,-1 0,0 1,0-1,0 0,0 1,0 0,-1-1,0 1,0 0,0 0,0 0,0-1,-1 1,1 0,-1 0,0 0,-1 3,-76 142,70-128</inkml:trace>
  <inkml:trace contextRef="#ctx0" brushRef="#br0" timeOffset="1896.54">2484 131,'-26'21,"1"1,1 2,1 0,1 1,1 2,1 0,1 1,0 5,17-31,0 0,0 0,1 1,-1-1,1 1,0-1,-1 1,1-1,0 1,1 0,-1 0,0-1,1 1,0 0,-1 0,1 0,0 0,0 0,1-1,-1 1,1 0,-1 0,1 0,0-1,0 1,0 0,1-1,-1 1,0-1,1 0,0 1,-1-1,1 0,0 0,0 0,0 0,1 0,-1 0,0-1,1 1,2 0,7-3,0 0,0-2,0 1,0-1,-1-1,1 0,-1-1,0 0,0-1,-1 0,1-1,-1 0,-1 0,1-1,-1 0,3-5,105-106,-116 119,0-1,-1 1,1 0,0 0,0 0,0 0,0 0,0 0,0 0,-1 0,1 0,0 0,0 1,0-1,0 0,0 1,-1-1,1 0,0 1,0-1,-1 1,1-1,0 1,-1-1,1 1,0 0,-1-1,1 1,-1 0,1-1,-1 1,1 0,-1 0,0 0,1-1,-1 1,0 0,0 0,1 0,-1 0,0 0,0-1,0 1,0 0,0 0,0 0,-1 0,1 0,0 0,0-1,-1 1,1 0,0 0,-1 0,1-1,-1 1,1 0,-1 0,1-1,-1 1,1 2,-5 419,-21-218,24-187,-1 0,0-1,-1 1,-1-1,-1 0,0-1,-1 1,-1-1,0 0,-1-1,0 0,-1 0,-1-1,0-1,-1 1,-1-2,-3 3,-64 28,78-41,-1-1,0 1,0-1,1 0,-1 0,0 0,1 0,-1 0,0-1,0 1,1-1,-1 0,1 0,-1 0,0 0,1 0,0 0,-1-1,1 1,0-1,0 0,0 1,0-1,0 0,0 0,0-1,1 1,-1 0,1 0,-1-1,1 0,-3-8,1 1,0-1,1 0,0 0,1 1,0-1,1 0,0 0,1 0,0 0,0 0,1 0,1 0,0 1,0-1,2 0,1-12,80-275,-72 261</inkml:trace>
  <inkml:trace contextRef="#ctx0" brushRef="#br0" timeOffset="2501.259">2935 159,'-8'7,"1"1,0 0,0 1,0 0,1 0,0 0,1 0,0 1,1 0,0 0,0 1,1-1,1 1,-1-1,2 1,0 0,0 0,1 0,0 0,0 0,2 0,-1-1,2 6,-1-14,-1 1,0 0,1-1,-1 0,1 1,0-1,0 0,0 0,0 0,0 0,1 0,-1 0,1-1,-1 1,1-1,-1 1,1-1,0 0,-1 0,1 0,0-1,0 1,0-1,0 1,0-1,0 0,0 0,-1-1,1 1,0 0,0-1,0 0,0 1,0-1,-1 0,1-1,0 1,93-63,-40-2,-44 49,1 0,1 1,1 1,0 0,1 1,11-7,-26 20,0 0,0 0,0 0,0 1,0-1,1 0,-1 0,0 1,0-1,1 1,-1-1,1 1,-1-1,0 1,1 0,-1 0,1 0,-1 0,1 0,-1 0,0 0,1 0,-1 0,1 1,-1-1,0 0,1 1,-1 0,0-1,1 1,-1 0,0-1,0 1,0 0,0 0,1 0,-1 0,-1 0,1 0,0 0,0 1,0-1,-1 0,1 0,0 1,-1-1,1 0,-1 1,0-1,1 1,-1-1,0 1,0-1,3 27,-2 0,-1 1,-1-1,-2 0,0 0,-2-1,-1 1,-2-1,0 0,-10 20,-6 29,-96 395,106-429,8-22,-1-1,0-1,-2 1,0-1,0-1,-2 0,-2 3,12-18,0 0,-1-1,1 1,0-1,0 1,-1-1,1 1,0-1,-1 0,0 0,1 0,-1 0,0 0,1 0,-1 0,0 0,0-1,0 1,0-1,1 1,-1-1,0 0,0 0,0 0,0 0,0 0,0 0,0-1,0 1,0 0,0-1,0 0,1 1,-1-1,0 0,0 0,1 0,-1 0,1 0,-1 0,1-1,-1 1,1-1,0 1,-1-1,1 1,0-1,0 1,0-1,0 0,1 0,-1 1,0-1,1 0,-4-17,2 1,0 0,1-1,0 0,2 1,0-1,1 1,1-1,1 1,1 0,0 0,1 1,1 0,1 0,0 0,1 1,1 0,5-5,-8 5,1 1,0 0,1 1,1 0,0 0,1 1,1 0,0 1,1 0,0 1,0 1,1 0,1 1,0 0,0 1,0 1,1 0,0 1,1 1,-1 1,16-3,0 5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310 143,'12'29,"-1"3,-2 0,-1 2,-1-1,-2 1,-2-1,-1 1,-1 0,-2 0,-1 0,-2 0,-1 0,-2-1,-1 0,-3 4,8-29,0 0,0 0,-1 0,0-1,0 1,-1-1,0 0,0 0,-1-1,0 1,0-1,-1-1,1 1,-1-1,0 0,-1-1,1 0,-1 0,0 0,0-1,0 0,0-1,-1 0,1 0,0 0,-1-1,0-1,1 1,-1-2,1 1,-1-1,0 0,1-1,-7-2,-37-25,34 14</inkml:trace>
  <inkml:trace contextRef="#ctx0" brushRef="#br0" timeOffset="255.218">0 88,'43'-10,"39"-3,14 1,1 2,-7-1,-9 0,-8 2,-7 3,-6 3,-8 1,-12 1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1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29 311,'169'28,"132"-27,-289-1</inkml:trace>
  <inkml:trace contextRef="#ctx0" brushRef="#br0" timeOffset="246.041">1 594,'38'0,"32"0,9 0,-4 0,-10 0,-17-5,-11-2,-7 1,-9 1</inkml:trace>
  <inkml:trace contextRef="#ctx0" brushRef="#br0" timeOffset="564.732">819 1,'5'33,"1"31,-5 9,-2 2,-2-8,1-4,-1-10,2-3,0-5,-5-7,-1-3,1-4,1-3,2 0,0-1,2-5</inkml:trace>
  <inkml:trace contextRef="#ctx0" brushRef="#br0" timeOffset="980.585">1073 141,'356'-105,"-272"97,-82 8,-1 0,1 0,0 0,0 0,-1 0,1 1,0-1,-1 1,1-1,0 1,-1 0,1-1,-1 1,1 0,-1 0,1 0,-1 0,0 0,1 1,-1-1,0 0,0 1,0-1,0 0,0 1,0 0,0-1,-1 1,1-1,-1 1,1 0,-1-1,1 1,-1 0,0 0,0-1,0 1,0 0,0 0,0-1,0 1,-1 0,1-1,-1 1,1 0,-6 11,1-1,-2 1,1-1,-2-1,0 1,0-1,-1-1,0 0,-1 0,0-1,-2 2,-3 4,-32 30,14-15,2 1,1 1,1 2,2 1,1 0,-15 31,39-62,-1 0,1 0,0 0,-1 0,2 0,-1 1,0-1,1 0,0 1,0 0,1-1,-1 1,1-1,0 1,0 0,0-1,1 1,-1 0,1-1,0 1,1-1,-1 0,1 1,0-1,0 0,0 0,1 0,-1 0,1 0,0-1,0 1,0-1,1 0,-1 1,1-2,0 1,-1 0,1-1,1 0,-1 0,0 0,0 0,1-1,-1 1,1-1,17 0,-1 0,1-1,-1-2,0 0,0-1,0-1,0-1,0-1,-1-1,0-1,-1 0,15-9,-8 4</inkml:trace>
  <inkml:trace contextRef="#ctx0" brushRef="#br0" timeOffset="1280.535">2033 85,'-33'30,"-10"6,2 2,1 2,3 2,1 1,2 2,-3 9,34-51,0 1,0 0,0 0,1 0,0 0,0 0,0 0,0 1,1-1,-1 1,1-1,0 1,1-1,-1 1,1 0,0 0,0-1,0 1,1 0,0-1,0 1,0-1,0 1,1-1,0 1,-1-1,2 0,-1 0,0 0,1 0,0 0,0 0,0-1,0 0,1 1,-1-1,1 0,0-1,0 1,0-1,1 1,15 2,0 0,1-2,-1 0,1-2,0 0,0-1,-1-1,1-1,0-1,-1-1,0-1,1 0,-2-2,1 0,0-1,4-1,0 0,-1-2,0 0,-1-2,0 0,-1-2,0 0,-1-1,-1-1,-1-1,0-1,2-5,-15 17,0 0,-1 0,0-1,0 1,-1-1,0 0,0 0,0-1,-1 1,-1 0,0-1,0 1,0-1,-1 1,0-1,-1 0,0 1,0-1,-1 1,0 0,-1 0,1-1,-2 2,1-1,-1 0,0 1,-1-1,1 1,-1 0,-1 1,0-1,-4-4,3 6,-1 1,1-1,-1 1,1 0,-1 1,0 0,-1 0,1 1,0 0,-1 0,1 1,-1 0,1 1,-1 0,0 0,1 1,-1 0,1 0,-5 2,-12 1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1,'0'4,"0"8,-4 5,-3 5,-4-2,0 2,-3 1,-5 1,-3 2,-2-4,1 0,2 0,-2 2,-1-4,3 0,1-3,4-6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243 113,'-25'15,"1"0,1 2,0 0,1 2,1 1,0 0,2 1,1 1,-11 17,27-36,-1 1,1-1,1 0,-1 1,1 0,-1-1,1 1,0 0,0 0,0 0,1-1,0 1,-1 0,1 0,1 0,-1 0,0 0,1 0,0 0,0-1,0 1,0 0,1-1,0 1,-1-1,1 1,0-1,1 0,-1 1,1-1,-1-1,1 1,0 0,0-1,0 1,0-1,1 0,-1 0,0 0,1 0,3 0,5 3,1 0,-1-1,1-1,0 0,0 0,0-2,1 1,-1-2,0 0,1 0,-1-2,0 1,0-2,7-1,174-66,-178 64,0 0,0-1,-1-1,-1-1,1 0,-1-1,-1-1,0 0,0 0,-1-1,-1-1,0 0,-1-1,0 0,-1 0,-1-1,3-7,-9 19,-1 0,0-1,0 1,0 0,0-1,0 1,-1-1,0 1,0 0,0-1,0 1,0-1,0 1,-1-1,0 1,0-1,0 1,0 0,0 0,-1-1,0 1,1 0,-1 0,0 1,0-1,-1 0,1 1,0-1,-1 1,0 0,1 0,-1 0,0 0,0 0,0 0,-1 1,1 0,0-1,0 1,-1 1,1-1,-1 0,1 1,-2-1,-19-2</inkml:trace>
  <inkml:trace contextRef="#ctx0" brushRef="#br0" timeOffset="366.575">525 367,'-39'18,"1"2,1 1,1 2,1 2,1 1,-5 7,37-31,2-2,-106 101,102-97,0 1,0 0,1-1,0 1,0 1,0-1,1 0,0 1,0-1,0 1,0 0,1-1,0 1,0 0,1 0,0 0,0 0,0 0,0 0,1-1,0 1,0 0,1 0,2 0,0 0,1-1,-1 1,1-1,0 0,1-1,-1 1,1-1,0 0,0 0,0-1,0 0,1 0,-1 0,1-1,0 0,-1 0,1-1,0 0,0 0,0-1,0 1,0-2,0 1,0-1,0 0,0 0,4-2,2 2,0-1,0 0,0 0,-1-2,1 1,-1-2,0 0,0 0,-1-1,0 0,0-1,0 0,0-1,-1-1,-1 1,0-1,0-1,0 0,-1 0,-1 0,0-1,0 0,-1-1,-1 0,1 1,-2-2,0 1,0 0,0-10,-3 17,0-1,-1 0,1 1,-1-1,0 0,-1 0,0 1,0-1,0 1,0-1,-1 1,0-1,0 1,0 0,-1 0,0 0,0 0,0 0,-1 1,1-1,-1 1,0 0,0 0,-1 0,1 1,-4-2,-14-10</inkml:trace>
  <inkml:trace contextRef="#ctx0" brushRef="#br0" timeOffset="1049.761">976 424,'36'-79,"3"1,3 3,9-8,-22 48,-29 34,1 1,-1-1,0 1,1-1,-1 1,1-1,-1 1,1-1,-1 1,1 0,-1-1,1 1,0-1,-1 1,1 0,-1 0,1-1,0 1,-1 0,1 0,0 0,-1 0,1 0,0 0,-1 0,1 0,0 0,-1 0,1 0,0 0,-1 1,1-1,0 0,-1 0,1 1,-1-1,1 0,0 1,-1-1,1 1,-1-1,1 1,-1-1,1 1,-1-1,0 1,1-1,-1 1,0-1,1 1,-1 0,0-1,0 1,1 0,-1-1,0 1,0 0,0-1,0 1,1 7,0 0,0 0,-1-1,0 1,-1 0,0 0,0 0,0 0,-1-1,-1 1,-1 4,-6 85,10-95,0 0,1-1,-1 1,1-1,-1 1,1 0,0-1,0 1,0-1,0 0,0 1,0-1,0 0,0 1,0-1,0 0,1 0,-1 0,1 0,-1 0,1-1,-1 1,1 0,-1-1,1 1,-1-1,1 1,0-1,-1 0,1 0,0 1,0-1,-1-1,1 1,0 0,-1 0,1 0,0-1,-1 1,1-1,-1 0,1 1,-1-1,1 0,64-43,-26 5,-16 15,0 1,1 1,1 1,1 1,14-6,-40 25,0 0,0 0,0 0,0 0,0 0,0 1,0-1,0 0,1 1,-1-1,0 1,0 0,1-1,-1 1,0 0,1 0,-1-1,0 1,1 0,-1 1,0-1,1 0,-1 0,0 0,0 1,1-1,-1 1,0-1,0 1,1-1,-1 1,0 0,0 0,0-1,0 1,0 0,0 0,0 0,0 0,0 0,-1 0,1 0,0 1,-1-1,1 0,-1 0,1 0,-1 1,0-1,1 0,-1 1,0-1,0 0,0 1,0-1,0 0,0 1,-38 118,15-67,10-19,8-24,0 1,1 0,0 1,1-1,0 1,1 0,0-1,1 1,0 0,1 6,4 0</inkml:trace>
  <inkml:trace contextRef="#ctx0" brushRef="#br0" timeOffset="1289.055">2106 85,'-39'33,"-41"36,-17 15,-6 8,5-2,5-7,8-8,9-12,13-6,8-10,7-6,9-7,9-3,6-8,7-2,2-6,2-4</inkml:trace>
  <inkml:trace contextRef="#ctx0" brushRef="#br0" timeOffset="1652.751">2077 649,'-59'17,"1"4,0 1,2 4,-2 3,10 11,48-39,-1 0,0 1,1-1,-1 1,1-1,0 0,-1 1,1-1,0 1,0-1,0 1,0-1,0 1,0-1,0 1,1-1,-1 1,0-1,1 0,-1 1,1-1,0 1,-1-1,1 0,0 0,0 1,0-1,0 0,0 0,0 0,0 0,0 0,0 0,1 0,-1-1,0 1,1 0,-1-1,0 1,1-1,43 20,-40-20,-1 0,0 1,0-1,0 1,0 0,0 0,0 0,0 1,0 0,-1-1,1 1,0 1,-1-1,0 0,1 1,-1 0,0-1,0 1,0 1,-1-1,1 0,-1 1,0-1,0 1,0-1,0 1,-1 0,1 0,-1 0,0 0,0 0,-1 0,1 0,-1 0,0 1,0 2,-4-1,-1 0,0-1,0 1,0-1,0 0,-1-1,0 1,0-1,0 0,-1-1,1 1,-1-1,0 0,0-1,0 0,0 0,0 0,0-1,-1 0,1-1,0 1,-1-2,1 1,0-1,-19 2</inkml:trace>
  <inkml:trace contextRef="#ctx0" brushRef="#br0" timeOffset="2939.857">609 0,'-55'2,"21"-3,-160 5,180-1,0 1,0 1,0 0,1 1,0 0,0 1,1 1,-1 0,2 0,-1 1,1 1,1 0,-2 2,1 2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1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1 367,'218'-158,"-175"118,-1-1,-3-2,20-30,-59 73,0-1,0 1,0-1,0 1,1-1,-1 1,0-1,0 1,0-1,0 1,0-1,1 1,-1 0,0-1,0 1,1-1,-1 1,0 0,1-1,-1 1,1 0,-1-1,0 1,1 0,-1-1,1 1,-1 0,1 0,-1 0,1 0,-1-1,0 1,1 0,-1 0,1 0,-1 0,1 0,-1 0,1 0,-1 0,1 0,-1 0,1 0,-1 1,1-1,-1 0,1 0,-1 0,1 1,-1-1,1 0,-1 1,0-1,1 0,-1 1,0-1,1 0,-1 1,0-1,1 1,-1-1,0 0,0 1,0-1,1 1,2 36,-3-33,7 208,28 55,-28-208,-6-43,0 0,1 0,1 0,0 0,1 0,1 0,1-1,0 1,-5-15,-1-1,0 1,0-1,1 1,-1-1,0 1,1-1,-1 1,0-1,1 1,-1-1,1 1,-1-1,1 1,-1-1,1 0,-1 1,1-1,-1 0,1 0,-1 1,1-1,0 0,-1 0,1 0,0 0,-1 0,1 0,-1 0,1 0,0 0,-1 0,1 0,-1 0,1 0,0 0,-1-1,1 1,-1 0,1 0,0-1,-1 1,1 0,-1-1,1 1,-1-1,0 1,1 0,-1-1,1 1,-1-1,0 1,1-1,-1 0,0 1,0-1,1 1,-1-1,0 1,0-1,0 0,0 1,0-1,0 0,19-47,-18 44,92-276,11 55,-57 99,-53 120,-2 9</inkml:trace>
  <inkml:trace contextRef="#ctx0" brushRef="#br0" timeOffset="3233.015">932 649,'-33'73,"17"12,16-83,-1 0,1 0,0 0,0 0,0 1,1-1,-1 0,0 0,1 0,0 0,-1 0,1 0,0 0,0 0,0 0,0 0,0 0,1 0,-1-1,1 1,-1-1,1 1,-1-1,1 1,0-1,0 0,0 0,-1 0,1 0,0 0,0 0,1 0,-1-1,0 1,0-1,0 0,1 1,3-2,0-1,0 0,0 1,0-2,-1 1,1-1,-1 1,0-2,1 1,-1-1,-1 1,1-1,0 0,-1-1,0 1,0-1,0 0,-1 0,0 0,0-1,0 1,0-1,-1 1,0-1,0 0,-1 0,1 0,-1 0,0-5,1 4,-1 0,0 0,0-1,-1 1,1 0,-2 0,1 0,-1 0,0 0,0 0,-1 0,0 0,0 0,-1 0,0 1,0-1,0 1,-10-2,1 7</inkml:trace>
  <inkml:trace contextRef="#ctx0" brushRef="#br0" timeOffset="5968.456">1355 254,'44'0,"27"0,8 0,-6 0,-9 0,-12 0,-9 0,-8 0,-4 0,-4 0,0 0,-6 0</inkml:trace>
  <inkml:trace contextRef="#ctx0" brushRef="#br0" timeOffset="6218.154">1496 480,'39'-5,"31"-6,14-1,-3-4,-10 1,-13 3,-11 4,-14 2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1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85 476,'1'1,"0"1,0 0,1-1,-1 1,0-1,1 1,0-1,-1 0,1 0,0 0,-1 0,1 0,0 0,0 0,0 0,0-1,0 1,0-1,0 1,0-1,0 0,0 0,0 0,0 0,1 0,-1-1,0 1,0 0,1-1,168-20,28-7,-155 28,-64 18,2-9,3 1</inkml:trace>
  <inkml:trace contextRef="#ctx0" brushRef="#br0" timeOffset="213.422">0 729,'39'0,"31"-4,9-3,-5 1,-9 2,-12 0,-9 2,-8 1,-5 0,-8 1</inkml:trace>
  <inkml:trace contextRef="#ctx0" brushRef="#br0" timeOffset="800.055">846 306,'13'-13,"0"0,0 1,1 1,1 0,0 1,0 0,1 1,0 1,0 1,1 0,0 1,7-1,1 0,-10 0,1 2,0 0,0 1,0 0,1 2,-1 0,1 0,0 2,0 0,-1 1,5 1,-19-1,1-1,-1 1,0-1,0 1,0 0,0 0,0 0,0 0,0 0,0 0,0 1,0-1,0 1,-1-1,1 1,-1 0,1 0,-1-1,0 1,0 0,0 0,0 0,0 0,0 1,0-1,-1 0,1 0,-1 0,1 1,-1-1,0 0,0 0,0 1,0-1,0 0,-1 0,1 1,-1 0,-45 76,-114 54,158-132,-1 1,1 0,-1-1,1 1,0 0,0 0,0 0,0 0,0 0,0 1,1-1,-1 1,1-1,-1 1,1-1,0 1,0 0,0 0,1-1,-1 1,1 0,-1 0,1 0,0 0,0 0,0 0,1-1,-1 1,0 0,1 0,0 0,0 0,0-1,0 1,0 0,1-1,-1 1,1-1,-1 0,1 1,0-1,0 0,0 0,3 2,81 42,-77-44,0 1,-1 1,1-1,-1 2,0-1,0 1,0 0,-1 0,0 1,0 0,0 1,-1 0,0-1,0 2,0-1,-1 1,0 0,-4-4,1 0,-1 0,0 0,-1 1,1-1,-1 0,0 0,0 0,0 1,0-1,-1 0,1 0,-1 0,0 0,-1 0,1 0,-1 0,1 0,-1 0,-1 0,1-1,0 1,-1-1,0 0,1 0,-1 0,0 0,-1 0,0 0,-109 61,-42-16,136-44,7-5</inkml:trace>
  <inkml:trace contextRef="#ctx0" brushRef="#br0" timeOffset="1114.347">1806 278,'-62'61,"3"2,2 3,4 3,-24 41,76-108,-7 8,1-1,1 2,0-1,0 0,1 1,1 0,-1 1,2-1,0 1,0-1,1 1,0 0,1 0,1 0,0 0,0 2,4-9,0 1,0-1,0 0,0-1,1 1,0-1,0 0,0 0,0-1,1 1,-1-1,1 0,0-1,0 1,0-1,0 0,0-1,1 0,-1 0,0 0,1 0,-1-1,1 0,-1-1,0 1,1-1,-1-1,1 1,5 1,11 1,0-1,0-2,0 0,0-1,0-1,-1-1,0-1,0-1,0-1,-1-1,0-1,0 0,-1-2,16-12,-23 15,0-1,-1 0,0 0,-1-2,0 1,0-1,-2-1,1 0,-2 0,0 0,0-1,-1-1,-1 1,0-1,-1 0,-1-1,-1 1,0-1,0 1,-2-1,0 0,-1 0,0 0,-1 0,-3-11,1 19,0 0,-1 0,0 1,0-1,-1 1,1 0,-2 0,1 0,-1 1,0 0,0 0,-1 0,0 1,0 0,0 0,0 1,-1 0,0 0,0 1,0 0,0 0,0 1,-1 0,1 0,-1 1,1 0,-1 1,-5 0,-11 0</inkml:trace>
  <inkml:trace contextRef="#ctx0" brushRef="#br0" timeOffset="1485.365">2568 24,'-19'10,"1"0,1 1,0 1,1 1,0 0,0 1,2 1,0 0,0 1,2 1,0 0,0 2,10-16,1 0,0 0,0 0,0 1,1-1,-1 0,1 0,0 0,0 0,0 1,0-1,0 0,1 0,-1 0,1 1,0-1,0 0,0 0,0 0,1 0,-1 0,1-1,0 1,0 0,0-1,0 1,0-1,0 0,1 0,-1 0,1 0,-1 0,1 0,0-1,0 1,0-1,0 0,0 0,0 0,0 0,0 0,0-1,1 0,-1 1,0-1,0 0,1 0,1-1,4 3,0 0,1-1,-1-1,1 1,-1-1,1-1,-1 0,1 0,-1-1,0 0,1 0,-1-1,-1 0,1-1,0 0,-1-1,0 1,0-2,0 1,0-1,-1 0,0-1,0 1,-1-1,0-1,0 1,-1-1,0 0,0 0,-1-1,0 0,0 1,-1-2,-2 5,0 0,0-1,-1 1,0-1,0 1,-1-1,1 1,-1-1,0 1,-1 0,1 0,-1-1,0 1,0 0,-1 0,1 1,-1-1,0 0,0 1,-1 0,0 0,1 0,-1 0,0 0,-1 1,1 0,-1 0,1 0,-1 0,0 1,0 0,0 0,0 0,-1 1,1-1,-4 1,-19-8,2 2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316 105,'-16'3,"-1"2,1-1,0 2,0 0,0 1,1 1,0 0,1 1,0 1,0 0,1 1,0 0,1 1,0 0,1 1,1 1,0 0,0 0,2 0,0 1,0 1,1-1,1 1,1 1,0-1,1 1,0 9,3-4,1-1,2 0,0 0,1 0,1 0,0 0,2-1,1 0,0 0,2 0,0-1,1 0,1-1,7 9,-7-16,0-2,0 1,1-1,0-1,0 0,1-1,0 0,1-1,-1-1,1 0,0 0,0-2,1 0,-1 0,1-1,0-1,-1-1,1 0,0-1,-1 0,1-1,-1-1,1 0,-1-1,0-1,8-3,-1 0,0-2,-1 0,1-1,-2-1,0-1,0-1,-2 0,1-1,-2-1,0-1,-1 0,-1-1,0-1,-2 0,0-1,-1 0,-1-1,6-19,-9 26,-1-1,-1 1,0-2,-1 1,-1 0,0-1,-1 0,-1 1,-1-1,0 0,0 0,-2 1,0-1,-1 0,-1 1,0 0,-2-3,1 4,0 0,-1 1,-1 0,0 1,-1 0,0 0,-1 0,0 1,-1 0,0 1,-1 0,0 1,-1 0,0 1,0 0,0 1,-1 0,0 1,-1 0,1 1,-1 1,0 0,0 1,-1 0,1 1,0 1,-1 0,1 1,-1 1,-8 1,-21 9,8 1</inkml:trace>
  <inkml:trace contextRef="#ctx0" brushRef="#br0" timeOffset="765.811">62 472,'4'-8,"-1"1,1-1,0 1,0 0,1 0,0 0,0 1,1 0,-1 0,1 0,1 1,-1 0,1 0,0 0,0 1,0 0,1 1,-1-1,1 1,0 1,7-2,-7 0,0 0,0 1,0 1,0-1,1 1,-1 0,1 1,-1 0,1 0,-1 1,1 0,0 1,-1 0,1 0,-1 1,0 0,1 0,-1 1,0 0,0 0,0 1,-1 0,0 1,5 3,174 189,-179-193,1 0,1-1,-1 0,0 0,1-1,-1 0,1-1,0 0,-1 0,1-1,0 0,0 0,0-1,-1 0,1-1,-1 0,1 0,-1-1,1 0,-1 0,0-1,1-1,15-27,-22 18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507 481,'1'-4,"0"1,0 0,-1-1,1 1,-1-1,1 1,-1-1,0 1,-1-1,1 1,0-1,-1 1,0-1,0 1,0 0,0-1,-1 1,1 0,-1 0,0 0,0 0,0 0,0 1,0-1,-1 0,0 0,-5-2,0 1,0 0,0 0,-1 1,0 0,1 0,-1 1,0 1,0-1,0 1,0 1,0-1,0 2,0-1,0 1,-3 1,-12-1,-2 0,0 1,0 1,0 1,1 1,0 2,0 0,0 2,1 1,-21 11,43-20,-1 0,1 1,0-1,0 0,-1 1,1 0,0 0,1 0,-1 0,0 0,0 0,1 0,-1 0,1 0,0 1,0-1,0 1,0-1,0 1,0-1,0 1,1 0,0-1,-1 1,1 0,0-1,0 1,1 0,-1-1,0 1,1 0,0-1,-1 1,1-1,0 1,0-1,1 1,-1-1,0 0,1 1,0-1,-1 0,1 0,0 0,0-1,0 1,0 0,0-1,14 10,1-1,0-1,0-1,0 0,1-1,0-1,1-1,-1-1,6 1,72 9,-96-14,1 0,-1 1,1-1,-1 0,1 0,0 1,-1-1,1 0,-1 1,1-1,-1 0,1 1,-1-1,0 1,1-1,-1 1,1-1,-1 1,0-1,1 1,-1-1,0 1,0 0,0-1,1 1,-1-1,0 1,0 0,0-1,0 1,0-1,0 1,0 0,0-1,0 1,0 0,-1-1,1 1,0-1,0 1,0-1,-1 1,1 0,0-1,-1 1,1-1,-1 1,1-1,0 0,-1 1,1-1,-1 1,1-1,-1 0,1 1,-1-1,0 0,1 0,-1 1,-38 27,34-24,-27 16,12-9,2 1,0 1,0 0,1 1,1 1,0 1,1 0,0 2,12-14,1 0,-1 1,1-1,0 0,0 1,0 0,1 0,-1-1,1 1,0 0,1 0,-1 0,1 0,0 0,0 0,1 0,-1 0,1 0,0 0,1 0,-1 0,1-1,0 1,0 0,0-1,1 0,0 1,-1-1,1 0,1-1,-1 1,1 0,-1-1,1 0,0 0,0 0,0 0,1-1,-1 1,1-1,-1 0,1-1,4 2,0 1,-1 0,1 0,0-1,0 0,0-1,1 0,-1-1,1 0,-1 0,1-1,-1 0,1 0,-1-1,1-1,-1 1,0-2,0 1,0-1,0-1,0 1,0-1,-1-1,0 0,5-4,0-5</inkml:trace>
  <inkml:trace contextRef="#ctx0" brushRef="#br0" timeOffset="332.506">365 1,'-43'204,"9"2,1 87,-21 131,53-411,-3 18,1 0,2 1,1-1,2 0,5 31,-1-39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2.82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278 59,'-247'17,"217"-5,46 4,147-4,203-23,15-17,-151 10,1256-40,-1142 60,-656-2,286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17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52,'-7'-6,"1"1,0 0,-1 0,0 1,0 0,-1 0,1 1,-1 0,0 0,1 0,-1 1,0 1,-1-1,1 1,0 1,0-1,0 1,-1 1,1-1,0 2,0-1,-4 2,-10 3,0 0,0 2,1 1,0 0,1 1,0 2,-10 7,20-12,0 1,1-1,0 2,1-1,-1 1,2 0,-1 1,2 0,-1 0,1 0,1 1,-1 0,2 0,0 1,0-1,1 1,1-1,-1 1,2 0,0 0,0 0,1 0,1 0,0 0,1 0,0 0,0 0,2 0,-1-1,3 4,0 1,1 0,1 0,0-1,1-1,0 1,2-1,-1-1,2 0,0-1,0 0,5 3,-9-8,1-1,-1 0,1-1,0 1,1-2,-1 1,1-2,0 1,0-1,0 0,0-1,1-1,-1 1,1-2,-1 1,6-2,3 0,1-1,-1-1,0-1,0-1,0 0,0-2,-1 0,0-1,0 0,9-8,-9 6</inkml:trace>
  <inkml:trace contextRef="#ctx0" brushRef="#br0" timeOffset="495.965">1271 137,'-17'-2,"1"0,-1 2,0-1,0 2,0 1,1 0,-1 0,1 2,-11 3,24-6,-13 5,0 0,1 1,0 1,0 0,1 1,0 1,0 0,1 0,0 2,1 0,1 0,0 1,0 0,2 1,-1 0,2 1,0-1,0 2,2-1,0 1,1 0,0 0,1 1,0 8,2-21,1 0,1 1,-1-1,0 0,1 0,0 1,0-1,0 0,1 0,-1 1,1-1,0 0,0 0,0 0,1 0,-1 0,1 0,0 0,1-1,-1 1,0-1,1 1,0-1,0 0,0 0,0 0,0 0,1-1,-1 1,1-1,-1 0,1 0,0 0,0-1,0 1,0-1,3 1,10-2,0-1,0-1,-1 0,1-1,-1-1,1-1,-1 0,0-1,-1-1,0 0,0-1,0 0,-1-2,0 1,-1-2,0 0,-1 0,0-1,5-8,163-181,-180 200,0 0,1 0,-1-1,1 1,-1 0,1 0,0 0,-1 0,1 0,0 0,0 0,0 0,-1 0,1 0,0 1,0-1,1 0,-1 1,0-1,0 0,0 1,0 0,0-1,1 1,-1 0,0-1,0 1,1 0,-1 0,0 0,0 0,1 0,-1 0,0 0,0 1,1-1,-1 0,0 1,0-1,0 1,0-1,1 1,-1 0,0-1,0 1,0 0,0 0,-1 0,1 0,0 0,0 0,0 0,-1 0,1 0,0 0,-1 0,1 0,-1 1,-13 76,7-51</inkml:trace>
  <inkml:trace contextRef="#ctx0" brushRef="#br0" timeOffset="997.69">1553 560,'173'-212,"-57"40,-116 172,1 1,-1-1,0 1,0-1,0 1,0-1,0 0,1 1,-1-1,0 1,0-1,1 0,-1 1,0-1,1 0,-1 1,0-1,1 0,-1 0,0 1,1-1,-1 0,1 0,-1 0,0 1,1-1,-1 0,1 0,-1 0,1 0,-1 0,1 0,-1 0,0 0,1 0,-1 0,1 0,-1 0,1 0,-1-1,0 1,1 0,-1 0,1 0,-1-1,0 1,1 0,-1 0,1-1,-1 1,0 0,0-1,1 1,-1 0,0-1,0 1,1 0,-1-1,0 1,0-1,0 1,1-1,-1 1,0 0,0-1,0 1,0-1,0 1,0-1,0 0,3 38,-3-32,-2 49,0-41,0 0,1 0,1 0,1 0,0 0,0 0,1 0,1-1,0 1,0 0,2-1,3 8,-3-16,0 0,0 0,0-1,1 0,0 0,-1 0,1 0,0-1,0 0,0-1,0 1,1-1,-1 0,0-1,1 1,-1-1,0 0,1-1,-1 0,0 0,0 0,1-1,-1 0,0 0,-1 0,1-1,0 0,-1 0,1 0,-1-1,0 0,0 0,1-1,20-21,0-2,-2-1,0 0,-3-2,0-1,-2 0,2-8,-13 26,-1-1,0 0,0 0,-2 0,0-1,-1 0,0 0,-1-3,-1-5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3.27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9 0,'0'0,"1"1,-1-1,0 0,1 1,-1-1,0 0,0 1,1-1,-1 0,0 1,0-1,0 1,1-1,-1 0,0 1,0-1,0 1,0-1,0 0,0 1,0-1,0 1,0-1,0 1,0-1,0 0,0 1,0-1,-1 1,1-1,0 0,0 1,0-1,-1 1,1-1,0 0,0 1,-1-1,1 0,0 1,-1-1,1 0,0 0,-1 1,1-1,0 0,-1 0,1 0,-1 0,1 1,0-1,-1 0,1 0,-1 0,1 0,-1 0,1 0,0 0,-1 0,1 0,-1 0,1 0,-1 0,17 4,0-1,0 0,1-1,-1 0,0-1,1-1,12-2,11 1,600-26,1150 24,-1623 8,-150 13,-19-7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22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69 0,'-10'29,"-3"14,-4 5,1-2,3-7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47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11 1,'-4'14,"-3"5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77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217 1,'-3'0,"0"0,-1 0,1 0,0 1,0-1,0 1,0 0,0 0,1 0,-1 0,0 1,0-1,1 1,-1 0,1-1,-1 1,1 0,0 1,-1-1,1 0,1 1,-1-1,0 1,0-1,1 1,0 0,-1 0,1-1,0 1,0 0,1 0,-1 0,1 0,-1 1,1-1,0 0,0 0,0 0,1 0,-1 0,1 0,-1 0,1 0,0 0,0 0,1 0,-1-1,1 1,0 2,2-1,-1 0,0 0,-1 1,1-1,-1 1,0 0,0 0,0 0,0 0,-1 0,0 0,0 0,-1 0,1 0,-1 1,0-1,0 0,-1 0,0 1,0-1,0 0,0 0,-1 0,0 0,0-1,0 1,-1 0,1-1,-1 1,0-1,-1 0,-1 2,0-2,0-1,0 0,0 0,-1 0,1-1,-1 0,1 0,-1 0,0 0,0-1,0 0,0-1,0 1,0-1,0 0,0-1,0 1,0-1,0 0,1-1,-1 1,0-1,-1-1,-6-8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9.68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1,'0'0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9.442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77 0,'-14'24,"-5"18,1 6,3-1,5-7</inkml:trace>
  <inkml:trace contextRef="#ctx0" brushRef="#br0" timeOffset="501.268">331 198,'18'-26,"1"1,1 1,2 1,0 1,1 1,13-8,-34 27,-1 0,1 0,0 0,0 1,0-1,0 1,0-1,0 1,1 0,-1 0,0 0,1 0,-1 0,0 1,1-1,-1 1,1-1,-1 1,1 0,-1 0,1 0,-1 0,1 0,-1 1,1-1,-1 1,1 0,-1 0,1-1,-1 2,0-1,0 0,0 0,1 1,-1-1,0 1,-1-1,1 1,2 2,12 47,-15-46,-1-1,1 0,-1 0,1 0,1 1,-1-1,1 0,-1 0,1-1,0 1,0 0,1 0,-1-1,1 0,0 1,0-1,0 0,0 0,0-1,1 1,-1-1,1 1,0-1,0 0,-1-1,1 1,0-1,1 1,5-3,0 0,0-1,-1 1,1-2,0 0,-1 0,1 0,-1-1,0-1,0 1,-1-2,1 1,-1-1,0 0,-1-1,1 0,-2 0,1-1,-1 1,0-1,0-1,-1 1,0-1,0 0,1-6,5-5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5.53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199 1,'-2'26,"-2"1,0-1,-1 1,-2-1,-1-1,-1 1,-7 28,-100 278,112-322,-1 0,1 1,1-1,0 1,0 0,1 0,1 0,0 0,0 0,1 0,0 1,1-1,2 9,-2-18,0 0,0 0,0 0,1 0,-1 0,1-1,-1 1,1 0,0-1,-1 1,1-1,0 1,0-1,0 0,0 0,0 0,0 0,1 0,-1-1,0 1,0-1,1 1,-1-1,0 0,1 0,-1 0,0 0,1 0,-1 0,0-1,2 1,78-24,-64 17,56-21,-51 18,1 0,-1 2,2 1,-1 1,1 1,0 1,18 0,58 6,-94 3,-7 1</inkml:trace>
  <inkml:trace contextRef="#ctx0" brushRef="#br0" timeOffset="521.457">1102 255,'2'51,"-2"-1,-2 1,-2-1,-2 0,-3 0,-2-1,-2 0,-10 24,-15 37,33-99</inkml:trace>
  <inkml:trace contextRef="#ctx0" brushRef="#br0" timeOffset="802.296">763 283,'43'0,"43"-5,12-1,-1 0,-8-4,-14 1,-15 0,-13 3,-9 2,-7 2,-3-4,-8 0</inkml:trace>
  <inkml:trace contextRef="#ctx0" brushRef="#br0" timeOffset="1305.9">1666 86,'-151'452,"145"-433,1 0,1 1,1-1,0 1,1 0,2 0,0 0,1 0,1 3,-2-22,0 1,0 0,0 0,1-1,-1 1,0 0,1-1,-1 1,1 0,0-1,-1 1,1 0,0-1,0 1,0-1,0 0,0 1,0-1,1 0,-1 0,0 1,1-1,-1 0,1 0,-1-1,1 1,-1 0,1 0,-1-1,1 1,0-1,0 1,-1-1,1 0,0 0,0 0,-1 0,1 0,0 0,0 0,-1 0,1-1,0 1,-1-1,1 1,1-2,76-40,-76 40,142-86,-144 87,0 0,0 0,1 0,-1 1,0-1,0 1,1-1,-1 1,1-1,-1 1,0 0,1 0,-1-1,1 1,-1 0,1 0,-1 1,1-1,-1 0,0 0,1 1,-1-1,0 1,1-1,-1 1,0-1,1 1,-1 0,0 0,0 0,0 0,0 0,0 0,0 0,0 0,0 0,0 0,0 0,-1 1,1-1,0 0,-1 0,1 1,-1 0,-2 65,-10 17,14-65</inkml:trace>
  <inkml:trace contextRef="#ctx0" brushRef="#br0" timeOffset="1565.639">2146 650,'-5'24,"-1"8</inkml:trace>
  <inkml:trace contextRef="#ctx0" brushRef="#br0" timeOffset="1716.31">2174 283,'0'0</inkml:trace>
  <inkml:trace contextRef="#ctx0" brushRef="#br0" timeOffset="2033.765">2625 509,'-13'4,"11"-4,-1 0,1 0,-1 0,0 0,1 0,-1 0,1 1,-1-1,1 1,-1 0,1 0,-1 0,1 0,0 0,-1 0,1 1,0-1,0 1,0-1,0 1,0 0,0 0,1 0,-1 0,1 0,-1 0,1 1,0-1,0 0,0 1,0-1,0 1,0-1,1 1,-1-1,1 1,0-1,0 1,0 0,0-1,0 1,0-1,1 2,32 37,-30-39,1 0,-1 1,0-1,0 1,0 0,0 0,-1 0,1 0,-1 0,0 0,0 1,0-1,0 1,-1 0,1 0,-1-1,0 1,0 0,0 0,-1 0,1 0,-1 0,0 0,0 0,0 0,-1 0,0 0,1 0,-1 0,-1 0,1 0,0-1,-1 1,-1 1,0-1,0-1,0 1,-1-1,1 0,-1 0,0-1,0 1,0-1,0 1,-1-1,1 0,0-1,-1 1,1-1,-1 0,0 0,1-1,-1 1,0-1,0 0,1 0,-1 0,0-1,1 0,-1 0,0 0,1 0,-1-1,1 0,-3-1,-7-10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44.38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310 37,'-2'-2,"0"-1,0 0,0 1,0-1,0 1,-1 0,1 0,-1 0,1 0,-1 0,0 0,0 1,0-1,0 1,0 0,0 0,0 0,0 0,-1 1,1-1,0 1,0 0,-1 0,1 0,0 0,0 0,-1 1,1-1,0 1,0 0,-2 1,-95 44,92-41,-1 1,1-1,0 2,1-1,-1 1,1 0,1 1,-1 0,1 0,1 0,-1 1,2-1,-1 1,1 0,0 1,1-1,0 1,0 0,1-1,1 1,0 0,0 0,1 0,0 0,0 0,1 0,1 0,2 9,1-13,1 0,-1 0,1-1,1 1,-1-2,1 1,0-1,0 1,0-2,1 1,-1-1,1-1,0 1,0-1,0 0,0-1,0 0,0 0,1-1,6-1,72 3,-62-3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1.76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116 566,'14'5,"0"-2,0 0,0 0,1-2,-1 1,1-2,-1 0,1-1,8-1,-18 1,-1 0,1 1,0-1,0-1,-1 1,1-1,-1 0,0 0,1 0,-1-1,0 1,0-1,0 0,-1 0,1 0,-1-1,1 1,-1-1,0 0,-1 0,1 0,-1 0,0-1,0 1,0 0,0-1,-1 0,1 1,-1-5,0 6,-1 1,0 0,0 0,0 0,0 0,0-1,0 1,-1 0,1 0,-1 0,1 0,-1 0,0-1,0 1,0 1,0-1,0 0,0 0,-1 0,1 0,-1 1,1-1,-1 1,1-1,-1 1,0 0,0 0,0-1,0 1,0 1,0-1,0 0,0 0,0 1,0-1,0 1,0-1,-2 1,-85 7,71 0,1 2,0 0,1 0,0 2,1 0,0 0,1 2,0 0,1 0,0 2,1-1,-6 11,15-21,0-1,0 0,0 1,0-1,0 1,1 0,0 0,0 0,0 0,0 0,1 0,0 0,-1 1,2-1,-1 0,0 1,1-1,0 1,0-1,0 1,0-1,1 1,0-1,0 0,0 1,1-1,-1 0,1 0,0 0,0 0,0 0,1 0,-1 0,1-1,0 0,0 1,0-1,1 0,-1 0,1-1,-1 1,1-1,0 1,18 1,0-1,0 0,1-2,-1 0,0-2,1 0,-1-2,0 0,0-1,1-2,135-47,-134 43</inkml:trace>
  <inkml:trace contextRef="#ctx0" brushRef="#br0" timeOffset="395.128">483 735,'249'-207,"-220"188,-16 42,-15 14,0-33,1 1,0 0,0 0,0-1,1 1,-1 0,1 0,0 0,0-1,1 1,0 0,0 0,0 0,0-1,1 1,-1-1,1 1,0-1,1 0,-1 1,1-1,0-1,0 1,0 0,0-1,1 1,-1-1,1 0,0 0,0 0,4 1,4-2,0 0,0-1,0-1,0 0,0-1,0 0,0-1,0 0,0-1,-1 0,1-1,-1 0,0-1,0 0,0-1,-1 0,0-1,0 0,0 0,-1-1,-1 0,1-1,-1 0,0-1,10-8</inkml:trace>
  <inkml:trace contextRef="#ctx0" brushRef="#br0" timeOffset="665.246">1498 1,'-30'79,"3"1,4 1,-12 80,9 8,24-157,-1 0,-1 0,0 0,0-1,-2 0,1 0,-1 0,-1-1,0 1,-7 7,4-4</inkml:trace>
  <inkml:trace contextRef="#ctx0" brushRef="#br0" timeOffset="915.788">1131 453,'39'5,"36"1,11-5,-6-2,-10-2,-13 1,-11 0,-9 0,-6 1,-3 0,-2 1,-5 0</inkml:trace>
  <inkml:trace contextRef="#ctx0" brushRef="#br0" timeOffset="1327.946">1865 538,'11'-7,"-2"3,0 0,-1-1,1 0,-1 0,0-1,-1 0,1 0,-1-1,0 0,-1 0,0-1,0 0,-1 0,1 0,-2-1,4-8,-8 15,0 0,0 0,-1 0,1 1,-1-1,0 0,1 0,-1 0,0 1,0-1,0 0,0 1,-1-1,1 1,0-1,-1 1,1 0,0 0,-1-1,0 1,1 0,-1 0,0 0,0 1,1-1,-1 0,0 1,0-1,0 1,0 0,0-1,0 1,1 0,-1 0,0 0,0 1,0-1,0 0,0 1,0-1,0 1,0-1,1 1,-1 0,0 0,1 0,-1 0,0 0,1 0,-1 1,1-1,-1 1,-16 7,1 1,0 0,1 1,0 1,1 1,0 0,1 1,0 0,1 1,1 1,0 0,1 1,1 0,-2 5,11-18,-1 1,1-1,0 0,0 1,1-1,-1 1,1-1,0 1,0-1,0 1,1-1,-1 1,1-1,0 1,1-1,-1 0,1 0,0 1,0-1,0 0,0-1,1 1,-1 0,1-1,0 1,0-1,1 0,-1 0,1 0,-1 0,1-1,0 0,0 1,0-1,0-1,0 1,1-1,-1 1,0-1,1 0,-1-1,1 1,2-1,13 2,-1-1,1-1,-1 0,1-2,-1 0,0-2,0 0,0 0,0-2,-1-1,5-2,4-1,-3 3</inkml:trace>
  <inkml:trace contextRef="#ctx0" brushRef="#br0" timeOffset="2216.501">2260 424,'-3'-1,"0"0,0 1,0-1,0 0,0 1,0 0,0-1,0 1,-1 0,1 1,0-1,0 1,0-1,0 1,0 0,0 0,0 0,0 0,1 1,-1-1,0 1,1 0,-1 0,1 0,-1 0,1 0,0 0,0 1,0-1,0 1,1-1,-1 1,1 0,-1-1,1 1,0 0,-1 2,0 34,-3 0,-1 0,-2 0,-10 29,22-94,17-25,2 1,2 1,27-39,-48 81,2-4,-1 0,1 0,0 1,0-1,1 1,0 0,1 1,0 0,0 0,1 0,0 1,1 1,0 0,0 0,0 0,1 2,11-6,-20 11,0 0,0 0,0 0,-1 0,1 0,0 1,0-1,0 1,-1-1,1 1,0-1,0 1,-1 0,1 0,-1 0,1 0,-1 0,1 0,-1 0,0 1,1-1,-1 0,0 1,0-1,0 1,0-1,0 1,0 0,0-1,-1 1,1 0,-1 0,1-1,-1 1,0 0,0 0,1 0,-1 0,-1 1,-1 75,-22 19,21-74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5.50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172 538,'-20'19,"1"0,1 2,1 0,1 0,1 2,1 0,1 0,0 1,2 1,1 1,9-24,0 0,0 0,1 0,-1 0,1 0,-1 0,1 1,0-1,-1 0,1 0,0 1,1-1,-1 0,0 0,1 0,-1 0,1 1,-1-1,1 0,0 0,0 0,0 0,0 0,0 0,1-1,-1 1,1 0,-1-1,1 1,-1-1,1 1,0-1,0 0,0 1,0-1,0 0,0-1,0 1,0 0,0 0,0-1,0 1,0-1,1 0,0 0,7 1,0-1,0 0,0 0,0-1,0-1,0 0,0 0,-1-1,1 0,-1-1,0 0,0 0,0-1,0 0,-1-1,0 0,0 0,0 0,2-5,12-10,-2-2,0 0,-2-2,-1 0,12-23,-23 37,0-1,0 0,-1 0,-1-1,0 0,-1 1,0-1,-1 0,-1-1,0 1,0 0,-2 0,1 0,-2-1,0 1,-2-9,2 18,0 0,-1 1,1-1,-1 0,0 1,1 0,-1 0,-1 0,1 0,0 0,-1 1,0-1,1 1,-1 0,0 0,0 1,0-1,0 1,0 0,-1 0,1 0,0 0,0 1,-1 0,1-1,0 2,-1-1,1 0,0 1,-1 0,1 0,0 0,0 1,0-1,0 1,0 0,0 0,1 1,-1-1,1 1,-1-1,1 1,0 0,0 1,0-1,0 0,-1 4,4-6,-1 0,1 0,0 0,0 0,-1 0,1 0,0 1,0-1,0 0,0 0,0 0,1 0,-1 1,0-1,0 0,1 0,-1 0,1 0,-1 0,1 0,-1 0,1 0,0 0,0 0,-1 0,1 0,0 0,0-1,0 1,0 0,0-1,0 1,0 0,0-1,0 0,0 1,0-1,0 1,0-1,1 0,-1 0,0 0,0 0,0 0,0 0,1 0,-1 0,0 0,0 0,0-1,0 1,0 0,0-1,1 1,-1-1,0 1,0-1,0 0,0 1,-1-1,1 0,0 0,0 1,0-1,0-1,41-21,-2-1,-1-2,0-2,-3-1,0-2,-2-2,-1 0,26-37,21-39,-63 104,-18 35,0-24,-92 637,85-552,2 5,-3-1,-5 0,-4-2,-4 0,-4-1,-17 35,40-117,-2 0,0 1,0-1,-1-1,0 1,0-1,-1 0,0-1,-1 0,0 0,0 0,-1-1,0 0,0-1,-1 0,-1 0,10-5,-1-1,1 1,-1-1,1 0,-1 0,1 0,-1 0,1 0,-1 0,1 0,-1-1,1 1,-1 0,1-1,-1 1,1-1,0 0,-1 1,1-1,0 0,0 0,-1 0,1 0,0 0,0 0,0 0,0 0,0 0,0-1,1 1,-1 0,0-1,1 1,-1 0,1-1,-1 1,1-1,-1 1,1-1,0 1,0-2,-5-65,14 27,1 1,1 0,3 1,1 1,2 0,1 1,2 1,2 1,1 0,2 2,28-29,18-20,-42 55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1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329 114,'-16'5,"1"2,0 0,0 1,1 0,0 1,1 0,0 2,0-1,-5 8,8-9,-7 4,2 1,0 0,1 2,0 0,1 0,1 1,0 0,2 1,0 1,1 0,0 0,2 0,0 1,-1 10,8-27,0 0,-1 1,1-1,0 1,1-1,-1 0,0 0,1 1,0-1,0 0,0 0,0 1,1-1,-1 0,1 0,-1-1,1 1,0 0,0 0,1-1,-1 0,0 1,1-1,0 0,-1 0,1 0,0 0,0-1,0 1,0-1,0 0,0 0,1 0,-1 0,0 0,0-1,1 0,-1 1,0-1,1 0,-1-1,1 1,-1 0,0-1,0 0,1 0,-1 0,2-1,18-6,0-1,0-1,-1-1,0-1,-1-1,0-1,-1-1,-1 0,0-2,-1 0,-1-1,10-13,-8 11,132-140,-148 156,-3 3,1-1,-1 1,1 0,-1-1,1 1,0-1,0 1,0 0,0 0,0-1,0 1,0 0,0 0,0 0,0 0,1 0,-1 0,0 0,1 1,-1-1,1 1,-1-1,1 0,-1 1,1 0,-1-1,1 1,-1 0,1 0,-1 0,1 0,0 0,-1 0,1 1,-1-1,1 0,-1 1,1-1,-1 1,0 0,1-1,-1 1,1 0,-1 0,0 0,0 0,36 132,-33-115,0 0,2-1,0 0,1-1,0 1,2-1,-1-1,3 1,-9-12,1 0,0 0,0 0,0-1,0 1,1-1,0 0,-1 0,1 0,0-1,0 1,1-1,-1 0,0 0,1 0,-1-1,1 0,0 0,-1 0,1 0,0-1,0 1,-1-1,1-1,0 1,0-1,0 1,-1-1,1-1,-1 1,1-1,1 0,15-9,-1-1</inkml:trace>
  <inkml:trace contextRef="#ctx0" brushRef="#br0" timeOffset="333.81">1429 1,'-50'18,"0"3,2 3,0 1,-31 23,77-47,-1-1,1 1,0 0,-1 0,1 1,0-1,0 0,0 1,0 0,0-1,0 1,0 0,0 0,1 0,-1 0,1 0,-1 0,1 1,0-1,0 0,0 1,0-1,0 1,1-1,-1 1,1-1,-1 1,1-1,0 1,0-1,0 1,1 0,-1-1,0 1,1-1,0 1,0-1,0 1,0-1,1 2,5 1,0 0,1-1,-1 1,1-2,0 1,1-1,-1 0,1-1,-1 0,1 0,2-1,53 17,-60-17,0 1,-1-1,1 1,0 0,-1 1,1-1,-1 0,0 1,0 0,0 0,0 0,0 0,-1 0,1 0,-1 1,0-1,0 1,0 0,0 0,-1-1,0 1,0 0,0 0,0 0,0 0,-1 1,0-1,0 0,0 0,0 0,-1 0,1 0,-1 0,0 0,0 0,-1 0,1 0,-1 0,-3 5,-1-1,1 0,-2 0,1 0,-1-1,0 0,-1-1,1 1,-1-1,-1-1,1 1,-1-1,0-1,-9 4,-18 11,31-15,0-1,-1 1,1-2,-1 1,0 0,0-1,0 0,0-1,0 1,0-1,-1 0,1-1,0 0,-2 0,-8-4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6.69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95,'19'-12,"-1"0,0 1,0 0,1 1,1 1,-1 1,1 1,1 0,0 2,-19 4,0 1,1-1,-1 1,0 0,1-1,-1 1,0 0,0 1,1-1,-1 0,0 1,1-1,-1 1,0 0,0-1,0 1,0 0,0 0,0 1,0-1,0 0,0 1,0-1,-1 1,1-1,-1 1,1 0,-1 0,1 0,-1 0,0 0,0 0,0 0,0 0,-1 0,1 0,0 1,-1-1,0 0,1 1,-1-1,0 0,0 0,0 1,-1-1,1 0,0 1,-1-1,0 0,-7 53,-3 0,-1-1,-4-1,-6 12,-15 55,5 5,33-125,0 1,0-1,0 0,0 0,0 0,0 0,0 0,0 0,0 0,0 0,0 0,-1 0,1 0,0-1,0 1,0 0,0-1,0 1,0-1,-1 1,1-1,0 1,0-1,-1 0,1 1,0-1,-1 0,1 1,-1-1,1 0,-1 0,1 0,-1 1,0-1,1 0,-1 0,0 0,1-1,-1 2,55-69,153-172,-82 126,-124 113,-1 1,1-1,-1 1,1 0,-1 0,1-1,0 1,0 1,0-1,-1 0,1 0,0 1,0-1,0 1,0-1,0 1,0 0,0 0,0 0,0 0,0 0,0 0,0 1,0-1,0 1,0-1,0 1,0 0,0 0,0 0,-1 0,1 0,0 0,-1 0,1 0,-1 1,1-1,-1 1,1-1,-1 1,0 0,0-1,0 1,0 0,0 0,0 0,-1-1,1 1,-1 0,1 0,-1 0,0 0,1 1,0 15,0-1,-1 1,-1-1,0 1,-2-1,0 0,-3 9,-6 44,10-50,0-8,0 0,1 0,0 0,1 0,0 0,1 0,1 0,0 0,2 5,-4-15,1-1,0 1,0-1,1 1,-1-1,0 1,0-1,1 1,-1-1,1 0,-1 0,1 0,0 0,-1 0,1 0,0 0,-1 0,1-1,0 1,0-1,0 1,0-1,0 0,0 0,0 0,0 0,-1 0,1 0,0 0,0-1,0 1,0-1,0 1,-1-1,1 0,0 0,0 0,0-1,67-40,131-139,-67 69,-133 111,1 0,0 1,0-1,0 1,0-1,-1 1,1-1,0 1,0 0,0-1,0 1,0 0,0 0,0 0,0 0,0 0,0 0,0 0,0 0,0 0,0 0,0 1,0-1,0 0,0 1,0-1,0 1,0-1,0 1,0-1,-1 1,1-1,0 1,0 0,-1 0,1-1,0 1,-1 0,1 0,-1 0,1 0,-1-1,1 1,-1 0,0 0,1 0,-1 0,0 0,0 0,0 0,0 0,0 0,0 0,0 0,0 0,0 0,0 0,-1 1,-6 61,-31 86,37-145,1 0,0 1,0-1,0 0,0 0,0 0,1 1,0-1,0 0,0 0,0 0,1 0,0 0,-1-1,2 1,-1 0,0-1,1 1,-1-1,1 0,0 0,0 0,0 0,0-1,3 2,15 8</inkml:trace>
  <inkml:trace contextRef="#ctx0" brushRef="#br0" timeOffset="371.695">1835 180,'-50'17,"1"3,1 2,0 1,2 3,1 2,-14 13,-32 56,88-93,1-1,0 0,0 1,1-1,-1 1,0 0,1-1,0 1,0 0,0 0,1 0,-1 0,1 0,0 0,0 0,0 0,1 0,-1 0,1-1,0 1,0 0,0 0,1 0,-1-1,1 1,0-1,0 1,0-1,1 0,-1 0,2 2,1-1,0 0,0-1,0 0,1 0,-1 0,1 0,-1-1,1 0,0 0,0-1,0 0,0 0,0 0,0 0,0-1,0 0,0-1,0 1,0-1,0 0,0-1,1 0,127-50,-108 38,-2 0,1-1,-2-2,0 0,-1-2,-1 0,-1-1,0-2,-2 0,0 0,11-22,-31 48,-4 5,1 0,0 1,0 0,1 0,1 0,0 0,0 0,1 1,0 0,0-1,1 1,1 0,0 3,25 18,-7-25</inkml:trace>
  <inkml:trace contextRef="#ctx0" brushRef="#br0" timeOffset="724.031">2626 39,'-289'153,"221"-94,66-57,1 0,-1 0,1-1,-1 1,1 0,0 0,0 0,0 0,0 0,0 1,1-1,-1 0,1 0,-1 0,1 1,0-1,0 0,0 1,0-1,0 0,0 0,1 1,-1-1,1 0,0 0,-1 0,1 0,0 1,0-1,1 0,-1-1,0 1,1 0,-1 0,1 0,-1-1,1 1,80 56,-82-54,0 1,-1-1,1 0,-1 0,0 0,0 0,0 0,-1-1,0 1,1 0,-1 0,0-1,-1 1,1-1,-1 0,1 0,-1 0,0 0,0 0,0-1,-1 1,1-1,-1 0,1 0,-2 0,-1 3,0 0,0 1,-1 0,1-1,-1 0,0-1,0 1,0-1,-1-1,1 1,-1-1,0-1,0 1,-4 0,4-8,7-4</inkml:trace>
  <inkml:trace contextRef="#ctx0" brushRef="#br0" timeOffset="1107.322">3106 95,'-13'3,"1"0,0 0,0 1,0 0,0 1,1 1,0 0,0 0,0 1,1 0,0 1,0 0,1 1,0 0,1 0,-5 7,11-12,0 0,1 0,-1 1,1-1,0 1,0-1,1 1,-1-1,1 1,0-1,0 1,0-1,1 1,-1-1,1 1,0-1,1 1,-1-1,1 0,0 1,0-1,0 0,0 0,1-1,1 2,21 59,-26-55,-1-1,0 1,-1 0,1-1,-2 0,1 0,-1 0,0 0,-1 0,0-1,0 0,-1 0,0 0,0-1,0 1,-1-2,0 1,0-1,0 0,-1 0,0-1,1 0,-2 0,1-1,-112 46,100-45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8.97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32 211,'38'-12,"-1"-1,0-2,0-2,-2-1,0-2,-1-1,-2-2,0-1,3-5,-35 28,0 0,0 0,1 0,-1 0,1 0,-1 0,1 0,-1 1,1-1,-1 0,1 0,0 0,0 1,-1-1,1 0,0 1,0-1,0 1,0-1,-1 1,1-1,0 1,0 0,0-1,0 1,0 0,0 0,0 0,0-1,0 1,0 0,0 1,0-1,0 0,0 0,0 0,0 0,0 1,0-1,0 1,0-1,0 1,0-1,0 1,0-1,-1 1,1-1,0 1,0 0,-1 0,1-1,0 1,-1 0,1 0,-1 0,1 0,-1 0,1 0,16 157,-6 0,-8 0,-8 28,5-153,-2 0,-1 0,-2 0,-1-1,-1 0,-2 0,-1-1,-2 0,0 0,-3-2,0 1,-2-2,-1 0,-1-1,-1-1,-6 3,18-21,-1-1,1-1,-1 0,-1 0,1-1,-1 0,0 0,0-1,0-1,-1 0,-9 2,16-4,-1 0,1-1,-1 1,1-1,-1 0,1-1,-1 1,1-1,0 1,-1-1,1-1,0 1,0-1,-1 1,1-1,0-1,1 1,-1 0,0-1,1 0,-1 0,1 0,0 0,0 0,0-1,0 1,1-1,-1 0,1 0,0 0,-3-11,1-1,1 0,0 0,1 0,1 0,1-1,0 1,1 0,0 0,2 0,0 0,0 0,2 0,0 1,0 0,2 0,0 0,1 1,5-8,11-11,2 1,2 1,0 1,2 2,1 1,2 1,0 2,1 1,2 2,23-11,-47 25,10-7,0 0,1 1,1 1,0 2,0 0,1 1,0 2,1 1,0 0,11 1,-14 5</inkml:trace>
  <inkml:trace contextRef="#ctx0" brushRef="#br0" timeOffset="307.575">851 832,'0'0,"-1"1,1-1,0 1,-1-1,1 0,-1 1,1-1,0 1,-1-1,1 0,-1 0,1 1,-1-1,1 0,-1 0,1 0,-1 1,1-1,-1 0,1 0,-1 0,0 0,1 0,-1 0,1 0,-1 0,1 0,-1-1,1 1,-1 0,1 0,-1 0,1-1,-1 1,1 0,-1 0,1-1,-1 1,1 0,0-1,-1 1,1-1,-1 1,1 0,0-1,0 1,-1-1,1 1,0-1,0 1,-1-1,1 1,0-1,0 1,0-1,0 0,0 1,0-1,0 1,0-1,0 1,0-1,0 1,0-1,0 1,1-1,-1 0,13-39,-12 38,6-15,11-30,3 0,1 2,2 1,2 1,21-25,6 18,-36 42</inkml:trace>
  <inkml:trace contextRef="#ctx0" brushRef="#br0" timeOffset="689.439">1613 465,'-218'73,"205"-67,0 1,0 0,1 1,0 0,0 1,1 1,0-1,1 2,0 0,0 0,1 0,1 1,0 1,-4 7,11-18,-1 0,0 1,1-1,0 1,0 0,-1-1,1 1,1 0,-1 0,0-1,1 1,-1 0,1 0,0 0,0 0,0 0,1-1,-1 1,0 0,1 0,0 0,0-1,0 1,0 0,0-1,0 1,1-1,0 1,-1-1,1 1,0-1,0 0,0 0,0 0,0 0,1-1,-1 1,0 0,1-1,-1 0,1 0,0 1,-1-1,1-1,0 1,3 0,7-3,1-1,-1-1,1 0,-1-1,0-1,-1 0,1 0,-1-1,0-1,-1 0,0 0,0-1,-1-1,4-4,27-21,-20 18,-16 12,1-1,0 1,0 0,0 1,0-1,0 1,1 0,0 1,0 0,0 0,0 0,1 1,-1 0,1 0,-1 1,2 0,18 22,-20-4</inkml:trace>
  <inkml:trace contextRef="#ctx0" brushRef="#br0" timeOffset="1122.289">1923 775,'46'-58,"2"2,2 2,3 2,3 3,-47 41,-6 3,1 1,0 0,1 0,-1 1,1-1,-1 1,1 0,0 0,0 1,0-1,1 1,-1 0,0 1,1-1,-1 1,1 0,5 0,-9 3,1 1,-1-1,0 1,0 0,0-1,0 1,-1 0,1 0,-1 0,0 0,1 1,-1-1,-1 0,1 1,0-1,-1 0,0 1,0-1,0 0,0 1,0-1,-1 0,0 1,1-1,-1 0,0 5,1-4,3 52,-3-55,1 0,-1 0,1 0,-1 0,0 0,1 0,0 0,-1 0,1 0,0 0,-1 0,1 0,0-1,0 1,0 0,0 0,0-1,0 1,0-1,0 1,0-1,0 1,0-1,0 0,0 1,0-1,0 0,0 0,1 0,-1 0,0 0,0 0,0 0,0 0,0 0,1 0,-1-1,0 1,0-1,0 1,0-1,0 1,0-1,0 1,0-1,0 0,172-106,-170 107,0 0,1 0,-1 0,0 0,0 0,1 1,-1-1,0 1,0 0,0 0,0 0,0 1,0-1,0 1,0-1,0 1,-1 0,1 0,0 0,-1 1,0-1,0 0,0 1,0 0,0-1,0 1,-1 0,1 0,-1 0,0 0,1 0,-2 0,1 0,0 1,-1-1,1 0,-1 3,36 57,36-38,-48-24</inkml:trace>
  <inkml:trace contextRef="#ctx0" brushRef="#br0" timeOffset="1423.826">2967 690,'21'-8,"13"-2,0-2,-1-1,0-2,-1-2,-1 0,0-2,-2-1,0-2,20-20,-45 40,-1-1,0 0,0 1,0-1,0 0,0-1,0 1,-1 0,0-1,1 0,-1 1,-1-1,1 0,0 0,-1 0,0 0,0 0,0 0,-1 0,1 0,-1-1,0 1,0 0,-1 0,1 0,-1-1,0 1,0 0,0 0,0 0,-1 0,0 0,1 1,-2-1,1 0,0 1,-1 0,1-1,-1 1,0 0,0 0,0 1,-1-1,1 1,-1-1,1 1,-3-1,-1 2,1 0,-1 0,0 0,1 1,-1 0,1 0,-1 1,0 0,1 0,-1 1,1 0,0 0,0 0,-1 1,2-1,-1 2,0-1,0 1,1-1,0 2,-1-1,-94 107,92-100,1 1,0 0,1 0,0 1,1 0,0 0,1 0,1 1,0-1,1 1,0-1,1 1,1 0,0 0,1 0,0-1,1 1,1-1,0 1,1-1,0 0,1 0,1 0,0-1,0 0,1 0,1 0,0-1,1 0,0-1,0 0,1 0,0-1,1 0,0-1,7 4,86 27,-75-33</inkml:trace>
  <inkml:trace contextRef="#ctx0" brushRef="#br0" timeOffset="2221.161">1726 606,'0'5,"0"6,0 6,4 0,3 3,3-3,7-4,3-5,0-3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1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345 226,'1'67,"-13"151,-23-12,33-195,10-31,39-152,60-144,-80 265,-26 50,0 0,-1 1,1-1,0 0,0 0,0 1,0-1,0 0,0 1,0-1,0 1,0-1,0 1,0 0,0-1,0 1,0 0,0 0,0 0,0 0,1 0,-1 0,0 0,0 0,0 0,0 0,0 1,0-1,0 0,0 1,0-1,0 1,0-1,0 1,0 0,0-1,0 1,0 0,0 0,-1-1,1 1,0 0,-1 0,1 0,0 0,-1 0,1 0,-1 0,26 38,-2 2,-2 0,-1 2,9 31,-17-45,33 96,-45-125,0 0,-1 1,1-1,0 1,0-1,-1 1,1-1,0 1,-1-1,1 1,-1-1,1 1,0 0,-1 0,1-1,-1 1,0 0,1 0,-1-1,0 1,1 0,-1 0,0 0,0 0,0 0,0-1,0 1,0 0,0 0,0 0,0 0,0 0,0-1,0 1,-1 0,1 0,0 0,-1 0,1-1,-1 1,1 0,-1-1,1 1,-1 0,1-1,-1 1,0 0,1-1,-1 1,0-1,1 1,-1-1,0 1,0-1,0 0,1 1,-1-1,0 0,0 0,0 0,0 0,1 0,-1 1,0-1,0-1,0 1,0 0,0 0,-17-3,7 3,0-2,0 1,0-1,0-1,0 0,1-1,-1 0,1 0,0-1,0-1,0 0,1 0,-6-5,9 6,-1 1,0-1,0 2,0-1,-1 1,1 0,-1 0,0 1,1 0,-1 0,0 1,0 0,0 0,-1 1,1 0,0 1,0-1,0 2,0-1,0 1,-6 3,-4-3,4-3</inkml:trace>
  <inkml:trace contextRef="#ctx0" brushRef="#br0" timeOffset="2965.618">7 1016,'1'1,"0"1,1-1,-1 0,1 0,-1 0,1 0,-1 0,1 0,-1 0,1 0,0-1,0 1,-1-1,1 1,0-1,0 0,0 0,0 0,-1 0,1 0,0 0,0 0,0 0,-1-1,1 1,0-1,0 0,-1 1,1-1,1-1,-1 2,139-61,105-94,115-57,-175 124,-120 55,59-40,-123 70,-1 0,0 0,0 0,0 0,-1 0,1 0,-1-1,1 1,-1 0,0 0,0-1,-1 1,1 0,-1 0,0 0,1-1,-1 1,-1 0,1 0,0 0,-1 0,1 1,-1-1,0 0,0 1,0-1,0 1,-1 0,1-1,-1 1,1 0,-1 0,0 1,0-1,0 1,0-1,-2 0,-8-8,-205-175,201 172,-2 1,0 0,0 2,-1 0,0 1,-1 1,0 1,0 0,-1 2,1 1,-21-2,-181 5,202 4,1 0,-1 1,1 1,-1 1,2 1,-1 0,1 2,0 0,0 1,1 1,1 1,0 0,1 1,0 1,1 1,0 0,-4 8,7-10,2 1,0 1,1 0,0 0,1 1,1 0,0 0,-1 8,3 3,1-1,0 1,3 0,0 0,1 0,3 15,0 27,8 62,53 87,-55-200,1-3</inkml:trace>
  <inkml:trace contextRef="#ctx0" brushRef="#br0" timeOffset="7018.402">741 791,'33'20,"20"45,-41-46,1-2,1 1,0-2,2 0,-1-1,2 0,0-1,1-1,0-1,1-1,1 0,10 3,-3-5,2-1,-1-2,1-1,0-1,0-1,28-2,-53-1,-3-1,0 1,0-1,0 1,0-1,0 1,0-1,0 1,0 0,0-1,1 1,-1 0,0 0,0 0,0 0,0 0,0 0,1 0,-1 0,0 1,0-1,0 0,0 1,0-1,0 0,0 1,0 0,0-1,0 1,0-1,0 1,0 0,0 0,0 0,-1 0,1-1,0 1,-1 0,1 0,0 0,-1 0,1 0,-1 1,0-1,1 0,-1 0,0 0,0 0,0 0,0 1,0-1,0 0,0 0,0 0,0 0,0 1,-121 110,46-16,73-93,0 0,1 0,0 0,0 1,0-1,0 1,0-1,0 1,1-1,0 1,0-1,0 1,0-1,0 1,1 0,0-1,0 0,0 1,0-1,0 1,0-1,1 0,0 0,0 0,0 0,0 0,0 0,0-1,1 1,-1-1,1 1,1 0,6 2,0 0,0-1,1 0,-1-1,1 0,0 0,0-1,0-1,0 0,1 0,-1-1,0 0,0-1,0-1,1 0,26 0,-6 0,71 8,-101-4,0 1,-1-1,1 1,-1-1,0 1,0 0,0 0,0-1,0 1,0 0,-1 0,1 0,-1 0,0 0,0 0,0 0,-1 0,1 0,0 0,-1 0,0-1,0 1,0 0,0 0,0-1,-1 1,1 0,-1-1,1 1,-1-1,0 0,0 0,0 0,0 0,-1 1,-2 4,-29 45,23-38,1 1,0 1,1 0,0 0,2 0,0 1,1 0,-2 7,9-20,-1 0,1 0,0 0,0 1,1-2,-1 1,1 0,0 0,0 0,0-1,0 1,1-1,-1 0,1 0,0 0,0 0,0 0,0 0,1-1,-1 1,1-1,-1 0,1 0,0-1,0 1,0-1,0 0,0 0,0 0,0 0,0-1,0 1,0-1,1 0,-1-1,0 1,0-1,0 0,0 0,0 0,3-1,41-7,-30 4,1 1,-1 1,1 1,-1 0,1 2,0 0,-1 1,1 1,-1 0,6 3,-20-4,0 1,-1-1,0 1,1 0,-1 0,0 1,0-1,0 0,0 1,-1 0,1 0,-1 0,1 0,-1 0,0 0,0 1,-1-1,1 1,-1-1,0 1,1-1,-2 1,1 0,0 0,-1-1,1 1,-1 0,0 0,-1 0,1 0,-1-1,1 1,-2 3,-47 123,48-127,-1-1,-1 0,1 0,0 1,0-1,0 0,0 1,0 0,1-1,-1 1,1 0,0 0,0 0,0 0,0 0,0 0,0 0,1 0,0 0,0 0,0 0,0 1,0-1,0 0,1 0,-1 0,1 0,0 0,0 0,0 0,1 0,-1 0,1-1,-1 1,1 0,0-1,0 1,0-1,0 0,1 0,94 5,-89-8,0 0,-1 0,1 1,-1 0,1 0,0 1,-1 0,1 0,-1 1,1 0,-1 0,0 0,0 1,2 2,-5-2,0 1,-1-1,1 1,-1 0,0 1,0-1,0 1,0-1,-1 1,0 0,0 0,0 0,-1 0,0 0,0 0,0 0,0 0,-1 0,0 1,0-1,0 0,-1 3,0-3,1 0,0 0,0 1,0-1,0 0,1 0,0 0,0 0,1 0,-1 0,1 0,0 0,0 0,1-1,-1 1,1-1,0 0,0 1,0-1,1-1,0 1,3 3,20 9,-21-14,0 2,0-1,-1 1,1-1,-1 2,0-1,0 0,0 1,-1 0,0 0,0 0,0 1,0 0,53 159,19-2,-58-124,-16-26</inkml:trace>
  <inkml:trace contextRef="#ctx0" brushRef="#br0" timeOffset="8068.893">2913 2597,'-52'25,"1"1,1 4,1 1,-10 11,-104 65,-34 7,9 3,-6 15,181-124,6-6</inkml:trace>
  <inkml:trace contextRef="#ctx0" brushRef="#br0" timeOffset="9898.594">2913 2681,'8'2,"0"1,-1 0,1 1,-1-1,0 1,0 0,-1 1,1 0,-1 0,0 0,0 1,-1 0,0 0,0 1,0-1,-1 1,1 0,0 3,1 4,-1-1,0 1,-1-1,0 1,-1 0,-1 1,-1-1,0 0,0 1,-1-1,-1 0,-3 14,2 18,-30 100,8-64,18-58,-1 0,-1 0,-2-1,0 0,-1-1,-1 0,-1-1,-1 0,0-1,-2 0,-1-1,0-1,-1-1,-1 0,0-2,-2 0,-19 11,-131 35,-8-32,165-26,0 0,0 0,0-2,0 0,0 0,0-1,0-1,0 0,0-1,0-1,0 0,0-1,-10-4,10 1,1 0,-1-1,1 0,0-1,1 0,0-1,1 0,0-1,1-1,0 1,0-2,1 1,-2-5,-44-58,-25-52,71 107,0 4</inkml:trace>
  <inkml:trace contextRef="#ctx0" brushRef="#br0" timeOffset="10454.966">2406 3190,'0'24,"0"17,0 7,0 0,4-4,3-4,-1-4,3-13,1-15,3-14,0-6</inkml:trace>
  <inkml:trace contextRef="#ctx0" brushRef="#br0" timeOffset="10970.463">2377 3077,'110'-36,"-81"26,-1 0,1 2,1 1,-1 1,23-1,-51 6,1 1,0-1,0 1,-1-1,1 1,0 0,0 0,-1 0,1 0,0 0,0 0,-1 1,1-1,0 0,-1 1,1 0,0-1,-1 1,1 0,-1 0,1 0,-1 0,1 0,-1 0,0 0,1 0,-1 0,0 1,0-1,0 1,0-1,0 1,0-1,-1 1,1-1,0 1,-1 0,1-1,-1 1,0 0,1-1,-1 1,0 0,0 0,0 1,-6 11,0 0,-1-1,0 0,-1 0,0-1,-1 0,-1 0,-5 4,-49 77,63-92,0 0,0 0,0 1,1-1,-1 0,1 1,-1-1,1 1,-1-1,1 0,0 1,0-1,-1 1,1-1,0 1,0-1,1 1,-1-1,0 1,0-1,1 1,-1-1,1 0,-1 1,1-1,0 0,-1 1,1-1,0 0,0 0,0 0,0 0,0 0,0 0,0 0,1 0,-1 0,0 0,0 0,1-1,-1 1,68 10,-40-8,-26-4,-1 1,1 0,-1 0,1 0,0 0,-1 0,1 0,-1 1,1 0,-1-1,1 1,-1 0,1 0,-1 0,0 0,0 1,1-1,-1 0,0 1,0 0,0-1,-1 1,1 0,0 0,-1 0,1 0,-1 1,1-1,-1 0,0 1,0-1,0 0,-1 1,1-1,0 1,-1-1,0 1,1 0,-1-1,0 1,-1-1,1 1,0 1,-6 5,-1 0,1 0,-1-1,-1 0,0-1,0 1,0-2,-1 1,0-1,0 0,0-1,-8 3,-12 9,-68 29,75-37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41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646,'60'49,"21"98,72 99,-126-204,3-3,1 0,1-2,2-1,9 5,-4-3,31 82,-48-65,-18-44,-1-1,2 1,-1-1,1 0,1 0,0 0,0-1,1 0,0 0,6 4,68 54,-70-54</inkml:trace>
  <inkml:trace contextRef="#ctx0" brushRef="#br0" timeOffset="1391.568">1 1859,'516'-34,"-304"14,155-10,54 2,40 17,-81-9,-58-6,74-3,-167 2,-49 33,-168-6</inkml:trace>
  <inkml:trace contextRef="#ctx0" brushRef="#br0" timeOffset="3818.783">481 928,'-4'-2,"0"1,-1-1,1 1,0 0,-1 1,1-1,-1 1,1-1,-1 1,1 1,0-1,-1 1,1-1,-1 1,1 1,0-1,0 0,-1 1,1 0,0 0,1 0,-1 1,0-1,1 1,-1 0,1 0,0 0,0 0,0 1,0-1,1 1,-1 0,1 0,0 0,0 0,0 0,1 0,0 0,-1 1,1-1,0 4,-11 24,1 0,1 1,2 0,2 1,-2 17,7-41,0 1,1-1,0 1,1-1,0 1,0-1,1 1,0-1,1 0,0 0,1 0,0-1,1 1,0-1,0 0,1 0,0 0,0-1,1 0,1 0,1-2,1-1,1 0,-1 0,1-1,0 0,0-1,0 0,0-1,1 0,-1-1,1-1,-1 1,1-2,-1 1,0-2,1 1,-1-2,0 1,0-2,0 1,0-2,-1 1,1-1,-1-1,-1 0,1 0,5-5,8-5,0-1,-1-1,-1-1,-1-1,-1-1,0 0,-2-1,0-1,-2-1,6-12,-16 28,0 0,-1 0,0 0,0-1,-1 1,0-1,-1 0,0 0,0 0,-1 0,0-1,0 1,-1 0,0 0,-1-1,0 1,-1 0,0 0,0 0,-1 0,0 1,0-1,-1 1,0-1,-1 1,0 0,0 1,0-1,-1 1,-1 0,1 1,-1-1,0 1,-3-1,-2 0,1 1,-1 1,0 0,-1 1,1 0,-1 1,0 1,0 0,0 0,0 1,-16-1</inkml:trace>
  <inkml:trace contextRef="#ctx0" brushRef="#br0" timeOffset="4269.894">284 1295,'4'-16,"1"0,1 0,1 1,0 0,1 0,0 0,1 1,1 1,0-1,1 2,1-1,-1 2,7-5,-15 13,0 1,0-1,0 1,0 0,1 0,-1 0,1 0,-1 0,1 1,-1 0,1 0,0 0,0 0,0 0,-1 1,1 0,0-1,0 2,0-1,0 0,0 1,0-1,-1 1,1 0,0 1,-1-1,1 1,-1-1,1 1,-1 0,0 0,1 1,-1-1,0 1,0 0,28 34,-27-31,-1 0,2 0,-1 0,1-1,0 0,0 0,0 0,1 0,-1-1,1 0,0-1,0 1,1-1,-1 0,1 0,0-1,0 0,6 1,-1-2,1-1,-1 0,1-1,-1 0,0-1,1-1,-1 0,11-4,-3 1</inkml:trace>
  <inkml:trace contextRef="#ctx0" brushRef="#br0" timeOffset="6638.768">1497 703,'-47'-62,"-98"-99,-52-78,169 200,-2 0,-1 3,-2 0,-11-6,13 11,22 21,5 3</inkml:trace>
  <inkml:trace contextRef="#ctx0" brushRef="#br0" timeOffset="7424.242">904 449,'5'-5,"-3"-1,-7 4,-8 9,-5 6,-1 7,-1 5,2 2,5 2,4 1,3-5</inkml:trace>
  <inkml:trace contextRef="#ctx0" brushRef="#br0" timeOffset="7940.906">284 1605,'0'5,"0"7,-5 5,-2 5,1 4,1 2,-3-4,-1-1,2 0,2 2,1 0,2 2,6-5,7-5,2-7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59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1 642,'314'-10,"66"-20,-185 16,1 7,18 10,-16-1,-18 15,-117-11,-63-7,1-1,-1 1,0 0,0 0,1-1,-1 1,0 0,0-1,0 1,0-1,0 1,-1 0,1 0,0-1,-1 1,1 0,-1-1,1 1,-1 0,1 0,-1 0,0 0,0 0,0-1,0 1,1 1,-1-1,0 0,-1 0,1 0,0 0,0 1,0-1,-1 0,1 0,-150-116,13-19,138 136,0 1,0-1,0 1,-1-1,1 0,0 1,0-1,0 0,-1 1,1-1,0 0,-1 0,1 1,0-1,-1 0,1 0,0 0,-1 1,1-1,0 0,-1 0,1 0,-1 0,1 0,0 0,-1 0,1 0,-1 0,1 0,0 0,-1 0,1 0,-1 0,1 0,0 0,-1 0,1 0,-1-1,1 1,0 0,-1 0,1 0,0-1,-1 1,1 0,0-1,0 1,-1 0,1-1,0 1,0 0,-1-1,1 1,0 0,0-1,0 1,0 0,0-1,-1 1,1-1,0 1,0 0,0-1,0 1,0-1,0 1,7 34,-5-25,43 225,-48 19,-13-173,38-91,127-172,-114 132,-20 33</inkml:trace>
  <inkml:trace contextRef="#ctx0" brushRef="#br0" timeOffset="779.933">2033 191,'45'-27,"132"-105,-175 131,-1 0,0 0,1 0,-1 0,1 0,-1 0,1 0,-1 0,1 1,0-1,-1 1,1-1,0 1,0 0,-1 0,1 0,0 0,0 0,-1 0,1 0,0 0,-1 1,1-1,0 0,0 1,-1 0,1-1,-1 1,1 0,-1 0,1 0,-1 0,1 0,-1 0,0 1,0-1,0 0,1 1,-1-1,0 0,0 1,26 73,-24-62,31 267,-16-100,-18-179,-1 0,1 1,-1-1,1 1,-1-1,1 1,0-1,0 1,0-1,0 1,0-1,0 1,0-1,0 1,1-1,-1 1,0-1,1 0,0 1,-1-1,1 1,0-1,-1 0,1 0,0 1,0-1,0 0,0 0,0 0,0 0,1 0,-1 0,0 0,0-1,1 1,-1 0,0-1,1 1,-1-1,1 1,-1-1,1 0,-1 1,1-1,-1 0,1 0,-1 0,1 0,-1-1,1 1,-1 0,1 0,-1-1,1 1,0-2,75-127,74-232,-97 217,-50 144,-9 11</inkml:trace>
  <inkml:trace contextRef="#ctx0" brushRef="#br0" timeOffset="1146.866">2879 445,'-7'18,"1"1,1 0,0 0,1 0,1 0,1 1,1-1,0 1,2-1,0 5,0-22,-1 1,0 0,0-1,1 1,-1-1,1 1,0-1,0 1,0-1,0 1,0-1,1 0,-1 0,1 0,-1 0,1 0,0 0,0 0,0 0,0-1,0 1,0-1,0 1,1-1,-1 0,0 0,1 0,-1 0,1 0,-1 0,1-1,-1 0,1 1,0-1,-1 0,1 0,-1 0,1-1,0 1,-1 0,1-1,-1 0,1 0,-1 0,1 0,-1 0,0 0,0 0,1-1,-1 1,0-1,6-4,0-1,-1 1,0-1,0-1,-1 1,0-1,0 0,-1 0,0-1,0 0,-1 0,0 0,-1 0,0 0,0-1,-1 0,0 1,-1-1,0-7,-1 13,-1 0,0-1,0 1,0 0,-1 0,0 0,1 1,-1-1,-1 0,1 1,0-1,-1 1,0 0,0-1,0 2,0-1,0 0,-1 0,1 1,-1 0,0 0,1 0,-1 0,0 0,-2 0,-18-5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0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1 172,'225'17,"18"-5,-201-13,-40 2,0 0,0-1,0 1,0-1,0 1,-1-1,1 0,0 0,0 0,0 0,0 0,0 0,0 0,0-1,0 1,0-1,-1 1,1-1,0 0,0 0,0 1,-1-1,1-1,-1 1,1 0,-1 0,1-1,-1 1,0 0,1-1,-1 1,0-1,0 0,0 1,0-1,-1 0,1 0,0 0,-1 1,1-1,-1 0,1 0,-1 0,0 0,0 0,0 0,0 0,0 0,-1 0,1-1,-86-128,72 114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11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696 85,'-98'89,"5"5,3 5,5 2,4 5,-49 87,33-66,81-109</inkml:trace>
  <inkml:trace contextRef="#ctx0" brushRef="#br0" timeOffset="9350.851">104 170,'1'-1,"0"0,0 0,0 0,0 1,0-1,0 0,0 1,0-1,0 0,0 1,0 0,0-1,1 1,-1-1,0 1,0 0,0 0,1 0,-1 0,0 0,0 0,1 0,-1 0,0 0,0 1,0-1,1 0,-1 1,0-1,0 1,0-1,0 1,0 0,0 0,0-1,0 1,0 0,0 0,0 0,-1 0,1 0,0 0,0 0,0 1,129 98,4 3,0 52,43 33,-173-185,-3-4</inkml:trace>
  <inkml:trace contextRef="#ctx0" brushRef="#br0" timeOffset="10037.114">809 283,'-109'45,"-121"23,114-41,4 0,-122 36,227-61,6-2</inkml:trace>
  <inkml:trace contextRef="#ctx0" brushRef="#br0" timeOffset="10811.064">302 0,'3'2,"-1"-1,1 1,0 0,0 0,-1 0,1 0,-1 1,0-1,0 0,0 1,0 0,0-1,0 1,-1 0,1 0,-1 0,0 0,0 0,1 2,0 0,7 18,-1 1,0 0,-2 0,-1 0,-1 1,-1 1,25 174,-29 138,12-265,-5-55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23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3,'-15'-1,"0"0,0 1,0 1,0 0,0 1,0 0,0 1,0 1,1 1,0 0,0 1,0 0,0 1,-8 6,6-2,0 0,1 1,0 1,0 0,2 1,0 1,0 0,1 0,1 2,1-1,0 1,1 1,1 0,1 0,-3 12,0 5,1 0,3 0,0 1,2 0,2 0,2 0,1 0,1 2,-2-30,1 0,-1 1,2-1,-1 0,1 0,0 0,1 0,0 0,0 0,0-1,1 1,1-1,-1 0,1 0,0-1,0 1,1-1,0 0,0-1,1 0,-1 1,1-2,0 1,0-1,1 0,0-1,3 2,4-1,0-1,0 0,0-1,1-1,-1 0,1-1,-1-1,0 0,1-1,-1-1,0 0,0-1,0-1,-1 0,1-1,-1-1,-1 0,1-1,-1 0,-1-1,1 0,-1-1,2-3,-9 6,0 0,-1-1,0 1,0-1,0 1,-1-1,-1 0,1-1,-1 1,0 0,-1-1,0 1,0 0,-1-1,0 1,-1-1,0 1,0-1,-1 1,0-1,0 1,-1 0,0 0,0 0,-1 1,0-1,0 1,-1 0,0 0,0 0,-1 1,0 0,0 0,-1-1,0 0,-1 1,0 0,0 0,0 1,-1 0,0 0,1 1,-2 0,1 1,0 0,-1 1,0 0,1 0,-1 1,-7 0,44 17,131 10,-104-18,1-2,0-3,39-3,-70 0</inkml:trace>
  <inkml:trace contextRef="#ctx0" brushRef="#br0" timeOffset="2112.914">1108 482,'-4'0,"0"1,1-1,-1 1,1-1,-1 1,1 0,-1 1,1-1,0 1,-1-1,1 1,0 0,0 0,0 0,0 1,1-1,-1 1,1-1,-1 1,1 0,0 0,0 0,0 0,1 0,-1 1,1-1,-1 0,1 1,0-1,1 1,-1-1,0 1,-4 119,5-116,0-1,0 1,1-1,-1 0,1 1,1-1,-1 0,1 1,0-1,0 0,1 0,0-1,0 1,0 0,1-1,0 0,0 0,0 0,1 0,0-1,-1 0,1 1,1-2,-1 1,1-1,-1 0,1 0,0 0,0-1,0 0,1 0,-1-1,0 1,1-1,3 0,5-6,-1 0,0-1,-1 0,1-1,-1 0,0-1,-1-1,0 0,-1 0,1-1,-2-1,0 0,0 0,-1-1,0-1,0-1,-5 9,4-3,0-1,-2 0,1 0,-1 0,0-1,-1 0,0 0,0 0,-1-1,-1 1,0-1,0 0,-1 0,0 0,-1 0,-1-1,0 1,0 0,-1 0,0-2,-4 8,1-1,-1 1,0-1,0 1,-1 1,0-1,0 1,0 0,0 0,0 1,-1 0,0 0,1 1,-1-1,0 1,0 1,-1 0,1 0,0 0,0 1,0-1,-1 2,1-1,0 1,0 0,0 1,0 0,0 0,0 0,0 1,0 0,-2 2,-43 22,34-13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2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29 593,'0'33,"0"22,0 5,0-2,0-7,0-16,0-15</inkml:trace>
  <inkml:trace contextRef="#ctx0" brushRef="#br0" timeOffset="230.658">0 254,'0'0</inkml:trace>
  <inkml:trace contextRef="#ctx0" brushRef="#br0" timeOffset="649.186">255 932,'161'-340,"-139"300,-21 41,0-1,0 1,0-1,0 1,0-1,0 1,0 0,0 0,0 0,0-1,-1 1,1 0,0 0,-1 0,1 0,-1 0,1 0,-1 0,0 0,1 0,-1 1,0-1,1 0,-1 0,0 0,0 0,0 0,0 0,0 1,-1-1,1 0,0 1,0-2,1 18,1 0,1-1,1 1,0-1,2 0,0 0,0-1,8 13,-12-24,1-1,0 1,0 0,0-1,1 0,0 0,-1 0,1 0,1 0,-1-1,0 0,1 0,0 0,0 0,0-1,0 0,0 0,0 0,0-1,1 0,-1 0,0 0,1 0,-1-1,1 0,-1 0,1-1,-1 1,1-1,1-1,2-2,-1-1,1 0,-1 0,0-1,0 0,0-1,-1 0,0 0,-1-1,1 1,-2-1,1-1,-1 1,0-1,-1 0,0 0,0 0,-1-1,0 1,0-1,-1 0,-1 0,2 2,11-64,-13 50</inkml:trace>
  <inkml:trace contextRef="#ctx0" brushRef="#br0" timeOffset="1079.076">1130 1,'17'179,"-11"-137,-1 1,-2 0,-2-1,-2 1,-2 12,-26 201,18-121,-16-62,20-69</inkml:trace>
  <inkml:trace contextRef="#ctx0" brushRef="#br0" timeOffset="1333.788">904 452,'38'0,"33"0,8 0,-4 0,-11 0,-10 0,-11 0,-7 0,-10 0</inkml:trace>
  <inkml:trace contextRef="#ctx0" brushRef="#br0" timeOffset="1645.46">1581 452,'-1'1,"-11"21,0 0,1 1,2 0,0 1,1 0,2 0,0 0,2 1,0 0,1 7,4-28,-1-1,0 0,0 0,1 1,0-1,0 0,0 0,0 0,0 0,1 0,-1 0,1 0,0-1,-1 1,1 0,1-1,-1 0,0 1,1-1,-1 0,1 0,-1 0,1-1,0 1,0 0,0-1,0 0,0 0,0 0,0 0,0 0,1-1,-1 1,0-1,0 0,1 0,-1 0,0-1,0 1,1-1,-1 0,0 1,0-1,0-1,1 1,7-2,0 0,0-1,-1 0,1-1,-1-1,0 1,0-1,0-1,-1 0,0 0,0-1,-1 0,0 0,-1-1,0 0,0-1,-1 1,0-1,0-1,-1 1,-1-1,0 0,0 0,-1 0,0 0,-1 0,-1-1,1 1,-2-1,0 1,0-5,-2 11,-1 1,1-1,-1 1,0 0,0 0,0 0,0 0,-1 1,1-1,-1 1,0 0,0 0,0 0,-1 1,1-1,-1 1,1 0,-1 0,0 1,0 0,1-1,-1 1,0 1,0-1,0 1,0 0,0 0,0 1,0-1,0 1,0 0,0 0,-20 0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2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0 296,'59'-25,"-31"15,-1-1,0-2,-1 0,0-2,-2-1,1-1,19-18,-42 33,1-1,0 1,-1 0,0-1,1 1,-1-1,0 0,0 1,-1-1,1 0,0 0,-1-1,0 1,0 0,0 0,0-1,0 1,-1 0,0-1,1 1,-1-1,0 1,-1 0,1-1,-1 1,1 0,-1-1,0 1,0 0,0 0,-1-1,1 1,-1 0,0 0,0 1,0-1,0 0,0 1,0-1,-1 1,1 0,-1-1,0 1,0 1,0-1,0 0,0 1,0-1,0 1,0 0,-2 0,-2 0,0 1,0 0,0 1,0-1,0 2,0-1,0 1,0 0,0 0,1 0,-1 1,1 0,0 1,0 0,0-1,0 2,1-1,-1 1,1 0,-3 3,-82 118,86-121,1 0,0 1,0 0,0 0,1-1,0 2,0-1,0 0,1 0,0 0,0 1,1-1,-1 1,1-1,1 0,-1 1,1-1,0 0,1 1,0-1,-1 0,2 0,-1 0,1 0,0-1,0 1,1-1,-1 0,1 0,0 0,1 0,2 2,4 1,0 0,1-1,0-1,0 0,0-1,1 0,0 0,0-2,0 1,0-2,0 0,1 0,-1-1,1-1,-1 0,1-1,-1-1,1 0,-1 0,8-4,23-6,-23 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190 367,'10'-3,"10"-4,-30 14,-18 7,-55 41,82-54,0 1,0-1,0 1,1-1,-1 1,0-1,1 1,0-1,-1 1,1-1,0 1,0 0,-1-1,1 1,1-1,-1 1,0 0,0-1,1 1,-1-1,0 1,1 0,0-1,-1 1,1-1,0 0,0 1,0-1,0 0,0 1,0-1,0 0,0 0,0 0,1 0,-1 0,0 0,1 0,-1 0,1-1,-1 1,1-1,67 30,-68-30,36 10,-33-10,1 0,-1 0,1 0,-1 1,1 0,-1 0,1 0,-1 1,0-1,1 1,-1 0,0 0,0 1,0-1,-1 1,1 0,-1 0,1 0,-1 0,0 1,0-1,-1 1,1 0,-1 0,1 0,-1 0,-1 0,1 0,0 1,-1-1,0 0,0 1,0 0,-3 6,0-1,-1 0,0 0,-1 0,0 0,-1 0,0-1,0 1,-1-1,0-1,0 1,-1-1,0 0,-1 0,0-1,0 0,-1-1,1 0,-1 0,-1-1,1 0,-9 3,-23 19,-69 23,110-49,-1-1,0 1,1-1,-1 0,0 1,1-1,-1 0,0 1,1-1,-1 0,0 0,0 0,1 1,-1-1,0 0,0 0,1 0,-1 0,0 0,0-1,0 1,1 0,-1 0,0 0,1-1,-1 1,0 0,1-1,-1 1,0 0,1-1,-1 1,0-1,1 1,-1-1,1 0,-1 1,1-1,0 1,-1-1,1 0,-1 1,1-1,0 0,0 0,-1 1,1-1,0 0,0 0,0 1,0-1,0 0,0 0,0 1,0-1,0 0,0 0,0 1,1-1,-1 0,0 0,1 0,23-43,-8 25,-2 2</inkml:trace>
  <inkml:trace contextRef="#ctx0" brushRef="#br0" timeOffset="362.949">839 0,'1'67,"-13"200,-32 32,30-225,-2 68,23-114,-7-28,0-1,0 1,0 0,0-1,0 1,0 0,0-1,0 1,0 0,0-1,1 1,-1 0,0-1,0 1,0 0,0 0,0-1,1 1,-1 0,0-1,0 1,0 0,1 0,-1-1,0 1,0 0,1 0,-1 0,0 0,1-1,-1 1,0 0,0 0,1 0,-1 0,0 0,1 0,-1 0,0 0,1 0,-1 0,0 0,1 0,-1 0,0 0,1 0,-1 0,0 0,1 0,-1 0,0 0,1 1,-1-1,0 0,0 0,1 0,-1 1,0-1,0 0,1 0,-1 1,0-1,0 0,0 0,1 1,-1-1,4-14</inkml:trace>
  <inkml:trace contextRef="#ctx0" brushRef="#br0" timeOffset="595.507">586 451,'28'10,"39"3,18-1,-2-2,-5-8,-6-4,-10-1,-11-1,-10 0,-6 2,-5 0,-3 1,-1 1,-5-1</inkml:trace>
  <inkml:trace contextRef="#ctx0" brushRef="#br0" timeOffset="929.364">1234 621,'23'4,"0"0,0-2,0-1,0-1,0 0,0-2,0-1,0-1,0 0,-1-2,0-1,0-1,-1 0,18-11,-35 17,-1-1,0 1,0-1,0 0,-1 0,1 0,0 0,-1-1,0 1,0-1,0 1,0-1,-1 0,0 0,1 1,-1-1,0 0,-1 0,1 0,-1-1,0 1,0 0,0 0,0 0,-1 0,0 0,0 0,0 0,0 0,0 0,-1 1,0-1,0 0,0 1,0-1,0 1,-1 0,1 0,-1 0,0 0,0 0,0 1,0-1,-1 1,1 0,-1 0,1 0,-1 0,0 1,-2-2,-3 1,1-1,-1 1,1 1,-1 0,0 0,0 0,0 1,1 1,-1-1,0 1,0 1,1 0,-1 0,1 1,-1 0,1 0,0 1,0 0,1 0,-1 1,1 0,-1 0,-7 6,1 1,0 0,1 1,0 1,1 0,0 0,1 1,1 0,1 1,-2 4,7-13,0 1,0 0,0 0,1 1,1-1,-1 1,1 0,1-1,0 1,0 0,0 0,1 0,1 0,-1-1,1 1,1 0,0 0,0-1,1 1,0-1,0 0,1 1,0-2,0 1,1 0,0-1,1 0,-1 0,1-1,0 1,1-1,0 0,0-1,1 1,9 1,0 0,1-2,0 1,0-2,1-1,-1 0,1-1,-1-1,1-1,11-1,0 1</inkml:trace>
  <inkml:trace contextRef="#ctx0" brushRef="#br0" timeOffset="1382.506">1884 762,'-14'23,"28"-30,113-120,6-8,-133 134,1 0,-1 0,1 0,-1 0,1 0,-1 0,1 0,0 0,-1 0,1 0,0 1,0-1,-1 0,1 0,0 1,0-1,0 1,0-1,0 1,0-1,0 1,0-1,0 1,0 0,0 0,0 0,1-1,-1 1,0 0,0 0,0 1,0-1,0 0,0 0,0 0,0 1,0-1,0 0,0 1,0-1,0 1,0 0,0-1,0 1,0 0,0-1,0 1,-1 0,1 0,0 0,-1 0,1-1,0 1,-1 0,1 0,7 51,-9-48,0 0,1 0,0-1,-1 1,2 0,-1 0,0 0,1-1,-1 1,1 0,0-1,1 1,-1-1,0 1,1-1,0 1,0-1,0 0,0 0,0 0,1 0,-1 0,1-1,0 1,0-1,0 0,0 1,0-1,1-1,-1 1,0 0,1-1,0 0,-1 0,1 0,0 0,3 0,9-2,0-1,1 0,-1-2,-1 0,1 0,0-2,-1 0,0 0,2-3,53-19,-48 19,-21 7,1 1,0-1,0 1,0-1,0 1,0 0,1 0,-1 0,0 0,1 0,-1 0,0 1,1-1,-1 1,1 0,-1-1,1 1,-1 0,1 0,-1 1,0-1,1 1,-1-1,1 1,-1 0,0-1,1 1,-1 1,0-1,0 0,0 0,0 1,0-1,0 1,0 0,0-1,-1 1,1 0,0 1,7 81,-10-77,0-1,1 1,0 0,0-1,1 1,0 0,0-1,0 1,1-1,0 0,0 1,0-1,1 0,0 0,1 0,-1-1,1 1,2 1,9 6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1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0,'-11'167,"-19"106,-4-15,23-117,11-129</inkml:trace>
  <inkml:trace contextRef="#ctx0" brushRef="#br0" timeOffset="263.638">0 480,'39'-14,"31"-6,9-3,-4 2,-10 5,-12 4,-14 0,-9 2,-10 3</inkml:trace>
  <inkml:trace contextRef="#ctx0" brushRef="#br0" timeOffset="787.003">621 28,'0'653,"0"-650,-1 0,1 0,0 0,-1-1,2 1,-1 0,0 0,0 0,1 0,0 0,-1 0,1-1,0 1,0 0,1 0,-1-1,0 1,1-1,0 0,0 1,-1-1,1 0,1 0,-1 0,0 0,0 0,1-1,-1 1,1-1,-1 1,1-1,0 0,-1 0,1 0,0 0,0-1,0 1,0-1,0 0,0 0,0 0,-1 0,1 0,0 0,3-2,5 0,0-2,0 1,-1-1,0-1,1 0,-2-1,1 0,0 0,-1-1,0 0,65-38,-73 44,1 0,0 0,0 0,0 0,0 1,0-1,0 1,0-1,0 1,0 0,0 0,1 0,-1 0,0 0,0 0,0 0,0 1,0-1,0 1,0 0,0-1,0 1,0 0,-1 0,1 0,0 1,0-1,-1 0,1 1,-1-1,1 1,-1-1,0 1,1 0,-1-1,0 1,0 0,0 0,0 0,-1 0,1 0,0 0,-1 0,0 0,1 0,-1 0,0 2,19 92,-14-75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3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60,'-5'-5,"0"-1,-1 1,0 0,0 0,0 1,-1 0,1 0,-1 1,0-1,0 2,0-1,-1 1,1 0,0 0,-1 1,0 0,1 0,-1 1,0 0,1 0,-1 1,1 0,-1 0,1 1,-1 0,1 0,-2 1,-3 2,0 0,0 1,0 0,1 1,0 0,0 1,1 0,0 0,0 1,1 1,0-1,0 2,1-1,1 1,0 0,0 1,1-1,1 1,0 1,1-1,0 1,0-1,2 1,-1 0,2 0,0 7,-1-10,1 1,0-1,1 1,0-1,1 1,0 0,1-1,0 0,0 1,1-1,1 0,0 0,0 0,1-1,0 0,0 1,1-2,1 1,-1-1,1 0,3 2,-5-6,0-1,1 0,-1 0,1 0,0-1,0 1,-1-1,1-1,1 1,-1-1,0 0,0-1,0 1,1-1,-1-1,0 1,0-1,0 0,1 0,-1-1,0 1,-1-1,1-1,5-2,7-5</inkml:trace>
  <inkml:trace contextRef="#ctx0" brushRef="#br0" timeOffset="285.304">602 230,'38'-10,"18"-3,4 1,-9 2</inkml:trace>
  <inkml:trace contextRef="#ctx0" brushRef="#br0" timeOffset="1002.94">883 484,'169'-255,"-152"230,1 2,1 0,1 1,0 1,2 1,14-10,55-14,-90 44,0-1,0 1,1-1,-1 1,0 0,0 0,1 0,-1 0,0 0,1 0,-1 0,0 0,0 0,1 1,-1-1,0 0,0 1,1-1,-1 1,0-1,0 1,0 0,0 0,0-1,0 1,0 0,0 0,0 0,0 0,0 0,-1 0,1 0,0 0,-1 1,1-1,-1 0,1 0,-1 0,1 1,-1-1,0 0,0 0,0 2,4 67,-4-48,25 75,-24-95,0 0,1 0,-1-1,0 1,0 0,1 0,-1-1,1 1,0-1,-1 1,1-1,0 0,0 0,0 0,0 0,0 0,0 0,0 0,0 0,0-1,0 1,1-1,-1 0,0 0,0 0,0 0,1 0,-1 0,0 0,0-1,0 1,1-1,-1 0,0 1,0-1,0 0,0 0,0 0,-1-1,1 1,1-2,9-6,-1 0,0-1,0-1,-1 1,-1-2,0 0,0 0,-1 0,3-7,-4 5,2 0,0 1,1 0,0 0,0 1,2 1,-1 0,2 0,-12 10,1-1,-1 1,1 0,0 0,0 0,-1-1,1 1,0 1,0-1,0 0,0 0,0 1,0-1,0 1,0 0,0 0,0 0,0 0,1 0,-1 0,0 0,0 0,0 1,0-1,0 1,0 0,0 0,0 0,-1-1,1 2,0-1,0 0,-1 0,1 0,0 1,-1-1,0 1,1-1,-1 1,2 3,-1-1,1 1,-1-1,0 1,0 0,-1-1,0 1,1 0,-2 0,1 0,0 0,-1 0,0 0,0 0,-1 0,0 1,-26 226,28-120,-1-88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7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56 223,'9'6,"0"-1,1 1,-1-2,1 1,0-1,0-1,0 1,1-2,-1 1,1-2,-1 1,1-2,0 1,-1-1,1-1,0 0,-1 0,1-1,-1-1,0 0,1 0,-1-1,0 0,-1-1,1 0,-1 0,3-3,6-5,0 0,-1-2,0 0,-1-1,-1 0,0-1,-1-1,-1-1,-1 0,4-10,6-4,-45 105,-4 17,4 0,4 2,-5 66,-10 48,-68 209,99-401,0 1,-1-1,-1 0,0-1,0 1,-1-1,-1 0,0 0,-1-1,0 0,-1 0,0-1,0 0,-1-1,-1 0,1-1,-1 0,-1 0,1-1,-4 1,10-8,0 0,1 0,-1-1,1 1,-1-1,0 0,1 0,0-1,-1 1,1-1,0 0,0 0,0 0,0-1,0 0,0 1,1-1,-1-1,1 1,0 0,0-1,0 0,0 1,1-1,0 0,-1-1,2 1,-1 0,0 0,1-1,0 1,0-1,0 1,0-1,1 0,0 1,0-1,0 0,0 1,1-1,0 1,0-1,7-26,1 0,1 1,2 1,1 0,1 0,2 1,0 1,2 1,1 0,1 1,18-15,157-136,-189 170,1 0,0 0,1 1,-1 0,1 0,0 1,1 0,-1 0,1 1,-1 0,1 1,0-1,5 1,0 5</inkml:trace>
  <inkml:trace contextRef="#ctx0" brushRef="#br0" timeOffset="330.635">648 1041,'5'-15,"2"-13,4-8,0-2,-1 0,2 3,-1 1,-3 2,3 2,4 2,0-1,1 2,-1-1,1 5,-2 1,2 5,2 5,-1 5</inkml:trace>
  <inkml:trace contextRef="#ctx0" brushRef="#br0" timeOffset="761.709">1185 590,'-2'2,"-31"23,1 1,1 2,2 2,1 0,2 2,0 1,-1 5,23-32,1 1,-1-1,1 1,0-1,0 1,1 0,0 0,0 0,1 0,0 0,0 0,1 1,0-1,0 0,0 0,1 0,0 1,1-1,-1 0,1 0,1 0,-1-1,1 1,3 3,-2-8,1-1,0 0,0 0,0 0,-1-1,1 1,0-1,0 0,0-1,0 1,0-1,0 0,0 0,-1 0,1-1,0 0,-1 0,1 0,-1 0,0-1,0 0,0 0,0 0,0 0,-1 0,1-1,-1 0,16-14,-1 0,0-1,-2-1,0-1,-2 0,0-1,-1 0,-1-1,2-10,-14 32,0 0,0 0,0 0,0 0,0 0,0 0,1 0,-1 0,0 0,0 0,1 0,-1 0,1 0,-1 0,1 0,-1 0,1 0,-1 1,1-1,0 0,0 0,-1 1,1-1,0 0,0 1,0-1,0 1,0-1,-1 1,1-1,0 1,0 0,0 0,0-1,0 1,0 0,1 0,-1 0,0 0,0 0,0 0,0 0,0 0,0 1,0-1,0 0,0 1,0-1,0 0,-1 1,1-1,0 1,0 0,1 0,3 12</inkml:trace>
  <inkml:trace contextRef="#ctx0" brushRef="#br0" timeOffset="1278.15">1439 984,'13'-54,"3"1,1 1,4 0,7-11,-3 27,-25 35,1 1,0 0,-1-1,1 1,-1 0,1 0,0-1,-1 1,1 0,-1 0,1 0,0 0,-1 0,1 0,0 0,-1 0,1 0,0 0,-1 0,1 0,0 0,-1 1,1-1,-1 0,1 0,0 1,-1-1,1 0,-1 1,1-1,-1 1,1-1,-1 1,1-1,-1 1,0-1,1 1,-1-1,0 1,1-1,-1 1,0 0,0-1,1 1,-1-1,0 1,0 0,0-1,0 1,0 0,0-1,0 1,0 0,0 0,0 1,1 1,0 0,-1-1,1 0,0 1,0-1,1 1,-1-1,0 0,1 0,0 0,-1 0,1 0,0 0,0 0,0-1,0 1,0-1,0 1,1-1,-1 0,0 0,1 0,-1 0,1 0,-1 0,1-1,0 1,-1-1,1 0,-1 0,1 0,0 0,-1 0,1 0,-1-1,1 0,0 1,-1-1,1 0,-1 0,0 0,1 0,-1-1,0 1,1-1,62-53,-64 54,0 0,0 1,-1 0,1-1,0 1,0-1,-1 1,1 0,0 0,0-1,0 1,0 0,-1 0,1 0,0 0,0 0,0 0,0 0,0 0,-1 1,1-1,0 0,0 0,0 1,0-1,-1 0,1 1,0-1,-1 1,1-1,0 1,-1-1,1 1,0 0,-1-1,1 1,-1 0,1-1,-1 1,1 0,-1 0,0-1,1 1,-1 0,0 0,0 0,0 0,1 0,12 53,-11-41,27 64,-15-57</inkml:trace>
  <inkml:trace contextRef="#ctx0" brushRef="#br0" timeOffset="1651.072">1948 843,'16'-4,"-1"0,1-2,-1 0,0-1,0 0,-1-2,0 1,-1-2,1 1,-2-2,0 0,0 0,-1-1,0-1,-1 0,0 0,-1-1,-1 0,0-1,-1 0,-1 0,0 0,2-10,-7 24,-1-1,1 0,0 1,-1-1,1 0,-1 0,1 0,-1 1,0-1,0 0,0 0,0 0,0 1,0-1,0 0,-1 0,1 0,-1 1,1-1,-1 0,0 0,0 1,0-1,1 1,-2-1,1 1,0-1,0 1,0-1,-1 1,1 0,0 0,-1 0,1 0,-1 0,0 0,1 0,-1 0,0 1,1-1,-1 1,0-1,0 1,0 0,1-1,-1 1,0 0,0 0,0 0,0 1,1-1,-1 0,-2 1,-7 4,0 1,0-1,0 2,1 0,0 0,0 1,1 0,0 0,0 1,1 0,0 1,1 0,0 0,-3 8,1-6,2 0,-1 1,2 0,0 1,0 0,1-1,1 2,0-1,1 0,1 1,0 0,1-1,1 1,0 0,1 6,0-15,0 0,0 0,0 0,1 0,0 0,0-1,1 1,0 0,0-1,0 0,0 1,1-1,0-1,0 1,0-1,1 1,-1-1,1 0,0-1,0 1,1-1,-1 0,1 0,-1-1,1 0,0 0,4 1,12 3,0-1,1-1,0-1,0-1,0-1,17-2,-13 0</inkml:trace>
  <inkml:trace contextRef="#ctx0" brushRef="#br0" timeOffset="3216.115">1298 674,'-8'-5,"27"107,0 56,-19-154,1 0,-1 0,1 0,0 0,0 0,0 0,1 0,0 0,-1 0,1-1,1 1,-1-1,0 1,1-1,0 0,0 0,1 1,13 8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48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706 227,'0'-1,"0"0,0 1,0-1,0 0,0 0,-1 1,1-1,0 0,0 0,0 1,-1-1,1 0,0 1,-1-1,1 0,-1 1,1-1,-1 1,1-1,-1 1,1-1,-1 1,0-1,1 1,-1-1,0 1,1 0,-1-1,0 1,1 0,-1 0,0-1,0 1,1 0,-1 0,0 0,0 0,1 0,-1 0,0 0,0 0,1 1,-1-1,0 0,1 0,-1 0,0 1,0-1,1 0,-1 1,1-1,-1 1,0-1,1 1,-1-1,1 1,-1-1,1 1,-1 0,1-1,0 1,-1-1,1 1,0 0,-1 0,1 0,-22 15,1 1,0 1,2 1,0 0,1 2,-9 14,-29 30,-4-1,-2-2,-3-3,-3-3,-35 20,99-73,1-1,1 0,-1 0,0 0,1 0,-1 0,0-1,0 1,0-1,-1 0,1 0,0 0,0 0,0-1,-1 1,1-1,0 0,-1 0,1 0,-4 0,-4-7</inkml:trace>
  <inkml:trace contextRef="#ctx0" brushRef="#br0" timeOffset="285.415">1 368,'249'100,"102"49,-227-81,-80-51,-23-13</inkml:trace>
  <inkml:trace contextRef="#ctx0" brushRef="#br0" timeOffset="551.42">706 481,'-38'4,"-33"3,-8 4,5 0,9-1,11-3,11-3,7-1,5-2,3-1,2 0,0 0,4-1</inkml:trace>
  <inkml:trace contextRef="#ctx0" brushRef="#br0" timeOffset="1019.344">339 1,'30'336,"-5"-116,-24 174,-1-382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51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70,'28'382,"-28"-116,-31-126,23-123</inkml:trace>
  <inkml:trace contextRef="#ctx0" brushRef="#br0" timeOffset="448.949">1 97,'18'-12,"1"0,0 1,1 1,0 0,1 2,0 0,1 2,-1 0,1 1,0 2,0 0,0 1,1 1,12 2,-29 0,0-1,1 1,-1 1,0 0,0-1,0 2,0-1,-1 1,1 0,-1 0,0 0,1 1,-1 0,-1 0,1 0,-1 0,1 1,-1 0,-1 0,1 0,-1 0,1 1,-2-1,1 1,-1 0,1 0,-2 0,1 0,-1 0,0 0,0 0,0 1,-1-1,0 0,0 1,-2 12,-1 0,0 0,-1 0,-1-1,-1 0,-1 0,0 0,-1-1,-1 0,-1 0,0-1,-2 0,1-1,-2-1,0 1,0-2,-2 0,1-1,-2 0,1-1,-2-1,15-9,0 0,1 0,-1 0,0 0,1 0,-1 0,1 0,-1 1,1-1,0 1,0-1,-1 1,1-1,0 1,0 0,1-1,-1 1,0 0,0 0,1 0,-1-1,1 1,0 0,-1 0,1 0,0 0,0 0,0 0,0 0,1 0,-1 0,1-1,-1 1,1 0,-1 0,1 0,0-1,0 1,0 0,0-1,0 1,0 0,1-1,-1 0,0 1,1-1,-1 0,1 0,-1 1,1-1,0 0,-1-1,1 1,0 0,21 13,0 2,-1 0,-1 1,-1 1,-1 1,0 1,-1 0,-1 2,-2 0,3 4,-10-10</inkml:trace>
  <inkml:trace contextRef="#ctx0" brushRef="#br0" timeOffset="801.065">733 775,'21'-7,"-2"-1,1-1,-1-1,0 0,-1-1,-1-1,1-1,-2-1,0 0,-1-1,13-15,-26 28,-1 0,1 0,-1 0,1-1,-1 1,0 0,0 0,0-1,0 1,0-1,0 1,-1-1,1 1,-1-1,0 0,0 1,0-1,0 1,0-1,0 0,-1 1,1-1,-1 1,0-1,0 1,1-1,-2 1,1 0,0 0,0-1,-1 1,0 0,1 0,-1 0,0 0,0 1,0-1,0 0,0 1,0-1,0 1,-1 0,1 0,0 0,-1 0,1 0,-1 0,1 1,-1-1,1 1,-1 0,-1 0,-2-1,-1 0,1 1,0 0,-1 0,1 1,0 0,0 0,0 1,0-1,0 1,0 0,0 1,0-1,1 1,-1 1,1-1,0 1,0 0,0 0,0 0,1 0,0 1,-4 5,-5 6,0 2,1-1,1 2,1-1,1 2,-4 11,10-27,1 0,0 1,0-1,0 1,0-1,1 1,0 0,0 0,0-1,1 1,0 0,0 0,0 0,0 0,1 0,-1-1,1 1,1 0,-1 0,1-1,-1 1,1-1,1 1,-1-1,0 0,1 0,0 0,0 0,0-1,1 1,-1-1,1 0,0 0,0 0,0 0,0-1,0 1,1-1,-1 0,1 0,1-1,78 7,-59-8</inkml:trace>
  <inkml:trace contextRef="#ctx0" brushRef="#br0" timeOffset="1248.832">1326 70,'1'74,"-4"0,-3 0,-12 54,-36 163,23-165,29-104</inkml:trace>
  <inkml:trace contextRef="#ctx0" brushRef="#br0" timeOffset="1664.375">1524 804,'24'-19,"0"-1,-2-1,0-1,-2-1,0-1,-1-1,-2 0,0-1,-2-1,6-17,-19 42,-1 0,1 0,-1-1,0 1,0-1,0 1,0-1,-1 1,1-1,-1 0,1 1,-1-1,0 1,0-1,0 0,0 1,-1-1,1 0,-1 1,1-1,-1 1,0-1,0 1,0-1,0 1,-1 0,1-1,-1 1,1 0,-1 0,0 0,0 0,0 0,0 1,0-1,0 1,0-1,0 1,-1 0,1-1,-1 1,1 0,-1 1,1-1,-1 0,0 1,1 0,-1-1,-8 3,1 1,0 0,0 0,0 1,0 0,1 1,-1 0,1 0,0 1,1 0,-1 1,1 0,0 0,1 1,0 0,0 0,1 1,0-1,0 1,1 1,-3 6,-36 115,43-126,0-1,1 1,0 0,0 0,1 0,-1 0,1 0,0 0,0 0,1 0,0 0,-1-1,2 1,-1-1,0 0,1 1,0-1,0 0,0 0,0-1,1 1,-1-1,1 1,0-1,4 2,-1 0,0-1,0 1,1-2,-1 1,1-1,0 0,0 0,1-1,-1 0,0-1,1 1,-1-2,1 1,-1-1,1-1,-1 1,1-1,-1-1,0 0,1 0,-1-1,0 1,3-3,16-6,-2 0</inkml:trace>
  <inkml:trace contextRef="#ctx0" brushRef="#br0" timeOffset="2613.741">2173 521,'-32'17,"0"2,1 1,1 2,1 0,1 2,1 2,-22 26,44-49,1 0,0 1,1 0,-1 0,0 0,1 0,0 1,0-1,1 1,-1-1,1 1,0 0,0 0,0 1,1-1,0 0,0 0,0 1,1-1,-1 0,1 1,1-1,-1 0,1 1,0-1,0 0,0 1,1-1,2 4,1-7,1 0,0 0,0 0,1 0,-1-1,0 0,0-1,1 1,-1-1,0-1,1 1,-1-1,0 0,0 0,0-1,1 0,-2 0,1 0,0-1,0 0,3-2,-4 3,22-12,0-1,-1-1,-1-1,-1-1,-1-1,0-2,-2 0,15-18,14-13,-7 25,-42 27,0 0,0 0,0 0,0 0,0 0,0 0,0 0,0 0,0 0,0 0,0 0,0 1,0-1,0 0,0 1,0-1,0 1,0-1,0 1,-1 0,1-1,0 1,0 0,-1-1,1 1,0 0,-1 0,1 0,0 0,-1 0,0-1,1 1,-1 0,1 0,-1 0,0 0,0 0,0 0,1 0,-1 0,0 1,0-1,0 0,-1 0,1 0,0 1,-10 64,8-61,0 0,0 1,1-1,0 1,0 0,0-1,1 1,-1 0,1 0,1-1,-1 1,1 0,0-1,0 1,1-1,0 1,0-1,0 0,2 3,-2-5,0-1,1 0,-1 1,1-1,0 0,-1-1,1 1,0 0,0-1,0 0,0 0,1 0,-1 0,0 0,0 0,1-1,-1 0,0 1,1-1,-1-1,0 1,1 0,-1-1,0 0,1 1,-1-1,1-1,83-39,114-144,-4 40,-196 144,0 0,1-1,-1 1,1 0,-1-1,1 1,0 0,-1 0,1 0,0 1,0-1,0 0,0 1,0-1,0 1,0 0,0-1,0 1,0 0,0 0,0 0,0 1,0-1,-1 0,1 1,0-1,0 1,0 0,0-1,0 1,-1 0,1 0,0 0,-1 1,1-1,-1 0,1 1,-1-1,1 1,-1-1,0 1,0-1,0 1,0 0,0 0,0-1,0 1,-1 0,1 0,-1 0,1 0,-1 0,0 0,0 1,-3 15,-1 0,-1-1,-1 0,-1 0,0 0,-1-1,0 0,-2-1,0 0,0 0,-1-1,-1 0,-1-1,0-1,0 0,-1 0,-1-1,0-1,0-1,-1 0,-1-1,4 1,39-17,-8 3,1 2,0 1,1 1,-1 0,1 2,-1 0,0 1,1 1,0 1,0 0,1-1,0 0,-1-2,1-1,0 0,0-1,6-3,-5 0,0-2,0 0,-1-2,0 0,0-2,-1 0,0-1,-1-1,0-1,-1 0,0-2,-1 0,-1-1,0 0,-1-2,-1 0,4-7,7-47,-24 69,0 1,-1 0,0 0,0 0,1 0,-1 0,-1 0,1-1,0 1,0 0,-1 0,1 0,-1 0,0 0,0 0,1 0,-1 0,0 0,-1 0,1 1,0-1,0 0,-1 1,1-1,-1 1,0-1,1 1,-1 0,0 0,0-1,0 1,0 1,-1-2,-4 2,1 1,-1 0,0 0,0 0,1 1,-1 0,1 0,0 0,-1 1,1 0,0 0,0 1,1 0,-1 0,1 0,0 0,0 1,0 0,1 0,0 0,-4 6,-8 8,1 0,1 1,0 1,2 0,0 1,1 0,2 1,-3 10,9-23,0 1,0-1,1 1,1 0,0 0,0 0,1-1,0 1,1 0,1 0,-1 0,2-1,-1 1,1-1,1 1,0-1,1 0,0 0,0-1,2 2,2-3,0-1,0 0,0-1,1 0,1 0,-1-1,1 0,-1-1,1 0,0 0,1-2,-1 1,1-1,-1-1,1 0,-1-1,1 0,0-1,6-1,56-10,-56 5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59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82,'0'387,"-30"-64,32-250,-2-72,1 0,0-1,-1 1,1 0,0-1,0 1,0-1,-1 1,1-1,0 1,0-1,0 1,0-1,0 0,0 0,0 1,0-1,0 0,0 0,0 0,0 0,0 0,0 0,0-1,0 1,0 0,0 0,0-1,0 1,-1-1,1 1,0-1,0 1,0-1,0 1,-1-1,1 0,0 1,-1-1,1 0,0 0,-1 1,1-1,-1 0,1 0,5-3,10-6,9-9,1 2,1 1,1 1,0 1,0 1,1 2,1 1,0 1,0 2,1 1,20-1,-48 7,1-1,0 2,-1-1,1 0,-1 1,1 0,-1 0,1 0,-1 0,1 0,-1 1,0-1,0 1,0 0,0 0,0 0,0 0,0 1,-1-1,1 1,-1 0,0 0,0 0,0 0,0 0,0 0,-1 0,1 0,-1 1,0-1,0 1,0-1,0 1,-1-1,1 1,-1-1,0 1,0 0,-1-1,1 1,-1-1,1 1,-1-1,-1 3,-1 5,-1 0,0 0,-1 0,0 0,-1-1,0 0,0 0,-1 0,0-1,-1 0,0-1,-1 0,0 0,0 0,0-1,-1-1,0 0,0 0,-1-1,0 0,0 0,0-2,-6 2,-11 7,21-9,1 0,0 0,-1-1,0 1,1-1,-1-1,0 1,0-1,0 0,0-1,0 0,0 0,0 0,0-1,-1 0,-19-26,20 9</inkml:trace>
  <inkml:trace contextRef="#ctx0" brushRef="#br0" timeOffset="365.296">848 561,'-32'43,"2"2,2 1,2 1,-5 16,26-52,1-1,0 1,1 0,0 0,1 1,0-1,1 0,1 1,-1 6,1-15,1 0,-1 0,0 0,1 0,0 0,0 0,-1 0,2 0,-1 0,0 0,1-1,-1 1,1 0,0-1,0 0,0 1,0-1,0 0,0 0,1 0,-1 0,1 0,-1-1,1 1,0-1,0 1,0-1,0 0,0 0,0 0,0-1,0 1,0-1,0 0,0 0,3 0,5-1,0-1,1 0,-1-1,0 0,0-1,-1 0,1-1,-1 0,0 0,0-1,-1 0,0-1,0 0,0-1,-1 0,0 0,0-1,-1 0,0 0,-1 0,0-1,-1 0,0 0,0-1,-1 0,0 1,-1-1,0-1,-1 1,0 0,-1 0,0-1,-1-1,-1 5,0-1,-1 1,0 0,0 0,-1 0,0 0,0 0,0 1,-1 0,-1-1,-4-4,8 9,-1 0,0 1,0-1,0 1,0 0,-1 0,1 0,-1 0,1 0,-1 0,0 1,1-1,-1 1,0 0,0 0,0 0,0 0,0 0,0 1,-1-1,1 1,0 0,0 0,0 0,0 0,-1 1,1-1,0 1,0 0,0 0,0 0,0 0,-16 10</inkml:trace>
  <inkml:trace contextRef="#ctx0" brushRef="#br0" timeOffset="768.24">1130 703,'-9'104,"8"-102,1 1,0-1,0 1,1-1,-1 0,0 1,1-1,0 1,-1-1,1 0,0 1,0-1,0 0,1 0,-1 0,0 0,1 0,-1 0,1 0,0-1,0 1,0 0,-1-1,1 1,1-1,-1 0,0 0,0 0,0 0,1 0,-1 0,0-1,1 1,-1-1,1 1,-1-1,1 0,-1 0,1 0,-1 0,10-3,-1-1,0 0,0 0,0-1,0 0,0-1,-1 0,0-1,-1 0,1-1,-2 1,1-2,-1 1,0-1,0-1,-1 1,-1-1,0-1,0 1,-1-1,1-3,60-138,-75 175,2-8</inkml:trace>
  <inkml:trace contextRef="#ctx0" brushRef="#br0" timeOffset="1497.705">1582 900,'8'-12,"44"-77,5 3,34-39,-91 124,0 0,1 0,-1 0,0 0,0 0,1 0,-1 0,0 0,1 0,-1 0,1 0,-1 0,1 0,-1 1,1-1,0 0,0 0,-1 0,1 1,0-1,0 0,0 1,0-1,0 1,0-1,0 1,0 0,0-1,0 1,0 0,0 0,0-1,0 1,0 0,0 0,0 0,0 0,0 1,0-1,0 0,0 0,0 1,0-1,0 0,0 1,0-1,0 1,0-1,0 1,0 0,-1-1,1 1,0 0,0-1,-1 1,1 0,0 0,-1 0,1 0,-1 0,1 0,-1 0,0 0,1 0,-1 0,0 0,0 0,1 62,-2-55,0-1,1 0,-1 1,2-1,-1 1,1-1,0 0,0 1,1-1,0 0,0 0,1 0,0 0,0 0,1 1,-1-6,-1 0,0 0,0 0,0 0,1-1,-1 1,1-1,0 1,-1-1,1 0,0 0,0 0,-1-1,1 1,0 0,0-1,0 0,0 0,0 0,0 0,0 0,0-1,-1 1,1-1,0 0,0 0,0 0,-1 0,1 0,0-1,76-48,-66 38,-2-1,0 0,0-1,-1 0,-1-1,0 0,-1 0,-1-1,0 1,4-17,-8 23,4-9</inkml:trace>
  <inkml:trace contextRef="#ctx0" brushRef="#br0" timeOffset="1980.925">2316 618,'-17'120,"17"-117,0 0,0 1,0-1,1 0,-1 1,1-1,0 0,0 0,0 1,0-1,0 0,1 0,-1 0,1 0,0-1,0 1,0 0,1-1,-1 0,0 1,1-1,0 0,-1 0,1 0,0 0,0-1,0 1,0-1,0 0,0 0,1 0,-1 0,0-1,1 1,7-2,-1-1,1 0,-1 0,0-1,1-1,-2 1,1-2,0 1,-1-1,0-1,0 0,0 0,-1 0,0-1,0-1,-1 1,0-1,0-1,-1 1,0-1,4-8,2 2,22-31,-2-1,-3-2,-2-1,13-33,-32 68,0 0,-1 0,0 0,-2-1,0 1,0-1,-2-1,0 1,0 0,-2-1,0 0,-1 1,-1-1,0 1,-1-1,-1 1,-1 0,0 0,-1 0,-7-15,10 27,-1 1,0-1,0 0,0 1,0 0,-1 0,1 0,-1 0,0 0,0 1,0 0,0-1,0 2,0-1,-1 0,1 1,-1 0,1 0,-1 0,1 0,-1 1,0 0,1 0,-1 0,0 1,1-1,-1 1,1 0,-5 2,0 0,-1 0,1 1,0 1,0 0,0 0,1 0,-1 1,1 0,1 1,-1 0,1 0,1 1,-3 2,-3 9,0 0,2 1,0 0,1 0,1 1,1 0,1 0,1 1,1 0,1 0,1 0,0 0,2 5,1-11,1 0,0 0,1-1,1 1,0 0,2-1,-1 0,2 0,0-1,0 0,2 0,0-1,0 0,1 0,1-1,0 0,0-1,1 0,3 1,14 7,0 0,1-2,1-1,0-2,27 9,100 21,-91-26,-48-13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55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85,'-11'218,"-2"-77,7 1,7 53,0-68,-27 4,24-122</inkml:trace>
  <inkml:trace contextRef="#ctx0" brushRef="#br0" timeOffset="250.027">1 649,'43'-4,"34"-8,13 0,-4-4,-7 1,-12 4,-13-2,-10 1,-9-1,-5 0,-7-1,-4 1,-4-1,0-4,-3-4,-3 3</inkml:trace>
  <inkml:trace contextRef="#ctx0" brushRef="#br0" timeOffset="632.979">848 1,'-73'555,"70"-535,-1-6,1 0,1 0,0 0,0 0,1 1,1-1,1 0,0 1,1-1,0 0,1 0,0 0,2-1,-1 1,2-1,0 0,0 0,7 9,-7-19,-1 0,1 0,0-1,-1 1,1-2,1 1,-1 0,0-1,0 0,0-1,1 1,-1-1,0 0,1-1,-1 0,0 0,0 0,1-1,-1 1,0-1,-1-1,1 1,0-1,-1 0,1-1,-1 1,0-1,0 0,3-4,23-9,-25 14,68-24,-72 26,0 1,0 0,1 0,-1 0,0 0,0 0,0 0,0 1,0-1,0 1,0-1,0 1,-1 0,1 0,0-1,0 2,0-1,-1 0,1 0,0 0,-1 1,1-1,-1 1,0-1,0 1,1 0,-1-1,0 1,0 0,0 0,-1 0,1 0,0-1,-1 1,1 0,-1 1,5 44,-6-43,1 0,0 0,-1 0,2 0,-1 0,0 0,1 0,0 0,0 0,0 0,0 0,1 0,-1-1,1 1,0 0,0-1,0 0,1 1,-1-1,1 0,0 0,0 0,0 0,14 4</inkml:trace>
  <inkml:trace contextRef="#ctx0" brushRef="#br0" timeOffset="965.165">1525 678,'-8'16,"1"0,0 1,1-1,1 1,0 0,2 1,0-1,0 1,2 0,0-1,2 18,-1-32,1-1,-1 1,0 0,1-1,-1 1,1-1,0 1,0-1,0 1,0-1,0 0,0 1,1-1,-1 0,1 0,0 0,-1 0,1 0,0 0,0 0,0-1,1 1,-1-1,0 0,1 1,-1-1,0 0,1 0,0-1,-1 1,1 0,-1-1,1 0,0 1,-1-1,1 0,0 0,-1-1,1 1,2-1,5-1,-1-1,1-1,0 1,-1-2,1 1,-1-1,-1-1,1 1,-1-1,1-1,-2 1,1 0,-1 0,-1-1,1 0,-1 0,0-1,0 1,-1-1,0-1,-1 1,0-1,0 0,-1 1,0-2,0 1,-1 0,0 0,-1-1,0 1,-1-1,0 0,0 1,-1-1,0 1,0 0,-1-1,-1 1,0 0,0-1,0 7,0 0,-1-1,1 1,-1 0,0 1,0-1,0 0,0 1,0 0,-1 0,1 1,0-1,-1 1,0 0,1 0,-1 0,0 1,1-1,-1 1,0 1,-20-2</inkml:trace>
  <inkml:trace contextRef="#ctx0" brushRef="#br0" timeOffset="2005.495">1553 678,'1'2,"0"-1,1 1,-1 0,0-1,0 1,0 0,-1 0,1 0,0 0,-1 0,1 0,-1 0,0 0,1 0,-1 0,0 0,0 0,0 0,-1 0,1 0,0 0,-1 0,0 0,1 0,-1-1,0 1,0 0,0 0,0 0,0-1,0 1,0-1,-1 1,0 0,0 3,-33 111,32-106,0 0,1 0,0 1,0-1,2 0,-1 1,1-1,1 1,0-1,0 1,1-1,0 0,1 1,0-1,1-1,0 1,0 0,4 4,-1-9,0 1,0-1,0-1,1 1,-1-1,1-1,0 1,0-1,1-1,-1 0,1 0,-1 0,1-1,0 0,-1-1,1 0,0-1,-1 1,1-2,0 1,-1-1,0 0,1-1,-1 0,6-3,99-45,-88 40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09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59 251,'13'2,"8"3,0 0,0-2,1-1,0 0,-1-1,1-2,0 0,-1-1,1-2,-1 0,0-1,0-1,-1-1,1 0,7-6,-24 9,0 0,0 0,-1 0,0-1,0 1,0-1,0 0,0 1,-1-1,0-1,0 1,-1 0,1 0,-1-1,0 1,-1-1,1 1,-1-1,0 1,-1-1,1 1,-1-1,0 1,0 0,-1-1,1 1,-1 0,0 0,-1 0,1 0,-1 0,0 1,-1-1,1 1,-1 0,1 0,-1 0,0 0,-1 1,1 0,-1 0,-3-3,1 4,1-1,-1 1,0-1,0 2,0-1,0 1,0 0,0 1,0-1,0 2,0-1,0 1,0 0,0 0,0 1,0 0,0 0,0 0,1 1,-1 0,1 1,0-1,0 1,-4 3,-126 121,127-120,1 1,1 0,0 0,0 0,0 1,1 0,1 0,0 0,0 1,1 0,0 0,1 0,0 1,1-1,0 0,1 1,0 0,1-1,0 1,1 0,1-1,-1 1,2-1,0 0,3 9,-1-9,1-2,1 1,-1-1,2 1,-1-2,1 1,0-1,1-1,0 1,0-1,1-1,0 0,0 0,0-1,1 0,8 2,6 2,2-1,-1-2,1 0,0-2,0-1,18 0,11-8,-32-2</inkml:trace>
  <inkml:trace contextRef="#ctx0" brushRef="#br0" timeOffset="807.145">877 138,'-110'399,"82"-306,17-72,7-30,10-23,3 2,0-1,2 1,1 1,5-7,8-21,-11 22,2 1,1 1,1 0,2 1,20-22,-40 53,0 1,0-1,0 0,0 1,0-1,0 1,0-1,0 1,1-1,-1 1,0-1,0 1,1 0,-1-1,0 1,1-1,-1 1,0-1,1 1,-1 0,1-1,-1 1,1 0,-1 0,0-1,1 1,-1 0,1 0,-1-1,1 1,0 0,-1 0,1 0,-1 0,1 0,-1 0,1 0,-1 0,1 0,-1 0,1 0,-1 0,1 1,-1-1,1 0,-1 0,1 1,-1-1,1 0,-1 0,1 1,-1-1,1 0,-1 1,0-1,1 1,-1-1,0 1,1-1,-1 0,0 1,0-1,0 1,1-1,-1 1,3 38,-3-35,-3 202,3-202,0 1,0-1,1 1,-1-1,1 0,0 1,0-1,1 0,-1 0,1 0,0 0,0 0,0 0,0-1,1 1,0-1,0 1,0-1,0 0,0 0,0 0,1-1,0 1,-1-1,1 0,0 0,0 0,0 0,0-1,0 1,1-1,-1 0,0-1,1 1,-1-1,0 0,1 0,-1 0,1 0,-1-1,0 0,1 0,-1 0,0 0,0-1,0 0,0 1,0-2,15-9,-1-2,-1 0,0-1,-1 0,0-2,-1 0,-1 0,-1-1,-1-1,0 0,-1-1,7-19,2-46,-18 61</inkml:trace>
  <inkml:trace contextRef="#ctx0" brushRef="#br0" timeOffset="1564.257">1554 364,'14'-2,"-1"-2,0 1,0-2,0 0,0 0,-1-1,0-1,0 0,-1-1,0 0,0-1,0 0,-2 0,1-1,-1 0,0-1,-1 0,-1-1,1 1,-1-3,-6 12,-1 0,1 1,-1-1,1 0,-1 0,0 0,0 1,0-1,0 0,0 0,0 0,-1 1,1-1,0 0,-1 0,1 1,-1-1,0 0,0 1,0-1,0 1,0-1,0 1,0-1,0 1,0 0,-1-1,1 1,0 0,-1 0,1 0,-1 0,0 0,1 1,-1-1,0 0,1 1,-1-1,-1 0,-72 4,59 4,0 0,1 1,0 0,1 1,-1 1,2 0,-1 1,2 1,-1 0,2 1,0 0,0 0,1 1,1 1,-8 14,14-24,0 0,1 0,-1 0,1 1,0-1,0 0,1 1,-1 0,1-1,0 1,1 0,0 0,-1-1,2 1,-1 0,1 0,0-1,0 1,0 0,1-1,0 1,0-1,1 0,-1 1,1-1,0-1,0 1,1 0,0-1,0 1,0-1,0 0,0-1,1 1,0-1,4 3,3 0,0 0,0-2,0 1,1-1,0-1,0-1,-1 0,1 0,0-1,1-1,-1 0,0-1,0 0,0-1,0 0,-1-1,1-1,-1 0,1-1,8-4,1-2,-1-1,0-1,-1-1,0 0,-1-2,-1 0,0-1,-1 0,-1-2,-1 0,-1-1,0 0,10-22,17-100,-40 138,0 1,0-1,-1 1,1-1,-1 0,0 1,0-1,0 1,0-1,-1 0,0 1,0-1,0 1,0-1,0 1,0 0,-1-1,0 1,0 0,0 0,0 0,0 0,-1 0,1 1,-1-1,1 1,-1-1,0 1,0 0,0 0,0 1,-1-1,1 0,0 1,-1 0,1 0,-1 0,1 0,-1 1,-2-1,2 1,1 1,-1-1,0 1,1-1,-1 1,0 0,1 0,-1 1,1-1,0 1,-1 0,1 0,0 0,0 0,0 1,0-1,1 1,-1-1,1 1,-1 0,1 0,0 0,0 0,0 1,1-1,-1 1,1-1,0 1,0-1,0 1,0-1,0 1,1 0,0 0,0-1,0 1,0 0,1 0,-1-1,1 1,0 0,0-1,0 1,0-1,1 1,0-1,-1 0,1 0,1 1,-1-1,0-1,1 1,1 1,166 84,-164-82,0 1,0-1,-1 2,0-1,-1 0,0 1,0 0,0 0,-1 0,0 0,-1 1,0-1,0 1,-1-1,0 1,0 0,-1 0,0-1,-1 1,0 0,0-1,-1 1,0 0,0-1,-1 0,0 0,-1 0,0 0,0 0,-1-1,-3 5,-1 4</inkml:trace>
  <inkml:trace contextRef="#ctx0" brushRef="#br0" timeOffset="2192.482">2683 138,'-22'4,"-1"1,1 1,1 0,-1 2,2 1,-1 0,1 2,0 0,1 1,0 1,1 1,1 0,0 1,1 1,1 1,-7 9,15-17,1 0,0 0,1 1,0 0,1 0,0 0,0 0,1 0,1 1,-1 0,2-1,-1 1,2 0,-1 0,2 0,-1 0,2 4,-1-12,0-1,0 0,1 1,-1-1,1 0,-1 0,1 0,0 0,0 0,-1 0,2-1,-1 1,0-1,0 1,0-1,1 0,-1 0,0 0,1 0,-1 0,1 0,0-1,-1 1,1-1,-1 0,1 0,0 0,-1 0,1 0,0 0,-1-1,1 1,86-26,-81 23,21-12,1-1,-2-2,0-1,-1-1,-1-1,-1-1,-1-2,12-16,43-37,-79 77,0-1,0 1,0-1,1 1,-1-1,0 1,0-1,1 1,-1-1,0 1,1-1,-1 1,1-1,-1 1,1 0,-1-1,1 1,-1 0,1-1,-1 1,1 0,-1 0,1-1,-1 1,1 0,0 0,-1 0,1 0,-1 0,1 0,0 0,-1 0,1 0,-1 0,1 0,0 0,-1 0,1 1,-1-1,1 0,-1 0,1 1,-1-1,1 0,-1 1,1-1,-1 0,1 1,-1-1,1 1,-1-1,0 1,1-1,-1 1,0-1,0 1,1-1,-1 1,0-1,0 1,0-1,1 2,-3 39,-15 35,-23 176,37-152,-4-2,-5 1,-6 12,14-90,0 0,-2 0,0 0,-2-1,0 0,-1-1,-1 0,-1 0,0-1,-2 0,0-1,-1 0,0-1,-2-1,1-1,-10 6,22-17,0 0,-1 0,0-1,1 0,-1 0,0 0,0 0,0 0,-1-1,1 0,0 0,0 0,-1 0,1 0,-1-1,1 0,0 0,-1 0,1-1,-1 0,1 1,0-2,-1 1,1 0,0-1,0 0,0 0,0 0,0 0,1 0,-1-1,1 0,-1 0,1 0,0 0,0 0,0-1,1 1,-1-1,-1-3,0-10,1 0,1 1,1-1,0 0,1 0,1 0,0 0,1 0,1 0,1 0,0 1,1 0,1 0,1 0,0 0,1 1,5-7,46-76,3 3,5 4,23-22,-63 80</inkml:trace>
  <inkml:trace contextRef="#ctx0" brushRef="#br0" timeOffset="2841.976">3192 166,'-16'24,"2"0,1 1,1 0,1 1,1 0,2 1,0 0,2 1,0 6,5-31,1-1,0 1,-1 0,1 0,0 0,1 0,-1-1,0 1,1 0,0 0,-1 0,1-1,0 1,0 0,1-1,-1 1,0-1,1 1,0-1,0 0,-1 0,1 0,0 0,1 0,-1 0,0 0,0-1,1 1,-1-1,1 0,-1 1,1-1,0 0,0-1,-1 1,1 0,0-1,0 0,0 1,-1-1,1 0,2-1,8-2,0 0,0-1,0-1,-1 0,1-1,-1 0,-1-1,1 0,-1-1,0 0,-1-1,0 0,0-1,-1 0,-1 0,1-1,-2 0,1-1,1-4,-2 6,55-86,-60 95,0 1,0-1,0 1,0-1,0 1,0 0,0 0,0 0,0 0,0 0,0 1,0-1,0 1,0-1,0 1,0-1,0 1,0 0,0 0,0 0,-1 0,1 1,0-1,-1 0,1 1,-1-1,0 1,1-1,-1 1,0 0,0-1,0 1,0 0,0 0,0 0,-1 0,1 0,-1 0,1 0,-1 0,0 0,1 0,-1 0,0 0,-1 0,1 0,0 1,2 2,11 43,-1 0,-2 0,-2 1,-3 0,-1 19,-2-35,-1 0,-2 0,-2 0,0 0,-3-1,0 1,-2-1,-2-1,0 1,-6 7,6-19,-7 20,-2-1,-2 0,-2-2,-1-1,-1 0,-5 0,28-33,0 0,0-1,0 1,-1-1,1 0,-1 0,1 0,-1 0,0 0,0 0,0-1,0 0,0 1,0-1,0 0,-1 0,1-1,0 1,0-1,-1 0,1 1,0-1,-1-1,1 1,0 0,-1-1,1 0,0 0,0 0,0 0,-1 0,1-1,1 1,-1-1,0 0,0 0,1 0,-1 0,1 0,-1-1,0 0,-2-5,0 1,1-1,0 0,0 0,1 0,0-1,1 1,-1-1,2 1,-1-1,1 0,1 0,-1 0,1 0,1 1,0-1,0 0,1 0,0 1,0-1,1 0,4-12,2-1,0 1,1 0,1 1,0 0,2 1,10-12,-7 10,1 2,1 0,0 1,1 1,1 1,1 0,0 1,1 2,1 0,0 2,0 0,1 1,0 2,1 0,0 2,6 0,-7 3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15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1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59 111,'-10'24,"-2"17,-1 7,4 0,2-4,2-4,3-9</inkml:trace>
  <inkml:trace contextRef="#ctx0" brushRef="#br0" timeOffset="810.793">229 365,'26'-39,"-22"26,130-291,-126 341,29 140,-37-174,1 1,0-1,0 0,0 1,0-1,1 0,-1 0,1 0,0 0,0 0,0 0,0 0,1-1,-1 1,1-1,-1 0,1 0,0 0,0 0,0 0,0 0,0-1,1 0,-1 1,0-1,1 0,-1-1,0 1,1-1,-1 1,1-1,-1 0,1 0,-1 0,1-1,-1 0,1 1,-1-1,0 0,1 0,-1-1,0 1,0-1,0 0,0 1,0-1,1-2,9-13,0-1,-2 0,0 0,-1-1,-1-1,-1 0,-1 0,-1 0,0-1,-2 0,2-14,-1 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3:18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86,'-13'31,"1"0,2 2,1-1,2 1,-3 21,3-13,-48 247,18-123,36-120,2-45,-1 1,0 0,0 0,1-1,-1 1,1 0,-1-1,1 1,-1-1,1 1,-1-1,1 1,0-1,-1 1,1-1,0 1,-1-1,1 0,0 1,0-1,-1 0,1 1,0-1,0 0,-1 0,1 0,0 0,0 0,0 0,-1 0,1 0,0 0,0 0,-1-1,1 1,0 0,0 0,-1-1,1 1,0 0,0-1,-1 1,1-1,-1 1,1-1,0 1,-1-1,1 0,-1 1,1-1,-1 0,0 1,1-1,-1 0,1 0,36-40,-22 18</inkml:trace>
  <inkml:trace contextRef="#ctx0" brushRef="#br0" timeOffset="380.827">528 57,'-15'15,"1"0,1 1,0 1,1 0,1 1,0 0,2 1,0 0,1 0,1 1,1 0,0 1,2-1,0 1,2 0,0-1,1 1,2 14,-1-30,0-1,1 1,0-1,0 1,1 0,-1-1,1 0,0 1,0-1,0 0,0 0,1 0,0 0,0-1,0 1,0-1,1 1,-1-1,1 0,0-1,0 1,0 0,0-1,0 0,0 0,1-1,-1 1,1-1,-1 0,1 0,0 0,-1 0,1-1,0 0,-1 0,1-1,0 1,-1-1,3 0,25-10,-1 0,0-2,-1-2,-1 0,24-18,-46 28,1 0,-1-1,0 0,-1 0,1-1,-1 0,0 0,-1 0,0-1,0 0,0-2,3-5</inkml:trace>
  <inkml:trace contextRef="#ctx0" brushRef="#br0" timeOffset="712.226">923 0,'-19'19,"2"0,0 1,1 1,1 1,2 0,0 1,1 0,1 1,1 0,1 1,2 0,0 0,2 1,-1 10,-15 140,-9 31,36-152,11-59,-5-3</inkml:trace>
  <inkml:trace contextRef="#ctx0" brushRef="#br0" timeOffset="976.263">1092 622,'-9'24,"-4"13,5-1,10-10,3-10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5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1 340,'482'0,"-339"25,-45-5,-97-21,0-1,0 1,0 0,0-1,-1 1,1-1,0 1,-1-1,1 0,-1 1,1-1,-1 1,0-1,0 0,0 1,0-1,0 0,0 1,0-1,-1 0,1 1,0-1,-1 1,0-1,1 1,-1-1,0 1,1-1,-1 1,0 0,0-1,0 1,-1 0,1 0,0 0,0-1,-1 1,1 1,0-1,-1 0,1 0,-1 0,-1-3,-143-113,138 104,5 2</inkml:trace>
  <inkml:trace contextRef="#ctx0" brushRef="#br0" timeOffset="839.482">1 0,'7'5,"0"-1,0-1,0 1,1-1,-1-1,1 1,0-1,0 0,0-1,0 0,0-1,0 1,0-1,8-1,-1 1,554-1,-563 1,-4 0,1-1,-1 1,1-1,-1 1,1 0,-1 0,1 0,-1 1,1-1,-1 0,1 1,-1 0,0 0,1-1,-1 1,0 1,1-1,-1 0,0 1,0-1,0 1,0-1,0 1,-1 0,1 0,1 1,-3 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455 110,'-7'-9,"0"0,-1 0,0 1,-1 0,0 1,0 0,0 0,-1 1,0 0,0 0,-1 1,1 1,-1 0,0 0,-1 1,1 1,0 0,-1 0,1 1,-1 0,1 1,-1 1,0 0,1 0,-1 1,1 0,0 1,-9 4,6 0,0 2,1-1,0 2,0 0,1 0,0 1,1 0,-1 2,9-9,-1 1,1-1,0 0,0 1,1 0,-1 0,1 0,0 0,1 0,-1 0,1 0,0 1,0-1,0 1,1-1,0 0,0 1,0-1,1 1,0-1,0 0,0 1,1-1,0 0,0 2,1-2,0 0,0-1,1 1,0-1,-1 1,2-1,-1 0,0 0,1-1,-1 1,1-1,0 0,0-1,1 1,-1-1,0 0,1 0,-1-1,1 1,0-1,0 0,-1-1,2 1,134-12,-110 1,0-1,-1-2,-1-1,0-1,0-2,-2-1,10-9,-35 25,0 1,0-1,0 1,0-1,0 1,0 0,0 0,1 0,-1 0,0 0,1 0,-1 0,1 1,-1-1,0 1,1 0,-1 0,1 0,-1 0,1 0,-1 1,1-1,-1 1,1-1,-1 1,0 0,1 0,-1 0,0 0,0 0,0 1,0-1,0 1,1 0,31 32,-27-26,0-1,0 1,1-1,-1-1,2 1,-1-1,1-1,0 0,0 0,2 0,10 1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17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96,'-2'0,"1"0,0 0,0 0,0 0,0-1,0 1,0 0,0-1,0 1,-1-1,1 1,1-1,-1 0,0 1,0-1,0 0,0 0,0 1,1-1,-1 0,0 0,1 0,-1 0,0 0,1 0,-1 0,1 0,0 0,-1 0,1-1,0 1,0 0,0 0,0 0,0 0,0 0,0-1,0 1,0 0,0 0,1 0,-1 0,0 0,1 0,-1 0,1 0,-1 0,1 0,-1 0,1 0,0 0,0 0,-1 0,1 1,0-1,0 0,0 0,0 1,0-1,0 1,0-1,0 1,0-1,0 1,0 0,0-1,0 1,1 0,-1 0,0 0,-17 2,0 1,0 0,0 1,0 1,1 1,0 0,0 1,0 0,1 2,0-1,1 2,0 0,0 0,1 1,0 1,1 0,1 0,0 1,-1 2,5-9,0 0,1 0,0 1,0-1,0 1,1 0,0 1,0-1,0 1,1 0,1-1,-1 1,1 0,1 1,-1-1,1 0,1 0,-1 1,2-1,-1 0,1 1,0-1,1 0,0 0,0 0,1 0,0 0,0 0,1-1,0 0,0 1,0-2,1 1,1 0,-1-1,1 0,0 0,0-1,5 4,5-1,0-1,1 0,-1-1,2-1,-1 0,1-1,-1-2,1 1,0-2,0 0,0-1,0-1,16-3,1-8,-29 6</inkml:trace>
  <inkml:trace contextRef="#ctx0" brushRef="#br0" timeOffset="500.133">563 266,'4'0,"8"0,5 0,5 0,4 0,2-5,1-2,0 1,-4 1</inkml:trace>
  <inkml:trace contextRef="#ctx0" brushRef="#br0" timeOffset="1287.355">845 463,'218'-284,"-62"121,-155 162,-1 0,1 0,-1 0,1 0,-1 0,1 0,-1 0,1 1,0-1,0 0,0 1,-1-1,1 0,0 1,0-1,0 1,0-1,0 1,0-1,0 1,0 0,0 0,0-1,0 1,0 0,0 0,0 0,0 0,0 0,0 0,0 0,0 1,0-1,0 0,0 1,0-1,0 0,0 1,0-1,0 1,0 0,0-1,0 1,-1 0,1-1,0 1,-1 0,1 0,0 0,-1-1,1 1,-1 0,1 0,-1 0,1 0,5 141,-8-91,1-30,4 57,-2-76,-1 0,1 0,-1 0,1 0,0 0,0 0,0 0,0 0,0-1,0 1,0 0,1-1,-1 1,1-1,-1 0,1 1,-1-1,1 0,0 0,-1 0,1 0,0 0,0 0,0-1,0 1,0-1,0 1,0-1,0 0,0 1,0-1,0 0,0 0,1-1,8-2,-1 0,1-1,-1 0,0-1,0 0,-1 0,1-1,-1-1,0 1,-1-1,0-1,0 0,0 0,-1 0,0-1,0-3,46-43,111-63,-163 118,-1-1,1 1,0-1,-1 1,1 0,0-1,0 1,-1 0,1 0,0-1,0 1,0 0,0 0,-1 0,1 0,0 0,0 0,0 0,-1 1,1-1,0 0,0 0,0 1,-1-1,1 0,0 1,-1-1,1 0,0 1,-1-1,1 1,0 0,-1-1,1 1,-1-1,1 1,-1 0,1-1,-1 1,0 0,1 0,-1-1,0 1,1 0,-1 0,0-1,0 1,0 0,0 0,0 0,0 0,0 0,1 52,-1-43,-21 121,15-99,2 1,1-1,1 1,2 0,2 3,-1 8,-1-20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21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149 264,'81'21,"-59"-23,0 0,-1-1,1-1,-1-1,0-1,0-1,-1-1,0-1,0 0,-1-2,11-7,-15 9,-1-2,1 1,-1-2,-1 0,0 0,-1-1,0-1,-1 0,-1-1,0 0,-1 0,-1-23,-8 37,0 1,-1-1,1 1,0-1,-1 0,1 1,-1-1,1 1,0-1,-1 1,0-1,1 1,-1-1,1 1,-1 0,1-1,-1 1,0 0,1-1,-1 1,0 0,1 0,-1 0,0 0,1-1,-1 1,0 0,0 0,1 0,-1 1,0-1,1 0,-1 0,0 0,1 0,-1 1,0-1,1 0,-1 1,0-1,1 0,-1 1,1-1,-1 1,1-1,-1 1,1-1,-1 1,1-1,0 1,-1-1,1 1,-1 0,-9 9,0 0,1 1,0 0,0 1,1 0,1 1,0-1,0 1,2 1,0-1,0 1,1 0,0 4,-4 6,-32 118,7 2,6 0,-2 79,-27 150,50-334,-2 1,-2-2,-1 1,-2-2,-2 1,-1-2,-18 28,34-61,-1 1,-1-1,1 0,0 0,-1 0,1 0,-1-1,0 1,0 0,0-1,0 1,-1-1,1 0,-1 1,1-1,-1 0,0-1,0 1,0 0,0-1,0 0,0 1,0-1,0-1,0 1,-1 0,1-1,0 0,-1 1,1-1,0 0,-1-1,1 1,0-1,0 1,-1-1,1 0,0 0,0-1,0 1,0-1,-1 0,-8-13,1-1,1-1,0 1,2-2,-1 1,2-1,1 0,0-1,1 1,1-1,1 0,1-1,0 1,1 0,2 0,-1-1,4-9,-5-2,2 0,2 0,0 0,2 0,2 1,1 0,1-1,-5 20,0 0,1 1,0-1,1 1,0 0,1 1,0-1,1 1,0 1,0-1,0 1,1 1,1-1,-1 2,1-1,0 1,1 1,-1 0,1 0,2 1,29-7,0 1,0 3,1 2,0 1,0 2,1 2,-1 3,-21-3,2 0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37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6 198,'-1'285,"-1"-300,1-1,0 1,1-1,1 0,0 1,1-1,1 1,0-1,1 1,1 0,0 0,1 1,1 0,0 0,1 0,7-9,-9 12,1-1,0 1,0 1,1-1,1 1,0 1,0 0,1 0,0 0,0 2,1-1,0 1,0 1,1 0,0 0,0 1,0 1,1 0,-1 1,12-2,-21 6,1 0,-1 1,1-1,-1 1,0-1,1 1,-1 0,0 1,0-1,-1 0,1 1,0 0,-1-1,1 1,-1 0,0 0,0 0,0 1,-1-1,1 0,-1 1,0-1,0 1,0-1,0 1,0 0,-1-1,0 1,0 0,0 0,0-1,0 1,-1 0,1-1,-2 4,1 18</inkml:trace>
  <inkml:trace contextRef="#ctx0" brushRef="#br0" timeOffset="499.902">796 141,'-29'12,"0"1,1 2,1 0,0 2,1 1,1 2,-11 10,29-24,0 1,1-1,0 1,0 0,0 1,1-1,0 1,0 0,1 0,0 1,1-1,0 1,0 0,1-1,0 2,0-1,0 7,3-14,0 0,-1 0,1 1,0-1,0 0,0 0,1 0,-1 0,0 0,1 0,-1-1,1 1,0 0,0-1,-1 1,1-1,0 0,0 1,0-1,1 0,-1 0,0 0,0-1,0 1,1 0,-1-1,0 0,1 1,-1-1,0 0,1 0,-1 0,1-1,-1 1,0 0,0-1,3 0,85-33,138-142,-228 174,1 1,0 0,0 0,-1 0,1 0,0 0,0 0,0 0,0 0,0 1,0-1,0 0,1 1,-1-1,0 0,0 1,0 0,1-1,-1 1,0 0,1-1,-1 1,0 0,0 0,1 0,-1 0,0 0,1 0,-1 1,0-1,1 0,-1 1,0-1,0 1,0-1,1 1,-1 0,0-1,0 1,0 0,0 0,0 0,0 0,0 0,0 0,-1 0,1 0,0 0,0 0,16 101,-12-76</inkml:trace>
  <inkml:trace contextRef="#ctx0" brushRef="#br0" timeOffset="1085.711">1079 424,'287'-307,"-286"306,0-1,0 0,-1 1,1-1,0 1,1-1,-1 1,0 0,0-1,1 1,-1 0,0 0,1 0,-1 0,1 0,0 0,-1 0,1 1,0-1,-1 0,1 1,0 0,0-1,-1 1,1 0,0 0,0 0,0 0,-1 0,1 0,0 1,0-1,0 0,-1 1,1 0,0-1,-1 1,1 0,0 0,-1 0,1 0,-1 0,0 0,1 0,-1 1,0-1,0 0,0 1,1-1,-1 1,0 1,-4 87,-5-18,8-71,0 0,0 1,0-1,0 0,1 1,-1-1,0 0,1 1,-1-1,1 0,-1 0,1 0,-1 1,1-1,0 0,0 0,-1 0,1 0,0 0,0 0,0 0,0 0,0-1,1 1,-1 0,0-1,0 1,0 0,1-1,-1 0,0 1,0-1,1 0,-1 1,0-1,1 0,-1 0,0 0,1 0,-1-1,0 1,1 0,-1 0,0-1,1 1,-1-1,1 0,59-33,-57 30,149-94,-151 98,0-1,-1 1,1 0,-1 0,1-1,0 1,-1 0,1 1,-1-1,1 0,0 0,-1 1,1-1,-1 0,1 1,-1 0,1-1,-1 1,1 0,-1 0,0 0,0 0,1 0,-1 0,0 0,0 0,0 0,0 1,0-1,0 0,0 1,-1-1,1 1,0-1,-1 1,1-1,-1 1,0-1,1 1,-1 0,0-1,0 2,13 74,-6 1,-2-59</inkml:trace>
  <inkml:trace contextRef="#ctx0" brushRef="#br0" timeOffset="1515.64">2010 311,'239'-35,"-224"33,-1-1,1 0,-1-1,1 0,-1-1,-1-1,1 0,-1-1,0 0,0-1,-1-1,0 0,0 0,-1-1,-1-1,8-8,-16 15,1 1,-1-1,0 0,0 1,-1-1,1 0,-1 0,1 0,-1-1,-1 1,1 0,-1 0,1-1,-1 1,0 0,-1 0,1-1,-1 1,0 0,0 0,0 0,0 0,-1 0,0 0,1 0,-1 0,-1 1,1-1,-1 1,1-1,-1 1,0 0,0 0,0 0,-1 1,1-1,-1 1,1 0,-1 0,0 0,0 0,0 0,-11 1,0 1,0 0,0 0,0 2,1 0,-1 1,0 0,1 1,0 0,0 1,0 1,1 1,0 0,0 0,0 1,1 1,0 0,1 1,0 0,1 0,0 1,0 1,1 0,1 0,0 0,0 1,0 5,4-11,0 0,1 1,0-1,0 1,1 0,0-1,0 1,1 0,0 0,0 0,1 0,0 1,0-1,1 0,0 0,1 0,-1 0,2-1,-1 1,1 0,0-1,1 0,-1 1,2-1,-1-1,1 1,0-1,0 0,1 0,4 4,13 3,0-1,1-1,1-1,0-2,0 0,0-1,1-2,0-1,0-1,0-1,0-1,1-1,-1-2,11-2,-3 4,-10-1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54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675 113,'-79'55,"-183"145,-9-3,253-183</inkml:trace>
  <inkml:trace contextRef="#ctx0" brushRef="#br0" timeOffset="482.62">25 141,'45'23,"-12"1,-2 2,-1 2,-1 0,-1 2,-2 1,-1 1,-1 1,-1 4,-11-20,72 106,8-35,-87-87</inkml:trace>
  <inkml:trace contextRef="#ctx0" brushRef="#br0" timeOffset="861.728">646 395,'-33'0,"-26"5,-8 1,4 0,6-1,9-1,8-2,6-1,3 4,3 2,1-1,1-2,-1-1,0 4,0 0,-1-1,5-1</inkml:trace>
  <inkml:trace contextRef="#ctx0" brushRef="#br0" timeOffset="1443.993">392 0,'1'67,"-13"150,-23-20,13 29,9-152,10-62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16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598 111,'-9'-10,"0"0,0 1,-1 0,-1 0,1 2,-1-1,-1 1,1 1,-1 0,0 0,-1 1,1 1,-1 0,0 1,0 0,0 1,0 1,0 0,0 0,-9 2,-1 4,0 0,1 2,0 1,0 0,0 2,2 1,-1 0,1 1,1 1,-15 14,24-17,0 1,2 0,-1 0,1 1,1 0,0 0,1 1,0 0,1 0,0 0,1 1,1 0,0-1,1 1,0 0,2 0,-1 1,1-1,1 0,1 0,0 0,1 0,0-1,1 1,0-1,2 1,-1-1,8 11,-8-11,1 0,0-1,0 0,1 0,1-1,0 0,1 0,0-1,0 0,1 0,1-1,-1-1,1 1,1-2,0 0,0 0,0-1,0-1,1 0,0 0,2-1,157-5,-115-11,-52 13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17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90,'-10'3,"0"0,0 1,1 0,-1 0,1 1,0 0,1 1,-1 0,1 1,0-1,1 1,-1 1,1 0,1 0,-5 6,8-9,0 0,0 0,1 0,0 1,0-1,0 0,0 1,1 0,0-1,0 1,0 0,1-1,0 1,0 0,1 0,-1-1,1 1,0 0,1-1,0 1,-1-1,2 0,-1 1,1-1,-1 0,1 0,1-1,2 5,-3-5,0 0,1 0,-1-1,1 1,-1-1,1 0,0 0,0 0,1-1,-1 1,0-1,1 0,0 0,-1 0,1-1,0 0,0 0,0 0,0-1,0 1,0-1,0 0,0 0,0-1,0 0,-1 0,1 0,0 0,2-2,3-1,-1 0,0 0,0-1,-1-1,1 0,-1 0,0 0,-1-1,0 0,0 0,0-1,-1 0,0 0,1-3,-3 5,1 0,-1 0,-1 0,1-1,-1 1,0-1,0 0,-1 0,0 0,0-1,-1 1,1 0,-2 0,1-1,-1 1,0-1,-1 1,0 0,0-1,0 1,-1 0,0 0,0 0,-1 0,0 0,0 0,-3-3,3 5,0 1,-1-1,1 1,-1 0,1 0,-1 0,0 1,-1 0,1-1,-1 1,1 1,-1-1,0 1,0 0,0 0,0 0,0 1,0-1,-1 1,1 1,-1-1,1 1,0 0,-1 0,1 0,-4 1,-9 5</inkml:trace>
  <inkml:trace contextRef="#ctx0" brushRef="#br0" timeOffset="735.916">670 90,'-4'1,"0"1,0 0,1-1,-1 1,1 1,0-1,-1 0,1 1,0 0,0-1,1 1,-1 0,0 1,1-1,0 0,0 1,0-1,0 2,-1 0,-95 183,98-188,0 1,0-1,0 0,1 0,-1 0,0 0,0 0,0 0,1 1,-1-1,0 0,0 0,0 0,0 1,1-1,-1 0,0 0,0 0,0 1,0-1,0 0,0 0,0 0,0 1,0-1,0 0,0 1,16-23,147-206,-134 198,-29 30,0-1,1 0,-1 1,0-1,1 1,-1-1,1 1,-1 0,1-1,-1 1,1 0,0-1,-1 1,1 0,-1-1,1 1,0 0,-1 0,1 0,-1 0,1-1,0 1,-1 0,1 0,0 0,-1 0,1 1,0-1,-1 0,1 0,0 0,-1 0,1 1,-1-1,1 0,-1 1,1-1,0 0,-1 1,1-1,-1 1,1-1,-1 0,0 1,1-1,-1 1,0 0,1-1,-1 1,0-1,1 1,-1 0,0-1,0 1,0 0,-15 80,13-70,0-1,0 1,1-1,1 1,0-1,0 1,1-1,0 1,1-1,0 1,1-1,0 0,0 0,1 0,1 0,0-1,0 0,0 0,1 0,1 0,-1-1,2 0,1 1,-6-7,1 1,-1-2,1 1,-1 0,1-1,-1 1,1-1,0 0,0-1,0 1,0-1,0 1,-1-1,1 0,0 0,0-1,0 1,0-1,0 0,-1 0,1 0,0-1,-1 1,1-1,-1 0,1 0,-1 0,0 0,0-1,0 1,0-1,0 0,74-103,-39-15,-36 99</inkml:trace>
  <inkml:trace contextRef="#ctx0" brushRef="#br0" timeOffset="1250.682">1517 90,'-7'-5,"0"0,0 1,-1 0,1 0,-1 1,0 0,0 0,0 1,0 0,0 1,-1-1,1 2,-1-1,1 1,0 0,-1 1,1 0,0 0,-1 1,1 0,0 0,0 1,0 0,1 0,-1 1,1 0,0 1,0-1,0 1,0 1,-1 1,6-6,0 1,1-1,-1 1,0-1,1 1,0 0,-1 0,1-1,0 1,-1 0,1 0,0 0,1 1,-1-1,0 0,1 0,-1 0,1 0,-1 1,1-1,0 0,0 1,0-1,0 0,1 0,-1 1,1-1,-1 0,1 0,0 0,0 0,0 0,0 0,0 0,0 0,0 0,1 0,-1 0,1-1,3 4,0 0,0-1,0 0,0 0,1 0,0-1,0 1,0-1,0-1,1 1,-1-1,7 1,8 1,-16-4,1 0,0 1,0 0,0 0,0 0,-1 1,1-1,-1 1,1 1,-1-1,0 1,0 0,0 0,0 1,0-1,-1 1,1 0,-1 1,0-1,2 4,-7-3,1 0,-2 1,1-1,0 0,-1 0,0 0,0-1,-1 1,1 0,-1-1,0 1,0-1,0 0,-1 0,0 0,0-1,0 1,0-1,0 0,0 0,-1 0,0-1,1 1,-1-1,0-1,0 1,-1 0,3-1,-158 61,149-60</inkml:trace>
  <inkml:trace contextRef="#ctx0" brushRef="#br0" timeOffset="1985.93">1714 429,'37'-14,"-1"-2,-1-1,-1-2,0-1,-1-2,6-7,-34 26,0-1,0 0,0 0,-1-1,1 1,-1-1,0 0,0 0,-1 0,1 0,-1-1,0 0,-1 1,1-1,-1 0,-1 0,1 0,-1-1,0 1,0 0,-1 0,1-1,-1 1,-1 0,0-1,-2 3,0 1,-1-1,1 1,-1 0,0 1,0-1,0 1,0-1,0 1,-1 1,1-1,-1 0,1 1,-1 0,0 0,1 1,-1-1,0 1,0 0,1 0,-1 0,0 1,1 0,-1 0,0 0,1 0,-1 1,1 0,0 0,-1 0,-2 2,-5 1,-1 0,1 0,0 1,0 1,0 0,1 1,0 0,1 0,0 1,0 1,1 0,0 0,1 0,0 1,1 1,0-1,0 1,2 0,-1 1,1-1,-1 10,5-17,1-1,0 0,0 0,1 0,-1 0,1 0,0 0,0 0,1 0,-1 0,1 0,-1-1,1 1,0 0,1-1,-1 0,1 1,-1-1,1 0,0 0,0-1,0 1,1 0,-1-1,1 0,-1 0,1 0,0 0,-1-1,1 0,0 1,3-1,134 14,-115-15,18 1,1-1,-1-3,0-1,0-3,0-1,16-7,-45 11,-1-1,1 0,-1-1,0 0,-1-1,1-1,-1 0,-1 0,0-2,0 0,-1 0,10-12,41-83,-59 100,-1 0,-1 0,1 0,-1 0,1-1,-1 1,-1 0,1 0,-1-1,0 1,0-1,-1 1,1 0,-1 0,-1-1,1 1,-1 0,1 0,-1 0,-1 0,0-1,-2 1,-1 1,1 0,-1 1,0-1,0 1,0 0,-1 0,1 1,0 0,-1 0,0 1,1-1,-1 1,0 1,0-1,0 1,0 1,1-1,-1 1,0 0,0 1,1 0,-1 0,1 0,0 0,-1 1,1 0,0 1,1-1,-1 1,0 1,0 0,4-3,-1 1,0 1,1-1,0 0,0 1,0-1,0 1,0-1,1 1,0 0,0 0,0 0,0 0,0 0,1-1,0 1,-1 1,2-1,-1 0,0-1,1 1,0 0,0 0,0 0,0 0,0 0,1-1,0 1,0-1,0 1,0-1,0 0,1 1,0-1,-1-1,1 1,0 0,0-1,1 1,-1-1,0 0,1 0,-1 0,1-1,0 1,0-1,0 0,1 1,171 44,-171-46,0 0,0 1,0 0,0 0,0 0,0 1,0 0,-1 0,1 0,-1 0,1 1,-1 0,0 0,0 0,0 0,0 0,0 1,-1 0,0 0,1 0,-2 0,1 0,0 1,-1-1,0 1,0 0,0 0,-1-1,1 1,-1 0,0 0,-1 1,0 3,-1 0,-1-1,1 1,-2 0,1-1,-1 0,0 1,-1-1,0 0,0 0,-1-1,-6 12</inkml:trace>
  <inkml:trace contextRef="#ctx0" brushRef="#br0" timeOffset="2372.466">2843 147,'-4'19,"0"0,0 1,2 0,1 0,0 0,1 0,2 0,0 0,1-1,0 1,2-1,0 1,2-1,0-1,1 0,1 0,5 8,-6-15,49 52,-56-62,1 1,0-1,0 0,0 0,0 0,0 0,0 0,0-1,1 1,-1-1,0 1,0-1,0 0,1 0,-1 0,0 0,0 0,1 0,-1-1,0 1,0-1,0 1,1-1,-1 0,0 0,0 0,0 0,0 0,-1-1,1 1,0 0,0-1,-1 0,2-1,50-100,-41 70,59-169,-59 179,0 5</inkml:trace>
  <inkml:trace contextRef="#ctx0" brushRef="#br0" timeOffset="2750.836">3408 316,'1'0,"45"-17,-1-1,-1-2,0-3,-2-1,0-2,-2-2,8-8,-46 35,1-1,-1 1,0-1,0 1,1-1,-1 0,0 0,0 0,-1 0,1 0,0 0,-1 0,1-1,-1 1,0-1,0 1,0-1,0 0,0 1,0-1,-1 0,1 1,-1-1,0 0,0 0,0 1,0-1,0 0,-1 0,1 1,-1-1,0 0,0 1,0-1,0 0,0 1,0 0,-1-1,1 1,-1 0,0-1,-7-1,0 0,0 1,0 0,0 0,-1 1,1 0,-1 0,0 1,0 1,1-1,-1 2,0-1,0 2,1-1,-1 1,1 0,-1 1,1 0,0 1,-6 3,4-4,0 1,0 0,0 1,1 0,-1 0,1 1,1 0,-1 1,1 0,0 1,1 0,0 0,0 1,1 0,0 0,0 1,1 0,0 0,1 0,0 1,1 0,0 0,1 0,0 0,1 0,0 1,0-1,1 1,1 0,0-1,1 1,0 1,5 2,0-1,1-1,1 1,0-1,0-1,1 1,1-1,0-1,1 0,0 0,1-1,0-1,0 0,1-1,0 0,0 0,1-2,0 0,1 0,-1-1,1-1,0-1,0 0,0-1,0 0,0-1,1-1,1 0,174-4,-147-7,-26 5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2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1 520,'1'-31,"1"0,2 0,1 0,1 1,2 0,1 0,1 0,2 2,0-1,3 2,0 0,1 0,5-3,84-72,-104 102,0-1,0 1,0-1,0 0,0 1,0 0,0-1,0 1,0-1,0 1,0 0,0 0,0 0,0 0,0 0,0 0,0 0,0 0,0 0,0 0,0 0,0 1,0-1,0 0,0 1,0-1,0 1,0-1,0 1,0 0,0-1,0 1,-1 0,1-1,0 1,0 0,-1 0,1 0,-1 0,1 0,-1 0,1 0,-1 0,1 0,13 55,-12-41,4 14,23 79,-27-105,-1 0,1 0,-1-1,1 1,0-1,0 1,1-1,-1 0,0 0,1 0,-1 0,1 0,-1 0,1-1,0 1,0-1,0 0,0 0,0 0,0 0,0 0,0-1,0 0,0 1,1-1,-1 0,0 0,0-1,0 1,0-1,0 0,2 0,7-3,-1-1,-1 0,1-1,-1 0,0 0,0-1,-1 0,1-1,-2 0,3-3,21-18,76-72,-107 100,-1 1,0-1,1 1,-1-1,1 1,-1-1,1 1,-1-1,1 1,-1 0,1-1,-1 1,1 0,0-1,-1 1,1 0,-1 0,1-1,0 1,-1 0,1 0,0 0,-1 0,1 0,0 0,-1 0,1 0,0 0,-1 0,1 1,0-1,-1 0,1 0,-1 1,1-1,0 0,-1 1,1-1,-1 0,1 1,-1-1,1 1,-1-1,0 1,1-1,-1 1,1-1,-1 1,0 0,1-1,-1 1,0-1,0 1,0 0,1-1,-1 1,0 0,0-1,0 1,0 0,0-1,0 1,0 0,-1 0,-3 44,0-25,-1-3,1 0,1 0,1 1,0-1,1 1,1 0,1-1,0 1,3 10,24 13,-11-29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23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53 565,'-7'10,"1"0,0 1,0 0,1 0,1 0,0 0,0 1,1 0,1 0,0 0,0 0,1 0,1 0,0 0,1 1,0-1,1 0,0 1,-1-11,0 0,0 0,0 0,0 0,0-1,0 1,0 0,1-1,-1 1,1-1,-1 1,1-1,-1 0,1 0,0 0,0 0,-1 0,1 0,0 0,0 0,0-1,0 1,0-1,0 0,0 1,0-1,0 0,0 0,0 0,0 0,0-1,1 1,-1-1,-1 1,1-1,0 0,0 1,0-1,0 0,0 0,-1 0,1-1,0 1,67-61,-63 54,-1 1,0-1,-1 0,1 0,-1 0,-1-1,0 1,0-1,-1 0,0 0,0 0,-1 0,0 0,-1 0,0 0,0 0,-1-1,0 1,-1 0,0 1,-3-9,3 14,1 0,-1 1,0-1,0 1,0 0,0 0,0-1,0 1,-1 1,1-1,-1 0,1 0,-1 1,0 0,0-1,1 1,-1 0,0 1,0-1,0 0,0 1,0 0,0-1,0 1,-1 0,1 1,0-1,0 0,0 1,0 0,0 0,1 0,-2 0,-14 5</inkml:trace>
  <inkml:trace contextRef="#ctx0" brushRef="#br0" timeOffset="548.09">307 875,'198'-312,"-198"311,28-31,-28 32,0-1,1 1,-1-1,1 1,-1-1,1 1,-1-1,1 1,-1 0,1-1,-1 1,1 0,-1-1,1 1,0 0,-1 0,1 0,-1-1,1 1,0 0,-1 0,1 0,0 0,-1 0,1 0,0 0,-1 0,1 1,-1-1,1 0,0 0,-1 0,1 1,-1-1,1 0,-1 1,1-1,-1 0,1 1,-1-1,1 1,-1-1,1 1,-1-1,0 1,1-1,-1 1,0-1,1 1,-1 0,0-1,0 1,1-1,-1 1,0 0,0 0,6 57,-6-52,0 1,0-1,0 0,1 1,0-1,0 0,1 0,-1 1,1-1,1-1,-1 1,4 5,-4-10,0 1,1-1,-1 0,1 0,0 0,-1 0,1 0,0-1,0 1,-1-1,1 1,0-1,0 0,-1 0,1-1,0 1,0-1,-1 1,1-1,0 0,-1 0,1 0,0 0,-1 0,0-1,1 1,-1-1,0 1,0-1,1 0,-1 0,-1 0,1 0,0-1,1-1,6-3,37-30,87-54,-132 91,0-1,1 1,-1 0,0-1,0 1,0 0,0 0,0 0,1 0,-1 0,0 0,0 0,0 0,0 0,0 1,0-1,1 0,-1 1,0-1,0 1,0-1,0 1,0 0,0-1,0 1,-1 0,1 0,0-1,0 1,0 0,-1 0,1 0,-1 0,1 0,0 0,-1 0,0 0,1 0,-1 0,0 1,1-1,-1 0,0 0,0 0,0 0,0 0,0 1,0 0,-3 59,-24 115,26-151</inkml:trace>
  <inkml:trace contextRef="#ctx0" brushRef="#br0" timeOffset="1245.565">1267 734,'39'-11,"-1"-2,0-2,0-2,-2-1,4-4,-35 20,0-1,0 0,0 0,0 0,0 0,0-1,-1 0,0 0,0 0,0-1,0 1,-1-1,1 0,-1 0,-1 0,1 0,-1-1,1 1,-2-1,1 0,-1 1,1-1,-2 0,1 0,0-5,-5 7,-1 0,1 0,0 0,-1 1,0-1,0 1,0 1,0-1,0 1,-1 0,1 0,-1 0,1 1,-1 0,0 0,1 0,-1 1,0-1,0 2,0-1,1 1,-1-1,0 1,1 1,-1-1,-7 3,0 1,1-1,-1 2,1 0,0 0,1 1,-1 1,1 0,1 0,-1 1,2 0,-1 1,1 0,-4 7,2-4,1 1,0 0,1 0,1 1,0 1,1-1,0 1,1 0,1 1,3-11,1 0,0 0,0 0,0 0,1 0,0 0,0 0,0 0,1 0,0 0,0 0,1-1,-1 1,1 0,0 0,1-1,0 1,-1-1,2 0,-1 0,0 0,1 0,0-1,0 0,1 1,3 1,-1-1,1-1,0 0,0-1,0 0,0 0,1-1,-1 0,1 0,-1-1,1 0,0 0,-1-1,1-1,0 1,-1-1,1-1,-1 0,1 0,-1 0,0-1,0 0,0-1,3-2,16-2,-2 0</inkml:trace>
  <inkml:trace contextRef="#ctx0" brushRef="#br0" timeOffset="1711.933">1690 875,'9'-31,"1"1,1 0,2 1,1 1,1 0,1 0,16-18,-3 19,-28 27,-1 0,1-1,-1 1,1 0,0 0,-1 0,1 0,-1-1,1 1,0 0,-1 0,1 0,0 0,-1 1,1-1,-1 0,1 0,0 0,-1 0,1 1,-1-1,1 0,0 0,-1 1,1-1,-1 0,1 1,-1-1,1 1,-1-1,0 1,1-1,-1 1,1-1,-1 1,0-1,0 1,1-1,-1 1,0 0,0-1,0 1,1-1,-1 1,0 0,0-1,0 1,0 0,0-1,0 1,0-1,-1 1,1 0,0-1,0 1,-6 61,4-58,0 0,1 1,0-1,0 0,0 0,0 1,1-1,-1 1,1-1,0 1,1-1,-1 0,1 1,0-1,0 0,0 1,0-1,1 0,0 0,0 0,0 0,0 0,0-1,1 1,0-1,0 1,0-1,0 0,0 0,1-1,2 3,-2-3,0 0,1-1,-1 1,1-1,-1 0,1 0,-1-1,1 1,0-1,-1 0,1 0,0-1,-1 1,1-1,-1 0,1 0,-1-1,1 1,-1-1,0 0,0 0,0-1,0 1,0-1,0 0,0 0,81-95,-63 25,-20 50</inkml:trace>
  <inkml:trace contextRef="#ctx0" brushRef="#br0" timeOffset="4179.558">2565 0,'-3'38,"-2"-1,-2 0,-1 0,-9 25,-26 142,12 58,31-157,0-93</inkml:trace>
  <inkml:trace contextRef="#ctx0" brushRef="#br0" timeOffset="4432.152">2311 339,'24'24,"27"8,10-2,-1-10,-1-9,-6-6,-6-4,-8-7,-4-3,-5 1,-1 1,-2-2,-5-1</inkml:trace>
  <inkml:trace contextRef="#ctx0" brushRef="#br0" timeOffset="4746.946">2960 508,'-2'11,"2"0,-1 0,2 0,-1 0,2 0,-1 0,1 0,1 0,0-1,1 1,0-1,0 0,1 0,0 0,1-1,0 1,7 6,-10-14,1 0,-1 0,0 0,1-1,0 0,-1 1,1-1,0-1,0 1,-1 0,1-1,0 0,0 0,0 0,0 0,0-1,-1 0,1 1,0-1,-1-1,1 1,0 0,-1-1,1 0,-1 0,0 0,0 0,2-1,80-75,-74 67,-1 0,0-1,-1 0,-1 0,0-1,-1 0,0 0,-1-1,0 0,1-7,-3 1</inkml:trace>
  <inkml:trace contextRef="#ctx0" brushRef="#br0" timeOffset="5197.333">3412 705,'193'-181,"-184"173,-5 3,0 1,1 0,-1 0,1 0,-1 1,1 0,0 0,1 0,-1 0,0 1,1 0,-1 0,1 0,0 0,0 1,0 0,1 1,-5 1,0 0,0 1,0-1,0 1,-1 0,1 0,0 0,-1 0,1 0,-1 0,0 0,0 0,0 0,0 0,0 1,0-1,-1 1,1-1,-1 0,0 1,1-1,-1 1,0-1,0 1,-1-1,1 1,3 20,-3-21,1-1,-1 1,1 0,-1 0,1 0,0-1,-1 1,1 0,0-1,0 1,0-1,0 1,1-1,-1 1,0-1,1 0,-1 0,1 0,-1 0,1 0,-1 0,1 0,0 0,-1 0,1-1,0 1,0-1,0 1,-1-1,1 0,0 0,0 0,0 0,0 0,-1 0,2 0,69-30,-19 7,-50 23,-1 1,0-1,0 1,0-1,0 1,0 0,0 0,0 0,0 0,0 0,0 1,-1-1,1 0,0 1,-1-1,1 1,-1 0,0 0,1-1,-1 1,0 0,0 0,0 0,0 0,-1 0,1 0,-1 0,1 1,-1-1,1 0,-1 0,0 0,0 0,0 1,-1 0,14 34,-2-23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34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0,'-1'226,"-26"-83,25-120,2-24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35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1,'0'10,"0"12,0 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5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0 211,'15'56,"-2"0,-3 1,2 52,-20 3,8-113,0 1,0 0,0-1,0 1,0 0,-1 0,1-1,0 1,0 0,0 0,0-1,0 1,0 0,0 0,0-1,-1 1,1 0,0 0,0-1,0 1,-1 0,1 0,0 0,0 0,-1-1,1 1,0 0,0 0,-1 0,1 0,0 0,0 0,-1 0,1-1,0 1,0 0,-1 0,1 0,0 0,-1 0,1 0,0 1,0-1,-1 0,1 0,0 0,-1 0,1 0,-4-33,7-4,0-1,3 1,1 0,2 1,1-1,2 2,2 0,1 0,8-11,-14 24,2 1,0 0,1 1,1 1,1 0,0 0,14-12,-27 30,0 0,0 0,-1 0,1 0,0 0,0 0,0 0,0 0,0 0,1 0,-1 1,0-1,0 0,0 1,1-1,-1 1,0 0,0-1,1 1,-1 0,0 0,1 0,-1 0,1 0,-1 0,0 0,1 0,-1 0,0 1,0-1,1 1,-1-1,0 1,0-1,1 1,-1 0,0-1,0 1,0 0,0 0,0 0,0 0,0 0,0 0,-1 0,1 0,0 0,-1 1,1-1,0 0,16 68,7 52,-15-95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35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0 561,'23'-179,"28"-39,-51 217,0 1,-1-1,1 0,0 0,0 1,0-1,0 0,0 0,0 1,0-1,0 0,0 0,0 1,0-1,0 0,0 0,1 1,-1-1,0 0,1 0,-1 1,0-1,1 0,-1 1,1-1,-1 1,1-1,-1 1,1-1,-1 1,1-1,0 1,-1-1,1 1,0 0,-1-1,1 1,0 0,0-1,-1 1,1 0,0 0,0 0,-1 0,1 0,0 0,0 0,-1 0,1 0,0 0,0 0,-1 1,1-1,0 0,0 0,-1 1,1-1,0 0,-1 1,1-1,0 1,-1-1,1 1,-1-1,1 1,-1 0,1-1,70 148,-3-48,-65-97,0-1,0 1,0-1,1 1,0-1,-1 0,1 0,0-1,0 1,0-1,0 0,0 0,0 0,0 0,0-1,0 1,0-1,1 0,-1-1,0 1,0-1,0 0,0 0,0 0,0 0,0-1,2 0,2-5,0 0,0-1,0 0,-1 0,-1-1,1 1,-1-1,-1-1,0 1,0-1,-1 0,0 0,0 0,-1-1,-1 1,0-1,0 0,-1 1,-1-2,29-188,-27 176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3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0,'-20'2,"0"1,0 0,0 2,1 0,0 1,0 1,0 0,1 2,-12 7,14-7,0 1,1 1,0 0,0 1,2 0,-1 1,2 1,0 0,0 0,2 2,0-1,-2 4,9-12,-1 0,1 0,0 1,0-1,1 1,0-1,1 1,-1 0,1 0,1-1,0 1,0 0,0 0,1 0,0 0,1-1,-1 1,2 0,-1-1,1 0,0 1,0-1,1 0,0-1,0 1,1-1,0 1,0-1,1-1,2 3,4 0,-1-2,1 1,1-2,-1 0,1 0,0-1,0 0,0-2,0 1,1-1,-1-1,1-1,-1 0,1 0,-1-2,1 1,-1-2,11-3,4 0,-4 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39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0 220,'20'5,"10"1,5 0,2-1,-1-1,-2-2,-6-1</inkml:trace>
  <inkml:trace contextRef="#ctx0" brushRef="#br0" timeOffset="1341.125">592 79,'-15'18,"1"0,0 2,2-1,0 2,1-1,1 2,0 2,-21 39,-28 62,59-111,17-39,22-38,3 1,3 2,2 2,2 2,10-4,4 1,-62 59,1 0,0 1,0-1,0 1,0-1,-1 1,1-1,0 1,-1 0,1 0,0 0,-1 0,1 0,-1 0,0 1,1-1,-1 0,0 1,0-1,0 1,0-1,0 1,0 0,0-1,0 1,-1 0,1-1,0 1,-1 0,0 0,1 0,-1 0,0-1,0 1,0 0,0 0,-1 0,1 0,2 6,23 209,-24-216,-1 1,0-1,1 0,-1 0,1 0,-1 1,1-1,0 0,0 0,-1 0,1 0,0 0,0 0,0 0,0 0,0-1,0 1,0 0,1-1,-1 1,0 0,0-1,0 0,1 1,-1-1,0 0,1 1,-1-1,0 0,1 0,-1 0,0 0,0 0,1 0,-1-1,0 1,1 0,-1-1,0 1,0-1,1 1,-1-1,0 0,0 1,0-1,0 0,1-1,50-42,88-113,-137 155,58-41,-60 43,1-1,-1 0,0 1,1-1,-1 1,0 0,1-1,-1 1,0 0,1 0,-1 0,1 0,-1 0,0 0,1 0,-1 0,1 1,-1-1,0 0,1 1,-1-1,0 1,1 0,-1-1,0 1,0 0,0 0,0 0,0 0,0 0,0 0,0 0,0 0,0 0,0 0,-1 1,1-1,0 0,-1 0,1 1,-1-1,0 0,1 1,-1-1,0 1,0-1,0 0,0 1,3 157,-7-86,8 63,2-118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6:09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233 169,'0'0,"-2"0,1 0,0-1,0 1,-1 0,1-1,0 1,-1 0,1-1,0 0,0 1,0-1,0 0,0 1,0-1,0 0,0 0,0 0,0 0,0 0,0 0,0 0,1 0,-1-1,0 1,1 0,-1 0,1 0,0-1,-1 1,1 0,0-1,0 1,0 0,0-1,0 1,0 0,0-1,0 1,0 0,1 0,-1-1,0 1,1 0,-1 0,1-1,0 1,-1 0,1 0,0 0,0 0,0-1,102-28,-50 20,-49 10,1-1,-1 0,0 0,0-1,0 1,0-1,0 0,-1 0,1 0,0 0,-1 0,0-1,1 0,-1 0,0 0,-1 0,1 0,0-1,-1 1,0-1,0 1,0-1,0 0,0 0,-1 0,0 0,1-1,-3 5,1 1,0-1,0 0,0 1,0-1,0 0,0 0,-1 1,1-1,0 0,0 1,-1-1,1 0,0 0,0 0,-1 1,1-1,0 0,0 0,-1 0,1 0,0 1,-1-1,1 0,0 0,-1 0,1 0,0 0,-1 0,1 0,0 0,-1 0,1 0,0 0,-1 0,1 0,0 0,-1 0,1-1,0 1,-1 0,1 0,0 0,0 0,-1-1,1 1,0 0,-1 0,1-1,0 1,0 0,0 0,-1-1,1 1,0 0,0-1,0 1,0 0,0 0,0-1,-1 1,1 0,0-1,0 1,0-1,-17 26,5 4,2 0,0 1,3 0,0 0,2 1,1-1,1 19,-3 2,-5 141,-14 92,18-249,4-12,0-1,-1 0,-1 0,-1-1,-1 1,-1-1,-1-1,-1 0,-1 0,0-1,-2 0,0-1,-1 0,-5 4,16-19,0 0,0-1,-1 1,1-1,-1 0,1 0,-1 0,1 0,-1-1,0 0,0 0,0 0,0 0,0 0,0-1,0 1,0-1,0 0,0-1,0 1,0-1,0 0,0 1,0-2,0 1,1 0,-1-1,0 0,1 0,-1 0,1 0,0 0,0-1,0 0,0 1,0-1,0 0,1 0,-1-1,1 1,0-1,-2-2,-1-9,0-1,0 0,2 0,0 0,1 0,0-1,1 1,1 0,1-1,0 1,1 0,1-1,1-1,0 4,0 0,1 0,1 0,0 1,1 0,0 0,1 1,0 0,1 0,1 1,-1 0,2 1,0 0,0 1,0 0,1 0,1 1,0 1,0 0,0 1,0 0,1 1,0 1,0 0,1 1,-1 0,1 1,3 1,113-32,-110 24,-3 3</inkml:trace>
  <inkml:trace contextRef="#ctx0" brushRef="#br0" timeOffset="416.955">741 592,'-21'176,"15"-168,5-37,4 10,1 1,1 0,0 0,2 0,0 1,1 0,0 0,2 0,0 2,0-1,2 1,0 1,0 0,1 0,3 0,-13 11,0 0,0 0,0 1,1-1,-1 1,1-1,0 1,0 0,0 1,0-1,0 1,0-1,0 1,0 1,0-1,1 0,-1 1,0 0,4 0,8 5</inkml:trace>
  <inkml:trace contextRef="#ctx0" brushRef="#br0" timeOffset="847.031">1391 451,'-40'14,"0"3,2 0,0 3,1 1,1 2,-16 14,47-33,-1 1,1 0,0 0,0 1,0 0,1-1,-1 1,1 1,1-1,0 1,0-1,0 1,0 0,1 0,0 0,1 0,0 0,0 1,0-1,1 0,0 1,0-1,1 1,1-6,-1 1,1-1,0 0,-1 1,1-1,0 0,1 0,-1 0,0-1,0 1,1-1,-1 1,1-1,0 0,-1 0,1 0,0 0,0 0,-1 0,1-1,0 0,0 1,0-1,0 0,0 0,-1-1,1 1,0-1,0 1,0-1,-1 0,2 0,88-38,62-90,-129 104,-25 24,1 0,-1 0,0 0,1 0,0 0,-1 0,1 0,-1 0,1 0,0 0,0 0,0 0,-1 1,1-1,0 0,0 0,0 1,0-1,0 1,0-1,0 1,1 0,-1-1,0 1,0 0,0 0,0-1,0 1,1 0,-1 0,0 0,0 1,0-1,0 0,0 0,1 1,-1-1,0 0,0 1,0-1,0 1,0-1,0 1,0 0,0 0,0-1,-1 1,1 0,0 0,0 0,-1 0,1 0,0 0,-1 0,1 0,-1 0,1 1,38 79,-24-64</inkml:trace>
  <inkml:trace contextRef="#ctx0" brushRef="#br0" timeOffset="1344.129">1701 818,'15'-42,"2"2,2 0,1 1,2 1,1 0,3 2,4-3,-26 34,0-1,0 0,1 1,0-1,0 1,0 0,0 1,1-1,0 1,-1 0,2 1,-1-1,4-1,-8 5,-1 0,0 0,0 0,0 0,1 0,-1 0,0 0,0 0,0 0,1 0,-1 1,0-1,0 1,0-1,0 1,0-1,0 1,0-1,0 1,0 0,0 0,0 0,0-1,0 1,-1 0,1 0,0 0,-1 0,1 0,-1 0,1 0,-1 1,1-1,-1 0,0 0,1 0,-1 0,0 1,0-1,0 0,4 55,-4-51,0-4,-1 1,0 1,0-1,1 1,-1-1,1 1,0-1,-1 1,1-1,0 1,1-1,-1 1,0 0,1-1,-1 1,1-1,0 0,0 1,0-1,0 1,0-1,0 0,1 0,-1 0,1 0,-1 0,1 0,0 0,0 0,0-1,0 1,0-1,0 0,1 1,-1-1,0 0,1 0,-1 0,0-1,1 1,-1 0,1-1,-1 0,2 1,14-7,0 0,-1 0,1-2,-1 0,-1-1,0 0,0-2,-1 0,10-9,25-16,-43 31,56-28,-62 33,0-1,1 1,-1 0,1 0,-1-1,1 1,-1 0,1 0,-1 1,1-1,-1 0,1 0,-1 1,0-1,1 1,-1-1,1 1,-1-1,0 1,0 0,1 0,-1 0,0 0,0 0,0 0,0 0,0 0,0 0,0 0,0 1,-1-1,1 0,0 0,-1 1,1-1,-1 1,1-1,-1 1,0-1,0 0,1 1,-1-1,0 2,2 43,-3-42,1-1,-1 1,1-1,-1 1,1-1,0 1,0-1,1 1,-1-1,1 1,-1-1,1 1,0-1,1 1,-1-1,0 0,1 0,0 0,0 0,0 0,0 0,0 0,1-1,-1 1,1-1,0 0,-1 1,1-1,0 0,0-1,0 1,1-1,1 2,15 1</inkml:trace>
  <inkml:trace contextRef="#ctx0" brushRef="#br0" timeOffset="1677.248">2603 592,'34'2,"0"0,0-2,-1-2,1-1,-1-1,1-2,-1-2,24-8,-46 14,0 0,-1-1,1 0,-1-1,0 0,0 0,0-1,0 0,-1-1,0 0,0-1,-1 1,0-2,0 1,0-1,-1-1,0 1,-1-1,0 0,0 0,-1-1,0 0,-1 0,0 0,0-1,-1 1,-1-1,0 1,0-2,-2 8,-1 1,1-1,-1 1,1-1,-1 1,0 0,-1-1,1 1,-1 0,1 0,-1 0,0 0,0 0,0 0,0 1,-1-1,1 1,-1-1,1 1,-1 0,0 0,0 0,0 0,0 1,0-1,-1 1,1 0,0 0,-1 0,1 0,0 1,-1-1,1 1,-1 0,1 0,-2 0,-7 0,1 0,-1 1,0 0,0 1,0 0,1 1,0 1,-1-1,1 2,-2 1,1-1,0 1,1 0,0 1,0 0,0 1,1 0,0 1,1 0,0 0,0 1,1 0,0 0,1 1,0 0,1 1,0 0,1-1,0 2,1-1,0 0,1 1,1 0,0 0,0 0,1 0,1 0,0 0,1 0,1 0,0 0,0-1,1 1,1 0,0-1,1 0,6 12,-2-10,2-1,0 1,0-2,1 0,0 0,1-1,1 0,-1-1,2-1,-1 0,1-1,1-1,-1 0,1-1,1-1,-1 0,1-2,16 3,-9-4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6:45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0 181,'121'18,"-78"-11,-1-2,1-2,0-2,39-4,-4 1,94 13,-111-9,-86-44,-100-101,108 122,1 4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6:49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1,'-37'136,"-6"11,-40 78,64-185,2 1,2 0,1 1,3 0,0 7,10-47,0 1,0 0,1-1,-1 1,1 0,0 0,0-1,-1 1,2 0,-1-1,0 1,1 0,-1-1,1 1,0 0,0-1,0 1,0-1,0 1,1-1,-1 0,1 1,-1-1,1 0,0 0,0 0,0 0,0-1,0 1,0 0,1-1,-1 0,0 1,1-1,-1 0,1 0,0 0,-1-1,1 1,1 0,16 0,0 0,0-1,0-1,0-1,0-1,0 0,0-2,0 0,29-6,92-18,-117 27</inkml:trace>
  <inkml:trace contextRef="#ctx0" brushRef="#br0" timeOffset="629.785">678 819,'-10'-5,"-7"-2,-7 6,-3 7,-2 3,4 5,1 4,5 5,6 2,5 3,4 1,2 0,7-5,2-1,5-5,0-1,3-3,-1-3</inkml:trace>
  <inkml:trace contextRef="#ctx0" brushRef="#br0" timeOffset="1226.638">649 1129,'145'-158,"-144"157,-1 0,0-1,1 1,0 0,-1 0,1 0,-1 0,1 0,0 0,0 0,0 0,0 0,0 0,0 0,0 0,0 1,0-1,0 0,0 1,0-1,0 1,1-1,-1 1,0 0,0 0,1-1,-1 1,0 0,0 0,1 0,-1 0,0 0,0 0,1 1,-1-1,0 0,0 1,1-1,-1 1,0-1,0 1,0 0,0-1,0 1,0 0,0 0,0-1,0 1,0 0,0 0,0 1,0 0,0 0,0 0,0 0,0 0,0 0,1 0,-1 0,1-1,-1 1,1-1,0 1,-1-1,1 1,0-1,0 0,0 0,0 0,0 0,0 0,1 0,-1-1,0 1,0-1,1 1,-1-1,0 0,0 0,1 0,-1 0,0-1,1 1,-1 0,0-1,0 0,0 1,1-1,-1 0,0 0,0 0,0-1,0 1,-1 0,2-2,64-40,-66 43,0 0,0 0,0 0,0 1,1-1,-1 0,0 1,0-1,0 1,0-1,0 1,0 0,0-1,0 1,-1 0,1 0,0-1,0 1,-1 0,1 0,0 0,-1 0,1 0,-1 0,1 0,-1 0,1 0,-1 0,0 0,1 1,-1-1,0 0,0 0,0 0,0 0,0 0,0 0,0 1,-1-1,1 0,0 0,-1 0,1 0,0 0,-1 0,1 0,-1 0,0 0,1 0,-2 1,0 10,-1-3,1 0,0 0,0 0,1 0,0 0,1 0,0 0,0 0,1 1,1-1,-1 0,1 0,1 0,6 10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6:40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1,'1'1,"1"0,0 0,-1 1,1-1,-1 1,1-1,-1 1,0 0,0-1,1 1,-1 0,-1 0,1 0,0 0,0 0,-1 0,1 0,-1 0,1 0,-1 0,0 0,0 0,0 0,0 0,0 1,-1-1,1 0,0 0,-1 1,-6 28,0-1,-2 0,-1-1,-1 0,-1-1,-15 23,-35 90,49-105,-16 65,29-98,0 0,0 1,0-1,0 0,1 0,-1 0,1 0,0 1,0-1,0 0,0 0,1-1,-1 1,1 0,0 0,0-1,0 1,0-1,0 1,0-1,1 0,-1 0,1 0,0 0,-1-1,1 1,0-1,0 1,0-1,0 0,8 2,1 0,-1-1,0-1,1 0,-1 0,1-1,-1 0,1-1,-1-1,1 0,-1 0,0-1,0 0,4-3,14-1,83-24,-90 25,-5-1</inkml:trace>
  <inkml:trace contextRef="#ctx0" brushRef="#br0" timeOffset="2543.981">845 537,'-7'-3,"1"1,-1-1,0 1,1 0,-1 1,0 0,0 0,0 0,-1 1,1 0,0 0,0 1,0 0,0 0,0 1,0-1,1 2,-1-1,0 1,1 0,0 0,0 1,0-1,0 2,0-1,1 0,0 1,0 0,0 1,0-1,1 1,-1 1,0-2,0 0,1 0,0 1,0-1,0 1,1-1,0 1,0 0,0 1,1-1,0 0,0 1,1-1,0 1,0 0,0-1,1 1,0 0,0-1,1 1,0 0,0-1,0 1,1-1,0 1,0-1,1 0,-1 1,2-2,-1 1,0 0,1 0,0-1,1 0,-1 0,1 0,4 3,44 12,-28-15</inkml:trace>
  <inkml:trace contextRef="#ctx0" brushRef="#br0" timeOffset="3145.956">873 848,'202'-208,"-201"206,0 0,1 0,-1 0,0 0,0 1,1-1,-1 0,1 1,0-1,-1 1,1 0,0 0,0-1,0 1,0 0,0 1,0-1,0 0,0 1,0-1,0 1,1-1,-1 1,0 0,0 0,0 0,1 0,-1 0,0 1,0-1,0 1,0-1,0 1,1 0,-1 0,0 0,-1 0,1 0,0 0,1 1,23 143,-25-143,-1 0,1 0,0 0,0 0,-1 0,1 0,0-1,1 1,-1 0,0-1,0 1,1 0,-1-1,1 0,-1 1,1-1,0 0,0 0,-1 0,1 0,0 0,0 0,0-1,0 1,0-1,0 1,0-1,0 0,0 1,0-1,0 0,0-1,0 1,0 0,0 0,0-1,0 1,0-1,0 0,0 0,0 0,0 1,-1-2,1 1,0 0,-1 0,1 0,-1-1,1 0,108-130,-110 132,1-1,-1 0,0 1,0-1,0 0,1 1,-1-1,0 1,1-1,-1 0,0 1,1-1,-1 1,1-1,-1 1,1-1,-1 1,1 0,-1-1,1 1,0-1,-1 1,1 0,-1 0,1-1,0 1,-1 0,1 0,0 0,-1 0,1 0,0 0,-1 0,1 0,0 0,-1 0,1 0,0 0,-1 0,1 1,0-1,-1 0,1 0,0 1,-1-1,1 0,-1 1,1-1,-1 1,1-1,-1 1,1-1,-1 1,1-1,-1 1,0-1,1 1,-1 0,0-1,1 1,-1 0,0 43,-4-27,1-3,0-1,0 1,2 0,0 0,0 0,1 0,1 0,0 1,3 8,2-4</inkml:trace>
  <inkml:trace contextRef="#ctx0" brushRef="#br0" timeOffset="3493.965">1691 876,'-10'34,"-3"15,1 5,2-2,3-6,-2-10,1-6,1-9</inkml:trace>
  <inkml:trace contextRef="#ctx0" brushRef="#br0" timeOffset="3778.891">1493 904,'15'10,"23"3,11-1,1-2,-3-3,-4-8,-5-3,-4-1,-3 0,-3 1,-5 1</inkml:trace>
  <inkml:trace contextRef="#ctx0" brushRef="#br0" timeOffset="4028.918">1437 1271,'38'-5,"23"-1,5-1,-3 2,-8 2,-13 1</inkml:trace>
  <inkml:trace contextRef="#ctx0" brushRef="#br0" timeOffset="8313.799">1663 283,'538'0,"-466"-11,-54 5</inkml:trace>
  <inkml:trace contextRef="#ctx0" brushRef="#br0" timeOffset="8661.009">1804 565,'19'0,"16"0,7 0,1 0,-2 0,-3 0,-3 0,-3 0,-2 0,-2 0,-4 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6:53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78,'103'-1,"31"0,-1 6,35 9,-125-10,75 20,-137-19,6-8,0-1,0-1,1 0,-1-1,1 0,0-1,1-1,0 1,0-2,1 1,0-2,0 1,-4-7,-5-8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6:51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29,'0'19,"-5"11,-2 6,1 0,1 1,1-8</inkml:trace>
  <inkml:trace contextRef="#ctx0" brushRef="#br0" timeOffset="315.153">54 1,'20'4,"15"3,7-1,1-1,-2-2,-4-1,-7-1</inkml:trace>
  <inkml:trace contextRef="#ctx0" brushRef="#br0" timeOffset="577.449">83 169,'24'-4,"13"-3,4 1,-4 2</inkml:trace>
  <inkml:trace contextRef="#ctx0" brushRef="#br0" timeOffset="3314.087">54 226,'0'5,"0"6,0 6,0 6,-4-3,-3 2,1 1,2 1,-5-2,1-2,5-3,4-9,2-7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03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1779 706,'-5'12,"2"0,0 0,0 1,1-1,1 1,0-1,0 1,2-1,-1 1,2-1,-1 1,4 8,-5-19,1 0,-1-1,1 1,0 0,-1-1,1 1,0-1,0 1,0-1,0 0,0 1,0-1,0 0,1 0,-1 0,0 0,1 0,-1 0,1 0,-1 0,1 0,-1-1,1 1,-1 0,1-1,0 0,-1 1,1-1,0 0,0 0,-1 0,1 0,0 0,-1 0,1-1,0 1,-1 0,1-1,0 1,-1-1,2 0,58-44,-51 34,-1-1,0 0,0 0,-1-1,-1 0,0-1,-1 0,-1 0,0 0,0 0,-2-1,0 0,0 0,-1-6,-2 17,1 0,-1 0,0 0,0 0,-1 0,1 1,-1-1,0 0,0 0,0 0,-1 1,1-1,-1 1,0-1,0 1,0 0,0-1,-1 1,1 0,-1 1,0-1,0 0,0 1,0-1,0 1,0 0,-1 0,1 1,-1-1,1 0,-1 1,0 0,0 0,0 0,1 1,-1-1,0 1,0 0,0 0,0 0,0 1,0-1,-1 1,-15 10,2 0</inkml:trace>
  <inkml:trace contextRef="#ctx0" brushRef="#br0" timeOffset="315.965">2343 199,'-5'38,"-6"27,-1 8,0-4,4-10,2-8,3-5,1-5,2-5,0-3,1-3,-1-1,1-2,-1 1,0-1,0 1,-4-6,-3-5</inkml:trace>
  <inkml:trace contextRef="#ctx0" brushRef="#br0" timeOffset="566.084">2089 593,'34'5,"25"-3,7-2,-2-2,-3 1,-6 0,-9 0,-6-5,-7-1,-2 1,-3 1,-1 2,-1 1,-4 1</inkml:trace>
  <inkml:trace contextRef="#ctx0" brushRef="#br0" timeOffset="954.877">2653 734,'23'-6,"-1"-2,0-1,0 0,-1-2,0 0,-1-1,0-2,-1 0,-1 0,0-2,-1 0,5-8,-20 22,0 0,0 0,-1-1,1 1,-1-1,1 1,-1-1,0 0,1 1,-2-1,1 0,0 0,0 0,-1 0,0 1,1-1,-1 0,0 0,-1 0,1 0,0 0,-1 0,1 0,-1 0,0 1,0-1,0 0,-1 0,1 1,-1-1,1 1,-1-1,0 1,0 0,0 0,0 0,0 0,0 0,-1 0,1 1,-1-1,1 1,-1-1,0 1,1 0,-1 0,0 0,0 0,0 1,0-1,0 1,1 0,-1 0,0 0,0 0,-1 0,-11 5,1 1,0 0,0 1,1 1,0 0,1 1,-1 0,2 0,-1 2,1-1,1 1,0 1,-6 9,13-18,-9 10,1 1,-1 1,2 0,0 0,1 1,1 1,0-1,1 1,1 0,1 1,0 0,1-1,1 1,0 13,3-26,0 0,0 0,1 0,0 0,0 0,0-1,0 1,1 0,0-1,0 1,0-1,0 0,1 0,0 1,0-2,0 1,0 0,0-1,1 1,0-1,-1 0,1 0,1 0,-1-1,0 0,0 1,1-1,0-1,-1 1,1-1,0 0,-1 0,1 0,0-1,2 1,9 0,0 0,0-1,0 0,0-2,0 0,0 0,-1-2,1 0,-1-1,8-3,11-8,-4 0</inkml:trace>
  <inkml:trace contextRef="#ctx0" brushRef="#br0" timeOffset="1266.7">3331 509,'-8'7,"1"-2,1 1,-1 0,1 0,-1 0,2 1,-1 0,1 0,0 0,0 1,1-1,0 1,1 0,0 0,0 1,0-1,1 1,1-1,-1 1,1 5,3-10,-1 0,2 0,-1 0,0 0,1-1,-1 1,1-1,0 0,1 1,-1-1,0-1,1 1,-1 0,1-1,0 0,0 0,0 0,1 0,-2-1,0 0,0-1,-1 1,1 0,0 1,-1-1,1 0,-1 1,1 0,-1-1,0 1,0 0,0 0,0 0,0 1,0-1,0 0,-1 1,1-1,-1 1,0-1,0 1,0 0,0 0,0-1,0 1,-1 0,0 0,1 0,-1 0,0 0,0 0,-1 0,1-1,0 1,-1 0,0 0,0 0,0-1,0 2,-4 4,0 0,-1 0,0 0,0 0,-1-1,0 0,0-1,-1 1,1-2,-1 1,-1-1,1 0,-1 0,0-1,0-1,0 1,-1-1,1-1,-1 0,1 0,-9 0,-8 0</inkml:trace>
  <inkml:trace contextRef="#ctx0" brushRef="#br0" timeOffset="-766.321">1158 424,'-36'60,"3"1,3 2,3 2,3 0,-9 40,22-66,-2-1,-1 0,-2-1,-2-1,-15 23,22-41</inkml:trace>
  <inkml:trace contextRef="#ctx0" brushRef="#br0" timeOffset="-312.703">1045 424,'0'40,"1"0,2 0,2 0,2-1,2 1,1-1,2-1,1 0,3-1,0-1,3 0,18 27,-36-61,0 0,0 0,1 0,-1 0,0-1,1 1,-1 0,1-1,0 1,-1-1,1 0,0 1,0-1,0 0,0 0,0 0,0-1,0 1,0 0,0-1,0 1,1-1,-1 0,0 0,0 1,0-2,1 1,-1 0,0 0,0-1,0 1,0-1,1 1,-1-1,0 0,0 0,0 0,-1 0,1-1,0 1,0 0,-1-1,1 1,0-1,-1 0,2-1,9-14,-1-1,-1-1,0 1,-1-2,-1 1,-1-1,-1 0,-1-1,3-19,6-16,41-168,-23 76,-41 165,3 1</inkml:trace>
  <inkml:trace contextRef="#ctx0" brushRef="#br0" timeOffset="6005.097">7734 622,'-8'13,"1"0,0 0,1 0,1 1,0 0,1 0,0 0,1 0,1 1,1 0,-1-1,2 8,0-20,0 0,0 0,0 0,0 1,0-1,0 0,1 0,-1 0,1 0,-1 0,1 0,0 0,0 0,0 0,0 0,0 0,0-1,1 1,-1 0,0-1,1 1,0-1,-1 1,1-1,0 0,0 0,-1 0,1 0,0 0,0 0,0 0,0 0,1-1,-1 1,0-1,0 0,0 0,0 0,0 0,1 0,-1 0,0 0,0-1,0 1,0-1,0 1,2-2,7-4,0-1,0-1,-1 1,0-2,0 1,-1-1,0-1,-1 0,0 0,-1-1,0 1,0-2,-1 1,-1-1,0 0,0 0,-1 0,-1-1,2-10,-5 18,-1-1,1 1,-1 0,0 0,-1 0,1 0,-1 0,0 0,0 0,-1 1,1-1,-1 1,0-1,0 1,-1 0,1 0,-1 0,0 1,0-1,0 1,0 0,0 0,-1 1,0-1,1 1,-1 0,0 0,0 0,0 1,0 0,0 0,-1 0,1 1,0 0,0-1,-1 2,1-1,0 1,0 0,0 0,0 0,0 1,0-1,0 1,0 1,-4 1,-10 10</inkml:trace>
  <inkml:trace contextRef="#ctx0" brushRef="#br0" timeOffset="6789.881">8242 0,'-14'134,"-5"-1,-6-1,-5-1,-13 20,8-68,58-99,3-12,1 0,1 1,2 2,0 1,2 1,0 2,1 1,36-15,-60 32,-6 0,0 1,0 0,1 0,-1 1,0-1,1 0,-1 1,1 0,-1 0,1 0,0 1,-1-1,1 1,0 0,0 0,-1 0,1 0,0 1,-1-1,1 1,0 0,-1 0,1 0,-1 1,1-1,-1 1,0 0,0 0,0 0,0 0,0 1,0-1,2 3,-3-1,1 1,-1-1,0 0,0 1,-1-1,1 1,-1 0,0 0,0-1,-1 1,1 0,-1 0,0 0,0 0,-1-1,0 1,0 0,0 0,0-1,0 1,-1 0,-1 2,-56 95,53-92,-1 1,-1-1,0-1,0 0,0 0,-1 0,-1-1,0-1,0 1,0-2,-1 1,1-1,-2-1,1 0,-1-1,1 0,-1-1,0 0,0 0,-1-2,1 1,0-2,-1 0,-8-1,18 0,-1-1,1 0,-1 0,1 0,-1 0,1-1,0 1,0-1,1 0,-1 0,0 0,1 0,0-1,-1 1,1-1,1 1,-1-1,0 1,1-1,0 0,0 0,0 0,0 0,1-1,-4-19</inkml:trace>
  <inkml:trace contextRef="#ctx0" brushRef="#br0" timeOffset="7024.226">8749 29,'-75'409,"65"-82,0-293,4-28</inkml:trace>
  <inkml:trace contextRef="#ctx0" brushRef="#br0" timeOffset="7218.727">8862 650,'29'-1,"0"-1,-1-2,0 0,1-2,-2-1,1-2,-1 0,0-2,3-3,-22 10,0-1,-1 1,1-2,-1 1,0-1,-1 0,0-1,1 1,-2-1,5-7,-8 12,0-1,-1 0,1 1,-1-1,0 0,0 0,0 0,0 0,0 0,0 0,-1 0,0 0,1 0,-1 0,0 0,-1 0,1 0,0 0,-1 0,0 0,0 0,0 0,0 0,0 0,0 1,-1-1,1 0,-1 1,0-1,0 1,0 0,0-1,0 1,-5-1,0-1,1 2,-1-1,0 1,0 0,-1 0,1 0,0 1,-1 1,1-1,0 1,-1 0,1 1,-1 0,1 0,0 0,0 1,0 0,0 1,0-1,0 1,0 1,1-1,-1 1,1 0,0 1,1-1,-1 1,-2 3,-7 4,0 1,1 1,1 0,0 0,0 2,2-1,0 2,1-1,0 1,2 1,0 0,1 0,0 1,2-1,0 1,1 0,1 1,1-1,1 6,1-19,1-1,1 0,-1-1,1 1,0 0,0 0,0-1,1 1,-1-1,1 0,0 1,1-1,-1-1,1 1,-1 0,1-1,0 0,0 0,1 0,-1 0,1-1,-1 0,1 0,0 0,0 0,19 8</inkml:trace>
  <inkml:trace contextRef="#ctx0" brushRef="#br0" timeOffset="7673.437">9315 791,'64'-62,"2"2,63-40,-80 75,-48 25,0 0,0-1,0 1,0 0,-1 0,1 0,0 0,0 0,0 0,0 0,0 0,0 0,-1 0,1 0,0 1,0-1,0 0,0 1,-1-1,1 1,0-1,0 0,-1 1,1 0,0-1,-1 1,1-1,-1 1,1 0,0-1,-1 1,0 0,1 0,-1-1,1 1,-1 0,0 0,0 0,1 0,-1-1,0 1,0 0,0 0,0 0,0 0,0 0,0 0,0-1,0 1,-1 0,1 0,0 0,0 0,-1-1,1 1,-1 0,1 0,-7 29,-2 64,12-92,-1-1,1 1,-1 0,1-1,0 1,0-1,0 0,0 0,0 0,0 0,0 0,0-1,0 1,0-1,0 0,0 0,0 0,1 0,-1-1,0 1,0-1,0 0,0 0,0 0,0 0,-1 0,1-1,0 0,0 1,-1-1,1 0,-1 0,0 0,1-1,-1 2,44-23,139-60,-184 83,1 0,0 1,-1-1,1 1,-1-1,1 1,0 0,-1-1,1 1,-1 0,1 0,0 0,-1 0,1 1,0-1,-1 0,1 1,0-1,-1 1,1-1,-1 1,1 0,-1 0,0 0,1 0,-1 0,0 0,1 0,-1 0,0 0,0 0,0 1,0-1,0 1,0-1,-1 0,1 1,0-1,-1 1,1 0,-1-1,0 1,1-1,-1 1,0 0,0-1,0 1,0 0,0-1,-13 87,12-83,-15 47,12-41,0 0,0 0,1 0,0 1,1-1,1 1,0 0,0-1,1 1,1 0,0-1,2 11,3-5</inkml:trace>
  <inkml:trace contextRef="#ctx0" brushRef="#br0" timeOffset="5201.627">6350 593,'-51'476,"18"-381,33-96,0 1,0-1,0 1,0 0,0-1,0 1,0-1,0 1,0-1,0 1,0 0,0-1,-1 1,1-1,0 1,0 0,0-1,-1 1,1-1,0 1,0 0,-1-1,1 1,0 0,-1 0,1-1,-1 1,1 0,0 0,-1 0,1-1,-1 1,1 0,0 0,-1 0,1 0,-1 0,1 0,-1 0,1 0,0 0,-1 0,1 0,-1 0,1 0,-1 0,1 0,0 0,-1 1,1-1,-1 0,1 0,0 0,-1 1,1-1,0 0,-1 0,1 1,0-1,-1 0,1 1,0-1,0 1,-1-1,1 0,0 1,0-1,0 0,0 1,-3-37,10 5,2 0,1 0,1 0,1 1,2 1,1 0,1 1,1 1,16-18,-16 19,-2 0,2 1,0 1,1 1,2 0,0 2,2 0,0 1,1 1,1 1,0 1,11-4,-32 19,0 1,-1-1,1 1,0 0,0-1,0 1,0 0,0 1,0-1,0 1,0-1,0 1,0 0,0 0,1 0,-1 0,0 1,0-1,0 1,0 0,0 0,0 0,0 0,-1 1,1-1,0 1,0-1,-1 1,1 0,-1 0,0 0,0 1,0-1,0 0,0 1,0-1,0 1,-1 0,1 0,-1-1,0 1,0 0,0 0,0 0,-1 0,1 0,-1 0,1 1,-1 1,-3 12,1 0,-2 0,0-1,-2 1,1-1,-2 0,0-1,-1 0,0 0,-2 0,1-1,-2 0,0-1,0 0,-1-1,-12 9,15-11,-1 1,-1-1,1-1,-2 0,1 0,-1-1,-1-1,1 0,-1 0,-1-2,1 1,-1-2,1 0,-1 0,-4-1,-7-1</inkml:trace>
  <inkml:trace contextRef="#ctx0" brushRef="#br0" timeOffset="5703.125">6803 847,'63'-34,"-2"-4,-1-2,-2-2,50-49,-98 81,0 0,-1-1,-1 0,0-1,0 0,-1 0,0 0,1-6,-7 15,1-1,-1 1,1-1,-1 1,0-1,-1 1,1-1,-1 0,1 1,-1-1,0 0,-1 1,1-1,0 0,-1 1,0-1,0 0,0 1,0-1,-1 1,1 0,-1 0,0-1,0 1,0 0,-1 0,1 1,0-1,-1 0,0 1,0 0,0-1,-2 0,0 0,1 1,-1 0,1 0,-1 0,0 1,0 0,0 0,0 0,0 0,0 1,0 0,0 0,0 0,0 0,0 1,0 0,0 0,0 1,0-1,0 1,1 0,-1 0,0 1,1-1,0 1,0 0,-4 3,-92 104,97-107,0 0,0 1,0-1,0 1,1-1,-1 1,1 0,0 0,0 0,1 0,-1 0,1 1,0-1,0 0,0 1,1-1,-1 1,1-1,0 1,0-1,1 1,0-1,-1 0,1 1,1-1,-1 0,1 0,-1 0,1 1,0-2,1 1,-1 0,1 0,0-1,-1 1,2-1,-1 0,0 0,2 1,10 1,-1 0,1-1,1-1,-1 0,0-1,1-1,-1 0,1-1,-1-1,1 0,-1-1,0-1,7-2,102-28,-124 34,0-1,0 1,0-1,-1 1,1-1,0 1,0-1,0 1,0-1,0 1,0 0,0-1,0 1,0-1,0 1,0-1,0 1,0-1,1 1,-1-1,0 1,0-1,0 1,1-1,-1 1,0-1,1 0,-1 1,0-1,1 1,-1-1,1 0,-1 1,1-1,-1 0,0 0,1 1,-1-1,1 0,-1 0,1 0,-1 1,1-1,0 0,-1 0,1 0,-1 0,1 0,-1 0,1 0,-1 0,1-1,-1 1,1 0,-1 0,1 0,-1 0,1-1,-1 1,1 0,-1 0,1-1,-1 1,0 0,1-1,-1 1,1-1,-1 1,-26 37,23-34,-64 102,60-86</inkml:trace>
  <inkml:trace contextRef="#ctx0" brushRef="#br0" timeOffset="3403.384">4460 593,'-14'9,"0"1,0 1,1-1,0 2,1 0,0 0,1 1,1 1,0 0,1 0,0 1,1 0,1 1,0-1,1 1,1 1,0 1,4-13,1 0,0-1,0 1,0 0,0-1,1 1,0-1,0 1,0-1,0 1,1-1,-1 0,1 1,1-1,-1 0,0 0,1-1,0 1,0 0,0-1,0 0,1 0,-1 0,1 0,0 0,0-1,0 1,0-1,0 0,0-1,0 1,1-1,-1 1,1-1,-1-1,1 1,0-1,-1 1,1-1,-1-1,1 1,0-1,-1 1,1-1,-1-1,1 1,-1-1,2 0,13-10,0-1,-1 0,-1-1,0-1,-1-1,-1 0,0-2,-2 1,0-1,0-1,-2-1,0 1,-1-3,-8 18,42-109,-42 109,-1 0,0 0,0 0,-1 0,1 0,-1 0,0 0,0 0,0 0,-1 0,1 0,-1 0,0 0,0 0,0 0,-1 0,1 1,-1-1,0 0,0 1,0 0,-1-1,1 1,-1 0,0 0,0 0,-2-1,2 2,0 1,0-1,0 1,0 0,-1 0,1 0,0 0,-1 0,1 1,-1 0,1 0,0 0,-1 0,1 0,-1 0,1 1,-1 0,1 0,0 0,0 0,-4 2,-18 8</inkml:trace>
  <inkml:trace contextRef="#ctx0" brushRef="#br0" timeOffset="4287.358">4940 480,'-204'353,"312"-535,17 10,-92 138,-33 34,1 1,0-1,-1 1,1-1,0 1,-1-1,1 1,-1-1,1 1,-1-1,1 1,-1 0,1-1,-1 1,1 0,-1-1,0 1,0 0,1 0,-1-1,0 1,0 0,0 0,0 0,0-1,0 1,0 0,0 0,0 0,0-1,0 1,0 0,-1 0,1-1,0 1,-1 0,1 0,0-1,-1 1,1 0,-1 1,-16 81,13-68,0-1,0 1,2-1,0 1,0 0,1 0,1 0,1 0,0-1,1 1,1 1,-2-12,1 1,0 0,1-1,-1 1,1-1,0 0,0 1,0-2,0 1,1 0,0-1,0 1,0-1,0 0,0 0,1-1,-1 1,1-1,-1 0,1 0,0-1,0 1,0-1,0 0,0 0,0-1,0 0,0 0,1 0,-1 0,0-1,0 0,0 0,0 0,0-1,-1 1,1-1,0 0,-1-1,1 1,-1-1,0 0,1 0,-1 0,0-1,9-11,0-1,-1 0,0 0,-2-2,0 1,-1-1,-1 0,0-1,-1 0,2-13,-4 16,9-63,-18 61</inkml:trace>
  <inkml:trace contextRef="#ctx0" brushRef="#br0" timeOffset="9822.281">11177 255,'-17'39,"2"1,2 1,1 0,-1 16,-1 1,-75 262,87-289,26-38,-11-6,-2-1</inkml:trace>
  <inkml:trace contextRef="#ctx0" brushRef="#br0" timeOffset="10119.971">11487 226,'-14'34,"-5"16,5 3,11-6,9-12,10-11,6-10,5-8,2-4,1-3,0-1,0 0,0-1,-6-3,-1-1,-6-5,-4 1</inkml:trace>
  <inkml:trace contextRef="#ctx0" brushRef="#br0" timeOffset="10373.396">11911 113,'-24'44,"-13"27,-5 13,5-4,9-10,4-13,6-11,6-9,1-5,2-4,2-2,3 0,2 0,1 1,1 0,0 0,5-4,2-6</inkml:trace>
  <inkml:trace contextRef="#ctx0" brushRef="#br0" timeOffset="10605.384">12024 706,'-5'24,"3"8,3-1</inkml:trace>
  <inkml:trace contextRef="#ctx0" brushRef="#br0" timeOffset="11103.541">12334 283,'27'-14,"176"-70,-202 83,1 0,0 0,0 0,0 0,0 0,0 0,0 1,0-1,0 0,0 1,0 0,1-1,-1 1,0 0,0 0,0 0,0 1,1-1,-1 1,0-1,0 1,0-1,0 1,0 0,0 0,0 0,0 0,-1 0,1 1,0-1,-1 0,1 1,0 0,-1-1,0 1,1 0,-1-1,0 1,0 0,0 0,0 0,0 0,-1 0,1 0,-1 0,1 0,-1 1,0-1,0 0,0 0,0 0,0 0,0 1,-1 1,-57 64,52-64,1 0,0 0,1 0,-1 0,1 1,0 0,0-1,0 2,0-1,1 0,0 1,0 0,1-1,0 1,0 0,0 0,0 2,3-2,1-1,0 1,0-1,1 0,0 0,0 0,0 0,0 0,1 0,-1-1,1 0,0 0,1 0,-1 0,1-1,-1 1,1-1,0 0,0-1,1 1,-1-1,0 0,1 0,16 9,-18-9,0 0,0 0,0 0,0 0,-1 0,1 1,-1-1,1 1,-1 0,0 0,0 1,0-1,-1 1,1-1,-1 1,0 0,0 0,0 0,0 0,-1 0,0 0,1 0,-2 0,1 1,0-1,-1 0,0 1,0-1,0 1,-1-1,1 0,-1 1,0-1,0 0,0 0,-1 1,-6 6,-1-1,0 0,0 0,-1-1,0 0,-1-1,0 0,0-1,0 0,-1 0,0-1,-1-1,-11 4,3 1,15-7,0 0,0 0,-1 0,1-1,-1 1,1-2,-1 1,0-1,1 0,-1 0,0-1,0 0,-1 0,-8-4</inkml:trace>
  <inkml:trace contextRef="#ctx0" brushRef="#br0" timeOffset="11475.785">13237 255,'-7'6,"-18"11,1 1,1 1,1 0,1 2,0 1,2 1,1 0,0 2,-8 16,24-38,0 0,1 1,-1-1,0 0,1 1,0-1,0 1,0 0,1-1,-1 1,1 0,0-1,0 1,0 0,0-1,1 1,-1 0,1-1,0 1,0 0,0-1,1 0,-1 1,1-1,0 0,0 1,0-1,0 0,0-1,1 1,0 0,-1-1,1 1,0-1,0 0,0 0,0 0,1 0,-1-1,0 1,3 0,6-1,0-1,1 0,-1 0,0-1,1-1,-1 0,0-1,0 0,-1-1,1 0,-1-1,1 0,-1-1,-1 0,1 0,-1-1,0-1,-1 0,0 0,3-4,-5 7,-1 0,1-1,-1 0,1 0,-2 0,1-1,-1 0,0 0,0 0,-1-1,0 1,0-1,-1 0,0 0,-1 0,1-1,-2 1,1-1,-1 1,0-1,-1 0,0 1,0-1,-1 0,0 1,-1-1,0 1,0 0,-1-1,0 1,-1-1,0 4,0 0,0 0,0 0,-1 1,1 0,-1 0,0 0,-1 1,1 0,-1 0,1 0,-1 0,0 1,0 0,0 0,0 1,0 0,-1 0,1 0,0 1,0 0,-1 0,1 0,0 1,0 0,-5 1,-14 5</inkml:trace>
  <inkml:trace contextRef="#ctx0" brushRef="#br0" timeOffset="11789.475">13293 537,'-18'7,"0"1,1 0,-1 2,2 0,-1 0,1 2,1 0,0 1,1 0,1 1,0 1,0 0,2 1,0 0,0 1,1 2,8-16,0 0,1 0,-1 1,1-1,0 0,0 0,0 1,1-1,-1 1,1-1,0 0,-1 1,2-1,-1 1,0-1,1 1,-1-1,1 0,0 1,0-1,1 0,-1 0,0 0,1 0,0 0,0 0,0 0,0 0,0-1,1 1,-1-1,1 0,0 1,-1-1,1-1,0 1,0 0,0-1,0 1,2 0,3 1,-1-1,1 1,0-1,0 0,0-1,0 0,0 0,0-1,0 0,0 0,0-1,0 0,0-1,0 1,0-1,-1-1,1 0,-1 0,1 0,-1-1,0 0,0 0,-1-1,1 0,-1-1,-1 1,-1-1,0-1,-1 1,1 0,-1-1,0 0,-1 0,0 0,0 0,-1 0,1 0,-1 0,-1 0,0-1,0 1,0 0,-1-1,0 1,0 0,-1 0,0 0,0 0,0 0,-1 0,-2-3,-7-8</inkml:trace>
  <inkml:trace contextRef="#ctx0" brushRef="#br0" timeOffset="13856.582">0 1581,'55'-16,"1"-2,1 3,0 2,1 2,1 4,32-1,89-14,261-61,-143 48,1205 37,-1085-3,-65-26,345 26,-362-25,664 26,1049 0,-1666-29,25 17,-212 0,130 10,25-1,26-24,161 15,-163-6,92 18,-190 1,22-12,-177 0,0 4,21 7,155-28,-99 0,-58 2,85-5,309 32,-511-1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80,'-1'-2,"0"0,-1 0,1 0,-1 0,1 1,-1-1,0 1,0-1,0 1,0 0,0-1,0 1,0 0,0 0,0 1,0-1,-1 0,1 1,0-1,-1 1,1 0,0 0,-1 0,1 0,-2 0,1 0,-6-2,0 1,0 1,-1 0,1 0,0 0,0 1,0 1,-1-1,1 2,1-1,-1 1,0 1,1-1,-8 5,14-6,1-1,-1 0,1 1,0-1,-1 1,1-1,0 1,0 0,0 0,0-1,0 1,0 0,1 0,-1 0,1 0,-1 0,1 0,0 0,-1 0,1 0,0 0,0 0,1 0,-1 0,0 0,1 0,-1 0,1 0,0 0,-1 0,1-1,0 1,0 0,0 0,1-1,-1 1,0-1,1 1,56 61,-55-61,5 6,1-3,-1 1,0 1,0 0,-1 0,0 0,0 1,-1 0,0 0,0 1,-1-1,0 1,-1 0,0 1,0-1,-1 1,0 0,0 0,0 10,-3-16,-1-1,1 1,-1-1,1 1,-1 0,-1-1,1 0,0 1,-1-1,1 0,-1 1,0-1,0 0,-1-1,1 1,-1 0,1 0,-1-1,0 0,0 1,0-1,0 0,0-1,0 1,0 0,-1-1,1 0,-101 27,97-27,-7 3,0-2,0 0,0-1,0 0,-1-1,1-1,0 0,-10-2,24 2,1 1,-1 0,0 0,1 0,-1-1,0 1,1 0,-1 0,0-1,0 1,1 0,-1-1,0 1,0 0,1-1,-1 1,0 0,0-1,0 1,0 0,0-1,0 1,0-1,1 1,-1 0,0-1,0 1,0-1,-1 1,1 0,0-1,0 1,0-1,0 1,0 0,0-1,-1 1,1 0,0-1,0 1,0 0,-1-1,1 1,0 0,0 0,-1-1,1 1,0 0,-1 0,1-1,0 1,-1 0,1 0,0 0,-1 0,1-1,-1 1,1 0,14-4</inkml:trace>
  <inkml:trace contextRef="#ctx0" brushRef="#br0" timeOffset="715.904">1327 51,'-22'114,"18"-106,0-1,1 1,0 0,1 0,-1 1,1-1,1 0,0 1,0-1,1 1,0-1,0 1,1-1,0 1,0-1,1 1,0-1,1 0,0 0,0 0,0 0,1-1,0 1,1-1,0 0,5 6,-7-10,1-1,-1 1,1 0,0-1,0 0,0 0,0 0,0 0,0-1,0 0,0 1,1-2,-1 1,1 0,-1-1,0 0,1 0,-1 0,1 0,-1-1,0 0,1 0,-1 0,0 0,0-1,0 0,0 0,0 0,0 0,2-2,104-94,-94 81,204-241,-197 236,-9 41,-19 306,6-226,-13 195,8-273,4 0,-2-1,0 0,-1-1,-1 1,-1 0,-1-1,-1 0,0-1,-1 1,-1-1,-1-1,-1 0,0 0,-1-1,-1 0,0-1,-1-1,-7 6,-75 23,93-42,0 0,0 0,0-1,0 1,0-1,0 1,-1-1,1 0,0-1,0 1,0 0,0-1,-1 0,1 1,0-1,0-1,0 1,1 0,-1-1,0 1,0-1,1 0,-1 0,1 0,-1 0,1 0,0-1,0 1,0-1,0 1,0-2,1-5,-1-1,1 0,1 0,0 1,0-1,1 0,0 0,1 0,0 1,0-1,1 1,0-1,1 1,0 0,1 1,-1-1,2-1,-2 3,142-275,-128 250</inkml:trace>
  <inkml:trace contextRef="#ctx0" brushRef="#br0" timeOffset="18391.603">170 1321,'41'-11,"1"2,0 1,0 2,0 3,1 1,0 1,35 6,30 29,-108-34,1 0,-1 1,1-1,-1 0,1 0,-1 0,1 0,0 0,-1 1,1-1,-1 0,1 0,-1 0,1 0,-1 0,1-1,-1 1,1 0,-1 0,1 0,-1 0,1 0,-1-1,1 1,-1 0,1-1,-1 1,1 0,-1-1,1 1,-1 0,0-1,1 1,-1-1,0 1,1-1,-1 1,0 0,0-1,0 1,1-1,-1 0,0 1,0-1,0 1,0-1,0 1,0-1,0 1,0-1,0 1,0-1,0 1,0-1,0 0,-1 1,1-1,0 1,0-1,0 1,-1 0,1-1,-19-32,-145-122,155 145,5 4</inkml:trace>
  <inkml:trace contextRef="#ctx0" brushRef="#br0" timeOffset="18740.014">0 898,'24'5,"23"1,7 0,5-1,-3-2,-2-1,-4-1,-7 0,-6 4,-4 1,-3 0,-2-1,0-2,-1-1,0 4,0 1,-4-1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29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22,'-5'5,"-1"6,4 2,4-7,5-4,7-3,1-5,2-2,-1-5,2 0,-8 3,-10 2,-10 8,-8 4,-1 1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0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1,'-5'5,"-6"1,3 1,8-2,-1-2,-4-1,2-5,-2-3,-1 4,-4 4,0 0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0 172,'10'-29,"7"-14,2 5,-3 14,-4 15,-5 15,-2 11,2 7,4-1,6-8,4-7,4-10,2-10,2-6,-5-6,-1 1,-4 0,-7 4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171 366,'-14'7,"-1"1,1 0,0 1,1 0,0 1,1 1,0 0,0 1,1 0,1 1,0 0,-6 10,16-22,-1 0,0 1,1-1,-1 1,1-1,-1 1,1-1,0 1,0-1,0 1,0-1,0 1,0-1,0 1,0-1,0 1,1-1,-1 1,1-1,-1 1,1-1,0 0,-1 1,1-1,0 0,0 1,0-1,0 0,0 0,0 0,0 0,0 0,0 0,1 0,-1 0,0-1,1 1,-1 0,1-1,-1 1,1-1,-1 0,0 1,1-1,0 0,72 4,-59-8,0 0,0-2,0 1,-1-2,0 0,0-1,-1 0,0-1,0-1,-1 0,0 0,-1-1,0-1,-1 0,-1 0,1-1,-2 0,0-1,-1 0,0 0,4-13,-4 11,0-1,-2 1,0-1,0 0,-2 0,0 0,-1-1,-1 1,0-1,-2 1,-1-18,2 30,-1 0,1 1,-1-1,1 0,-1 0,-1 0,1 1,-1-1,0 0,0 1,0 0,0-1,-1 1,0 0,0 0,0 0,0 1,-1-1,1 1,-1 0,0 0,0 0,0 0,0 1,-1-1,1 1,-1 0,1 1,-1-1,0 1,1 0,-1 0,0 0,0 1,0-1,0 1,0 1,0-1,1 1,-1-1,0 1,0 1,0-1,1 1,-2 0,-3 5,1 1,0 0,0 0,1 0,0 1,1 0,-1 1,2 0,0-1,0 2,0-1,1 0,1 1,0 0,0 0,1 0,1 0,0 0,0 0,1 1,0-1,1 0,1 0,0 0,0 0,1 0,0 0,3 6,1 3,1-1,0 0,1 0,1-1,1 0,1-1,0 0,1-1,1 0,0-1,1-1,1 0,0-1,0-1,2-1,0 0,0-1,5 1,69 29,-68-33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4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58,'-11'133,"-24"104,24-125,10-88</inkml:trace>
  <inkml:trace contextRef="#ctx0" brushRef="#br0" timeOffset="5736.8">86 58,'31'-16,"137"-25,-157 41,73 2,-82-1,0-1,0 0,0 1,-1-1,1 1,0-1,0 1,0 0,0 0,-1 0,1 0,0 0,-1 0,1 1,-1-1,1 0,-1 1,0-1,0 1,0 0,1-1,-1 1,-1 0,1 0,0 0,0-1,-1 1,1 0,-1 0,0 0,1 0,-1 0,0 0,0 0,0 0,0 0,-1 2,-2 4,-1 1,0-1,0 0,0 0,-1 0,-1 0,1-1,-1 0,0 0,-1-1,0 0,0 0,0 0,-1-1,1 0,-1-1,-1 1,1-2,0 1,-7 1,-29 6,55-12,1 1,-1 0,0 1,0 0,1 1,-1 0,0 0,-1 2,1-1,0 1,-1 1,0 0,0 0,0 1,-1 0,0 1,0 0,-1 1,1-1,-2 1,7 9,-12-15,-1 1,1-1,-1 1,0-1,0 1,0-1,-1 1,1-1,0 1,-1 0,0-1,0 1,0 0,0 0,0-1,0 1,-1 0,1-1,-1 1,0-1,0 1,0 0,0-1,0 0,0 1,-1-1,1 0,-1 0,1 1,-1-1,0 0,0-1,0 1,0 0,0-1,-1 1,-1 0,-99 42,87-40,-1 1,0 0,-1-2,0 0,1-1,-1-1,0-1,0 0,0-1,0-1,-11-3,26 5,1-1,-1 1,1-1,0 0,-1 1,1-1,0 0,0 0,0-1,-1 1,1 0,1-1,-1 1,0-1,0 0,0 1,1-1,-1 0,1 0,0 0,-1 0,1 0,-1-2,0-12</inkml:trace>
  <inkml:trace contextRef="#ctx0" brushRef="#br0" timeOffset="6101.55">707 228,'-9'11,"0"1,1 0,0 0,1 0,1 1,0 0,1 1,0-1,1 1,1 0,0 0,0 3,3-15,0 0,0 1,0-1,0 0,0 1,0-1,1 1,-1-1,1 0,0 0,-1 1,1-1,0 0,1 0,-1 0,0 0,0 0,1 0,-1 0,1-1,0 1,-1 0,1-1,0 0,0 1,0-1,0 0,0 0,0 0,1 0,-1 0,0 0,0-1,1 1,-1-1,0 0,1 1,-1-1,2 0,91-23,-86 18,0-1,0 0,-1-1,0 0,0 0,-1 0,0-1,0-1,-1 1,0-1,0 0,-1 0,0 0,-1-1,3-9,-6 17,-1 0,1 0,-1-1,0 1,0 0,0-1,0 1,-1 0,1 0,0-1,-1 1,0 0,1 0,-1 0,0 0,0 0,0 0,-1 0,1 0,0 0,-1 0,1 1,-1-1,1 0,-1 1,0 0,0-1,0 1,0 0,0 0,0 0,0 0,0 0,0 0,0 1,-1-1,-83-13,57 13,3 2</inkml:trace>
  <inkml:trace contextRef="#ctx0" brushRef="#br0" timeOffset="6436.625">1046 228,'-15'24,"1"13,2 4,8-4,10-9,8-8,7-9,4-5,4-5,-4-6,-2-3,1-4,1-6,-4-4,-1-3,-4-3,-4 0,-5 3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6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1 328,'63'2,"-37"0,0-2,0 0,1-2,-1-1,0-1,8-3,-26 4,1 0,-1-1,0-1,0 1,-1-1,1-1,-1 1,0-1,-1-1,1 1,-1-1,0 0,-1 0,0-1,0 0,0 0,-1 0,-1 0,1-1,0-4,-3 10,0 0,-1 0,1 1,-1-1,0 0,0 1,0-1,0 0,-1 0,1 1,-1-1,1 0,-1 1,0-1,0 1,0-1,-1 1,1-1,-1 1,1 0,-1 0,0-1,1 1,-1 0,0 1,0-1,-1 0,1 1,0-1,-1 1,1-1,-1 1,1 0,-1 0,1 0,-1 1,-1-1,-103-6,97 9,0 0,0 1,0 0,0 0,1 1,0 0,-1 1,2 0,-1 0,1 1,-1 0,1 1,1 0,0 0,0 0,0 1,1 0,0 0,0 1,1 0,0 0,1 0,0 0,0 1,1 0,1 0,-1 0,2 0,-1 0,1 0,1 0,0 0,0 1,1 3,1-9,-1-1,1 1,0 0,0-1,1 1,-1-1,1 0,0 0,0 0,0 0,1 0,0-1,-1 1,1-1,0 0,1 0,-1-1,0 1,1-1,-1 0,1 0,0-1,0 1,0-1,2 0,132 7,-118-9,-1 0,1-2,-1 0,1-2,-1 0,-1-1,1-1,-1-1,0-1,-1 0,2-3,-4 4</inkml:trace>
  <inkml:trace contextRef="#ctx0" brushRef="#br0" timeOffset="478.287">565 498,'54'-56,"-3"-1,-2-3,27-46,-56 80,-9 42,-11-3,-2-6,1 1,0-1,1 0,0 1,0-1,0 0,1 1,0-1,1 0,-1 0,1 0,1 0,-1 0,1 0,0 0,1-1,0 0,0 1,0-1,1-1,0 1,0-1,0 0,0 0,1 0,0-1,4 3,0-4,0-1,-1 0,1 0,0-1,0 0,0-1,0 0,0-1,0 0,0 0,-1-1,1-1,0 1,-1-2,0 1,1-1,-2-1,1 1,0-1,-1-1,0 0,0 0,-1 0,1-1,-1-1,-1 1,0-1,0 0,2-4,2-5,-4 0</inkml:trace>
  <inkml:trace contextRef="#ctx0" brushRef="#br0" timeOffset="1263.318">1440 301,'13'0,"-1"-1,1 0,0 0,-1-2,0 1,1-1,-1-1,0 0,0-1,-1 0,1-1,-1 0,-1-1,1 0,-1-1,3-2,-10 4,1 1,-1 0,0 0,0-1,-1 0,1 0,-1 1,-1-1,1-1,-1 1,0 0,0 0,-1 0,0 0,0-1,0-2,0 6,0 0,-1 0,1 0,0 0,-1 0,1 0,-1 1,0-1,0 0,0 0,0 1,-1-1,1 1,-1-1,0 1,1-1,-1 1,0 0,0 0,-1 0,1 0,0 0,-1 1,1-1,-1 1,1-1,-1 1,0 0,0 0,1 0,-1 0,0 1,0-1,-3 1,-4 0,0 1,-1 1,1 0,0 1,0 0,1 0,-1 1,1 0,-1 0,1 1,0 1,1 0,0 0,0 0,0 1,0 0,1 1,0 0,1 0,0 0,0 1,1-1,0 2,0-1,1 0,1 1,-1 0,1 0,1 0,0 0,1 0,-1 1,3-5,-1-1,1 1,0-1,0 0,1 1,-1-1,1 0,0 0,1 0,-1-1,1 1,0 0,0-1,1 0,-1 1,1-1,0-1,0 1,0-1,0 1,1-1,-1 0,1-1,0 1,0-1,5 2,3 1,-1-1,1 0,1 0,-1-2,0 1,1-2,0 0,-1 0,1-1,6-2,-2 2,1-1,0-1,-1-1,1-1,-1 0,0-2,0 0,-1-1,0 0,0-1,0-2,-1 1,-1-2,0 0,0-1,-1 0,0-1,-1 0,-1-2,0 1,-1-1,-1-1,3-6,-10 16,1-2,0 0,0 0,-1-1,1 1,-2-1,0 0,0 0,0 0,-1 0,0 0,-1 0,0 0,0 0,-1-1,-1 1,0-4,1 12,1-1,-1 1,0-1,1 1,-1-1,0 1,0-1,0 1,0 0,0 0,0-1,0 1,-1 0,1 0,0 0,-1 0,1 0,0 1,-1-1,1 0,-1 1,0-1,1 1,-1-1,1 1,-1 0,0 0,1 0,-1 0,0 0,1 0,-1 0,0 0,1 1,-1-1,1 0,-1 1,1 0,-1-1,1 1,-1 0,-1 1,-51 49,52-49,1 0,0 1,-1-1,1 1,0-1,0 1,0-1,0 1,1 0,-1 0,1-1,0 1,-1 0,1 0,1-1,-1 1,0 0,1 0,-1-1,1 1,0 0,0-1,0 1,0-1,0 1,0-1,1 1,-1-1,1 0,0 0,0 0,0 0,0 0,0 0,0 0,0-1,2 1,96 40,-82-37,-14-5,0 0,0 0,-1 0,1 0,0 1,0 0,0 0,0 0,0 0,-1 1,1-1,0 1,-1 0,0 0,1 0,-1 0,0 1,0-1,0 1,0 0,-1 0,1 0,-1 0,0 1,0-1,0 0,0 1,0 0,-1-1,0 1,0 0,0 0,0 0,0-1,-1 1,1 0,-1 0,0 0,-1 3,-76 142,70-128</inkml:trace>
  <inkml:trace contextRef="#ctx0" brushRef="#br0" timeOffset="1896.54">2484 131,'-26'21,"1"1,1 2,1 0,1 1,1 2,1 0,1 1,0 5,17-31,0 0,0 0,1 1,-1-1,1 1,0-1,-1 1,1-1,0 1,1 0,-1 0,0-1,1 1,0 0,-1 0,1 0,0 0,0 0,1-1,-1 1,1 0,-1 0,1 0,0-1,0 1,0 0,1-1,-1 1,0-1,1 0,0 1,-1-1,1 0,0 0,0 0,0 0,1 0,-1 0,0-1,1 1,2 0,7-3,0 0,0-2,0 1,0-1,-1-1,1 0,-1-1,0 0,0-1,-1 0,1-1,-1 0,-1 0,1-1,-1 0,3-5,105-106,-116 119,0-1,-1 1,1 0,0 0,0 0,0 0,0 0,0 0,0 0,-1 0,1 0,0 0,0 1,0-1,0 0,0 1,-1-1,1 0,0 1,0-1,-1 1,1-1,0 1,-1-1,1 1,0 0,-1-1,1 1,-1 0,1-1,-1 1,1 0,-1 0,0 0,1-1,-1 1,0 0,0 0,1 0,-1 0,0 0,0-1,0 1,0 0,0 0,0 0,-1 0,1 0,0 0,0-1,-1 1,1 0,0 0,-1 0,1-1,-1 1,1 0,-1 0,1-1,-1 1,1 2,-5 419,-21-218,24-187,-1 0,0-1,-1 1,-1-1,-1 0,0-1,-1 1,-1-1,0 0,-1-1,0 0,-1 0,-1-1,0-1,-1 1,-1-2,-3 3,-64 28,78-41,-1-1,0 1,0-1,1 0,-1 0,0 0,1 0,-1 0,0-1,0 1,1-1,-1 0,1 0,-1 0,0 0,1 0,0 0,-1-1,1 1,0-1,0 0,0 1,0-1,0 0,0 0,0-1,1 1,-1 0,1 0,-1-1,1 0,-3-8,1 1,0-1,1 0,0 0,1 1,0-1,1 0,0 0,1 0,0 0,0 0,1 0,1 0,0 1,0-1,2 0,1-12,80-275,-72 261</inkml:trace>
  <inkml:trace contextRef="#ctx0" brushRef="#br0" timeOffset="2501.259">2935 159,'-8'7,"1"1,0 0,0 1,0 0,1 0,0 0,1 0,0 1,1 0,0 0,0 1,1-1,1 1,-1-1,2 1,0 0,0 0,1 0,0 0,0 0,2 0,-1-1,2 6,-1-14,-1 1,0 0,1-1,-1 0,1 1,0-1,0 0,0 0,0 0,0 0,1 0,-1 0,1-1,-1 1,1-1,-1 1,1-1,0 0,-1 0,1 0,0-1,0 1,0-1,0 1,0-1,0 0,0 0,-1-1,1 1,0 0,0-1,0 0,0 1,0-1,-1 0,1-1,0 1,93-63,-40-2,-44 49,1 0,1 1,1 1,0 0,1 1,11-7,-26 20,0 0,0 0,0 0,0 1,0-1,1 0,-1 0,0 1,0-1,1 1,-1-1,1 1,-1-1,0 1,1 0,-1 0,1 0,-1 0,1 0,-1 0,0 0,1 0,-1 0,1 1,-1-1,0 0,1 1,-1 0,0-1,1 1,-1 0,0-1,0 1,0 0,0 0,1 0,-1 0,-1 0,1 0,0 0,0 1,0-1,-1 0,1 0,0 1,-1-1,1 0,-1 1,0-1,1 1,-1-1,0 1,0-1,3 27,-2 0,-1 1,-1-1,-2 0,0 0,-2-1,-1 1,-2-1,0 0,-10 20,-6 29,-96 395,106-429,8-22,-1-1,0-1,-2 1,0-1,0-1,-2 0,-2 3,12-18,0 0,-1-1,1 1,0-1,0 1,-1-1,1 1,0-1,-1 0,0 0,1 0,-1 0,0 0,1 0,-1 0,0 0,0-1,0 1,0-1,1 1,-1-1,0 0,0 0,0 0,0 0,0 0,0 0,0-1,0 1,0 0,0-1,0 0,1 1,-1-1,0 0,0 0,1 0,-1 0,1 0,-1 0,1-1,-1 1,1-1,0 1,-1-1,1 1,0-1,0 1,0-1,0 0,1 0,-1 1,0-1,1 0,-4-17,2 1,0 0,1-1,0 0,2 1,0-1,1 1,1-1,1 1,1 0,0 0,1 1,1 0,1 0,0 0,1 1,1 0,5-5,-8 5,1 1,0 0,1 1,1 0,0 0,1 1,1 0,0 1,1 0,0 1,0 1,1 0,1 1,0 0,0 1,0 1,1 0,0 1,1 1,-1 1,16-3,0 5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310 143,'12'29,"-1"3,-2 0,-1 2,-1-1,-2 1,-2-1,-1 1,-1 0,-2 0,-1 0,-2 0,-1 0,-2-1,-1 0,-3 4,8-29,0 0,0 0,-1 0,0-1,0 1,-1-1,0 0,0 0,-1-1,0 1,0-1,-1-1,1 1,-1-1,0 0,-1-1,1 0,-1 0,0 0,0-1,0 0,0-1,-1 0,1 0,0 0,-1-1,0-1,1 1,-1-2,1 1,-1-1,0 0,1-1,-7-2,-37-25,34 14</inkml:trace>
  <inkml:trace contextRef="#ctx0" brushRef="#br0" timeOffset="255.218">0 88,'43'-10,"39"-3,14 1,1 2,-7-1,-9 0,-8 2,-7 3,-6 3,-8 1,-12 1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1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29 311,'169'28,"132"-27,-289-1</inkml:trace>
  <inkml:trace contextRef="#ctx0" brushRef="#br0" timeOffset="246.041">1 594,'38'0,"32"0,9 0,-4 0,-10 0,-17-5,-11-2,-7 1,-9 1</inkml:trace>
  <inkml:trace contextRef="#ctx0" brushRef="#br0" timeOffset="564.732">819 1,'5'33,"1"31,-5 9,-2 2,-2-8,1-4,-1-10,2-3,0-5,-5-7,-1-3,1-4,1-3,2 0,0-1,2-5</inkml:trace>
  <inkml:trace contextRef="#ctx0" brushRef="#br0" timeOffset="980.585">1073 141,'356'-105,"-272"97,-82 8,-1 0,1 0,0 0,0 0,-1 0,1 1,0-1,-1 1,1-1,0 1,-1 0,1-1,-1 1,1 0,-1 0,1 0,-1 0,0 0,1 1,-1-1,0 0,0 1,0-1,0 0,0 1,0 0,0-1,-1 1,1-1,-1 1,1 0,-1-1,1 1,-1 0,0 0,0-1,0 1,0 0,0 0,0-1,0 1,-1 0,1-1,-1 1,1 0,-6 11,1-1,-2 1,1-1,-2-1,0 1,0-1,-1-1,0 0,-1 0,0-1,-2 2,-3 4,-32 30,14-15,2 1,1 1,1 2,2 1,1 0,-15 31,39-62,-1 0,1 0,0 0,-1 0,2 0,-1 1,0-1,1 0,0 1,0 0,1-1,-1 1,1-1,0 1,0 0,0-1,1 1,-1 0,1-1,0 1,1-1,-1 0,1 1,0-1,0 0,0 0,1 0,-1 0,1 0,0-1,0 1,0-1,1 0,-1 1,1-2,0 1,-1 0,1-1,1 0,-1 0,0 0,0 0,1-1,-1 1,1-1,17 0,-1 0,1-1,-1-2,0 0,0-1,0-1,0-1,0-1,-1-1,0-1,-1 0,15-9,-8 4</inkml:trace>
  <inkml:trace contextRef="#ctx0" brushRef="#br0" timeOffset="1280.535">2033 85,'-33'30,"-10"6,2 2,1 2,3 2,1 1,2 2,-3 9,34-51,0 1,0 0,0 0,1 0,0 0,0 0,0 0,0 1,1-1,-1 1,1-1,0 1,1-1,-1 1,1 0,0 0,0-1,0 1,1 0,0-1,0 1,0-1,0 1,1-1,0 1,-1-1,2 0,-1 0,0 0,1 0,0 0,0 0,0-1,0 0,1 1,-1-1,1 0,0-1,0 1,0-1,1 1,15 2,0 0,1-2,-1 0,1-2,0 0,0-1,-1-1,1-1,0-1,-1-1,0-1,1 0,-2-2,1 0,0-1,4-1,0 0,-1-2,0 0,-1-2,0 0,-1-2,0 0,-1-1,-1-1,-1-1,0-1,2-5,-15 17,0 0,-1 0,0-1,0 1,-1-1,0 0,0 0,0-1,-1 1,-1 0,0-1,0 1,0-1,-1 1,0-1,-1 0,0 1,0-1,-1 1,0 0,-1 0,1-1,-2 2,1-1,-1 0,0 1,-1-1,1 1,-1 0,-1 1,0-1,-4-4,3 6,-1 1,1-1,-1 1,1 0,-1 1,0 0,-1 0,1 1,0 0,-1 0,1 1,-1 0,1 1,-1 0,0 0,1 1,-1 0,1 0,-5 2,-12 1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1,'0'4,"0"8,-4 5,-3 5,-4-2,0 2,-3 1,-5 1,-3 2,-2-4,1 0,2 0,-2 2,-1-4,3 0,1-3,4-6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243 113,'-25'15,"1"0,1 2,0 0,1 2,1 1,0 0,2 1,1 1,-11 17,27-36,-1 1,1-1,1 0,-1 1,1 0,-1-1,1 1,0 0,0 0,0 0,1-1,0 1,-1 0,1 0,1 0,-1 0,0 0,1 0,0 0,0-1,0 1,0 0,1-1,0 1,-1-1,1 1,0-1,1 0,-1 1,1-1,-1-1,1 1,0 0,0-1,0 1,0-1,1 0,-1 0,0 0,1 0,3 0,5 3,1 0,-1-1,1-1,0 0,0 0,0-2,1 1,-1-2,0 0,1 0,-1-2,0 1,0-2,7-1,174-66,-178 64,0 0,0-1,-1-1,-1-1,1 0,-1-1,-1-1,0 0,0 0,-1-1,-1-1,0 0,-1-1,0 0,-1 0,-1-1,3-7,-9 19,-1 0,0-1,0 1,0 0,0-1,0 1,-1-1,0 1,0 0,0-1,0 1,0-1,0 1,-1-1,0 1,0-1,0 1,0 0,0 0,-1-1,0 1,1 0,-1 0,0 1,0-1,-1 0,1 1,0-1,-1 1,0 0,1 0,-1 0,0 0,0 0,0 0,-1 1,1 0,0-1,0 1,-1 1,1-1,-1 0,1 1,-2-1,-19-2</inkml:trace>
  <inkml:trace contextRef="#ctx0" brushRef="#br0" timeOffset="366.575">525 367,'-39'18,"1"2,1 1,1 2,1 2,1 1,-5 7,37-31,2-2,-106 101,102-97,0 1,0 0,1-1,0 1,0 1,0-1,1 0,0 1,0-1,0 1,0 0,1-1,0 1,0 0,1 0,0 0,0 0,0 0,0 0,1-1,0 1,0 0,1 0,2 0,0 0,1-1,-1 1,1-1,0 0,1-1,-1 1,1-1,0 0,0 0,0-1,0 0,1 0,-1 0,1-1,0 0,-1 0,1-1,0 0,0 0,0-1,0 1,0-2,0 1,0-1,0 0,0 0,4-2,2 2,0-1,0 0,0 0,-1-2,1 1,-1-2,0 0,0 0,-1-1,0 0,0-1,0 0,0-1,-1-1,-1 1,0-1,0-1,0 0,-1 0,-1 0,0-1,0 0,-1-1,-1 0,1 1,-2-2,0 1,0 0,0-10,-3 17,0-1,-1 0,1 1,-1-1,0 0,-1 0,0 1,0-1,0 1,0-1,-1 1,0-1,0 1,0 0,-1 0,0 0,0 0,0 0,-1 1,1-1,-1 1,0 0,0 0,-1 0,1 1,-4-2,-14-10</inkml:trace>
  <inkml:trace contextRef="#ctx0" brushRef="#br0" timeOffset="1049.761">976 424,'36'-79,"3"1,3 3,9-8,-22 48,-29 34,1 1,-1-1,0 1,1-1,-1 1,1-1,-1 1,1-1,-1 1,1 0,-1-1,1 1,0-1,-1 1,1 0,-1 0,1-1,0 1,-1 0,1 0,0 0,-1 0,1 0,0 0,-1 0,1 0,0 0,-1 0,1 0,0 0,-1 1,1-1,0 0,-1 0,1 1,-1-1,1 0,0 1,-1-1,1 1,-1-1,1 1,-1-1,1 1,-1-1,0 1,1-1,-1 1,0-1,1 1,-1 0,0-1,0 1,1 0,-1-1,0 1,0 0,0-1,0 1,1 7,0 0,0 0,-1-1,0 1,-1 0,0 0,0 0,0 0,-1-1,-1 1,-1 4,-6 85,10-95,0 0,1-1,-1 1,1-1,-1 1,1 0,0-1,0 1,0-1,0 0,0 1,0-1,0 0,0 1,0-1,0 0,1 0,-1 0,1 0,-1 0,1-1,-1 1,1 0,-1-1,1 1,-1-1,1 1,0-1,-1 0,1 0,0 1,0-1,-1-1,1 1,0 0,-1 0,1 0,0-1,-1 1,1-1,-1 0,1 1,-1-1,1 0,64-43,-26 5,-16 15,0 1,1 1,1 1,1 1,14-6,-40 25,0 0,0 0,0 0,0 0,0 0,0 1,0-1,0 0,1 1,-1-1,0 1,0 0,1-1,-1 1,0 0,1 0,-1-1,0 1,1 0,-1 1,0-1,1 0,-1 0,0 0,0 1,1-1,-1 1,0-1,0 1,1-1,-1 1,0 0,0 0,0-1,0 1,0 0,0 0,0 0,0 0,0 0,-1 0,1 0,0 1,-1-1,1 0,-1 0,1 0,-1 1,0-1,1 0,-1 1,0-1,0 0,0 1,0-1,0 0,0 1,-38 118,15-67,10-19,8-24,0 1,1 0,0 1,1-1,0 1,1 0,0-1,1 1,0 0,1 6,4 0</inkml:trace>
  <inkml:trace contextRef="#ctx0" brushRef="#br0" timeOffset="1289.055">2106 85,'-39'33,"-41"36,-17 15,-6 8,5-2,5-7,8-8,9-12,13-6,8-10,7-6,9-7,9-3,6-8,7-2,2-6,2-4</inkml:trace>
  <inkml:trace contextRef="#ctx0" brushRef="#br0" timeOffset="1652.751">2077 649,'-59'17,"1"4,0 1,2 4,-2 3,10 11,48-39,-1 0,0 1,1-1,-1 1,1-1,0 0,-1 1,1-1,0 1,0-1,0 1,0-1,0 1,0-1,0 1,1-1,-1 1,0-1,1 0,-1 1,1-1,0 1,-1-1,1 0,0 0,0 1,0-1,0 0,0 0,0 0,0 0,0 0,0 0,1 0,-1-1,0 1,1 0,-1-1,0 1,1-1,43 20,-40-20,-1 0,0 1,0-1,0 1,0 0,0 0,0 0,0 1,0 0,-1-1,1 1,0 1,-1-1,0 0,1 1,-1 0,0-1,0 1,0 1,-1-1,1 0,-1 1,0-1,0 1,0-1,0 1,-1 0,1 0,-1 0,0 0,0 0,-1 0,1 0,-1 0,0 1,0 2,-4-1,-1 0,0-1,0 1,0-1,0 0,-1-1,0 1,0-1,0 0,-1-1,1 1,-1-1,0 0,0-1,0 0,0 0,0 0,0-1,-1 0,1-1,0 1,-1-2,1 1,0-1,-19 2</inkml:trace>
  <inkml:trace contextRef="#ctx0" brushRef="#br0" timeOffset="2939.857">609 0,'-55'2,"21"-3,-160 5,180-1,0 1,0 1,0 0,1 1,0 0,0 1,1 1,-1 0,2 0,-1 1,1 1,1 0,-2 2,1 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3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6830 256,'0'0</inkml:trace>
  <inkml:trace contextRef="#ctx0" brushRef="#br0" timeOffset="-216.129">6859 820,'0'38,"0"18,5-1,1-9</inkml:trace>
  <inkml:trace contextRef="#ctx0" brushRef="#br0" timeOffset="234.499">7113 1187,'-5'-29,"4"-28,1-10,1 2,5 7,2 9,4 12,0 8,3 9,-2 3,3 5,2-1,4 6,-2 5</inkml:trace>
  <inkml:trace contextRef="#ctx0" brushRef="#br0" timeOffset="502.445">7564 904,'42'-34,"-1"-3,-3-1,-1-2,-1-2,12-22,-25-11,-23 72,0 1,-1 0,1 0,-1 0,1 0,-1 0,0 1,0-1,0 0,0 0,0 0,0 1,-1-1,1 1,0-1,-1 1,1-1,-1 1,0 0,1-1,-1 1,0 0,0 0,0 1,0-1,0 0,0 1,0-1,0 1,0-1,0 1,0 0,0 0,0 0,0 0,0 0,-10 2,1 0,-1 1,1 0,0 0,0 1,0 1,1 0,0 0,0 1,0 1,0-1,1 1,0 1,1 0,-4 4,0-1,0 0,1 1,0 0,1 1,1 0,0 1,0 0,1 0,1 1,1 0,0 0,1 0,0 1,2 0,0 0,0 0,1 0,1 0,1 1,1-1,0 0,1 0,0 0,4 9,-4-19,1 1,1-1,0 0,-1 0,2 0,-1-1,1 1,0-1,0 0,0-1,1 1,-1-1,1 0,0 0,1-1,-1 0,0 0,1 0,0-1,0 0,1 0,149 13,-132-15</inkml:trace>
  <inkml:trace contextRef="#ctx0" brushRef="#br0" timeOffset="-1395.332">4178 961,'59'-18,"0"-3,-1-2,26-16,39-31,-117 66,0 0,0-1,-1 0,1 0,-1 0,-1-1,1 1,-1-1,0 0,0-1,0 1,-1 0,0-1,-1 0,1 0,-1 0,-1 0,1-1,-2 4,0 0,0-1,0 1,-1 0,1 0,-1 0,0 0,0 0,-1 0,1 0,-1 0,0 0,0 1,0-1,0 1,-1-1,0 1,1 0,-1 0,0 0,0 0,-1 1,1-1,-1 1,1 0,-1 0,0 0,0 0,1 1,-1 0,0-1,-4 1,-5-3,-1 1,0 1,0 0,0 1,0 1,0 0,0 1,0 0,-4 2,-1 2,0 0,1 1,0 2,0-1,0 2,1 1,0 0,1 1,0 0,1 2,1 0,-1 0,2 1,0 1,-4 7,10-14,0 1,1 1,0-1,0 1,1 0,1 0,0 1,0 0,1-1,0 1,0 0,2 0,-1 1,1-1,1 0,0 0,1 1,0-1,1 0,0 0,0 0,1 0,1 0,0-1,0 1,6 8,-3-9,0 0,0-1,1 0,1-1,-1 1,1-2,1 1,-1-1,1-1,0 0,1 0,-1-1,1 0,0-1,1 0,-1-1,1 0,-1-1,1 0,4-1,10 2,1-2,0-2,0 0,0-2,0 0,-1-2,0-1,11-5,-1-1,-1-3,0-1,-1-1,-1-2,-1-1,26-22,-26 18</inkml:trace>
  <inkml:trace contextRef="#ctx0" brushRef="#br0" timeOffset="-999.823">4911 1045,'66'-50,"-3"-3,-2-3,9-14,-11 12,-58 58,0-1,-1 1,1 0,0-1,-1 1,1 0,0-1,-1 1,1 0,0 0,0 0,-1 0,1 0,0 0,0 0,-1 0,1 0,0 0,-1 0,1 0,0 0,0 0,-1 1,1-1,0 0,-1 1,1-1,0 0,-1 1,1-1,-1 1,1-1,0 1,-1-1,1 1,-1-1,0 1,1 0,-1-1,1 1,-1 0,0-1,0 1,1 0,-1-1,0 1,0 0,0 0,0-1,0 1,0 0,0-1,0 1,0 0,0 0,0 0,-1 53,1-48,-1 2,0 0,0 0,0 0,1-1,1 1,-1 0,1 0,1 0,-1-1,1 1,1-1,-1 1,1-1,1 0,-1 0,1 0,0-1,1 1,-1-1,2 0,-1 0,0-1,1 1,0-1,0 0,1-1,-1 0,1 0,0 0,3 0,0-1,1-1,0-1,0 0,0 0,0-1,0 0,0-1,0 0,0-1,0-1,-1 1,1-1,-1-1,0 0,0-1,0 0,0 0,-1-1,0 0,0-1,0-1,8-5,-1-1,-1-1,-1 0,0-1,-1-1,0 0,-1-1,-1 0,-1 0,4-13,6-53,-18 59</inkml:trace>
  <inkml:trace contextRef="#ctx0" brushRef="#br0" timeOffset="-628.984">6237 1,'2'2,"0"-1,0 1,0 0,0 0,-1 1,1-1,-1 0,0 0,0 1,0-1,0 1,0-1,0 1,0-1,-1 1,1-1,-1 1,0 0,0-1,0 3,-18 153,3 73,2-59,9 148,5-215,-1-116</inkml:trace>
  <inkml:trace contextRef="#ctx0" brushRef="#br0" timeOffset="-400.88">5786 678,'39'-4,"36"-3,10 1,1 1,-10 2,-8 1,-11 1,-10 0,-4 1,-4 0,-4 5,-3 2,-3-1,-5-1</inkml:trace>
  <inkml:trace contextRef="#ctx0" brushRef="#br0" timeOffset="-3836.129">481 57,'-52'532,"18"31,36-354,14-155,-5-81,-10 8</inkml:trace>
  <inkml:trace contextRef="#ctx0" brushRef="#br0" timeOffset="-3600.836">1 877,'43'-20,"43"-10,17-6,0 4,-13 2,-11 7,-15 6,-14 2,-10 4,-7 3,-4 3,-8 3</inkml:trace>
  <inkml:trace contextRef="#ctx0" brushRef="#br0" timeOffset="-3335.912">763 1356,'-3'-37,"2"0,2 0,1 0,1 0,3 1,0-1,3 1,3-6,-6 23,0 0,1 1,1 0,1 0,0 1,1 0,1 1,1 0,0 1,1 0,1 1,0 0,1 1,0 1,1 0,1 1,-1 1,2 1,-1 0,14-4,19 9,-31 8</inkml:trace>
  <inkml:trace contextRef="#ctx0" brushRef="#br0" timeOffset="-2983.918">1355 1017,'23'-10,"-1"-2,0-1,-1-1,0 0,-1-2,-1 0,-1-1,0-1,-1-1,7-11,-23 29,1 0,-1 0,1-1,-1 1,0 0,0-1,1 1,-1-1,0 0,0 1,-1-1,1 0,0 0,-1 0,1 1,-1-1,1 0,-1 0,0 0,0 0,0 0,0 0,0 0,0 0,0 0,-1 1,1-1,-1 0,1 0,-1 0,0 0,0 1,0-1,0 0,0 1,0-1,0 1,0-1,-1 1,1 0,-1-1,1 1,-1 0,1 0,-1 0,0 0,1 0,-1 0,0 1,0-1,-1 0,-11 1,1 1,0 1,-1 0,1 0,0 1,0 1,0 0,1 1,-1 1,1-1,0 2,1 0,-1 0,1 1,1 1,0-1,0 2,1-1,0 2,0-1,1 1,0 1,-3 3,1 0,1 1,0 0,1 0,1 1,0 0,1 0,1 1,1 0,0 0,2 0,-1 7,3-20,0-1,0 0,0 1,0-1,1 0,0 0,-1 0,2 0,-1 0,0 0,1 0,0 0,0 0,0 0,0-1,1 1,-1-1,1 0,0 0,0 0,0 0,1 0,-1 0,0-1,1 0,0 0,0 0,-1 0,1 0,0-1,0 0,3 1,139 11,-141-14,200-32,-142 18,-33 9</inkml:trace>
  <inkml:trace contextRef="#ctx0" brushRef="#br0" timeOffset="-2347.156">2202 848,'-221'123,"212"-119,0 1,1 0,0 0,0 1,0 0,0 0,1 1,0 0,0 0,1 1,0 0,1 0,-1 0,2 1,-1 0,1 0,0 0,1 0,0 1,-1 7,4-15,0 1,1-1,-1 1,1-1,-1 1,1-1,0 0,0 1,0-1,0 0,1 0,-1 0,1 0,-1 0,1 0,0 0,-1 0,1 0,0-1,0 1,0-1,0 1,1-1,-1 0,0 0,1 0,-1 0,0-1,1 1,-1 0,1-1,0 0,85 4,-64-9,-1-1,0-1,0 0,0-2,-1-1,-1-1,0-1,0 0,-1-2,-1 0,0-1,8-9,-21 18,-5 4,1 0,-1 0,0 0,0 0,1 0,-1 0,1 1,0-1,0 1,-1-1,1 1,0 0,0-1,0 1,0 0,1 0,-1 0,0 1,0-1,0 1,1-1,-1 1,0 0,1-1,-1 1,0 0,1 1,-1-1,0 0,1 1,-1-1,0 1,0 0,1 0,-1 0,0 0,0 0,0 0,0 0,1 2,22 57,17 25,-37-80,1 0,-1 0,1 0,0-1,0 0,1 0,-1-1,1 0,0 0,0 0,0-1,0 0,0 0,0-1,0 0,1 0,-1-1,1 0,-1 0,0 0,1-1,-1-1,0 1,0-1,0 0,0-1,0 1,4-3,12-7,1 0,-2-1,0-1,0-1,-2-1,1-1,8-10,10-17,-1-2,-3-1,-2-2,-1-1,-3-2,-3-1,-1 0,5-25,-11 31,-3-2,-2 1,-2-2,-2 0,-2 0,-3 0,-1-10,-3 57,0 0,0 0,-1 0,1 0,-1 0,1 0,-1 0,0 0,0 0,-1 0,1 0,-1 0,1 0,-1 0,0 1,0-1,0 0,0 0,-1 1,1-1,-1 0,0 1,1 0,-1-1,0 1,-1 0,1 0,0 0,0 0,-1 0,1 1,-1-1,0 1,0 0,1-1,-1 1,0 0,0 1,0-1,0 0,0 1,0 0,0 0,0 0,0 0,0 0,0 0,-2 2,-4 4,1 1,-1 0,2 0,-1 1,1 0,0 1,1-1,0 1,0 1,1-1,0 1,1 0,0 0,0 0,1 1,-1 6,-12 50,2 1,3 0,4 1,2 0,4 0,6 69,52 184,-38-266,-41-74,12 4</inkml:trace>
  <inkml:trace contextRef="#ctx0" brushRef="#br0" timeOffset="-2149.956">2597 651,'38'-5,"37"-1,16 0,-4-4,-6 0,-8 2,-12 1,-10 3,-10 2,-12 1</inkml:trace>
  <inkml:trace contextRef="#ctx0" brushRef="#br0" timeOffset="14791.336">141 2485,'154'-117,"-2"-60,-150 176,-1 0,0-1,0 1,1 0,-1 0,1 0,-1 0,1 0,-1 1,1-1,0 0,-1 1,1-1,0 1,-1 0,1-1,0 1,-1 0,1 0,0 0,0 0,-1 0,1 0,0 1,0-1,-1 1,1-1,0 1,-1 0,1-1,-1 1,1 0,-1 0,1 0,-1 0,0 0,1 1,-1-1,0 0,0 1,0-1,0 0,0 1,0-1,0 1,-1 0,1-1,0 1,-1 1,32 87,-13 23,-4 1,-5 0,-5 1,-9 92,4-179,-1 0,-1 0,-2 0,0 0,-2-1,-1 0,-2 0,0-1,-2 0,-11 20,21-43,0 0,0-1,0 1,-1 0,0-1,1 1,-1-1,0 1,0-1,0 0,-1 0,1 0,0 0,-1 0,1 0,-1-1,0 1,1-1,-1 0,0 0,0 0,0 0,0 0,0-1,0 1,0-1,0 0,0 0,0 0,0 0,0 0,0-1,0 0,0 1,0-1,0 0,0 0,0-1,1 1,-1 0,0-1,1 0,-1 0,1 0,0 0,0 0,-1 0,1 0,1-1,-1 1,0-1,0 0,-3-14,1 0,0-1,2 0,0 1,1-1,0 0,2 0,0 0,1 1,0-1,2 0,0 1,1 0,1 0,0 0,8-12,-11 20,26-84,3 1,5 2,3 1,5 3,3 1,4 3,15-15,-52 78,1 0,2 1,-1 0,2 2,0 0,1 1,1 1,0 1,5-1,-24 13,0-1,0 1,0 0,0 0,0 0,0 0,1 0,-1 1,0-1,1 1,-1-1,0 1,1 0,-1 0,0 0,1 0,-1 1,0-1,1 0,-1 1,0 0,0 0,1-1,-1 1,0 0,0 1,0-1,0 0,0 1,0-1,-1 1,1-1,0 1,-1 0,1 0,-1 0,0 0,1 0,-1 0,0 0,0 0,-1 0,1 0,0 1,-1-1,1 0,-1 1,0-1,1 2,-1 20,-1 0,-2 0,0 0,-1 0,-1-1,-1 1,-2-1,0-1,-1 1,-1-2,-1 1,-1-1,-1-1,-1 0,-1-1,0-1,-2 0,0-1,0-1,-2 0,-4 1,13-8,0 0,-1-1,0-1,-1 0,1 0,-1-1,-1 0,1-1,-1-1,0 0,0-1,-10 2,-23-15,33-3</inkml:trace>
  <inkml:trace contextRef="#ctx0" brushRef="#br0" timeOffset="15876.036">1722 2146,'-46'7,"0"2,1 1,0 3,1 2,1 1,0 3,1 1,-5 6,-55 59,98-81,0 0,0 1,1 0,0-1,0 1,0 1,1-1,0 0,0 1,0-1,0 1,1-1,0 1,0 0,1-1,0 1,0 0,0 0,0-1,1 1,1 3,1-3,0 0,1 0,0-1,0 0,0 0,1 0,0 0,0-1,0 1,0-1,1-1,-1 1,1-1,0 0,0 0,0-1,1 1,-1-2,1 1,-1-1,1 1,-1-2,1 1,0-1,-1 0,1 0,0-1,-1 0,1 0,-1-1,1 0,-1 0,1 0,-1-1,4-2,187-98,-18-37,-178 139,-1 0,1 1,0-1,0 1,0 0,0-1,0 1,0 0,0 0,0-1,0 1,-1 0,1 0,0 0,0 0,0 0,0 0,0 0,0 1,0-1,0 0,0 0,0 1,0-1,0 1,0-1,-1 1,1-1,0 1,0-1,-1 1,1 0,0-1,-1 1,1 0,0 0,-1-1,1 1,-1 0,1 0,-1 0,0 0,1 0,-1 0,0 0,0 0,0-1,1 1,-1 0,0 0,0 1,3 57,-3-52,-1 21,0-21,0-1,0 1,0-1,1 1,0-1,0 1,0-1,1 1,0-1,1 1,-1-1,1 0,0 0,1 1,-1-2,1 1,1 0,-1 0,1-1,0 0,0 0,0 0,1 0,0-1,-1 1,3 0,0-2,0 0,0-1,0 0,0 0,0-1,0 0,1 0,-1 0,0-1,1 0,-1-1,0 0,1 0,-1 0,0-1,0 0,0 0,0-1,0 0,3-2,7-4,0 0,0-2,-1 0,-1-1,0 0,0-1,2-5,14-13,-10 12,-2 0,0-2,-1 0,-1-1,-1 0,-1-2,-1 1,-1-2,-1 0,-1-2,-7 17,0 0,-1 0,0 0,0-1,-1 1,-1-1,0 0,0 1,-1-1,-1 0,0 0,0 1,-1-1,0 1,-1-1,0 1,-2-5,3 13,0 0,1 0,-1 0,0 1,0-1,0 0,0 1,0 0,0-1,-1 1,1 0,0 0,-1 1,1-1,-1 0,1 1,-1-1,1 1,-1 0,1 0,-1 0,1 0,-1 0,1 1,-1-1,1 1,-1-1,1 1,0 0,-1 0,1 0,0 0,0 1,0-1,-1 1,-68 59,64-54,2 0,-1 0,1 0,0 1,0 0,1 0,0 0,1 1,0-1,0 1,1 0,0-1,0 1,1 0,0 0,0 0,1 0,1 1,0-1,0 0,2 6,1-10,0-1,0 0,0 0,1 0,-1-1,1 0,0 1,1-2,-1 1,0 0,1-1,-1 0,1-1,0 1,-1-1,1 0,0 0,0-1,0 0,0 0,0 0,-1-1,1 0,0 0,5-1,7 1,183-3,-197 5,1-1,-1 1,0 0,0 0,0 1,0-1,0 1,-1 0,1 0,0 0,-1 0,1 1,-1-1,0 1,0 0,0 0,0 0,-1 0,1 1,-1-1,0 1,0-1,0 1,0 0,0 0,-1 0,0 0,0 0,0 0,0 0,-1 0,0 1,0-1,0 0,0 4,-1 26,0-30,0-1,-1 1,2-1,-1 1,0 0,1-1,0 1,0 0,0-1,0 1,0 0,1-1,-1 1,1-1,0 1,1-1,-1 1,0-1,1 0,0 1,0-1,0 0,0 0,0 0,0-1,1 1,0 0,-1-1,1 0,0 1,0-1,0 0,1-1,-1 1,0-1,1 1,-1-1,7-2,1-1,-1 0,-1 0,1-1,0 0,-1-1,1 0,-1-1,0 0,0 0,-1-1,0 0,0 0,2-3,134-155,-119 128,-1-1,-2 0,-2-2,-2 0,-1-1,-2-1,8-36,-23 76,8-26,0-1,-2 0,-1 0,-1-1,-1 0,-2 1,-1-1,-1 0,-3-16,-24-21,27 64,0 1,0 0,0 0,0 0,0 0,0 0,0 1,0-1,-1 0,1 0,0 1,0-1,-1 1,1-1,0 1,-1-1,1 1,0 0,-1 0,1 0,0 0,-1 0,1 0,-1 0,1 0,0 0,-1 0,1 1,0-1,-1 1,1-1,0 1,0 0,-1-1,1 1,0 0,0 0,0 0,0 0,0 0,0 0,0 0,0 0,0 0,1 0,-1 0,0 1,1-1,-1 0,-33 107,28-77,-3 27,4 1,1 0,3 0,7 49,2-52,2 0,2 0,3-1,3-1,2 0,16 30,46 55,-81-140,-1 1,0-1,0 1,0 0,1-1,-1 1,0-1,1 1,-1 0,0-1,1 1,-1 0,0 0,1-1,-1 1,1 0,-1 0,1-1,-1 1,0 0,1 0,-1 0,1 0,-1 0,1 0,-1 0,1 0,-1 0,1 0,-1 0,1 0,-1 0,1 0,-1 0,0 0,1 0,-1 1,1-1,-1 0,1 0,-1 1,0-1,1 0,-1 1,0-1,1 0,-1 1,0-1,1 0,-1 1,0-1,0 1,1-1,-1 0,0 1,0-1,0 1,0-1,-5-39,-1 15</inkml:trace>
  <inkml:trace contextRef="#ctx0" brushRef="#br0" timeOffset="16120.045">2739 1977,'43'5,"33"1,14 0,-4-1,-7-1,-12-2,-13-1,-5-1,-7 0,-11 0</inkml:trace>
  <inkml:trace contextRef="#ctx0" brushRef="#br0" timeOffset="16354.805">3641 2259,'-10'34,"3"15,6 5,8-7,4-17,-1-12</inkml:trace>
  <inkml:trace contextRef="#ctx0" brushRef="#br0" timeOffset="16565.79">3698 1921,'0'0</inkml:trace>
  <inkml:trace contextRef="#ctx0" brushRef="#br0" timeOffset="16831.362">4262 2062,'-31'11,"1"1,1 1,0 2,1 1,0 2,1 0,1 2,-10 11,31-27,0 1,0-1,1 1,0 0,0 0,0 1,1-1,-1 1,1 0,1 0,-1 0,1 0,0 0,0 0,1 1,0-1,0 1,0-1,1 1,0-1,1 1,-1-1,1 1,0-1,1 0,-1 1,1-1,1 0,-1 0,1 0,0 0,0-1,1 1,0-1,3 5,2-1,1-1,-1 0,1-1,1 0,-1 0,1-1,0 0,1-1,0-1,-1 0,1 0,1-1,-1 0,0-1,1-1,-1 0,1-1,-1 0,1-1,-1 0,0-1,1 0,-1-1,0 0,0-1,0-1,-1 0,0 0,0-1,0 0,0-1,-1-1,0 1,-1-2,0 1,0-1,13-15,-3 1</inkml:trace>
  <inkml:trace contextRef="#ctx0" brushRef="#br0" timeOffset="17073.794">4798 1469,'-153'549,"148"-529,2 1,0 0,2-1,0 1,1 0,1 0,1 0,0 0,5 11,7 77,-13-86</inkml:trace>
  <inkml:trace contextRef="#ctx0" brushRef="#br0" timeOffset="17323.384">4911 2372,'46'-7,"0"-3,-1-2,0-1,-1-3,-1-1,-1-2,26-16,-61 32,-1-1,1 1,0-1,-1 0,0-1,0 1,0-1,0 0,-1-1,0 1,0-1,0 0,-1-1,0 1,0-1,-1 1,0-1,0 0,0 0,-1-1,0 1,-1 0,1-1,-1 1,-1-1,1 0,-2 1,0-8,1 12,-1 0,1 0,-1 0,0 0,-1 0,1 0,0 1,-1-1,1 0,-1 1,0-1,0 1,0 0,0-1,-1 1,1 0,0 0,-1 1,0-1,1 0,-1 1,0 0,0-1,1 1,-1 0,0 1,0-1,-1 0,1 1,0 0,0-1,0 1,0 0,-3 1,-107 22,93-13,1 0,0 2,0 0,1 1,0 0,1 2,1 0,0 1,1 0,1 1,1 1,0 1,1-1,1 2,1 0,1 0,1 1,0-1,2 2,-4 18,10-27,0 0,0 0,1 0,1 0,0-1,1 1,0 0,1-1,1 0,0 0,0 0,1-1,1 0,0 0,0 0,1-1,0 0,1-1,0 0,1 0,0-1,0 0,1 0,-1-1,2-1,-1 0,1-1,0 0,0 0,0-1,1-1,12 2,0 1</inkml:trace>
  <inkml:trace contextRef="#ctx0" brushRef="#br0" timeOffset="21276.267">7028 2372,'-16'-9,"0"1,0 1,0 0,-1 1,0 1,-1 1,1 0,-1 1,1 1,-1 1,0 0,0 1,1 1,-1 1,0 0,1 2,-15 4,21-5,0 1,1 1,-1 0,1 0,0 1,0 1,1 0,0 0,0 0,1 1,-1 1,2-1,-1 1,1 1,1-1,0 1,0 0,1 1,0-1,1 1,-2 7,5-15,0 0,1 0,-1 0,1 0,0 0,0 0,0 0,0-1,0 1,0 0,1 0,0 0,-1 0,1 0,0-1,1 1,-1 0,0-1,1 1,-1-1,1 0,0 1,0-1,0 0,0 0,0 0,0 0,1 0,-1-1,1 1,-1-1,1 0,-1 1,1-1,0 0,0 0,0-1,-1 1,3-1,6 3,1-2,0 0,0 0,0-1,0 0,0-1,0-1,0 0,3-1,11-6,0-1,-1-1,0-2,0 0,-2-2,21-15,-8 6,88-53,-121 76,-1 1,0-1,1 1,-1 0,1-1,-1 1,1 1,-1-1,0 0,1 0,-1 1,1-1,-1 1,0 0,1 0,-1 0,0 0,0 0,0 0,0 1,0-1,0 1,0-1,0 1,-1 0,1 0,0 0,-1 0,0 0,1 0,-1 0,0 0,0 0,0 1,-1-1,1 0,0 1,-1-1,1 1,-1-1,0 0,0 1,0 1,9 22,-6-19,0 0,0 1,1-2,0 1,0 0,0-1,1 1,0-1,0-1,0 1,1-1,0 0,0 0,0 0,1-1,0 0,-1 0,1-1,1 0,-1 0,0-1,1 0,-1 0,1 0,0-1,0-1,-1 1,1-1,0 0,0-1,1 0,11-7,-1 0,1-1,-2-1,1-1,-2-1,1 0,-2-1,0-1,0-1,-1 0,-1-1,-1 0,0-1,7-13,10-8,-1-1,-2-1,-2-1,-2-2,-2 0,-2-1,-1-1,-3-1,-1 0,-3-1,-1 0,-3 0,-2-1,-2 0,-2-44,0 90,-1-1,1 1,0 0,-1-1,0 1,1-1,-1 1,0-1,0 1,0-1,-1 1,1-1,-1 1,1-1,-1 1,0 0,0-1,0 1,0 0,0 0,0 0,-1 0,1 0,-1 0,1 0,-1 0,0 0,0 1,0-1,0 1,0-1,0 1,0 0,0 0,-1 0,1 0,0 0,-1 0,1 1,-1-1,0 1,-2 4,0 0,0 1,0-1,1 1,0 0,0 1,0-1,1 1,-1 0,1-1,1 1,-1 1,1-1,0 0,1 0,-1 1,1-1,0 6,-6 37,2 0,2 0,3 0,1-1,4 14,46 244,-18-142,-42-166,2-8</inkml:trace>
  <inkml:trace contextRef="#ctx0" brushRef="#br0" timeOffset="21476.101">7254 1949,'48'5,"54"-4,20-1,-2-1,-17-1,-15 1,-19 0,-11 0,-10 1,-14-1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1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1 367,'218'-158,"-175"118,-1-1,-3-2,20-30,-59 73,0-1,0 1,0-1,0 1,1-1,-1 1,0-1,0 1,0-1,0 1,0-1,1 1,-1 0,0-1,0 1,1-1,-1 1,0 0,1-1,-1 1,1 0,-1-1,0 1,1 0,-1-1,1 1,-1 0,1 0,-1 0,1 0,-1-1,0 1,1 0,-1 0,1 0,-1 0,1 0,-1 0,1 0,-1 0,1 0,-1 0,1 0,-1 1,1-1,-1 0,1 0,-1 0,1 1,-1-1,1 0,-1 1,0-1,1 0,-1 1,0-1,1 0,-1 1,0-1,1 1,-1-1,0 0,0 1,0-1,1 1,2 36,-3-33,7 208,28 55,-28-208,-6-43,0 0,1 0,1 0,0 0,1 0,1 0,1-1,0 1,-5-15,-1-1,0 1,0-1,1 1,-1-1,0 1,1-1,-1 1,0-1,1 1,-1-1,1 1,-1-1,1 1,-1-1,1 0,-1 1,1-1,-1 0,1 0,-1 1,1-1,0 0,-1 0,1 0,0 0,-1 0,1 0,-1 0,1 0,0 0,-1 0,1 0,-1 0,1 0,0 0,-1-1,1 1,-1 0,1 0,0-1,-1 1,1 0,-1-1,1 1,-1-1,0 1,1 0,-1-1,1 1,-1-1,0 1,1-1,-1 0,0 1,0-1,1 1,-1-1,0 1,0-1,0 0,0 1,0-1,0 0,19-47,-18 44,92-276,11 55,-57 99,-53 120,-2 9</inkml:trace>
  <inkml:trace contextRef="#ctx0" brushRef="#br0" timeOffset="3233.015">932 649,'-33'73,"17"12,16-83,-1 0,1 0,0 0,0 0,0 1,1-1,-1 0,0 0,1 0,0 0,-1 0,1 0,0 0,0 0,0 0,0 0,0 0,1 0,-1-1,1 1,-1-1,1 1,-1-1,1 1,0-1,0 0,0 0,-1 0,1 0,0 0,0 0,1 0,-1-1,0 1,0-1,0 0,1 1,3-2,0-1,0 0,0 1,0-2,-1 1,1-1,-1 1,0-2,1 1,-1-1,-1 1,1-1,0 0,-1-1,0 1,0-1,0 0,-1 0,0 0,0-1,0 1,0-1,-1 1,0-1,0 0,-1 0,1 0,-1 0,0-5,1 4,-1 0,0 0,0-1,-1 1,1 0,-2 0,1 0,-1 0,0 0,0 0,-1 0,0 0,0 0,-1 0,0 1,0-1,0 1,-10-2,1 7</inkml:trace>
  <inkml:trace contextRef="#ctx0" brushRef="#br0" timeOffset="5968.456">1355 254,'44'0,"27"0,8 0,-6 0,-9 0,-12 0,-9 0,-8 0,-4 0,-4 0,0 0,-6 0</inkml:trace>
  <inkml:trace contextRef="#ctx0" brushRef="#br0" timeOffset="6218.154">1496 480,'39'-5,"31"-6,14-1,-3-4,-10 1,-13 3,-11 4,-14 2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1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85 476,'1'1,"0"1,0 0,1-1,-1 1,0-1,1 1,0-1,-1 0,1 0,0 0,-1 0,1 0,0 0,0 0,0 0,0-1,0 1,0-1,0 1,0-1,0 0,0 0,0 0,0 0,1 0,-1-1,0 1,0 0,1-1,168-20,28-7,-155 28,-64 18,2-9,3 1</inkml:trace>
  <inkml:trace contextRef="#ctx0" brushRef="#br0" timeOffset="213.422">0 729,'39'0,"31"-4,9-3,-5 1,-9 2,-12 0,-9 2,-8 1,-5 0,-8 1</inkml:trace>
  <inkml:trace contextRef="#ctx0" brushRef="#br0" timeOffset="800.055">846 306,'13'-13,"0"0,0 1,1 1,1 0,0 1,0 0,1 1,0 1,0 1,1 0,0 1,7-1,1 0,-10 0,1 2,0 0,0 1,0 0,1 2,-1 0,1 0,0 2,0 0,-1 1,5 1,-19-1,1-1,-1 1,0-1,0 1,0 0,0 0,0 0,0 0,0 0,0 0,0 1,0-1,0 1,-1-1,1 1,-1 0,1 0,-1-1,0 1,0 0,0 0,0 0,0 0,0 1,0-1,-1 0,1 0,-1 0,1 1,-1-1,0 0,0 0,0 1,0-1,0 0,-1 0,1 1,-1 0,-45 76,-114 54,158-132,-1 1,1 0,-1-1,1 1,0 0,0 0,0 0,0 0,0 0,0 1,1-1,-1 1,1-1,-1 1,1-1,0 1,0 0,0 0,1-1,-1 1,1 0,-1 0,1 0,0 0,0 0,0 0,1-1,-1 1,0 0,1 0,0 0,0 0,0-1,0 1,0 0,1-1,-1 1,1-1,-1 0,1 1,0-1,0 0,0 0,3 2,81 42,-77-44,0 1,-1 1,1-1,-1 2,0-1,0 1,0 0,-1 0,0 1,0 0,0 1,-1 0,0-1,0 2,0-1,-1 1,0 0,-4-4,1 0,-1 0,0 0,-1 1,1-1,-1 0,0 0,0 0,0 1,0-1,-1 0,1 0,-1 0,0 0,-1 0,1 0,-1 0,1 0,-1 0,-1 0,1-1,0 1,-1-1,0 0,1 0,-1 0,0 0,-1 0,0 0,-109 61,-42-16,136-44,7-5</inkml:trace>
  <inkml:trace contextRef="#ctx0" brushRef="#br0" timeOffset="1114.347">1806 278,'-62'61,"3"2,2 3,4 3,-24 41,76-108,-7 8,1-1,1 2,0-1,0 0,1 1,1 0,-1 1,2-1,0 1,0-1,1 1,0 0,1 0,1 0,0 0,0 2,4-9,0 1,0-1,0 0,0-1,1 1,0-1,0 0,0 0,0-1,1 1,-1-1,1 0,0-1,0 1,0-1,0 0,0-1,1 0,-1 0,0 0,1 0,-1-1,1 0,-1-1,0 1,1-1,-1-1,1 1,5 1,11 1,0-1,0-2,0 0,0-1,0-1,-1-1,0-1,0-1,0-1,-1-1,0-1,0 0,-1-2,16-12,-23 15,0-1,-1 0,0 0,-1-2,0 1,0-1,-2-1,1 0,-2 0,0 0,0-1,-1-1,-1 1,0-1,-1 0,-1-1,-1 1,0-1,0 1,-2-1,0 0,-1 0,0 0,-1 0,-3-11,1 19,0 0,-1 0,0 1,0-1,-1 1,1 0,-2 0,1 0,-1 1,0 0,0 0,-1 0,0 1,0 0,0 0,0 1,-1 0,0 0,0 1,0 0,0 0,0 1,-1 0,1 0,-1 1,1 0,-1 1,-5 0,-11 0</inkml:trace>
  <inkml:trace contextRef="#ctx0" brushRef="#br0" timeOffset="1485.365">2568 24,'-19'10,"1"0,1 1,0 1,1 1,0 0,0 1,2 1,0 0,0 1,2 1,0 0,0 2,10-16,1 0,0 0,0 0,0 1,1-1,-1 0,1 0,0 0,0 0,0 1,0-1,0 0,1 0,-1 0,1 1,0-1,0 0,0 0,0 0,1 0,-1 0,1-1,0 1,0 0,0-1,0 1,0-1,0 0,1 0,-1 0,1 0,-1 0,1 0,0-1,0 1,0-1,0 0,0 0,0 0,0 0,0 0,0-1,1 0,-1 1,0-1,0 0,1 0,1-1,4 3,0 0,1-1,-1-1,1 1,-1-1,1-1,-1 0,1 0,-1-1,0 0,1 0,-1-1,-1 0,1-1,0 0,-1-1,0 1,0-2,0 1,0-1,-1 0,0-1,0 1,-1-1,0-1,0 1,-1-1,0 0,0 0,-1-1,0 0,0 1,-1-2,-2 5,0 0,0-1,-1 1,0-1,0 1,-1-1,1 1,-1-1,0 1,-1 0,1 0,-1-1,0 1,0 0,-1 0,1 1,-1-1,0 0,0 1,-1 0,0 0,1 0,-1 0,0 0,-1 1,1 0,-1 0,1 0,-1 0,0 1,0 0,0 0,0 0,-1 1,1-1,-4 1,-19-8,2 2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316 105,'-16'3,"-1"2,1-1,0 2,0 0,0 1,1 1,0 0,1 1,0 1,0 0,1 1,0 0,1 1,0 0,1 1,1 1,0 0,0 0,2 0,0 1,0 1,1-1,1 1,1 1,0-1,1 1,0 9,3-4,1-1,2 0,0 0,1 0,1 0,0 0,2-1,1 0,0 0,2 0,0-1,1 0,1-1,7 9,-7-16,0-2,0 1,1-1,0-1,0 0,1-1,0 0,1-1,-1-1,1 0,0 0,0-2,1 0,-1 0,1-1,0-1,-1-1,1 0,0-1,-1 0,1-1,-1-1,1 0,-1-1,0-1,8-3,-1 0,0-2,-1 0,1-1,-2-1,0-1,0-1,-2 0,1-1,-2-1,0-1,-1 0,-1-1,0-1,-2 0,0-1,-1 0,-1-1,6-19,-9 26,-1-1,-1 1,0-2,-1 1,-1 0,0-1,-1 0,-1 1,-1-1,0 0,0 0,-2 1,0-1,-1 0,-1 1,0 0,-2-3,1 4,0 0,-1 1,-1 0,0 1,-1 0,0 0,-1 0,0 1,-1 0,0 1,-1 0,0 1,-1 0,0 1,0 0,0 1,-1 0,0 1,-1 0,1 1,-1 1,0 0,0 1,-1 0,1 1,0 1,-1 0,1 1,-1 1,-8 1,-21 9,8 1</inkml:trace>
  <inkml:trace contextRef="#ctx0" brushRef="#br0" timeOffset="765.811">62 472,'4'-8,"-1"1,1-1,0 1,0 0,1 0,0 0,0 1,1 0,-1 0,1 0,1 1,-1 0,1 0,0 0,0 1,0 0,1 1,-1-1,1 1,0 1,7-2,-7 0,0 0,0 1,0 1,0-1,1 1,-1 0,1 1,-1 0,1 0,-1 1,1 0,0 1,-1 0,1 0,-1 1,0 0,1 0,-1 1,0 0,0 0,0 1,-1 0,0 1,5 3,174 189,-179-193,1 0,1-1,-1 0,0 0,1-1,-1 0,1-1,0 0,-1 0,1-1,0 0,0 0,0-1,-1 0,1-1,-1 0,1 0,-1-1,1 0,-1 0,0-1,1-1,15-27,-22 18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507 481,'1'-4,"0"1,0 0,-1-1,1 1,-1-1,1 1,-1-1,0 1,-1-1,1 1,0-1,-1 1,0-1,0 1,0 0,0-1,-1 1,1 0,-1 0,0 0,0 0,0 0,0 1,0-1,-1 0,0 0,-5-2,0 1,0 0,0 0,-1 1,0 0,1 0,-1 1,0 1,0-1,0 1,0 1,0-1,0 2,0-1,0 1,-3 1,-12-1,-2 0,0 1,0 1,0 1,1 1,0 2,0 0,0 2,1 1,-21 11,43-20,-1 0,1 1,0-1,0 0,-1 1,1 0,0 0,1 0,-1 0,0 0,0 0,1 0,-1 0,1 0,0 1,0-1,0 1,0-1,0 1,0-1,0 1,1 0,0-1,-1 1,1 0,0-1,0 1,1 0,-1-1,0 1,1 0,0-1,-1 1,1-1,0 1,0-1,1 1,-1-1,0 0,1 1,0-1,-1 0,1 0,0 0,0-1,0 1,0 0,0-1,14 10,1-1,0-1,0-1,0 0,1-1,0-1,1-1,-1-1,6 1,72 9,-96-14,1 0,-1 1,1-1,-1 0,1 0,0 1,-1-1,1 0,-1 1,1-1,-1 0,1 1,-1-1,0 1,1-1,-1 1,1-1,-1 1,0-1,1 1,-1-1,0 1,0 0,0-1,1 1,-1-1,0 1,0 0,0-1,0 1,0-1,0 1,0 0,0-1,0 1,0 0,-1-1,1 1,0-1,0 1,0-1,-1 1,1 0,0-1,-1 1,1-1,-1 1,1-1,0 0,-1 1,1-1,-1 1,1-1,-1 0,1 1,-1-1,0 0,1 0,-1 1,-38 27,34-24,-27 16,12-9,2 1,0 1,0 0,1 1,1 1,0 1,1 0,0 2,12-14,1 0,-1 1,1-1,0 0,0 1,0 0,1 0,-1-1,1 1,0 0,1 0,-1 0,1 0,0 0,0 0,1 0,-1 0,1 0,0 0,1 0,-1 0,1-1,0 1,0 0,0-1,1 0,0 1,-1-1,1 0,1-1,-1 1,1 0,-1-1,1 0,0 0,0 0,0 0,1-1,-1 1,1-1,-1 0,1-1,4 2,0 1,-1 0,1 0,0-1,0 0,0-1,1 0,-1-1,1 0,-1 0,1-1,-1 0,1 0,-1-1,1-1,-1 1,0-2,0 1,0-1,0-1,0 1,0-1,-1-1,0 0,5-4,0-5</inkml:trace>
  <inkml:trace contextRef="#ctx0" brushRef="#br0" timeOffset="332.506">365 1,'-43'204,"9"2,1 87,-21 131,53-411,-3 18,1 0,2 1,1-1,2 0,5 31,-1-39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2.82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278 59,'-247'17,"217"-5,46 4,147-4,203-23,15-17,-151 10,1256-40,-1142 60,-656-2,286 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3.27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9 0,'0'0,"1"1,-1-1,0 0,1 1,-1-1,0 0,0 1,1-1,-1 0,0 1,0-1,0 1,1-1,-1 0,0 1,0-1,0 1,0-1,0 0,0 1,0-1,0 1,0-1,0 1,0-1,0 0,0 1,0-1,-1 1,1-1,0 0,0 1,0-1,-1 1,1-1,0 0,0 1,-1-1,1 0,0 1,-1-1,1 0,0 0,-1 1,1-1,0 0,-1 0,1 0,-1 0,1 1,0-1,-1 0,1 0,-1 0,1 0,-1 0,1 0,0 0,-1 0,1 0,-1 0,1 0,-1 0,17 4,0-1,0 0,1-1,-1 0,0-1,1-1,12-2,11 1,600-26,1150 24,-1623 8,-150 13,-19-7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22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69 0,'-10'29,"-3"14,-4 5,1-2,3-7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47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11 1,'-4'14,"-3"5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77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217 1,'-3'0,"0"0,-1 0,1 0,0 1,0-1,0 1,0 0,0 0,1 0,-1 0,0 1,0-1,1 1,-1 0,1-1,-1 1,1 0,0 1,-1-1,1 0,1 1,-1-1,0 1,0-1,1 1,0 0,-1 0,1-1,0 1,0 0,1 0,-1 0,1 0,-1 1,1-1,0 0,0 0,0 0,1 0,-1 0,1 0,-1 0,1 0,0 0,0 0,1 0,-1-1,1 1,0 2,2-1,-1 0,0 0,-1 1,1-1,-1 1,0 0,0 0,0 0,0 0,-1 0,0 0,0 0,-1 0,1 0,-1 1,0-1,0 0,-1 0,0 1,0-1,0 0,0 0,-1 0,0 0,0-1,0 1,-1 0,1-1,-1 1,0-1,-1 0,-1 2,0-2,0-1,0 0,0 0,-1 0,1-1,-1 0,1 0,-1 0,0 0,0-1,0 0,0-1,0 1,0-1,0 0,0-1,0 1,0-1,0 0,1-1,-1 1,0-1,-1-1,-6-8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9.68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1,'0'0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9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54 109,'-18'57,"6"-15,8-33,0-1,1 1,0 1,0-1,1 0,1 1,-1-1,1 1,1-1,0 1,0 0,1-1,0 1,0-1,1 1,1-1,-1 0,2 0,-1 0,1 0,1 0,2 3,-4-8,0 0,0 0,0-1,1 1,0-1,-1 0,1 0,1-1,-1 1,0-1,0 0,1 0,-1 0,1 0,0-1,0 0,-1 0,1 0,0-1,0 1,0-1,0 0,0-1,-1 1,1-1,0 0,0 0,-1-1,4 0,26-14,-2-2,0 0,-1-2,-1-2,0 0,-2-2,-1-2,-1 0,-1-1,-2-2,6-10,-28 38,-1 0,1-1,0 1,-1 0,1 0,0 0,0 0,0 0,0 0,0 0,0 0,0 0,0 0,0 0,0 1,0-1,1 0,-1 1,0-1,0 1,1 0,-1-1,0 1,1 0,-1 0,0-1,1 1,-1 0,1 1,-1-1,0 0,1 0,-1 1,0-1,1 0,-1 1,0-1,0 1,1 0,-1-1,0 1,0 0,0 0,0 0,0 0,0 0,0 0,0 0,0 0,-1 0,1 0,0 0,-1 1,1-1,-1 0,1 1,25 53,-23-45,1 0,0 0,1 0,0 0,1-1,0 0,0 0,1-1,0 1,1-1,-1-1,2 0,-1 0,1 0,1 0,-3-4,0 0,1-1,-1 0,1 0,0 0,-1-1,1 0,0 0,0-1,-1 0,1-1,0 0,0 0,-1 0,1-1,-1 0,1-1,-1 0,0 0,0 0,0-1,0 0,-1 0,1-1,-1 0,0 0,-1 0,1-1,-1 0,0 0,0 0,-1-1,0 1,0-1,-1 0,3-7,44-151,-38 112,8 13,-7 28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9.442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77 0,'-14'24,"-5"18,1 6,3-1,5-7</inkml:trace>
  <inkml:trace contextRef="#ctx0" brushRef="#br0" timeOffset="501.268">331 198,'18'-26,"1"1,1 1,2 1,0 1,1 1,13-8,-34 27,-1 0,1 0,0 0,0 1,0-1,0 1,0-1,0 1,1 0,-1 0,0 0,1 0,-1 0,0 1,1-1,-1 1,1-1,-1 1,1 0,-1 0,1 0,-1 0,1 0,-1 1,1-1,-1 1,1 0,-1 0,1-1,-1 2,0-1,0 0,0 0,1 1,-1-1,0 1,-1-1,1 1,2 2,12 47,-15-46,-1-1,1 0,-1 0,1 0,1 1,-1-1,1 0,-1 0,1-1,0 1,0 0,1 0,-1-1,1 0,0 1,0-1,0 0,0 0,0-1,1 1,-1-1,1 1,0-1,0 0,-1-1,1 1,0-1,1 1,5-3,0 0,0-1,-1 1,1-2,0 0,-1 0,1 0,-1-1,0-1,0 1,-1-2,1 1,-1-1,0 0,-1-1,1 0,-2 0,1-1,-1 1,0-1,0-1,-1 1,0-1,0 0,1-6,5-5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5.53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199 1,'-2'26,"-2"1,0-1,-1 1,-2-1,-1-1,-1 1,-7 28,-100 278,112-322,-1 0,1 1,1-1,0 1,0 0,1 0,1 0,0 0,0 0,1 0,0 1,1-1,2 9,-2-18,0 0,0 0,0 0,1 0,-1 0,1-1,-1 1,1 0,0-1,-1 1,1-1,0 1,0-1,0 0,0 0,0 0,0 0,1 0,-1-1,0 1,0-1,1 1,-1-1,0 0,1 0,-1 0,0 0,1 0,-1 0,0-1,2 1,78-24,-64 17,56-21,-51 18,1 0,-1 2,2 1,-1 1,1 1,0 1,18 0,58 6,-94 3,-7 1</inkml:trace>
  <inkml:trace contextRef="#ctx0" brushRef="#br0" timeOffset="521.457">1102 255,'2'51,"-2"-1,-2 1,-2-1,-2 0,-3 0,-2-1,-2 0,-10 24,-15 37,33-99</inkml:trace>
  <inkml:trace contextRef="#ctx0" brushRef="#br0" timeOffset="802.296">763 283,'43'0,"43"-5,12-1,-1 0,-8-4,-14 1,-15 0,-13 3,-9 2,-7 2,-3-4,-8 0</inkml:trace>
  <inkml:trace contextRef="#ctx0" brushRef="#br0" timeOffset="1305.9">1666 86,'-151'452,"145"-433,1 0,1 1,1-1,0 1,1 0,2 0,0 0,1 0,1 3,-2-22,0 1,0 0,0 0,1-1,-1 1,0 0,1-1,-1 1,1 0,0-1,-1 1,1 0,0-1,0 1,0-1,0 0,0 1,0-1,1 0,-1 0,0 1,1-1,-1 0,1 0,-1-1,1 1,-1 0,1 0,-1-1,1 1,0-1,0 1,-1-1,1 0,0 0,0 0,-1 0,1 0,0 0,0 0,-1 0,1-1,0 1,-1-1,1 1,1-2,76-40,-76 40,142-86,-144 87,0 0,0 0,1 0,-1 1,0-1,0 1,1-1,-1 1,1-1,-1 1,0 0,1 0,-1-1,1 1,-1 0,1 0,-1 1,1-1,-1 0,0 0,1 1,-1-1,0 1,1-1,-1 1,0-1,1 1,-1 0,0 0,0 0,0 0,0 0,0 0,0 0,0 0,0 0,0 0,0 0,-1 1,1-1,0 0,-1 0,1 1,-1 0,-2 65,-10 17,14-65</inkml:trace>
  <inkml:trace contextRef="#ctx0" brushRef="#br0" timeOffset="1565.639">2146 650,'-5'24,"-1"8</inkml:trace>
  <inkml:trace contextRef="#ctx0" brushRef="#br0" timeOffset="1716.31">2174 283,'0'0</inkml:trace>
  <inkml:trace contextRef="#ctx0" brushRef="#br0" timeOffset="2033.765">2625 509,'-13'4,"11"-4,-1 0,1 0,-1 0,0 0,1 0,-1 0,1 1,-1-1,1 1,-1 0,1 0,-1 0,1 0,0 0,-1 0,1 1,0-1,0 1,0-1,0 1,0 0,0 0,1 0,-1 0,1 0,-1 0,1 1,0-1,0 0,0 1,0-1,0 1,0-1,1 1,-1-1,1 1,0-1,0 1,0 0,0-1,0 1,0-1,1 2,32 37,-30-39,1 0,-1 1,0-1,0 1,0 0,0 0,-1 0,1 0,-1 0,0 0,0 1,0-1,0 1,-1 0,1 0,-1-1,0 1,0 0,0 0,-1 0,1 0,-1 0,0 0,0 0,0 0,-1 0,0 0,1 0,-1 0,-1 0,1 0,0-1,-1 1,-1 1,0-1,0-1,0 1,-1-1,1 0,-1 0,0-1,0 1,0-1,0 1,-1-1,1 0,0-1,-1 1,1-1,-1 0,0 0,1-1,-1 1,0-1,0 0,1 0,-1 0,0-1,1 0,-1 0,0 0,1 0,-1-1,1 0,-3-1,-7-10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44.38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310 37,'-2'-2,"0"-1,0 0,0 1,0-1,0 1,-1 0,1 0,-1 0,1 0,-1 0,0 0,0 1,0-1,0 1,0 0,0 0,0 0,0 0,-1 1,1-1,0 1,0 0,-1 0,1 0,0 0,0 0,-1 1,1-1,0 1,0 0,-2 1,-95 44,92-41,-1 1,1-1,0 2,1-1,-1 1,1 0,1 1,-1 0,1 0,1 0,-1 1,2-1,-1 1,1 0,0 1,1-1,0 1,0 0,1-1,1 1,0 0,0 0,1 0,0 0,0 0,1 0,1 0,2 9,1-13,1 0,-1 0,1-1,1 1,-1-2,1 1,0-1,0 1,0-2,1 1,-1-1,1-1,0 1,0-1,0 0,0-1,0 0,0 0,1-1,6-1,72 3,-62-3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1.76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116 566,'14'5,"0"-2,0 0,0 0,1-2,-1 1,1-2,-1 0,1-1,8-1,-18 1,-1 0,1 1,0-1,0-1,-1 1,1-1,-1 0,0 0,1 0,-1-1,0 1,0-1,0 0,-1 0,1 0,-1-1,1 1,-1-1,0 0,-1 0,1 0,-1 0,0-1,0 1,0 0,0-1,-1 0,1 1,-1-5,0 6,-1 1,0 0,0 0,0 0,0 0,0-1,0 1,-1 0,1 0,-1 0,1 0,-1 0,0-1,0 1,0 1,0-1,0 0,0 0,-1 0,1 0,-1 1,1-1,-1 1,1-1,-1 1,0 0,0 0,0-1,0 1,0 1,0-1,0 0,0 0,0 1,0-1,0 1,0-1,-2 1,-85 7,71 0,1 2,0 0,1 0,0 2,1 0,0 0,1 2,0 0,1 0,0 2,1-1,-6 11,15-21,0-1,0 0,0 1,0-1,0 1,1 0,0 0,0 0,0 0,0 0,1 0,0 0,-1 1,2-1,-1 0,0 1,1-1,0 1,0-1,0 1,0-1,1 1,0-1,0 0,0 1,1-1,-1 0,1 0,0 0,0 0,0 0,1 0,-1 0,1-1,0 0,0 1,0-1,1 0,-1 0,1-1,-1 1,1-1,0 1,18 1,0-1,0 0,1-2,-1 0,0-2,1 0,-1-2,0 0,0-1,1-2,135-47,-134 43</inkml:trace>
  <inkml:trace contextRef="#ctx0" brushRef="#br0" timeOffset="395.128">483 735,'249'-207,"-220"188,-16 42,-15 14,0-33,1 1,0 0,0 0,0-1,1 1,-1 0,1 0,0 0,0-1,1 1,0 0,0 0,0 0,0-1,1 1,-1-1,1 1,0-1,1 0,-1 1,1-1,0-1,0 1,0 0,0-1,1 1,-1-1,1 0,0 0,0 0,4 1,4-2,0 0,0-1,0-1,0 0,0-1,0 0,0-1,0 0,0-1,-1 0,1-1,-1 0,0-1,0 0,0-1,-1 0,0-1,0 0,0 0,-1-1,-1 0,1-1,-1 0,0-1,10-8</inkml:trace>
  <inkml:trace contextRef="#ctx0" brushRef="#br0" timeOffset="665.246">1498 1,'-30'79,"3"1,4 1,-12 80,9 8,24-157,-1 0,-1 0,0 0,0-1,-2 0,1 0,-1 0,-1-1,0 1,-7 7,4-4</inkml:trace>
  <inkml:trace contextRef="#ctx0" brushRef="#br0" timeOffset="915.788">1131 453,'39'5,"36"1,11-5,-6-2,-10-2,-13 1,-11 0,-9 0,-6 1,-3 0,-2 1,-5 0</inkml:trace>
  <inkml:trace contextRef="#ctx0" brushRef="#br0" timeOffset="1327.946">1865 538,'11'-7,"-2"3,0 0,-1-1,1 0,-1 0,0-1,-1 0,1 0,-1-1,0 0,-1 0,0-1,0 0,-1 0,1 0,-2-1,4-8,-8 15,0 0,0 0,-1 0,1 1,-1-1,0 0,1 0,-1 0,0 1,0-1,0 0,0 1,-1-1,1 1,0-1,-1 1,1 0,0 0,-1-1,0 1,1 0,-1 0,0 0,0 1,1-1,-1 0,0 1,0-1,0 1,0 0,0-1,0 1,1 0,-1 0,0 0,0 1,0-1,0 0,0 1,0-1,0 1,0-1,1 1,-1 0,0 0,1 0,-1 0,0 0,1 0,-1 1,1-1,-1 1,-16 7,1 1,0 0,1 1,0 1,1 1,0 0,1 1,0 0,1 1,1 1,0 0,1 1,1 0,-2 5,11-18,-1 1,1-1,0 0,0 1,1-1,-1 1,1-1,0 1,0-1,0 1,1-1,-1 1,1-1,0 1,1-1,-1 0,1 0,0 1,0-1,0 0,0-1,1 1,-1 0,1-1,0 1,0-1,1 0,-1 0,1 0,-1 0,1-1,0 0,0 1,0-1,0-1,0 1,1-1,-1 1,0-1,1 0,-1-1,1 1,2-1,13 2,-1-1,1-1,-1 0,1-2,-1 0,0-2,0 0,0 0,0-2,-1-1,5-2,4-1,-3 3</inkml:trace>
  <inkml:trace contextRef="#ctx0" brushRef="#br0" timeOffset="2216.501">2260 424,'-3'-1,"0"0,0 1,0-1,0 0,0 1,0 0,0-1,0 1,-1 0,1 1,0-1,0 1,0-1,0 1,0 0,0 0,0 0,0 0,1 1,-1-1,0 1,1 0,-1 0,1 0,-1 0,1 0,0 0,0 1,0-1,0 1,1-1,-1 1,1 0,-1-1,1 1,0 0,-1 2,0 34,-3 0,-1 0,-2 0,-10 29,22-94,17-25,2 1,2 1,27-39,-48 81,2-4,-1 0,1 0,0 1,0-1,1 1,0 0,1 1,0 0,0 0,1 0,0 1,1 1,0 0,0 0,0 0,1 2,11-6,-20 11,0 0,0 0,0 0,-1 0,1 0,0 1,0-1,0 1,-1-1,1 1,0-1,0 1,-1 0,1 0,-1 0,1 0,-1 0,1 0,-1 0,0 1,1-1,-1 0,0 1,0-1,0 1,0-1,0 1,0 0,0-1,-1 1,1 0,-1 0,1-1,-1 1,0 0,0 0,1 0,-1 0,-1 1,-1 75,-22 19,21-74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5.50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172 538,'-20'19,"1"0,1 2,1 0,1 0,1 2,1 0,1 0,0 1,2 1,1 1,9-24,0 0,0 0,1 0,-1 0,1 0,-1 0,1 1,0-1,-1 0,1 0,0 1,1-1,-1 0,0 0,1 0,-1 0,1 1,-1-1,1 0,0 0,0 0,0 0,0 0,0 0,1-1,-1 1,1 0,-1-1,1 1,-1-1,1 1,0-1,0 0,0 1,0-1,0 0,0-1,0 1,0 0,0 0,0-1,0 1,0-1,1 0,0 0,7 1,0-1,0 0,0 0,0-1,0-1,0 0,0 0,-1-1,1 0,-1-1,0 0,0 0,0-1,0 0,-1-1,0 0,0 0,0 0,2-5,12-10,-2-2,0 0,-2-2,-1 0,12-23,-23 37,0-1,0 0,-1 0,-1-1,0 0,-1 1,0-1,-1 0,-1-1,0 1,0 0,-2 0,1 0,-2-1,0 1,-2-9,2 18,0 0,-1 1,1-1,-1 0,0 1,1 0,-1 0,-1 0,1 0,0 0,-1 1,0-1,1 1,-1 0,0 0,0 1,0-1,0 1,0 0,-1 0,1 0,0 0,0 1,-1 0,1-1,0 2,-1-1,1 0,0 1,-1 0,1 0,0 0,0 1,0-1,0 1,0 0,0 0,1 1,-1-1,1 1,-1-1,1 1,0 0,0 1,0-1,0 0,-1 4,4-6,-1 0,1 0,0 0,0 0,-1 0,1 0,0 1,0-1,0 0,0 0,0 0,1 0,-1 1,0-1,0 0,1 0,-1 0,1 0,-1 0,1 0,-1 0,1 0,0 0,0 0,-1 0,1 0,0 0,0-1,0 1,0 0,0-1,0 1,0 0,0-1,0 0,0 1,0-1,0 1,0-1,1 0,-1 0,0 0,0 0,0 0,0 0,1 0,-1 0,0 0,0 0,0-1,0 1,0 0,0-1,1 1,-1-1,0 1,0-1,0 0,0 1,-1-1,1 0,0 0,0 1,0-1,0-1,41-21,-2-1,-1-2,0-2,-3-1,0-2,-2-2,-1 0,26-37,21-39,-63 104,-18 35,0-24,-92 637,85-552,2 5,-3-1,-5 0,-4-2,-4 0,-4-1,-17 35,40-117,-2 0,0 1,0-1,-1-1,0 1,0-1,-1 0,0-1,-1 0,0 0,0 0,-1-1,0 0,0-1,-1 0,-1 0,10-5,-1-1,1 1,-1-1,1 0,-1 0,1 0,-1 0,1 0,-1 0,1 0,-1-1,1 1,-1 0,1-1,-1 1,1-1,0 0,-1 1,1-1,0 0,0 0,-1 0,1 0,0 0,0 0,0 0,0 0,0 0,0-1,1 1,-1 0,0-1,1 1,-1 0,1-1,-1 1,1-1,-1 1,1-1,0 1,0-2,-5-65,14 27,1 1,1 0,3 1,1 1,2 0,1 1,2 1,2 1,1 0,2 2,28-29,18-20,-42 55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6.69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95,'19'-12,"-1"0,0 1,0 0,1 1,1 1,-1 1,1 1,1 0,0 2,-19 4,0 1,1-1,-1 1,0 0,1-1,-1 1,0 0,0 1,1-1,-1 0,0 1,1-1,-1 1,0 0,0-1,0 1,0 0,0 0,0 1,0-1,0 0,0 1,0-1,-1 1,1-1,-1 1,1 0,-1 0,1 0,-1 0,0 0,0 0,0 0,0 0,-1 0,1 0,0 1,-1-1,0 0,1 1,-1-1,0 0,0 0,0 1,-1-1,1 0,0 1,-1-1,0 0,-7 53,-3 0,-1-1,-4-1,-6 12,-15 55,5 5,33-125,0 1,0-1,0 0,0 0,0 0,0 0,0 0,0 0,0 0,0 0,0 0,-1 0,1 0,0-1,0 1,0 0,0-1,0 1,0-1,-1 1,1-1,0 1,0-1,-1 0,1 1,0-1,-1 0,1 1,-1-1,1 0,-1 0,1 0,-1 1,0-1,1 0,-1 0,0 0,1-1,-1 2,55-69,153-172,-82 126,-124 113,-1 1,1-1,-1 1,1 0,-1 0,1-1,0 1,0 1,0-1,-1 0,1 0,0 1,0-1,0 1,0-1,0 1,0 0,0 0,0 0,0 0,0 0,0 0,0 1,0-1,0 1,0-1,0 1,0 0,0 0,0 0,-1 0,1 0,0 0,-1 0,1 0,-1 1,1-1,-1 1,1-1,-1 1,0 0,0-1,0 1,0 0,0 0,0 0,-1-1,1 1,-1 0,1 0,-1 0,0 0,1 1,0 15,0-1,-1 1,-1-1,0 1,-2-1,0 0,-3 9,-6 44,10-50,0-8,0 0,1 0,0 0,1 0,0 0,1 0,1 0,0 0,2 5,-4-15,1-1,0 1,0-1,1 1,-1-1,0 1,0-1,1 1,-1-1,1 0,-1 0,1 0,0 0,-1 0,1 0,0 0,-1 0,1-1,0 1,0-1,0 1,0-1,0 0,0 0,0 0,0 0,-1 0,1 0,0 0,0-1,0 1,0-1,0 1,-1-1,1 0,0 0,0 0,0-1,67-40,131-139,-67 69,-133 111,1 0,0 1,0-1,0 1,0-1,-1 1,1-1,0 1,0 0,0-1,0 1,0 0,0 0,0 0,0 0,0 0,0 0,0 0,0 0,0 0,0 0,0 1,0-1,0 0,0 1,0-1,0 1,0-1,0 1,0-1,-1 1,1-1,0 1,0 0,-1 0,1-1,0 1,-1 0,1 0,-1 0,1 0,-1-1,1 1,-1 0,0 0,1 0,-1 0,0 0,0 0,0 0,0 0,0 0,0 0,0 0,0 0,0 0,0 0,-1 1,-6 61,-31 86,37-145,1 0,0 1,0-1,0 0,0 0,0 0,1 1,0-1,0 0,0 0,0 0,1 0,0 0,-1-1,2 1,-1 0,0-1,1 1,-1-1,1 0,0 0,0 0,0 0,0-1,3 2,15 8</inkml:trace>
  <inkml:trace contextRef="#ctx0" brushRef="#br0" timeOffset="371.695">1835 180,'-50'17,"1"3,1 2,0 1,2 3,1 2,-14 13,-32 56,88-93,1-1,0 0,0 1,1-1,-1 1,0 0,1-1,0 1,0 0,0 0,1 0,-1 0,1 0,0 0,0 0,0 0,1 0,-1 0,1-1,0 1,0 0,0 0,1 0,-1-1,1 1,0-1,0 1,0-1,1 0,-1 0,2 2,1-1,0 0,0-1,0 0,1 0,-1 0,1 0,-1-1,1 0,0 0,0-1,0 0,0 0,0 0,0 0,0-1,0 0,0-1,0 1,0-1,0 0,0-1,1 0,127-50,-108 38,-2 0,1-1,-2-2,0 0,-1-2,-1 0,-1-1,0-2,-2 0,0 0,11-22,-31 48,-4 5,1 0,0 1,0 0,1 0,1 0,0 0,0 0,1 1,0 0,0-1,1 1,1 0,0 3,25 18,-7-25</inkml:trace>
  <inkml:trace contextRef="#ctx0" brushRef="#br0" timeOffset="724.031">2626 39,'-289'153,"221"-94,66-57,1 0,-1 0,1-1,-1 1,1 0,0 0,0 0,0 0,0 0,0 1,1-1,-1 0,1 0,-1 0,1 1,0-1,0 0,0 1,0-1,0 0,0 0,1 1,-1-1,1 0,0 0,-1 0,1 0,0 1,0-1,1 0,-1-1,0 1,1 0,-1 0,1 0,-1-1,1 1,80 56,-82-54,0 1,-1-1,1 0,-1 0,0 0,0 0,0 0,-1-1,0 1,1 0,-1 0,0-1,-1 1,1-1,-1 0,1 0,-1 0,0 0,0 0,0-1,-1 1,1-1,-1 0,1 0,-2 0,-1 3,0 0,0 1,-1 0,1-1,-1 0,0-1,0 1,0-1,-1-1,1 1,-1-1,0-1,0 1,-4 0,4-8,7-4</inkml:trace>
  <inkml:trace contextRef="#ctx0" brushRef="#br0" timeOffset="1107.322">3106 95,'-13'3,"1"0,0 0,0 1,0 0,0 1,1 1,0 0,0 0,0 1,1 0,0 1,0 0,1 1,0 0,1 0,-5 7,11-12,0 0,1 0,-1 1,1-1,0 1,0-1,1 1,-1-1,1 1,0-1,0 1,0-1,1 1,-1-1,1 1,0-1,1 1,-1-1,1 0,0 1,0-1,0 0,0 0,1-1,1 2,21 59,-26-55,-1-1,0 1,-1 0,1-1,-2 0,1 0,-1 0,0 0,-1 0,0-1,0 0,-1 0,0 0,0-1,0 1,-1-2,0 1,0-1,0 0,-1 0,0-1,1 0,-2 0,1-1,-112 46,100-45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8.97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32 211,'38'-12,"-1"-1,0-2,0-2,-2-1,0-2,-1-1,-2-2,0-1,3-5,-35 28,0 0,0 0,1 0,-1 0,1 0,-1 0,1 0,-1 1,1-1,-1 0,1 0,0 0,0 1,-1-1,1 0,0 1,0-1,0 1,0-1,-1 1,1-1,0 1,0 0,0-1,0 1,0 0,0 0,0 0,0-1,0 1,0 0,0 1,0-1,0 0,0 0,0 0,0 0,0 1,0-1,0 1,0-1,0 1,0-1,0 1,0-1,-1 1,1-1,0 1,0 0,-1 0,1-1,0 1,-1 0,1 0,-1 0,1 0,-1 0,1 0,16 157,-6 0,-8 0,-8 28,5-153,-2 0,-1 0,-2 0,-1-1,-1 0,-2 0,-1-1,-2 0,0 0,-3-2,0 1,-2-2,-1 0,-1-1,-1-1,-6 3,18-21,-1-1,1-1,-1 0,-1 0,1-1,-1 0,0 0,0-1,0-1,-1 0,-9 2,16-4,-1 0,1-1,-1 1,1-1,-1 0,1-1,-1 1,1-1,0 1,-1-1,1-1,0 1,0-1,-1 1,1-1,0-1,1 1,-1 0,0-1,1 0,-1 0,1 0,0 0,0 0,0-1,0 1,1-1,-1 0,1 0,0 0,-3-11,1-1,1 0,0 0,1 0,1 0,1-1,0 1,1 0,0 0,2 0,0 0,0 0,2 0,0 1,0 0,2 0,0 0,1 1,5-8,11-11,2 1,2 1,0 1,2 2,1 1,2 1,0 2,1 1,2 2,23-11,-47 25,10-7,0 0,1 1,1 1,0 2,0 0,1 1,0 2,1 1,0 0,11 1,-14 5</inkml:trace>
  <inkml:trace contextRef="#ctx0" brushRef="#br0" timeOffset="307.575">851 832,'0'0,"-1"1,1-1,0 1,-1-1,1 0,-1 1,1-1,0 1,-1-1,1 0,-1 0,1 1,-1-1,1 0,-1 0,1 0,-1 1,1-1,-1 0,1 0,-1 0,0 0,1 0,-1 0,1 0,-1 0,1 0,-1-1,1 1,-1 0,1 0,-1 0,1-1,-1 1,1 0,-1 0,1-1,-1 1,1 0,0-1,-1 1,1-1,-1 1,1 0,0-1,0 1,-1-1,1 1,0-1,0 1,-1-1,1 1,0-1,0 1,0-1,0 0,0 1,0-1,0 1,0-1,0 1,0-1,0 1,0-1,0 1,1-1,-1 0,13-39,-12 38,6-15,11-30,3 0,1 2,2 1,2 1,21-25,6 18,-36 42</inkml:trace>
  <inkml:trace contextRef="#ctx0" brushRef="#br0" timeOffset="689.439">1613 465,'-218'73,"205"-67,0 1,0 0,1 1,0 0,0 1,1 1,0-1,1 2,0 0,0 0,1 0,1 1,0 1,-4 7,11-18,-1 0,0 1,1-1,0 1,0 0,-1-1,1 1,1 0,-1 0,0-1,1 1,-1 0,1 0,0 0,0 0,0 0,1-1,-1 1,0 0,1 0,0 0,0-1,0 1,0 0,0-1,0 1,1-1,0 1,-1-1,1 1,0-1,0 0,0 0,0 0,0 0,1-1,-1 1,0 0,1-1,-1 0,1 0,0 1,-1-1,1-1,0 1,3 0,7-3,1-1,-1-1,1 0,-1-1,0-1,-1 0,1 0,-1-1,0-1,-1 0,0 0,0-1,-1-1,4-4,27-21,-20 18,-16 12,1-1,0 1,0 0,0 1,0-1,0 1,1 0,0 1,0 0,0 0,0 0,1 1,-1 0,1 0,-1 1,2 0,18 22,-20-4</inkml:trace>
  <inkml:trace contextRef="#ctx0" brushRef="#br0" timeOffset="1122.289">1923 775,'46'-58,"2"2,2 2,3 2,3 3,-47 41,-6 3,1 1,0 0,1 0,-1 1,1-1,-1 1,1 0,0 0,0 1,0-1,1 1,-1 0,0 1,1-1,-1 1,1 0,5 0,-9 3,1 1,-1-1,0 1,0 0,0-1,0 1,-1 0,1 0,-1 0,0 0,1 1,-1-1,-1 0,1 1,0-1,-1 0,0 1,0-1,0 0,0 1,0-1,-1 0,0 1,1-1,-1 0,0 5,1-4,3 52,-3-55,1 0,-1 0,1 0,-1 0,0 0,1 0,0 0,-1 0,1 0,0 0,-1 0,1 0,0-1,0 1,0 0,0 0,0-1,0 1,0-1,0 1,0-1,0 1,0-1,0 0,0 1,0-1,0 0,0 0,1 0,-1 0,0 0,0 0,0 0,0 0,0 0,1 0,-1-1,0 1,0-1,0 1,0-1,0 1,0-1,0 1,0-1,0 0,172-106,-170 107,0 0,1 0,-1 0,0 0,0 0,1 1,-1-1,0 1,0 0,0 0,0 0,0 1,0-1,0 1,0-1,0 1,-1 0,1 0,0 0,-1 1,0-1,0 0,0 1,0 0,0-1,0 1,-1 0,1 0,-1 0,0 0,1 0,-2 0,1 0,0 1,-1-1,1 0,-1 3,36 57,36-38,-48-24</inkml:trace>
  <inkml:trace contextRef="#ctx0" brushRef="#br0" timeOffset="1423.826">2967 690,'21'-8,"13"-2,0-2,-1-1,0-2,-1-2,-1 0,0-2,-2-1,0-2,20-20,-45 40,-1-1,0 0,0 1,0-1,0 0,0-1,0 1,-1 0,0-1,1 0,-1 1,-1-1,1 0,0 0,-1 0,0 0,0 0,0 0,-1 0,1 0,-1-1,0 1,0 0,-1 0,1 0,-1-1,0 1,0 0,0 0,0 0,-1 0,0 0,1 1,-2-1,1 0,0 1,-1 0,1-1,-1 1,0 0,0 0,0 1,-1-1,1 1,-1-1,1 1,-3-1,-1 2,1 0,-1 0,0 0,1 1,-1 0,1 0,-1 1,0 0,1 0,-1 1,1 0,0 0,0 0,-1 1,2-1,-1 2,0-1,0 1,1-1,0 2,-1-1,-94 107,92-100,1 1,0 0,1 0,0 1,1 0,0 0,1 0,1 1,0-1,1 1,0-1,1 1,1 0,0 0,1 0,0-1,1 1,1-1,0 1,1-1,0 0,1 0,1 0,0-1,0 0,1 0,1 0,0-1,1 0,0-1,0 0,1 0,0-1,1 0,0-1,7 4,86 27,-75-33</inkml:trace>
  <inkml:trace contextRef="#ctx0" brushRef="#br0" timeOffset="2221.161">1726 606,'0'5,"0"6,0 6,4 0,3 3,3-3,7-4,3-5,0-3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1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345 226,'1'67,"-13"151,-23-12,33-195,10-31,39-152,60-144,-80 265,-26 50,0 0,-1 1,1-1,0 0,0 0,0 1,0-1,0 0,0 1,0-1,0 1,0-1,0 1,0 0,0-1,0 1,0 0,0 0,0 0,0 0,1 0,-1 0,0 0,0 0,0 0,0 0,0 1,0-1,0 0,0 1,0-1,0 1,0-1,0 1,0 0,0-1,0 1,0 0,0 0,-1-1,1 1,0 0,-1 0,1 0,0 0,-1 0,1 0,-1 0,26 38,-2 2,-2 0,-1 2,9 31,-17-45,33 96,-45-125,0 0,-1 1,1-1,0 1,0-1,-1 1,1-1,0 1,-1-1,1 1,-1-1,1 1,0 0,-1 0,1-1,-1 1,0 0,1 0,-1-1,0 1,1 0,-1 0,0 0,0 0,0 0,0-1,0 1,0 0,0 0,0 0,0 0,0 0,0-1,0 1,-1 0,1 0,0 0,-1 0,1-1,-1 1,1 0,-1-1,1 1,-1 0,1-1,-1 1,0 0,1-1,-1 1,0-1,1 1,-1-1,0 1,0-1,0 0,1 1,-1-1,0 0,0 0,0 0,0 0,1 0,-1 1,0-1,0-1,0 1,0 0,0 0,-17-3,7 3,0-2,0 1,0-1,0-1,0 0,1-1,-1 0,1 0,0-1,0-1,0 0,1 0,-6-5,9 6,-1 1,0-1,0 2,0-1,-1 1,1 0,-1 0,0 1,1 0,-1 0,0 1,0 0,0 0,-1 1,1 0,0 1,0-1,0 2,0-1,0 1,-6 3,-4-3,4-3</inkml:trace>
  <inkml:trace contextRef="#ctx0" brushRef="#br0" timeOffset="2965.618">7 1016,'1'1,"0"1,1-1,-1 0,1 0,-1 0,1 0,-1 0,1 0,-1 0,1 0,0-1,0 1,-1-1,1 1,0-1,0 0,0 0,0 0,-1 0,1 0,0 0,0 0,0 0,-1-1,1 1,0-1,0 0,-1 1,1-1,1-1,-1 2,139-61,105-94,115-57,-175 124,-120 55,59-40,-123 70,-1 0,0 0,0 0,0 0,-1 0,1 0,-1-1,1 1,-1 0,0 0,0-1,-1 1,1 0,-1 0,0 0,1-1,-1 1,-1 0,1 0,0 0,-1 0,1 1,-1-1,0 0,0 1,0-1,0 1,-1 0,1-1,-1 1,1 0,-1 0,0 1,0-1,0 1,0-1,-2 0,-8-8,-205-175,201 172,-2 1,0 0,0 2,-1 0,0 1,-1 1,0 1,0 0,-1 2,1 1,-21-2,-181 5,202 4,1 0,-1 1,1 1,-1 1,2 1,-1 0,1 2,0 0,0 1,1 1,1 1,0 0,1 1,0 1,1 1,0 0,-4 8,7-10,2 1,0 1,1 0,0 0,1 1,1 0,0 0,-1 8,3 3,1-1,0 1,3 0,0 0,1 0,3 15,0 27,8 62,53 87,-55-200,1-3</inkml:trace>
  <inkml:trace contextRef="#ctx0" brushRef="#br0" timeOffset="7018.402">741 791,'33'20,"20"45,-41-46,1-2,1 1,0-2,2 0,-1-1,2 0,0-1,1-1,0-1,1-1,1 0,10 3,-3-5,2-1,-1-2,1-1,0-1,0-1,28-2,-53-1,-3-1,0 1,0-1,0 1,0-1,0 1,0-1,0 1,0 0,0-1,1 1,-1 0,0 0,0 0,0 0,0 0,0 0,1 0,-1 0,0 1,0-1,0 0,0 1,0-1,0 0,0 1,0 0,0-1,0 1,0-1,0 1,0 0,0 0,0 0,-1 0,1-1,0 1,-1 0,1 0,0 0,-1 0,1 0,-1 1,0-1,1 0,-1 0,0 0,0 0,0 0,0 1,0-1,0 0,0 0,0 0,0 0,0 1,-121 110,46-16,73-93,0 0,1 0,0 0,0 1,0-1,0 1,0-1,0 1,1-1,0 1,0-1,0 1,0-1,0 1,1 0,0-1,0 0,0 1,0-1,0 1,0-1,1 0,0 0,0 0,0 0,0 0,0 0,0-1,1 1,-1-1,1 1,1 0,6 2,0 0,0-1,1 0,-1-1,1 0,0 0,0-1,0-1,0 0,1 0,-1-1,0 0,0-1,0-1,1 0,26 0,-6 0,71 8,-101-4,0 1,-1-1,1 1,-1-1,0 1,0 0,0 0,0-1,0 1,0 0,-1 0,1 0,-1 0,0 0,0 0,0 0,-1 0,1 0,0 0,-1 0,0-1,0 1,0 0,0 0,0-1,-1 1,1 0,-1-1,1 1,-1-1,0 0,0 0,0 0,0 0,-1 1,-2 4,-29 45,23-38,1 1,0 1,1 0,0 0,2 0,0 1,1 0,-2 7,9-20,-1 0,1 0,0 0,0 1,1-2,-1 1,1 0,0 0,0 0,0-1,0 1,1-1,-1 0,1 0,0 0,0 0,0 0,0 0,1-1,-1 1,1-1,-1 0,1 0,0-1,0 1,0-1,0 0,0 0,0 0,0 0,0-1,0 1,0-1,1 0,-1-1,0 1,0-1,0 0,0 0,0 0,3-1,41-7,-30 4,1 1,-1 1,1 1,-1 0,1 2,0 0,-1 1,1 1,-1 0,6 3,-20-4,0 1,-1-1,0 1,1 0,-1 0,0 1,0-1,0 0,0 1,-1 0,1 0,-1 0,1 0,-1 0,0 0,0 1,-1-1,1 1,-1-1,0 1,1-1,-2 1,1 0,0 0,-1-1,1 1,-1 0,0 0,-1 0,1 0,-1-1,1 1,-2 3,-47 123,48-127,-1-1,-1 0,1 0,0 1,0-1,0 0,0 1,0 0,1-1,-1 1,1 0,0 0,0 0,0 0,0 0,0 0,0 0,1 0,0 0,0 0,0 0,0 1,0-1,0 0,1 0,-1 0,1 0,0 0,0 0,0 0,1 0,-1 0,1-1,-1 1,1 0,0-1,0 1,0-1,0 0,1 0,94 5,-89-8,0 0,-1 0,1 1,-1 0,1 0,0 1,-1 0,1 0,-1 1,1 0,-1 0,0 0,0 1,2 2,-5-2,0 1,-1-1,1 1,-1 0,0 1,0-1,0 1,0-1,-1 1,0 0,0 0,0 0,-1 0,0 0,0 0,0 0,0 0,-1 0,0 1,0-1,0 0,-1 3,0-3,1 0,0 0,0 1,0-1,0 0,1 0,0 0,0 0,1 0,-1 0,1 0,0 0,0 0,1-1,-1 1,1-1,0 0,0 1,0-1,1-1,0 1,3 3,20 9,-21-14,0 2,0-1,-1 1,1-1,-1 2,0-1,0 0,0 1,-1 0,0 0,0 0,0 1,0 0,53 159,19-2,-58-124,-16-26</inkml:trace>
  <inkml:trace contextRef="#ctx0" brushRef="#br0" timeOffset="8068.893">2913 2597,'-52'25,"1"1,1 4,1 1,-10 11,-104 65,-34 7,9 3,-6 15,181-124,6-6</inkml:trace>
  <inkml:trace contextRef="#ctx0" brushRef="#br0" timeOffset="9898.594">2913 2681,'8'2,"0"1,-1 0,1 1,-1-1,0 1,0 0,-1 1,1 0,-1 0,0 0,0 1,-1 0,0 0,0 1,0-1,-1 1,1 0,0 3,1 4,-1-1,0 1,-1-1,0 1,-1 0,-1 1,-1-1,0 0,0 1,-1-1,-1 0,-3 14,2 18,-30 100,8-64,18-58,-1 0,-1 0,-2-1,0 0,-1-1,-1 0,-1-1,-1 0,0-1,-2 0,-1-1,0-1,-1-1,-1 0,0-2,-2 0,-19 11,-131 35,-8-32,165-26,0 0,0 0,0-2,0 0,0 0,0-1,0-1,0 0,0-1,0-1,0 0,0-1,-10-4,10 1,1 0,-1-1,1 0,0-1,1 0,0-1,1 0,0-1,1-1,0 1,0-2,1 1,-2-5,-44-58,-25-52,71 107,0 4</inkml:trace>
  <inkml:trace contextRef="#ctx0" brushRef="#br0" timeOffset="10454.966">2406 3190,'0'24,"0"17,0 7,0 0,4-4,3-4,-1-4,3-13,1-15,3-14,0-6</inkml:trace>
  <inkml:trace contextRef="#ctx0" brushRef="#br0" timeOffset="10970.463">2377 3077,'110'-36,"-81"26,-1 0,1 2,1 1,-1 1,23-1,-51 6,1 1,0-1,0 1,-1-1,1 1,0 0,0 0,-1 0,1 0,0 0,0 0,-1 1,1-1,0 0,-1 1,1 0,0-1,-1 1,1 0,-1 0,1 0,-1 0,1 0,-1 0,0 0,1 0,-1 0,0 1,0-1,0 1,0-1,0 1,0-1,-1 1,1-1,0 1,-1 0,1-1,-1 1,0 0,1-1,-1 1,0 0,0 0,0 1,-6 11,0 0,-1-1,0 0,-1 0,0-1,-1 0,-1 0,-5 4,-49 77,63-92,0 0,0 0,0 1,1-1,-1 0,1 1,-1-1,1 1,-1-1,1 0,0 1,0-1,-1 1,1-1,0 1,0-1,1 1,-1-1,0 1,0-1,1 1,-1-1,1 0,-1 1,1-1,0 0,-1 1,1-1,0 0,0 0,0 0,0 0,0 0,0 0,0 0,1 0,-1 0,0 0,0 0,1-1,-1 1,68 10,-40-8,-26-4,-1 1,1 0,-1 0,1 0,0 0,-1 0,1 0,-1 1,1 0,-1-1,1 1,-1 0,1 0,-1 0,0 0,0 1,1-1,-1 0,0 1,0 0,0-1,-1 1,1 0,0 0,-1 0,1 0,-1 1,1-1,-1 0,0 1,0-1,0 0,-1 1,1-1,0 1,-1-1,0 1,1 0,-1-1,0 1,-1-1,1 1,0 1,-6 5,-1 0,1 0,-1-1,-1 0,0-1,0 1,0-2,-1 1,0-1,0 0,0-1,-8 3,-12 9,-68 29,75-37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41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646,'60'49,"21"98,72 99,-126-204,3-3,1 0,1-2,2-1,9 5,-4-3,31 82,-48-65,-18-44,-1-1,2 1,-1-1,1 0,1 0,0 0,0-1,1 0,0 0,6 4,68 54,-70-54</inkml:trace>
  <inkml:trace contextRef="#ctx0" brushRef="#br0" timeOffset="1391.568">1 1859,'516'-34,"-304"14,155-10,54 2,40 17,-81-9,-58-6,74-3,-167 2,-49 33,-168-6</inkml:trace>
  <inkml:trace contextRef="#ctx0" brushRef="#br0" timeOffset="3818.783">481 928,'-4'-2,"0"1,-1-1,1 1,0 0,-1 1,1-1,-1 1,1-1,-1 1,1 1,0-1,-1 1,1-1,-1 1,1 1,0-1,0 0,-1 1,1 0,0 0,1 0,-1 1,0-1,1 1,-1 0,1 0,0 0,0 0,0 1,0-1,1 1,-1 0,1 0,0 0,0 0,0 0,1 0,0 0,-1 1,1-1,0 4,-11 24,1 0,1 1,2 0,2 1,-2 17,7-41,0 1,1-1,0 1,1-1,0 1,0-1,1 1,0-1,1 0,0 0,1 0,0-1,1 1,0-1,0 0,1 0,0 0,0-1,1 0,1 0,1-2,1-1,1 0,-1 0,1-1,0 0,0-1,0 0,0-1,1 0,-1-1,1-1,-1 1,1-2,-1 1,0-2,1 1,-1-2,0 1,0-2,0 1,0-2,-1 1,1-1,-1-1,-1 0,1 0,5-5,8-5,0-1,-1-1,-1-1,-1-1,-1-1,0 0,-2-1,0-1,-2-1,6-12,-16 28,0 0,-1 0,0 0,0-1,-1 1,0-1,-1 0,0 0,0 0,-1 0,0-1,0 1,-1 0,0 0,-1-1,0 1,-1 0,0 0,0 0,-1 0,0 1,0-1,-1 1,0-1,-1 1,0 0,0 1,0-1,-1 1,-1 0,1 1,-1-1,0 1,-3-1,-2 0,1 1,-1 1,0 0,-1 1,1 0,-1 1,0 1,0 0,0 0,0 1,-16-1</inkml:trace>
  <inkml:trace contextRef="#ctx0" brushRef="#br0" timeOffset="4269.894">284 1295,'4'-16,"1"0,1 0,1 1,0 0,1 0,0 0,1 1,1 1,0-1,1 2,1-1,-1 2,7-5,-15 13,0 1,0-1,0 1,0 0,1 0,-1 0,1 0,-1 0,1 1,-1 0,1 0,0 0,0 0,0 0,-1 1,1 0,0-1,0 2,0-1,0 0,0 1,0-1,-1 1,1 0,0 1,-1-1,1 1,-1-1,1 1,-1 0,0 0,1 1,-1-1,0 1,0 0,28 34,-27-31,-1 0,2 0,-1 0,1-1,0 0,0 0,0 0,1 0,-1-1,1 0,0-1,0 1,1-1,-1 0,1 0,0-1,0 0,6 1,-1-2,1-1,-1 0,1-1,-1 0,0-1,1-1,-1 0,11-4,-3 1</inkml:trace>
  <inkml:trace contextRef="#ctx0" brushRef="#br0" timeOffset="6638.768">1497 703,'-47'-62,"-98"-99,-52-78,169 200,-2 0,-1 3,-2 0,-11-6,13 11,22 21,5 3</inkml:trace>
  <inkml:trace contextRef="#ctx0" brushRef="#br0" timeOffset="7424.242">904 449,'5'-5,"-3"-1,-7 4,-8 9,-5 6,-1 7,-1 5,2 2,5 2,4 1,3-5</inkml:trace>
  <inkml:trace contextRef="#ctx0" brushRef="#br0" timeOffset="7940.906">284 1605,'0'5,"0"7,-5 5,-2 5,1 4,1 2,-3-4,-1-1,2 0,2 2,1 0,2 2,6-5,7-5,2-7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59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1 642,'314'-10,"66"-20,-185 16,1 7,18 10,-16-1,-18 15,-117-11,-63-7,1-1,-1 1,0 0,0 0,1-1,-1 1,0 0,0-1,0 1,0-1,0 1,-1 0,1 0,0-1,-1 1,1 0,-1-1,1 1,-1 0,1 0,-1 0,0 0,0 0,0-1,0 1,1 1,-1-1,0 0,-1 0,1 0,0 0,0 1,0-1,-1 0,1 0,-150-116,13-19,138 136,0 1,0-1,0 1,-1-1,1 0,0 1,0-1,0 0,-1 1,1-1,0 0,-1 0,1 1,0-1,-1 0,1 0,0 0,-1 1,1-1,0 0,-1 0,1 0,-1 0,1 0,0 0,-1 0,1 0,-1 0,1 0,0 0,-1 0,1 0,-1 0,1 0,0 0,-1 0,1 0,-1-1,1 1,0 0,-1 0,1 0,0-1,-1 1,1 0,0-1,0 1,-1 0,1-1,0 1,0 0,-1-1,1 1,0 0,0-1,0 1,0 0,0-1,-1 1,1-1,0 1,0 0,0-1,0 1,0-1,0 1,7 34,-5-25,43 225,-48 19,-13-173,38-91,127-172,-114 132,-20 33</inkml:trace>
  <inkml:trace contextRef="#ctx0" brushRef="#br0" timeOffset="779.933">2033 191,'45'-27,"132"-105,-175 131,-1 0,0 0,1 0,-1 0,1 0,-1 0,1 0,-1 0,1 1,0-1,-1 1,1-1,0 1,0 0,-1 0,1 0,0 0,0 0,-1 0,1 0,0 0,-1 1,1-1,0 0,0 1,-1 0,1-1,-1 1,1 0,-1 0,1 0,-1 0,1 0,-1 0,0 1,0-1,0 0,1 1,-1-1,0 0,0 1,26 73,-24-62,31 267,-16-100,-18-179,-1 0,1 1,-1-1,1 1,-1-1,1 1,0-1,0 1,0-1,0 1,0-1,0 1,0-1,0 1,1-1,-1 1,0-1,1 0,0 1,-1-1,1 1,0-1,-1 0,1 0,0 1,0-1,0 0,0 0,0 0,0 0,1 0,-1 0,0 0,0-1,1 1,-1 0,0-1,1 1,-1-1,1 1,-1-1,1 0,-1 1,1-1,-1 0,1 0,-1 0,1 0,-1-1,1 1,-1 0,1 0,-1-1,1 1,0-2,75-127,74-232,-97 217,-50 144,-9 11</inkml:trace>
  <inkml:trace contextRef="#ctx0" brushRef="#br0" timeOffset="1146.866">2879 445,'-7'18,"1"1,1 0,0 0,1 0,1 0,1 1,1-1,0 1,2-1,0 5,0-22,-1 1,0 0,0-1,1 1,-1-1,1 1,0-1,0 1,0-1,0 1,0-1,1 0,-1 0,1 0,-1 0,1 0,0 0,0 0,0 0,0-1,0 1,0-1,0 1,1-1,-1 0,0 0,1 0,-1 0,1 0,-1 0,1-1,-1 0,1 1,0-1,-1 0,1 0,-1 0,1-1,0 1,-1 0,1-1,-1 0,1 0,-1 0,1 0,-1 0,0 0,0 0,1-1,-1 1,0-1,6-4,0-1,-1 1,0-1,0-1,-1 1,0-1,0 0,-1 0,0-1,0 0,-1 0,0 0,-1 0,0 0,0-1,-1 0,0 1,-1-1,0-7,-1 13,-1 0,0-1,0 1,0 0,-1 0,0 0,1 1,-1-1,-1 0,1 1,0-1,-1 1,0 0,0-1,0 2,0-1,0 0,-1 0,1 1,-1 0,0 0,1 0,-1 0,0 0,-2 0,-18-5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9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0,'0'24,"0"18,-5 1,-1-7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0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1 172,'225'17,"18"-5,-201-13,-40 2,0 0,0-1,0 1,0-1,0 1,-1-1,1 0,0 0,0 0,0 0,0 0,0 0,0 0,0-1,0 1,0-1,-1 1,1-1,0 0,0 0,0 1,-1-1,1-1,-1 1,1 0,-1 0,1-1,-1 1,0 0,1-1,-1 1,0-1,0 0,0 1,0-1,-1 0,1 0,0 0,-1 1,1-1,-1 0,1 0,-1 0,0 0,0 0,0 0,0 0,0 0,-1 0,1-1,-86-128,72 114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11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696 85,'-98'89,"5"5,3 5,5 2,4 5,-49 87,33-66,81-109</inkml:trace>
  <inkml:trace contextRef="#ctx0" brushRef="#br0" timeOffset="9350.851">104 170,'1'-1,"0"0,0 0,0 0,0 1,0-1,0 0,0 1,0-1,0 0,0 1,0 0,0-1,1 1,-1-1,0 1,0 0,0 0,1 0,-1 0,0 0,0 0,1 0,-1 0,0 0,0 1,0-1,1 0,-1 1,0-1,0 1,0-1,0 1,0 0,0 0,0-1,0 1,0 0,0 0,0 0,-1 0,1 0,0 0,0 0,0 1,129 98,4 3,0 52,43 33,-173-185,-3-4</inkml:trace>
  <inkml:trace contextRef="#ctx0" brushRef="#br0" timeOffset="10037.114">809 283,'-109'45,"-121"23,114-41,4 0,-122 36,227-61,6-2</inkml:trace>
  <inkml:trace contextRef="#ctx0" brushRef="#br0" timeOffset="10811.064">302 0,'3'2,"-1"-1,1 1,0 0,0 0,-1 0,1 0,-1 1,0-1,0 0,0 1,0 0,0-1,0 1,-1 0,1 0,-1 0,0 0,0 0,1 2,0 0,7 18,-1 1,0 0,-2 0,-1 0,-1 1,-1 1,25 174,-29 138,12-265,-5-55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23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3,'-15'-1,"0"0,0 1,0 1,0 0,0 1,0 0,0 1,0 1,1 1,0 0,0 1,0 0,0 1,-8 6,6-2,0 0,1 1,0 1,0 0,2 1,0 1,0 0,1 0,1 2,1-1,0 1,1 1,1 0,1 0,-3 12,0 5,1 0,3 0,0 1,2 0,2 0,2 0,1 0,1 2,-2-30,1 0,-1 1,2-1,-1 0,1 0,0 0,1 0,0 0,0 0,0-1,1 1,1-1,-1 0,1 0,0-1,0 1,1-1,0 0,0-1,1 0,-1 1,1-2,0 1,0-1,1 0,0-1,3 2,4-1,0-1,0 0,0-1,1-1,-1 0,1-1,-1-1,0 0,1-1,-1-1,0 0,0-1,0-1,-1 0,1-1,-1-1,-1 0,1-1,-1 0,-1-1,1 0,-1-1,2-3,-9 6,0 0,-1-1,0 1,0-1,0 1,-1-1,-1 0,1-1,-1 1,0 0,-1-1,0 1,0 0,-1-1,0 1,-1-1,0 1,0-1,-1 1,0-1,0 1,-1 0,0 0,0 0,-1 1,0-1,0 1,-1 0,0 0,0 0,-1 1,0 0,0 0,-1-1,0 0,-1 1,0 0,0 0,0 1,-1 0,0 0,1 1,-2 0,1 1,0 0,-1 1,0 0,1 0,-1 1,-7 0,44 17,131 10,-104-18,1-2,0-3,39-3,-70 0</inkml:trace>
  <inkml:trace contextRef="#ctx0" brushRef="#br0" timeOffset="2112.914">1108 482,'-4'0,"0"1,1-1,-1 1,1-1,-1 1,1 0,-1 1,1-1,0 1,-1-1,1 1,0 0,0 0,0 0,0 1,1-1,-1 1,1-1,-1 1,1 0,0 0,0 0,0 0,1 0,-1 1,1-1,-1 0,1 1,0-1,1 1,-1-1,0 1,-4 119,5-116,0-1,0 1,1-1,-1 0,1 1,1-1,-1 0,1 1,0-1,0 0,1 0,0-1,0 1,0 0,1-1,0 0,0 0,0 0,1 0,0-1,-1 0,1 1,1-2,-1 1,1-1,-1 0,1 0,0 0,0-1,0 0,1 0,-1-1,0 1,1-1,3 0,5-6,-1 0,0-1,-1 0,1-1,-1 0,0-1,-1-1,0 0,-1 0,1-1,-2-1,0 0,0 0,-1-1,0-1,0-1,-5 9,4-3,0-1,-2 0,1 0,-1 0,0-1,-1 0,0 0,0 0,-1-1,-1 1,0-1,0 0,-1 0,0 0,-1 0,-1-1,0 1,0 0,-1 0,0-2,-4 8,1-1,-1 1,0-1,0 1,-1 1,0-1,0 1,0 0,0 0,0 1,-1 0,0 0,1 1,-1-1,0 1,0 1,-1 0,1 0,0 0,0 1,0-1,-1 2,1-1,0 1,0 0,0 1,0 0,0 0,0 0,0 1,0 0,-2 2,-43 22,34-13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2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29 593,'0'33,"0"22,0 5,0-2,0-7,0-16,0-15</inkml:trace>
  <inkml:trace contextRef="#ctx0" brushRef="#br0" timeOffset="230.658">0 254,'0'0</inkml:trace>
  <inkml:trace contextRef="#ctx0" brushRef="#br0" timeOffset="649.186">255 932,'161'-340,"-139"300,-21 41,0-1,0 1,0-1,0 1,0-1,0 1,0 0,0 0,0 0,0-1,-1 1,1 0,0 0,-1 0,1 0,-1 0,1 0,-1 0,0 0,1 0,-1 1,0-1,1 0,-1 0,0 0,0 0,0 0,0 0,0 1,-1-1,1 0,0 1,0-2,1 18,1 0,1-1,1 1,0-1,2 0,0 0,0-1,8 13,-12-24,1-1,0 1,0 0,0-1,1 0,0 0,-1 0,1 0,1 0,-1-1,0 0,1 0,0 0,0 0,0-1,0 0,0 0,0 0,0-1,1 0,-1 0,0 0,1 0,-1-1,1 0,-1 0,1-1,-1 1,1-1,1-1,2-2,-1-1,1 0,-1 0,0-1,0 0,0-1,-1 0,0 0,-1-1,1 1,-2-1,1-1,-1 1,0-1,-1 0,0 0,0 0,-1-1,0 1,0-1,-1 0,-1 0,2 2,11-64,-13 50</inkml:trace>
  <inkml:trace contextRef="#ctx0" brushRef="#br0" timeOffset="1079.076">1130 1,'17'179,"-11"-137,-1 1,-2 0,-2-1,-2 1,-2 12,-26 201,18-121,-16-62,20-69</inkml:trace>
  <inkml:trace contextRef="#ctx0" brushRef="#br0" timeOffset="1333.788">904 452,'38'0,"33"0,8 0,-4 0,-11 0,-10 0,-11 0,-7 0,-10 0</inkml:trace>
  <inkml:trace contextRef="#ctx0" brushRef="#br0" timeOffset="1645.46">1581 452,'-1'1,"-11"21,0 0,1 1,2 0,0 1,1 0,2 0,0 0,2 1,0 0,1 7,4-28,-1-1,0 0,0 0,1 1,0-1,0 0,0 0,0 0,0 0,1 0,-1 0,1 0,0-1,-1 1,1 0,1-1,-1 0,0 1,1-1,-1 0,1 0,-1 0,1-1,0 1,0 0,0-1,0 0,0 0,0 0,0 0,0 0,1-1,-1 1,0-1,0 0,1 0,-1 0,0-1,0 1,1-1,-1 0,0 1,0-1,0-1,1 1,7-2,0 0,0-1,-1 0,1-1,-1-1,0 1,0-1,0-1,-1 0,0 0,0-1,-1 0,0 0,-1-1,0 0,0-1,-1 1,0-1,0-1,-1 1,-1-1,0 0,0 0,-1 0,0 0,-1 0,-1-1,1 1,-2-1,0 1,0-5,-2 11,-1 1,1-1,-1 1,0 0,0 0,0 0,0 0,-1 1,1-1,-1 1,0 0,0 0,0 0,-1 1,1-1,-1 1,1 0,-1 0,0 1,0 0,1-1,-1 1,0 1,0-1,0 1,0 0,0 0,0 1,0-1,0 1,0 0,0 0,-20 0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2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0 296,'59'-25,"-31"15,-1-1,0-2,-1 0,0-2,-2-1,1-1,19-18,-42 33,1-1,0 1,-1 0,0-1,1 1,-1-1,0 0,0 1,-1-1,1 0,0 0,-1-1,0 1,0 0,0 0,0-1,0 1,-1 0,0-1,1 1,-1-1,0 1,-1 0,1-1,-1 1,1 0,-1-1,0 1,0 0,0 0,-1-1,1 1,-1 0,0 0,0 1,0-1,0 0,0 1,0-1,-1 1,1 0,-1-1,0 1,0 1,0-1,0 0,0 1,0-1,0 1,0 0,-2 0,-2 0,0 1,0 0,0 1,0-1,0 2,0-1,0 1,0 0,0 0,1 0,-1 1,1 0,0 1,0 0,0-1,0 2,1-1,-1 1,1 0,-3 3,-82 118,86-121,1 0,0 1,0 0,0 0,1-1,0 2,0-1,0 0,1 0,0 0,0 1,1-1,-1 1,1-1,1 0,-1 1,1-1,0 0,1 1,0-1,-1 0,2 0,-1 0,1 0,0-1,0 1,1-1,-1 0,1 0,0 0,1 0,2 2,4 1,0 0,1-1,0-1,0 0,0-1,1 0,0 0,0-2,0 1,0-2,0 0,1 0,-1-1,1-1,-1 0,1-1,-1-1,1 0,-1 0,8-4,23-6,-23 8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1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0,'-11'167,"-19"106,-4-15,23-117,11-129</inkml:trace>
  <inkml:trace contextRef="#ctx0" brushRef="#br0" timeOffset="263.638">0 480,'39'-14,"31"-6,9-3,-4 2,-10 5,-12 4,-14 0,-9 2,-10 3</inkml:trace>
  <inkml:trace contextRef="#ctx0" brushRef="#br0" timeOffset="787.003">621 28,'0'653,"0"-650,-1 0,1 0,0 0,-1-1,2 1,-1 0,0 0,0 0,1 0,0 0,-1 0,1-1,0 1,0 0,1 0,-1-1,0 1,1-1,0 0,0 1,-1-1,1 0,1 0,-1 0,0 0,0 0,1-1,-1 1,1-1,-1 1,1-1,0 0,-1 0,1 0,0 0,0-1,0 1,0-1,0 0,0 0,0 0,-1 0,1 0,0 0,3-2,5 0,0-2,0 1,-1-1,0-1,1 0,-2-1,1 0,0 0,-1-1,0 0,65-38,-73 44,1 0,0 0,0 0,0 0,0 1,0-1,0 1,0-1,0 1,0 0,0 0,1 0,-1 0,0 0,0 0,0 0,0 1,0-1,0 1,0 0,0-1,0 1,0 0,-1 0,1 0,0 1,0-1,-1 0,1 1,-1-1,1 1,-1-1,0 1,1 0,-1-1,0 1,0 0,0 0,0 0,-1 0,1 0,0 0,-1 0,0 0,1 0,-1 0,0 2,19 92,-14-75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3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60,'-5'-5,"0"-1,-1 1,0 0,0 0,0 1,-1 0,1 0,-1 1,0-1,0 2,0-1,-1 1,1 0,0 0,-1 1,0 0,1 0,-1 1,0 0,1 0,-1 1,1 0,-1 0,1 1,-1 0,1 0,-2 1,-3 2,0 0,0 1,0 0,1 1,0 0,0 1,1 0,0 0,0 1,1 1,0-1,0 2,1-1,1 1,0 0,0 1,1-1,1 1,0 1,1-1,0 1,0-1,2 1,-1 0,2 0,0 7,-1-10,1 1,0-1,1 1,0-1,1 1,0 0,1-1,0 0,0 1,1-1,1 0,0 0,0 0,1-1,0 0,0 1,1-2,1 1,-1-1,1 0,3 2,-5-6,0-1,1 0,-1 0,1 0,0-1,0 1,-1-1,1-1,1 1,-1-1,0 0,0-1,0 1,1-1,-1-1,0 1,0-1,0 0,1 0,-1-1,0 1,-1-1,1-1,5-2,7-5</inkml:trace>
  <inkml:trace contextRef="#ctx0" brushRef="#br0" timeOffset="285.304">602 230,'38'-10,"18"-3,4 1,-9 2</inkml:trace>
  <inkml:trace contextRef="#ctx0" brushRef="#br0" timeOffset="1002.94">883 484,'169'-255,"-152"230,1 2,1 0,1 1,0 1,2 1,14-10,55-14,-90 44,0-1,0 1,1-1,-1 1,0 0,0 0,1 0,-1 0,0 0,1 0,-1 0,0 0,0 0,1 1,-1-1,0 0,0 1,1-1,-1 1,0-1,0 1,0 0,0 0,0-1,0 1,0 0,0 0,0 0,0 0,0 0,-1 0,1 0,0 0,-1 1,1-1,-1 0,1 0,-1 0,1 1,-1-1,0 0,0 0,0 2,4 67,-4-48,25 75,-24-95,0 0,1 0,-1-1,0 1,0 0,1 0,-1-1,1 1,0-1,-1 1,1-1,0 0,0 0,0 0,0 0,0 0,0 0,0 0,0 0,0-1,0 1,1-1,-1 0,0 0,0 0,0 0,1 0,-1 0,0 0,0-1,0 1,1-1,-1 0,0 1,0-1,0 0,0 0,0 0,-1-1,1 1,1-2,9-6,-1 0,0-1,0-1,-1 1,-1-2,0 0,0 0,-1 0,3-7,-4 5,2 0,0 1,1 0,0 0,0 1,2 1,-1 0,2 0,-12 10,1-1,-1 1,1 0,0 0,0 0,-1-1,1 1,0 1,0-1,0 0,0 0,0 1,0-1,0 1,0 0,0 0,0 0,0 0,1 0,-1 0,0 0,0 0,0 1,0-1,0 1,0 0,0 0,0 0,-1-1,1 2,0-1,0 0,-1 0,1 0,0 1,-1-1,0 1,1-1,-1 1,2 3,-1-1,1 1,-1-1,0 1,0 0,-1-1,0 1,1 0,-2 0,1 0,0 0,-1 0,0 0,0 0,-1 0,0 1,-26 226,28-120,-1-88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7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56 223,'9'6,"0"-1,1 1,-1-2,1 1,0-1,0-1,0 1,1-2,-1 1,1-2,-1 1,1-2,0 1,-1-1,1-1,0 0,-1 0,1-1,-1-1,0 0,1 0,-1-1,0 0,-1-1,1 0,-1 0,3-3,6-5,0 0,-1-2,0 0,-1-1,-1 0,0-1,-1-1,-1-1,-1 0,4-10,6-4,-45 105,-4 17,4 0,4 2,-5 66,-10 48,-68 209,99-401,0 1,-1-1,-1 0,0-1,0 1,-1-1,-1 0,0 0,-1-1,0 0,-1 0,0-1,0 0,-1-1,-1 0,1-1,-1 0,-1 0,1-1,-4 1,10-8,0 0,1 0,-1-1,1 1,-1-1,0 0,1 0,0-1,-1 1,1-1,0 0,0 0,0 0,0-1,0 0,0 1,1-1,-1-1,1 1,0 0,0-1,0 0,0 1,1-1,0 0,-1-1,2 1,-1 0,0 0,1-1,0 1,0-1,0 1,0-1,1 0,0 1,0-1,0 0,0 1,1-1,0 1,0-1,7-26,1 0,1 1,2 1,1 0,1 0,2 1,0 1,2 1,1 0,1 1,18-15,157-136,-189 170,1 0,0 0,1 1,-1 0,1 0,0 1,1 0,-1 0,1 1,-1 0,1 1,0-1,5 1,0 5</inkml:trace>
  <inkml:trace contextRef="#ctx0" brushRef="#br0" timeOffset="330.635">648 1041,'5'-15,"2"-13,4-8,0-2,-1 0,2 3,-1 1,-3 2,3 2,4 2,0-1,1 2,-1-1,1 5,-2 1,2 5,2 5,-1 5</inkml:trace>
  <inkml:trace contextRef="#ctx0" brushRef="#br0" timeOffset="761.709">1185 590,'-2'2,"-31"23,1 1,1 2,2 2,1 0,2 2,0 1,-1 5,23-32,1 1,-1-1,1 1,0-1,0 1,1 0,0 0,0 0,1 0,0 0,0 0,1 1,0-1,0 0,0 0,1 0,0 1,1-1,-1 0,1 0,1 0,-1-1,1 1,3 3,-2-8,1-1,0 0,0 0,0 0,-1-1,1 1,0-1,0 0,0-1,0 1,0-1,0 0,0 0,-1 0,1-1,0 0,-1 0,1 0,-1 0,0-1,0 0,0 0,0 0,0 0,-1 0,1-1,-1 0,16-14,-1 0,0-1,-2-1,0-1,-2 0,0-1,-1 0,-1-1,2-10,-14 32,0 0,0 0,0 0,0 0,0 0,0 0,1 0,-1 0,0 0,0 0,1 0,-1 0,1 0,-1 0,1 0,-1 0,1 0,-1 1,1-1,0 0,0 0,-1 1,1-1,0 0,0 1,0-1,0 1,0-1,-1 1,1-1,0 1,0 0,0 0,0-1,0 1,0 0,1 0,-1 0,0 0,0 0,0 0,0 0,0 0,0 1,0-1,0 0,0 1,0-1,0 0,-1 1,1-1,0 1,0 0,1 0,3 12</inkml:trace>
  <inkml:trace contextRef="#ctx0" brushRef="#br0" timeOffset="1278.15">1439 984,'13'-54,"3"1,1 1,4 0,7-11,-3 27,-25 35,1 1,0 0,-1-1,1 1,-1 0,1 0,0-1,-1 1,1 0,-1 0,1 0,0 0,-1 0,1 0,0 0,-1 0,1 0,0 0,-1 0,1 0,0 0,-1 1,1-1,-1 0,1 0,0 1,-1-1,1 0,-1 1,1-1,-1 1,1-1,-1 1,1-1,-1 1,0-1,1 1,-1-1,0 1,1-1,-1 1,0 0,0-1,1 1,-1-1,0 1,0 0,0-1,0 1,0 0,0-1,0 1,0 0,0 0,0 1,1 1,0 0,-1-1,1 0,0 1,0-1,1 1,-1-1,0 0,1 0,0 0,-1 0,1 0,0 0,0 0,0-1,0 1,0-1,0 1,1-1,-1 0,0 0,1 0,-1 0,1 0,-1 0,1-1,0 1,-1-1,1 0,-1 0,1 0,0 0,-1 0,1 0,-1-1,1 0,0 1,-1-1,1 0,-1 0,0 0,1 0,-1-1,0 1,1-1,62-53,-64 54,0 0,0 1,-1 0,1-1,0 1,0-1,-1 1,1 0,0 0,0-1,0 1,0 0,-1 0,1 0,0 0,0 0,0 0,0 0,0 0,-1 1,1-1,0 0,0 0,0 1,0-1,-1 0,1 1,0-1,-1 1,1-1,0 1,-1-1,1 1,0 0,-1-1,1 1,-1 0,1-1,-1 1,1 0,-1 0,0-1,1 1,-1 0,0 0,0 0,0 0,1 0,12 53,-11-41,27 64,-15-57</inkml:trace>
  <inkml:trace contextRef="#ctx0" brushRef="#br0" timeOffset="1651.072">1948 843,'16'-4,"-1"0,1-2,-1 0,0-1,0 0,-1-2,0 1,-1-2,1 1,-2-2,0 0,0 0,-1-1,0-1,-1 0,0 0,-1-1,-1 0,0-1,-1 0,-1 0,0 0,2-10,-7 24,-1-1,1 0,0 1,-1-1,1 0,-1 0,1 0,-1 1,0-1,0 0,0 0,0 0,0 1,0-1,0 0,-1 0,1 0,-1 1,1-1,-1 0,0 0,0 1,0-1,1 1,-2-1,1 1,0-1,0 1,0-1,-1 1,1 0,0 0,-1 0,1 0,-1 0,0 0,1 0,-1 0,0 1,1-1,-1 1,0-1,0 1,0 0,1-1,-1 1,0 0,0 0,0 0,0 1,1-1,-1 0,-2 1,-7 4,0 1,0-1,0 2,1 0,0 0,0 1,1 0,0 0,0 1,1 0,0 1,1 0,0 0,-3 8,1-6,2 0,-1 1,2 0,0 1,0 0,1-1,1 2,0-1,1 0,1 1,0 0,1-1,1 1,0 0,1 6,0-15,0 0,0 0,0 0,1 0,0 0,0-1,1 1,0 0,0-1,0 0,0 1,1-1,0-1,0 1,0-1,1 1,-1-1,1 0,0-1,0 1,1-1,-1 0,1 0,-1-1,1 0,0 0,4 1,12 3,0-1,1-1,0-1,0-1,0-1,17-2,-13 0</inkml:trace>
  <inkml:trace contextRef="#ctx0" brushRef="#br0" timeOffset="3216.115">1298 674,'-8'-5,"27"107,0 56,-19-154,1 0,-1 0,1 0,0 0,0 0,0 0,1 0,0 0,-1 0,1-1,1 1,-1-1,0 1,1-1,0 0,0 0,1 1,13 8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48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706 227,'0'-1,"0"0,0 1,0-1,0 0,0 0,-1 1,1-1,0 0,0 0,0 1,-1-1,1 0,0 1,-1-1,1 0,-1 1,1-1,-1 1,1-1,-1 1,1-1,-1 1,0-1,1 1,-1-1,0 1,1 0,-1-1,0 1,1 0,-1 0,0-1,0 1,1 0,-1 0,0 0,0 0,1 0,-1 0,0 0,0 0,1 1,-1-1,0 0,1 0,-1 0,0 1,0-1,1 0,-1 1,1-1,-1 1,0-1,1 1,-1-1,1 1,-1-1,1 1,-1 0,1-1,0 1,-1-1,1 1,0 0,-1 0,1 0,-22 15,1 1,0 1,2 1,0 0,1 2,-9 14,-29 30,-4-1,-2-2,-3-3,-3-3,-35 20,99-73,1-1,1 0,-1 0,0 0,1 0,-1 0,0-1,0 1,0-1,-1 0,1 0,0 0,0 0,0-1,-1 1,1-1,0 0,-1 0,1 0,-4 0,-4-7</inkml:trace>
  <inkml:trace contextRef="#ctx0" brushRef="#br0" timeOffset="285.415">1 368,'249'100,"102"49,-227-81,-80-51,-23-13</inkml:trace>
  <inkml:trace contextRef="#ctx0" brushRef="#br0" timeOffset="551.42">706 481,'-38'4,"-33"3,-8 4,5 0,9-1,11-3,11-3,7-1,5-2,3-1,2 0,0 0,4-1</inkml:trace>
  <inkml:trace contextRef="#ctx0" brushRef="#br0" timeOffset="1019.344">339 1,'30'336,"-5"-116,-24 174,-1-382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51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70,'28'382,"-28"-116,-31-126,23-123</inkml:trace>
  <inkml:trace contextRef="#ctx0" brushRef="#br0" timeOffset="448.949">1 97,'18'-12,"1"0,0 1,1 1,0 0,1 2,0 0,1 2,-1 0,1 1,0 2,0 0,0 1,1 1,12 2,-29 0,0-1,1 1,-1 1,0 0,0-1,0 2,0-1,-1 1,1 0,-1 0,0 0,1 1,-1 0,-1 0,1 0,-1 0,1 1,-1 0,-1 0,1 0,-1 0,1 1,-2-1,1 1,-1 0,1 0,-2 0,1 0,-1 0,0 0,0 0,0 1,-1-1,0 0,0 1,-2 12,-1 0,0 0,-1 0,-1-1,-1 0,-1 0,0 0,-1-1,-1 0,-1 0,0-1,-2 0,1-1,-2-1,0 1,0-2,-2 0,1-1,-2 0,1-1,-2-1,15-9,0 0,1 0,-1 0,0 0,1 0,-1 0,1 0,-1 1,1-1,0 1,0-1,-1 1,1-1,0 1,0 0,1-1,-1 1,0 0,0 0,1 0,-1-1,1 1,0 0,-1 0,1 0,0 0,0 0,0 0,0 0,1 0,-1 0,1-1,-1 1,1 0,-1 0,1 0,0-1,0 1,0 0,0-1,0 1,0 0,1-1,-1 0,0 1,1-1,-1 0,1 0,-1 1,1-1,0 0,-1-1,1 1,0 0,21 13,0 2,-1 0,-1 1,-1 1,-1 1,0 1,-1 0,-1 2,-2 0,3 4,-10-10</inkml:trace>
  <inkml:trace contextRef="#ctx0" brushRef="#br0" timeOffset="801.065">733 775,'21'-7,"-2"-1,1-1,-1-1,0 0,-1-1,-1-1,1-1,-2-1,0 0,-1-1,13-15,-26 28,-1 0,1 0,-1 0,1-1,-1 1,0 0,0 0,0-1,0 1,0-1,0 1,-1-1,1 1,-1-1,0 0,0 1,0-1,0 1,0-1,0 0,-1 1,1-1,-1 1,0-1,0 1,1-1,-2 1,1 0,0 0,0-1,-1 1,0 0,1 0,-1 0,0 0,0 1,0-1,0 0,0 1,0-1,0 1,-1 0,1 0,0 0,-1 0,1 0,-1 0,1 1,-1-1,1 1,-1 0,-1 0,-2-1,-1 0,1 1,0 0,-1 0,1 1,0 0,0 0,0 1,0-1,0 1,0 0,0 1,0-1,1 1,-1 1,1-1,0 1,0 0,0 0,0 0,1 0,0 1,-4 5,-5 6,0 2,1-1,1 2,1-1,1 2,-4 11,10-27,1 0,0 1,0-1,0 1,0-1,1 1,0 0,0 0,0-1,1 1,0 0,0 0,0 0,0 0,1 0,-1-1,1 1,1 0,-1 0,1-1,-1 1,1-1,1 1,-1-1,0 0,1 0,0 0,0 0,0-1,1 1,-1-1,1 0,0 0,0 0,0 0,0-1,0 1,1-1,-1 0,1 0,1-1,78 7,-59-8</inkml:trace>
  <inkml:trace contextRef="#ctx0" brushRef="#br0" timeOffset="1248.832">1326 70,'1'74,"-4"0,-3 0,-12 54,-36 163,23-165,29-104</inkml:trace>
  <inkml:trace contextRef="#ctx0" brushRef="#br0" timeOffset="1664.375">1524 804,'24'-19,"0"-1,-2-1,0-1,-2-1,0-1,-1-1,-2 0,0-1,-2-1,6-17,-19 42,-1 0,1 0,-1-1,0 1,0-1,0 1,0-1,-1 1,1-1,-1 0,1 1,-1-1,0 1,0-1,0 0,0 1,-1-1,1 0,-1 1,1-1,-1 1,0-1,0 1,0-1,0 1,-1 0,1-1,-1 1,1 0,-1 0,0 0,0 0,0 0,0 1,0-1,0 1,0-1,0 1,-1 0,1-1,-1 1,1 0,-1 1,1-1,-1 0,0 1,1 0,-1-1,-8 3,1 1,0 0,0 0,0 1,0 0,1 1,-1 0,1 0,0 1,1 0,-1 1,1 0,0 0,1 1,0 0,0 0,1 1,0-1,0 1,1 1,-3 6,-36 115,43-126,0-1,1 1,0 0,0 0,1 0,-1 0,1 0,0 0,0 0,1 0,0 0,-1-1,2 1,-1-1,0 0,1 1,0-1,0 0,0 0,0-1,1 1,-1-1,1 1,0-1,4 2,-1 0,0-1,0 1,1-2,-1 1,1-1,0 0,0 0,1-1,-1 0,0-1,1 1,-1-2,1 1,-1-1,1-1,-1 1,1-1,-1-1,0 0,1 0,-1-1,0 1,3-3,16-6,-2 0</inkml:trace>
  <inkml:trace contextRef="#ctx0" brushRef="#br0" timeOffset="2613.741">2173 521,'-32'17,"0"2,1 1,1 2,1 0,1 2,1 2,-22 26,44-49,1 0,0 1,1 0,-1 0,0 0,1 0,0 1,0-1,1 1,-1-1,1 1,0 0,0 0,0 1,1-1,0 0,0 0,0 1,1-1,-1 0,1 1,1-1,-1 0,1 1,0-1,0 0,0 1,1-1,2 4,1-7,1 0,0 0,0 0,1 0,-1-1,0 0,0-1,1 1,-1-1,0-1,1 1,-1-1,0 0,0 0,0-1,1 0,-2 0,1 0,0-1,0 0,3-2,-4 3,22-12,0-1,-1-1,-1-1,-1-1,-1-1,0-2,-2 0,15-18,14-13,-7 25,-42 27,0 0,0 0,0 0,0 0,0 0,0 0,0 0,0 0,0 0,0 0,0 0,0 1,0-1,0 0,0 1,0-1,0 1,0-1,0 1,-1 0,1-1,0 1,0 0,-1-1,1 1,0 0,-1 0,1 0,0 0,-1 0,0-1,1 1,-1 0,1 0,-1 0,0 0,0 0,0 0,1 0,-1 0,0 1,0-1,0 0,-1 0,1 0,0 1,-10 64,8-61,0 0,0 1,1-1,0 1,0 0,0-1,1 1,-1 0,1 0,1-1,-1 1,1 0,0-1,0 1,1-1,0 1,0-1,0 0,2 3,-2-5,0-1,1 0,-1 1,1-1,0 0,-1-1,1 1,0 0,0-1,0 0,0 0,1 0,-1 0,0 0,0 0,1-1,-1 0,0 1,1-1,-1-1,0 1,1 0,-1-1,0 0,1 1,-1-1,1-1,83-39,114-144,-4 40,-196 144,0 0,1-1,-1 1,1 0,-1-1,1 1,0 0,-1 0,1 0,0 1,0-1,0 0,0 1,0-1,0 1,0 0,0-1,0 1,0 0,0 0,0 0,0 1,0-1,-1 0,1 1,0-1,0 1,0 0,0-1,0 1,-1 0,1 0,0 0,-1 1,1-1,-1 0,1 1,-1-1,1 1,-1-1,0 1,0-1,0 1,0 0,0 0,0-1,0 1,-1 0,1 0,-1 0,1 0,-1 0,0 0,0 1,-3 15,-1 0,-1-1,-1 0,-1 0,0 0,-1-1,0 0,-2-1,0 0,0 0,-1-1,-1 0,-1-1,0-1,0 0,-1 0,-1-1,0-1,0-1,-1 0,-1-1,4 1,39-17,-8 3,1 2,0 1,1 1,-1 0,1 2,-1 0,0 1,1 1,0 1,0 0,1-1,0 0,-1-2,1-1,0 0,0-1,6-3,-5 0,0-2,0 0,-1-2,0 0,0-2,-1 0,0-1,-1-1,0-1,-1 0,0-2,-1 0,-1-1,0 0,-1-2,-1 0,4-7,7-47,-24 69,0 1,-1 0,0 0,0 0,1 0,-1 0,-1 0,1-1,0 1,0 0,-1 0,1 0,-1 0,0 0,0 0,1 0,-1 0,0 0,-1 0,1 1,0-1,0 0,-1 1,1-1,-1 1,0-1,1 1,-1 0,0 0,0-1,0 1,0 1,-1-2,-4 2,1 1,-1 0,0 0,0 0,1 1,-1 0,1 0,0 0,-1 1,1 0,0 0,0 1,1 0,-1 0,1 0,0 0,0 1,0 0,1 0,0 0,-4 6,-8 8,1 0,1 1,0 1,2 0,0 1,1 0,2 1,-3 10,9-23,0 1,0-1,1 1,1 0,0 0,0 0,1-1,0 1,1 0,1 0,-1 0,2-1,-1 1,1-1,1 1,0-1,1 0,0 0,0-1,2 2,2-3,0-1,0 0,0-1,1 0,1 0,-1-1,1 0,-1-1,1 0,0 0,1-2,-1 1,1-1,-1-1,1 0,-1-1,1 0,0-1,6-1,56-10,-56 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59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82,'0'387,"-30"-64,32-250,-2-72,1 0,0-1,-1 1,1 0,0-1,0 1,0-1,-1 1,1-1,0 1,0-1,0 1,0-1,0 0,0 0,0 1,0-1,0 0,0 0,0 0,0 0,0 0,0 0,0-1,0 1,0 0,0 0,0-1,0 1,-1-1,1 1,0-1,0 1,0-1,0 1,-1-1,1 0,0 1,-1-1,1 0,0 0,-1 1,1-1,-1 0,1 0,5-3,10-6,9-9,1 2,1 1,1 1,0 1,0 1,1 2,1 1,0 1,0 2,1 1,20-1,-48 7,1-1,0 2,-1-1,1 0,-1 1,1 0,-1 0,1 0,-1 0,1 0,-1 1,0-1,0 1,0 0,0 0,0 0,0 0,0 1,-1-1,1 1,-1 0,0 0,0 0,0 0,0 0,0 0,-1 0,1 0,-1 1,0-1,0 1,0-1,0 1,-1-1,1 1,-1-1,0 1,0 0,-1-1,1 1,-1-1,1 1,-1-1,-1 3,-1 5,-1 0,0 0,-1 0,0 0,-1-1,0 0,0 0,-1 0,0-1,-1 0,0-1,-1 0,0 0,0 0,0-1,-1-1,0 0,0 0,-1-1,0 0,0 0,0-2,-6 2,-11 7,21-9,1 0,0 0,-1-1,0 1,1-1,-1-1,0 1,0-1,0 0,0-1,0 0,0 0,0 0,0-1,-1 0,-19-26,20 9</inkml:trace>
  <inkml:trace contextRef="#ctx0" brushRef="#br0" timeOffset="365.296">848 561,'-32'43,"2"2,2 1,2 1,-5 16,26-52,1-1,0 1,1 0,0 0,1 1,0-1,1 0,1 1,-1 6,1-15,1 0,-1 0,0 0,1 0,0 0,0 0,-1 0,2 0,-1 0,0 0,1-1,-1 1,1 0,0-1,0 0,0 1,0-1,0 0,0 0,1 0,-1 0,1 0,-1-1,1 1,0-1,0 1,0-1,0 0,0 0,0 0,0-1,0 1,0-1,0 0,0 0,3 0,5-1,0-1,1 0,-1-1,0 0,0-1,-1 0,1-1,-1 0,0 0,0-1,-1 0,0-1,0 0,0-1,-1 0,0 0,0-1,-1 0,0 0,-1 0,0-1,-1 0,0 0,0-1,-1 0,0 1,-1-1,0-1,-1 1,0 0,-1 0,0-1,-1-1,-1 5,0-1,-1 1,0 0,0 0,-1 0,0 0,0 0,0 1,-1 0,-1-1,-4-4,8 9,-1 0,0 1,0-1,0 1,0 0,-1 0,1 0,-1 0,1 0,-1 0,0 1,1-1,-1 1,0 0,0 0,0 0,0 0,0 0,0 1,-1-1,1 1,0 0,0 0,0 0,0 0,-1 1,1-1,0 1,0 0,0 0,0 0,0 0,-16 10</inkml:trace>
  <inkml:trace contextRef="#ctx0" brushRef="#br0" timeOffset="768.24">1130 703,'-9'104,"8"-102,1 1,0-1,0 1,1-1,-1 0,0 1,1-1,0 1,-1-1,1 0,0 1,0-1,0 0,1 0,-1 0,0 0,1 0,-1 0,1 0,0-1,0 1,0 0,-1-1,1 1,1-1,-1 0,0 0,0 0,0 0,1 0,-1 0,0-1,1 1,-1-1,1 1,-1-1,1 0,-1 0,1 0,-1 0,10-3,-1-1,0 0,0 0,0-1,0 0,0-1,-1 0,0-1,-1 0,1-1,-2 1,1-2,-1 1,0-1,0-1,-1 1,-1-1,0-1,0 1,-1-1,1-3,60-138,-75 175,2-8</inkml:trace>
  <inkml:trace contextRef="#ctx0" brushRef="#br0" timeOffset="1497.705">1582 900,'8'-12,"44"-77,5 3,34-39,-91 124,0 0,1 0,-1 0,0 0,0 0,1 0,-1 0,0 0,1 0,-1 0,1 0,-1 0,1 0,-1 1,1-1,0 0,0 0,-1 0,1 1,0-1,0 0,0 1,0-1,0 1,0-1,0 1,0 0,0-1,0 1,0 0,0 0,0-1,0 1,0 0,0 0,0 0,0 0,0 1,0-1,0 0,0 0,0 1,0-1,0 0,0 1,0-1,0 1,0-1,0 1,0 0,-1-1,1 1,0 0,0-1,-1 1,1 0,0 0,-1 0,1 0,-1 0,1 0,-1 0,0 0,1 0,-1 0,0 0,0 0,1 62,-2-55,0-1,1 0,-1 1,2-1,-1 1,1-1,0 0,0 1,1-1,0 0,0 0,1 0,0 0,0 0,1 1,-1-6,-1 0,0 0,0 0,0 0,1-1,-1 1,1-1,0 1,-1-1,1 0,0 0,0 0,-1-1,1 1,0 0,0-1,0 0,0 0,0 0,0 0,0 0,0-1,-1 1,1-1,0 0,0 0,0 0,-1 0,1 0,0-1,76-48,-66 38,-2-1,0 0,0-1,-1 0,-1-1,0 0,-1 0,-1-1,0 1,4-17,-8 23,4-9</inkml:trace>
  <inkml:trace contextRef="#ctx0" brushRef="#br0" timeOffset="1980.925">2316 618,'-17'120,"17"-117,0 0,0 1,0-1,1 0,-1 1,1-1,0 0,0 0,0 1,0-1,0 0,1 0,-1 0,1 0,0-1,0 1,0 0,1-1,-1 0,0 1,1-1,0 0,-1 0,1 0,0 0,0-1,0 1,0-1,0 0,0 0,1 0,-1 0,0-1,1 1,7-2,-1-1,1 0,-1 0,0-1,1-1,-2 1,1-2,0 1,-1-1,0-1,0 0,0 0,-1 0,0-1,0-1,-1 1,0-1,0-1,-1 1,0-1,4-8,2 2,22-31,-2-1,-3-2,-2-1,13-33,-32 68,0 0,-1 0,0 0,-2-1,0 1,0-1,-2-1,0 1,0 0,-2-1,0 0,-1 1,-1-1,0 1,-1-1,-1 1,-1 0,0 0,-1 0,-7-15,10 27,-1 1,0-1,0 0,0 1,0 0,-1 0,1 0,-1 0,0 0,0 1,0 0,0-1,0 2,0-1,-1 0,1 1,-1 0,1 0,-1 0,1 0,-1 1,0 0,1 0,-1 0,0 1,1-1,-1 1,1 0,-5 2,0 0,-1 0,1 1,0 1,0 0,0 0,1 0,-1 1,1 0,1 1,-1 0,1 0,1 1,-3 2,-3 9,0 0,2 1,0 0,1 0,1 1,1 0,1 0,1 1,1 0,1 0,1 0,0 0,2 5,1-11,1 0,0 0,1-1,1 1,0 0,2-1,-1 0,2 0,0-1,0 0,2 0,0-1,0 0,1 0,1-1,0 0,0-1,1 0,3 1,14 7,0 0,1-2,1-1,0-2,27 9,100 21,-91-26,-48-13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55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85,'-11'218,"-2"-77,7 1,7 53,0-68,-27 4,24-122</inkml:trace>
  <inkml:trace contextRef="#ctx0" brushRef="#br0" timeOffset="250.027">1 649,'43'-4,"34"-8,13 0,-4-4,-7 1,-12 4,-13-2,-10 1,-9-1,-5 0,-7-1,-4 1,-4-1,0-4,-3-4,-3 3</inkml:trace>
  <inkml:trace contextRef="#ctx0" brushRef="#br0" timeOffset="632.979">848 1,'-73'555,"70"-535,-1-6,1 0,1 0,0 0,0 0,1 1,1-1,1 0,0 1,1-1,0 0,1 0,0 0,2-1,-1 1,2-1,0 0,0 0,7 9,-7-19,-1 0,1 0,0-1,-1 1,1-2,1 1,-1 0,0-1,0 0,0-1,1 1,-1-1,0 0,1-1,-1 0,0 0,0 0,1-1,-1 1,0-1,-1-1,1 1,0-1,-1 0,1-1,-1 1,0-1,0 0,3-4,23-9,-25 14,68-24,-72 26,0 1,0 0,1 0,-1 0,0 0,0 0,0 0,0 1,0-1,0 1,0-1,0 1,-1 0,1 0,0-1,0 2,0-1,-1 0,1 0,0 0,-1 1,1-1,-1 1,0-1,0 1,1 0,-1-1,0 1,0 0,0 0,-1 0,1 0,0-1,-1 1,1 0,-1 1,5 44,-6-43,1 0,0 0,-1 0,2 0,-1 0,0 0,1 0,0 0,0 0,0 0,0 0,1 0,-1-1,1 1,0 0,0-1,0 0,1 1,-1-1,1 0,0 0,0 0,0 0,14 4</inkml:trace>
  <inkml:trace contextRef="#ctx0" brushRef="#br0" timeOffset="965.165">1525 678,'-8'16,"1"0,0 1,1-1,1 1,0 0,2 1,0-1,0 1,2 0,0-1,2 18,-1-32,1-1,-1 1,0 0,1-1,-1 1,1-1,0 1,0-1,0 1,0-1,0 0,0 1,1-1,-1 0,1 0,0 0,-1 0,1 0,0 0,0 0,0-1,1 1,-1-1,0 0,1 1,-1-1,0 0,1 0,0-1,-1 1,1 0,-1-1,1 0,0 1,-1-1,1 0,0 0,-1-1,1 1,2-1,5-1,-1-1,1-1,0 1,-1-2,1 1,-1-1,-1-1,1 1,-1-1,1-1,-2 1,1 0,-1 0,-1-1,1 0,-1 0,0-1,0 1,-1-1,0-1,-1 1,0-1,0 0,-1 1,0-2,0 1,-1 0,0 0,-1-1,0 1,-1-1,0 0,0 1,-1-1,0 1,0 0,-1-1,-1 1,0 0,0-1,0 7,0 0,-1-1,1 1,-1 0,0 1,0-1,0 0,0 1,0 0,-1 0,1 1,0-1,-1 1,0 0,1 0,-1 0,0 1,1-1,-1 1,0 1,-20-2</inkml:trace>
  <inkml:trace contextRef="#ctx0" brushRef="#br0" timeOffset="2005.495">1553 678,'1'2,"0"-1,1 1,-1 0,0-1,0 1,0 0,-1 0,1 0,0 0,-1 0,1 0,-1 0,0 0,1 0,-1 0,0 0,0 0,0 0,-1 0,1 0,0 0,-1 0,0 0,1 0,-1-1,0 1,0 0,0 0,0 0,0-1,0 1,0-1,-1 1,0 0,0 3,-33 111,32-106,0 0,1 0,0 1,0-1,2 0,-1 1,1-1,1 1,0-1,0 1,1-1,0 0,1 1,0-1,1-1,0 1,0 0,4 4,-1-9,0 1,0-1,0-1,1 1,-1-1,1-1,0 1,0-1,1-1,-1 0,1 0,-1 0,1-1,0 0,-1-1,1 0,0-1,-1 1,1-2,0 1,-1-1,0 0,1-1,-1 0,6-3,99-45,-88 40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09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59 251,'13'2,"8"3,0 0,0-2,1-1,0 0,-1-1,1-2,0 0,-1-1,1-2,-1 0,0-1,0-1,-1-1,1 0,7-6,-24 9,0 0,0 0,-1 0,0-1,0 1,0-1,0 0,0 1,-1-1,0-1,0 1,-1 0,1 0,-1-1,0 1,-1-1,1 1,-1-1,0 1,-1-1,1 1,-1-1,0 1,0 0,-1-1,1 1,-1 0,0 0,-1 0,1 0,-1 0,0 1,-1-1,1 1,-1 0,1 0,-1 0,0 0,-1 1,1 0,-1 0,-3-3,1 4,1-1,-1 1,0-1,0 2,0-1,0 1,0 0,0 1,0-1,0 2,0-1,0 1,0 0,0 0,0 1,0 0,0 0,0 0,1 1,-1 0,1 1,0-1,0 1,-4 3,-126 121,127-120,1 1,1 0,0 0,0 0,0 1,1 0,1 0,0 0,0 1,1 0,0 0,1 0,0 1,1-1,0 0,1 1,0 0,1-1,0 1,1 0,1-1,-1 1,2-1,0 0,3 9,-1-9,1-2,1 1,-1-1,2 1,-1-2,1 1,0-1,1-1,0 1,0-1,1-1,0 0,0 0,0-1,1 0,8 2,6 2,2-1,-1-2,1 0,0-2,0-1,18 0,11-8,-32-2</inkml:trace>
  <inkml:trace contextRef="#ctx0" brushRef="#br0" timeOffset="807.145">877 138,'-110'399,"82"-306,17-72,7-30,10-23,3 2,0-1,2 1,1 1,5-7,8-21,-11 22,2 1,1 1,1 0,2 1,20-22,-40 53,0 1,0-1,0 0,0 1,0-1,0 1,0-1,0 1,1-1,-1 1,0-1,0 1,1 0,-1-1,0 1,1-1,-1 1,0-1,1 1,-1 0,1-1,-1 1,1 0,-1 0,0-1,1 1,-1 0,1 0,-1-1,1 1,0 0,-1 0,1 0,-1 0,1 0,-1 0,1 0,-1 0,1 0,-1 0,1 0,-1 0,1 1,-1-1,1 0,-1 0,1 1,-1-1,1 0,-1 0,1 1,-1-1,1 0,-1 1,0-1,1 1,-1-1,0 1,1-1,-1 0,0 1,0-1,0 1,1-1,-1 1,3 38,-3-35,-3 202,3-202,0 1,0-1,1 1,-1-1,1 0,0 1,0-1,1 0,-1 0,1 0,0 0,0 0,0 0,0-1,1 1,0-1,0 1,0-1,0 0,0 0,0 0,1-1,0 1,-1-1,1 0,0 0,0 0,0 0,0-1,0 1,1-1,-1 0,0-1,1 1,-1-1,0 0,1 0,-1 0,1 0,-1-1,0 0,1 0,-1 0,0 0,0-1,0 0,0 1,0-2,15-9,-1-2,-1 0,0-1,-1 0,0-2,-1 0,-1 0,-1-1,-1-1,0 0,-1-1,7-19,2-46,-18 61</inkml:trace>
  <inkml:trace contextRef="#ctx0" brushRef="#br0" timeOffset="1564.257">1554 364,'14'-2,"-1"-2,0 1,0-2,0 0,0 0,-1-1,0-1,0 0,-1-1,0 0,0-1,0 0,-2 0,1-1,-1 0,0-1,-1 0,-1-1,1 1,-1-3,-6 12,-1 0,1 1,-1-1,1 0,-1 0,0 0,0 1,0-1,0 0,0 0,0 0,-1 1,1-1,0 0,-1 0,1 1,-1-1,0 0,0 1,0-1,0 1,0-1,0 1,0-1,0 1,0 0,-1-1,1 1,0 0,-1 0,1 0,-1 0,0 0,1 1,-1-1,0 0,1 1,-1-1,-1 0,-72 4,59 4,0 0,1 1,0 0,1 1,-1 1,2 0,-1 1,2 1,-1 0,2 1,0 0,0 0,1 1,1 1,-8 14,14-24,0 0,1 0,-1 0,1 1,0-1,0 0,1 1,-1 0,1-1,0 1,1 0,0 0,-1-1,2 1,-1 0,1 0,0-1,0 1,0 0,1-1,0 1,0-1,1 0,-1 1,1-1,0-1,0 1,1 0,0-1,0 1,0-1,0 0,0-1,1 1,0-1,4 3,3 0,0 0,0-2,0 1,1-1,0-1,0-1,-1 0,1 0,0-1,1-1,-1 0,0-1,0 0,0-1,0 0,-1-1,1-1,-1 0,1-1,8-4,1-2,-1-1,0-1,-1-1,0 0,-1-2,-1 0,0-1,-1 0,-1-2,-1 0,-1-1,0 0,10-22,17-100,-40 138,0 1,0-1,-1 1,1-1,-1 0,0 1,0-1,0 1,0-1,-1 0,0 1,0-1,0 1,0-1,0 1,0 0,-1-1,0 1,0 0,0 0,0 0,0 0,-1 0,1 1,-1-1,1 1,-1-1,0 1,0 0,0 0,0 1,-1-1,1 0,0 1,-1 0,1 0,-1 0,1 0,-1 1,-2-1,2 1,1 1,-1-1,0 1,1-1,-1 1,0 0,1 0,-1 1,1-1,0 1,-1 0,1 0,0 0,0 0,0 1,0-1,1 1,-1-1,1 1,-1 0,1 0,0 0,0 0,0 1,1-1,-1 1,1-1,0 1,0-1,0 1,0-1,0 1,1 0,0 0,0-1,0 1,0 0,1 0,-1-1,1 1,0 0,0-1,0 1,0-1,1 1,0-1,-1 0,1 0,1 1,-1-1,0-1,1 1,1 1,166 84,-164-82,0 1,0-1,-1 2,0-1,-1 0,0 1,0 0,0 0,-1 0,0 0,-1 1,0-1,0 1,-1-1,0 1,0 0,-1 0,0-1,-1 1,0 0,0-1,-1 1,0 0,0-1,-1 0,0 0,-1 0,0 0,0 0,-1-1,-3 5,-1 4</inkml:trace>
  <inkml:trace contextRef="#ctx0" brushRef="#br0" timeOffset="2192.482">2683 138,'-22'4,"-1"1,1 1,1 0,-1 2,2 1,-1 0,1 2,0 0,1 1,0 1,1 1,1 0,0 1,1 1,1 1,-7 9,15-17,1 0,0 0,1 1,0 0,1 0,0 0,0 0,1 0,1 1,-1 0,2-1,-1 1,2 0,-1 0,2 0,-1 0,2 4,-1-12,0-1,0 0,1 1,-1-1,1 0,-1 0,1 0,0 0,0 0,-1 0,2-1,-1 1,0-1,0 1,0-1,1 0,-1 0,0 0,1 0,-1 0,1 0,0-1,-1 1,1-1,-1 0,1 0,0 0,-1 0,1 0,0 0,-1-1,1 1,86-26,-81 23,21-12,1-1,-2-2,0-1,-1-1,-1-1,-1-1,-1-2,12-16,43-37,-79 77,0-1,0 1,0-1,1 1,-1-1,0 1,0-1,1 1,-1-1,0 1,1-1,-1 1,1-1,-1 1,1 0,-1-1,1 1,-1 0,1-1,-1 1,1 0,-1 0,1-1,-1 1,1 0,0 0,-1 0,1 0,-1 0,1 0,0 0,-1 0,1 0,-1 0,1 0,0 0,-1 0,1 1,-1-1,1 0,-1 0,1 1,-1-1,1 0,-1 1,1-1,-1 0,1 1,-1-1,1 1,-1-1,0 1,1-1,-1 1,0-1,0 1,1-1,-1 1,0-1,0 1,0-1,1 2,-3 39,-15 35,-23 176,37-152,-4-2,-5 1,-6 12,14-90,0 0,-2 0,0 0,-2-1,0 0,-1-1,-1 0,-1 0,0-1,-2 0,0-1,-1 0,0-1,-2-1,1-1,-10 6,22-17,0 0,-1 0,0-1,1 0,-1 0,0 0,0 0,0 0,-1-1,1 0,0 0,0 0,-1 0,1 0,-1-1,1 0,0 0,-1 0,1-1,-1 0,1 1,0-2,-1 1,1 0,0-1,0 0,0 0,0 0,0 0,1 0,-1-1,1 0,-1 0,1 0,0 0,0 0,0-1,1 1,-1-1,-1-3,0-10,1 0,1 1,1-1,0 0,1 0,1 0,0 0,1 0,1 0,1 0,0 1,1 0,1 0,1 0,0 0,1 1,5-7,46-76,3 3,5 4,23-22,-63 80</inkml:trace>
  <inkml:trace contextRef="#ctx0" brushRef="#br0" timeOffset="2841.976">3192 166,'-16'24,"2"0,1 1,1 0,1 1,1 0,2 1,0 0,2 1,0 6,5-31,1-1,0 1,-1 0,1 0,0 0,1 0,-1-1,0 1,1 0,0 0,-1 0,1-1,0 1,0 0,1-1,-1 1,0-1,1 1,0-1,0 0,-1 0,1 0,0 0,1 0,-1 0,0 0,0-1,1 1,-1-1,1 0,-1 1,1-1,0 0,0-1,-1 1,1 0,0-1,0 0,0 1,-1-1,1 0,2-1,8-2,0 0,0-1,0-1,-1 0,1-1,-1 0,-1-1,1 0,-1-1,0 0,-1-1,0 0,0-1,-1 0,-1 0,1-1,-2 0,1-1,1-4,-2 6,55-86,-60 95,0 1,0-1,0 1,0-1,0 1,0 0,0 0,0 0,0 0,0 0,0 1,0-1,0 1,0-1,0 1,0-1,0 1,0 0,0 0,0 0,-1 0,1 1,0-1,-1 0,1 1,-1-1,0 1,1-1,-1 1,0 0,0-1,0 1,0 0,0 0,0 0,-1 0,1 0,-1 0,1 0,-1 0,0 0,1 0,-1 0,0 0,-1 0,1 0,0 1,2 2,11 43,-1 0,-2 0,-2 1,-3 0,-1 19,-2-35,-1 0,-2 0,-2 0,0 0,-3-1,0 1,-2-1,-2-1,0 1,-6 7,6-19,-7 20,-2-1,-2 0,-2-2,-1-1,-1 0,-5 0,28-33,0 0,0-1,0 1,-1-1,1 0,-1 0,1 0,-1 0,0 0,0 0,0-1,0 0,0 1,0-1,0 0,-1 0,1-1,0 1,0-1,-1 0,1 1,0-1,-1-1,1 1,0 0,-1-1,1 0,0 0,0 0,0 0,-1 0,1-1,1 1,-1-1,0 0,0 0,1 0,-1 0,1 0,-1-1,0 0,-2-5,0 1,1-1,0 0,0 0,1 0,0-1,1 1,-1-1,2 1,-1-1,1 0,1 0,-1 0,1 0,1 1,0-1,0 0,1 0,0 1,0-1,1 0,4-12,2-1,0 1,1 0,1 1,0 0,2 1,10-12,-7 10,1 2,1 0,0 1,1 1,1 1,1 0,0 1,1 2,1 0,0 2,0 0,1 1,0 2,1 0,0 2,6 0,-7 3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15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1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59 111,'-10'24,"-2"17,-1 7,4 0,2-4,2-4,3-9</inkml:trace>
  <inkml:trace contextRef="#ctx0" brushRef="#br0" timeOffset="810.793">229 365,'26'-39,"-22"26,130-291,-126 341,29 140,-37-174,1 1,0-1,0 0,0 1,0-1,1 0,-1 0,1 0,0 0,0 0,0 0,0 0,1-1,-1 1,1-1,-1 0,1 0,0 0,0 0,0 0,0 0,0-1,1 0,-1 1,0-1,1 0,-1-1,0 1,1-1,-1 1,1-1,-1 0,1 0,-1 0,1-1,-1 0,1 1,-1-1,0 0,1 0,-1-1,0 1,0-1,0 0,0 1,0-1,1-2,9-13,0-1,-2 0,0 0,-1-1,-1-1,-1 0,-1 0,-1 0,0-1,-2 0,2-14,-1 10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17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96,'-2'0,"1"0,0 0,0 0,0 0,0-1,0 1,0 0,0-1,0 1,-1-1,1 1,1-1,-1 0,0 1,0-1,0 0,0 0,0 1,1-1,-1 0,0 0,1 0,-1 0,0 0,1 0,-1 0,1 0,0 0,-1 0,1-1,0 1,0 0,0 0,0 0,0 0,0 0,0-1,0 1,0 0,0 0,1 0,-1 0,0 0,1 0,-1 0,1 0,-1 0,1 0,-1 0,1 0,0 0,0 0,-1 0,1 1,0-1,0 0,0 0,0 1,0-1,0 1,0-1,0 1,0-1,0 1,0 0,0-1,0 1,1 0,-1 0,0 0,-17 2,0 1,0 0,0 1,0 1,1 1,0 0,0 1,0 0,1 2,0-1,1 2,0 0,0 0,1 1,0 1,1 0,1 0,0 1,-1 2,5-9,0 0,1 0,0 1,0-1,0 1,1 0,0 1,0-1,0 1,1 0,1-1,-1 1,1 0,1 1,-1-1,1 0,1 0,-1 1,2-1,-1 0,1 1,0-1,1 0,0 0,0 0,1 0,0 0,0 0,1-1,0 0,0 1,0-2,1 1,1 0,-1-1,1 0,0 0,0-1,5 4,5-1,0-1,1 0,-1-1,2-1,-1 0,1-1,-1-2,1 1,0-2,0 0,0-1,0-1,16-3,1-8,-29 6</inkml:trace>
  <inkml:trace contextRef="#ctx0" brushRef="#br0" timeOffset="500.133">563 266,'4'0,"8"0,5 0,5 0,4 0,2-5,1-2,0 1,-4 1</inkml:trace>
  <inkml:trace contextRef="#ctx0" brushRef="#br0" timeOffset="1287.355">845 463,'218'-284,"-62"121,-155 162,-1 0,1 0,-1 0,1 0,-1 0,1 0,-1 0,1 1,0-1,0 0,0 1,-1-1,1 0,0 1,0-1,0 1,0-1,0 1,0-1,0 1,0 0,0 0,0-1,0 1,0 0,0 0,0 0,0 0,0 0,0 0,0 0,0 1,0-1,0 0,0 1,0-1,0 0,0 1,0-1,0 1,0 0,0-1,0 1,-1 0,1-1,0 1,-1 0,1 0,0 0,-1-1,1 1,-1 0,1 0,-1 0,1 0,5 141,-8-91,1-30,4 57,-2-76,-1 0,1 0,-1 0,1 0,0 0,0 0,0 0,0 0,0-1,0 1,0 0,1-1,-1 1,1-1,-1 0,1 1,-1-1,1 0,0 0,-1 0,1 0,0 0,0 0,0-1,0 1,0-1,0 1,0-1,0 0,0 1,0-1,0 0,0 0,1-1,8-2,-1 0,1-1,-1 0,0-1,0 0,-1 0,1-1,-1-1,0 1,-1-1,0-1,0 0,0 0,-1 0,0-1,0-3,46-43,111-63,-163 118,-1-1,1 1,0-1,-1 1,1 0,0-1,0 1,-1 0,1 0,0-1,0 1,0 0,0 0,-1 0,1 0,0 0,0 0,0 0,-1 1,1-1,0 0,0 0,0 1,-1-1,1 0,0 1,-1-1,1 0,0 1,-1-1,1 1,0 0,-1-1,1 1,-1-1,1 1,-1 0,1-1,-1 1,0 0,1 0,-1-1,0 1,1 0,-1 0,0-1,0 1,0 0,0 0,0 0,0 0,0 0,1 52,-1-43,-21 121,15-99,2 1,1-1,1 1,2 0,2 3,-1 8,-1-20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21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149 264,'81'21,"-59"-23,0 0,-1-1,1-1,-1-1,0-1,0-1,-1-1,0-1,0 0,-1-2,11-7,-15 9,-1-2,1 1,-1-2,-1 0,0 0,-1-1,0-1,-1 0,-1-1,0 0,-1 0,-1-23,-8 37,0 1,-1-1,1 1,0-1,-1 0,1 1,-1-1,1 1,0-1,-1 1,0-1,1 1,-1-1,1 1,-1 0,1-1,-1 1,0 0,1-1,-1 1,0 0,1 0,-1 0,0 0,1-1,-1 1,0 0,0 0,1 0,-1 1,0-1,1 0,-1 0,0 0,1 0,-1 1,0-1,1 0,-1 1,0-1,1 0,-1 1,1-1,-1 1,1-1,-1 1,1-1,-1 1,1-1,0 1,-1-1,1 1,-1 0,-9 9,0 0,1 1,0 0,0 1,1 0,1 1,0-1,0 1,2 1,0-1,0 1,1 0,0 4,-4 6,-32 118,7 2,6 0,-2 79,-27 150,50-334,-2 1,-2-2,-1 1,-2-2,-2 1,-1-2,-18 28,34-61,-1 1,-1-1,1 0,0 0,-1 0,1 0,-1-1,0 1,0 0,0-1,0 1,-1-1,1 0,-1 1,1-1,-1 0,0-1,0 1,0 0,0-1,0 0,0 1,0-1,0-1,0 1,-1 0,1-1,0 0,-1 1,1-1,0 0,-1-1,1 1,0-1,0 1,-1-1,1 0,0 0,0-1,0 1,0-1,-1 0,-8-13,1-1,1-1,0 1,2-2,-1 1,2-1,1 0,0-1,1 1,1-1,1 0,1-1,0 1,1 0,2 0,-1-1,4-9,-5-2,2 0,2 0,0 0,2 0,2 1,1 0,1-1,-5 20,0 0,1 1,0-1,1 1,0 0,1 1,0-1,1 1,0 1,0-1,0 1,1 1,1-1,-1 2,1-1,0 1,1 1,-1 0,1 0,2 1,29-7,0 1,0 3,1 2,0 1,0 2,1 2,-1 3,-21-3,2 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37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6 198,'-1'285,"-1"-300,1-1,0 1,1-1,1 0,0 1,1-1,1 1,0-1,1 1,1 0,0 0,1 1,1 0,0 0,1 0,7-9,-9 12,1-1,0 1,0 1,1-1,1 1,0 1,0 0,1 0,0 0,0 2,1-1,0 1,0 1,1 0,0 0,0 1,0 1,1 0,-1 1,12-2,-21 6,1 0,-1 1,1-1,-1 1,0-1,1 1,-1 0,0 1,0-1,-1 0,1 1,0 0,-1-1,1 1,-1 0,0 0,0 0,0 1,-1-1,1 0,-1 1,0-1,0 1,0-1,0 1,0 0,-1-1,0 1,0 0,0 0,0-1,0 1,-1 0,1-1,-2 4,1 18</inkml:trace>
  <inkml:trace contextRef="#ctx0" brushRef="#br0" timeOffset="499.902">796 141,'-29'12,"0"1,1 2,1 0,0 2,1 1,1 2,-11 10,29-24,0 1,1-1,0 1,0 0,0 1,1-1,0 1,0 0,1 0,0 1,1-1,0 1,0 0,1-1,0 2,0-1,0 7,3-14,0 0,-1 0,1 1,0-1,0 0,0 0,1 0,-1 0,0 0,1 0,-1-1,1 1,0 0,0-1,-1 1,1-1,0 0,0 1,0-1,1 0,-1 0,0 0,0-1,0 1,1 0,-1-1,0 0,1 1,-1-1,0 0,1 0,-1 0,1-1,-1 1,0 0,0-1,3 0,85-33,138-142,-228 174,1 1,0 0,0 0,-1 0,1 0,0 0,0 0,0 0,0 0,0 1,0-1,0 0,1 1,-1-1,0 0,0 1,0 0,1-1,-1 1,0 0,1-1,-1 1,0 0,0 0,1 0,-1 0,0 0,1 0,-1 1,0-1,1 0,-1 1,0-1,0 1,0-1,1 1,-1 0,0-1,0 1,0 0,0 0,0 0,0 0,0 0,0 0,-1 0,1 0,0 0,0 0,16 101,-12-76</inkml:trace>
  <inkml:trace contextRef="#ctx0" brushRef="#br0" timeOffset="1085.711">1079 424,'287'-307,"-286"306,0-1,0 0,-1 1,1-1,0 1,1-1,-1 1,0 0,0-1,1 1,-1 0,0 0,1 0,-1 0,1 0,0 0,-1 0,1 1,0-1,-1 0,1 1,0 0,0-1,-1 1,1 0,0 0,0 0,0 0,-1 0,1 0,0 1,0-1,0 0,-1 1,1 0,0-1,-1 1,1 0,0 0,-1 0,1 0,-1 0,0 0,1 0,-1 1,0-1,0 0,0 1,1-1,-1 1,0 1,-4 87,-5-18,8-71,0 0,0 1,0-1,0 0,1 1,-1-1,0 0,1 1,-1-1,1 0,-1 0,1 0,-1 1,1-1,0 0,0 0,-1 0,1 0,0 0,0 0,0 0,0 0,0-1,1 1,-1 0,0-1,0 1,0 0,1-1,-1 0,0 1,0-1,1 0,-1 1,0-1,1 0,-1 0,0 0,1 0,-1-1,0 1,1 0,-1 0,0-1,1 1,-1-1,1 0,59-33,-57 30,149-94,-151 98,0-1,-1 1,1 0,-1 0,1-1,0 1,-1 0,1 1,-1-1,1 0,0 0,-1 1,1-1,-1 0,1 1,-1 0,1-1,-1 1,1 0,-1 0,0 0,0 0,1 0,-1 0,0 0,0 0,0 0,0 1,0-1,0 0,0 1,-1-1,1 1,0-1,-1 1,1-1,-1 1,0-1,1 1,-1 0,0-1,0 2,13 74,-6 1,-2-59</inkml:trace>
  <inkml:trace contextRef="#ctx0" brushRef="#br0" timeOffset="1515.64">2010 311,'239'-35,"-224"33,-1-1,1 0,-1-1,1 0,-1-1,-1-1,1 0,-1-1,0 0,0-1,-1-1,0 0,0 0,-1-1,-1-1,8-8,-16 15,1 1,-1-1,0 0,0 1,-1-1,1 0,-1 0,1 0,-1-1,-1 1,1 0,-1 0,1-1,-1 1,0 0,-1 0,1-1,-1 1,0 0,0 0,0 0,0 0,-1 0,0 0,1 0,-1 0,-1 1,1-1,-1 1,1-1,-1 1,0 0,0 0,0 0,-1 1,1-1,-1 1,1 0,-1 0,0 0,0 0,0 0,-11 1,0 1,0 0,0 0,0 2,1 0,-1 1,0 0,1 1,0 0,0 1,0 1,1 1,0 0,0 0,0 1,1 1,0 0,1 1,0 0,1 0,0 1,0 1,1 0,1 0,0 0,0 1,0 5,4-11,0 0,1 1,0-1,0 1,1 0,0-1,0 1,1 0,0 0,0 0,1 0,0 1,0-1,1 0,0 0,1 0,-1 0,2-1,-1 1,1 0,0-1,1 0,-1 1,2-1,-1-1,1 1,0-1,0 0,1 0,4 4,13 3,0-1,1-1,1-1,0-2,0 0,0-1,1-2,0-1,0-1,0-1,0-1,1-1,-1-2,11-2,-3 4,-10-1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54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675 113,'-79'55,"-183"145,-9-3,253-183</inkml:trace>
  <inkml:trace contextRef="#ctx0" brushRef="#br0" timeOffset="482.62">25 141,'45'23,"-12"1,-2 2,-1 2,-1 0,-1 2,-2 1,-1 1,-1 1,-1 4,-11-20,72 106,8-35,-87-87</inkml:trace>
  <inkml:trace contextRef="#ctx0" brushRef="#br0" timeOffset="861.728">646 395,'-33'0,"-26"5,-8 1,4 0,6-1,9-1,8-2,6-1,3 4,3 2,1-1,1-2,-1-1,0 4,0 0,-1-1,5-1</inkml:trace>
  <inkml:trace contextRef="#ctx0" brushRef="#br0" timeOffset="1443.993">392 0,'1'67,"-13"150,-23-20,13 29,9-152,10-62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16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598 111,'-9'-10,"0"0,0 1,-1 0,-1 0,1 2,-1-1,-1 1,1 1,-1 0,0 0,-1 1,1 1,-1 0,0 1,0 0,0 1,0 1,0 0,0 0,-9 2,-1 4,0 0,1 2,0 1,0 0,0 2,2 1,-1 0,1 1,1 1,-15 14,24-17,0 1,2 0,-1 0,1 1,1 0,0 0,1 1,0 0,1 0,0 0,1 1,1 0,0-1,1 1,0 0,2 0,-1 1,1-1,1 0,1 0,0 0,1 0,0-1,1 1,0-1,2 1,-1-1,8 11,-8-11,1 0,0-1,0 0,1 0,1-1,0 0,1 0,0-1,0 0,1 0,1-1,-1-1,1 1,1-2,0 0,0 0,0-1,0-1,1 0,0 0,2-1,157-5,-115-11,-52 13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1,'15'74,"0"-6,-3 1,-3 0,-1 47,-10 325,2-429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17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90,'-10'3,"0"0,0 1,1 0,-1 0,1 1,0 0,1 1,-1 0,1 1,0-1,1 1,-1 1,1 0,1 0,-5 6,8-9,0 0,0 0,1 0,0 1,0-1,0 0,0 1,1 0,0-1,0 1,0 0,1-1,0 1,0 0,1 0,-1-1,1 1,0 0,1-1,0 1,-1-1,2 0,-1 1,1-1,-1 0,1 0,1-1,2 5,-3-5,0 0,1 0,-1-1,1 1,-1-1,1 0,0 0,0 0,1-1,-1 1,0-1,1 0,0 0,-1 0,1-1,0 0,0 0,0 0,0-1,0 1,0-1,0 0,0 0,0-1,0 0,-1 0,1 0,0 0,2-2,3-1,-1 0,0 0,0-1,-1-1,1 0,-1 0,0 0,-1-1,0 0,0 0,0-1,-1 0,0 0,1-3,-3 5,1 0,-1 0,-1 0,1-1,-1 1,0-1,0 0,-1 0,0 0,0-1,-1 1,1 0,-2 0,1-1,-1 1,0-1,-1 1,0 0,0-1,0 1,-1 0,0 0,0 0,-1 0,0 0,0 0,-3-3,3 5,0 1,-1-1,1 1,-1 0,1 0,-1 0,0 1,-1 0,1-1,-1 1,1 1,-1-1,0 1,0 0,0 0,0 0,0 1,0-1,-1 1,1 1,-1-1,1 1,0 0,-1 0,1 0,-4 1,-9 5</inkml:trace>
  <inkml:trace contextRef="#ctx0" brushRef="#br0" timeOffset="735.916">670 90,'-4'1,"0"1,0 0,1-1,-1 1,1 1,0-1,-1 0,1 1,0 0,0-1,1 1,-1 0,0 1,1-1,0 0,0 1,0-1,0 2,-1 0,-95 183,98-188,0 1,0-1,0 0,1 0,-1 0,0 0,0 0,0 0,1 1,-1-1,0 0,0 0,0 0,0 1,1-1,-1 0,0 0,0 0,0 1,0-1,0 0,0 0,0 0,0 1,0-1,0 0,0 1,16-23,147-206,-134 198,-29 30,0-1,1 0,-1 1,0-1,1 1,-1-1,1 1,-1 0,1-1,-1 1,1 0,0-1,-1 1,1 0,-1-1,1 1,0 0,-1 0,1 0,-1 0,1-1,0 1,-1 0,1 0,0 0,-1 0,1 1,0-1,-1 0,1 0,0 0,-1 0,1 1,-1-1,1 0,-1 1,1-1,0 0,-1 1,1-1,-1 1,1-1,-1 0,0 1,1-1,-1 1,0 0,1-1,-1 1,0-1,1 1,-1 0,0-1,0 1,0 0,-15 80,13-70,0-1,0 1,1-1,1 1,0-1,0 1,1-1,0 1,1-1,0 1,1-1,0 0,0 0,1 0,1 0,0-1,0 0,0 0,1 0,1 0,-1-1,2 0,1 1,-6-7,1 1,-1-2,1 1,-1 0,1-1,-1 1,1-1,0 0,0-1,0 1,0-1,0 1,-1-1,1 0,0 0,0-1,0 1,0-1,0 0,-1 0,1 0,0-1,-1 1,1-1,-1 0,1 0,-1 0,0 0,0-1,0 1,0-1,0 0,74-103,-39-15,-36 99</inkml:trace>
  <inkml:trace contextRef="#ctx0" brushRef="#br0" timeOffset="1250.682">1517 90,'-7'-5,"0"0,0 1,-1 0,1 0,-1 1,0 0,0 0,0 1,0 0,0 1,-1-1,1 2,-1-1,1 1,0 0,-1 1,1 0,0 0,-1 1,1 0,0 0,0 1,0 0,1 0,-1 1,1 0,0 1,0-1,0 1,0 1,-1 1,6-6,0 1,1-1,-1 1,0-1,1 1,0 0,-1 0,1-1,0 1,-1 0,1 0,0 0,1 1,-1-1,0 0,1 0,-1 0,1 0,-1 1,1-1,0 0,0 1,0-1,0 0,1 0,-1 1,1-1,-1 0,1 0,0 0,0 0,0 0,0 0,0 0,0 0,0 0,1 0,-1 0,1-1,3 4,0 0,0-1,0 0,0 0,1 0,0-1,0 1,0-1,0-1,1 1,-1-1,7 1,8 1,-16-4,1 0,0 1,0 0,0 0,0 0,-1 1,1-1,-1 1,1 1,-1-1,0 1,0 0,0 0,0 1,0-1,-1 1,1 0,-1 1,0-1,2 4,-7-3,1 0,-2 1,1-1,0 0,-1 0,0 0,0-1,-1 1,1 0,-1-1,0 1,0-1,0 0,-1 0,0 0,0-1,0 1,0-1,0 0,0 0,-1 0,0-1,1 1,-1-1,0-1,0 1,-1 0,3-1,-158 61,149-60</inkml:trace>
  <inkml:trace contextRef="#ctx0" brushRef="#br0" timeOffset="1985.93">1714 429,'37'-14,"-1"-2,-1-1,-1-2,0-1,-1-2,6-7,-34 26,0-1,0 0,0 0,-1-1,1 1,-1-1,0 0,0 0,-1 0,1 0,-1-1,0 0,-1 1,1-1,-1 0,-1 0,1 0,-1-1,0 1,0 0,-1 0,1-1,-1 1,-1 0,0-1,-2 3,0 1,-1-1,1 1,-1 0,0 1,0-1,0 1,0-1,0 1,-1 1,1-1,-1 0,1 1,-1 0,0 0,1 1,-1-1,0 1,0 0,1 0,-1 0,0 1,1 0,-1 0,0 0,1 0,-1 1,1 0,0 0,-1 0,-2 2,-5 1,-1 0,1 0,0 1,0 1,0 0,1 1,0 0,1 0,0 1,0 1,1 0,0 0,1 0,0 1,1 1,0-1,0 1,2 0,-1 1,1-1,-1 10,5-17,1-1,0 0,0 0,1 0,-1 0,1 0,0 0,0 0,1 0,-1 0,1 0,-1-1,1 1,0 0,1-1,-1 0,1 1,-1-1,1 0,0 0,0-1,0 1,1 0,-1-1,1 0,-1 0,1 0,0 0,-1-1,1 0,0 1,3-1,134 14,-115-15,18 1,1-1,-1-3,0-1,0-3,0-1,16-7,-45 11,-1-1,1 0,-1-1,0 0,-1-1,1-1,-1 0,-1 0,0-2,0 0,-1 0,10-12,41-83,-59 100,-1 0,-1 0,1 0,-1 0,1-1,-1 1,-1 0,1 0,-1-1,0 1,0-1,-1 1,1 0,-1 0,-1-1,1 1,-1 0,1 0,-1 0,-1 0,0-1,-2 1,-1 1,1 0,-1 1,0-1,0 1,0 0,-1 0,1 1,0 0,-1 0,0 1,1-1,-1 1,0 1,0-1,0 1,0 1,1-1,-1 1,0 0,0 1,1 0,-1 0,1 0,0 0,-1 1,1 0,0 1,1-1,-1 1,0 1,0 0,4-3,-1 1,0 1,1-1,0 0,0 1,0-1,0 1,0-1,1 1,0 0,0 0,0 0,0 0,0 0,1-1,0 1,-1 1,2-1,-1 0,0-1,1 1,0 0,0 0,0 0,0 0,0 0,1-1,0 1,0-1,0 1,0-1,0 0,1 1,0-1,-1-1,1 1,0 0,0-1,1 1,-1-1,0 0,1 0,-1 0,1-1,0 1,0-1,0 0,1 1,171 44,-171-46,0 0,0 1,0 0,0 0,0 0,0 1,0 0,-1 0,1 0,-1 0,1 1,-1 0,0 0,0 0,0 0,0 0,0 1,-1 0,0 0,1 0,-2 0,1 0,0 1,-1-1,0 1,0 0,0 0,-1-1,1 1,-1 0,0 0,-1 1,0 3,-1 0,-1-1,1 1,-2 0,1-1,-1 0,0 1,-1-1,0 0,0 0,-1-1,-6 12</inkml:trace>
  <inkml:trace contextRef="#ctx0" brushRef="#br0" timeOffset="2372.466">2843 147,'-4'19,"0"0,0 1,2 0,1 0,0 0,1 0,2 0,0 0,1-1,0 1,2-1,0 1,2-1,0-1,1 0,1 0,5 8,-6-15,49 52,-56-62,1 1,0-1,0 0,0 0,0 0,0 0,0 0,0-1,1 1,-1-1,0 1,0-1,0 0,1 0,-1 0,0 0,0 0,1 0,-1-1,0 1,0-1,0 1,1-1,-1 0,0 0,0 0,0 0,0 0,-1-1,1 1,0 0,0-1,-1 0,2-1,50-100,-41 70,59-169,-59 179,0 5</inkml:trace>
  <inkml:trace contextRef="#ctx0" brushRef="#br0" timeOffset="2750.836">3408 316,'1'0,"45"-17,-1-1,-1-2,0-3,-2-1,0-2,-2-2,8-8,-46 35,1-1,-1 1,0-1,0 1,1-1,-1 0,0 0,0 0,-1 0,1 0,0 0,-1 0,1-1,-1 1,0-1,0 1,0-1,0 0,0 1,0-1,-1 0,1 1,-1-1,0 0,0 0,0 1,0-1,0 0,-1 0,1 1,-1-1,0 0,0 1,0-1,0 0,0 1,0 0,-1-1,1 1,-1 0,0-1,-7-1,0 0,0 1,0 0,0 0,-1 1,1 0,-1 0,0 1,0 1,1-1,-1 2,0-1,0 2,1-1,-1 1,1 0,-1 1,1 0,0 1,-6 3,4-4,0 1,0 0,0 1,1 0,-1 0,1 1,1 0,-1 1,1 0,0 1,1 0,0 0,0 1,1 0,0 0,0 1,1 0,0 0,1 0,0 1,1 0,0 0,1 0,0 0,1 0,0 1,0-1,1 1,1 0,0-1,1 1,0 1,5 2,0-1,1-1,1 1,0-1,0-1,1 1,1-1,0-1,1 0,0 0,1-1,0-1,0 0,1-1,0 0,0 0,1-2,0 0,1 0,-1-1,1-1,0-1,0 0,0-1,0 0,0-1,1-1,1 0,174-4,-147-7,-26 5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2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1 520,'1'-31,"1"0,2 0,1 0,1 1,2 0,1 0,1 0,2 2,0-1,3 2,0 0,1 0,5-3,84-72,-104 102,0-1,0 1,0-1,0 0,0 1,0 0,0-1,0 1,0-1,0 1,0 0,0 0,0 0,0 0,0 0,0 0,0 0,0 0,0 0,0 0,0 0,0 1,0-1,0 0,0 1,0-1,0 1,0-1,0 1,0 0,0-1,0 1,-1 0,1-1,0 1,0 0,-1 0,1 0,-1 0,1 0,-1 0,1 0,-1 0,1 0,13 55,-12-41,4 14,23 79,-27-105,-1 0,1 0,-1-1,1 1,0-1,0 1,1-1,-1 0,0 0,1 0,-1 0,1 0,-1 0,1-1,0 1,0-1,0 0,0 0,0 0,0 0,0 0,0-1,0 0,0 1,1-1,-1 0,0 0,0-1,0 1,0-1,0 0,2 0,7-3,-1-1,-1 0,1-1,-1 0,0 0,0-1,-1 0,1-1,-2 0,3-3,21-18,76-72,-107 100,-1 1,0-1,1 1,-1-1,1 1,-1-1,1 1,-1-1,1 1,-1 0,1-1,-1 1,1 0,0-1,-1 1,1 0,-1 0,1-1,0 1,-1 0,1 0,0 0,-1 0,1 0,0 0,-1 0,1 0,0 0,-1 0,1 1,0-1,-1 0,1 0,-1 1,1-1,0 0,-1 1,1-1,-1 0,1 1,-1-1,1 1,-1-1,0 1,1-1,-1 1,1-1,-1 1,0 0,1-1,-1 1,0-1,0 1,0 0,1-1,-1 1,0 0,0-1,0 1,0 0,0-1,0 1,0 0,-1 0,-3 44,0-25,-1-3,1 0,1 0,1 1,0-1,1 1,1 0,1-1,0 1,3 10,24 13,-11-29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23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53 565,'-7'10,"1"0,0 1,0 0,1 0,1 0,0 0,0 1,1 0,1 0,0 0,0 0,1 0,1 0,0 0,1 1,0-1,1 0,0 1,-1-11,0 0,0 0,0 0,0 0,0-1,0 1,0 0,1-1,-1 1,1-1,-1 1,1-1,-1 0,1 0,0 0,0 0,-1 0,1 0,0 0,0 0,0-1,0 1,0-1,0 0,0 1,0-1,0 0,0 0,0 0,0 0,0-1,1 1,-1-1,-1 1,1-1,0 0,0 1,0-1,0 0,0 0,-1 0,1-1,0 1,67-61,-63 54,-1 1,0-1,-1 0,1 0,-1 0,-1-1,0 1,0-1,-1 0,0 0,0 0,-1 0,0 0,-1 0,0 0,0 0,-1-1,0 1,-1 0,0 1,-3-9,3 14,1 0,-1 1,0-1,0 1,0 0,0 0,0-1,0 1,-1 1,1-1,-1 0,1 0,-1 1,0 0,0-1,1 1,-1 0,0 1,0-1,0 0,0 1,0 0,0-1,0 1,-1 0,1 1,0-1,0 0,0 1,0 0,0 0,1 0,-2 0,-14 5</inkml:trace>
  <inkml:trace contextRef="#ctx0" brushRef="#br0" timeOffset="548.09">307 875,'198'-312,"-198"311,28-31,-28 32,0-1,1 1,-1-1,1 1,-1-1,1 1,-1-1,1 1,-1 0,1-1,-1 1,1 0,-1-1,1 1,0 0,-1 0,1 0,-1-1,1 1,0 0,-1 0,1 0,0 0,-1 0,1 0,0 0,-1 0,1 1,-1-1,1 0,0 0,-1 0,1 1,-1-1,1 0,-1 1,1-1,-1 0,1 1,-1-1,1 1,-1-1,1 1,-1-1,0 1,1-1,-1 1,0-1,1 1,-1 0,0-1,0 1,1-1,-1 1,0 0,0 0,6 57,-6-52,0 1,0-1,0 0,1 1,0-1,0 0,1 0,-1 1,1-1,1-1,-1 1,4 5,-4-10,0 1,1-1,-1 0,1 0,0 0,-1 0,1 0,0-1,0 1,-1-1,1 1,0-1,0 0,-1 0,1-1,0 1,0-1,-1 1,1-1,0 0,-1 0,1 0,0 0,-1 0,0-1,1 1,-1-1,0 1,0-1,1 0,-1 0,-1 0,1 0,0-1,1-1,6-3,37-30,87-54,-132 91,0-1,1 1,-1 0,0-1,0 1,0 0,0 0,0 0,1 0,-1 0,0 0,0 0,0 0,0 0,0 1,0-1,1 0,-1 1,0-1,0 1,0-1,0 1,0 0,0-1,0 1,-1 0,1 0,0-1,0 1,0 0,-1 0,1 0,-1 0,1 0,0 0,-1 0,0 0,1 0,-1 0,0 1,1-1,-1 0,0 0,0 0,0 0,0 0,0 1,0 0,-3 59,-24 115,26-151</inkml:trace>
  <inkml:trace contextRef="#ctx0" brushRef="#br0" timeOffset="1245.565">1267 734,'39'-11,"-1"-2,0-2,0-2,-2-1,4-4,-35 20,0-1,0 0,0 0,0 0,0 0,0-1,-1 0,0 0,0 0,0-1,0 1,-1-1,1 0,-1 0,-1 0,1 0,-1-1,1 1,-2-1,1 0,-1 1,1-1,-2 0,1 0,0-5,-5 7,-1 0,1 0,0 0,-1 1,0-1,0 1,0 1,0-1,0 1,-1 0,1 0,-1 0,1 1,-1 0,0 0,1 0,-1 1,0-1,0 2,0-1,1 1,-1-1,0 1,1 1,-1-1,-7 3,0 1,1-1,-1 2,1 0,0 0,1 1,-1 1,1 0,1 0,-1 1,2 0,-1 1,1 0,-4 7,2-4,1 1,0 0,1 0,1 1,0 1,1-1,0 1,1 0,1 1,3-11,1 0,0 0,0 0,0 0,1 0,0 0,0 0,0 0,1 0,0 0,0 0,1-1,-1 1,1 0,0 0,1-1,0 1,-1-1,2 0,-1 0,0 0,1 0,0-1,0 0,1 1,3 1,-1-1,1-1,0 0,0-1,0 0,0 0,1-1,-1 0,1 0,-1-1,1 0,0 0,-1-1,1-1,0 1,-1-1,1-1,-1 0,1 0,-1 0,0-1,0 0,0-1,3-2,16-2,-2 0</inkml:trace>
  <inkml:trace contextRef="#ctx0" brushRef="#br0" timeOffset="1711.933">1690 875,'9'-31,"1"1,1 0,2 1,1 1,1 0,1 0,16-18,-3 19,-28 27,-1 0,1-1,-1 1,1 0,0 0,-1 0,1 0,-1-1,1 1,0 0,-1 0,1 0,0 0,-1 1,1-1,-1 0,1 0,0 0,-1 0,1 1,-1-1,1 0,0 0,-1 1,1-1,-1 0,1 1,-1-1,1 1,-1-1,0 1,1-1,-1 1,1-1,-1 1,0-1,0 1,1-1,-1 1,0 0,0-1,0 1,1-1,-1 1,0 0,0-1,0 1,0 0,0-1,0 1,0-1,-1 1,1 0,0-1,0 1,-6 61,4-58,0 0,1 1,0-1,0 0,0 0,0 1,1-1,-1 1,1-1,0 1,1-1,-1 0,1 1,0-1,0 0,0 1,0-1,1 0,0 0,0 0,0 0,0 0,0-1,1 1,0-1,0 1,0-1,0 0,0 0,1-1,2 3,-2-3,0 0,1-1,-1 1,1-1,-1 0,1 0,-1-1,1 1,0-1,-1 0,1 0,0-1,-1 1,1-1,-1 0,1 0,-1-1,1 1,-1-1,0 0,0 0,0-1,0 1,0-1,0 0,0 0,81-95,-63 25,-20 50</inkml:trace>
  <inkml:trace contextRef="#ctx0" brushRef="#br0" timeOffset="4179.558">2565 0,'-3'38,"-2"-1,-2 0,-1 0,-9 25,-26 142,12 58,31-157,0-93</inkml:trace>
  <inkml:trace contextRef="#ctx0" brushRef="#br0" timeOffset="4432.152">2311 339,'24'24,"27"8,10-2,-1-10,-1-9,-6-6,-6-4,-8-7,-4-3,-5 1,-1 1,-2-2,-5-1</inkml:trace>
  <inkml:trace contextRef="#ctx0" brushRef="#br0" timeOffset="4746.946">2960 508,'-2'11,"2"0,-1 0,2 0,-1 0,2 0,-1 0,1 0,1 0,0-1,1 1,0-1,0 0,1 0,0 0,1-1,0 1,7 6,-10-14,1 0,-1 0,0 0,1-1,0 0,-1 1,1-1,0-1,0 1,-1 0,1-1,0 0,0 0,0 0,0 0,0-1,-1 0,1 1,0-1,-1-1,1 1,0 0,-1-1,1 0,-1 0,0 0,0 0,2-1,80-75,-74 67,-1 0,0-1,-1 0,-1 0,0-1,-1 0,0 0,-1-1,0 0,1-7,-3 1</inkml:trace>
  <inkml:trace contextRef="#ctx0" brushRef="#br0" timeOffset="5197.333">3412 705,'193'-181,"-184"173,-5 3,0 1,1 0,-1 0,1 0,-1 1,1 0,0 0,1 0,-1 0,0 1,1 0,-1 0,1 0,0 0,0 1,0 0,1 1,-5 1,0 0,0 1,0-1,0 1,-1 0,1 0,0 0,-1 0,1 0,-1 0,0 0,0 0,0 0,0 0,0 1,0-1,-1 1,1-1,-1 0,0 1,1-1,-1 1,0-1,0 1,-1-1,1 1,3 20,-3-21,1-1,-1 1,1 0,-1 0,1 0,0-1,-1 1,1 0,0-1,0 1,0-1,0 1,1-1,-1 1,0-1,1 0,-1 0,1 0,-1 0,1 0,-1 0,1 0,0 0,-1 0,1-1,0 1,0-1,0 1,-1-1,1 0,0 0,0 0,0 0,0 0,-1 0,2 0,69-30,-19 7,-50 23,-1 1,0-1,0 1,0-1,0 1,0 0,0 0,0 0,0 0,0 0,0 1,-1-1,1 0,0 1,-1-1,1 1,-1 0,0 0,1-1,-1 1,0 0,0 0,0 0,0 0,-1 0,1 0,-1 0,1 1,-1-1,1 0,-1 0,0 0,0 0,0 1,-1 0,14 34,-2-23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34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0,'-1'226,"-26"-83,25-120,2-24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35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1,'0'10,"0"12,0 3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35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0 561,'23'-179,"28"-39,-51 217,0 1,-1-1,1 0,0 0,0 1,0-1,0 0,0 0,0 1,0-1,0 0,0 0,0 1,0-1,0 0,0 0,1 1,-1-1,0 0,1 0,-1 1,0-1,1 0,-1 1,1-1,-1 1,1-1,-1 1,1-1,-1 1,1-1,0 1,-1-1,1 1,0 0,-1-1,1 1,0 0,0-1,-1 1,1 0,0 0,0 0,-1 0,1 0,0 0,0 0,-1 0,1 0,0 0,0 0,-1 1,1-1,0 0,0 0,-1 1,1-1,0 0,-1 1,1-1,0 1,-1-1,1 1,-1-1,1 1,-1 0,1-1,70 148,-3-48,-65-97,0-1,0 1,0-1,1 1,0-1,-1 0,1 0,0-1,0 1,0-1,0 0,0 0,0 0,0 0,0-1,0 1,0-1,1 0,-1-1,0 1,0-1,0 0,0 0,0 0,0 0,0-1,2 0,2-5,0 0,0-1,0 0,-1 0,-1-1,1 1,-1-1,-1-1,0 1,0-1,-1 0,0 0,0 0,-1-1,-1 1,0-1,0 0,-1 1,-1-2,29-188,-27 176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3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0,'-20'2,"0"1,0 0,0 2,1 0,0 1,0 1,0 0,1 2,-12 7,14-7,0 1,1 1,0 0,0 1,2 0,-1 1,2 1,0 0,0 0,2 2,0-1,-2 4,9-12,-1 0,1 0,0 1,0-1,1 1,0-1,1 1,-1 0,1 0,1-1,0 1,0 0,0 0,1 0,0 0,1-1,-1 1,2 0,-1-1,1 0,0 1,0-1,1 0,0-1,0 1,1-1,0 1,0-1,1-1,2 3,4 0,-1-2,1 1,1-2,-1 0,1 0,0-1,0 0,0-2,0 1,1-1,-1-1,1-1,-1 0,1 0,-1-2,1 1,-1-2,11-3,4 0,-4 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39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0 220,'20'5,"10"1,5 0,2-1,-1-1,-2-2,-6-1</inkml:trace>
  <inkml:trace contextRef="#ctx0" brushRef="#br0" timeOffset="1341.125">592 79,'-15'18,"1"0,0 2,2-1,0 2,1-1,1 2,0 2,-21 39,-28 62,59-111,17-39,22-38,3 1,3 2,2 2,2 2,10-4,4 1,-62 59,1 0,0 1,0-1,0 1,0-1,-1 1,1-1,0 1,-1 0,1 0,0 0,-1 0,1 0,-1 0,0 1,1-1,-1 0,0 1,0-1,0 1,0-1,0 1,0 0,0-1,0 1,-1 0,1-1,0 1,-1 0,0 0,1 0,-1 0,0-1,0 1,0 0,0 0,-1 0,1 0,2 6,23 209,-24-216,-1 1,0-1,1 0,-1 0,1 0,-1 1,1-1,0 0,0 0,-1 0,1 0,0 0,0 0,0 0,0 0,0-1,0 1,0 0,1-1,-1 1,0 0,0-1,0 0,1 1,-1-1,0 0,1 1,-1-1,0 0,1 0,-1 0,0 0,0 0,1 0,-1-1,0 1,1 0,-1-1,0 1,0-1,1 1,-1-1,0 0,0 1,0-1,0 0,1-1,50-42,88-113,-137 155,58-41,-60 43,1-1,-1 0,0 1,1-1,-1 1,0 0,1-1,-1 1,0 0,1 0,-1 0,1 0,-1 0,0 0,1 0,-1 0,1 1,-1-1,0 0,1 1,-1-1,0 1,1 0,-1-1,0 1,0 0,0 0,0 0,0 0,0 0,0 0,0 0,0 0,0 0,0 0,-1 1,1-1,0 0,-1 0,1 1,-1-1,0 0,1 1,-1-1,0 1,0-1,0 0,0 1,3 157,-7-86,8 63,2-118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6:09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233 169,'0'0,"-2"0,1 0,0-1,0 1,-1 0,1-1,0 1,-1 0,1-1,0 0,0 1,0-1,0 0,0 1,0-1,0 0,0 0,0 0,0 0,0 0,0 0,0 0,1 0,-1-1,0 1,1 0,-1 0,1 0,0-1,-1 1,1 0,0-1,0 1,0 0,0-1,0 1,0 0,0-1,0 1,0 0,1 0,-1-1,0 1,1 0,-1 0,1-1,0 1,-1 0,1 0,0 0,0 0,0-1,102-28,-50 20,-49 10,1-1,-1 0,0 0,0-1,0 1,0-1,0 0,-1 0,1 0,0 0,-1 0,0-1,1 0,-1 0,0 0,-1 0,1 0,0-1,-1 1,0-1,0 1,0-1,0 0,0 0,-1 0,0 0,1-1,-3 5,1 1,0-1,0 0,0 1,0-1,0 0,0 0,-1 1,1-1,0 0,0 1,-1-1,1 0,0 0,0 0,-1 1,1-1,0 0,0 0,-1 0,1 0,0 1,-1-1,1 0,0 0,-1 0,1 0,0 0,-1 0,1 0,0 0,-1 0,1 0,0 0,-1 0,1 0,0 0,-1 0,1-1,0 1,-1 0,1 0,0 0,0 0,-1-1,1 1,0 0,-1 0,1-1,0 1,0 0,0 0,-1-1,1 1,0 0,0-1,0 1,0 0,0 0,0-1,-1 1,1 0,0-1,0 1,0-1,-17 26,5 4,2 0,0 1,3 0,0 0,2 1,1-1,1 19,-3 2,-5 141,-14 92,18-249,4-12,0-1,-1 0,-1 0,-1-1,-1 1,-1-1,-1-1,-1 0,-1 0,0-1,-2 0,0-1,-1 0,-5 4,16-19,0 0,0-1,-1 1,1-1,-1 0,1 0,-1 0,1 0,-1-1,0 0,0 0,0 0,0 0,0 0,0-1,0 1,0-1,0 0,0-1,0 1,0-1,0 0,0 1,0-2,0 1,1 0,-1-1,0 0,1 0,-1 0,1 0,0 0,0-1,0 0,0 1,0-1,0 0,1 0,-1-1,1 1,0-1,-2-2,-1-9,0-1,0 0,2 0,0 0,1 0,0-1,1 1,1 0,1-1,0 1,1 0,1-1,1-1,0 4,0 0,1 0,1 0,0 1,1 0,0 0,1 1,0 0,1 0,1 1,-1 0,2 1,0 0,0 1,0 0,1 0,1 1,0 1,0 0,0 1,0 0,1 1,0 1,0 0,1 1,-1 0,1 1,3 1,113-32,-110 24,-3 3</inkml:trace>
  <inkml:trace contextRef="#ctx0" brushRef="#br0" timeOffset="416.955">741 592,'-21'176,"15"-168,5-37,4 10,1 1,1 0,0 0,2 0,0 1,1 0,0 0,2 0,0 2,0-1,2 1,0 1,0 0,1 0,3 0,-13 11,0 0,0 0,0 1,1-1,-1 1,1-1,0 1,0 0,0 1,0-1,0 1,0-1,0 1,0 1,0-1,1 0,-1 1,0 0,4 0,8 5</inkml:trace>
  <inkml:trace contextRef="#ctx0" brushRef="#br0" timeOffset="847.031">1391 451,'-40'14,"0"3,2 0,0 3,1 1,1 2,-16 14,47-33,-1 1,1 0,0 0,0 1,0 0,1-1,-1 1,1 1,1-1,0 1,0-1,0 1,0 0,1 0,0 0,1 0,0 0,0 1,0-1,1 0,0 1,0-1,1 1,1-6,-1 1,1-1,0 0,-1 1,1-1,0 0,1 0,-1 0,0-1,0 1,1-1,-1 1,1-1,0 0,-1 0,1 0,0 0,0 0,-1 0,1-1,0 0,0 1,0-1,0 0,0 0,-1-1,1 1,0-1,0 1,0-1,-1 0,2 0,88-38,62-90,-129 104,-25 24,1 0,-1 0,0 0,1 0,0 0,-1 0,1 0,-1 0,1 0,0 0,0 0,0 0,-1 1,1-1,0 0,0 0,0 1,0-1,0 1,0-1,0 1,1 0,-1-1,0 1,0 0,0 0,0-1,0 1,1 0,-1 0,0 0,0 1,0-1,0 0,0 0,1 1,-1-1,0 0,0 1,0-1,0 1,0-1,0 1,0 0,0 0,0-1,-1 1,1 0,0 0,0 0,-1 0,1 0,0 0,-1 0,1 0,-1 0,1 1,38 79,-24-64</inkml:trace>
  <inkml:trace contextRef="#ctx0" brushRef="#br0" timeOffset="1344.129">1701 818,'15'-42,"2"2,2 0,1 1,2 1,1 0,3 2,4-3,-26 34,0-1,0 0,1 1,0-1,0 1,0 0,0 1,1-1,0 1,-1 0,2 1,-1-1,4-1,-8 5,-1 0,0 0,0 0,0 0,1 0,-1 0,0 0,0 0,0 0,1 0,-1 1,0-1,0 1,0-1,0 1,0-1,0 1,0-1,0 1,0 0,0 0,0 0,0-1,0 1,-1 0,1 0,0 0,-1 0,1 0,-1 0,1 0,-1 1,1-1,-1 0,0 0,1 0,-1 0,0 1,0-1,0 0,4 55,-4-51,0-4,-1 1,0 1,0-1,1 1,-1-1,1 1,0-1,-1 1,1-1,0 1,1-1,-1 1,0 0,1-1,-1 1,1-1,0 0,0 1,0-1,0 1,0-1,0 0,1 0,-1 0,1 0,-1 0,1 0,0 0,0 0,0-1,0 1,0-1,0 0,1 1,-1-1,0 0,1 0,-1 0,0-1,1 1,-1 0,1-1,-1 0,2 1,14-7,0 0,-1 0,1-2,-1 0,-1-1,0 0,0-2,-1 0,10-9,25-16,-43 31,56-28,-62 33,0-1,1 1,-1 0,1 0,-1-1,1 1,-1 0,1 0,-1 1,1-1,-1 0,1 0,-1 1,0-1,1 1,-1-1,1 1,-1-1,0 1,0 0,1 0,-1 0,0 0,0 0,0 0,0 0,0 0,0 0,0 0,0 1,-1-1,1 0,0 0,-1 1,1-1,-1 1,1-1,-1 1,0-1,0 0,1 1,-1-1,0 2,2 43,-3-42,1-1,-1 1,1-1,-1 1,1-1,0 1,0-1,1 1,-1-1,1 1,-1-1,1 1,0-1,1 1,-1-1,0 0,1 0,0 0,0 0,0 0,0 0,0 0,1-1,-1 1,1-1,0 0,-1 1,1-1,0 0,0-1,0 1,1-1,1 2,15 1</inkml:trace>
  <inkml:trace contextRef="#ctx0" brushRef="#br0" timeOffset="1677.248">2603 592,'34'2,"0"0,0-2,-1-2,1-1,-1-1,1-2,-1-2,24-8,-46 14,0 0,-1-1,1 0,-1-1,0 0,0 0,0-1,0 0,-1-1,0 0,0-1,-1 1,0-2,0 1,0-1,-1-1,0 1,-1-1,0 0,0 0,-1-1,0 0,-1 0,0 0,0-1,-1 1,-1-1,0 1,0-2,-2 8,-1 1,1-1,-1 1,1-1,-1 1,0 0,-1-1,1 1,-1 0,1 0,-1 0,0 0,0 0,0 0,0 1,-1-1,1 1,-1-1,1 1,-1 0,0 0,0 0,0 0,0 1,0-1,-1 1,1 0,0 0,-1 0,1 0,0 1,-1-1,1 1,-1 0,1 0,-2 0,-7 0,1 0,-1 1,0 0,0 1,0 0,1 1,0 1,-1-1,1 2,-2 1,1-1,0 1,1 0,0 1,0 0,0 1,1 0,0 1,1 0,0 0,0 1,1 0,0 0,1 1,0 0,1 1,0 0,1-1,0 2,1-1,0 0,1 1,1 0,0 0,0 0,1 0,1 0,0 0,1 0,1 0,0 0,0-1,1 1,1 0,0-1,1 0,6 12,-2-10,2-1,0 1,0-2,1 0,0 0,1-1,1 0,-1-1,2-1,-1 0,1-1,1-1,-1 0,1-1,1-1,-1 0,1-2,16 3,-9-4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6:45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0 181,'121'18,"-78"-11,-1-2,1-2,0-2,39-4,-4 1,94 13,-111-9,-86-44,-100-101,108 122,1 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1 161,'38'-14,"23"-10,10-1,-2 4,-8 6,-10 0,-8 3,-7 3,-5 4,-3 2,-6-3,-2 0,-4 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6:49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1,'-37'136,"-6"11,-40 78,64-185,2 1,2 0,1 1,3 0,0 7,10-47,0 1,0 0,1-1,-1 1,1 0,0 0,0-1,-1 1,2 0,-1-1,0 1,1 0,-1-1,1 1,0 0,0-1,0 1,0-1,0 1,1-1,-1 0,1 1,-1-1,1 0,0 0,0 0,0 0,0-1,0 1,0 0,1-1,-1 0,0 1,1-1,-1 0,1 0,0 0,-1-1,1 1,1 0,16 0,0 0,0-1,0-1,0-1,0-1,0 0,0-2,0 0,29-6,92-18,-117 27</inkml:trace>
  <inkml:trace contextRef="#ctx0" brushRef="#br0" timeOffset="629.785">678 819,'-10'-5,"-7"-2,-7 6,-3 7,-2 3,4 5,1 4,5 5,6 2,5 3,4 1,2 0,7-5,2-1,5-5,0-1,3-3,-1-3</inkml:trace>
  <inkml:trace contextRef="#ctx0" brushRef="#br0" timeOffset="1226.638">649 1129,'145'-158,"-144"157,-1 0,0-1,1 1,0 0,-1 0,1 0,-1 0,1 0,0 0,0 0,0 0,0 0,0 0,0 0,0 0,0 1,0-1,0 0,0 1,0-1,0 1,1-1,-1 1,0 0,0 0,1-1,-1 1,0 0,0 0,1 0,-1 0,0 0,0 0,1 1,-1-1,0 0,0 1,1-1,-1 1,0-1,0 1,0 0,0-1,0 1,0 0,0 0,0-1,0 1,0 0,0 0,0 1,0 0,0 0,0 0,0 0,0 0,0 0,1 0,-1 0,1-1,-1 1,1-1,0 1,-1-1,1 1,0-1,0 0,0 0,0 0,0 0,0 0,1 0,-1-1,0 1,0-1,1 1,-1-1,0 0,0 0,1 0,-1 0,0-1,1 1,-1 0,0-1,0 0,0 1,1-1,-1 0,0 0,0 0,0-1,0 1,-1 0,2-2,64-40,-66 43,0 0,0 0,0 0,0 1,1-1,-1 0,0 1,0-1,0 1,0-1,0 1,0 0,0-1,0 1,-1 0,1 0,0-1,0 1,-1 0,1 0,0 0,-1 0,1 0,-1 0,1 0,-1 0,1 0,-1 0,0 0,1 1,-1-1,0 0,0 0,0 0,0 0,0 0,0 0,0 1,-1-1,1 0,0 0,-1 0,1 0,0 0,-1 0,1 0,-1 0,0 0,1 0,-2 1,0 10,-1-3,1 0,0 0,0 0,1 0,0 0,1 0,0 0,0 0,1 1,1-1,-1 0,1 0,1 0,6 10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6:40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1,'1'1,"1"0,0 0,-1 1,1-1,-1 1,1-1,-1 1,0 0,0-1,1 1,-1 0,-1 0,1 0,0 0,0 0,-1 0,1 0,-1 0,1 0,-1 0,0 0,0 0,0 0,0 0,0 1,-1-1,1 0,0 0,-1 1,-6 28,0-1,-2 0,-1-1,-1 0,-1-1,-15 23,-35 90,49-105,-16 65,29-98,0 0,0 1,0-1,0 0,1 0,-1 0,1 0,0 1,0-1,0 0,0 0,1-1,-1 1,1 0,0 0,0-1,0 1,0-1,0 1,0-1,1 0,-1 0,1 0,0 0,-1-1,1 1,0-1,0 1,0-1,0 0,8 2,1 0,-1-1,0-1,1 0,-1 0,1-1,-1 0,1-1,-1-1,1 0,-1 0,0-1,0 0,4-3,14-1,83-24,-90 25,-5-1</inkml:trace>
  <inkml:trace contextRef="#ctx0" brushRef="#br0" timeOffset="2543.981">845 537,'-7'-3,"1"1,-1-1,0 1,1 0,-1 1,0 0,0 0,0 0,-1 1,1 0,0 0,0 1,0 0,0 0,0 1,0-1,1 2,-1-1,0 1,1 0,0 0,0 1,0-1,0 2,0-1,1 0,0 1,0 0,0 1,0-1,1 1,-1 1,0-2,0 0,1 0,0 1,0-1,0 1,1-1,0 1,0 0,0 1,1-1,0 0,0 1,1-1,0 1,0 0,0-1,1 1,0 0,0-1,1 1,0 0,0-1,0 1,1-1,0 1,0-1,1 0,-1 1,2-2,-1 1,0 0,1 0,0-1,1 0,-1 0,1 0,4 3,44 12,-28-15</inkml:trace>
  <inkml:trace contextRef="#ctx0" brushRef="#br0" timeOffset="3145.956">873 848,'202'-208,"-201"206,0 0,1 0,-1 0,0 0,0 1,1-1,-1 0,1 1,0-1,-1 1,1 0,0 0,0-1,0 1,0 0,0 1,0-1,0 0,0 1,0-1,0 1,1-1,-1 1,0 0,0 0,0 0,1 0,-1 0,0 1,0-1,0 1,0-1,0 1,1 0,-1 0,0 0,-1 0,1 0,0 0,1 1,23 143,-25-143,-1 0,1 0,0 0,0 0,-1 0,1 0,0-1,1 1,-1 0,0-1,0 1,1 0,-1-1,1 0,-1 1,1-1,0 0,0 0,-1 0,1 0,0 0,0 0,0-1,0 1,0-1,0 1,0-1,0 0,0 1,0-1,0 0,0-1,0 1,0 0,0 0,0-1,0 1,0-1,0 0,0 0,0 0,0 1,-1-2,1 1,0 0,-1 0,1 0,-1-1,1 0,108-130,-110 132,1-1,-1 0,0 1,0-1,0 0,1 1,-1-1,0 1,1-1,-1 0,0 1,1-1,-1 1,1-1,-1 1,1-1,-1 1,1 0,-1-1,1 1,0-1,-1 1,1 0,-1 0,1-1,0 1,-1 0,1 0,0 0,-1 0,1 0,0 0,-1 0,1 0,0 0,-1 0,1 0,0 0,-1 0,1 1,0-1,-1 0,1 0,0 1,-1-1,1 0,-1 1,1-1,-1 1,1-1,-1 1,1-1,-1 1,1-1,-1 1,0-1,1 1,-1 0,0-1,1 1,-1 0,0 43,-4-27,1-3,0-1,0 1,2 0,0 0,0 0,1 0,1 0,0 1,3 8,2-4</inkml:trace>
  <inkml:trace contextRef="#ctx0" brushRef="#br0" timeOffset="3493.965">1691 876,'-10'34,"-3"15,1 5,2-2,3-6,-2-10,1-6,1-9</inkml:trace>
  <inkml:trace contextRef="#ctx0" brushRef="#br0" timeOffset="3778.891">1493 904,'15'10,"23"3,11-1,1-2,-3-3,-4-8,-5-3,-4-1,-3 0,-3 1,-5 1</inkml:trace>
  <inkml:trace contextRef="#ctx0" brushRef="#br0" timeOffset="4028.918">1437 1271,'38'-5,"23"-1,5-1,-3 2,-8 2,-13 1</inkml:trace>
  <inkml:trace contextRef="#ctx0" brushRef="#br0" timeOffset="8313.799">1663 283,'538'0,"-466"-11,-54 5</inkml:trace>
  <inkml:trace contextRef="#ctx0" brushRef="#br0" timeOffset="8661.009">1804 565,'19'0,"16"0,7 0,1 0,-2 0,-3 0,-3 0,-3 0,-2 0,-2 0,-4 0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6:53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78,'103'-1,"31"0,-1 6,35 9,-125-10,75 20,-137-19,6-8,0-1,0-1,1 0,-1-1,1 0,0-1,1-1,0 1,0-2,1 1,0-2,0 1,-4-7,-5-8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6:51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29,'0'19,"-5"11,-2 6,1 0,1 1,1-8</inkml:trace>
  <inkml:trace contextRef="#ctx0" brushRef="#br0" timeOffset="315.153">54 1,'20'4,"15"3,7-1,1-1,-2-2,-4-1,-7-1</inkml:trace>
  <inkml:trace contextRef="#ctx0" brushRef="#br0" timeOffset="577.449">83 169,'24'-4,"13"-3,4 1,-4 2</inkml:trace>
  <inkml:trace contextRef="#ctx0" brushRef="#br0" timeOffset="3314.087">54 226,'0'5,"0"6,0 6,0 6,-4-3,-3 2,1 1,2 1,-5-2,1-2,5-3,4-9,2-7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4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1,'-17'38,"-96"146,51-95,48-64,-1-2,-1 0,-2-1,0-1,-1 0,-1-2,-1 0,-18 12,19-20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4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1,'30'24,"2"0,0-3,2 0,0-2,1-2,1-1,0-2,37 10,55 24,-95-35,172 89,-182-88,-5-4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4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547 3,'-3'-1,"1"1,-1-1,0 1,1 0,-1 0,1 0,-1 0,0 0,1 1,-1-1,1 1,-1 0,1-1,-1 1,1 0,0 1,0-1,-1 0,1 1,0-1,0 1,0 0,1-2,-366 203,263-154,86-40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5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1,'-8'37,"2"0,1 1,2-1,1 1,2 0,2 0,1 0,2-1,7 28,-3-28,7 26,-3 2,-3 0,-3 0,-1 29,-7-36,1-34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5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1,'4'24,"8"17,0 7,-1 5,-2-3,-4 1,-1-4,-3-5,0-5,-2-4,1-2,-1-3,-4 0,-2-1,1 0,1 1,-4-5,1-7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6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1 322,'69'-53,"3"3,2 3,2 4,1 3,8 1,-66 30,0 1,0 1,0 1,1 0,0 2,0 0,0 1,1 2,-1-1,0 2,1 1,-1 1,3 1,-19-2,-1 0,1 1,-1-1,0 1,0 0,0 0,0 1,0-1,0 0,0 1,-1 0,0-1,1 1,-1 0,0 1,0-1,0 0,-1 0,1 1,-1-1,0 1,0-1,0 1,0 0,-1-1,0 1,1 0,-1-1,0 1,-1 0,1-1,-1 1,1 0,-1-1,0 1,-1-1,1 1,-1-1,1 0,-1 1,0-1,0 0,0 0,-1 0,1-1,-1 1,0 0,-214 251,215-252,0 0,0 0,0 0,0 0,1 1,-1-1,1 0,-1 1,1-1,0 1,0 0,0-1,1 1,-1 0,0 0,1-1,0 1,0 0,0 0,0-1,0 1,0 0,1 0,-1 0,1-1,0 1,0 0,0-1,0 1,0-1,1 1,-1-1,1 0,0 0,-1 1,1-1,0 0,0 0,0-1,1 1,-1 0,0-1,2 2,274 127,-275-129,-1 1,1 0,-1-1,1 1,-1 1,0-1,0 0,0 0,0 1,0-1,0 1,-1 0,1-1,-1 1,0 0,0 0,0 0,0 0,0 0,-1 0,1 0,-1 0,0 0,0 0,0 1,0-1,-1 0,1 0,-1 0,0 0,0 0,0 0,0 0,0-1,-1 1,1 0,-5 6,1 0,-2 0,1-1,-1 1,-1-2,1 1,-1-1,0 0,-9 5,-19 9,0-2,-1-1,-1-2,-35 9,-44-3,93-22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1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1,'-57'472,"56"-452,1-1,0 1,1-1,2 1,0-1,0 0,2 0,1 0,0-1,8 17,-13-32,1 0,-1 0,1 0,-1 0,1 0,0 0,0 0,0-1,1 1,-1-1,1 0,-1 1,1-1,0 0,0 0,0-1,0 1,0-1,0 1,0-1,0 0,1 0,-1-1,0 1,1-1,-1 1,1-1,-1 0,0 0,1-1,-1 1,1-1,-1 1,0-1,0 0,1 0,-1-1,3-1,127-79,-130 80,0-1,1 1,-1-1,1 1,0 0,0 0,-1 1,1-1,0 1,0 0,1 0,-1 0,0 0,0 1,0 0,0 0,1 0,-1 0,0 1,0-1,0 1,0 0,0 1,0-1,0 1,0-1,0 1,0 0,-1 0,1 1,-1 0,6 7,-1 1,-1 0,0 0,0 1,-1 0,-1 0,0 0,2 8,25 53,-19-51,-3-4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4,'-51'37,"2"2,1 2,3 3,-20 25,30-16,34-52,0 1,1-1,-1 0,0 1,1-1,-1 1,1-1,-1 1,1-1,0 1,0 0,0-1,0 1,0-1,0 1,0-1,0 1,0-1,1 1,-1-1,1 1,-1-1,1 1,0-1,-1 1,1-1,0 0,0 1,0-1,0 0,0 0,0 0,1 0,-1 0,0 0,0 0,10 2,0 0,0-1,0 0,0-1,1 0,-1 0,0-2,0 1,1-1,-1-1,0 0,0-1,0 0,0-1,9-1,-1-2,0 0,0-1,-1-1,0 0,0-1,-1-2,7-5,-17 11,0 0,0 0,0 0,-1-1,0 0,-1 0,1 0,-1-1,-1 0,1 0,-1 0,-1-1,0 1,0-1,0 0,-1 0,-1 0,1 0,-1-7,-1 12,0 1,0-1,0 1,-1 0,1-1,-1 1,0-1,0 1,0 0,0 0,0-1,-1 1,0 0,1 0,-1 0,0 1,-1-1,1 0,0 1,-1 0,0-1,1 1,-1 0,0 0,0 0,0 1,0-1,0 1,0 0,-1-1,1 1,-18-3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6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30,'-14'6,"-28"8,0 2,2 2,0 2,2 1,-21 16,56-36,1 0,-1 0,0 0,1 0,-1 0,1 0,0 1,-1 0,1-1,0 1,0 0,0 0,0 0,0 0,0 0,1 1,-1-1,1 1,0-1,-1 1,1-1,0 1,1-1,-1 1,0 0,1 0,-1-1,1 1,0 0,0 0,0 0,0-1,1 1,-1 0,1 0,0-1,-1 1,1 0,1-1,-1 1,0-1,0 1,1-1,0 0,-1 1,1-1,0 0,11 3,0-1,0 0,1-2,-1 1,1-1,-1-1,1-1,0 0,-1 0,1-1,0-1,-1 2,1 0,-1-1,1 0,-1-1,0-1,0 0,0-1,0 0,0-1,-1 0,0-1,0 0,0-1,-1-1,0 1,-1-2,1 0,-2 0,1-1,-1 0,-1 0,0-1,3-4,-10 10,-1 0,1-1,-1 1,0 0,0 0,0 0,-1 0,0 0,0 0,0 0,0 0,-1 0,0 1,0-1,0 0,-1 1,0 0,1-1,-1 1,-1 0,1 1,-1-1,1 0,-1 1,0 0,0 0,-1 0,1 1,-1-1,1 1,-1 0,0 0,1 1,-1-1,0 1,0 0,0 0,0 1,-1-1,1 1,0 1,0-1,0 1,0-1,0 1,0 1,0-1,-3 2,-51 19,34-11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7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0,'-7'1,"-1"-1,1 1,-1 0,1 1,-1 0,1 0,0 1,0-1,0 2,0-1,0 1,1 0,-1 0,1 1,0 0,1 0,-1 0,1 1,0-1,-2 4,7-6,-1-1,0 0,1 1,-1-1,1 1,0-1,0 1,0-1,0 1,0-1,0 1,1-1,0 0,-1 1,1-1,0 0,0 1,0-1,0 0,0 0,1 0,-1 0,1 0,-1 0,1 0,0 0,0-1,0 1,-1 0,2-1,-1 0,0 0,1 1,-1-1,0 0,0 0,0 1,0-1,0 0,-1 1,1 0,0-1,-1 1,1 0,-1 0,1 0,-1 0,0 0,0 0,0 0,0 1,0-1,-1 0,1 0,-1 1,1-1,-1 1,0-1,0 0,0 1,0-1,0 0,0 1,-1-1,0 0,1 1,-9 10,-1-1,0 0,-1-1,0 0,0-1,-1 0,-1-1,0 0,0-1,0 0,-7 2,4-2,6-1,0-1,0 0,0-1,-1-1,0 1,0-2,0 1,0-1,0-1,-1 0,1-1,-7 0,0-5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7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0,'-23'70,"-61"220,78-242,2 0,2 1,3-1,1 4,1 51,-8-24,-1-61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7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13,'38'-5,"28"-1,7 5,-5 2,-8 2,-10-1,-8 5,-7 2,-5-2,-7-1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8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0,'1'92,"-13"252,-51 42,55-339,38-65,52-82,-47 54,3 1,1 2,2 2,3 2,-22 20,1 1,1 1,0 1,2 2,-1 0,2 2,0 0,4 1,-28 10,0 0,1 0,-1 0,1 1,-1-1,1 1,-1 0,1 0,-1 0,1 1,-1-1,1 1,-1 0,0 0,1 0,-1 0,0 1,0-1,1 1,-1 0,0 0,-1 0,1 0,0 0,-1 1,1-1,-1 1,0 0,0-1,0 1,0 0,0 0,-1 1,1-1,-1 0,0 0,0 1,0-1,0 1,-1-1,1 4,-1 13,-1 1,-1-1,-1 0,0 0,-2 0,0-1,-1 0,-1 0,-1 0,0-1,-2 0,0 0,-1-1,-1-1,0 0,-1 0,-1-1,-1 0,6-3,0-1,-1 1,0-2,-1 0,0 0,-1-1,0 0,0-1,-1 0,0-1,0 0,-1-2,0 1,0-2,0 1,-1-2,0 0,-30-17,27 2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9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339 402,'-254'142,"248"-139,1 0,-1 0,1 0,0 1,0 0,0 0,0 1,1-1,0 1,0 0,0 0,0 0,1 1,0-1,0 1,1 0,-1-1,1 1,0 0,1 1,0-1,0 0,0 0,0 1,1-1,0 0,1 1,-1-1,1 0,0 0,1 1,0-1,0 0,0 0,0-1,1 1,0 0,0-1,1 0,0 1,0-2,0-1,0 1,1-1,-1 0,1 0,0-1,0 1,0-1,0 0,0-1,0 1,0-1,1 0,-1 0,0-1,1 1,-1-1,1-1,-1 1,0-1,1 0,-1 0,0 0,0-1,1 1,-1-1,-1-1,5-1,11-7,-1 0,-1-1,0-1,0-1,-1 0,6-8,117-114,-139 134,0 1,-1 0,1 0,0 0,0 1,0-1,-1 0,1 0,0 0,0 1,0-1,0 0,0 1,1-1,-1 1,0-1,0 1,0 0,0-1,1 1,-1 0,0 0,0 0,1 0,-1 0,0 0,0 0,0 0,1 0,-1 1,0-1,0 0,0 1,0-1,0 1,1 0,-1-1,0 1,0 0,0-1,-1 1,1 0,0 0,0 0,0 0,-1 0,1 0,0 0,-1 0,1 0,-1 0,1 0,-1 1,0-1,1 0,-1 0,0 0,0 1,0-1,0 0,0 0,0 1,-6 39,4-37,0-1,1 1,-1 0,1 0,0 0,0 0,0 1,1-1,0 0,-1 0,1 0,1 1,-1-1,1 0,-1 0,1 0,0 0,1 0,-1 0,1 0,0 0,0 0,0-1,0 1,0-1,1 1,0-1,0 0,0 0,0 0,0-1,0 1,4 2,-1-5,-1 0,1 0,-1-1,1 0,-1 0,0 0,1 0,-1-1,0 0,0 0,0 0,0-1,0 0,0 0,-1 0,0 0,1-1,1-1,12-8,167-118,-143 107,0 2,2 2,0 2,1 2,7-1,-50 16,-1 0,1 0,0 1,-1-1,1 0,0 0,0 1,0-1,-1 1,1 0,0 0,0-1,0 1,0 0,0 0,0 1,0-1,-1 0,1 1,0-1,0 1,0 0,-1-1,1 1,0 0,-1 0,1 0,0 0,-1 0,1 1,-1-1,0 0,0 1,1-1,-1 1,0-1,0 1,0 0,0-1,-1 1,1 0,0 0,-2 1,1 0,-1 0,0 0,-1 0,1 0,0 0,-1-1,0 1,1 0,-1-1,0 0,0 1,0-1,-1 0,1 0,-1 0,1 0,-1-1,1 1,-1 0,0-1,0 0,0 0,0 0,0 0,0 0,0-1,0 1,0-1,0 0,0 0,0 0,0 0,-3-1,-1-3,0 1,0 0,-1 1,1 0,-1 0,1 0,-1 1,0 0,0 1,1-1,-1 1,0 1,0 0,1 0,-1 0,1 1,-1 0,1 1,-1 0,1 0,0 0,0 1,1 0,-1 0,1 1,1 2,1 1,0 0,1 0,0 0,0 0,1 1,0-1,0 1,1-1,0 1,1 0,-1-1,2 1,-1 0,1-1,2 8,-2-11,0 1,1 0,0-1,-1 1,2-1,-1 0,1 0,0 0,0 0,0 0,0-1,1 1,0-1,0 0,0 0,1 0,-1-1,1 1,0-1,0 0,0-1,0 1,0-1,1 0,-1 0,1-1,0 1,2-1,12 3,-1-2,0 0,1-1,-1-1,1 0,-1-2,18-3,-1-5,-1-1,0-2,-1-2,-1-1,0-1,-1-2,-1-1,0-2,-2-1,6-7,15-12,-3-2,-1-3,-3-1,-1-2,-3-2,-2-1,29-57,-13-26,-54 137,1-1,-1 1,0-1,1 1,-1-1,0 1,0-1,0 1,1-1,-1 1,0-1,0 0,0 0,0 1,0-1,0 0,0 0,0 0,1 0,-1 0,0 0,0 0,0-1,0 1,0 0,0 0,0-1,1 1,-1 0,0-1,0 1,0-1,1 1,-1-1,0 0,0 1,1-1,-1 0,1 1,-1-1,1 0,-1 0,1 1,-1-1,1 0,0 0,-1 0,1 0,0 0,0 0,-1 1,1-1,0 0,0 0,0 0,0 0,0 0,-17 25,1 0,1 2,1 0,2 1,0 0,2 0,1 2,1-1,1 1,2 0,-1 20,2-27,-8 67,4-1,4 2,5 49,0-56,0-81,-1 1,1-1,-1 1,1-1,-1 1,0 0,0-1,0 1,0 0,-1-1,1 1,-1-1,0 1,1-1,-1 1,0-1,0 1,-1-1,1 0,0 1,-1-1,0 0,1 0,-1 0,0 0,0-1,0 1,0 0,0-1,0 0,-1 1,1-1,0 0,-1 0,1 0,-1 0,1-1,-1 1,-2 0,3-3,-1 0,1-1,-1 1,1 0,0-1,-1 1,2-1,-1 0,0 0,0 0,1 0,-1 0,1 0,0 0,0 0,0 0,1-1,-1 1,1 0,0-1,0 1,0 0,0-1,0 1,1 0,-1 0,1-1,0 1,0 0,0 0,1 0,-1 0,2-2,9-21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10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297 0,'-86'60,"57"-42,1 1,1 1,1 1,1 2,1 0,1 2,20-23,1 1,-1-1,1 1,0 0,0 0,0 0,0 0,0 0,1 0,-1 0,1 1,0-1,0 0,0 1,1-1,-1 1,1-1,0 1,0-1,0 1,0-1,0 1,1-1,0 1,0-1,0 0,0 1,0-1,1 0,-1 0,1 0,0 0,0 0,0 0,0 0,0-1,1 1,0-1,-1 1,1-1,0 0,0 0,75 43,-56-34,0 1,-1 1,-1 1,0 0,-1 2,1 2,30 25,-34-34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17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58 424,'0'9,"-5"18,-1 10,0 2,1 0,1-2,-3-3,0-1,0-3,3-1,0 0,2-2,2-8,4-9,2-10,1-6</inkml:trace>
  <inkml:trace contextRef="#ctx0" brushRef="#br0" timeOffset="245.177">115 86,'0'4,"5"8,1 0</inkml:trace>
  <inkml:trace contextRef="#ctx0" brushRef="#br0" timeOffset="818.175">312 847,'17'-48,"2"1,2 1,1 1,3 1,20-26,-45 71,0-1,0 1,0-1,0 0,0 1,1-1,-1 1,0-1,0 1,1-1,-1 0,0 1,0-1,1 0,-1 1,1-1,-1 0,0 0,1 1,-1-1,1 0,-1 0,0 1,1-1,-1 0,1 0,-1 0,1 0,-1 0,1 0,-1 0,1 0,-1 0,0 0,1 0,-1 0,1 0,-1 0,1 0,-1-1,1 1,-1 0,0 0,1 0,-1-1,1 1,-1 0,0-1,1 1,-1 0,0-1,1 1,-1 0,0-1,0 1,1 0,-1-1,0 1,0-1,0 1,0-1,1 1,-1-1,0 1,0-1,0 1,0 0,0-1,0 1,0-1,3 39,-3-34,0 10,2 0,-1 0,2 0,0 0,0 0,2-1,0 1,0-1,3 5,-6-15,-1 1,1 0,0-1,0 1,1-1,-1 0,1 0,-1 0,1 0,0 0,0-1,0 1,0-1,1 0,-1 1,1-2,-1 1,1 0,0-1,0 0,0 1,-1-2,1 1,0 0,0-1,0 0,0 0,0 0,0 0,0 0,0-1,0 0,0 0,4-1,8-8,-1-1,0 0,0 0,-1-2,-1 0,0-1,-1 0,0 0,-1-1,-1-1,0 0,6-15,39-82,-47 89</inkml:trace>
  <inkml:trace contextRef="#ctx0" brushRef="#br0" timeOffset="1112.921">1272 0,'-9'39,"-4"26,1 8,2-4,3-9,2-10,8-9,2-6,1-4,-1-4,-1 0,-1-1,-1 1,-2-1,1 2,-6-1,-2-3</inkml:trace>
  <inkml:trace contextRef="#ctx0" brushRef="#br0" timeOffset="1366.62">961 367,'38'0,"37"0,11 0,0 0,-10 0,-13 0,-8 0,-7 0,-9 0,-5 0,-8 0</inkml:trace>
  <inkml:trace contextRef="#ctx0" brushRef="#br0" timeOffset="1651.142">1780 367,'-36'145,"36"-140,-1 1,1-1,0 1,0-1,1 0,-1 1,1-1,0 0,1 1,-1-1,1 0,0 0,0 0,1 0,0-1,0 1,0-1,0 1,0-1,1 0,0 0,0-1,0 1,0-1,1 0,-1 0,5 0,0-1,0-1,-1 1,1-1,0-1,0 0,0 0,0-1,0 0,0 0,0-1,0 0,0-1,-1 0,1 0,-1-1,0 0,0 0,-1-1,1 0,-1 0,0-1,0 0,-1 0,1-1,2-5,-6 10,-1-1,1 0,-1 1,0-1,0 0,0 0,-1-1,1 1,-1 0,0-1,0 1,0 0,0-1,0 0,-1 1,0-1,1 1,-1-1,-1 1,1-1,0 0,-1 1,0-1,0 1,0 0,0-1,0 1,-1 0,0 0,1-1,-1 1,0 0,-1 1,1-1,0 0,-1 1,0-1,1 1,-1 0,0 0,0 0,0 0,0 0,-5-3,0 0,0 1,0 0,-1 0,0 0,1 1,-1 1,0-1,0 1,-1 1,1 0,0 0,0 1,-1 0,1 0,0 1,-5 1,-5 5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2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0,'-25'139,"6"1,4 37,15-176,-25 193,23-179,-2 0,1 0,-2-1,0 1,-1-1,0 0,-1-1,-6 9,1-6</inkml:trace>
  <inkml:trace contextRef="#ctx0" brushRef="#br0" timeOffset="571.958">0 537,'156'-23,"-1"-7,45-18,-193 46,37-8,0-2,0-3,-1-1,10-7,-41 15,0-2,0 0,-1 0,0-1,0 0,-2-1,1 0,-1 0,-1-1,0 0,-1-1,-1 0,1-3,30-50,-37 67,0-1,0 0,0 0,0 0,0 0,0 0,1 0,-1 0,0 1,1-1,-1 0,0 0,1 0,0 1,-1-1,1 0,-1 0,1 1,0-1,-1 1,1-1,0 0,-1 1,1 0,0-1,0 1,0-1,0 1,-1 0,1-1,0 1,0 0,0 0,0 0,0 0,0 0,0 0,0 0,0 0,-1 0,1 0,0 1,0-1,0 0,0 1,0-1,-1 0,1 1,0-1,0 1,0-1,-1 1,1 0,0-1,-1 1,1 0,-1-1,1 1,-1 0,1 0,-1-1,1 1,-1 0,3 15,-2 0,1-1,-2 1,0 0,-1 0,-1-1,0 1,-1-1,-1 1,0-1,-6 14,-10 50,3-7,10-47,2 0,0 1,1 0,2 0,0 0,2 4,0-27,0 0,0 0,0 0,0 0,0-1,1 1,-1 0,1 0,0 0,0-1,0 1,0 0,0-1,1 1,-1-1,1 1,0-1,0 0,-1 1,2-1,-1 0,0 0,0-1,0 1,1 0,-1-1,1 1,0-1,-1 0,1 0,0 0,-1 0,1-1,0 1,0-1,0 1,0-1,0 0,0 0,-1 0,1-1,0 1,0-1,0 1,0-1,-1 0,4-1,147-80,-152 81,0 0,0 1,1-1,-1 0,0 0,1 0,-1 1,0-1,1 1,-1-1,1 1,-1-1,1 1,-1 0,1 0,-1 0,1 0,0 0,-1 0,1 0,-1 0,1 1,-1-1,0 0,1 1,-1 0,1-1,-1 1,0 0,1 0,-1-1,0 1,0 0,1 0,-1 0,0 1,0-1,0 0,-1 0,1 0,0 1,0-1,-1 1,1-1,0 0,-1 1,0-1,1 1,-1-1,0 1,0-1,0 1,0-1,0 1,0 1,-3 14,2-15,0 0,0 0,0 0,0 0,0 0,1 0,-1 0,1 0,0 1,0-1,-1 0,1 0,1 0,-1 0,0 0,0 1,1-1,-1 0,1 0,0 0,0 0,0 0,0 0,0 0,0-1,0 1,0 0,1-1,-1 1,1 0,0 0,8-1</inkml:trace>
  <inkml:trace contextRef="#ctx0" brushRef="#br0" timeOffset="1005.914">1525 650,'52'-25,"-37"20,0-1,0 0,0-1,-1-1,-1 0,1-1,-1 0,-1-1,1-1,-2 0,0-1,0 0,-1 0,1-4,-10 15,0 0,0 0,0 0,0-1,-1 1,1-1,0 1,-1 0,0-1,1 1,-1-1,0 1,1-1,-1 1,0-1,0 1,0-1,0 1,-1-1,1 1,0-1,-1 1,1 0,-1-1,1 1,-1-1,0 1,1 0,-1-1,0 1,0 0,0 0,0 0,0 0,0 0,0 0,-1 0,1 0,0 0,-1 1,1-1,0 0,-1 1,1-1,0 1,-1-1,-1 1,-72 2,55 7,1 1,0 0,0 2,1 0,1 1,0 1,0 0,2 1,0 1,0 0,-1 5,7-11,1 0,0 0,1 1,0 0,0 1,2-1,-1 1,-3 12,8-20,0-1,0 1,0 0,1 0,-1 0,1 0,0 0,0 0,0 0,1 0,0 0,-1 0,1 0,1 0,-1 0,0-1,1 1,0 0,0-1,0 0,0 1,0-1,1 0,0 0,-1 0,1 0,0-1,1 1,-1-1,2 1,16 8,0-2,0 0,1-2,0 0,1-2,-1 0,1-1,0-2,9 0,172-14,-171 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1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37,'4'-3,"1"-1,-1 0,1 1,0 0,-1 0,1 0,1 1,-1 0,0 0,1 0,-1 0,1 1,-1 0,1 0,-1 1,1-1,0 1,-1 0,1 1,0-1,-1 1,1 1,0-1,-1 1,0-1,1 2,-1-1,0 0,0 1,0 0,-1 0,1 1,-1-1,1 1,2 4,2 12,-1 1,-1 0,-1 0,-1 1,-1-1,-1 1,0 0,-2 0,-1 0,0 1,-2-1,-2 13,-2 10,-1-1,-3 1,-1-2,-3 0,-1 0,-2-1,-2-1,-1-1,-12 15,5-24,23-65,84-156,-38 113,2 2,4 2,3 2,18-16,-63 78,1 0,0 1,1 0,0 0,0 0,1 1,0 1,0-1,0 1,1 1,0 0,0 0,1 1,-1 0,1 1,0 0,0 1,10-1,-18 3,0 1,0-1,0 1,0-1,0 1,-1 0,1 1,0-1,0 0,-1 1,1-1,-1 1,1 0,-1 0,1 0,-1 0,0 0,0 0,0 1,-1-1,1 1,0-1,-1 1,0 0,1 0,-1-1,0 3,18 83,-35 74,9-124,-23 107,11-72,49-114,19-47,9-18,4 3,17-15,-70 106,0 0,0 1,1 0,0 1,1 0,0 1,1 0,0 1,0 0,1 1,4-2,-15 9,0-1,1 0,-1 0,0 1,1 0,-1-1,1 1,-1 0,1 0,-1 0,0 0,1 1,-1-1,1 1,-1-1,0 1,1 0,-1 0,0 0,0 0,0 1,0-1,0 0,0 1,0-1,0 1,0 0,-1 0,1 0,-1 0,1 0,-1 0,0 0,0 0,0 0,0 1,0-1,0 0,-1 1,1-1,-1 3,12 103,-34 123,20-222,0 2,-1-1,1 1,1-1,0 1,0 0,1 0,1 0,-1-1,2 1,1 7,20-5,-12-18</inkml:trace>
  <inkml:trace contextRef="#ctx0" brushRef="#br0" timeOffset="2902.252">1552 94,'-29'283,"31"-224,0-42,-1 0,-1 0,0-1,-1 1,-1 0,0-1,-2 1,0-1,0 0,-5 8,95-235,-67 178,6-12,2 1,1 2,3 0,1 2,19-17,-48 52,0 1,0 0,1-1,0 1,0 1,0-1,0 0,0 1,1 0,0 0,-1 0,1 1,0-1,0 1,1 0,-1 1,0-1,1 1,-1 0,0 1,1-1,-1 1,1 0,-1 0,1 1,-1 0,1 0,-1 0,1 0,-1 1,0 0,3 1,1 5,0-1,-1 1,0 0,0 1,-1 0,0 0,-1 1,1 0,-2 0,0 0,0 1,-1 0,2 6,-3-8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2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1 536,'6'-32,"1"0,1 0,2 0,2 1,0 1,2 0,2 1,0 0,2 1,1 1,1 1,1 1,2 0,0 2,1 1,2 1,13-9,33 1,-70 28,0 1,0-1,0 1,1 0,-1 0,0 0,0 0,0 0,1 0,-1 0,0 1,0-1,0 1,0-1,0 1,0 0,0 0,0 0,0 0,0 0,0 1,0-1,-1 1,1-1,0 1,-1-1,0 1,1 0,-1 0,0 0,0-1,1 3,0 5,0 0,0 1,-1-1,-1 0,1 1,-1-1,-1 1,0-1,0 0,-1 1,0-1,-1 0,-2 6,-8 45,11-51,1-4,0-1,0 1,0 0,1 0,0-1,0 1,0 0,0 0,1-1,-1 1,1 0,0-1,1 1,-1-1,1 1,2 3,0-7,-1-1,0 0,1 1,-1-1,1-1,-1 1,1 0,-1-1,1 0,-1 0,0 0,0 0,1 0,-1-1,0 1,0-1,0 0,0 0,-1 0,1 0,0-1,-1 1,266-187,-261 185,94-38,-98 42,-1-1,1 1,-1 0,1 0,0 0,-1 0,1 0,0 0,-1 0,1 1,-1 0,1-1,-1 1,1 0,-1 0,0 0,1 1,-1-1,0 1,0-1,0 1,0 0,0-1,0 1,0 0,-1 0,1 0,-1 1,1-1,-1 0,0 0,0 1,0-1,0 1,-1-1,1 1,0-1,-1 3,2 9,-1 0,0 1,-1-1,-1 0,0 0,-1 0,-1 0,0 0,-1 2,-11 68,14-73,0-6,0 0,1-1,-1 1,1 0,0 0,0-1,1 1,-1 0,1-1,0 1,0 0,1-1,-1 1,1-1,0 0,1 2,7-1,1-5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27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1 807,'38'-12,"-1"-1,0-2,-1-2,-1-1,0-1,-2-3,0 0,-2-2,0-1,11-14,-12 9,-1-1,-2-1,-1-2,-2 0,16-29,-35 55,9-12,-1 0,0-1,-2-1,0 0,-2-1,0 0,-2 0,0 0,-2-1,0 0,-1-10,-4 32,0-1,1 1,-1-1,0 0,-1 1,1-1,0 0,-1 1,0-1,0 1,1-1,-1 1,-1-1,1 1,0 0,0-1,-1 1,0 0,1 0,-1 0,0 0,0 1,0-1,0 0,0 1,0-1,-1 1,1 0,0 0,-1-1,1 2,-1-1,1 0,-1 0,0 1,1 0,-1-1,0 1,1 0,-1 0,0 1,1-1,-1 0,1 1,-1 0,1-1,-1 1,1 0,-1 0,1 1,0-1,-1 0,0 2,-12 9,1 1,1 1,0 0,1 1,0 0,1 1,1 0,0 0,2 1,0 1,0-1,2 1,0 1,1 0,-2 1,-39 203,45-205,1-1,0 0,1 0,1 0,1 0,0 0,2 0,-1-1,2 0,0 0,1 0,1-1,0 0,1 0,1-1,0 0,1-1,8 8,-17-18,0 0,1 0,-1-1,1 1,0 0,0-1,0 0,1 0,-1 0,0 0,1 0,-1-1,1 1,-1-1,1 0,0 0,0-1,-1 1,1-1,0 1,0-1,0-1,0 1,-1 0,2-1,4-7</inkml:trace>
  <inkml:trace contextRef="#ctx0" brushRef="#br0" timeOffset="949.078">988 553,'-21'2,"0"0,0 1,0 1,0 1,0 1,1 1,0 1,1 0,-1 2,2 0,-1 1,1 1,-1 2,12-7,-1 1,1 0,0 0,0 1,1 0,1 0,-1 1,1-1,1 1,0 0,0 1,1-1,-2 11,4-17,0 0,0 0,1 0,-1 0,1 0,0 0,0 0,0 0,0 0,1 0,0 0,-1 0,2 0,-1 0,0 0,1 0,0-1,-1 1,2-1,-1 1,0-1,1 0,-1 0,1 0,0 0,0 0,0 0,0-1,1 0,-1 1,1-1,-1-1,1 1,0 0,0-1,-1 0,4 1,4-2,1 0,-1-1,0 0,0-1,0 0,0 0,0-1,0-1,-1 0,0-1,0 0,0 0,0-1,-1 0,0 0,0-1,0-1,-1 0,-1 0,1 0,5-9,111-153,-118 167,-7 18,-6 23,-10 83,17-118,1 1,-1 0,1 0,0-1,0 1,1 0,-1-1,1 1,-1-1,1 0,0 1,0-1,1 0,-1 0,1 0,-1-1,1 1,0 0,0-1,0 0,0 0,0 0,1 0,-1 0,1-1,-1 0,1 1,0-1,-1 0,5 0,-3 0,1-1,-1 0,1 0,0 0,-1 0,1-1,0 0,-1 0,1 0,-1-1,1 0,-1 0,0 0,0-1,0 0,0 0,-1 0,1 0,-1-1,1 0,0-1,79-100,-70 83,44-72,-4-2,-4-3,10-38,-27 63,0-14,-34 88,1 0,0 0,0 0,-1 0,1 0,0 0,0 0,-1 0,1 1,0-1,0 0,-1 0,1 0,0 0,0 0,-1-1,1 1,0 0,-1 0,1 0,0 0,0 0,-1 0,1 0,0 0,0-1,0 1,-1 0,1 0,0 0,0 0,0-1,-1 1,1 0,0 0,0-1,0 1,0 0,0 0,0-1,-1 1,1 0,0 0,0-1,0 1,0 0,-17 23,-2 5,1 1,2 0,1 1,2 1,1 1,1-1,1 2,2-1,2 1,1 0,1 1,1 21,5-46,-1 1,1-1,1 0,0 0,0 0,1-1,0 1,1-1,-1 0,2 0,-1 0,1-1,0 0,1 0,-1 0,1-1,1 0,-1-1,1 1,0-1,0-1,1 1,-1-2,1 1,0-1,0 0,0-1,0 0,0-1,1 1,-1-2,1 1,-1-2,0 1,1-1,4-1,4-2,0 0,-1-1,1-1,-1 0,-1-2,1 0,-1 0,14-11,-23 14,-1 0,1 0,-1-1,0 0,0 0,0 0,-1 0,0-1,-1 0,1 0,-1-1,-1 1,1-1,-1 0,0 0,-1 0,0 0,0 0,-1 0,0-3,-1 7,0-1,0 1,0 0,-1 0,0 0,0-1,0 1,0 0,0 0,-1 0,0 0,0 1,0-1,0 0,-1 1,1-1,-1 1,0 0,0 0,0 0,0 0,-1 1,1-1,-1 1,1 0,-1 0,0 0,0 1,0-1,0 1,-2-1,-4 0,1 0,-1 0,0 1,1 0,-1 1,0 0,1 1,-1 0,0 0,1 1,0 0,-1 1,-4 1,-83 43,72-36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30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122 150,'192'-127,"-191"125,0 1,-1-1,1 1,0-1,0 1,0 0,0 0,1-1,-1 1,0 0,0 0,1 0,-1 0,1 1,-1-1,1 0,-1 1,1-1,-1 0,1 1,-1 0,1-1,0 1,-1 0,1 0,0 0,-1 0,1 0,-1 0,1 1,0-1,-1 1,1-1,-1 1,1-1,-1 1,1 0,-1 0,1-1,-1 1,0 0,1 0,-1 1,0-1,0 0,0 0,0 0,0 1,0-1,0 1,0-1,-1 1,1-1,-1 1,1 1,-8 191,-52 271,41-374,-3-1,-4-2,-7 8,28-87,0 0,0 0,-1-1,0 0,-1 0,1 0,-2 0,1-1,-1 0,0-1,-2 2,7-6,0-1,0 1,-1 0,1-1,-1 1,0-1,1 0,-1 0,0 0,0 0,1 0,-1 0,0-1,0 0,0 1,0-1,0 0,0-1,0 1,0 0,1-1,-1 0,0 1,0-1,0 0,1 0,-1-1,0 1,1-1,-1 1,1-1,0 0,0 0,-1 0,1 0,0 0,1 0,-1-1,-6-10,1 0,0 0,1-1,1 0,0 0,1 0,1 0,0-1,1 0,0 1,1-1,1 0,0 0,1 0,1 1,0-1,4-10,-2 8,1 1,1 0,1 0,0 1,1 0,0 0,1 0,1 1,0 1,1 0,1 0,0 1,1 1,0 0,0 0,7-2,148-73,-102 63,-46 18</inkml:trace>
  <inkml:trace contextRef="#ctx0" brushRef="#br0" timeOffset="333.019">629 798,'-1'-1,"-1"-1,0 0,0 0,1 1,-1-1,1 0,-1-1,1 1,0 0,0 0,0 0,0-1,0 1,0-1,1 1,-1 0,1-1,0 1,0-1,0-2,-1 2,-2-9,1-1,0 1,1-1,1 1,0-1,0 0,1 1,1-1,0 1,0 0,2-1,-1 1,2 0,-1 1,2-1,0 1,0 0,1 0,0 1,0 0,1 0,1 1,0 0,0 0,1 1,0 0,0 1,1 0,0 1,9-4,4 2</inkml:trace>
  <inkml:trace contextRef="#ctx0" brushRef="#br0" timeOffset="750.078">1194 431,'-32'13,"1"0,1 2,0 1,1 2,1 1,1 1,0 1,-11 13,32-28,0 1,1 0,0 0,0 0,0 1,1-1,0 1,1 0,0 1,0-1,0 0,1 1,1-1,-1 1,1 2,3-8,0 0,1 0,-1 0,0 0,1-1,0 1,-1-1,1 1,0-1,0 0,1 0,-1 0,0 0,1-1,-1 1,1-1,-1 0,1 0,0-1,-1 1,1-1,0 1,-1-1,1 0,0 0,0-1,-1 1,1-1,0 0,-1 0,1 0,-1-1,1 1,-1-1,0 1,1-1,-1 0,1-1,200-136,-203 138,0-1,0 0,1 1,-1-1,0 1,1 0,-1-1,1 1,-1 0,1 0,0 0,0 0,-1 0,1 0,0 0,0 1,0-1,0 1,0-1,0 1,0 0,0 0,0 0,0 0,0 0,0 0,0 0,0 1,0-1,0 1,-1-1,1 1,0 0,0 0,0 0,-1 0,1 0,0 0,-1 0,1 1,-1-1,1 0,-1 1,0 0,0-1,1 1,-1 0,0-1,-1 1,1 0,0 0,0 0,-1 0,24 105,-14-86</inkml:trace>
  <inkml:trace contextRef="#ctx0" brushRef="#br0" timeOffset="1267.91">1504 771,'134'-219,"-68"165,-64 53,0 0,0 0,0 0,1 0,-1 1,0-1,0 1,0-1,0 1,1 0,-1 0,0 0,0 0,1 1,-1-1,0 1,0-1,0 1,0 0,0-1,0 1,0 0,0 0,0 1,0-1,0 0,0 1,-1-1,1 1,-1-1,1 1,-1 0,0 0,1-1,-1 1,0 0,0 1,29 113,-26-115,-1 0,0 0,0 0,0 0,1 0,-1 0,0-1,1 0,-1 1,0-1,1-1,-1 1,0 0,1-1,-1 0,0 0,0 0,0 0,1 0,-1 0,0-1,0 0,-1 1,1-1,0 0,-1-1,1 1,-1 0,2-2,5-2,9-6,-12 7,1 0,0 0,0 1,1 0,-1 0,1 1,0 0,0 0,0 0,0 1,1 1,7-2,-13 5,0-1,0 1,0 0,0 0,-1 0,1 0,-1 1,0-1,1 0,-1 1,0 0,0-1,-1 1,1 0,-1 0,1 0,-1 0,0 0,0 1,0-1,0 0,-1 0,0 1,1-1,-1 0,0 1,0-1,-1 0,8 32,3-16,0-4</inkml:trace>
  <inkml:trace contextRef="#ctx0" brushRef="#br0" timeOffset="1631.903">2266 685,'29'-5,"0"-2,0 0,0-2,-1-2,-1 0,1-2,14-10,-37 21,0-1,0 0,0 0,-1 0,1-1,-1 1,0-1,0 0,0 0,-1-1,1 1,-1-1,0 0,0 0,-1 0,0 0,0 0,0-1,0 1,-1-1,0 1,0-1,0 1,-1-1,1 0,-2 1,1-7,-4 9,1-1,0 1,-1 0,1 0,-1 0,0 0,0 1,0 0,0-1,-1 2,1-1,0 0,-1 1,0 0,1 0,-1 0,0 0,1 1,-1 0,0 0,1 0,-1 1,0-1,0 1,1 0,-1 0,1 1,-1-1,1 1,0 0,0 1,-2 0,-8 3,1 1,-1 0,2 1,-1 0,1 1,0 1,0 0,1 0,1 1,0 1,-5 7,11-14,0 1,1-1,0 1,0 0,0 1,1-1,0 0,0 1,0-1,1 1,0-1,1 1,-1 0,1-1,0 1,1 0,0-1,0 1,0-1,1 1,0-1,0 1,0-1,1 0,0 0,0 0,2 2,9 6,0 0,1 0,0-2,1 0,0 0,1-2,1 0,-1-1,1 0,1-2,0 0,0-1,0-1,0-1,1-1,11 1,-8 1,13 2,-6-1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03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1779 706,'-5'12,"2"0,0 0,0 1,1-1,1 1,0-1,0 1,2-1,-1 1,2-1,-1 1,4 8,-5-19,1 0,-1-1,1 1,0 0,-1-1,1 1,0-1,0 1,0-1,0 0,0 1,0-1,0 0,1 0,-1 0,0 0,1 0,-1 0,1 0,-1 0,1 0,-1-1,1 1,-1 0,1-1,0 0,-1 1,1-1,0 0,0 0,-1 0,1 0,0 0,-1 0,1-1,0 1,-1 0,1-1,0 1,-1-1,2 0,58-44,-51 34,-1-1,0 0,0 0,-1-1,-1 0,0-1,-1 0,-1 0,0 0,0 0,-2-1,0 0,0 0,-1-6,-2 17,1 0,-1 0,0 0,0 0,-1 0,1 1,-1-1,0 0,0 0,0 0,-1 1,1-1,-1 1,0-1,0 1,0 0,0-1,-1 1,1 0,-1 1,0-1,0 0,0 1,0-1,0 1,0 0,-1 0,1 1,-1-1,1 0,-1 1,0 0,0 0,0 0,1 1,-1-1,0 1,0 0,0 0,0 0,0 1,0-1,-1 1,-15 10,2 0</inkml:trace>
  <inkml:trace contextRef="#ctx0" brushRef="#br0" timeOffset="315.965">2343 199,'-5'38,"-6"27,-1 8,0-4,4-10,2-8,3-5,1-5,2-5,0-3,1-3,-1-1,1-2,-1 1,0-1,0 1,-4-6,-3-5</inkml:trace>
  <inkml:trace contextRef="#ctx0" brushRef="#br0" timeOffset="566.084">2089 593,'34'5,"25"-3,7-2,-2-2,-3 1,-6 0,-9 0,-6-5,-7-1,-2 1,-3 1,-1 2,-1 1,-4 1</inkml:trace>
  <inkml:trace contextRef="#ctx0" brushRef="#br0" timeOffset="954.877">2653 734,'23'-6,"-1"-2,0-1,0 0,-1-2,0 0,-1-1,0-2,-1 0,-1 0,0-2,-1 0,5-8,-20 22,0 0,0 0,-1-1,1 1,-1-1,1 1,-1-1,0 0,1 1,-2-1,1 0,0 0,0 0,-1 0,0 1,1-1,-1 0,0 0,-1 0,1 0,0 0,-1 0,1 0,-1 0,0 1,0-1,0 0,-1 0,1 1,-1-1,1 1,-1-1,0 1,0 0,0 0,0 0,0 0,0 0,-1 0,1 1,-1-1,1 1,-1-1,0 1,1 0,-1 0,0 0,0 0,0 1,0-1,0 1,1 0,-1 0,0 0,0 0,-1 0,-11 5,1 1,0 0,0 1,1 1,0 0,1 1,-1 0,2 0,-1 2,1-1,1 1,0 1,-6 9,13-18,-9 10,1 1,-1 1,2 0,0 0,1 1,1 1,0-1,1 1,1 0,1 1,0 0,1-1,1 1,0 13,3-26,0 0,0 0,1 0,0 0,0 0,0-1,0 1,1 0,0-1,0 1,0-1,0 0,1 0,0 1,0-2,0 1,0 0,0-1,1 1,0-1,-1 0,1 0,1 0,-1-1,0 0,0 1,1-1,0-1,-1 1,1-1,0 0,-1 0,1 0,0-1,2 1,9 0,0 0,0-1,0 0,0-2,0 0,0 0,-1-2,1 0,-1-1,8-3,11-8,-4 0</inkml:trace>
  <inkml:trace contextRef="#ctx0" brushRef="#br0" timeOffset="1266.7">3331 509,'-8'7,"1"-2,1 1,-1 0,1 0,-1 0,2 1,-1 0,1 0,0 0,0 1,1-1,0 1,1 0,0 0,0 1,0-1,1 1,1-1,-1 1,1 5,3-10,-1 0,2 0,-1 0,0 0,1-1,-1 1,1-1,0 0,1 1,-1-1,0-1,1 1,-1 0,1-1,0 0,0 0,0 0,1 0,-2-1,0 0,0-1,-1 1,1 0,0 1,-1-1,1 0,-1 1,1 0,-1-1,0 1,0 0,0 0,0 0,0 1,0-1,0 0,-1 1,1-1,-1 1,0-1,0 1,0 0,0 0,0-1,0 1,-1 0,0 0,1 0,-1 0,0 0,0 0,-1 0,1-1,0 1,-1 0,0 0,0 0,0-1,0 2,-4 4,0 0,-1 0,0 0,0 0,-1-1,0 0,0-1,-1 1,1-2,-1 1,-1-1,1 0,-1 0,0-1,0-1,0 1,-1-1,1-1,-1 0,1 0,-9 0,-8 0</inkml:trace>
  <inkml:trace contextRef="#ctx0" brushRef="#br0" timeOffset="-766.321">1158 424,'-36'60,"3"1,3 2,3 2,3 0,-9 40,22-66,-2-1,-1 0,-2-1,-2-1,-15 23,22-41</inkml:trace>
  <inkml:trace contextRef="#ctx0" brushRef="#br0" timeOffset="-312.703">1045 424,'0'40,"1"0,2 0,2 0,2-1,2 1,1-1,2-1,1 0,3-1,0-1,3 0,18 27,-36-61,0 0,0 0,1 0,-1 0,0-1,1 1,-1 0,1-1,0 1,-1-1,1 0,0 1,0-1,0 0,0 0,0 0,0-1,0 1,0 0,0-1,0 1,1-1,-1 0,0 0,0 1,0-2,1 1,-1 0,0 0,0-1,0 1,0-1,1 1,-1-1,0 0,0 0,0 0,-1 0,1-1,0 1,0 0,-1-1,1 1,0-1,-1 0,2-1,9-14,-1-1,-1-1,0 1,-1-2,-1 1,-1-1,-1 0,-1-1,3-19,6-16,41-168,-23 76,-41 165,3 1</inkml:trace>
  <inkml:trace contextRef="#ctx0" brushRef="#br0" timeOffset="6005.097">7734 622,'-8'13,"1"0,0 0,1 0,1 1,0 0,1 0,0 0,1 0,1 1,1 0,-1-1,2 8,0-20,0 0,0 0,0 0,0 1,0-1,0 0,1 0,-1 0,1 0,-1 0,1 0,0 0,0 0,0 0,0 0,0 0,0-1,1 1,-1 0,0-1,1 1,0-1,-1 1,1-1,0 0,0 0,-1 0,1 0,0 0,0 0,0 0,0 0,1-1,-1 1,0-1,0 0,0 0,0 0,0 0,1 0,-1 0,0 0,0-1,0 1,0-1,0 1,2-2,7-4,0-1,0-1,-1 1,0-2,0 1,-1-1,0-1,-1 0,0 0,-1-1,0 1,0-2,-1 1,-1-1,0 0,0 0,-1 0,-1-1,2-10,-5 18,-1-1,1 1,-1 0,0 0,-1 0,1 0,-1 0,0 0,0 0,-1 1,1-1,-1 1,0-1,0 1,-1 0,1 0,-1 0,0 1,0-1,0 1,0 0,0 0,-1 1,0-1,1 1,-1 0,0 0,0 0,0 1,0 0,0 0,-1 0,1 1,0 0,0-1,-1 2,1-1,0 1,0 0,0 0,0 0,0 1,0-1,0 1,0 1,-4 1,-10 10</inkml:trace>
  <inkml:trace contextRef="#ctx0" brushRef="#br0" timeOffset="6789.881">8242 0,'-14'134,"-5"-1,-6-1,-5-1,-13 20,8-68,58-99,3-12,1 0,1 1,2 2,0 1,2 1,0 2,1 1,36-15,-60 32,-6 0,0 1,0 0,1 0,-1 1,0-1,1 0,-1 1,1 0,-1 0,1 0,0 1,-1-1,1 1,0 0,0 0,-1 0,1 0,0 1,-1-1,1 1,0 0,-1 0,1 0,-1 1,1-1,-1 1,0 0,0 0,0 0,0 0,0 1,0-1,2 3,-3-1,1 1,-1-1,0 0,0 1,-1-1,1 1,-1 0,0 0,0-1,-1 1,1 0,-1 0,0 0,0 0,-1-1,0 1,0 0,0 0,0-1,0 1,-1 0,-1 2,-56 95,53-92,-1 1,-1-1,0-1,0 0,0 0,-1 0,-1-1,0-1,0 1,0-2,-1 1,1-1,-2-1,1 0,-1-1,1 0,-1-1,0 0,0 0,-1-2,1 1,0-2,-1 0,-8-1,18 0,-1-1,1 0,-1 0,1 0,-1 0,1-1,0 1,0-1,1 0,-1 0,0 0,1 0,0-1,-1 1,1-1,1 1,-1-1,0 1,1-1,0 0,0 0,0 0,0 0,1-1,-4-19</inkml:trace>
  <inkml:trace contextRef="#ctx0" brushRef="#br0" timeOffset="7024.226">8749 29,'-75'409,"65"-82,0-293,4-28</inkml:trace>
  <inkml:trace contextRef="#ctx0" brushRef="#br0" timeOffset="7218.727">8862 650,'29'-1,"0"-1,-1-2,0 0,1-2,-2-1,1-2,-1 0,0-2,3-3,-22 10,0-1,-1 1,1-2,-1 1,0-1,-1 0,0-1,1 1,-2-1,5-7,-8 12,0-1,-1 0,1 1,-1-1,0 0,0 0,0 0,0 0,0 0,0 0,-1 0,0 0,1 0,-1 0,0 0,-1 0,1 0,0 0,-1 0,0 0,0 0,0 0,0 0,0 0,0 1,-1-1,1 0,-1 1,0-1,0 1,0 0,0-1,0 1,-5-1,0-1,1 2,-1-1,0 1,0 0,-1 0,1 0,0 1,-1 1,1-1,0 1,-1 0,1 1,-1 0,1 0,0 0,0 1,0 0,0 1,0-1,0 1,0 1,1-1,-1 1,1 0,0 1,1-1,-1 1,-2 3,-7 4,0 1,1 1,1 0,0 0,0 2,2-1,0 2,1-1,0 1,2 1,0 0,1 0,0 1,2-1,0 1,1 0,1 1,1-1,1 6,1-19,1-1,1 0,-1-1,1 1,0 0,0 0,0-1,1 1,-1-1,1 0,0 1,1-1,-1-1,1 1,-1 0,1-1,0 0,0 0,1 0,-1 0,1-1,-1 0,1 0,0 0,0 0,19 8</inkml:trace>
  <inkml:trace contextRef="#ctx0" brushRef="#br0" timeOffset="7673.437">9315 791,'64'-62,"2"2,63-40,-80 75,-48 25,0 0,0-1,0 1,0 0,-1 0,1 0,0 0,0 0,0 0,0 0,0 0,0 0,-1 0,1 0,0 1,0-1,0 0,0 1,-1-1,1 1,0-1,0 0,-1 1,1 0,0-1,-1 1,1-1,-1 1,1 0,0-1,-1 1,0 0,1 0,-1-1,1 1,-1 0,0 0,0 0,1 0,-1-1,0 1,0 0,0 0,0 0,0 0,0 0,0 0,0-1,0 1,-1 0,1 0,0 0,0 0,-1-1,1 1,-1 0,1 0,-7 29,-2 64,12-92,-1-1,1 1,-1 0,1-1,0 1,0-1,0 0,0 0,0 0,0 0,0 0,0-1,0 1,0-1,0 0,0 0,0 0,1 0,-1-1,0 1,0-1,0 0,0 0,0 0,0 0,-1 0,1-1,0 0,0 1,-1-1,1 0,-1 0,0 0,1-1,-1 2,44-23,139-60,-184 83,1 0,0 1,-1-1,1 1,-1-1,1 1,0 0,-1-1,1 1,-1 0,1 0,0 0,-1 0,1 1,0-1,-1 0,1 1,0-1,-1 1,1-1,-1 1,1 0,-1 0,0 0,1 0,-1 0,0 0,1 0,-1 0,0 0,0 0,0 1,0-1,0 1,0-1,-1 0,1 1,0-1,-1 1,1 0,-1-1,0 1,1-1,-1 1,0 0,0-1,0 1,0 0,0-1,-13 87,12-83,-15 47,12-41,0 0,0 0,1 0,0 1,1-1,1 1,0 0,0-1,1 1,1 0,0-1,2 11,3-5</inkml:trace>
  <inkml:trace contextRef="#ctx0" brushRef="#br0" timeOffset="5201.627">6350 593,'-51'476,"18"-381,33-96,0 1,0-1,0 1,0 0,0-1,0 1,0-1,0 1,0-1,0 1,0 0,0-1,-1 1,1-1,0 1,0 0,0-1,-1 1,1-1,0 1,0 0,-1-1,1 1,0 0,-1 0,1-1,-1 1,1 0,0 0,-1 0,1-1,-1 1,1 0,0 0,-1 0,1 0,-1 0,1 0,-1 0,1 0,0 0,-1 0,1 0,-1 0,1 0,-1 0,1 0,0 0,-1 1,1-1,-1 0,1 0,0 0,-1 1,1-1,0 0,-1 0,1 1,0-1,-1 0,1 1,0-1,0 1,-1-1,1 0,0 1,0-1,0 0,0 1,-3-37,10 5,2 0,1 0,1 0,1 1,2 1,1 0,1 1,1 1,16-18,-16 19,-2 0,2 1,0 1,1 1,2 0,0 2,2 0,0 1,1 1,1 1,0 1,11-4,-32 19,0 1,-1-1,1 1,0 0,0-1,0 1,0 0,0 1,0-1,0 1,0-1,0 1,0 0,0 0,1 0,-1 0,0 1,0-1,0 1,0 0,0 0,0 0,0 0,-1 1,1-1,0 1,0-1,-1 1,1 0,-1 0,0 0,0 1,0-1,0 0,0 1,0-1,0 1,-1 0,1 0,-1-1,0 1,0 0,0 0,0 0,-1 0,1 0,-1 0,1 1,-1 1,-3 12,1 0,-2 0,0-1,-2 1,1-1,-2 0,0-1,-1 0,0 0,-2 0,1-1,-2 0,0-1,0 0,-1-1,-12 9,15-11,-1 1,-1-1,1-1,-2 0,1 0,-1-1,-1-1,1 0,-1 0,-1-2,1 1,-1-2,1 0,-1 0,-4-1,-7-1</inkml:trace>
  <inkml:trace contextRef="#ctx0" brushRef="#br0" timeOffset="5703.125">6803 847,'63'-34,"-2"-4,-1-2,-2-2,50-49,-98 81,0 0,-1-1,-1 0,0-1,0 0,-1 0,0 0,1-6,-7 15,1-1,-1 1,1-1,-1 1,0-1,-1 1,1-1,-1 0,1 1,-1-1,0 0,-1 1,1-1,0 0,-1 1,0-1,0 0,0 1,0-1,-1 1,1 0,-1 0,0-1,0 1,0 0,-1 0,1 1,0-1,-1 0,0 1,0 0,0-1,-2 0,0 0,1 1,-1 0,1 0,-1 0,0 1,0 0,0 0,0 0,0 0,0 1,0 0,0 0,0 0,0 0,0 1,0 0,0 0,0 1,0-1,0 1,1 0,-1 0,0 1,1-1,0 1,0 0,-4 3,-92 104,97-107,0 0,0 1,0-1,0 1,1-1,-1 1,1 0,0 0,0 0,1 0,-1 0,1 1,0-1,0 0,0 1,1-1,-1 1,1-1,0 1,0-1,1 1,0-1,-1 0,1 1,1-1,-1 0,1 0,-1 0,1 1,0-2,1 1,-1 0,1 0,0-1,-1 1,2-1,-1 0,0 0,2 1,10 1,-1 0,1-1,1-1,-1 0,0-1,1-1,-1 0,1-1,-1-1,1 0,-1-1,0-1,7-2,102-28,-124 34,0-1,0 1,0-1,-1 1,1-1,0 1,0-1,0 1,0-1,0 1,0 0,0-1,0 1,0-1,0 1,0-1,0 1,0-1,1 1,-1-1,0 1,0-1,0 1,1-1,-1 1,0-1,1 0,-1 1,0-1,1 1,-1-1,1 0,-1 1,1-1,-1 0,0 0,1 1,-1-1,1 0,-1 0,1 0,-1 1,1-1,0 0,-1 0,1 0,-1 0,1 0,-1 0,1 0,-1 0,1-1,-1 1,1 0,-1 0,1 0,-1 0,1-1,-1 1,1 0,-1 0,1-1,-1 1,0 0,1-1,-1 1,1-1,-1 1,-26 37,23-34,-64 102,60-86</inkml:trace>
  <inkml:trace contextRef="#ctx0" brushRef="#br0" timeOffset="3403.384">4460 593,'-14'9,"0"1,0 1,1-1,0 2,1 0,0 0,1 1,1 1,0 0,1 0,0 1,1 0,1 1,0-1,1 1,1 1,0 1,4-13,1 0,0-1,0 1,0 0,0-1,1 1,0-1,0 1,0-1,0 1,1-1,-1 0,1 1,1-1,-1 0,0 0,1-1,0 1,0 0,0-1,0 0,1 0,-1 0,1 0,0 0,0-1,0 1,0-1,0 0,0-1,0 1,1-1,-1 1,1-1,-1-1,1 1,0-1,-1 1,1-1,-1-1,1 1,0-1,-1 1,1-1,-1-1,1 1,-1-1,2 0,13-10,0-1,-1 0,-1-1,0-1,-1-1,-1 0,0-2,-2 1,0-1,0-1,-2-1,0 1,-1-3,-8 18,42-109,-42 109,-1 0,0 0,0 0,-1 0,1 0,-1 0,0 0,0 0,0 0,-1 0,1 0,-1 0,0 0,0 0,0 0,-1 0,1 1,-1-1,0 0,0 1,0 0,-1-1,1 1,-1 0,0 0,0 0,-2-1,2 2,0 1,0-1,0 1,0 0,-1 0,1 0,0 0,-1 0,1 1,-1 0,1 0,0 0,-1 0,1 0,-1 0,1 1,-1 0,1 0,0 0,0 0,-4 2,-18 8</inkml:trace>
  <inkml:trace contextRef="#ctx0" brushRef="#br0" timeOffset="4287.358">4940 480,'-204'353,"312"-535,17 10,-92 138,-33 34,1 1,0-1,-1 1,1-1,0 1,-1-1,1 1,-1-1,1 1,-1-1,1 1,-1 0,1-1,-1 1,1 0,-1-1,0 1,0 0,1 0,-1-1,0 1,0 0,0 0,0 0,0-1,0 1,0 0,0 0,0 0,0-1,0 1,0 0,-1 0,1-1,0 1,-1 0,1 0,0-1,-1 1,1 0,-1 1,-16 81,13-68,0-1,0 1,2-1,0 1,0 0,1 0,1 0,1 0,0-1,1 1,1 1,-2-12,1 1,0 0,1-1,-1 1,1-1,0 0,0 1,0-2,0 1,1 0,0-1,0 1,0-1,0 0,0 0,1-1,-1 1,1-1,-1 0,1 0,0-1,0 1,0-1,0 0,0 0,0-1,0 0,0 0,1 0,-1 0,0-1,0 0,0 0,0 0,0-1,-1 1,1-1,0 0,-1-1,1 1,-1-1,0 0,1 0,-1 0,0-1,9-11,0-1,-1 0,0 0,-2-2,0 1,-1-1,-1 0,0-1,-1 0,2-13,-4 16,9-63,-18 61</inkml:trace>
  <inkml:trace contextRef="#ctx0" brushRef="#br0" timeOffset="9822.281">11177 255,'-17'39,"2"1,2 1,1 0,-1 16,-1 1,-75 262,87-289,26-38,-11-6,-2-1</inkml:trace>
  <inkml:trace contextRef="#ctx0" brushRef="#br0" timeOffset="10119.971">11487 226,'-14'34,"-5"16,5 3,11-6,9-12,10-11,6-10,5-8,2-4,1-3,0-1,0 0,0-1,-6-3,-1-1,-6-5,-4 1</inkml:trace>
  <inkml:trace contextRef="#ctx0" brushRef="#br0" timeOffset="10373.396">11911 113,'-24'44,"-13"27,-5 13,5-4,9-10,4-13,6-11,6-9,1-5,2-4,2-2,3 0,2 0,1 1,1 0,0 0,5-4,2-6</inkml:trace>
  <inkml:trace contextRef="#ctx0" brushRef="#br0" timeOffset="10605.384">12024 706,'-5'24,"3"8,3-1</inkml:trace>
  <inkml:trace contextRef="#ctx0" brushRef="#br0" timeOffset="11103.541">12334 283,'27'-14,"176"-70,-202 83,1 0,0 0,0 0,0 0,0 0,0 0,0 1,0-1,0 0,0 1,0 0,1-1,-1 1,0 0,0 0,0 0,0 1,1-1,-1 1,0-1,0 1,0-1,0 1,0 0,0 0,0 0,0 0,-1 0,1 1,0-1,-1 0,1 1,0 0,-1-1,0 1,1 0,-1-1,0 1,0 0,0 0,0 0,0 0,-1 0,1 0,-1 0,1 0,-1 1,0-1,0 0,0 0,0 0,0 0,0 1,-1 1,-57 64,52-64,1 0,0 0,1 0,-1 0,1 1,0 0,0-1,0 2,0-1,1 0,0 1,0 0,1-1,0 1,0 0,0 0,0 2,3-2,1-1,0 1,0-1,1 0,0 0,0 0,0 0,0 0,1 0,-1-1,1 0,0 0,1 0,-1 0,1-1,-1 1,1-1,0 0,0-1,1 1,-1-1,0 0,1 0,16 9,-18-9,0 0,0 0,0 0,0 0,-1 0,1 1,-1-1,1 1,-1 0,0 0,0 1,0-1,-1 1,1-1,-1 1,0 0,0 0,0 0,0 0,-1 0,0 0,1 0,-2 0,1 1,0-1,-1 0,0 1,0-1,0 1,-1-1,1 0,-1 1,0-1,0 0,0 0,-1 1,-6 6,-1-1,0 0,0 0,-1-1,0 0,-1-1,0 0,0-1,0 0,-1 0,0-1,-1-1,-11 4,3 1,15-7,0 0,0 0,-1 0,1-1,-1 1,1-2,-1 1,0-1,1 0,-1 0,0-1,0 0,-1 0,-8-4</inkml:trace>
  <inkml:trace contextRef="#ctx0" brushRef="#br0" timeOffset="11475.785">13237 255,'-7'6,"-18"11,1 1,1 1,1 0,1 2,0 1,2 1,1 0,0 2,-8 16,24-38,0 0,1 1,-1-1,0 0,1 1,0-1,0 1,0 0,1-1,-1 1,1 0,0-1,0 1,0 0,0-1,1 1,-1 0,1-1,0 1,0 0,0-1,1 0,-1 1,1-1,0 0,0 1,0-1,0 0,0-1,1 1,0 0,-1-1,1 1,0-1,0 0,0 0,0 0,1 0,-1-1,0 1,3 0,6-1,0-1,1 0,-1 0,0-1,1-1,-1 0,0-1,0 0,-1-1,1 0,-1-1,1 0,-1-1,-1 0,1 0,-1-1,0-1,-1 0,0 0,3-4,-5 7,-1 0,1-1,-1 0,1 0,-2 0,1-1,-1 0,0 0,0 0,-1-1,0 1,0-1,-1 0,0 0,-1 0,1-1,-2 1,1-1,-1 1,0-1,-1 0,0 1,0-1,-1 0,0 1,-1-1,0 1,0 0,-1-1,0 1,-1-1,0 4,0 0,0 0,0 0,-1 1,1 0,-1 0,0 0,-1 1,1 0,-1 0,1 0,-1 0,0 1,0 0,0 0,0 1,0 0,-1 0,1 0,0 1,0 0,-1 0,1 0,0 1,0 0,-5 1,-14 5</inkml:trace>
  <inkml:trace contextRef="#ctx0" brushRef="#br0" timeOffset="11789.475">13293 537,'-18'7,"0"1,1 0,-1 2,2 0,-1 0,1 2,1 0,0 1,1 0,1 1,0 1,0 0,2 1,0 0,0 1,1 2,8-16,0 0,1 0,-1 1,1-1,0 0,0 0,0 1,1-1,-1 1,1-1,0 0,-1 1,2-1,-1 1,0-1,1 1,-1-1,1 0,0 1,0-1,1 0,-1 0,0 0,1 0,0 0,0 0,0 0,0 0,0-1,1 1,-1-1,1 0,0 1,-1-1,1-1,0 1,0 0,0-1,0 1,2 0,3 1,-1-1,1 1,0-1,0 0,0-1,0 0,0 0,0-1,0 0,0 0,0-1,0 0,0-1,0 1,0-1,-1-1,1 0,-1 0,1 0,-1-1,0 0,0 0,-1-1,1 0,-1-1,-1 1,-1-1,0-1,-1 1,1 0,-1-1,0 0,-1 0,0 0,0 0,-1 0,1 0,-1 0,-1 0,0-1,0 1,0 0,-1-1,0 1,0 0,-1 0,0 0,0 0,0 0,-1 0,-2-3,-7-8</inkml:trace>
  <inkml:trace contextRef="#ctx0" brushRef="#br0" timeOffset="13856.582">0 1581,'55'-16,"1"-2,1 3,0 2,1 2,1 4,32-1,89-14,261-61,-143 48,1205 37,-1085-3,-65-26,345 26,-362-25,664 26,1049 0,-1666-29,25 17,-212 0,130 10,25-1,26-24,161 15,-163-6,92 18,-190 1,22-12,-177 0,0 4,21 7,155-28,-99 0,-58 2,85-5,309 32,-511-1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29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22,'-5'5,"-1"6,4 2,4-7,5-4,7-3,1-5,2-2,-1-5,2 0,-8 3,-10 2,-10 8,-8 4,-1 1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0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1,'-5'5,"-6"1,3 1,8-2,-1-2,-4-1,2-5,-2-3,-1 4,-4 4,0 0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0 172,'10'-29,"7"-14,2 5,-3 14,-4 15,-5 15,-2 11,2 7,4-1,6-8,4-7,4-10,2-10,2-6,-5-6,-1 1,-4 0,-7 4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1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171 366,'-14'7,"-1"1,1 0,0 1,1 0,0 1,1 1,0 0,0 1,1 0,1 1,0 0,-6 10,16-22,-1 0,0 1,1-1,-1 1,1-1,-1 1,1-1,0 1,0-1,0 1,0-1,0 1,0-1,0 1,0-1,0 1,1-1,-1 1,1-1,-1 1,1-1,0 0,-1 1,1-1,0 0,0 1,0-1,0 0,0 0,0 0,0 0,0 0,0 0,1 0,-1 0,0-1,1 1,-1 0,1-1,-1 1,1-1,-1 0,0 1,1-1,0 0,72 4,-59-8,0 0,0-2,0 1,-1-2,0 0,0-1,-1 0,0-1,0-1,-1 0,0 0,-1-1,0-1,-1 0,-1 0,1-1,-2 0,0-1,-1 0,0 0,4-13,-4 11,0-1,-2 1,0-1,0 0,-2 0,0 0,-1-1,-1 1,0-1,-2 1,-1-18,2 30,-1 0,1 1,-1-1,1 0,-1 0,-1 0,1 1,-1-1,0 0,0 1,0 0,0-1,-1 1,0 0,0 0,0 0,0 1,-1-1,1 1,-1 0,0 0,0 0,0 0,0 1,-1-1,1 1,-1 0,1 1,-1-1,0 1,1 0,-1 0,0 0,0 1,0-1,0 1,0 1,0-1,1 1,-1-1,0 1,0 1,0-1,1 1,-2 0,-3 5,1 1,0 0,0 0,1 0,0 1,1 0,-1 1,2 0,0-1,0 2,0-1,1 0,1 1,0 0,0 0,1 0,1 0,0 0,0 0,1 1,0-1,1 0,1 0,0 0,0 0,1 0,0 0,3 6,1 3,1-1,0 0,1 0,1-1,1 0,1-1,0 0,1-1,1 0,0-1,1-1,1 0,0-1,0-1,2-1,0 0,0-1,5 1,69 29,-68-33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34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58,'-11'133,"-24"104,24-125,10-88</inkml:trace>
  <inkml:trace contextRef="#ctx0" brushRef="#br0" timeOffset="5736.8">86 58,'31'-16,"137"-25,-157 41,73 2,-82-1,0-1,0 0,0 1,-1-1,1 1,0-1,0 1,0 0,0 0,-1 0,1 0,0 0,-1 0,1 1,-1-1,1 0,-1 1,0-1,0 1,0 0,1-1,-1 1,-1 0,1 0,0 0,0-1,-1 1,1 0,-1 0,0 0,1 0,-1 0,0 0,0 0,0 0,0 0,-1 2,-2 4,-1 1,0-1,0 0,0 0,-1 0,-1 0,1-1,-1 0,0 0,-1-1,0 0,0 0,0 0,-1-1,1 0,-1-1,-1 1,1-2,0 1,-7 1,-29 6,55-12,1 1,-1 0,0 1,0 0,1 1,-1 0,0 0,-1 2,1-1,0 1,-1 1,0 0,0 0,0 1,-1 0,0 1,0 0,-1 1,1-1,-2 1,7 9,-12-15,-1 1,1-1,-1 1,0-1,0 1,0-1,-1 1,1-1,0 1,-1 0,0-1,0 1,0 0,0 0,0-1,0 1,-1 0,1-1,-1 1,0-1,0 1,0 0,0-1,0 0,0 1,-1-1,1 0,-1 0,1 1,-1-1,0 0,0-1,0 1,0 0,0-1,-1 1,-1 0,-99 42,87-40,-1 1,0 0,-1-2,0 0,1-1,-1-1,0-1,0 0,0-1,0-1,-11-3,26 5,1-1,-1 1,1-1,0 0,-1 1,1-1,0 0,0 0,0-1,-1 1,1 0,1-1,-1 1,0-1,0 0,0 1,1-1,-1 0,1 0,0 0,-1 0,1 0,-1-2,0-12</inkml:trace>
  <inkml:trace contextRef="#ctx0" brushRef="#br0" timeOffset="6101.55">707 228,'-9'11,"0"1,1 0,0 0,1 0,1 1,0 0,1 1,0-1,1 1,1 0,0 0,0 3,3-15,0 0,0 1,0-1,0 0,0 1,0-1,1 1,-1-1,1 0,0 0,-1 1,1-1,0 0,1 0,-1 0,0 0,0 0,1 0,-1 0,1-1,0 1,-1 0,1-1,0 0,0 1,0-1,0 0,0 0,0 0,1 0,-1 0,0 0,0-1,1 1,-1-1,0 0,1 1,-1-1,2 0,91-23,-86 18,0-1,0 0,-1-1,0 0,0 0,-1 0,0-1,0-1,-1 1,0-1,0 0,-1 0,0 0,-1-1,3-9,-6 17,-1 0,1 0,-1-1,0 1,0 0,0-1,0 1,-1 0,1 0,0-1,-1 1,0 0,1 0,-1 0,0 0,0 0,0 0,-1 0,1 0,0 0,-1 0,1 1,-1-1,1 0,-1 1,0 0,0-1,0 1,0 0,0 0,0 0,0 0,0 0,0 0,0 1,-1-1,-83-13,57 13,3 2</inkml:trace>
  <inkml:trace contextRef="#ctx0" brushRef="#br0" timeOffset="6436.625">1046 228,'-15'24,"1"13,2 4,8-4,10-9,8-8,7-9,4-5,4-5,-4-6,-2-3,1-4,1-6,-4-4,-1-3,-4-3,-4 0,-5 3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46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1 328,'63'2,"-37"0,0-2,0 0,1-2,-1-1,0-1,8-3,-26 4,1 0,-1-1,0-1,0 1,-1-1,1-1,-1 1,0-1,-1-1,1 1,-1-1,0 0,-1 0,0-1,0 0,0 0,-1 0,-1 0,1-1,0-4,-3 10,0 0,-1 0,1 1,-1-1,0 0,0 1,0-1,0 0,-1 0,1 1,-1-1,1 0,-1 1,0-1,0 1,0-1,-1 1,1-1,-1 1,1 0,-1 0,0-1,1 1,-1 0,0 1,0-1,-1 0,1 1,0-1,-1 1,1-1,-1 1,1 0,-1 0,1 0,-1 1,-1-1,-103-6,97 9,0 0,0 1,0 0,0 0,1 1,0 0,-1 1,2 0,-1 0,1 1,-1 0,1 1,1 0,0 0,0 0,0 1,1 0,0 0,0 1,1 0,0 0,1 0,0 0,0 1,1 0,1 0,-1 0,2 0,-1 0,1 0,1 0,0 0,0 1,1 3,1-9,-1-1,1 1,0 0,0-1,1 1,-1-1,1 0,0 0,0 0,0 0,1 0,0-1,-1 1,1-1,0 0,1 0,-1-1,0 1,1-1,-1 0,1 0,0-1,0 1,0-1,2 0,132 7,-118-9,-1 0,1-2,-1 0,1-2,-1 0,-1-1,1-1,-1-1,0-1,-1 0,2-3,-4 4</inkml:trace>
  <inkml:trace contextRef="#ctx0" brushRef="#br0" timeOffset="478.287">565 498,'54'-56,"-3"-1,-2-3,27-46,-56 80,-9 42,-11-3,-2-6,1 1,0-1,1 0,0 1,0-1,0 0,1 1,0-1,1 0,-1 0,1 0,1 0,-1 0,1 0,0 0,1-1,0 0,0 1,0-1,1-1,0 1,0-1,0 0,0 0,1 0,0-1,4 3,0-4,0-1,-1 0,1 0,0-1,0 0,0-1,0 0,0-1,0 0,0 0,-1-1,1-1,0 1,-1-2,0 1,1-1,-2-1,1 1,0-1,-1-1,0 0,0 0,-1 0,1-1,-1-1,-1 1,0-1,0 0,2-4,2-5,-4 0</inkml:trace>
  <inkml:trace contextRef="#ctx0" brushRef="#br0" timeOffset="1263.318">1440 301,'13'0,"-1"-1,1 0,0 0,-1-2,0 1,1-1,-1-1,0 0,0-1,-1 0,1-1,-1 0,-1-1,1 0,-1-1,3-2,-10 4,1 1,-1 0,0 0,0-1,-1 0,1 0,-1 1,-1-1,1-1,-1 1,0 0,0 0,-1 0,0 0,0-1,0-2,0 6,0 0,-1 0,1 0,0 0,-1 0,1 0,-1 1,0-1,0 0,0 0,0 1,-1-1,1 1,-1-1,0 1,1-1,-1 1,0 0,0 0,-1 0,1 0,0 0,-1 1,1-1,-1 1,1-1,-1 1,0 0,0 0,1 0,-1 0,0 1,0-1,-3 1,-4 0,0 1,-1 1,1 0,0 1,0 0,1 0,-1 1,1 0,-1 0,1 1,0 1,1 0,0 0,0 0,0 1,0 0,1 1,0 0,1 0,0 0,0 1,1-1,0 2,0-1,1 0,1 1,-1 0,1 0,1 0,0 0,1 0,-1 1,3-5,-1-1,1 1,0-1,0 0,1 1,-1-1,1 0,0 0,1 0,-1-1,1 1,0 0,0-1,1 0,-1 1,1-1,0-1,0 1,0-1,0 1,1-1,-1 0,1-1,0 1,0-1,5 2,3 1,-1-1,1 0,1 0,-1-2,0 1,1-2,0 0,-1 0,1-1,6-2,-2 2,1-1,0-1,-1-1,1-1,-1 0,0-2,0 0,-1-1,0 0,0-1,0-2,-1 1,-1-2,0 0,0-1,-1 0,0-1,-1 0,-1-2,0 1,-1-1,-1-1,3-6,-10 16,1-2,0 0,0 0,-1-1,1 1,-2-1,0 0,0 0,0 0,-1 0,0 0,-1 0,0 0,0 0,-1-1,-1 1,0-4,1 12,1-1,-1 1,0-1,1 1,-1-1,0 1,0-1,0 1,0 0,0 0,0-1,0 1,-1 0,1 0,0 0,-1 0,1 0,0 1,-1-1,1 0,-1 1,0-1,1 1,-1-1,1 1,-1 0,0 0,1 0,-1 0,0 0,1 0,-1 0,0 0,1 1,-1-1,1 0,-1 1,1 0,-1-1,1 1,-1 0,-1 1,-51 49,52-49,1 0,0 1,-1-1,1 1,0-1,0 1,0-1,0 1,1 0,-1 0,1-1,0 1,-1 0,1 0,1-1,-1 1,0 0,1 0,-1-1,1 1,0 0,0-1,0 1,0-1,0 1,0-1,1 1,-1-1,1 0,0 0,0 0,0 0,0 0,0 0,0 0,0-1,2 1,96 40,-82-37,-14-5,0 0,0 0,-1 0,1 0,0 1,0 0,0 0,0 0,0 0,-1 1,1-1,0 1,-1 0,0 0,1 0,-1 0,0 1,0-1,0 1,0 0,-1 0,1 0,-1 0,0 1,0-1,0 0,0 1,0 0,-1-1,0 1,0 0,0 0,0 0,0-1,-1 1,1 0,-1 0,0 0,-1 3,-76 142,70-128</inkml:trace>
  <inkml:trace contextRef="#ctx0" brushRef="#br0" timeOffset="1896.54">2484 131,'-26'21,"1"1,1 2,1 0,1 1,1 2,1 0,1 1,0 5,17-31,0 0,0 0,1 1,-1-1,1 1,0-1,-1 1,1-1,0 1,1 0,-1 0,0-1,1 1,0 0,-1 0,1 0,0 0,0 0,1-1,-1 1,1 0,-1 0,1 0,0-1,0 1,0 0,1-1,-1 1,0-1,1 0,0 1,-1-1,1 0,0 0,0 0,0 0,1 0,-1 0,0-1,1 1,2 0,7-3,0 0,0-2,0 1,0-1,-1-1,1 0,-1-1,0 0,0-1,-1 0,1-1,-1 0,-1 0,1-1,-1 0,3-5,105-106,-116 119,0-1,-1 1,1 0,0 0,0 0,0 0,0 0,0 0,0 0,-1 0,1 0,0 0,0 1,0-1,0 0,0 1,-1-1,1 0,0 1,0-1,-1 1,1-1,0 1,-1-1,1 1,0 0,-1-1,1 1,-1 0,1-1,-1 1,1 0,-1 0,0 0,1-1,-1 1,0 0,0 0,1 0,-1 0,0 0,0-1,0 1,0 0,0 0,0 0,-1 0,1 0,0 0,0-1,-1 1,1 0,0 0,-1 0,1-1,-1 1,1 0,-1 0,1-1,-1 1,1 2,-5 419,-21-218,24-187,-1 0,0-1,-1 1,-1-1,-1 0,0-1,-1 1,-1-1,0 0,-1-1,0 0,-1 0,-1-1,0-1,-1 1,-1-2,-3 3,-64 28,78-41,-1-1,0 1,0-1,1 0,-1 0,0 0,1 0,-1 0,0-1,0 1,1-1,-1 0,1 0,-1 0,0 0,1 0,0 0,-1-1,1 1,0-1,0 0,0 1,0-1,0 0,0 0,0-1,1 1,-1 0,1 0,-1-1,1 0,-3-8,1 1,0-1,1 0,0 0,1 1,0-1,1 0,0 0,1 0,0 0,0 0,1 0,1 0,0 1,0-1,2 0,1-12,80-275,-72 261</inkml:trace>
  <inkml:trace contextRef="#ctx0" brushRef="#br0" timeOffset="2501.259">2935 159,'-8'7,"1"1,0 0,0 1,0 0,1 0,0 0,1 0,0 1,1 0,0 0,0 1,1-1,1 1,-1-1,2 1,0 0,0 0,1 0,0 0,0 0,2 0,-1-1,2 6,-1-14,-1 1,0 0,1-1,-1 0,1 1,0-1,0 0,0 0,0 0,0 0,1 0,-1 0,1-1,-1 1,1-1,-1 1,1-1,0 0,-1 0,1 0,0-1,0 1,0-1,0 1,0-1,0 0,0 0,-1-1,1 1,0 0,0-1,0 0,0 1,0-1,-1 0,1-1,0 1,93-63,-40-2,-44 49,1 0,1 1,1 1,0 0,1 1,11-7,-26 20,0 0,0 0,0 0,0 1,0-1,1 0,-1 0,0 1,0-1,1 1,-1-1,1 1,-1-1,0 1,1 0,-1 0,1 0,-1 0,1 0,-1 0,0 0,1 0,-1 0,1 1,-1-1,0 0,1 1,-1 0,0-1,1 1,-1 0,0-1,0 1,0 0,0 0,1 0,-1 0,-1 0,1 0,0 0,0 1,0-1,-1 0,1 0,0 1,-1-1,1 0,-1 1,0-1,1 1,-1-1,0 1,0-1,3 27,-2 0,-1 1,-1-1,-2 0,0 0,-2-1,-1 1,-2-1,0 0,-10 20,-6 29,-96 395,106-429,8-22,-1-1,0-1,-2 1,0-1,0-1,-2 0,-2 3,12-18,0 0,-1-1,1 1,0-1,0 1,-1-1,1 1,0-1,-1 0,0 0,1 0,-1 0,0 0,1 0,-1 0,0 0,0-1,0 1,0-1,1 1,-1-1,0 0,0 0,0 0,0 0,0 0,0 0,0-1,0 1,0 0,0-1,0 0,1 1,-1-1,0 0,0 0,1 0,-1 0,1 0,-1 0,1-1,-1 1,1-1,0 1,-1-1,1 1,0-1,0 1,0-1,0 0,1 0,-1 1,0-1,1 0,-4-17,2 1,0 0,1-1,0 0,2 1,0-1,1 1,1-1,1 1,1 0,0 0,1 1,1 0,1 0,0 0,1 1,1 0,5-5,-8 5,1 1,0 0,1 1,1 0,0 0,1 1,1 0,0 1,1 0,0 1,0 1,1 0,1 1,0 0,0 1,0 1,1 0,0 1,1 1,-1 1,16-3,0 5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310 143,'12'29,"-1"3,-2 0,-1 2,-1-1,-2 1,-2-1,-1 1,-1 0,-2 0,-1 0,-2 0,-1 0,-2-1,-1 0,-3 4,8-29,0 0,0 0,-1 0,0-1,0 1,-1-1,0 0,0 0,-1-1,0 1,0-1,-1-1,1 1,-1-1,0 0,-1-1,1 0,-1 0,0 0,0-1,0 0,0-1,-1 0,1 0,0 0,-1-1,0-1,1 1,-1-2,1 1,-1-1,0 0,1-1,-7-2,-37-25,34 14</inkml:trace>
  <inkml:trace contextRef="#ctx0" brushRef="#br0" timeOffset="255.218">0 88,'43'-10,"39"-3,14 1,1 2,-7-1,-9 0,-8 2,-7 3,-6 3,-8 1,-12 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2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319 137,'-43'26,"1"2,2 2,1 2,1 1,-19 23,51-51,1 0,0 1,0 0,0 0,1 0,0 1,0-1,1 1,-1 0,1 0,1 0,-1 1,1-1,1 1,0-1,0 1,0-1,1 1,0 0,0-1,1 1,0 2,2-8,0 0,0 0,0 0,0 0,0-1,1 1,-1-1,0 0,1 0,-1 0,1-1,-1 1,1-1,-1 0,1 0,0 0,-1 0,1-1,-1 1,1-1,-1 0,0 0,1 0,-1-1,0 1,1-1,-1 1,0-1,0 0,-1-1,1 1,0 0,-1-1,1 0,148-127,-58 42,-93 86,1 1,0-1,0 1,-1-1,1 1,0-1,0 1,0 0,0 0,1-1,-1 1,0 0,0 0,1 0,-1 0,1 1,-1-1,1 0,-1 0,1 1,-1-1,1 1,0-1,-1 1,1 0,0 0,-1 0,1 0,0 0,-1 0,1 0,0 0,-1 1,1-1,-1 1,1-1,0 1,-1 0,1-1,-1 1,0 0,1 0,-1 0,0 0,1 0,-1 0,0 1,0-1,0 0,0 1,0-1,0 1,0-1,-1 1,1-1,0 1,5 56,-6-51,-1 0,1 0,0 0,1 1,0-1,0 0,0 0,1 0,0 0,0 0,1-1,0 1,0 0,0-1,1 0,0 0,0 0,1-1,0 1,0-1,0 0,0 0,1-1,0 1,2 0,16 3,0-4</inkml:trace>
  <inkml:trace contextRef="#ctx0" brushRef="#br0" timeOffset="387.799">1193 24,'-202'89,"199"-89,1 1,-1-1,1 1,-1 0,1 0,0 1,0-1,-1 0,1 1,0-1,0 1,0 0,0-1,1 1,-1 0,0 0,1 0,-1 1,1-1,0 0,0 0,0 1,0-1,0 1,0-1,1 1,-1-1,1 1,0-1,0 1,0-1,0 1,0 0,0-1,1 1,-1-1,1 1,0-1,-1 1,1-1,0 0,1 1,-1-1,0 0,1 0,-1 0,1 0,0 0,-1 0,3 2,32 18,-32-20,1-1,-1 1,1 1,-1-1,0 0,1 1,-1 0,-1 0,1 0,0 1,-1-1,1 1,-1 0,0 0,-1 0,1 0,-1 0,1 1,-1-1,0 1,-1-1,1 1,-1 0,0 0,0-1,-1 1,1 0,-1 0,0 0,-1 1,-4 4,-1 1,-1-1,0 0,0-1,-1 0,0 0,0-1,-1 0,0 0,-1-1,0 0,0 0,0-1,-1-1,1 0,-2 0,-6 1,-19 2,30-13</inkml:trace>
  <inkml:trace contextRef="#ctx0" brushRef="#br0" timeOffset="4416.322">1758 52,'0'-3,"-1"1,1 0,-1-1,1 1,-1 0,0-1,1 1,-1 0,0 0,-1 0,1 0,0 0,-1 0,1 0,-1 1,1-1,-1 0,0 1,0-1,0 1,0 0,0-1,0 1,0 0,0 0,0 0,0 1,-1-1,1 0,0 1,-1 0,1-1,0 1,-1 0,1 0,0 1,-1-1,1 0,0 1,-1-1,1 1,0 0,0 0,0 0,-1 0,-1-1,0 1,0 0,0 0,0 1,0-1,0 1,0 0,0 0,1 0,-1 1,1-1,0 1,-1 0,1 0,0 0,1 0,-1 0,0 1,1-1,0 1,0-1,0 1,0 0,1 0,0 0,-1 0,4 4,0 0,0 0,1 0,0 0,1-1,-1 1,1-1,1 0,-1-1,1 1,0-1,1 1,0-2,0 1,0-1,3 3,15 16,-5-6,-15-15,1 0,-1 1,0-1,0 1,0-1,-1 1,1 0,-1 0,0 1,0-1,-1 1,1 0,-1-1,0 1,0 0,0 0,-1 0,0 1,0-1,0 0,-1 0,1 1,-1-1,0 0,-1 1,0 3,-5-2,1 0,-1 0,0 0,-1-1,1 0,-1 0,-1-1,1 0,-1 0,0 0,0-1,0-1,0 1,-1-1,0-1,1 1,-1-2,0 1,0-1,0 0,0-1,0 0,0-1,0 1,0-2,0 1,0-1,0-1,1 0,-9-3,-1-1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1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29 311,'169'28,"132"-27,-289-1</inkml:trace>
  <inkml:trace contextRef="#ctx0" brushRef="#br0" timeOffset="246.041">1 594,'38'0,"32"0,9 0,-4 0,-10 0,-17-5,-11-2,-7 1,-9 1</inkml:trace>
  <inkml:trace contextRef="#ctx0" brushRef="#br0" timeOffset="564.732">819 1,'5'33,"1"31,-5 9,-2 2,-2-8,1-4,-1-10,2-3,0-5,-5-7,-1-3,1-4,1-3,2 0,0-1,2-5</inkml:trace>
  <inkml:trace contextRef="#ctx0" brushRef="#br0" timeOffset="980.585">1073 141,'356'-105,"-272"97,-82 8,-1 0,1 0,0 0,0 0,-1 0,1 1,0-1,-1 1,1-1,0 1,-1 0,1-1,-1 1,1 0,-1 0,1 0,-1 0,0 0,1 1,-1-1,0 0,0 1,0-1,0 0,0 1,0 0,0-1,-1 1,1-1,-1 1,1 0,-1-1,1 1,-1 0,0 0,0-1,0 1,0 0,0 0,0-1,0 1,-1 0,1-1,-1 1,1 0,-6 11,1-1,-2 1,1-1,-2-1,0 1,0-1,-1-1,0 0,-1 0,0-1,-2 2,-3 4,-32 30,14-15,2 1,1 1,1 2,2 1,1 0,-15 31,39-62,-1 0,1 0,0 0,-1 0,2 0,-1 1,0-1,1 0,0 1,0 0,1-1,-1 1,1-1,0 1,0 0,0-1,1 1,-1 0,1-1,0 1,1-1,-1 0,1 1,0-1,0 0,0 0,1 0,-1 0,1 0,0-1,0 1,0-1,1 0,-1 1,1-2,0 1,-1 0,1-1,1 0,-1 0,0 0,0 0,1-1,-1 1,1-1,17 0,-1 0,1-1,-1-2,0 0,0-1,0-1,0-1,0-1,-1-1,0-1,-1 0,15-9,-8 4</inkml:trace>
  <inkml:trace contextRef="#ctx0" brushRef="#br0" timeOffset="1280.535">2033 85,'-33'30,"-10"6,2 2,1 2,3 2,1 1,2 2,-3 9,34-51,0 1,0 0,0 0,1 0,0 0,0 0,0 0,0 1,1-1,-1 1,1-1,0 1,1-1,-1 1,1 0,0 0,0-1,0 1,1 0,0-1,0 1,0-1,0 1,1-1,0 1,-1-1,2 0,-1 0,0 0,1 0,0 0,0 0,0-1,0 0,1 1,-1-1,1 0,0-1,0 1,0-1,1 1,15 2,0 0,1-2,-1 0,1-2,0 0,0-1,-1-1,1-1,0-1,-1-1,0-1,1 0,-2-2,1 0,0-1,4-1,0 0,-1-2,0 0,-1-2,0 0,-1-2,0 0,-1-1,-1-1,-1-1,0-1,2-5,-15 17,0 0,-1 0,0-1,0 1,-1-1,0 0,0 0,0-1,-1 1,-1 0,0-1,0 1,0-1,-1 1,0-1,-1 0,0 1,0-1,-1 1,0 0,-1 0,1-1,-2 2,1-1,-1 0,0 1,-1-1,1 1,-1 0,-1 1,0-1,-4-4,3 6,-1 1,1-1,-1 1,1 0,-1 1,0 0,-1 0,1 1,0 0,-1 0,1 1,-1 0,1 1,-1 0,0 0,1 1,-1 0,1 0,-5 2,-12 1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0:5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1,'0'4,"0"8,-4 5,-3 5,-4-2,0 2,-3 1,-5 1,-3 2,-2-4,1 0,2 0,-2 2,-1-4,3 0,1-3,4-6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243 113,'-25'15,"1"0,1 2,0 0,1 2,1 1,0 0,2 1,1 1,-11 17,27-36,-1 1,1-1,1 0,-1 1,1 0,-1-1,1 1,0 0,0 0,0 0,1-1,0 1,-1 0,1 0,1 0,-1 0,0 0,1 0,0 0,0-1,0 1,0 0,1-1,0 1,-1-1,1 1,0-1,1 0,-1 1,1-1,-1-1,1 1,0 0,0-1,0 1,0-1,1 0,-1 0,0 0,1 0,3 0,5 3,1 0,-1-1,1-1,0 0,0 0,0-2,1 1,-1-2,0 0,1 0,-1-2,0 1,0-2,7-1,174-66,-178 64,0 0,0-1,-1-1,-1-1,1 0,-1-1,-1-1,0 0,0 0,-1-1,-1-1,0 0,-1-1,0 0,-1 0,-1-1,3-7,-9 19,-1 0,0-1,0 1,0 0,0-1,0 1,-1-1,0 1,0 0,0-1,0 1,0-1,0 1,-1-1,0 1,0-1,0 1,0 0,0 0,-1-1,0 1,1 0,-1 0,0 1,0-1,-1 0,1 1,0-1,-1 1,0 0,1 0,-1 0,0 0,0 0,0 0,-1 1,1 0,0-1,0 1,-1 1,1-1,-1 0,1 1,-2-1,-19-2</inkml:trace>
  <inkml:trace contextRef="#ctx0" brushRef="#br0" timeOffset="366.575">525 367,'-39'18,"1"2,1 1,1 2,1 2,1 1,-5 7,37-31,2-2,-106 101,102-97,0 1,0 0,1-1,0 1,0 1,0-1,1 0,0 1,0-1,0 1,0 0,1-1,0 1,0 0,1 0,0 0,0 0,0 0,0 0,1-1,0 1,0 0,1 0,2 0,0 0,1-1,-1 1,1-1,0 0,1-1,-1 1,1-1,0 0,0 0,0-1,0 0,1 0,-1 0,1-1,0 0,-1 0,1-1,0 0,0 0,0-1,0 1,0-2,0 1,0-1,0 0,0 0,4-2,2 2,0-1,0 0,0 0,-1-2,1 1,-1-2,0 0,0 0,-1-1,0 0,0-1,0 0,0-1,-1-1,-1 1,0-1,0-1,0 0,-1 0,-1 0,0-1,0 0,-1-1,-1 0,1 1,-2-2,0 1,0 0,0-10,-3 17,0-1,-1 0,1 1,-1-1,0 0,-1 0,0 1,0-1,0 1,0-1,-1 1,0-1,0 1,0 0,-1 0,0 0,0 0,0 0,-1 1,1-1,-1 1,0 0,0 0,-1 0,1 1,-4-2,-14-10</inkml:trace>
  <inkml:trace contextRef="#ctx0" brushRef="#br0" timeOffset="1049.761">976 424,'36'-79,"3"1,3 3,9-8,-22 48,-29 34,1 1,-1-1,0 1,1-1,-1 1,1-1,-1 1,1-1,-1 1,1 0,-1-1,1 1,0-1,-1 1,1 0,-1 0,1-1,0 1,-1 0,1 0,0 0,-1 0,1 0,0 0,-1 0,1 0,0 0,-1 0,1 0,0 0,-1 1,1-1,0 0,-1 0,1 1,-1-1,1 0,0 1,-1-1,1 1,-1-1,1 1,-1-1,1 1,-1-1,0 1,1-1,-1 1,0-1,1 1,-1 0,0-1,0 1,1 0,-1-1,0 1,0 0,0-1,0 1,1 7,0 0,0 0,-1-1,0 1,-1 0,0 0,0 0,0 0,-1-1,-1 1,-1 4,-6 85,10-95,0 0,1-1,-1 1,1-1,-1 1,1 0,0-1,0 1,0-1,0 0,0 1,0-1,0 0,0 1,0-1,0 0,1 0,-1 0,1 0,-1 0,1-1,-1 1,1 0,-1-1,1 1,-1-1,1 1,0-1,-1 0,1 0,0 1,0-1,-1-1,1 1,0 0,-1 0,1 0,0-1,-1 1,1-1,-1 0,1 1,-1-1,1 0,64-43,-26 5,-16 15,0 1,1 1,1 1,1 1,14-6,-40 25,0 0,0 0,0 0,0 0,0 0,0 1,0-1,0 0,1 1,-1-1,0 1,0 0,1-1,-1 1,0 0,1 0,-1-1,0 1,1 0,-1 1,0-1,1 0,-1 0,0 0,0 1,1-1,-1 1,0-1,0 1,1-1,-1 1,0 0,0 0,0-1,0 1,0 0,0 0,0 0,0 0,0 0,-1 0,1 0,0 1,-1-1,1 0,-1 0,1 0,-1 1,0-1,1 0,-1 1,0-1,0 0,0 1,0-1,0 0,0 1,-38 118,15-67,10-19,8-24,0 1,1 0,0 1,1-1,0 1,1 0,0-1,1 1,0 0,1 6,4 0</inkml:trace>
  <inkml:trace contextRef="#ctx0" brushRef="#br0" timeOffset="1289.055">2106 85,'-39'33,"-41"36,-17 15,-6 8,5-2,5-7,8-8,9-12,13-6,8-10,7-6,9-7,9-3,6-8,7-2,2-6,2-4</inkml:trace>
  <inkml:trace contextRef="#ctx0" brushRef="#br0" timeOffset="1652.751">2077 649,'-59'17,"1"4,0 1,2 4,-2 3,10 11,48-39,-1 0,0 1,1-1,-1 1,1-1,0 0,-1 1,1-1,0 1,0-1,0 1,0-1,0 1,0-1,0 1,1-1,-1 1,0-1,1 0,-1 1,1-1,0 1,-1-1,1 0,0 0,0 1,0-1,0 0,0 0,0 0,0 0,0 0,0 0,1 0,-1-1,0 1,1 0,-1-1,0 1,1-1,43 20,-40-20,-1 0,0 1,0-1,0 1,0 0,0 0,0 0,0 1,0 0,-1-1,1 1,0 1,-1-1,0 0,1 1,-1 0,0-1,0 1,0 1,-1-1,1 0,-1 1,0-1,0 1,0-1,0 1,-1 0,1 0,-1 0,0 0,0 0,-1 0,1 0,-1 0,0 1,0 2,-4-1,-1 0,0-1,0 1,0-1,0 0,-1-1,0 1,0-1,0 0,-1-1,1 1,-1-1,0 0,0-1,0 0,0 0,0 0,0-1,-1 0,1-1,0 1,-1-2,1 1,0-1,-19 2</inkml:trace>
  <inkml:trace contextRef="#ctx0" brushRef="#br0" timeOffset="2939.857">609 0,'-55'2,"21"-3,-160 5,180-1,0 1,0 1,0 0,1 1,0 0,0 1,1 1,-1 0,2 0,-1 1,1 1,1 0,-2 2,1 2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01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1 367,'218'-158,"-175"118,-1-1,-3-2,20-30,-59 73,0-1,0 1,0-1,0 1,1-1,-1 1,0-1,0 1,0-1,0 1,0-1,1 1,-1 0,0-1,0 1,1-1,-1 1,0 0,1-1,-1 1,1 0,-1-1,0 1,1 0,-1-1,1 1,-1 0,1 0,-1 0,1 0,-1-1,0 1,1 0,-1 0,1 0,-1 0,1 0,-1 0,1 0,-1 0,1 0,-1 0,1 0,-1 1,1-1,-1 0,1 0,-1 0,1 1,-1-1,1 0,-1 1,0-1,1 0,-1 1,0-1,1 0,-1 1,0-1,1 1,-1-1,0 0,0 1,0-1,1 1,2 36,-3-33,7 208,28 55,-28-208,-6-43,0 0,1 0,1 0,0 0,1 0,1 0,1-1,0 1,-5-15,-1-1,0 1,0-1,1 1,-1-1,0 1,1-1,-1 1,0-1,1 1,-1-1,1 1,-1-1,1 1,-1-1,1 0,-1 1,1-1,-1 0,1 0,-1 1,1-1,0 0,-1 0,1 0,0 0,-1 0,1 0,-1 0,1 0,0 0,-1 0,1 0,-1 0,1 0,0 0,-1-1,1 1,-1 0,1 0,0-1,-1 1,1 0,-1-1,1 1,-1-1,0 1,1 0,-1-1,1 1,-1-1,0 1,1-1,-1 0,0 1,0-1,1 1,-1-1,0 1,0-1,0 0,0 1,0-1,0 0,19-47,-18 44,92-276,11 55,-57 99,-53 120,-2 9</inkml:trace>
  <inkml:trace contextRef="#ctx0" brushRef="#br0" timeOffset="3233.015">932 649,'-33'73,"17"12,16-83,-1 0,1 0,0 0,0 0,0 1,1-1,-1 0,0 0,1 0,0 0,-1 0,1 0,0 0,0 0,0 0,0 0,0 0,1 0,-1-1,1 1,-1-1,1 1,-1-1,1 1,0-1,0 0,0 0,-1 0,1 0,0 0,0 0,1 0,-1-1,0 1,0-1,0 0,1 1,3-2,0-1,0 0,0 1,0-2,-1 1,1-1,-1 1,0-2,1 1,-1-1,-1 1,1-1,0 0,-1-1,0 1,0-1,0 0,-1 0,0 0,0-1,0 1,0-1,-1 1,0-1,0 0,-1 0,1 0,-1 0,0-5,1 4,-1 0,0 0,0-1,-1 1,1 0,-2 0,1 0,-1 0,0 0,0 0,-1 0,0 0,0 0,-1 0,0 1,0-1,0 1,-10-2,1 7</inkml:trace>
  <inkml:trace contextRef="#ctx0" brushRef="#br0" timeOffset="5968.456">1355 254,'44'0,"27"0,8 0,-6 0,-9 0,-12 0,-9 0,-8 0,-4 0,-4 0,0 0,-6 0</inkml:trace>
  <inkml:trace contextRef="#ctx0" brushRef="#br0" timeOffset="6218.154">1496 480,'39'-5,"31"-6,14-1,-3-4,-10 1,-13 3,-11 4,-14 2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1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85 476,'1'1,"0"1,0 0,1-1,-1 1,0-1,1 1,0-1,-1 0,1 0,0 0,-1 0,1 0,0 0,0 0,0 0,0-1,0 1,0-1,0 1,0-1,0 0,0 0,0 0,0 0,1 0,-1-1,0 1,0 0,1-1,168-20,28-7,-155 28,-64 18,2-9,3 1</inkml:trace>
  <inkml:trace contextRef="#ctx0" brushRef="#br0" timeOffset="213.422">0 729,'39'0,"31"-4,9-3,-5 1,-9 2,-12 0,-9 2,-8 1,-5 0,-8 1</inkml:trace>
  <inkml:trace contextRef="#ctx0" brushRef="#br0" timeOffset="800.055">846 306,'13'-13,"0"0,0 1,1 1,1 0,0 1,0 0,1 1,0 1,0 1,1 0,0 1,7-1,1 0,-10 0,1 2,0 0,0 1,0 0,1 2,-1 0,1 0,0 2,0 0,-1 1,5 1,-19-1,1-1,-1 1,0-1,0 1,0 0,0 0,0 0,0 0,0 0,0 0,0 1,0-1,0 1,-1-1,1 1,-1 0,1 0,-1-1,0 1,0 0,0 0,0 0,0 0,0 1,0-1,-1 0,1 0,-1 0,1 1,-1-1,0 0,0 0,0 1,0-1,0 0,-1 0,1 1,-1 0,-45 76,-114 54,158-132,-1 1,1 0,-1-1,1 1,0 0,0 0,0 0,0 0,0 0,0 1,1-1,-1 1,1-1,-1 1,1-1,0 1,0 0,0 0,1-1,-1 1,1 0,-1 0,1 0,0 0,0 0,0 0,1-1,-1 1,0 0,1 0,0 0,0 0,0-1,0 1,0 0,1-1,-1 1,1-1,-1 0,1 1,0-1,0 0,0 0,3 2,81 42,-77-44,0 1,-1 1,1-1,-1 2,0-1,0 1,0 0,-1 0,0 1,0 0,0 1,-1 0,0-1,0 2,0-1,-1 1,0 0,-4-4,1 0,-1 0,0 0,-1 1,1-1,-1 0,0 0,0 0,0 1,0-1,-1 0,1 0,-1 0,0 0,-1 0,1 0,-1 0,1 0,-1 0,-1 0,1-1,0 1,-1-1,0 0,1 0,-1 0,0 0,-1 0,0 0,-109 61,-42-16,136-44,7-5</inkml:trace>
  <inkml:trace contextRef="#ctx0" brushRef="#br0" timeOffset="1114.347">1806 278,'-62'61,"3"2,2 3,4 3,-24 41,76-108,-7 8,1-1,1 2,0-1,0 0,1 1,1 0,-1 1,2-1,0 1,0-1,1 1,0 0,1 0,1 0,0 0,0 2,4-9,0 1,0-1,0 0,0-1,1 1,0-1,0 0,0 0,0-1,1 1,-1-1,1 0,0-1,0 1,0-1,0 0,0-1,1 0,-1 0,0 0,1 0,-1-1,1 0,-1-1,0 1,1-1,-1-1,1 1,5 1,11 1,0-1,0-2,0 0,0-1,0-1,-1-1,0-1,0-1,0-1,-1-1,0-1,0 0,-1-2,16-12,-23 15,0-1,-1 0,0 0,-1-2,0 1,0-1,-2-1,1 0,-2 0,0 0,0-1,-1-1,-1 1,0-1,-1 0,-1-1,-1 1,0-1,0 1,-2-1,0 0,-1 0,0 0,-1 0,-3-11,1 19,0 0,-1 0,0 1,0-1,-1 1,1 0,-2 0,1 0,-1 1,0 0,0 0,-1 0,0 1,0 0,0 0,0 1,-1 0,0 0,0 1,0 0,0 0,0 1,-1 0,1 0,-1 1,1 0,-1 1,-5 0,-11 0</inkml:trace>
  <inkml:trace contextRef="#ctx0" brushRef="#br0" timeOffset="1485.365">2568 24,'-19'10,"1"0,1 1,0 1,1 1,0 0,0 1,2 1,0 0,0 1,2 1,0 0,0 2,10-16,1 0,0 0,0 0,0 1,1-1,-1 0,1 0,0 0,0 0,0 1,0-1,0 0,1 0,-1 0,1 1,0-1,0 0,0 0,0 0,1 0,-1 0,1-1,0 1,0 0,0-1,0 1,0-1,0 0,1 0,-1 0,1 0,-1 0,1 0,0-1,0 1,0-1,0 0,0 0,0 0,0 0,0 0,0-1,1 0,-1 1,0-1,0 0,1 0,1-1,4 3,0 0,1-1,-1-1,1 1,-1-1,1-1,-1 0,1 0,-1-1,0 0,1 0,-1-1,-1 0,1-1,0 0,-1-1,0 1,0-2,0 1,0-1,-1 0,0-1,0 1,-1-1,0-1,0 1,-1-1,0 0,0 0,-1-1,0 0,0 1,-1-2,-2 5,0 0,0-1,-1 1,0-1,0 1,-1-1,1 1,-1-1,0 1,-1 0,1 0,-1-1,0 1,0 0,-1 0,1 1,-1-1,0 0,0 1,-1 0,0 0,1 0,-1 0,0 0,-1 1,1 0,-1 0,1 0,-1 0,0 1,0 0,0 0,0 0,-1 1,1-1,-4 1,-19-8,2 2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2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316 105,'-16'3,"-1"2,1-1,0 2,0 0,0 1,1 1,0 0,1 1,0 1,0 0,1 1,0 0,1 1,0 0,1 1,1 1,0 0,0 0,2 0,0 1,0 1,1-1,1 1,1 1,0-1,1 1,0 9,3-4,1-1,2 0,0 0,1 0,1 0,0 0,2-1,1 0,0 0,2 0,0-1,1 0,1-1,7 9,-7-16,0-2,0 1,1-1,0-1,0 0,1-1,0 0,1-1,-1-1,1 0,0 0,0-2,1 0,-1 0,1-1,0-1,-1-1,1 0,0-1,-1 0,1-1,-1-1,1 0,-1-1,0-1,8-3,-1 0,0-2,-1 0,1-1,-2-1,0-1,0-1,-2 0,1-1,-2-1,0-1,-1 0,-1-1,0-1,-2 0,0-1,-1 0,-1-1,6-19,-9 26,-1-1,-1 1,0-2,-1 1,-1 0,0-1,-1 0,-1 1,-1-1,0 0,0 0,-2 1,0-1,-1 0,-1 1,0 0,-2-3,1 4,0 0,-1 1,-1 0,0 1,-1 0,0 0,-1 0,0 1,-1 0,0 1,-1 0,0 1,-1 0,0 1,0 0,0 1,-1 0,0 1,-1 0,1 1,-1 1,0 0,0 1,-1 0,1 1,0 1,-1 0,1 1,-1 1,-8 1,-21 9,8 1</inkml:trace>
  <inkml:trace contextRef="#ctx0" brushRef="#br0" timeOffset="765.811">62 472,'4'-8,"-1"1,1-1,0 1,0 0,1 0,0 0,0 1,1 0,-1 0,1 0,1 1,-1 0,1 0,0 0,0 1,0 0,1 1,-1-1,1 1,0 1,7-2,-7 0,0 0,0 1,0 1,0-1,1 1,-1 0,1 1,-1 0,1 0,-1 1,1 0,0 1,-1 0,1 0,-1 1,0 0,1 0,-1 1,0 0,0 0,0 1,-1 0,0 1,5 3,174 189,-179-193,1 0,1-1,-1 0,0 0,1-1,-1 0,1-1,0 0,-1 0,1-1,0 0,0 0,0-1,-1 0,1-1,-1 0,1 0,-1-1,1 0,-1 0,0-1,1-1,15-27,-22 18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507 481,'1'-4,"0"1,0 0,-1-1,1 1,-1-1,1 1,-1-1,0 1,-1-1,1 1,0-1,-1 1,0-1,0 1,0 0,0-1,-1 1,1 0,-1 0,0 0,0 0,0 0,0 1,0-1,-1 0,0 0,-5-2,0 1,0 0,0 0,-1 1,0 0,1 0,-1 1,0 1,0-1,0 1,0 1,0-1,0 2,0-1,0 1,-3 1,-12-1,-2 0,0 1,0 1,0 1,1 1,0 2,0 0,0 2,1 1,-21 11,43-20,-1 0,1 1,0-1,0 0,-1 1,1 0,0 0,1 0,-1 0,0 0,0 0,1 0,-1 0,1 0,0 1,0-1,0 1,0-1,0 1,0-1,0 1,1 0,0-1,-1 1,1 0,0-1,0 1,1 0,-1-1,0 1,1 0,0-1,-1 1,1-1,0 1,0-1,1 1,-1-1,0 0,1 1,0-1,-1 0,1 0,0 0,0-1,0 1,0 0,0-1,14 10,1-1,0-1,0-1,0 0,1-1,0-1,1-1,-1-1,6 1,72 9,-96-14,1 0,-1 1,1-1,-1 0,1 0,0 1,-1-1,1 0,-1 1,1-1,-1 0,1 1,-1-1,0 1,1-1,-1 1,1-1,-1 1,0-1,1 1,-1-1,0 1,0 0,0-1,1 1,-1-1,0 1,0 0,0-1,0 1,0-1,0 1,0 0,0-1,0 1,0 0,-1-1,1 1,0-1,0 1,0-1,-1 1,1 0,0-1,-1 1,1-1,-1 1,1-1,0 0,-1 1,1-1,-1 1,1-1,-1 0,1 1,-1-1,0 0,1 0,-1 1,-38 27,34-24,-27 16,12-9,2 1,0 1,0 0,1 1,1 1,0 1,1 0,0 2,12-14,1 0,-1 1,1-1,0 0,0 1,0 0,1 0,-1-1,1 1,0 0,1 0,-1 0,1 0,0 0,0 0,1 0,-1 0,1 0,0 0,1 0,-1 0,1-1,0 1,0 0,0-1,1 0,0 1,-1-1,1 0,1-1,-1 1,1 0,-1-1,1 0,0 0,0 0,0 0,1-1,-1 1,1-1,-1 0,1-1,4 2,0 1,-1 0,1 0,0-1,0 0,0-1,1 0,-1-1,1 0,-1 0,1-1,-1 0,1 0,-1-1,1-1,-1 1,0-2,0 1,0-1,0-1,0 1,0-1,-1-1,0 0,5-4,0-5</inkml:trace>
  <inkml:trace contextRef="#ctx0" brushRef="#br0" timeOffset="332.506">365 1,'-43'204,"9"2,1 87,-21 131,53-411,-3 18,1 0,2 1,1-1,2 0,5 31,-1-39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2.82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278 59,'-247'17,"217"-5,46 4,147-4,203-23,15-17,-151 10,1256-40,-1142 60,-656-2,286 0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3.27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9 0,'0'0,"1"1,-1-1,0 0,1 1,-1-1,0 0,0 1,1-1,-1 0,0 1,0-1,0 1,1-1,-1 0,0 1,0-1,0 1,0-1,0 0,0 1,0-1,0 1,0-1,0 1,0-1,0 0,0 1,0-1,-1 1,1-1,0 0,0 1,0-1,-1 1,1-1,0 0,0 1,-1-1,1 0,0 1,-1-1,1 0,0 0,-1 1,1-1,0 0,-1 0,1 0,-1 0,1 1,0-1,-1 0,1 0,-1 0,1 0,-1 0,1 0,0 0,-1 0,1 0,-1 0,1 0,-1 0,17 4,0-1,0 0,1-1,-1 0,0-1,1-1,12-2,11 1,600-26,1150 24,-1623 8,-150 13,-19-7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22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69 0,'-10'29,"-3"14,-4 5,1-2,3-7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5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892 249,'10'20,"2"5</inkml:trace>
  <inkml:trace contextRef="#ctx0" brushRef="#br0" timeOffset="365.141">1062 1096,'157'-280,"-110"216,-46 63,-1 0,1 1,0-1,0 1,0-1,0 1,0-1,-1 1,1-1,0 1,0 0,0 0,0-1,0 1,0 0,0 0,0 0,0 0,0 0,0 0,0 1,0-1,0 0,0 0,0 1,0-1,0 1,0-1,0 1,0-1,0 1,0-1,-1 1,1 0,0-1,-1 1,1 0,0 0,-1 0,1 0,-1-1,1 1,-1 0,1 0,-1 0,0 0,1 0,-1 0,0 1,13 54,-12-49,-1 2,1 0,0 0,1 0,0 0,0 0,0-1,2 1,-1-1,1 0,0 0,0 0,1 0,0-1,1 0,-1 0,2 0,0 0,-4-4,0-1,1 0,-1 1,1-1,0 0,-1-1,1 1,0-1,0 0,0 0,0 0,0 0,1-1,-1 1,0-1,0 0,0 0,0-1,0 1,1-1,-1 0,0 0,0-1,-1 1,1-1,0 0,0 0,-1 0,3-1,3-5,0 1,0-1,-1-1,0 0,0 0,-1-1,0 1,0-2,-1 1,-1-1,0 1,0-2,1-5,4-7,2 1,0 4</inkml:trace>
  <inkml:trace contextRef="#ctx0" brushRef="#br0" timeOffset="-367.06">553 475,'-35'7,"-185"53,219-60,-1 0,0 1,0-1,1 0,-1 1,0-1,1 1,-1 0,0 0,1-1,-1 1,1 0,-1 0,1 0,0 1,-1-1,1 0,0 0,0 1,0-1,0 1,0-1,0 1,0-1,1 1,-1 0,0-1,1 1,0 0,-1-1,1 1,0 0,0 0,0 0,0-1,0 1,0 0,0 0,1-1,-1 1,0 0,1-1,0 1,-1 0,1-1,0 1,0-1,0 1,0-1,1 2,29 31,-23-26,0 0,0 0,-1 1,0 0,0 0,-1 1,0-1,-1 2,0-1,-1 0,0 1,-1 0,3 10,-5-14,1-1,-1 0,0 0,-1 0,1 1,-1-1,0 0,-1 1,0-1,0 0,0 1,-1-1,0 0,0 0,0 0,-1-1,0 1,0-1,0 1,-1-1,1 0,-1 0,-1 0,1-1,-3 3,-10 3,-1 0,1-1,-2-1,1-1,-1-1,0 0,0-1,-1-1,1-1,-1-1,-14 0,-37-13,69 11,1 0,0-1,-1 1,1 0,0-1,-1 1,1-1,0 1,0-1,0 0,-1 1,1-1,0 0,0 0,0 0,0 0,0 0,1 0,-1 0,0 0,0 0,1 0,-1 0,0 0,1-1,-1 1,1 0,0-1,-1 1,1 0,0-1,0 1,0 0,0-1,0 1,0 0,0-1,0 1,1 0,-1 0,1-1,-1 1,1 0,-1 0,1-1,-1 1,1 0,0 0,0 0,0-1,13-13,2 1</inkml:trace>
  <inkml:trace contextRef="#ctx0" brushRef="#br0" timeOffset="-169.124">695 758,'4'38,"3"18,-1 4,-6-8,-3-14</inkml:trace>
  <inkml:trace contextRef="#ctx0" brushRef="#br0" timeOffset="1373.179">2021 561,'-5'-2,"1"0,-1 1,1 0,-1 0,1 0,-1 0,1 1,-1 0,0 0,1 0,-1 0,0 1,1 0,-1 0,1 0,-1 0,1 1,0 0,-1 0,1 0,0 0,0 1,0-1,1 1,-1 0,1 0,-1 0,1 1,-8 7,1 1,0 0,1 1,0 0,1 0,0 1,1 0,1 0,0 1,1 0,1 0,0 0,1 0,0 0,2 1,0 0,0-1,1 1,1 0,0-12,-1-1,0 1,1 0,0-1,0 1,0 0,0-1,0 1,1-1,0 1,-1-1,1 0,1 0,-1 0,0 0,1 0,-1-1,1 1,0-1,0 1,0-1,0 0,0 0,1 0,-1-1,0 1,1-1,0 0,-1 0,1 0,0 0,-1-1,1 1,0-1,0 0,-1 0,1 0,0-1,-1 1,1-1,3-1,8-5,0 0,0 0,-1-2,-1 1,1-2,-1 0,-1 0,0-2,-1 1,0-1,4-6,28-27,118-87,-160 131,0-1,0 1,0 0,0 0,0 0,0 0,1 0,-1 1,0-1,1 0,-1 1,0-1,1 0,-1 1,1 0,-1-1,1 1,-1 0,1 0,-1 0,1 0,-1 0,1 0,-1 0,1 0,-1 1,1-1,-1 1,1-1,-1 1,0-1,1 1,-1 0,0 0,1 0,-1 0,0 0,0 0,0 0,0 0,0 0,0 0,0 1,0-1,-1 0,1 1,0-1,-1 0,1 1,-1-1,1 2,3 21,-2-1,0 1,-2 0,0 0,-2 0,-1 4,1-4,-25 208,15-141,-5 0,-23 74,36-148,-1-2,-1 1,-1-1,0 1,0-2,-2 1,0-1,0-1,-1 1,-1-2,-1 1,1-2,-3 2,13-12,0 0,0 0,-1 0,1 0,-1 0,1 0,-1-1,1 1,-1 0,1-1,-1 1,0-1,1 0,-1 1,0-1,1 0,-1 0,0 0,0 0,1 0,-1 0,0-1,1 1,-1-1,1 1,-1-1,0 0,1 1,-1-1,1 0,0 0,-1 0,1 0,0 0,-1 0,1 0,0-1,0 1,0 0,0-1,0 1,0-1,1 1,-1-1,0 1,1-1,-1 0,1 1,-1-1,1 0,0 1,0-1,0 0,0 1,0-1,0 0,1-11,0 0,1 1,1-1,0 1,0-1,1 1,1 0,0 0,1 1,0-1,0 1,1 0,1 1,0 0,0 0,1 1,5-4,-5 2,246-256,-229 240,47-45,-3-3,58-82,-83 92,-2-2,-3-1,-4-2,-2-2,-4-1,-2-1,-2-10,-24 75,18-112,-20 117,0 1,1-1,-2 1,1-1,0 1,-1 0,1-1,-1 1,0-1,0 1,0 0,-1 0,1 0,-1-1,0 1,0 1,0-1,0 0,0 0,-1 1,1-1,-1 1,1 0,-1 0,0 0,0 0,0 0,0 1,0-1,-1 1,-2-1,-4 2,-1 1,1 0,0 1,-1 0,1 0,0 1,0 1,1 0,-1 0,1 1,0 0,0 0,0 1,1 0,0 1,0 0,0 0,1 0,0 1,1 0,0 1,0-1,1 1,0 1,-3 6,-4 7,1 0,1 2,2-1,0 1,1 0,2 0,0 1,2 0,1 0,1 0,1 0,3 23,-1-34,0 1,2-1,-1 0,2 0,0-1,1 1,0-1,1 0,0 0,2-1,-1 0,2-1,-1 0,2 0,0-1,0 0,1-1,0 0,0-1,1-1,1 0,-1 0,1-1,1-1,-1-1,1 0,0-1,0 0,0-1,10 0,-14-1,1 0,-1-1,1 0,-1-1,1-1,-1 0,1 0,-1-1,0 0,0-1,0-1,0 0,0 0,0-1,-1 0,0-1,0 0,-1 0,0-1,0-1,0 1,-1-2,5-5,-8 8,0 0,0-1,-1 0,0 0,0 0,-1 0,1-1,-2 1,1-1,-1 0,0 1,-1-1,0 0,0 0,-1 0,1 0,-2 0,1 0,-1 0,-1 0,1 0,-2 0,1 0,-1 0,2 6,-1 1,1 0,-1-1,1 1,-1 0,0 0,0 0,1 0,-1 0,0 1,0-1,0 0,0 1,0 0,0-1,0 1,0 0,0 0,0 0,0 0,0 0,0 1,0-1,0 0,0 1,1 0,-1-1,0 1,0 0,0 0,1 0,-1 0,-1 1,-53 45,45-35,1 1,0 1,1 0,1 0,0 0,1 1,0 1,1-1,1 1,0 0,1 0,1 0,1 1,0-1,1 1,1-1,0 1,2 3,0-9,2-1,-1 1,2-1,-1 0,1 0,1 0,0-1,0 1,1-1,0-1,0 0,1 0,0 0,1-1,-1 0,1 0,1-1,-1-1,1 1,0-2,0 1,1-1,-1-1,1 0,0 0,0-1,10 0,26-11,-29 3</inkml:trace>
  <inkml:trace contextRef="#ctx0" brushRef="#br0" timeOffset="23806.008">553 2197,'31'-76,"-16"37,-7 16,1 0,1 0,1 1,0 1,2 0,3-2,120-149,-135 171,0-1,0 1,0-1,0 1,0 0,1-1,-1 1,0 0,1 0,-1 0,0 0,1 0,-1 0,1 1,0-1,-1 0,1 1,-1-1,1 1,0 0,0-1,-1 1,1 0,0 0,-1 0,1 0,0 1,0-1,-1 0,1 1,0-1,-1 1,1-1,-1 1,1 0,-1 0,1 0,-1 0,1 0,-1 0,0 0,1 0,-1 0,0 1,0-1,0 0,0 1,9 15,-1 1,-1 0,-1 0,0 0,-1 1,-1 0,-1 0,-1 1,0 5,-1 0,14 42,-14-66,0-1,0 0,0 1,1-1,-1 0,0-1,0 1,0 0,0-1,0 1,0-1,0 1,0-1,0 0,0 0,0 0,0 0,0 0,-1 0,1-1,0 1,-1-1,1 1,-1-1,1 1,-1-1,0 0,0 0,0 0,0 0,1-1,0 0,1 0,17-24,2 1,1 0,1 2,1 0,1 2,1 1,0 1,2 2,11-5,-39 22,0 0,1 0,-1 1,1-1,-1 0,1 1,0 0,-1-1,1 1,0 0,-1 0,1 0,-1 0,1 0,0 0,-1 0,1 0,0 1,-1-1,1 1,-1-1,1 1,-1 0,1-1,-1 1,1 0,-1 0,0 0,1 0,-1 0,0 0,0 1,0-1,0 0,0 1,0-1,0 1,-1-1,1 0,0 1,-1 0,1-1,-1 1,1-1,-1 1,0 0,0 0,45 183,-44-175,-1 1,1-1,-2 0,1 1,-2-1,1 0,-1 0,-1 0,0 0,0 0,-1-1,0 0,-1 1,-3 3,-13 36,21-48,0-1,-1 1,1-1,-1 1,1 0,0-1,-1 1,1 0,0-1,-1 1,1 0,0-1,0 1,-1 0,1 0,0-1,0 1,0 0,0-1,0 1,0 0,0 0,1-1,-1 1,0 0,0 0,1-1,-1 1,0 0,0-1,1 1,-1-1,1 1,-1 0,1-1,-1 1,1-1,-1 1,1-1,-1 1,1-1,8-1</inkml:trace>
  <inkml:trace contextRef="#ctx0" brushRef="#br0" timeOffset="24393.271">1851 1830,'10'5,"7"-3,7-3,3 0,2 0,1-1,0 1,0 1,0-1,-1 1,-1-5,1-1,-1 0,0 1,0 2,1 1,-1 1,-5 0</inkml:trace>
  <inkml:trace contextRef="#ctx0" brushRef="#br0" timeOffset="24887.375">1880 2113,'226'-1,"-27"-28,-149 24,-32-1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47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11 1,'-4'14,"-3"5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8.77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217 1,'-3'0,"0"0,-1 0,1 0,0 1,0-1,0 1,0 0,0 0,1 0,-1 0,0 1,0-1,1 1,-1 0,1-1,-1 1,1 0,0 1,-1-1,1 0,1 1,-1-1,0 1,0-1,1 1,0 0,-1 0,1-1,0 1,0 0,1 0,-1 0,1 0,-1 1,1-1,0 0,0 0,0 0,1 0,-1 0,1 0,-1 0,1 0,0 0,0 0,1 0,-1-1,1 1,0 2,2-1,-1 0,0 0,-1 1,1-1,-1 1,0 0,0 0,0 0,0 0,-1 0,0 0,0 0,-1 0,1 0,-1 1,0-1,0 0,-1 0,0 1,0-1,0 0,0 0,-1 0,0 0,0-1,0 1,-1 0,1-1,-1 1,0-1,-1 0,-1 2,0-2,0-1,0 0,0 0,-1 0,1-1,-1 0,1 0,-1 0,0 0,0-1,0 0,0-1,0 1,0-1,0 0,0-1,0 1,0-1,0 0,1-1,-1 1,0-1,-1-1,-6-8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9.68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1,'0'0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9.442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77 0,'-14'24,"-5"18,1 6,3-1,5-7</inkml:trace>
  <inkml:trace contextRef="#ctx0" brushRef="#br0" timeOffset="501.268">331 198,'18'-26,"1"1,1 1,2 1,0 1,1 1,13-8,-34 27,-1 0,1 0,0 0,0 1,0-1,0 1,0-1,0 1,1 0,-1 0,0 0,1 0,-1 0,0 1,1-1,-1 1,1-1,-1 1,1 0,-1 0,1 0,-1 0,1 0,-1 1,1-1,-1 1,1 0,-1 0,1-1,-1 2,0-1,0 0,0 0,1 1,-1-1,0 1,-1-1,1 1,2 2,12 47,-15-46,-1-1,1 0,-1 0,1 0,1 1,-1-1,1 0,-1 0,1-1,0 1,0 0,1 0,-1-1,1 0,0 1,0-1,0 0,0 0,0-1,1 1,-1-1,1 1,0-1,0 0,-1-1,1 1,0-1,1 1,5-3,0 0,0-1,-1 1,1-2,0 0,-1 0,1 0,-1-1,0-1,0 1,-1-2,1 1,-1-1,0 0,-1-1,1 0,-2 0,1-1,-1 1,0-1,0-1,-1 1,0-1,0 0,1-6,5-5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35.53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199 1,'-2'26,"-2"1,0-1,-1 1,-2-1,-1-1,-1 1,-7 28,-100 278,112-322,-1 0,1 1,1-1,0 1,0 0,1 0,1 0,0 0,0 0,1 0,0 1,1-1,2 9,-2-18,0 0,0 0,0 0,1 0,-1 0,1-1,-1 1,1 0,0-1,-1 1,1-1,0 1,0-1,0 0,0 0,0 0,0 0,1 0,-1-1,0 1,0-1,1 1,-1-1,0 0,1 0,-1 0,0 0,1 0,-1 0,0-1,2 1,78-24,-64 17,56-21,-51 18,1 0,-1 2,2 1,-1 1,1 1,0 1,18 0,58 6,-94 3,-7 1</inkml:trace>
  <inkml:trace contextRef="#ctx0" brushRef="#br0" timeOffset="521.457">1102 255,'2'51,"-2"-1,-2 1,-2-1,-2 0,-3 0,-2-1,-2 0,-10 24,-15 37,33-99</inkml:trace>
  <inkml:trace contextRef="#ctx0" brushRef="#br0" timeOffset="802.296">763 283,'43'0,"43"-5,12-1,-1 0,-8-4,-14 1,-15 0,-13 3,-9 2,-7 2,-3-4,-8 0</inkml:trace>
  <inkml:trace contextRef="#ctx0" brushRef="#br0" timeOffset="1305.9">1666 86,'-151'452,"145"-433,1 0,1 1,1-1,0 1,1 0,2 0,0 0,1 0,1 3,-2-22,0 1,0 0,0 0,1-1,-1 1,0 0,1-1,-1 1,1 0,0-1,-1 1,1 0,0-1,0 1,0-1,0 0,0 1,0-1,1 0,-1 0,0 1,1-1,-1 0,1 0,-1-1,1 1,-1 0,1 0,-1-1,1 1,0-1,0 1,-1-1,1 0,0 0,0 0,-1 0,1 0,0 0,0 0,-1 0,1-1,0 1,-1-1,1 1,1-2,76-40,-76 40,142-86,-144 87,0 0,0 0,1 0,-1 1,0-1,0 1,1-1,-1 1,1-1,-1 1,0 0,1 0,-1-1,1 1,-1 0,1 0,-1 1,1-1,-1 0,0 0,1 1,-1-1,0 1,1-1,-1 1,0-1,1 1,-1 0,0 0,0 0,0 0,0 0,0 0,0 0,0 0,0 0,0 0,0 0,-1 1,1-1,0 0,-1 0,1 1,-1 0,-2 65,-10 17,14-65</inkml:trace>
  <inkml:trace contextRef="#ctx0" brushRef="#br0" timeOffset="1565.639">2146 650,'-5'24,"-1"8</inkml:trace>
  <inkml:trace contextRef="#ctx0" brushRef="#br0" timeOffset="1716.31">2174 283,'0'0</inkml:trace>
  <inkml:trace contextRef="#ctx0" brushRef="#br0" timeOffset="2033.765">2625 509,'-13'4,"11"-4,-1 0,1 0,-1 0,0 0,1 0,-1 0,1 1,-1-1,1 1,-1 0,1 0,-1 0,1 0,0 0,-1 0,1 1,0-1,0 1,0-1,0 1,0 0,0 0,1 0,-1 0,1 0,-1 0,1 1,0-1,0 0,0 1,0-1,0 1,0-1,1 1,-1-1,1 1,0-1,0 1,0 0,0-1,0 1,0-1,1 2,32 37,-30-39,1 0,-1 1,0-1,0 1,0 0,0 0,-1 0,1 0,-1 0,0 0,0 1,0-1,0 1,-1 0,1 0,-1-1,0 1,0 0,0 0,-1 0,1 0,-1 0,0 0,0 0,0 0,-1 0,0 0,1 0,-1 0,-1 0,1 0,0-1,-1 1,-1 1,0-1,0-1,0 1,-1-1,1 0,-1 0,0-1,0 1,0-1,0 1,-1-1,1 0,0-1,-1 1,1-1,-1 0,0 0,1-1,-1 1,0-1,0 0,1 0,-1 0,0-1,1 0,-1 0,0 0,1 0,-1-1,1 0,-3-1,-7-10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44.38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310 37,'-2'-2,"0"-1,0 0,0 1,0-1,0 1,-1 0,1 0,-1 0,1 0,-1 0,0 0,0 1,0-1,0 1,0 0,0 0,0 0,0 0,-1 1,1-1,0 1,0 0,-1 0,1 0,0 0,0 0,-1 1,1-1,0 1,0 0,-2 1,-95 44,92-41,-1 1,1-1,0 2,1-1,-1 1,1 0,1 1,-1 0,1 0,1 0,-1 1,2-1,-1 1,1 0,0 1,1-1,0 1,0 0,1-1,1 1,0 0,0 0,1 0,0 0,0 0,1 0,1 0,2 9,1-13,1 0,-1 0,1-1,1 1,-1-2,1 1,0-1,0 1,0-2,1 1,-1-1,1-1,0 1,0-1,0 0,0-1,0 0,0 0,1-1,6-1,72 3,-62-3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1.76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116 566,'14'5,"0"-2,0 0,0 0,1-2,-1 1,1-2,-1 0,1-1,8-1,-18 1,-1 0,1 1,0-1,0-1,-1 1,1-1,-1 0,0 0,1 0,-1-1,0 1,0-1,0 0,-1 0,1 0,-1-1,1 1,-1-1,0 0,-1 0,1 0,-1 0,0-1,0 1,0 0,0-1,-1 0,1 1,-1-5,0 6,-1 1,0 0,0 0,0 0,0 0,0-1,0 1,-1 0,1 0,-1 0,1 0,-1 0,0-1,0 1,0 1,0-1,0 0,0 0,-1 0,1 0,-1 1,1-1,-1 1,1-1,-1 1,0 0,0 0,0-1,0 1,0 1,0-1,0 0,0 0,0 1,0-1,0 1,0-1,-2 1,-85 7,71 0,1 2,0 0,1 0,0 2,1 0,0 0,1 2,0 0,1 0,0 2,1-1,-6 11,15-21,0-1,0 0,0 1,0-1,0 1,1 0,0 0,0 0,0 0,0 0,1 0,0 0,-1 1,2-1,-1 0,0 1,1-1,0 1,0-1,0 1,0-1,1 1,0-1,0 0,0 1,1-1,-1 0,1 0,0 0,0 0,0 0,1 0,-1 0,1-1,0 0,0 1,0-1,1 0,-1 0,1-1,-1 1,1-1,0 1,18 1,0-1,0 0,1-2,-1 0,0-2,1 0,-1-2,0 0,0-1,1-2,135-47,-134 43</inkml:trace>
  <inkml:trace contextRef="#ctx0" brushRef="#br0" timeOffset="395.128">483 735,'249'-207,"-220"188,-16 42,-15 14,0-33,1 1,0 0,0 0,0-1,1 1,-1 0,1 0,0 0,0-1,1 1,0 0,0 0,0 0,0-1,1 1,-1-1,1 1,0-1,1 0,-1 1,1-1,0-1,0 1,0 0,0-1,1 1,-1-1,1 0,0 0,0 0,4 1,4-2,0 0,0-1,0-1,0 0,0-1,0 0,0-1,0 0,0-1,-1 0,1-1,-1 0,0-1,0 0,0-1,-1 0,0-1,0 0,0 0,-1-1,-1 0,1-1,-1 0,0-1,10-8</inkml:trace>
  <inkml:trace contextRef="#ctx0" brushRef="#br0" timeOffset="665.246">1498 1,'-30'79,"3"1,4 1,-12 80,9 8,24-157,-1 0,-1 0,0 0,0-1,-2 0,1 0,-1 0,-1-1,0 1,-7 7,4-4</inkml:trace>
  <inkml:trace contextRef="#ctx0" brushRef="#br0" timeOffset="915.788">1131 453,'39'5,"36"1,11-5,-6-2,-10-2,-13 1,-11 0,-9 0,-6 1,-3 0,-2 1,-5 0</inkml:trace>
  <inkml:trace contextRef="#ctx0" brushRef="#br0" timeOffset="1327.946">1865 538,'11'-7,"-2"3,0 0,-1-1,1 0,-1 0,0-1,-1 0,1 0,-1-1,0 0,-1 0,0-1,0 0,-1 0,1 0,-2-1,4-8,-8 15,0 0,0 0,-1 0,1 1,-1-1,0 0,1 0,-1 0,0 1,0-1,0 0,0 1,-1-1,1 1,0-1,-1 1,1 0,0 0,-1-1,0 1,1 0,-1 0,0 0,0 1,1-1,-1 0,0 1,0-1,0 1,0 0,0-1,0 1,1 0,-1 0,0 0,0 1,0-1,0 0,0 1,0-1,0 1,0-1,1 1,-1 0,0 0,1 0,-1 0,0 0,1 0,-1 1,1-1,-1 1,-16 7,1 1,0 0,1 1,0 1,1 1,0 0,1 1,0 0,1 1,1 1,0 0,1 1,1 0,-2 5,11-18,-1 1,1-1,0 0,0 1,1-1,-1 1,1-1,0 1,0-1,0 1,1-1,-1 1,1-1,0 1,1-1,-1 0,1 0,0 1,0-1,0 0,0-1,1 1,-1 0,1-1,0 1,0-1,1 0,-1 0,1 0,-1 0,1-1,0 0,0 1,0-1,0-1,0 1,1-1,-1 1,0-1,1 0,-1-1,1 1,2-1,13 2,-1-1,1-1,-1 0,1-2,-1 0,0-2,0 0,0 0,0-2,-1-1,5-2,4-1,-3 3</inkml:trace>
  <inkml:trace contextRef="#ctx0" brushRef="#br0" timeOffset="2216.501">2260 424,'-3'-1,"0"0,0 1,0-1,0 0,0 1,0 0,0-1,0 1,-1 0,1 1,0-1,0 1,0-1,0 1,0 0,0 0,0 0,0 0,1 1,-1-1,0 1,1 0,-1 0,1 0,-1 0,1 0,0 0,0 1,0-1,0 1,1-1,-1 1,1 0,-1-1,1 1,0 0,-1 2,0 34,-3 0,-1 0,-2 0,-10 29,22-94,17-25,2 1,2 1,27-39,-48 81,2-4,-1 0,1 0,0 1,0-1,1 1,0 0,1 1,0 0,0 0,1 0,0 1,1 1,0 0,0 0,0 0,1 2,11-6,-20 11,0 0,0 0,0 0,-1 0,1 0,0 1,0-1,0 1,-1-1,1 1,0-1,0 1,-1 0,1 0,-1 0,1 0,-1 0,1 0,-1 0,0 1,1-1,-1 0,0 1,0-1,0 1,0-1,0 1,0 0,0-1,-1 1,1 0,-1 0,1-1,-1 1,0 0,0 0,1 0,-1 0,-1 1,-1 75,-22 19,21-74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5.50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172 538,'-20'19,"1"0,1 2,1 0,1 0,1 2,1 0,1 0,0 1,2 1,1 1,9-24,0 0,0 0,1 0,-1 0,1 0,-1 0,1 1,0-1,-1 0,1 0,0 1,1-1,-1 0,0 0,1 0,-1 0,1 1,-1-1,1 0,0 0,0 0,0 0,0 0,0 0,1-1,-1 1,1 0,-1-1,1 1,-1-1,1 1,0-1,0 0,0 1,0-1,0 0,0-1,0 1,0 0,0 0,0-1,0 1,0-1,1 0,0 0,7 1,0-1,0 0,0 0,0-1,0-1,0 0,0 0,-1-1,1 0,-1-1,0 0,0 0,0-1,0 0,-1-1,0 0,0 0,0 0,2-5,12-10,-2-2,0 0,-2-2,-1 0,12-23,-23 37,0-1,0 0,-1 0,-1-1,0 0,-1 1,0-1,-1 0,-1-1,0 1,0 0,-2 0,1 0,-2-1,0 1,-2-9,2 18,0 0,-1 1,1-1,-1 0,0 1,1 0,-1 0,-1 0,1 0,0 0,-1 1,0-1,1 1,-1 0,0 0,0 1,0-1,0 1,0 0,-1 0,1 0,0 0,0 1,-1 0,1-1,0 2,-1-1,1 0,0 1,-1 0,1 0,0 0,0 1,0-1,0 1,0 0,0 0,1 1,-1-1,1 1,-1-1,1 1,0 0,0 1,0-1,0 0,-1 4,4-6,-1 0,1 0,0 0,0 0,-1 0,1 0,0 1,0-1,0 0,0 0,0 0,1 0,-1 1,0-1,0 0,1 0,-1 0,1 0,-1 0,1 0,-1 0,1 0,0 0,0 0,-1 0,1 0,0 0,0-1,0 1,0 0,0-1,0 1,0 0,0-1,0 0,0 1,0-1,0 1,0-1,1 0,-1 0,0 0,0 0,0 0,0 0,1 0,-1 0,0 0,0 0,0-1,0 1,0 0,0-1,1 1,-1-1,0 1,0-1,0 0,0 1,-1-1,1 0,0 0,0 1,0-1,0-1,41-21,-2-1,-1-2,0-2,-3-1,0-2,-2-2,-1 0,26-37,21-39,-63 104,-18 35,0-24,-92 637,85-552,2 5,-3-1,-5 0,-4-2,-4 0,-4-1,-17 35,40-117,-2 0,0 1,0-1,-1-1,0 1,0-1,-1 0,0-1,-1 0,0 0,0 0,-1-1,0 0,0-1,-1 0,-1 0,10-5,-1-1,1 1,-1-1,1 0,-1 0,1 0,-1 0,1 0,-1 0,1 0,-1-1,1 1,-1 0,1-1,-1 1,1-1,0 0,-1 1,1-1,0 0,0 0,-1 0,1 0,0 0,0 0,0 0,0 0,0 0,0-1,1 1,-1 0,0-1,1 1,-1 0,1-1,-1 1,1-1,-1 1,1-1,0 1,0-2,-5-65,14 27,1 1,1 0,3 1,1 1,2 0,1 1,2 1,2 1,1 0,2 2,28-29,18-20,-42 55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6.69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95,'19'-12,"-1"0,0 1,0 0,1 1,1 1,-1 1,1 1,1 0,0 2,-19 4,0 1,1-1,-1 1,0 0,1-1,-1 1,0 0,0 1,1-1,-1 0,0 1,1-1,-1 1,0 0,0-1,0 1,0 0,0 0,0 1,0-1,0 0,0 1,0-1,-1 1,1-1,-1 1,1 0,-1 0,1 0,-1 0,0 0,0 0,0 0,0 0,-1 0,1 0,0 1,-1-1,0 0,1 1,-1-1,0 0,0 0,0 1,-1-1,1 0,0 1,-1-1,0 0,-7 53,-3 0,-1-1,-4-1,-6 12,-15 55,5 5,33-125,0 1,0-1,0 0,0 0,0 0,0 0,0 0,0 0,0 0,0 0,0 0,-1 0,1 0,0-1,0 1,0 0,0-1,0 1,0-1,-1 1,1-1,0 1,0-1,-1 0,1 1,0-1,-1 0,1 1,-1-1,1 0,-1 0,1 0,-1 1,0-1,1 0,-1 0,0 0,1-1,-1 2,55-69,153-172,-82 126,-124 113,-1 1,1-1,-1 1,1 0,-1 0,1-1,0 1,0 1,0-1,-1 0,1 0,0 1,0-1,0 1,0-1,0 1,0 0,0 0,0 0,0 0,0 0,0 0,0 1,0-1,0 1,0-1,0 1,0 0,0 0,0 0,-1 0,1 0,0 0,-1 0,1 0,-1 1,1-1,-1 1,1-1,-1 1,0 0,0-1,0 1,0 0,0 0,0 0,-1-1,1 1,-1 0,1 0,-1 0,0 0,1 1,0 15,0-1,-1 1,-1-1,0 1,-2-1,0 0,-3 9,-6 44,10-50,0-8,0 0,1 0,0 0,1 0,0 0,1 0,1 0,0 0,2 5,-4-15,1-1,0 1,0-1,1 1,-1-1,0 1,0-1,1 1,-1-1,1 0,-1 0,1 0,0 0,-1 0,1 0,0 0,-1 0,1-1,0 1,0-1,0 1,0-1,0 0,0 0,0 0,0 0,-1 0,1 0,0 0,0-1,0 1,0-1,0 1,-1-1,1 0,0 0,0 0,0-1,67-40,131-139,-67 69,-133 111,1 0,0 1,0-1,0 1,0-1,-1 1,1-1,0 1,0 0,0-1,0 1,0 0,0 0,0 0,0 0,0 0,0 0,0 0,0 0,0 0,0 0,0 1,0-1,0 0,0 1,0-1,0 1,0-1,0 1,0-1,-1 1,1-1,0 1,0 0,-1 0,1-1,0 1,-1 0,1 0,-1 0,1 0,-1-1,1 1,-1 0,0 0,1 0,-1 0,0 0,0 0,0 0,0 0,0 0,0 0,0 0,0 0,0 0,0 0,-1 1,-6 61,-31 86,37-145,1 0,0 1,0-1,0 0,0 0,0 0,1 1,0-1,0 0,0 0,0 0,1 0,0 0,-1-1,2 1,-1 0,0-1,1 1,-1-1,1 0,0 0,0 0,0 0,0-1,3 2,15 8</inkml:trace>
  <inkml:trace contextRef="#ctx0" brushRef="#br0" timeOffset="371.695">1835 180,'-50'17,"1"3,1 2,0 1,2 3,1 2,-14 13,-32 56,88-93,1-1,0 0,0 1,1-1,-1 1,0 0,1-1,0 1,0 0,0 0,1 0,-1 0,1 0,0 0,0 0,0 0,1 0,-1 0,1-1,0 1,0 0,0 0,1 0,-1-1,1 1,0-1,0 1,0-1,1 0,-1 0,2 2,1-1,0 0,0-1,0 0,1 0,-1 0,1 0,-1-1,1 0,0 0,0-1,0 0,0 0,0 0,0 0,0-1,0 0,0-1,0 1,0-1,0 0,0-1,1 0,127-50,-108 38,-2 0,1-1,-2-2,0 0,-1-2,-1 0,-1-1,0-2,-2 0,0 0,11-22,-31 48,-4 5,1 0,0 1,0 0,1 0,1 0,0 0,0 0,1 1,0 0,0-1,1 1,1 0,0 3,25 18,-7-25</inkml:trace>
  <inkml:trace contextRef="#ctx0" brushRef="#br0" timeOffset="724.031">2626 39,'-289'153,"221"-94,66-57,1 0,-1 0,1-1,-1 1,1 0,0 0,0 0,0 0,0 0,0 1,1-1,-1 0,1 0,-1 0,1 1,0-1,0 0,0 1,0-1,0 0,0 0,1 1,-1-1,1 0,0 0,-1 0,1 0,0 1,0-1,1 0,-1-1,0 1,1 0,-1 0,1 0,-1-1,1 1,80 56,-82-54,0 1,-1-1,1 0,-1 0,0 0,0 0,0 0,-1-1,0 1,1 0,-1 0,0-1,-1 1,1-1,-1 0,1 0,-1 0,0 0,0 0,0-1,-1 1,1-1,-1 0,1 0,-2 0,-1 3,0 0,0 1,-1 0,1-1,-1 0,0-1,0 1,0-1,-1-1,1 1,-1-1,0-1,0 1,-4 0,4-8,7-4</inkml:trace>
  <inkml:trace contextRef="#ctx0" brushRef="#br0" timeOffset="1107.322">3106 95,'-13'3,"1"0,0 0,0 1,0 0,0 1,1 1,0 0,0 0,0 1,1 0,0 1,0 0,1 1,0 0,1 0,-5 7,11-12,0 0,1 0,-1 1,1-1,0 1,0-1,1 1,-1-1,1 1,0-1,0 1,0-1,1 1,-1-1,1 1,0-1,1 1,-1-1,1 0,0 1,0-1,0 0,0 0,1-1,1 2,21 59,-26-55,-1-1,0 1,-1 0,1-1,-2 0,1 0,-1 0,0 0,-1 0,0-1,0 0,-1 0,0 0,0-1,0 1,-1-2,0 1,0-1,0 0,-1 0,0-1,1 0,-2 0,1-1,-112 46,100-45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1:58.97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32 211,'38'-12,"-1"-1,0-2,0-2,-2-1,0-2,-1-1,-2-2,0-1,3-5,-35 28,0 0,0 0,1 0,-1 0,1 0,-1 0,1 0,-1 1,1-1,-1 0,1 0,0 0,0 1,-1-1,1 0,0 1,0-1,0 1,0-1,-1 1,1-1,0 1,0 0,0-1,0 1,0 0,0 0,0 0,0-1,0 1,0 0,0 1,0-1,0 0,0 0,0 0,0 0,0 1,0-1,0 1,0-1,0 1,0-1,0 1,0-1,-1 1,1-1,0 1,0 0,-1 0,1-1,0 1,-1 0,1 0,-1 0,1 0,-1 0,1 0,16 157,-6 0,-8 0,-8 28,5-153,-2 0,-1 0,-2 0,-1-1,-1 0,-2 0,-1-1,-2 0,0 0,-3-2,0 1,-2-2,-1 0,-1-1,-1-1,-6 3,18-21,-1-1,1-1,-1 0,-1 0,1-1,-1 0,0 0,0-1,0-1,-1 0,-9 2,16-4,-1 0,1-1,-1 1,1-1,-1 0,1-1,-1 1,1-1,0 1,-1-1,1-1,0 1,0-1,-1 1,1-1,0-1,1 1,-1 0,0-1,1 0,-1 0,1 0,0 0,0 0,0-1,0 1,1-1,-1 0,1 0,0 0,-3-11,1-1,1 0,0 0,1 0,1 0,1-1,0 1,1 0,0 0,2 0,0 0,0 0,2 0,0 1,0 0,2 0,0 0,1 1,5-8,11-11,2 1,2 1,0 1,2 2,1 1,2 1,0 2,1 1,2 2,23-11,-47 25,10-7,0 0,1 1,1 1,0 2,0 0,1 1,0 2,1 1,0 0,11 1,-14 5</inkml:trace>
  <inkml:trace contextRef="#ctx0" brushRef="#br0" timeOffset="307.575">851 832,'0'0,"-1"1,1-1,0 1,-1-1,1 0,-1 1,1-1,0 1,-1-1,1 0,-1 0,1 1,-1-1,1 0,-1 0,1 0,-1 1,1-1,-1 0,1 0,-1 0,0 0,1 0,-1 0,1 0,-1 0,1 0,-1-1,1 1,-1 0,1 0,-1 0,1-1,-1 1,1 0,-1 0,1-1,-1 1,1 0,0-1,-1 1,1-1,-1 1,1 0,0-1,0 1,-1-1,1 1,0-1,0 1,-1-1,1 1,0-1,0 1,0-1,0 0,0 1,0-1,0 1,0-1,0 1,0-1,0 1,0-1,0 1,1-1,-1 0,13-39,-12 38,6-15,11-30,3 0,1 2,2 1,2 1,21-25,6 18,-36 42</inkml:trace>
  <inkml:trace contextRef="#ctx0" brushRef="#br0" timeOffset="689.439">1613 465,'-218'73,"205"-67,0 1,0 0,1 1,0 0,0 1,1 1,0-1,1 2,0 0,0 0,1 0,1 1,0 1,-4 7,11-18,-1 0,0 1,1-1,0 1,0 0,-1-1,1 1,1 0,-1 0,0-1,1 1,-1 0,1 0,0 0,0 0,0 0,1-1,-1 1,0 0,1 0,0 0,0-1,0 1,0 0,0-1,0 1,1-1,0 1,-1-1,1 1,0-1,0 0,0 0,0 0,0 0,1-1,-1 1,0 0,1-1,-1 0,1 0,0 1,-1-1,1-1,0 1,3 0,7-3,1-1,-1-1,1 0,-1-1,0-1,-1 0,1 0,-1-1,0-1,-1 0,0 0,0-1,-1-1,4-4,27-21,-20 18,-16 12,1-1,0 1,0 0,0 1,0-1,0 1,1 0,0 1,0 0,0 0,0 0,1 1,-1 0,1 0,-1 1,2 0,18 22,-20-4</inkml:trace>
  <inkml:trace contextRef="#ctx0" brushRef="#br0" timeOffset="1122.289">1923 775,'46'-58,"2"2,2 2,3 2,3 3,-47 41,-6 3,1 1,0 0,1 0,-1 1,1-1,-1 1,1 0,0 0,0 1,0-1,1 1,-1 0,0 1,1-1,-1 1,1 0,5 0,-9 3,1 1,-1-1,0 1,0 0,0-1,0 1,-1 0,1 0,-1 0,0 0,1 1,-1-1,-1 0,1 1,0-1,-1 0,0 1,0-1,0 0,0 1,0-1,-1 0,0 1,1-1,-1 0,0 5,1-4,3 52,-3-55,1 0,-1 0,1 0,-1 0,0 0,1 0,0 0,-1 0,1 0,0 0,-1 0,1 0,0-1,0 1,0 0,0 0,0-1,0 1,0-1,0 1,0-1,0 1,0-1,0 0,0 1,0-1,0 0,0 0,1 0,-1 0,0 0,0 0,0 0,0 0,0 0,1 0,-1-1,0 1,0-1,0 1,0-1,0 1,0-1,0 1,0-1,0 0,172-106,-170 107,0 0,1 0,-1 0,0 0,0 0,1 1,-1-1,0 1,0 0,0 0,0 0,0 1,0-1,0 1,0-1,0 1,-1 0,1 0,0 0,-1 1,0-1,0 0,0 1,0 0,0-1,0 1,-1 0,1 0,-1 0,0 0,1 0,-2 0,1 0,0 1,-1-1,1 0,-1 3,36 57,36-38,-48-24</inkml:trace>
  <inkml:trace contextRef="#ctx0" brushRef="#br0" timeOffset="1423.826">2967 690,'21'-8,"13"-2,0-2,-1-1,0-2,-1-2,-1 0,0-2,-2-1,0-2,20-20,-45 40,-1-1,0 0,0 1,0-1,0 0,0-1,0 1,-1 0,0-1,1 0,-1 1,-1-1,1 0,0 0,-1 0,0 0,0 0,0 0,-1 0,1 0,-1-1,0 1,0 0,-1 0,1 0,-1-1,0 1,0 0,0 0,0 0,-1 0,0 0,1 1,-2-1,1 0,0 1,-1 0,1-1,-1 1,0 0,0 0,0 1,-1-1,1 1,-1-1,1 1,-3-1,-1 2,1 0,-1 0,0 0,1 1,-1 0,1 0,-1 1,0 0,1 0,-1 1,1 0,0 0,0 0,-1 1,2-1,-1 2,0-1,0 1,1-1,0 2,-1-1,-94 107,92-100,1 1,0 0,1 0,0 1,1 0,0 0,1 0,1 1,0-1,1 1,0-1,1 1,1 0,0 0,1 0,0-1,1 1,1-1,0 1,1-1,0 0,1 0,1 0,0-1,0 0,1 0,1 0,0-1,1 0,0-1,0 0,1 0,0-1,1 0,0-1,7 4,86 27,-75-33</inkml:trace>
  <inkml:trace contextRef="#ctx0" brushRef="#br0" timeOffset="2221.161">1726 606,'0'5,"0"6,0 6,4 0,3 3,3-3,7-4,3-5,0-3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02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14,'16'-10,"-23"6,-28 8,-31 10,1 4,0 2,-15 10,42-16,30-11,3-3,1 1,-1 0,1 0,0 1,-1-1,1 1,0 0,0 0,0 1,0-1,0 1,1-1,-1 1,1 1,0-1,0 0,0 1,0-1,0 1,1 0,0 0,0 0,0 0,-1 4,5-5,0 1,0-1,1 0,-1 1,1-1,0 0,0 0,0-1,0 1,0-1,0 1,1-1,0 0,-1 0,1-1,0 1,0-1,0 0,0 0,0 0,0 0,0-1,3 1,2 1,195 14,-202-16,0 0,0 0,-1 0,1 0,0 0,-1 0,1 1,0-1,0 1,-1-1,1 1,-1-1,1 1,0 0,-1 0,1 0,-1 0,0 0,1 0,-1 0,0 0,0 1,0-1,1 0,-1 1,-1-1,1 1,0-1,0 1,-1 0,1-1,0 1,-1 0,0-1,1 1,-1 0,0 0,0-1,0 1,0 0,0-1,0 1,-1 0,1 0,-1-1,1 1,-1 0,1-1,-1 1,0-1,0 1,0-1,0 1,0-1,0 0,0 1,0-1,-1 0,1 0,0 0,-2 1,-164 130,76-66,-95 85,184-149,-1 0,1 0,-1 0,1 1,0-1,0 1,0 0,0-1,0 1,0 0,1 0,0 0,-1 0,1 1,0-1,1 0,-1 0,1 1,-1-1,1 0,0 1,0-1,0 0,1 1,-1-1,1 0,0 0,-1 1,2-1,-1 0,0 0,1 0,-1 0,1 0,0-1,0 1,0 0,0-1,0 1,1-1,-1 0,1 0,0 0,-1 0,1 0,0-1,0 1,0-1,0 0,1 1,135-21,33-15,-149 33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1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345 226,'1'67,"-13"151,-23-12,33-195,10-31,39-152,60-144,-80 265,-26 50,0 0,-1 1,1-1,0 0,0 0,0 1,0-1,0 0,0 1,0-1,0 1,0-1,0 1,0 0,0-1,0 1,0 0,0 0,0 0,0 0,1 0,-1 0,0 0,0 0,0 0,0 0,0 1,0-1,0 0,0 1,0-1,0 1,0-1,0 1,0 0,0-1,0 1,0 0,0 0,-1-1,1 1,0 0,-1 0,1 0,0 0,-1 0,1 0,-1 0,26 38,-2 2,-2 0,-1 2,9 31,-17-45,33 96,-45-125,0 0,-1 1,1-1,0 1,0-1,-1 1,1-1,0 1,-1-1,1 1,-1-1,1 1,0 0,-1 0,1-1,-1 1,0 0,1 0,-1-1,0 1,1 0,-1 0,0 0,0 0,0 0,0-1,0 1,0 0,0 0,0 0,0 0,0 0,0-1,0 1,-1 0,1 0,0 0,-1 0,1-1,-1 1,1 0,-1-1,1 1,-1 0,1-1,-1 1,0 0,1-1,-1 1,0-1,1 1,-1-1,0 1,0-1,0 0,1 1,-1-1,0 0,0 0,0 0,0 0,1 0,-1 1,0-1,0-1,0 1,0 0,0 0,-17-3,7 3,0-2,0 1,0-1,0-1,0 0,1-1,-1 0,1 0,0-1,0-1,0 0,1 0,-6-5,9 6,-1 1,0-1,0 2,0-1,-1 1,1 0,-1 0,0 1,1 0,-1 0,0 1,0 0,0 0,-1 1,1 0,0 1,0-1,0 2,0-1,0 1,-6 3,-4-3,4-3</inkml:trace>
  <inkml:trace contextRef="#ctx0" brushRef="#br0" timeOffset="2965.618">7 1016,'1'1,"0"1,1-1,-1 0,1 0,-1 0,1 0,-1 0,1 0,-1 0,1 0,0-1,0 1,-1-1,1 1,0-1,0 0,0 0,0 0,-1 0,1 0,0 0,0 0,0 0,-1-1,1 1,0-1,0 0,-1 1,1-1,1-1,-1 2,139-61,105-94,115-57,-175 124,-120 55,59-40,-123 70,-1 0,0 0,0 0,0 0,-1 0,1 0,-1-1,1 1,-1 0,0 0,0-1,-1 1,1 0,-1 0,0 0,1-1,-1 1,-1 0,1 0,0 0,-1 0,1 1,-1-1,0 0,0 1,0-1,0 1,-1 0,1-1,-1 1,1 0,-1 0,0 1,0-1,0 1,0-1,-2 0,-8-8,-205-175,201 172,-2 1,0 0,0 2,-1 0,0 1,-1 1,0 1,0 0,-1 2,1 1,-21-2,-181 5,202 4,1 0,-1 1,1 1,-1 1,2 1,-1 0,1 2,0 0,0 1,1 1,1 1,0 0,1 1,0 1,1 1,0 0,-4 8,7-10,2 1,0 1,1 0,0 0,1 1,1 0,0 0,-1 8,3 3,1-1,0 1,3 0,0 0,1 0,3 15,0 27,8 62,53 87,-55-200,1-3</inkml:trace>
  <inkml:trace contextRef="#ctx0" brushRef="#br0" timeOffset="7018.402">741 791,'33'20,"20"45,-41-46,1-2,1 1,0-2,2 0,-1-1,2 0,0-1,1-1,0-1,1-1,1 0,10 3,-3-5,2-1,-1-2,1-1,0-1,0-1,28-2,-53-1,-3-1,0 1,0-1,0 1,0-1,0 1,0-1,0 1,0 0,0-1,1 1,-1 0,0 0,0 0,0 0,0 0,0 0,1 0,-1 0,0 1,0-1,0 0,0 1,0-1,0 0,0 1,0 0,0-1,0 1,0-1,0 1,0 0,0 0,0 0,-1 0,1-1,0 1,-1 0,1 0,0 0,-1 0,1 0,-1 1,0-1,1 0,-1 0,0 0,0 0,0 0,0 1,0-1,0 0,0 0,0 0,0 0,0 1,-121 110,46-16,73-93,0 0,1 0,0 0,0 1,0-1,0 1,0-1,0 1,1-1,0 1,0-1,0 1,0-1,0 1,1 0,0-1,0 0,0 1,0-1,0 1,0-1,1 0,0 0,0 0,0 0,0 0,0 0,0-1,1 1,-1-1,1 1,1 0,6 2,0 0,0-1,1 0,-1-1,1 0,0 0,0-1,0-1,0 0,1 0,-1-1,0 0,0-1,0-1,1 0,26 0,-6 0,71 8,-101-4,0 1,-1-1,1 1,-1-1,0 1,0 0,0 0,0-1,0 1,0 0,-1 0,1 0,-1 0,0 0,0 0,0 0,-1 0,1 0,0 0,-1 0,0-1,0 1,0 0,0 0,0-1,-1 1,1 0,-1-1,1 1,-1-1,0 0,0 0,0 0,0 0,-1 1,-2 4,-29 45,23-38,1 1,0 1,1 0,0 0,2 0,0 1,1 0,-2 7,9-20,-1 0,1 0,0 0,0 1,1-2,-1 1,1 0,0 0,0 0,0-1,0 1,1-1,-1 0,1 0,0 0,0 0,0 0,0 0,1-1,-1 1,1-1,-1 0,1 0,0-1,0 1,0-1,0 0,0 0,0 0,0 0,0-1,0 1,0-1,1 0,-1-1,0 1,0-1,0 0,0 0,0 0,3-1,41-7,-30 4,1 1,-1 1,1 1,-1 0,1 2,0 0,-1 1,1 1,-1 0,6 3,-20-4,0 1,-1-1,0 1,1 0,-1 0,0 1,0-1,0 0,0 1,-1 0,1 0,-1 0,1 0,-1 0,0 0,0 1,-1-1,1 1,-1-1,0 1,1-1,-2 1,1 0,0 0,-1-1,1 1,-1 0,0 0,-1 0,1 0,-1-1,1 1,-2 3,-47 123,48-127,-1-1,-1 0,1 0,0 1,0-1,0 0,0 1,0 0,1-1,-1 1,1 0,0 0,0 0,0 0,0 0,0 0,0 0,1 0,0 0,0 0,0 0,0 1,0-1,0 0,1 0,-1 0,1 0,0 0,0 0,0 0,1 0,-1 0,1-1,-1 1,1 0,0-1,0 1,0-1,0 0,1 0,94 5,-89-8,0 0,-1 0,1 1,-1 0,1 0,0 1,-1 0,1 0,-1 1,1 0,-1 0,0 0,0 1,2 2,-5-2,0 1,-1-1,1 1,-1 0,0 1,0-1,0 1,0-1,-1 1,0 0,0 0,0 0,-1 0,0 0,0 0,0 0,0 0,-1 0,0 1,0-1,0 0,-1 3,0-3,1 0,0 0,0 1,0-1,0 0,1 0,0 0,0 0,1 0,-1 0,1 0,0 0,0 0,1-1,-1 1,1-1,0 0,0 1,0-1,1-1,0 1,3 3,20 9,-21-14,0 2,0-1,-1 1,1-1,-1 2,0-1,0 0,0 1,-1 0,0 0,0 0,0 1,0 0,53 159,19-2,-58-124,-16-26</inkml:trace>
  <inkml:trace contextRef="#ctx0" brushRef="#br0" timeOffset="8068.893">2913 2597,'-52'25,"1"1,1 4,1 1,-10 11,-104 65,-34 7,9 3,-6 15,181-124,6-6</inkml:trace>
  <inkml:trace contextRef="#ctx0" brushRef="#br0" timeOffset="9898.594">2913 2681,'8'2,"0"1,-1 0,1 1,-1-1,0 1,0 0,-1 1,1 0,-1 0,0 0,0 1,-1 0,0 0,0 1,0-1,-1 1,1 0,0 3,1 4,-1-1,0 1,-1-1,0 1,-1 0,-1 1,-1-1,0 0,0 1,-1-1,-1 0,-3 14,2 18,-30 100,8-64,18-58,-1 0,-1 0,-2-1,0 0,-1-1,-1 0,-1-1,-1 0,0-1,-2 0,-1-1,0-1,-1-1,-1 0,0-2,-2 0,-19 11,-131 35,-8-32,165-26,0 0,0 0,0-2,0 0,0 0,0-1,0-1,0 0,0-1,0-1,0 0,0-1,-10-4,10 1,1 0,-1-1,1 0,0-1,1 0,0-1,1 0,0-1,1-1,0 1,0-2,1 1,-2-5,-44-58,-25-52,71 107,0 4</inkml:trace>
  <inkml:trace contextRef="#ctx0" brushRef="#br0" timeOffset="10454.966">2406 3190,'0'24,"0"17,0 7,0 0,4-4,3-4,-1-4,3-13,1-15,3-14,0-6</inkml:trace>
  <inkml:trace contextRef="#ctx0" brushRef="#br0" timeOffset="10970.463">2377 3077,'110'-36,"-81"26,-1 0,1 2,1 1,-1 1,23-1,-51 6,1 1,0-1,0 1,-1-1,1 1,0 0,0 0,-1 0,1 0,0 0,0 0,-1 1,1-1,0 0,-1 1,1 0,0-1,-1 1,1 0,-1 0,1 0,-1 0,1 0,-1 0,0 0,1 0,-1 0,0 1,0-1,0 1,0-1,0 1,0-1,-1 1,1-1,0 1,-1 0,1-1,-1 1,0 0,1-1,-1 1,0 0,0 0,0 1,-6 11,0 0,-1-1,0 0,-1 0,0-1,-1 0,-1 0,-5 4,-49 77,63-92,0 0,0 0,0 1,1-1,-1 0,1 1,-1-1,1 1,-1-1,1 0,0 1,0-1,-1 1,1-1,0 1,0-1,1 1,-1-1,0 1,0-1,1 1,-1-1,1 0,-1 1,1-1,0 0,-1 1,1-1,0 0,0 0,0 0,0 0,0 0,0 0,0 0,1 0,-1 0,0 0,0 0,1-1,-1 1,68 10,-40-8,-26-4,-1 1,1 0,-1 0,1 0,0 0,-1 0,1 0,-1 1,1 0,-1-1,1 1,-1 0,1 0,-1 0,0 0,0 1,1-1,-1 0,0 1,0 0,0-1,-1 1,1 0,0 0,-1 0,1 0,-1 1,1-1,-1 0,0 1,0-1,0 0,-1 1,1-1,0 1,-1-1,0 1,1 0,-1-1,0 1,-1-1,1 1,0 1,-6 5,-1 0,1 0,-1-1,-1 0,0-1,0 1,0-2,-1 1,0-1,0 0,0-1,-8 3,-12 9,-68 29,75-37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41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646,'60'49,"21"98,72 99,-126-204,3-3,1 0,1-2,2-1,9 5,-4-3,31 82,-48-65,-18-44,-1-1,2 1,-1-1,1 0,1 0,0 0,0-1,1 0,0 0,6 4,68 54,-70-54</inkml:trace>
  <inkml:trace contextRef="#ctx0" brushRef="#br0" timeOffset="1391.568">1 1859,'516'-34,"-304"14,155-10,54 2,40 17,-81-9,-58-6,74-3,-167 2,-49 33,-168-6</inkml:trace>
  <inkml:trace contextRef="#ctx0" brushRef="#br0" timeOffset="3818.783">481 928,'-4'-2,"0"1,-1-1,1 1,0 0,-1 1,1-1,-1 1,1-1,-1 1,1 1,0-1,-1 1,1-1,-1 1,1 1,0-1,0 0,-1 1,1 0,0 0,1 0,-1 1,0-1,1 1,-1 0,1 0,0 0,0 0,0 1,0-1,1 1,-1 0,1 0,0 0,0 0,0 0,1 0,0 0,-1 1,1-1,0 4,-11 24,1 0,1 1,2 0,2 1,-2 17,7-41,0 1,1-1,0 1,1-1,0 1,0-1,1 1,0-1,1 0,0 0,1 0,0-1,1 1,0-1,0 0,1 0,0 0,0-1,1 0,1 0,1-2,1-1,1 0,-1 0,1-1,0 0,0-1,0 0,0-1,1 0,-1-1,1-1,-1 1,1-2,-1 1,0-2,1 1,-1-2,0 1,0-2,0 1,0-2,-1 1,1-1,-1-1,-1 0,1 0,5-5,8-5,0-1,-1-1,-1-1,-1-1,-1-1,0 0,-2-1,0-1,-2-1,6-12,-16 28,0 0,-1 0,0 0,0-1,-1 1,0-1,-1 0,0 0,0 0,-1 0,0-1,0 1,-1 0,0 0,-1-1,0 1,-1 0,0 0,0 0,-1 0,0 1,0-1,-1 1,0-1,-1 1,0 0,0 1,0-1,-1 1,-1 0,1 1,-1-1,0 1,-3-1,-2 0,1 1,-1 1,0 0,-1 1,1 0,-1 1,0 1,0 0,0 0,0 1,-16-1</inkml:trace>
  <inkml:trace contextRef="#ctx0" brushRef="#br0" timeOffset="4269.894">284 1295,'4'-16,"1"0,1 0,1 1,0 0,1 0,0 0,1 1,1 1,0-1,1 2,1-1,-1 2,7-5,-15 13,0 1,0-1,0 1,0 0,1 0,-1 0,1 0,-1 0,1 1,-1 0,1 0,0 0,0 0,0 0,-1 1,1 0,0-1,0 2,0-1,0 0,0 1,0-1,-1 1,1 0,0 1,-1-1,1 1,-1-1,1 1,-1 0,0 0,1 1,-1-1,0 1,0 0,28 34,-27-31,-1 0,2 0,-1 0,1-1,0 0,0 0,0 0,1 0,-1-1,1 0,0-1,0 1,1-1,-1 0,1 0,0-1,0 0,6 1,-1-2,1-1,-1 0,1-1,-1 0,0-1,1-1,-1 0,11-4,-3 1</inkml:trace>
  <inkml:trace contextRef="#ctx0" brushRef="#br0" timeOffset="6638.768">1497 703,'-47'-62,"-98"-99,-52-78,169 200,-2 0,-1 3,-2 0,-11-6,13 11,22 21,5 3</inkml:trace>
  <inkml:trace contextRef="#ctx0" brushRef="#br0" timeOffset="7424.242">904 449,'5'-5,"-3"-1,-7 4,-8 9,-5 6,-1 7,-1 5,2 2,5 2,4 1,3-5</inkml:trace>
  <inkml:trace contextRef="#ctx0" brushRef="#br0" timeOffset="7940.906">284 1605,'0'5,"0"7,-5 5,-2 5,1 4,1 2,-3-4,-1-1,2 0,2 2,1 0,2 2,6-5,7-5,2-7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2:59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1 642,'314'-10,"66"-20,-185 16,1 7,18 10,-16-1,-18 15,-117-11,-63-7,1-1,-1 1,0 0,0 0,1-1,-1 1,0 0,0-1,0 1,0-1,0 1,-1 0,1 0,0-1,-1 1,1 0,-1-1,1 1,-1 0,1 0,-1 0,0 0,0 0,0-1,0 1,1 1,-1-1,0 0,-1 0,1 0,0 0,0 1,0-1,-1 0,1 0,-150-116,13-19,138 136,0 1,0-1,0 1,-1-1,1 0,0 1,0-1,0 0,-1 1,1-1,0 0,-1 0,1 1,0-1,-1 0,1 0,0 0,-1 1,1-1,0 0,-1 0,1 0,-1 0,1 0,0 0,-1 0,1 0,-1 0,1 0,0 0,-1 0,1 0,-1 0,1 0,0 0,-1 0,1 0,-1-1,1 1,0 0,-1 0,1 0,0-1,-1 1,1 0,0-1,0 1,-1 0,1-1,0 1,0 0,-1-1,1 1,0 0,0-1,0 1,0 0,0-1,-1 1,1-1,0 1,0 0,0-1,0 1,0-1,0 1,7 34,-5-25,43 225,-48 19,-13-173,38-91,127-172,-114 132,-20 33</inkml:trace>
  <inkml:trace contextRef="#ctx0" brushRef="#br0" timeOffset="779.933">2033 191,'45'-27,"132"-105,-175 131,-1 0,0 0,1 0,-1 0,1 0,-1 0,1 0,-1 0,1 1,0-1,-1 1,1-1,0 1,0 0,-1 0,1 0,0 0,0 0,-1 0,1 0,0 0,-1 1,1-1,0 0,0 1,-1 0,1-1,-1 1,1 0,-1 0,1 0,-1 0,1 0,-1 0,0 1,0-1,0 0,1 1,-1-1,0 0,0 1,26 73,-24-62,31 267,-16-100,-18-179,-1 0,1 1,-1-1,1 1,-1-1,1 1,0-1,0 1,0-1,0 1,0-1,0 1,0-1,0 1,1-1,-1 1,0-1,1 0,0 1,-1-1,1 1,0-1,-1 0,1 0,0 1,0-1,0 0,0 0,0 0,0 0,1 0,-1 0,0 0,0-1,1 1,-1 0,0-1,1 1,-1-1,1 1,-1-1,1 0,-1 1,1-1,-1 0,1 0,-1 0,1 0,-1-1,1 1,-1 0,1 0,-1-1,1 1,0-2,75-127,74-232,-97 217,-50 144,-9 11</inkml:trace>
  <inkml:trace contextRef="#ctx0" brushRef="#br0" timeOffset="1146.866">2879 445,'-7'18,"1"1,1 0,0 0,1 0,1 0,1 1,1-1,0 1,2-1,0 5,0-22,-1 1,0 0,0-1,1 1,-1-1,1 1,0-1,0 1,0-1,0 1,0-1,1 0,-1 0,1 0,-1 0,1 0,0 0,0 0,0 0,0-1,0 1,0-1,0 1,1-1,-1 0,0 0,1 0,-1 0,1 0,-1 0,1-1,-1 0,1 1,0-1,-1 0,1 0,-1 0,1-1,0 1,-1 0,1-1,-1 0,1 0,-1 0,1 0,-1 0,0 0,0 0,1-1,-1 1,0-1,6-4,0-1,-1 1,0-1,0-1,-1 1,0-1,0 0,-1 0,0-1,0 0,-1 0,0 0,-1 0,0 0,0-1,-1 0,0 1,-1-1,0-7,-1 13,-1 0,0-1,0 1,0 0,-1 0,0 0,1 1,-1-1,-1 0,1 1,0-1,-1 1,0 0,0-1,0 2,0-1,0 0,-1 0,1 1,-1 0,0 0,1 0,-1 0,0 0,-2 0,-18-5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0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1 172,'225'17,"18"-5,-201-13,-40 2,0 0,0-1,0 1,0-1,0 1,-1-1,1 0,0 0,0 0,0 0,0 0,0 0,0 0,0-1,0 1,0-1,-1 1,1-1,0 0,0 0,0 1,-1-1,1-1,-1 1,1 0,-1 0,1-1,-1 1,0 0,1-1,-1 1,0-1,0 0,0 1,0-1,-1 0,1 0,0 0,-1 1,1-1,-1 0,1 0,-1 0,0 0,0 0,0 0,0 0,0 0,-1 0,1-1,-86-128,72 114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11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696 85,'-98'89,"5"5,3 5,5 2,4 5,-49 87,33-66,81-109</inkml:trace>
  <inkml:trace contextRef="#ctx0" brushRef="#br0" timeOffset="9350.851">104 170,'1'-1,"0"0,0 0,0 0,0 1,0-1,0 0,0 1,0-1,0 0,0 1,0 0,0-1,1 1,-1-1,0 1,0 0,0 0,1 0,-1 0,0 0,0 0,1 0,-1 0,0 0,0 1,0-1,1 0,-1 1,0-1,0 1,0-1,0 1,0 0,0 0,0-1,0 1,0 0,0 0,0 0,-1 0,1 0,0 0,0 0,0 1,129 98,4 3,0 52,43 33,-173-185,-3-4</inkml:trace>
  <inkml:trace contextRef="#ctx0" brushRef="#br0" timeOffset="10037.114">809 283,'-109'45,"-121"23,114-41,4 0,-122 36,227-61,6-2</inkml:trace>
  <inkml:trace contextRef="#ctx0" brushRef="#br0" timeOffset="10811.064">302 0,'3'2,"-1"-1,1 1,0 0,0 0,-1 0,1 0,-1 1,0-1,0 0,0 1,0 0,0-1,0 1,-1 0,1 0,-1 0,0 0,0 0,1 2,0 0,7 18,-1 1,0 0,-2 0,-1 0,-1 1,-1 1,25 174,-29 138,12-265,-5-55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23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3,'-15'-1,"0"0,0 1,0 1,0 0,0 1,0 0,0 1,0 1,1 1,0 0,0 1,0 0,0 1,-8 6,6-2,0 0,1 1,0 1,0 0,2 1,0 1,0 0,1 0,1 2,1-1,0 1,1 1,1 0,1 0,-3 12,0 5,1 0,3 0,0 1,2 0,2 0,2 0,1 0,1 2,-2-30,1 0,-1 1,2-1,-1 0,1 0,0 0,1 0,0 0,0 0,0-1,1 1,1-1,-1 0,1 0,0-1,0 1,1-1,0 0,0-1,1 0,-1 1,1-2,0 1,0-1,1 0,0-1,3 2,4-1,0-1,0 0,0-1,1-1,-1 0,1-1,-1-1,0 0,1-1,-1-1,0 0,0-1,0-1,-1 0,1-1,-1-1,-1 0,1-1,-1 0,-1-1,1 0,-1-1,2-3,-9 6,0 0,-1-1,0 1,0-1,0 1,-1-1,-1 0,1-1,-1 1,0 0,-1-1,0 1,0 0,-1-1,0 1,-1-1,0 1,0-1,-1 1,0-1,0 1,-1 0,0 0,0 0,-1 1,0-1,0 1,-1 0,0 0,0 0,-1 1,0 0,0 0,-1-1,0 0,-1 1,0 0,0 0,0 1,-1 0,0 0,1 1,-2 0,1 1,0 0,-1 1,0 0,1 0,-1 1,-7 0,44 17,131 10,-104-18,1-2,0-3,39-3,-70 0</inkml:trace>
  <inkml:trace contextRef="#ctx0" brushRef="#br0" timeOffset="2112.914">1108 482,'-4'0,"0"1,1-1,-1 1,1-1,-1 1,1 0,-1 1,1-1,0 1,-1-1,1 1,0 0,0 0,0 0,0 1,1-1,-1 1,1-1,-1 1,1 0,0 0,0 0,0 0,1 0,-1 1,1-1,-1 0,1 1,0-1,1 1,-1-1,0 1,-4 119,5-116,0-1,0 1,1-1,-1 0,1 1,1-1,-1 0,1 1,0-1,0 0,1 0,0-1,0 1,0 0,1-1,0 0,0 0,0 0,1 0,0-1,-1 0,1 1,1-2,-1 1,1-1,-1 0,1 0,0 0,0-1,0 0,1 0,-1-1,0 1,1-1,3 0,5-6,-1 0,0-1,-1 0,1-1,-1 0,0-1,-1-1,0 0,-1 0,1-1,-2-1,0 0,0 0,-1-1,0-1,0-1,-5 9,4-3,0-1,-2 0,1 0,-1 0,0-1,-1 0,0 0,0 0,-1-1,-1 1,0-1,0 0,-1 0,0 0,-1 0,-1-1,0 1,0 0,-1 0,0-2,-4 8,1-1,-1 1,0-1,0 1,-1 1,0-1,0 1,0 0,0 0,0 1,-1 0,0 0,1 1,-1-1,0 1,0 1,-1 0,1 0,0 0,0 1,0-1,-1 2,1-1,0 1,0 0,0 1,0 0,0 0,0 0,0 1,0 0,-2 2,-43 22,34-13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2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29 593,'0'33,"0"22,0 5,0-2,0-7,0-16,0-15</inkml:trace>
  <inkml:trace contextRef="#ctx0" brushRef="#br0" timeOffset="230.658">0 254,'0'0</inkml:trace>
  <inkml:trace contextRef="#ctx0" brushRef="#br0" timeOffset="649.186">255 932,'161'-340,"-139"300,-21 41,0-1,0 1,0-1,0 1,0-1,0 1,0 0,0 0,0 0,0-1,-1 1,1 0,0 0,-1 0,1 0,-1 0,1 0,-1 0,0 0,1 0,-1 1,0-1,1 0,-1 0,0 0,0 0,0 0,0 0,0 1,-1-1,1 0,0 1,0-2,1 18,1 0,1-1,1 1,0-1,2 0,0 0,0-1,8 13,-12-24,1-1,0 1,0 0,0-1,1 0,0 0,-1 0,1 0,1 0,-1-1,0 0,1 0,0 0,0 0,0-1,0 0,0 0,0 0,0-1,1 0,-1 0,0 0,1 0,-1-1,1 0,-1 0,1-1,-1 1,1-1,1-1,2-2,-1-1,1 0,-1 0,0-1,0 0,0-1,-1 0,0 0,-1-1,1 1,-2-1,1-1,-1 1,0-1,-1 0,0 0,0 0,-1-1,0 1,0-1,-1 0,-1 0,2 2,11-64,-13 50</inkml:trace>
  <inkml:trace contextRef="#ctx0" brushRef="#br0" timeOffset="1079.076">1130 1,'17'179,"-11"-137,-1 1,-2 0,-2-1,-2 1,-2 12,-26 201,18-121,-16-62,20-69</inkml:trace>
  <inkml:trace contextRef="#ctx0" brushRef="#br0" timeOffset="1333.788">904 452,'38'0,"33"0,8 0,-4 0,-11 0,-10 0,-11 0,-7 0,-10 0</inkml:trace>
  <inkml:trace contextRef="#ctx0" brushRef="#br0" timeOffset="1645.46">1581 452,'-1'1,"-11"21,0 0,1 1,2 0,0 1,1 0,2 0,0 0,2 1,0 0,1 7,4-28,-1-1,0 0,0 0,1 1,0-1,0 0,0 0,0 0,0 0,1 0,-1 0,1 0,0-1,-1 1,1 0,1-1,-1 0,0 1,1-1,-1 0,1 0,-1 0,1-1,0 1,0 0,0-1,0 0,0 0,0 0,0 0,0 0,1-1,-1 1,0-1,0 0,1 0,-1 0,0-1,0 1,1-1,-1 0,0 1,0-1,0-1,1 1,7-2,0 0,0-1,-1 0,1-1,-1-1,0 1,0-1,0-1,-1 0,0 0,0-1,-1 0,0 0,-1-1,0 0,0-1,-1 1,0-1,0-1,-1 1,-1-1,0 0,0 0,-1 0,0 0,-1 0,-1-1,1 1,-2-1,0 1,0-5,-2 11,-1 1,1-1,-1 1,0 0,0 0,0 0,0 0,-1 1,1-1,-1 1,0 0,0 0,0 0,-1 1,1-1,-1 1,1 0,-1 0,0 1,0 0,1-1,-1 1,0 1,0-1,0 1,0 0,0 0,0 1,0-1,0 1,0 0,0 0,-20 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2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0 296,'59'-25,"-31"15,-1-1,0-2,-1 0,0-2,-2-1,1-1,19-18,-42 33,1-1,0 1,-1 0,0-1,1 1,-1-1,0 0,0 1,-1-1,1 0,0 0,-1-1,0 1,0 0,0 0,0-1,0 1,-1 0,0-1,1 1,-1-1,0 1,-1 0,1-1,-1 1,1 0,-1-1,0 1,0 0,0 0,-1-1,1 1,-1 0,0 0,0 1,0-1,0 0,0 1,0-1,-1 1,1 0,-1-1,0 1,0 1,0-1,0 0,0 1,0-1,0 1,0 0,-2 0,-2 0,0 1,0 0,0 1,0-1,0 2,0-1,0 1,0 0,0 0,1 0,-1 1,1 0,0 1,0 0,0-1,0 2,1-1,-1 1,1 0,-3 3,-82 118,86-121,1 0,0 1,0 0,0 0,1-1,0 2,0-1,0 0,1 0,0 0,0 1,1-1,-1 1,1-1,1 0,-1 1,1-1,0 0,1 1,0-1,-1 0,2 0,-1 0,1 0,0-1,0 1,1-1,-1 0,1 0,0 0,1 0,2 2,4 1,0 0,1-1,0-1,0 0,0-1,1 0,0 0,0-2,0 1,0-2,0 0,1 0,-1-1,1-1,-1 0,1-1,-1-1,1 0,-1 0,8-4,23-6,-23 8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1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0,'-11'167,"-19"106,-4-15,23-117,11-129</inkml:trace>
  <inkml:trace contextRef="#ctx0" brushRef="#br0" timeOffset="263.638">0 480,'39'-14,"31"-6,9-3,-4 2,-10 5,-12 4,-14 0,-9 2,-10 3</inkml:trace>
  <inkml:trace contextRef="#ctx0" brushRef="#br0" timeOffset="787.003">621 28,'0'653,"0"-650,-1 0,1 0,0 0,-1-1,2 1,-1 0,0 0,0 0,1 0,0 0,-1 0,1-1,0 1,0 0,1 0,-1-1,0 1,1-1,0 0,0 1,-1-1,1 0,1 0,-1 0,0 0,0 0,1-1,-1 1,1-1,-1 1,1-1,0 0,-1 0,1 0,0 0,0-1,0 1,0-1,0 0,0 0,0 0,-1 0,1 0,0 0,3-2,5 0,0-2,0 1,-1-1,0-1,1 0,-2-1,1 0,0 0,-1-1,0 0,65-38,-73 44,1 0,0 0,0 0,0 0,0 1,0-1,0 1,0-1,0 1,0 0,0 0,1 0,-1 0,0 0,0 0,0 0,0 1,0-1,0 1,0 0,0-1,0 1,0 0,-1 0,1 0,0 1,0-1,-1 0,1 1,-1-1,1 1,-1-1,0 1,1 0,-1-1,0 1,0 0,0 0,0 0,-1 0,1 0,0 0,-1 0,0 0,1 0,-1 0,0 2,19 92,-14-75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3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60,'-5'-5,"0"-1,-1 1,0 0,0 0,0 1,-1 0,1 0,-1 1,0-1,0 2,0-1,-1 1,1 0,0 0,-1 1,0 0,1 0,-1 1,0 0,1 0,-1 1,1 0,-1 0,1 1,-1 0,1 0,-2 1,-3 2,0 0,0 1,0 0,1 1,0 0,0 1,1 0,0 0,0 1,1 1,0-1,0 2,1-1,1 1,0 0,0 1,1-1,1 1,0 1,1-1,0 1,0-1,2 1,-1 0,2 0,0 7,-1-10,1 1,0-1,1 1,0-1,1 1,0 0,1-1,0 0,0 1,1-1,1 0,0 0,0 0,1-1,0 0,0 1,1-2,1 1,-1-1,1 0,3 2,-5-6,0-1,1 0,-1 0,1 0,0-1,0 1,-1-1,1-1,1 1,-1-1,0 0,0-1,0 1,1-1,-1-1,0 1,0-1,0 0,1 0,-1-1,0 1,-1-1,1-1,5-2,7-5</inkml:trace>
  <inkml:trace contextRef="#ctx0" brushRef="#br0" timeOffset="285.304">602 230,'38'-10,"18"-3,4 1,-9 2</inkml:trace>
  <inkml:trace contextRef="#ctx0" brushRef="#br0" timeOffset="1002.94">883 484,'169'-255,"-152"230,1 2,1 0,1 1,0 1,2 1,14-10,55-14,-90 44,0-1,0 1,1-1,-1 1,0 0,0 0,1 0,-1 0,0 0,1 0,-1 0,0 0,0 0,1 1,-1-1,0 0,0 1,1-1,-1 1,0-1,0 1,0 0,0 0,0-1,0 1,0 0,0 0,0 0,0 0,0 0,-1 0,1 0,0 0,-1 1,1-1,-1 0,1 0,-1 0,1 1,-1-1,0 0,0 0,0 2,4 67,-4-48,25 75,-24-95,0 0,1 0,-1-1,0 1,0 0,1 0,-1-1,1 1,0-1,-1 1,1-1,0 0,0 0,0 0,0 0,0 0,0 0,0 0,0 0,0-1,0 1,1-1,-1 0,0 0,0 0,0 0,1 0,-1 0,0 0,0-1,0 1,1-1,-1 0,0 1,0-1,0 0,0 0,0 0,-1-1,1 1,1-2,9-6,-1 0,0-1,0-1,-1 1,-1-2,0 0,0 0,-1 0,3-7,-4 5,2 0,0 1,1 0,0 0,0 1,2 1,-1 0,2 0,-12 10,1-1,-1 1,1 0,0 0,0 0,-1-1,1 1,0 1,0-1,0 0,0 0,0 1,0-1,0 1,0 0,0 0,0 0,0 0,1 0,-1 0,0 0,0 0,0 1,0-1,0 1,0 0,0 0,0 0,-1-1,1 2,0-1,0 0,-1 0,1 0,0 1,-1-1,0 1,1-1,-1 1,2 3,-1-1,1 1,-1-1,0 1,0 0,-1-1,0 1,1 0,-2 0,1 0,0 0,-1 0,0 0,0 0,-1 0,0 1,-26 226,28-120,-1-88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03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0 646,'86'-93,"-5"-3,7-19,-42 55,80-88,-126 148,0-1,0-1,0 1,1 0,-1 0,0-1,1 1,-1 0,1 0,0 0,-1 0,1 0,0 0,0 0,-1 0,1 0,0 0,0 0,0 0,0 0,0 1,0-1,1 0,-1 1,0-1,0 1,0 0,1-1,-1 1,0 0,0-1,1 1,-1 0,0 0,0 0,1 0,-1 0,0 1,0-1,1 0,-1 1,0-1,0 0,1 1,-1 0,0-1,0 1,0 0,0-1,0 1,0 0,6 115,-5-16,0-87,21 60,-22-71,0-1,-1 0,1 1,0-1,0 0,0 1,0-1,0 0,0 0,1 0,-1 0,0 0,1 0,-1 0,0-1,1 1,-1 0,1-1,-1 1,1-1,-1 1,1-1,0 0,-1 0,1 0,-1 0,1 0,0 0,-1 0,1 0,-1-1,1 1,-1 0,1-1,-1 0,1 1,-1-1,1 0,-1 0,0 1,1-1,-1-1,86-80,84-109,-65 65,-66 96,-39 31,0 1,-1-1,1 1,0-1,0 1,-1 0,1-1,-1 1,1 0,-1-1,0 1,0 0,0 0,0-1,0 1,0 0,0 0,0-1,-1 1,1 0,-1-1,1 1,-1 0,0 1,-43 176,45 49,9-173,-4-31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37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56 223,'9'6,"0"-1,1 1,-1-2,1 1,0-1,0-1,0 1,1-2,-1 1,1-2,-1 1,1-2,0 1,-1-1,1-1,0 0,-1 0,1-1,-1-1,0 0,1 0,-1-1,0 0,-1-1,1 0,-1 0,3-3,6-5,0 0,-1-2,0 0,-1-1,-1 0,0-1,-1-1,-1-1,-1 0,4-10,6-4,-45 105,-4 17,4 0,4 2,-5 66,-10 48,-68 209,99-401,0 1,-1-1,-1 0,0-1,0 1,-1-1,-1 0,0 0,-1-1,0 0,-1 0,0-1,0 0,-1-1,-1 0,1-1,-1 0,-1 0,1-1,-4 1,10-8,0 0,1 0,-1-1,1 1,-1-1,0 0,1 0,0-1,-1 1,1-1,0 0,0 0,0 0,0-1,0 0,0 1,1-1,-1-1,1 1,0 0,0-1,0 0,0 1,1-1,0 0,-1-1,2 1,-1 0,0 0,1-1,0 1,0-1,0 1,0-1,1 0,0 1,0-1,0 0,0 1,1-1,0 1,0-1,7-26,1 0,1 1,2 1,1 0,1 0,2 1,0 1,2 1,1 0,1 1,18-15,157-136,-189 170,1 0,0 0,1 1,-1 0,1 0,0 1,1 0,-1 0,1 1,-1 0,1 1,0-1,5 1,0 5</inkml:trace>
  <inkml:trace contextRef="#ctx0" brushRef="#br0" timeOffset="330.635">648 1041,'5'-15,"2"-13,4-8,0-2,-1 0,2 3,-1 1,-3 2,3 2,4 2,0-1,1 2,-1-1,1 5,-2 1,2 5,2 5,-1 5</inkml:trace>
  <inkml:trace contextRef="#ctx0" brushRef="#br0" timeOffset="761.709">1185 590,'-2'2,"-31"23,1 1,1 2,2 2,1 0,2 2,0 1,-1 5,23-32,1 1,-1-1,1 1,0-1,0 1,1 0,0 0,0 0,1 0,0 0,0 0,1 1,0-1,0 0,0 0,1 0,0 1,1-1,-1 0,1 0,1 0,-1-1,1 1,3 3,-2-8,1-1,0 0,0 0,0 0,-1-1,1 1,0-1,0 0,0-1,0 1,0-1,0 0,0 0,-1 0,1-1,0 0,-1 0,1 0,-1 0,0-1,0 0,0 0,0 0,0 0,-1 0,1-1,-1 0,16-14,-1 0,0-1,-2-1,0-1,-2 0,0-1,-1 0,-1-1,2-10,-14 32,0 0,0 0,0 0,0 0,0 0,0 0,1 0,-1 0,0 0,0 0,1 0,-1 0,1 0,-1 0,1 0,-1 0,1 0,-1 1,1-1,0 0,0 0,-1 1,1-1,0 0,0 1,0-1,0 1,0-1,-1 1,1-1,0 1,0 0,0 0,0-1,0 1,0 0,1 0,-1 0,0 0,0 0,0 0,0 0,0 0,0 1,0-1,0 0,0 1,0-1,0 0,-1 1,1-1,0 1,0 0,1 0,3 12</inkml:trace>
  <inkml:trace contextRef="#ctx0" brushRef="#br0" timeOffset="1278.15">1439 984,'13'-54,"3"1,1 1,4 0,7-11,-3 27,-25 35,1 1,0 0,-1-1,1 1,-1 0,1 0,0-1,-1 1,1 0,-1 0,1 0,0 0,-1 0,1 0,0 0,-1 0,1 0,0 0,-1 0,1 0,0 0,-1 1,1-1,-1 0,1 0,0 1,-1-1,1 0,-1 1,1-1,-1 1,1-1,-1 1,1-1,-1 1,0-1,1 1,-1-1,0 1,1-1,-1 1,0 0,0-1,1 1,-1-1,0 1,0 0,0-1,0 1,0 0,0-1,0 1,0 0,0 0,0 1,1 1,0 0,-1-1,1 0,0 1,0-1,1 1,-1-1,0 0,1 0,0 0,-1 0,1 0,0 0,0 0,0-1,0 1,0-1,0 1,1-1,-1 0,0 0,1 0,-1 0,1 0,-1 0,1-1,0 1,-1-1,1 0,-1 0,1 0,0 0,-1 0,1 0,-1-1,1 0,0 1,-1-1,1 0,-1 0,0 0,1 0,-1-1,0 1,1-1,62-53,-64 54,0 0,0 1,-1 0,1-1,0 1,0-1,-1 1,1 0,0 0,0-1,0 1,0 0,-1 0,1 0,0 0,0 0,0 0,0 0,0 0,-1 1,1-1,0 0,0 0,0 1,0-1,-1 0,1 1,0-1,-1 1,1-1,0 1,-1-1,1 1,0 0,-1-1,1 1,-1 0,1-1,-1 1,1 0,-1 0,0-1,1 1,-1 0,0 0,0 0,0 0,1 0,12 53,-11-41,27 64,-15-57</inkml:trace>
  <inkml:trace contextRef="#ctx0" brushRef="#br0" timeOffset="1651.072">1948 843,'16'-4,"-1"0,1-2,-1 0,0-1,0 0,-1-2,0 1,-1-2,1 1,-2-2,0 0,0 0,-1-1,0-1,-1 0,0 0,-1-1,-1 0,0-1,-1 0,-1 0,0 0,2-10,-7 24,-1-1,1 0,0 1,-1-1,1 0,-1 0,1 0,-1 1,0-1,0 0,0 0,0 0,0 1,0-1,0 0,-1 0,1 0,-1 1,1-1,-1 0,0 0,0 1,0-1,1 1,-2-1,1 1,0-1,0 1,0-1,-1 1,1 0,0 0,-1 0,1 0,-1 0,0 0,1 0,-1 0,0 1,1-1,-1 1,0-1,0 1,0 0,1-1,-1 1,0 0,0 0,0 0,0 1,1-1,-1 0,-2 1,-7 4,0 1,0-1,0 2,1 0,0 0,0 1,1 0,0 0,0 1,1 0,0 1,1 0,0 0,-3 8,1-6,2 0,-1 1,2 0,0 1,0 0,1-1,1 2,0-1,1 0,1 1,0 0,1-1,1 1,0 0,1 6,0-15,0 0,0 0,0 0,1 0,0 0,0-1,1 1,0 0,0-1,0 0,0 1,1-1,0-1,0 1,0-1,1 1,-1-1,1 0,0-1,0 1,1-1,-1 0,1 0,-1-1,1 0,0 0,4 1,12 3,0-1,1-1,0-1,0-1,0-1,17-2,-13 0</inkml:trace>
  <inkml:trace contextRef="#ctx0" brushRef="#br0" timeOffset="3216.115">1298 674,'-8'-5,"27"107,0 56,-19-154,1 0,-1 0,1 0,0 0,0 0,0 0,1 0,0 0,-1 0,1-1,1 1,-1-1,0 1,1-1,0 0,0 0,1 1,13 8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48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706 227,'0'-1,"0"0,0 1,0-1,0 0,0 0,-1 1,1-1,0 0,0 0,0 1,-1-1,1 0,0 1,-1-1,1 0,-1 1,1-1,-1 1,1-1,-1 1,1-1,-1 1,0-1,1 1,-1-1,0 1,1 0,-1-1,0 1,1 0,-1 0,0-1,0 1,1 0,-1 0,0 0,0 0,1 0,-1 0,0 0,0 0,1 1,-1-1,0 0,1 0,-1 0,0 1,0-1,1 0,-1 1,1-1,-1 1,0-1,1 1,-1-1,1 1,-1-1,1 1,-1 0,1-1,0 1,-1-1,1 1,0 0,-1 0,1 0,-22 15,1 1,0 1,2 1,0 0,1 2,-9 14,-29 30,-4-1,-2-2,-3-3,-3-3,-35 20,99-73,1-1,1 0,-1 0,0 0,1 0,-1 0,0-1,0 1,0-1,-1 0,1 0,0 0,0 0,0-1,-1 1,1-1,0 0,-1 0,1 0,-4 0,-4-7</inkml:trace>
  <inkml:trace contextRef="#ctx0" brushRef="#br0" timeOffset="285.415">1 368,'249'100,"102"49,-227-81,-80-51,-23-13</inkml:trace>
  <inkml:trace contextRef="#ctx0" brushRef="#br0" timeOffset="551.42">706 481,'-38'4,"-33"3,-8 4,5 0,9-1,11-3,11-3,7-1,5-2,3-1,2 0,0 0,4-1</inkml:trace>
  <inkml:trace contextRef="#ctx0" brushRef="#br0" timeOffset="1019.344">339 1,'30'336,"-5"-116,-24 174,-1-382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51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70,'28'382,"-28"-116,-31-126,23-123</inkml:trace>
  <inkml:trace contextRef="#ctx0" brushRef="#br0" timeOffset="448.949">1 97,'18'-12,"1"0,0 1,1 1,0 0,1 2,0 0,1 2,-1 0,1 1,0 2,0 0,0 1,1 1,12 2,-29 0,0-1,1 1,-1 1,0 0,0-1,0 2,0-1,-1 1,1 0,-1 0,0 0,1 1,-1 0,-1 0,1 0,-1 0,1 1,-1 0,-1 0,1 0,-1 0,1 1,-2-1,1 1,-1 0,1 0,-2 0,1 0,-1 0,0 0,0 0,0 1,-1-1,0 0,0 1,-2 12,-1 0,0 0,-1 0,-1-1,-1 0,-1 0,0 0,-1-1,-1 0,-1 0,0-1,-2 0,1-1,-2-1,0 1,0-2,-2 0,1-1,-2 0,1-1,-2-1,15-9,0 0,1 0,-1 0,0 0,1 0,-1 0,1 0,-1 1,1-1,0 1,0-1,-1 1,1-1,0 1,0 0,1-1,-1 1,0 0,0 0,1 0,-1-1,1 1,0 0,-1 0,1 0,0 0,0 0,0 0,0 0,1 0,-1 0,1-1,-1 1,1 0,-1 0,1 0,0-1,0 1,0 0,0-1,0 1,0 0,1-1,-1 0,0 1,1-1,-1 0,1 0,-1 1,1-1,0 0,-1-1,1 1,0 0,21 13,0 2,-1 0,-1 1,-1 1,-1 1,0 1,-1 0,-1 2,-2 0,3 4,-10-10</inkml:trace>
  <inkml:trace contextRef="#ctx0" brushRef="#br0" timeOffset="801.065">733 775,'21'-7,"-2"-1,1-1,-1-1,0 0,-1-1,-1-1,1-1,-2-1,0 0,-1-1,13-15,-26 28,-1 0,1 0,-1 0,1-1,-1 1,0 0,0 0,0-1,0 1,0-1,0 1,-1-1,1 1,-1-1,0 0,0 1,0-1,0 1,0-1,0 0,-1 1,1-1,-1 1,0-1,0 1,1-1,-2 1,1 0,0 0,0-1,-1 1,0 0,1 0,-1 0,0 0,0 1,0-1,0 0,0 1,0-1,0 1,-1 0,1 0,0 0,-1 0,1 0,-1 0,1 1,-1-1,1 1,-1 0,-1 0,-2-1,-1 0,1 1,0 0,-1 0,1 1,0 0,0 0,0 1,0-1,0 1,0 0,0 1,0-1,1 1,-1 1,1-1,0 1,0 0,0 0,0 0,1 0,0 1,-4 5,-5 6,0 2,1-1,1 2,1-1,1 2,-4 11,10-27,1 0,0 1,0-1,0 1,0-1,1 1,0 0,0 0,0-1,1 1,0 0,0 0,0 0,0 0,1 0,-1-1,1 1,1 0,-1 0,1-1,-1 1,1-1,1 1,-1-1,0 0,1 0,0 0,0 0,0-1,1 1,-1-1,1 0,0 0,0 0,0 0,0-1,0 1,1-1,-1 0,1 0,1-1,78 7,-59-8</inkml:trace>
  <inkml:trace contextRef="#ctx0" brushRef="#br0" timeOffset="1248.832">1326 70,'1'74,"-4"0,-3 0,-12 54,-36 163,23-165,29-104</inkml:trace>
  <inkml:trace contextRef="#ctx0" brushRef="#br0" timeOffset="1664.375">1524 804,'24'-19,"0"-1,-2-1,0-1,-2-1,0-1,-1-1,-2 0,0-1,-2-1,6-17,-19 42,-1 0,1 0,-1-1,0 1,0-1,0 1,0-1,-1 1,1-1,-1 0,1 1,-1-1,0 1,0-1,0 0,0 1,-1-1,1 0,-1 1,1-1,-1 1,0-1,0 1,0-1,0 1,-1 0,1-1,-1 1,1 0,-1 0,0 0,0 0,0 0,0 1,0-1,0 1,0-1,0 1,-1 0,1-1,-1 1,1 0,-1 1,1-1,-1 0,0 1,1 0,-1-1,-8 3,1 1,0 0,0 0,0 1,0 0,1 1,-1 0,1 0,0 1,1 0,-1 1,1 0,0 0,1 1,0 0,0 0,1 1,0-1,0 1,1 1,-3 6,-36 115,43-126,0-1,1 1,0 0,0 0,1 0,-1 0,1 0,0 0,0 0,1 0,0 0,-1-1,2 1,-1-1,0 0,1 1,0-1,0 0,0 0,0-1,1 1,-1-1,1 1,0-1,4 2,-1 0,0-1,0 1,1-2,-1 1,1-1,0 0,0 0,1-1,-1 0,0-1,1 1,-1-2,1 1,-1-1,1-1,-1 1,1-1,-1-1,0 0,1 0,-1-1,0 1,3-3,16-6,-2 0</inkml:trace>
  <inkml:trace contextRef="#ctx0" brushRef="#br0" timeOffset="2613.741">2173 521,'-32'17,"0"2,1 1,1 2,1 0,1 2,1 2,-22 26,44-49,1 0,0 1,1 0,-1 0,0 0,1 0,0 1,0-1,1 1,-1-1,1 1,0 0,0 0,0 1,1-1,0 0,0 0,0 1,1-1,-1 0,1 1,1-1,-1 0,1 1,0-1,0 0,0 1,1-1,2 4,1-7,1 0,0 0,0 0,1 0,-1-1,0 0,0-1,1 1,-1-1,0-1,1 1,-1-1,0 0,0 0,0-1,1 0,-2 0,1 0,0-1,0 0,3-2,-4 3,22-12,0-1,-1-1,-1-1,-1-1,-1-1,0-2,-2 0,15-18,14-13,-7 25,-42 27,0 0,0 0,0 0,0 0,0 0,0 0,0 0,0 0,0 0,0 0,0 0,0 1,0-1,0 0,0 1,0-1,0 1,0-1,0 1,-1 0,1-1,0 1,0 0,-1-1,1 1,0 0,-1 0,1 0,0 0,-1 0,0-1,1 1,-1 0,1 0,-1 0,0 0,0 0,0 0,1 0,-1 0,0 1,0-1,0 0,-1 0,1 0,0 1,-10 64,8-61,0 0,0 1,1-1,0 1,0 0,0-1,1 1,-1 0,1 0,1-1,-1 1,1 0,0-1,0 1,1-1,0 1,0-1,0 0,2 3,-2-5,0-1,1 0,-1 1,1-1,0 0,-1-1,1 1,0 0,0-1,0 0,0 0,1 0,-1 0,0 0,0 0,1-1,-1 0,0 1,1-1,-1-1,0 1,1 0,-1-1,0 0,1 1,-1-1,1-1,83-39,114-144,-4 40,-196 144,0 0,1-1,-1 1,1 0,-1-1,1 1,0 0,-1 0,1 0,0 1,0-1,0 0,0 1,0-1,0 1,0 0,0-1,0 1,0 0,0 0,0 0,0 1,0-1,-1 0,1 1,0-1,0 1,0 0,0-1,0 1,-1 0,1 0,0 0,-1 1,1-1,-1 0,1 1,-1-1,1 1,-1-1,0 1,0-1,0 1,0 0,0 0,0-1,0 1,-1 0,1 0,-1 0,1 0,-1 0,0 0,0 1,-3 15,-1 0,-1-1,-1 0,-1 0,0 0,-1-1,0 0,-2-1,0 0,0 0,-1-1,-1 0,-1-1,0-1,0 0,-1 0,-1-1,0-1,0-1,-1 0,-1-1,4 1,39-17,-8 3,1 2,0 1,1 1,-1 0,1 2,-1 0,0 1,1 1,0 1,0 0,1-1,0 0,-1-2,1-1,0 0,0-1,6-3,-5 0,0-2,0 0,-1-2,0 0,0-2,-1 0,0-1,-1-1,0-1,-1 0,0-2,-1 0,-1-1,0 0,-1-2,-1 0,4-7,7-47,-24 69,0 1,-1 0,0 0,0 0,1 0,-1 0,-1 0,1-1,0 1,0 0,-1 0,1 0,-1 0,0 0,0 0,1 0,-1 0,0 0,-1 0,1 1,0-1,0 0,-1 1,1-1,-1 1,0-1,1 1,-1 0,0 0,0-1,0 1,0 1,-1-2,-4 2,1 1,-1 0,0 0,0 0,1 1,-1 0,1 0,0 0,-1 1,1 0,0 0,0 1,1 0,-1 0,1 0,0 0,0 1,0 0,1 0,0 0,-4 6,-8 8,1 0,1 1,0 1,2 0,0 1,1 0,2 1,-3 10,9-23,0 1,0-1,1 1,1 0,0 0,0 0,1-1,0 1,1 0,1 0,-1 0,2-1,-1 1,1-1,1 1,0-1,1 0,0 0,0-1,2 2,2-3,0-1,0 0,0-1,1 0,1 0,-1-1,1 0,-1-1,1 0,0 0,1-2,-1 1,1-1,-1-1,1 0,-1-1,1 0,0-1,6-1,56-10,-56 5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59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82,'0'387,"-30"-64,32-250,-2-72,1 0,0-1,-1 1,1 0,0-1,0 1,0-1,-1 1,1-1,0 1,0-1,0 1,0-1,0 0,0 0,0 1,0-1,0 0,0 0,0 0,0 0,0 0,0 0,0-1,0 1,0 0,0 0,0-1,0 1,-1-1,1 1,0-1,0 1,0-1,0 1,-1-1,1 0,0 1,-1-1,1 0,0 0,-1 1,1-1,-1 0,1 0,5-3,10-6,9-9,1 2,1 1,1 1,0 1,0 1,1 2,1 1,0 1,0 2,1 1,20-1,-48 7,1-1,0 2,-1-1,1 0,-1 1,1 0,-1 0,1 0,-1 0,1 0,-1 1,0-1,0 1,0 0,0 0,0 0,0 0,0 1,-1-1,1 1,-1 0,0 0,0 0,0 0,0 0,0 0,-1 0,1 0,-1 1,0-1,0 1,0-1,0 1,-1-1,1 1,-1-1,0 1,0 0,-1-1,1 1,-1-1,1 1,-1-1,-1 3,-1 5,-1 0,0 0,-1 0,0 0,-1-1,0 0,0 0,-1 0,0-1,-1 0,0-1,-1 0,0 0,0 0,0-1,-1-1,0 0,0 0,-1-1,0 0,0 0,0-2,-6 2,-11 7,21-9,1 0,0 0,-1-1,0 1,1-1,-1-1,0 1,0-1,0 0,0-1,0 0,0 0,0 0,0-1,-1 0,-19-26,20 9</inkml:trace>
  <inkml:trace contextRef="#ctx0" brushRef="#br0" timeOffset="365.296">848 561,'-32'43,"2"2,2 1,2 1,-5 16,26-52,1-1,0 1,1 0,0 0,1 1,0-1,1 0,1 1,-1 6,1-15,1 0,-1 0,0 0,1 0,0 0,0 0,-1 0,2 0,-1 0,0 0,1-1,-1 1,1 0,0-1,0 0,0 1,0-1,0 0,0 0,1 0,-1 0,1 0,-1-1,1 1,0-1,0 1,0-1,0 0,0 0,0 0,0-1,0 1,0-1,0 0,0 0,3 0,5-1,0-1,1 0,-1-1,0 0,0-1,-1 0,1-1,-1 0,0 0,0-1,-1 0,0-1,0 0,0-1,-1 0,0 0,0-1,-1 0,0 0,-1 0,0-1,-1 0,0 0,0-1,-1 0,0 1,-1-1,0-1,-1 1,0 0,-1 0,0-1,-1-1,-1 5,0-1,-1 1,0 0,0 0,-1 0,0 0,0 0,0 1,-1 0,-1-1,-4-4,8 9,-1 0,0 1,0-1,0 1,0 0,-1 0,1 0,-1 0,1 0,-1 0,0 1,1-1,-1 1,0 0,0 0,0 0,0 0,0 0,0 1,-1-1,1 1,0 0,0 0,0 0,0 0,-1 1,1-1,0 1,0 0,0 0,0 0,0 0,-16 10</inkml:trace>
  <inkml:trace contextRef="#ctx0" brushRef="#br0" timeOffset="768.24">1130 703,'-9'104,"8"-102,1 1,0-1,0 1,1-1,-1 0,0 1,1-1,0 1,-1-1,1 0,0 1,0-1,0 0,1 0,-1 0,0 0,1 0,-1 0,1 0,0-1,0 1,0 0,-1-1,1 1,1-1,-1 0,0 0,0 0,0 0,1 0,-1 0,0-1,1 1,-1-1,1 1,-1-1,1 0,-1 0,1 0,-1 0,10-3,-1-1,0 0,0 0,0-1,0 0,0-1,-1 0,0-1,-1 0,1-1,-2 1,1-2,-1 1,0-1,0-1,-1 1,-1-1,0-1,0 1,-1-1,1-3,60-138,-75 175,2-8</inkml:trace>
  <inkml:trace contextRef="#ctx0" brushRef="#br0" timeOffset="1497.705">1582 900,'8'-12,"44"-77,5 3,34-39,-91 124,0 0,1 0,-1 0,0 0,0 0,1 0,-1 0,0 0,1 0,-1 0,1 0,-1 0,1 0,-1 1,1-1,0 0,0 0,-1 0,1 1,0-1,0 0,0 1,0-1,0 1,0-1,0 1,0 0,0-1,0 1,0 0,0 0,0-1,0 1,0 0,0 0,0 0,0 0,0 1,0-1,0 0,0 0,0 1,0-1,0 0,0 1,0-1,0 1,0-1,0 1,0 0,-1-1,1 1,0 0,0-1,-1 1,1 0,0 0,-1 0,1 0,-1 0,1 0,-1 0,0 0,1 0,-1 0,0 0,0 0,1 62,-2-55,0-1,1 0,-1 1,2-1,-1 1,1-1,0 0,0 1,1-1,0 0,0 0,1 0,0 0,0 0,1 1,-1-6,-1 0,0 0,0 0,0 0,1-1,-1 1,1-1,0 1,-1-1,1 0,0 0,0 0,-1-1,1 1,0 0,0-1,0 0,0 0,0 0,0 0,0 0,0-1,-1 1,1-1,0 0,0 0,0 0,-1 0,1 0,0-1,76-48,-66 38,-2-1,0 0,0-1,-1 0,-1-1,0 0,-1 0,-1-1,0 1,4-17,-8 23,4-9</inkml:trace>
  <inkml:trace contextRef="#ctx0" brushRef="#br0" timeOffset="1980.925">2316 618,'-17'120,"17"-117,0 0,0 1,0-1,1 0,-1 1,1-1,0 0,0 0,0 1,0-1,0 0,1 0,-1 0,1 0,0-1,0 1,0 0,1-1,-1 0,0 1,1-1,0 0,-1 0,1 0,0 0,0-1,0 1,0-1,0 0,0 0,1 0,-1 0,0-1,1 1,7-2,-1-1,1 0,-1 0,0-1,1-1,-2 1,1-2,0 1,-1-1,0-1,0 0,0 0,-1 0,0-1,0-1,-1 1,0-1,0-1,-1 1,0-1,4-8,2 2,22-31,-2-1,-3-2,-2-1,13-33,-32 68,0 0,-1 0,0 0,-2-1,0 1,0-1,-2-1,0 1,0 0,-2-1,0 0,-1 1,-1-1,0 1,-1-1,-1 1,-1 0,0 0,-1 0,-7-15,10 27,-1 1,0-1,0 0,0 1,0 0,-1 0,1 0,-1 0,0 0,0 1,0 0,0-1,0 2,0-1,-1 0,1 1,-1 0,1 0,-1 0,1 0,-1 1,0 0,1 0,-1 0,0 1,1-1,-1 1,1 0,-5 2,0 0,-1 0,1 1,0 1,0 0,0 0,1 0,-1 1,1 0,1 1,-1 0,1 0,1 1,-3 2,-3 9,0 0,2 1,0 0,1 0,1 1,1 0,1 0,1 1,1 0,1 0,1 0,0 0,2 5,1-11,1 0,0 0,1-1,1 1,0 0,2-1,-1 0,2 0,0-1,0 0,2 0,0-1,0 0,1 0,1-1,0 0,0-1,1 0,3 1,14 7,0 0,1-2,1-1,0-2,27 9,100 21,-91-26,-48-13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3:55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85,'-11'218,"-2"-77,7 1,7 53,0-68,-27 4,24-122</inkml:trace>
  <inkml:trace contextRef="#ctx0" brushRef="#br0" timeOffset="250.027">1 649,'43'-4,"34"-8,13 0,-4-4,-7 1,-12 4,-13-2,-10 1,-9-1,-5 0,-7-1,-4 1,-4-1,0-4,-3-4,-3 3</inkml:trace>
  <inkml:trace contextRef="#ctx0" brushRef="#br0" timeOffset="632.979">848 1,'-73'555,"70"-535,-1-6,1 0,1 0,0 0,0 0,1 1,1-1,1 0,0 1,1-1,0 0,1 0,0 0,2-1,-1 1,2-1,0 0,0 0,7 9,-7-19,-1 0,1 0,0-1,-1 1,1-2,1 1,-1 0,0-1,0 0,0-1,1 1,-1-1,0 0,1-1,-1 0,0 0,0 0,1-1,-1 1,0-1,-1-1,1 1,0-1,-1 0,1-1,-1 1,0-1,0 0,3-4,23-9,-25 14,68-24,-72 26,0 1,0 0,1 0,-1 0,0 0,0 0,0 0,0 1,0-1,0 1,0-1,0 1,-1 0,1 0,0-1,0 2,0-1,-1 0,1 0,0 0,-1 1,1-1,-1 1,0-1,0 1,1 0,-1-1,0 1,0 0,0 0,-1 0,1 0,0-1,-1 1,1 0,-1 1,5 44,-6-43,1 0,0 0,-1 0,2 0,-1 0,0 0,1 0,0 0,0 0,0 0,0 0,1 0,-1-1,1 1,0 0,0-1,0 0,1 1,-1-1,1 0,0 0,0 0,0 0,14 4</inkml:trace>
  <inkml:trace contextRef="#ctx0" brushRef="#br0" timeOffset="965.165">1525 678,'-8'16,"1"0,0 1,1-1,1 1,0 0,2 1,0-1,0 1,2 0,0-1,2 18,-1-32,1-1,-1 1,0 0,1-1,-1 1,1-1,0 1,0-1,0 1,0-1,0 0,0 1,1-1,-1 0,1 0,0 0,-1 0,1 0,0 0,0 0,0-1,1 1,-1-1,0 0,1 1,-1-1,0 0,1 0,0-1,-1 1,1 0,-1-1,1 0,0 1,-1-1,1 0,0 0,-1-1,1 1,2-1,5-1,-1-1,1-1,0 1,-1-2,1 1,-1-1,-1-1,1 1,-1-1,1-1,-2 1,1 0,-1 0,-1-1,1 0,-1 0,0-1,0 1,-1-1,0-1,-1 1,0-1,0 0,-1 1,0-2,0 1,-1 0,0 0,-1-1,0 1,-1-1,0 0,0 1,-1-1,0 1,0 0,-1-1,-1 1,0 0,0-1,0 7,0 0,-1-1,1 1,-1 0,0 1,0-1,0 0,0 1,0 0,-1 0,1 1,0-1,-1 1,0 0,1 0,-1 0,0 1,1-1,-1 1,0 1,-20-2</inkml:trace>
  <inkml:trace contextRef="#ctx0" brushRef="#br0" timeOffset="2005.495">1553 678,'1'2,"0"-1,1 1,-1 0,0-1,0 1,0 0,-1 0,1 0,0 0,-1 0,1 0,-1 0,0 0,1 0,-1 0,0 0,0 0,0 0,-1 0,1 0,0 0,-1 0,0 0,1 0,-1-1,0 1,0 0,0 0,0 0,0-1,0 1,0-1,-1 1,0 0,0 3,-33 111,32-106,0 0,1 0,0 1,0-1,2 0,-1 1,1-1,1 1,0-1,0 1,1-1,0 0,1 1,0-1,1-1,0 1,0 0,4 4,-1-9,0 1,0-1,0-1,1 1,-1-1,1-1,0 1,0-1,1-1,-1 0,1 0,-1 0,1-1,0 0,-1-1,1 0,0-1,-1 1,1-2,0 1,-1-1,0 0,1-1,-1 0,6-3,99-45,-88 40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09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59 251,'13'2,"8"3,0 0,0-2,1-1,0 0,-1-1,1-2,0 0,-1-1,1-2,-1 0,0-1,0-1,-1-1,1 0,7-6,-24 9,0 0,0 0,-1 0,0-1,0 1,0-1,0 0,0 1,-1-1,0-1,0 1,-1 0,1 0,-1-1,0 1,-1-1,1 1,-1-1,0 1,-1-1,1 1,-1-1,0 1,0 0,-1-1,1 1,-1 0,0 0,-1 0,1 0,-1 0,0 1,-1-1,1 1,-1 0,1 0,-1 0,0 0,-1 1,1 0,-1 0,-3-3,1 4,1-1,-1 1,0-1,0 2,0-1,0 1,0 0,0 1,0-1,0 2,0-1,0 1,0 0,0 0,0 1,0 0,0 0,0 0,1 1,-1 0,1 1,0-1,0 1,-4 3,-126 121,127-120,1 1,1 0,0 0,0 0,0 1,1 0,1 0,0 0,0 1,1 0,0 0,1 0,0 1,1-1,0 0,1 1,0 0,1-1,0 1,1 0,1-1,-1 1,2-1,0 0,3 9,-1-9,1-2,1 1,-1-1,2 1,-1-2,1 1,0-1,1-1,0 1,0-1,1-1,0 0,0 0,0-1,1 0,8 2,6 2,2-1,-1-2,1 0,0-2,0-1,18 0,11-8,-32-2</inkml:trace>
  <inkml:trace contextRef="#ctx0" brushRef="#br0" timeOffset="807.145">877 138,'-110'399,"82"-306,17-72,7-30,10-23,3 2,0-1,2 1,1 1,5-7,8-21,-11 22,2 1,1 1,1 0,2 1,20-22,-40 53,0 1,0-1,0 0,0 1,0-1,0 1,0-1,0 1,1-1,-1 1,0-1,0 1,1 0,-1-1,0 1,1-1,-1 1,0-1,1 1,-1 0,1-1,-1 1,1 0,-1 0,0-1,1 1,-1 0,1 0,-1-1,1 1,0 0,-1 0,1 0,-1 0,1 0,-1 0,1 0,-1 0,1 0,-1 0,1 0,-1 0,1 1,-1-1,1 0,-1 0,1 1,-1-1,1 0,-1 0,1 1,-1-1,1 0,-1 1,0-1,1 1,-1-1,0 1,1-1,-1 0,0 1,0-1,0 1,1-1,-1 1,3 38,-3-35,-3 202,3-202,0 1,0-1,1 1,-1-1,1 0,0 1,0-1,1 0,-1 0,1 0,0 0,0 0,0 0,0-1,1 1,0-1,0 1,0-1,0 0,0 0,0 0,1-1,0 1,-1-1,1 0,0 0,0 0,0 0,0-1,0 1,1-1,-1 0,0-1,1 1,-1-1,0 0,1 0,-1 0,1 0,-1-1,0 0,1 0,-1 0,0 0,0-1,0 0,0 1,0-2,15-9,-1-2,-1 0,0-1,-1 0,0-2,-1 0,-1 0,-1-1,-1-1,0 0,-1-1,7-19,2-46,-18 61</inkml:trace>
  <inkml:trace contextRef="#ctx0" brushRef="#br0" timeOffset="1564.257">1554 364,'14'-2,"-1"-2,0 1,0-2,0 0,0 0,-1-1,0-1,0 0,-1-1,0 0,0-1,0 0,-2 0,1-1,-1 0,0-1,-1 0,-1-1,1 1,-1-3,-6 12,-1 0,1 1,-1-1,1 0,-1 0,0 0,0 1,0-1,0 0,0 0,0 0,-1 1,1-1,0 0,-1 0,1 1,-1-1,0 0,0 1,0-1,0 1,0-1,0 1,0-1,0 1,0 0,-1-1,1 1,0 0,-1 0,1 0,-1 0,0 0,1 1,-1-1,0 0,1 1,-1-1,-1 0,-72 4,59 4,0 0,1 1,0 0,1 1,-1 1,2 0,-1 1,2 1,-1 0,2 1,0 0,0 0,1 1,1 1,-8 14,14-24,0 0,1 0,-1 0,1 1,0-1,0 0,1 1,-1 0,1-1,0 1,1 0,0 0,-1-1,2 1,-1 0,1 0,0-1,0 1,0 0,1-1,0 1,0-1,1 0,-1 1,1-1,0-1,0 1,1 0,0-1,0 1,0-1,0 0,0-1,1 1,0-1,4 3,3 0,0 0,0-2,0 1,1-1,0-1,0-1,-1 0,1 0,0-1,1-1,-1 0,0-1,0 0,0-1,0 0,-1-1,1-1,-1 0,1-1,8-4,1-2,-1-1,0-1,-1-1,0 0,-1-2,-1 0,0-1,-1 0,-1-2,-1 0,-1-1,0 0,10-22,17-100,-40 138,0 1,0-1,-1 1,1-1,-1 0,0 1,0-1,0 1,0-1,-1 0,0 1,0-1,0 1,0-1,0 1,0 0,-1-1,0 1,0 0,0 0,0 0,0 0,-1 0,1 1,-1-1,1 1,-1-1,0 1,0 0,0 0,0 1,-1-1,1 0,0 1,-1 0,1 0,-1 0,1 0,-1 1,-2-1,2 1,1 1,-1-1,0 1,1-1,-1 1,0 0,1 0,-1 1,1-1,0 1,-1 0,1 0,0 0,0 0,0 1,0-1,1 1,-1-1,1 1,-1 0,1 0,0 0,0 0,0 1,1-1,-1 1,1-1,0 1,0-1,0 1,0-1,0 1,1 0,0 0,0-1,0 1,0 0,1 0,-1-1,1 1,0 0,0-1,0 1,0-1,1 1,0-1,-1 0,1 0,1 1,-1-1,0-1,1 1,1 1,166 84,-164-82,0 1,0-1,-1 2,0-1,-1 0,0 1,0 0,0 0,-1 0,0 0,-1 1,0-1,0 1,-1-1,0 1,0 0,-1 0,0-1,-1 1,0 0,0-1,-1 1,0 0,0-1,-1 0,0 0,-1 0,0 0,0 0,-1-1,-3 5,-1 4</inkml:trace>
  <inkml:trace contextRef="#ctx0" brushRef="#br0" timeOffset="2192.482">2683 138,'-22'4,"-1"1,1 1,1 0,-1 2,2 1,-1 0,1 2,0 0,1 1,0 1,1 1,1 0,0 1,1 1,1 1,-7 9,15-17,1 0,0 0,1 1,0 0,1 0,0 0,0 0,1 0,1 1,-1 0,2-1,-1 1,2 0,-1 0,2 0,-1 0,2 4,-1-12,0-1,0 0,1 1,-1-1,1 0,-1 0,1 0,0 0,0 0,-1 0,2-1,-1 1,0-1,0 1,0-1,1 0,-1 0,0 0,1 0,-1 0,1 0,0-1,-1 1,1-1,-1 0,1 0,0 0,-1 0,1 0,0 0,-1-1,1 1,86-26,-81 23,21-12,1-1,-2-2,0-1,-1-1,-1-1,-1-1,-1-2,12-16,43-37,-79 77,0-1,0 1,0-1,1 1,-1-1,0 1,0-1,1 1,-1-1,0 1,1-1,-1 1,1-1,-1 1,1 0,-1-1,1 1,-1 0,1-1,-1 1,1 0,-1 0,1-1,-1 1,1 0,0 0,-1 0,1 0,-1 0,1 0,0 0,-1 0,1 0,-1 0,1 0,0 0,-1 0,1 1,-1-1,1 0,-1 0,1 1,-1-1,1 0,-1 1,1-1,-1 0,1 1,-1-1,1 1,-1-1,0 1,1-1,-1 1,0-1,0 1,1-1,-1 1,0-1,0 1,0-1,1 2,-3 39,-15 35,-23 176,37-152,-4-2,-5 1,-6 12,14-90,0 0,-2 0,0 0,-2-1,0 0,-1-1,-1 0,-1 0,0-1,-2 0,0-1,-1 0,0-1,-2-1,1-1,-10 6,22-17,0 0,-1 0,0-1,1 0,-1 0,0 0,0 0,0 0,-1-1,1 0,0 0,0 0,-1 0,1 0,-1-1,1 0,0 0,-1 0,1-1,-1 0,1 1,0-2,-1 1,1 0,0-1,0 0,0 0,0 0,0 0,1 0,-1-1,1 0,-1 0,1 0,0 0,0 0,0-1,1 1,-1-1,-1-3,0-10,1 0,1 1,1-1,0 0,1 0,1 0,0 0,1 0,1 0,1 0,0 1,1 0,1 0,1 0,0 0,1 1,5-7,46-76,3 3,5 4,23-22,-63 80</inkml:trace>
  <inkml:trace contextRef="#ctx0" brushRef="#br0" timeOffset="2841.976">3192 166,'-16'24,"2"0,1 1,1 0,1 1,1 0,2 1,0 0,2 1,0 6,5-31,1-1,0 1,-1 0,1 0,0 0,1 0,-1-1,0 1,1 0,0 0,-1 0,1-1,0 1,0 0,1-1,-1 1,0-1,1 1,0-1,0 0,-1 0,1 0,0 0,1 0,-1 0,0 0,0-1,1 1,-1-1,1 0,-1 1,1-1,0 0,0-1,-1 1,1 0,0-1,0 0,0 1,-1-1,1 0,2-1,8-2,0 0,0-1,0-1,-1 0,1-1,-1 0,-1-1,1 0,-1-1,0 0,-1-1,0 0,0-1,-1 0,-1 0,1-1,-2 0,1-1,1-4,-2 6,55-86,-60 95,0 1,0-1,0 1,0-1,0 1,0 0,0 0,0 0,0 0,0 0,0 1,0-1,0 1,0-1,0 1,0-1,0 1,0 0,0 0,0 0,-1 0,1 1,0-1,-1 0,1 1,-1-1,0 1,1-1,-1 1,0 0,0-1,0 1,0 0,0 0,0 0,-1 0,1 0,-1 0,1 0,-1 0,0 0,1 0,-1 0,0 0,-1 0,1 0,0 1,2 2,11 43,-1 0,-2 0,-2 1,-3 0,-1 19,-2-35,-1 0,-2 0,-2 0,0 0,-3-1,0 1,-2-1,-2-1,0 1,-6 7,6-19,-7 20,-2-1,-2 0,-2-2,-1-1,-1 0,-5 0,28-33,0 0,0-1,0 1,-1-1,1 0,-1 0,1 0,-1 0,0 0,0 0,0-1,0 0,0 1,0-1,0 0,-1 0,1-1,0 1,0-1,-1 0,1 1,0-1,-1-1,1 1,0 0,-1-1,1 0,0 0,0 0,0 0,-1 0,1-1,1 1,-1-1,0 0,0 0,1 0,-1 0,1 0,-1-1,0 0,-2-5,0 1,1-1,0 0,0 0,1 0,0-1,1 1,-1-1,2 1,-1-1,1 0,1 0,-1 0,1 0,1 1,0-1,0 0,1 0,0 1,0-1,1 0,4-12,2-1,0 1,1 0,1 1,0 0,2 1,10-12,-7 10,1 2,1 0,0 1,1 1,1 1,1 0,0 1,1 2,1 0,0 2,0 0,1 1,0 2,1 0,0 2,6 0,-7 3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15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1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59 111,'-10'24,"-2"17,-1 7,4 0,2-4,2-4,3-9</inkml:trace>
  <inkml:trace contextRef="#ctx0" brushRef="#br0" timeOffset="810.793">229 365,'26'-39,"-22"26,130-291,-126 341,29 140,-37-174,1 1,0-1,0 0,0 1,0-1,1 0,-1 0,1 0,0 0,0 0,0 0,0 0,1-1,-1 1,1-1,-1 0,1 0,0 0,0 0,0 0,0 0,0-1,1 0,-1 1,0-1,1 0,-1-1,0 1,1-1,-1 1,1-1,-1 0,1 0,-1 0,1-1,-1 0,1 1,-1-1,0 0,1 0,-1-1,0 1,0-1,0 0,0 1,0-1,1-2,9-13,0-1,-2 0,0 0,-1-1,-1-1,-1 0,-1 0,-1 0,0-1,-2 0,2-14,-1 10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17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96,'-2'0,"1"0,0 0,0 0,0 0,0-1,0 1,0 0,0-1,0 1,-1-1,1 1,1-1,-1 0,0 1,0-1,0 0,0 0,0 1,1-1,-1 0,0 0,1 0,-1 0,0 0,1 0,-1 0,1 0,0 0,-1 0,1-1,0 1,0 0,0 0,0 0,0 0,0 0,0-1,0 1,0 0,0 0,1 0,-1 0,0 0,1 0,-1 0,1 0,-1 0,1 0,-1 0,1 0,0 0,0 0,-1 0,1 1,0-1,0 0,0 0,0 1,0-1,0 1,0-1,0 1,0-1,0 1,0 0,0-1,0 1,1 0,-1 0,0 0,-17 2,0 1,0 0,0 1,0 1,1 1,0 0,0 1,0 0,1 2,0-1,1 2,0 0,0 0,1 1,0 1,1 0,1 0,0 1,-1 2,5-9,0 0,1 0,0 1,0-1,0 1,1 0,0 1,0-1,0 1,1 0,1-1,-1 1,1 0,1 1,-1-1,1 0,1 0,-1 1,2-1,-1 0,1 1,0-1,1 0,0 0,0 0,1 0,0 0,0 0,1-1,0 0,0 1,0-2,1 1,1 0,-1-1,1 0,0 0,0-1,5 4,5-1,0-1,1 0,-1-1,2-1,-1 0,1-1,-1-2,1 1,0-2,0 0,0-1,0-1,16-3,1-8,-29 6</inkml:trace>
  <inkml:trace contextRef="#ctx0" brushRef="#br0" timeOffset="500.133">563 266,'4'0,"8"0,5 0,5 0,4 0,2-5,1-2,0 1,-4 1</inkml:trace>
  <inkml:trace contextRef="#ctx0" brushRef="#br0" timeOffset="1287.355">845 463,'218'-284,"-62"121,-155 162,-1 0,1 0,-1 0,1 0,-1 0,1 0,-1 0,1 1,0-1,0 0,0 1,-1-1,1 0,0 1,0-1,0 1,0-1,0 1,0-1,0 1,0 0,0 0,0-1,0 1,0 0,0 0,0 0,0 0,0 0,0 0,0 0,0 1,0-1,0 0,0 1,0-1,0 0,0 1,0-1,0 1,0 0,0-1,0 1,-1 0,1-1,0 1,-1 0,1 0,0 0,-1-1,1 1,-1 0,1 0,-1 0,1 0,5 141,-8-91,1-30,4 57,-2-76,-1 0,1 0,-1 0,1 0,0 0,0 0,0 0,0 0,0-1,0 1,0 0,1-1,-1 1,1-1,-1 0,1 1,-1-1,1 0,0 0,-1 0,1 0,0 0,0 0,0-1,0 1,0-1,0 1,0-1,0 0,0 1,0-1,0 0,0 0,1-1,8-2,-1 0,1-1,-1 0,0-1,0 0,-1 0,1-1,-1-1,0 1,-1-1,0-1,0 0,0 0,-1 0,0-1,0-3,46-43,111-63,-163 118,-1-1,1 1,0-1,-1 1,1 0,0-1,0 1,-1 0,1 0,0-1,0 1,0 0,0 0,-1 0,1 0,0 0,0 0,0 0,-1 1,1-1,0 0,0 0,0 1,-1-1,1 0,0 1,-1-1,1 0,0 1,-1-1,1 1,0 0,-1-1,1 1,-1-1,1 1,-1 0,1-1,-1 1,0 0,1 0,-1-1,0 1,1 0,-1 0,0-1,0 1,0 0,0 0,0 0,0 0,0 0,1 52,-1-43,-21 121,15-99,2 1,1-1,1 1,2 0,2 3,-1 8,-1-20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21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149 264,'81'21,"-59"-23,0 0,-1-1,1-1,-1-1,0-1,0-1,-1-1,0-1,0 0,-1-2,11-7,-15 9,-1-2,1 1,-1-2,-1 0,0 0,-1-1,0-1,-1 0,-1-1,0 0,-1 0,-1-23,-8 37,0 1,-1-1,1 1,0-1,-1 0,1 1,-1-1,1 1,0-1,-1 1,0-1,1 1,-1-1,1 1,-1 0,1-1,-1 1,0 0,1-1,-1 1,0 0,1 0,-1 0,0 0,1-1,-1 1,0 0,0 0,1 0,-1 1,0-1,1 0,-1 0,0 0,1 0,-1 1,0-1,1 0,-1 1,0-1,1 0,-1 1,1-1,-1 1,1-1,-1 1,1-1,-1 1,1-1,0 1,-1-1,1 1,-1 0,-9 9,0 0,1 1,0 0,0 1,1 0,1 1,0-1,0 1,2 1,0-1,0 1,1 0,0 4,-4 6,-32 118,7 2,6 0,-2 79,-27 150,50-334,-2 1,-2-2,-1 1,-2-2,-2 1,-1-2,-18 28,34-61,-1 1,-1-1,1 0,0 0,-1 0,1 0,-1-1,0 1,0 0,0-1,0 1,-1-1,1 0,-1 1,1-1,-1 0,0-1,0 1,0 0,0-1,0 0,0 1,0-1,0-1,0 1,-1 0,1-1,0 0,-1 1,1-1,0 0,-1-1,1 1,0-1,0 1,-1-1,1 0,0 0,0-1,0 1,0-1,-1 0,-8-13,1-1,1-1,0 1,2-2,-1 1,2-1,1 0,0-1,1 1,1-1,1 0,1-1,0 1,1 0,2 0,-1-1,4-9,-5-2,2 0,2 0,0 0,2 0,2 1,1 0,1-1,-5 20,0 0,1 1,0-1,1 1,0 0,1 1,0-1,1 1,0 1,0-1,0 1,1 1,1-1,-1 2,1-1,0 1,1 1,-1 0,1 0,2 1,29-7,0 1,0 3,1 2,0 1,0 2,1 2,-1 3,-21-3,2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10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0,'0'5,"-5"6,-6 6,-2 5,-3-1,1 0,4 2,-3 2,3 1,2 1,8 1,9-5,8-5,5-7,5-5,-2-8,-11-4,-6 0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37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6 198,'-1'285,"-1"-300,1-1,0 1,1-1,1 0,0 1,1-1,1 1,0-1,1 1,1 0,0 0,1 1,1 0,0 0,1 0,7-9,-9 12,1-1,0 1,0 1,1-1,1 1,0 1,0 0,1 0,0 0,0 2,1-1,0 1,0 1,1 0,0 0,0 1,0 1,1 0,-1 1,12-2,-21 6,1 0,-1 1,1-1,-1 1,0-1,1 1,-1 0,0 1,0-1,-1 0,1 1,0 0,-1-1,1 1,-1 0,0 0,0 0,0 1,-1-1,1 0,-1 1,0-1,0 1,0-1,0 1,0 0,-1-1,0 1,0 0,0 0,0-1,0 1,-1 0,1-1,-2 4,1 18</inkml:trace>
  <inkml:trace contextRef="#ctx0" brushRef="#br0" timeOffset="499.902">796 141,'-29'12,"0"1,1 2,1 0,0 2,1 1,1 2,-11 10,29-24,0 1,1-1,0 1,0 0,0 1,1-1,0 1,0 0,1 0,0 1,1-1,0 1,0 0,1-1,0 2,0-1,0 7,3-14,0 0,-1 0,1 1,0-1,0 0,0 0,1 0,-1 0,0 0,1 0,-1-1,1 1,0 0,0-1,-1 1,1-1,0 0,0 1,0-1,1 0,-1 0,0 0,0-1,0 1,1 0,-1-1,0 0,1 1,-1-1,0 0,1 0,-1 0,1-1,-1 1,0 0,0-1,3 0,85-33,138-142,-228 174,1 1,0 0,0 0,-1 0,1 0,0 0,0 0,0 0,0 0,0 1,0-1,0 0,1 1,-1-1,0 0,0 1,0 0,1-1,-1 1,0 0,1-1,-1 1,0 0,0 0,1 0,-1 0,0 0,1 0,-1 1,0-1,1 0,-1 1,0-1,0 1,0-1,1 1,-1 0,0-1,0 1,0 0,0 0,0 0,0 0,0 0,0 0,-1 0,1 0,0 0,0 0,16 101,-12-76</inkml:trace>
  <inkml:trace contextRef="#ctx0" brushRef="#br0" timeOffset="1085.711">1079 424,'287'-307,"-286"306,0-1,0 0,-1 1,1-1,0 1,1-1,-1 1,0 0,0-1,1 1,-1 0,0 0,1 0,-1 0,1 0,0 0,-1 0,1 1,0-1,-1 0,1 1,0 0,0-1,-1 1,1 0,0 0,0 0,0 0,-1 0,1 0,0 1,0-1,0 0,-1 1,1 0,0-1,-1 1,1 0,0 0,-1 0,1 0,-1 0,0 0,1 0,-1 1,0-1,0 0,0 1,1-1,-1 1,0 1,-4 87,-5-18,8-71,0 0,0 1,0-1,0 0,1 1,-1-1,0 0,1 1,-1-1,1 0,-1 0,1 0,-1 1,1-1,0 0,0 0,-1 0,1 0,0 0,0 0,0 0,0 0,0-1,1 1,-1 0,0-1,0 1,0 0,1-1,-1 0,0 1,0-1,1 0,-1 1,0-1,1 0,-1 0,0 0,1 0,-1-1,0 1,1 0,-1 0,0-1,1 1,-1-1,1 0,59-33,-57 30,149-94,-151 98,0-1,-1 1,1 0,-1 0,1-1,0 1,-1 0,1 1,-1-1,1 0,0 0,-1 1,1-1,-1 0,1 1,-1 0,1-1,-1 1,1 0,-1 0,0 0,0 0,1 0,-1 0,0 0,0 0,0 0,0 1,0-1,0 0,0 1,-1-1,1 1,0-1,-1 1,1-1,-1 1,0-1,1 1,-1 0,0-1,0 2,13 74,-6 1,-2-59</inkml:trace>
  <inkml:trace contextRef="#ctx0" brushRef="#br0" timeOffset="1515.64">2010 311,'239'-35,"-224"33,-1-1,1 0,-1-1,1 0,-1-1,-1-1,1 0,-1-1,0 0,0-1,-1-1,0 0,0 0,-1-1,-1-1,8-8,-16 15,1 1,-1-1,0 0,0 1,-1-1,1 0,-1 0,1 0,-1-1,-1 1,1 0,-1 0,1-1,-1 1,0 0,-1 0,1-1,-1 1,0 0,0 0,0 0,0 0,-1 0,0 0,1 0,-1 0,-1 1,1-1,-1 1,1-1,-1 1,0 0,0 0,0 0,-1 1,1-1,-1 1,1 0,-1 0,0 0,0 0,0 0,-11 1,0 1,0 0,0 0,0 2,1 0,-1 1,0 0,1 1,0 0,0 1,0 1,1 1,0 0,0 0,0 1,1 1,0 0,1 1,0 0,1 0,0 1,0 1,1 0,1 0,0 0,0 1,0 5,4-11,0 0,1 1,0-1,0 1,1 0,0-1,0 1,1 0,0 0,0 0,1 0,0 1,0-1,1 0,0 0,1 0,-1 0,2-1,-1 1,1 0,0-1,1 0,-1 1,2-1,-1-1,1 1,0-1,0 0,1 0,4 4,13 3,0-1,1-1,1-1,0-2,0 0,0-1,1-2,0-1,0-1,0-1,0-1,1-1,-1-2,11-2,-3 4,-10-1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4:54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675 113,'-79'55,"-183"145,-9-3,253-183</inkml:trace>
  <inkml:trace contextRef="#ctx0" brushRef="#br0" timeOffset="482.62">25 141,'45'23,"-12"1,-2 2,-1 2,-1 0,-1 2,-2 1,-1 1,-1 1,-1 4,-11-20,72 106,8-35,-87-87</inkml:trace>
  <inkml:trace contextRef="#ctx0" brushRef="#br0" timeOffset="861.728">646 395,'-33'0,"-26"5,-8 1,4 0,6-1,9-1,8-2,6-1,3 4,3 2,1-1,1-2,-1-1,0 4,0 0,-1-1,5-1</inkml:trace>
  <inkml:trace contextRef="#ctx0" brushRef="#br0" timeOffset="1443.993">392 0,'1'67,"-13"150,-23-20,13 29,9-152,10-62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16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598 111,'-9'-10,"0"0,0 1,-1 0,-1 0,1 2,-1-1,-1 1,1 1,-1 0,0 0,-1 1,1 1,-1 0,0 1,0 0,0 1,0 1,0 0,0 0,-9 2,-1 4,0 0,1 2,0 1,0 0,0 2,2 1,-1 0,1 1,1 1,-15 14,24-17,0 1,2 0,-1 0,1 1,1 0,0 0,1 1,0 0,1 0,0 0,1 1,1 0,0-1,1 1,0 0,2 0,-1 1,1-1,1 0,1 0,0 0,1 0,0-1,1 1,0-1,2 1,-1-1,8 11,-8-11,1 0,0-1,0 0,1 0,1-1,0 0,1 0,0-1,0 0,1 0,1-1,-1-1,1 1,1-2,0 0,0 0,0-1,0-1,1 0,0 0,2-1,157-5,-115-11,-52 13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17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90,'-10'3,"0"0,0 1,1 0,-1 0,1 1,0 0,1 1,-1 0,1 1,0-1,1 1,-1 1,1 0,1 0,-5 6,8-9,0 0,0 0,1 0,0 1,0-1,0 0,0 1,1 0,0-1,0 1,0 0,1-1,0 1,0 0,1 0,-1-1,1 1,0 0,1-1,0 1,-1-1,2 0,-1 1,1-1,-1 0,1 0,1-1,2 5,-3-5,0 0,1 0,-1-1,1 1,-1-1,1 0,0 0,0 0,1-1,-1 1,0-1,1 0,0 0,-1 0,1-1,0 0,0 0,0 0,0-1,0 1,0-1,0 0,0 0,0-1,0 0,-1 0,1 0,0 0,2-2,3-1,-1 0,0 0,0-1,-1-1,1 0,-1 0,0 0,-1-1,0 0,0 0,0-1,-1 0,0 0,1-3,-3 5,1 0,-1 0,-1 0,1-1,-1 1,0-1,0 0,-1 0,0 0,0-1,-1 1,1 0,-2 0,1-1,-1 1,0-1,-1 1,0 0,0-1,0 1,-1 0,0 0,0 0,-1 0,0 0,0 0,-3-3,3 5,0 1,-1-1,1 1,-1 0,1 0,-1 0,0 1,-1 0,1-1,-1 1,1 1,-1-1,0 1,0 0,0 0,0 0,0 1,0-1,-1 1,1 1,-1-1,1 1,0 0,-1 0,1 0,-4 1,-9 5</inkml:trace>
  <inkml:trace contextRef="#ctx0" brushRef="#br0" timeOffset="735.916">670 90,'-4'1,"0"1,0 0,1-1,-1 1,1 1,0-1,-1 0,1 1,0 0,0-1,1 1,-1 0,0 1,1-1,0 0,0 1,0-1,0 2,-1 0,-95 183,98-188,0 1,0-1,0 0,1 0,-1 0,0 0,0 0,0 0,1 1,-1-1,0 0,0 0,0 0,0 1,1-1,-1 0,0 0,0 0,0 1,0-1,0 0,0 0,0 0,0 1,0-1,0 0,0 1,16-23,147-206,-134 198,-29 30,0-1,1 0,-1 1,0-1,1 1,-1-1,1 1,-1 0,1-1,-1 1,1 0,0-1,-1 1,1 0,-1-1,1 1,0 0,-1 0,1 0,-1 0,1-1,0 1,-1 0,1 0,0 0,-1 0,1 1,0-1,-1 0,1 0,0 0,-1 0,1 1,-1-1,1 0,-1 1,1-1,0 0,-1 1,1-1,-1 1,1-1,-1 0,0 1,1-1,-1 1,0 0,1-1,-1 1,0-1,1 1,-1 0,0-1,0 1,0 0,-15 80,13-70,0-1,0 1,1-1,1 1,0-1,0 1,1-1,0 1,1-1,0 1,1-1,0 0,0 0,1 0,1 0,0-1,0 0,0 0,1 0,1 0,-1-1,2 0,1 1,-6-7,1 1,-1-2,1 1,-1 0,1-1,-1 1,1-1,0 0,0-1,0 1,0-1,0 1,-1-1,1 0,0 0,0-1,0 1,0-1,0 0,-1 0,1 0,0-1,-1 1,1-1,-1 0,1 0,-1 0,0 0,0-1,0 1,0-1,0 0,74-103,-39-15,-36 99</inkml:trace>
  <inkml:trace contextRef="#ctx0" brushRef="#br0" timeOffset="1250.682">1517 90,'-7'-5,"0"0,0 1,-1 0,1 0,-1 1,0 0,0 0,0 1,0 0,0 1,-1-1,1 2,-1-1,1 1,0 0,-1 1,1 0,0 0,-1 1,1 0,0 0,0 1,0 0,1 0,-1 1,1 0,0 1,0-1,0 1,0 1,-1 1,6-6,0 1,1-1,-1 1,0-1,1 1,0 0,-1 0,1-1,0 1,-1 0,1 0,0 0,1 1,-1-1,0 0,1 0,-1 0,1 0,-1 1,1-1,0 0,0 1,0-1,0 0,1 0,-1 1,1-1,-1 0,1 0,0 0,0 0,0 0,0 0,0 0,0 0,0 0,1 0,-1 0,1-1,3 4,0 0,0-1,0 0,0 0,1 0,0-1,0 1,0-1,0-1,1 1,-1-1,7 1,8 1,-16-4,1 0,0 1,0 0,0 0,0 0,-1 1,1-1,-1 1,1 1,-1-1,0 1,0 0,0 0,0 1,0-1,-1 1,1 0,-1 1,0-1,2 4,-7-3,1 0,-2 1,1-1,0 0,-1 0,0 0,0-1,-1 1,1 0,-1-1,0 1,0-1,0 0,-1 0,0 0,0-1,0 1,0-1,0 0,0 0,-1 0,0-1,1 1,-1-1,0-1,0 1,-1 0,3-1,-158 61,149-60</inkml:trace>
  <inkml:trace contextRef="#ctx0" brushRef="#br0" timeOffset="1985.93">1714 429,'37'-14,"-1"-2,-1-1,-1-2,0-1,-1-2,6-7,-34 26,0-1,0 0,0 0,-1-1,1 1,-1-1,0 0,0 0,-1 0,1 0,-1-1,0 0,-1 1,1-1,-1 0,-1 0,1 0,-1-1,0 1,0 0,-1 0,1-1,-1 1,-1 0,0-1,-2 3,0 1,-1-1,1 1,-1 0,0 1,0-1,0 1,0-1,0 1,-1 1,1-1,-1 0,1 1,-1 0,0 0,1 1,-1-1,0 1,0 0,1 0,-1 0,0 1,1 0,-1 0,0 0,1 0,-1 1,1 0,0 0,-1 0,-2 2,-5 1,-1 0,1 0,0 1,0 1,0 0,1 1,0 0,1 0,0 1,0 1,1 0,0 0,1 0,0 1,1 1,0-1,0 1,2 0,-1 1,1-1,-1 10,5-17,1-1,0 0,0 0,1 0,-1 0,1 0,0 0,0 0,1 0,-1 0,1 0,-1-1,1 1,0 0,1-1,-1 0,1 1,-1-1,1 0,0 0,0-1,0 1,1 0,-1-1,1 0,-1 0,1 0,0 0,-1-1,1 0,0 1,3-1,134 14,-115-15,18 1,1-1,-1-3,0-1,0-3,0-1,16-7,-45 11,-1-1,1 0,-1-1,0 0,-1-1,1-1,-1 0,-1 0,0-2,0 0,-1 0,10-12,41-83,-59 100,-1 0,-1 0,1 0,-1 0,1-1,-1 1,-1 0,1 0,-1-1,0 1,0-1,-1 1,1 0,-1 0,-1-1,1 1,-1 0,1 0,-1 0,-1 0,0-1,-2 1,-1 1,1 0,-1 1,0-1,0 1,0 0,-1 0,1 1,0 0,-1 0,0 1,1-1,-1 1,0 1,0-1,0 1,0 1,1-1,-1 1,0 0,0 1,1 0,-1 0,1 0,0 0,-1 1,1 0,0 1,1-1,-1 1,0 1,0 0,4-3,-1 1,0 1,1-1,0 0,0 1,0-1,0 1,0-1,1 1,0 0,0 0,0 0,0 0,0 0,1-1,0 1,-1 1,2-1,-1 0,0-1,1 1,0 0,0 0,0 0,0 0,0 0,1-1,0 1,0-1,0 1,0-1,0 0,1 1,0-1,-1-1,1 1,0 0,0-1,1 1,-1-1,0 0,1 0,-1 0,1-1,0 1,0-1,0 0,1 1,171 44,-171-46,0 0,0 1,0 0,0 0,0 0,0 1,0 0,-1 0,1 0,-1 0,1 1,-1 0,0 0,0 0,0 0,0 0,0 1,-1 0,0 0,1 0,-2 0,1 0,0 1,-1-1,0 1,0 0,0 0,-1-1,1 1,-1 0,0 0,-1 1,0 3,-1 0,-1-1,1 1,-2 0,1-1,-1 0,0 1,-1-1,0 0,0 0,-1-1,-6 12</inkml:trace>
  <inkml:trace contextRef="#ctx0" brushRef="#br0" timeOffset="2372.466">2843 147,'-4'19,"0"0,0 1,2 0,1 0,0 0,1 0,2 0,0 0,1-1,0 1,2-1,0 1,2-1,0-1,1 0,1 0,5 8,-6-15,49 52,-56-62,1 1,0-1,0 0,0 0,0 0,0 0,0 0,0-1,1 1,-1-1,0 1,0-1,0 0,1 0,-1 0,0 0,0 0,1 0,-1-1,0 1,0-1,0 1,1-1,-1 0,0 0,0 0,0 0,0 0,-1-1,1 1,0 0,0-1,-1 0,2-1,50-100,-41 70,59-169,-59 179,0 5</inkml:trace>
  <inkml:trace contextRef="#ctx0" brushRef="#br0" timeOffset="2750.836">3408 316,'1'0,"45"-17,-1-1,-1-2,0-3,-2-1,0-2,-2-2,8-8,-46 35,1-1,-1 1,0-1,0 1,1-1,-1 0,0 0,0 0,-1 0,1 0,0 0,-1 0,1-1,-1 1,0-1,0 1,0-1,0 0,0 1,0-1,-1 0,1 1,-1-1,0 0,0 0,0 1,0-1,0 0,-1 0,1 1,-1-1,0 0,0 1,0-1,0 0,0 1,0 0,-1-1,1 1,-1 0,0-1,-7-1,0 0,0 1,0 0,0 0,-1 1,1 0,-1 0,0 1,0 1,1-1,-1 2,0-1,0 2,1-1,-1 1,1 0,-1 1,1 0,0 1,-6 3,4-4,0 1,0 0,0 1,1 0,-1 0,1 1,1 0,-1 1,1 0,0 1,1 0,0 0,0 1,1 0,0 0,0 1,1 0,0 0,1 0,0 1,1 0,0 0,1 0,0 0,1 0,0 1,0-1,1 1,1 0,0-1,1 1,0 1,5 2,0-1,1-1,1 1,0-1,0-1,1 1,1-1,0-1,1 0,0 0,1-1,0-1,0 0,1-1,0 0,0 0,1-2,0 0,1 0,-1-1,1-1,0-1,0 0,0-1,0 0,0-1,1-1,1 0,174-4,-147-7,-26 5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2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1 520,'1'-31,"1"0,2 0,1 0,1 1,2 0,1 0,1 0,2 2,0-1,3 2,0 0,1 0,5-3,84-72,-104 102,0-1,0 1,0-1,0 0,0 1,0 0,0-1,0 1,0-1,0 1,0 0,0 0,0 0,0 0,0 0,0 0,0 0,0 0,0 0,0 0,0 0,0 1,0-1,0 0,0 1,0-1,0 1,0-1,0 1,0 0,0-1,0 1,-1 0,1-1,0 1,0 0,-1 0,1 0,-1 0,1 0,-1 0,1 0,-1 0,1 0,13 55,-12-41,4 14,23 79,-27-105,-1 0,1 0,-1-1,1 1,0-1,0 1,1-1,-1 0,0 0,1 0,-1 0,1 0,-1 0,1-1,0 1,0-1,0 0,0 0,0 0,0 0,0 0,0-1,0 0,0 1,1-1,-1 0,0 0,0-1,0 1,0-1,0 0,2 0,7-3,-1-1,-1 0,1-1,-1 0,0 0,0-1,-1 0,1-1,-2 0,3-3,21-18,76-72,-107 100,-1 1,0-1,1 1,-1-1,1 1,-1-1,1 1,-1-1,1 1,-1 0,1-1,-1 1,1 0,0-1,-1 1,1 0,-1 0,1-1,0 1,-1 0,1 0,0 0,-1 0,1 0,0 0,-1 0,1 0,0 0,-1 0,1 1,0-1,-1 0,1 0,-1 1,1-1,0 0,-1 1,1-1,-1 0,1 1,-1-1,1 1,-1-1,0 1,1-1,-1 1,1-1,-1 1,0 0,1-1,-1 1,0-1,0 1,0 0,1-1,-1 1,0 0,0-1,0 1,0 0,0-1,0 1,0 0,-1 0,-3 44,0-25,-1-3,1 0,1 0,1 1,0-1,1 1,1 0,1-1,0 1,3 10,24 13,-11-29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23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53 565,'-7'10,"1"0,0 1,0 0,1 0,1 0,0 0,0 1,1 0,1 0,0 0,0 0,1 0,1 0,0 0,1 1,0-1,1 0,0 1,-1-11,0 0,0 0,0 0,0 0,0-1,0 1,0 0,1-1,-1 1,1-1,-1 1,1-1,-1 0,1 0,0 0,0 0,-1 0,1 0,0 0,0 0,0-1,0 1,0-1,0 0,0 1,0-1,0 0,0 0,0 0,0 0,0-1,1 1,-1-1,-1 1,1-1,0 0,0 1,0-1,0 0,0 0,-1 0,1-1,0 1,67-61,-63 54,-1 1,0-1,-1 0,1 0,-1 0,-1-1,0 1,0-1,-1 0,0 0,0 0,-1 0,0 0,-1 0,0 0,0 0,-1-1,0 1,-1 0,0 1,-3-9,3 14,1 0,-1 1,0-1,0 1,0 0,0 0,0-1,0 1,-1 1,1-1,-1 0,1 0,-1 1,0 0,0-1,1 1,-1 0,0 1,0-1,0 0,0 1,0 0,0-1,0 1,-1 0,1 1,0-1,0 0,0 1,0 0,0 0,1 0,-2 0,-14 5</inkml:trace>
  <inkml:trace contextRef="#ctx0" brushRef="#br0" timeOffset="548.09">307 875,'198'-312,"-198"311,28-31,-28 32,0-1,1 1,-1-1,1 1,-1-1,1 1,-1-1,1 1,-1 0,1-1,-1 1,1 0,-1-1,1 1,0 0,-1 0,1 0,-1-1,1 1,0 0,-1 0,1 0,0 0,-1 0,1 0,0 0,-1 0,1 1,-1-1,1 0,0 0,-1 0,1 1,-1-1,1 0,-1 1,1-1,-1 0,1 1,-1-1,1 1,-1-1,1 1,-1-1,0 1,1-1,-1 1,0-1,1 1,-1 0,0-1,0 1,1-1,-1 1,0 0,0 0,6 57,-6-52,0 1,0-1,0 0,1 1,0-1,0 0,1 0,-1 1,1-1,1-1,-1 1,4 5,-4-10,0 1,1-1,-1 0,1 0,0 0,-1 0,1 0,0-1,0 1,-1-1,1 1,0-1,0 0,-1 0,1-1,0 1,0-1,-1 1,1-1,0 0,-1 0,1 0,0 0,-1 0,0-1,1 1,-1-1,0 1,0-1,1 0,-1 0,-1 0,1 0,0-1,1-1,6-3,37-30,87-54,-132 91,0-1,1 1,-1 0,0-1,0 1,0 0,0 0,0 0,1 0,-1 0,0 0,0 0,0 0,0 0,0 1,0-1,1 0,-1 1,0-1,0 1,0-1,0 1,0 0,0-1,0 1,-1 0,1 0,0-1,0 1,0 0,-1 0,1 0,-1 0,1 0,0 0,-1 0,0 0,1 0,-1 0,0 1,1-1,-1 0,0 0,0 0,0 0,0 0,0 1,0 0,-3 59,-24 115,26-151</inkml:trace>
  <inkml:trace contextRef="#ctx0" brushRef="#br0" timeOffset="1245.565">1267 734,'39'-11,"-1"-2,0-2,0-2,-2-1,4-4,-35 20,0-1,0 0,0 0,0 0,0 0,0-1,-1 0,0 0,0 0,0-1,0 1,-1-1,1 0,-1 0,-1 0,1 0,-1-1,1 1,-2-1,1 0,-1 1,1-1,-2 0,1 0,0-5,-5 7,-1 0,1 0,0 0,-1 1,0-1,0 1,0 1,0-1,0 1,-1 0,1 0,-1 0,1 1,-1 0,0 0,1 0,-1 1,0-1,0 2,0-1,1 1,-1-1,0 1,1 1,-1-1,-7 3,0 1,1-1,-1 2,1 0,0 0,1 1,-1 1,1 0,1 0,-1 1,2 0,-1 1,1 0,-4 7,2-4,1 1,0 0,1 0,1 1,0 1,1-1,0 1,1 0,1 1,3-11,1 0,0 0,0 0,0 0,1 0,0 0,0 0,0 0,1 0,0 0,0 0,1-1,-1 1,1 0,0 0,1-1,0 1,-1-1,2 0,-1 0,0 0,1 0,0-1,0 0,1 1,3 1,-1-1,1-1,0 0,0-1,0 0,0 0,1-1,-1 0,1 0,-1-1,1 0,0 0,-1-1,1-1,0 1,-1-1,1-1,-1 0,1 0,-1 0,0-1,0 0,0-1,3-2,16-2,-2 0</inkml:trace>
  <inkml:trace contextRef="#ctx0" brushRef="#br0" timeOffset="1711.933">1690 875,'9'-31,"1"1,1 0,2 1,1 1,1 0,1 0,16-18,-3 19,-28 27,-1 0,1-1,-1 1,1 0,0 0,-1 0,1 0,-1-1,1 1,0 0,-1 0,1 0,0 0,-1 1,1-1,-1 0,1 0,0 0,-1 0,1 1,-1-1,1 0,0 0,-1 1,1-1,-1 0,1 1,-1-1,1 1,-1-1,0 1,1-1,-1 1,1-1,-1 1,0-1,0 1,1-1,-1 1,0 0,0-1,0 1,1-1,-1 1,0 0,0-1,0 1,0 0,0-1,0 1,0-1,-1 1,1 0,0-1,0 1,-6 61,4-58,0 0,1 1,0-1,0 0,0 0,0 1,1-1,-1 1,1-1,0 1,1-1,-1 0,1 1,0-1,0 0,0 1,0-1,1 0,0 0,0 0,0 0,0 0,0-1,1 1,0-1,0 1,0-1,0 0,0 0,1-1,2 3,-2-3,0 0,1-1,-1 1,1-1,-1 0,1 0,-1-1,1 1,0-1,-1 0,1 0,0-1,-1 1,1-1,-1 0,1 0,-1-1,1 1,-1-1,0 0,0 0,0-1,0 1,0-1,0 0,0 0,81-95,-63 25,-20 50</inkml:trace>
  <inkml:trace contextRef="#ctx0" brushRef="#br0" timeOffset="4179.558">2565 0,'-3'38,"-2"-1,-2 0,-1 0,-9 25,-26 142,12 58,31-157,0-93</inkml:trace>
  <inkml:trace contextRef="#ctx0" brushRef="#br0" timeOffset="4432.152">2311 339,'24'24,"27"8,10-2,-1-10,-1-9,-6-6,-6-4,-8-7,-4-3,-5 1,-1 1,-2-2,-5-1</inkml:trace>
  <inkml:trace contextRef="#ctx0" brushRef="#br0" timeOffset="4746.946">2960 508,'-2'11,"2"0,-1 0,2 0,-1 0,2 0,-1 0,1 0,1 0,0-1,1 1,0-1,0 0,1 0,0 0,1-1,0 1,7 6,-10-14,1 0,-1 0,0 0,1-1,0 0,-1 1,1-1,0-1,0 1,-1 0,1-1,0 0,0 0,0 0,0 0,0-1,-1 0,1 1,0-1,-1-1,1 1,0 0,-1-1,1 0,-1 0,0 0,0 0,2-1,80-75,-74 67,-1 0,0-1,-1 0,-1 0,0-1,-1 0,0 0,-1-1,0 0,1-7,-3 1</inkml:trace>
  <inkml:trace contextRef="#ctx0" brushRef="#br0" timeOffset="5197.333">3412 705,'193'-181,"-184"173,-5 3,0 1,1 0,-1 0,1 0,-1 1,1 0,0 0,1 0,-1 0,0 1,1 0,-1 0,1 0,0 0,0 1,0 0,1 1,-5 1,0 0,0 1,0-1,0 1,-1 0,1 0,0 0,-1 0,1 0,-1 0,0 0,0 0,0 0,0 0,0 1,0-1,-1 1,1-1,-1 0,0 1,1-1,-1 1,0-1,0 1,-1-1,1 1,3 20,-3-21,1-1,-1 1,1 0,-1 0,1 0,0-1,-1 1,1 0,0-1,0 1,0-1,0 1,1-1,-1 1,0-1,1 0,-1 0,1 0,-1 0,1 0,-1 0,1 0,0 0,-1 0,1-1,0 1,0-1,0 1,-1-1,1 0,0 0,0 0,0 0,0 0,-1 0,2 0,69-30,-19 7,-50 23,-1 1,0-1,0 1,0-1,0 1,0 0,0 0,0 0,0 0,0 0,0 1,-1-1,1 0,0 1,-1-1,1 1,-1 0,0 0,1-1,-1 1,0 0,0 0,0 0,0 0,-1 0,1 0,-1 0,1 1,-1-1,1 0,-1 0,0 0,0 0,0 1,-1 0,14 34,-2-23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34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0,'-1'226,"-26"-83,25-120,2-24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35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1,'0'10,"0"12,0 3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35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0 561,'23'-179,"28"-39,-51 217,0 1,-1-1,1 0,0 0,0 1,0-1,0 0,0 0,0 1,0-1,0 0,0 0,0 1,0-1,0 0,0 0,1 1,-1-1,0 0,1 0,-1 1,0-1,1 0,-1 1,1-1,-1 1,1-1,-1 1,1-1,-1 1,1-1,0 1,-1-1,1 1,0 0,-1-1,1 1,0 0,0-1,-1 1,1 0,0 0,0 0,-1 0,1 0,0 0,0 0,-1 0,1 0,0 0,0 0,-1 1,1-1,0 0,0 0,-1 1,1-1,0 0,-1 1,1-1,0 1,-1-1,1 1,-1-1,1 1,-1 0,1-1,70 148,-3-48,-65-97,0-1,0 1,0-1,1 1,0-1,-1 0,1 0,0-1,0 1,0-1,0 0,0 0,0 0,0 0,0-1,0 1,0-1,1 0,-1-1,0 1,0-1,0 0,0 0,0 0,0 0,0-1,2 0,2-5,0 0,0-1,0 0,-1 0,-1-1,1 1,-1-1,-1-1,0 1,0-1,-1 0,0 0,0 0,-1-1,-1 1,0-1,0 0,-1 1,-1-2,29-188,-27 176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3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0,'-20'2,"0"1,0 0,0 2,1 0,0 1,0 1,0 0,1 2,-12 7,14-7,0 1,1 1,0 0,0 1,2 0,-1 1,2 1,0 0,0 0,2 2,0-1,-2 4,9-12,-1 0,1 0,0 1,0-1,1 1,0-1,1 1,-1 0,1 0,1-1,0 1,0 0,0 0,1 0,0 0,1-1,-1 1,2 0,-1-1,1 0,0 1,0-1,1 0,0-1,0 1,1-1,0 1,0-1,1-1,2 3,4 0,-1-2,1 1,1-2,-1 0,1 0,0-1,0 0,0-2,0 1,1-1,-1-1,1-1,-1 0,1 0,-1-2,1 1,-1-2,11-3,4 0,-4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14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1,'0'5,"0"1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5:39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0 220,'20'5,"10"1,5 0,2-1,-1-1,-2-2,-6-1</inkml:trace>
  <inkml:trace contextRef="#ctx0" brushRef="#br0" timeOffset="1341.125">592 79,'-15'18,"1"0,0 2,2-1,0 2,1-1,1 2,0 2,-21 39,-28 62,59-111,17-39,22-38,3 1,3 2,2 2,2 2,10-4,4 1,-62 59,1 0,0 1,0-1,0 1,0-1,-1 1,1-1,0 1,-1 0,1 0,0 0,-1 0,1 0,-1 0,0 1,1-1,-1 0,0 1,0-1,0 1,0-1,0 1,0 0,0-1,0 1,-1 0,1-1,0 1,-1 0,0 0,1 0,-1 0,0-1,0 1,0 0,0 0,-1 0,1 0,2 6,23 209,-24-216,-1 1,0-1,1 0,-1 0,1 0,-1 1,1-1,0 0,0 0,-1 0,1 0,0 0,0 0,0 0,0 0,0-1,0 1,0 0,1-1,-1 1,0 0,0-1,0 0,1 1,-1-1,0 0,1 1,-1-1,0 0,1 0,-1 0,0 0,0 0,1 0,-1-1,0 1,1 0,-1-1,0 1,0-1,1 1,-1-1,0 0,0 1,0-1,0 0,1-1,50-42,88-113,-137 155,58-41,-60 43,1-1,-1 0,0 1,1-1,-1 1,0 0,1-1,-1 1,0 0,1 0,-1 0,1 0,-1 0,0 0,1 0,-1 0,1 1,-1-1,0 0,1 1,-1-1,0 1,1 0,-1-1,0 1,0 0,0 0,0 0,0 0,0 0,0 0,0 0,0 0,0 0,0 0,-1 1,1-1,0 0,-1 0,1 1,-1-1,0 0,1 1,-1-1,0 1,0-1,0 0,0 1,3 157,-7-86,8 63,2-118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6:09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233 169,'0'0,"-2"0,1 0,0-1,0 1,-1 0,1-1,0 1,-1 0,1-1,0 0,0 1,0-1,0 0,0 1,0-1,0 0,0 0,0 0,0 0,0 0,0 0,0 0,1 0,-1-1,0 1,1 0,-1 0,1 0,0-1,-1 1,1 0,0-1,0 1,0 0,0-1,0 1,0 0,0-1,0 1,0 0,1 0,-1-1,0 1,1 0,-1 0,1-1,0 1,-1 0,1 0,0 0,0 0,0-1,102-28,-50 20,-49 10,1-1,-1 0,0 0,0-1,0 1,0-1,0 0,-1 0,1 0,0 0,-1 0,0-1,1 0,-1 0,0 0,-1 0,1 0,0-1,-1 1,0-1,0 1,0-1,0 0,0 0,-1 0,0 0,1-1,-3 5,1 1,0-1,0 0,0 1,0-1,0 0,0 0,-1 1,1-1,0 0,0 1,-1-1,1 0,0 0,0 0,-1 1,1-1,0 0,0 0,-1 0,1 0,0 1,-1-1,1 0,0 0,-1 0,1 0,0 0,-1 0,1 0,0 0,-1 0,1 0,0 0,-1 0,1 0,0 0,-1 0,1-1,0 1,-1 0,1 0,0 0,0 0,-1-1,1 1,0 0,-1 0,1-1,0 1,0 0,0 0,-1-1,1 1,0 0,0-1,0 1,0 0,0 0,0-1,-1 1,1 0,0-1,0 1,0-1,-17 26,5 4,2 0,0 1,3 0,0 0,2 1,1-1,1 19,-3 2,-5 141,-14 92,18-249,4-12,0-1,-1 0,-1 0,-1-1,-1 1,-1-1,-1-1,-1 0,-1 0,0-1,-2 0,0-1,-1 0,-5 4,16-19,0 0,0-1,-1 1,1-1,-1 0,1 0,-1 0,1 0,-1-1,0 0,0 0,0 0,0 0,0 0,0-1,0 1,0-1,0 0,0-1,0 1,0-1,0 0,0 1,0-2,0 1,1 0,-1-1,0 0,1 0,-1 0,1 0,0 0,0-1,0 0,0 1,0-1,0 0,1 0,-1-1,1 1,0-1,-2-2,-1-9,0-1,0 0,2 0,0 0,1 0,0-1,1 1,1 0,1-1,0 1,1 0,1-1,1-1,0 4,0 0,1 0,1 0,0 1,1 0,0 0,1 1,0 0,1 0,1 1,-1 0,2 1,0 0,0 1,0 0,1 0,1 1,0 1,0 0,0 1,0 0,1 1,0 1,0 0,1 1,-1 0,1 1,3 1,113-32,-110 24,-3 3</inkml:trace>
  <inkml:trace contextRef="#ctx0" brushRef="#br0" timeOffset="416.955">741 592,'-21'176,"15"-168,5-37,4 10,1 1,1 0,0 0,2 0,0 1,1 0,0 0,2 0,0 2,0-1,2 1,0 1,0 0,1 0,3 0,-13 11,0 0,0 0,0 1,1-1,-1 1,1-1,0 1,0 0,0 1,0-1,0 1,0-1,0 1,0 1,0-1,1 0,-1 1,0 0,4 0,8 5</inkml:trace>
  <inkml:trace contextRef="#ctx0" brushRef="#br0" timeOffset="847.031">1391 451,'-40'14,"0"3,2 0,0 3,1 1,1 2,-16 14,47-33,-1 1,1 0,0 0,0 1,0 0,1-1,-1 1,1 1,1-1,0 1,0-1,0 1,0 0,1 0,0 0,1 0,0 0,0 1,0-1,1 0,0 1,0-1,1 1,1-6,-1 1,1-1,0 0,-1 1,1-1,0 0,1 0,-1 0,0-1,0 1,1-1,-1 1,1-1,0 0,-1 0,1 0,0 0,0 0,-1 0,1-1,0 0,0 1,0-1,0 0,0 0,-1-1,1 1,0-1,0 1,0-1,-1 0,2 0,88-38,62-90,-129 104,-25 24,1 0,-1 0,0 0,1 0,0 0,-1 0,1 0,-1 0,1 0,0 0,0 0,0 0,-1 1,1-1,0 0,0 0,0 1,0-1,0 1,0-1,0 1,1 0,-1-1,0 1,0 0,0 0,0-1,0 1,1 0,-1 0,0 0,0 1,0-1,0 0,0 0,1 1,-1-1,0 0,0 1,0-1,0 1,0-1,0 1,0 0,0 0,0-1,-1 1,1 0,0 0,0 0,-1 0,1 0,0 0,-1 0,1 0,-1 0,1 1,38 79,-24-64</inkml:trace>
  <inkml:trace contextRef="#ctx0" brushRef="#br0" timeOffset="1344.129">1701 818,'15'-42,"2"2,2 0,1 1,2 1,1 0,3 2,4-3,-26 34,0-1,0 0,1 1,0-1,0 1,0 0,0 1,1-1,0 1,-1 0,2 1,-1-1,4-1,-8 5,-1 0,0 0,0 0,0 0,1 0,-1 0,0 0,0 0,0 0,1 0,-1 1,0-1,0 1,0-1,0 1,0-1,0 1,0-1,0 1,0 0,0 0,0 0,0-1,0 1,-1 0,1 0,0 0,-1 0,1 0,-1 0,1 0,-1 1,1-1,-1 0,0 0,1 0,-1 0,0 1,0-1,0 0,4 55,-4-51,0-4,-1 1,0 1,0-1,1 1,-1-1,1 1,0-1,-1 1,1-1,0 1,1-1,-1 1,0 0,1-1,-1 1,1-1,0 0,0 1,0-1,0 1,0-1,0 0,1 0,-1 0,1 0,-1 0,1 0,0 0,0 0,0-1,0 1,0-1,0 0,1 1,-1-1,0 0,1 0,-1 0,0-1,1 1,-1 0,1-1,-1 0,2 1,14-7,0 0,-1 0,1-2,-1 0,-1-1,0 0,0-2,-1 0,10-9,25-16,-43 31,56-28,-62 33,0-1,1 1,-1 0,1 0,-1-1,1 1,-1 0,1 0,-1 1,1-1,-1 0,1 0,-1 1,0-1,1 1,-1-1,1 1,-1-1,0 1,0 0,1 0,-1 0,0 0,0 0,0 0,0 0,0 0,0 0,0 0,0 1,-1-1,1 0,0 0,-1 1,1-1,-1 1,1-1,-1 1,0-1,0 0,1 1,-1-1,0 2,2 43,-3-42,1-1,-1 1,1-1,-1 1,1-1,0 1,0-1,1 1,-1-1,1 1,-1-1,1 1,0-1,1 1,-1-1,0 0,1 0,0 0,0 0,0 0,0 0,0 0,1-1,-1 1,1-1,0 0,-1 1,1-1,0 0,0-1,0 1,1-1,1 2,15 1</inkml:trace>
  <inkml:trace contextRef="#ctx0" brushRef="#br0" timeOffset="1677.248">2603 592,'34'2,"0"0,0-2,-1-2,1-1,-1-1,1-2,-1-2,24-8,-46 14,0 0,-1-1,1 0,-1-1,0 0,0 0,0-1,0 0,-1-1,0 0,0-1,-1 1,0-2,0 1,0-1,-1-1,0 1,-1-1,0 0,0 0,-1-1,0 0,-1 0,0 0,0-1,-1 1,-1-1,0 1,0-2,-2 8,-1 1,1-1,-1 1,1-1,-1 1,0 0,-1-1,1 1,-1 0,1 0,-1 0,0 0,0 0,0 0,0 1,-1-1,1 1,-1-1,1 1,-1 0,0 0,0 0,0 0,0 1,0-1,-1 1,1 0,0 0,-1 0,1 0,0 1,-1-1,1 1,-1 0,1 0,-2 0,-7 0,1 0,-1 1,0 0,0 1,0 0,1 1,0 1,-1-1,1 2,-2 1,1-1,0 1,1 0,0 1,0 0,0 1,1 0,0 1,1 0,0 0,0 1,1 0,0 0,1 1,0 0,1 1,0 0,1-1,0 2,1-1,0 0,1 1,1 0,0 0,0 0,1 0,1 0,0 0,1 0,1 0,0 0,0-1,1 1,1 0,0-1,1 0,6 12,-2-10,2-1,0 1,0-2,1 0,0 0,1-1,1 0,-1-1,2-1,-1 0,1-1,1-1,-1 0,1-1,1-1,-1 0,1-2,16 3,-9-4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6:45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0 181,'121'18,"-78"-11,-1-2,1-2,0-2,39-4,-4 1,94 13,-111-9,-86-44,-100-101,108 122,1 4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6:49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1,'-37'136,"-6"11,-40 78,64-185,2 1,2 0,1 1,3 0,0 7,10-47,0 1,0 0,1-1,-1 1,1 0,0 0,0-1,-1 1,2 0,-1-1,0 1,1 0,-1-1,1 1,0 0,0-1,0 1,0-1,0 1,1-1,-1 0,1 1,-1-1,1 0,0 0,0 0,0 0,0-1,0 1,0 0,1-1,-1 0,0 1,1-1,-1 0,1 0,0 0,-1-1,1 1,1 0,16 0,0 0,0-1,0-1,0-1,0-1,0 0,0-2,0 0,29-6,92-18,-117 27</inkml:trace>
  <inkml:trace contextRef="#ctx0" brushRef="#br0" timeOffset="629.785">678 819,'-10'-5,"-7"-2,-7 6,-3 7,-2 3,4 5,1 4,5 5,6 2,5 3,4 1,2 0,7-5,2-1,5-5,0-1,3-3,-1-3</inkml:trace>
  <inkml:trace contextRef="#ctx0" brushRef="#br0" timeOffset="1226.638">649 1129,'145'-158,"-144"157,-1 0,0-1,1 1,0 0,-1 0,1 0,-1 0,1 0,0 0,0 0,0 0,0 0,0 0,0 0,0 0,0 1,0-1,0 0,0 1,0-1,0 1,1-1,-1 1,0 0,0 0,1-1,-1 1,0 0,0 0,1 0,-1 0,0 0,0 0,1 1,-1-1,0 0,0 1,1-1,-1 1,0-1,0 1,0 0,0-1,0 1,0 0,0 0,0-1,0 1,0 0,0 0,0 1,0 0,0 0,0 0,0 0,0 0,0 0,1 0,-1 0,1-1,-1 1,1-1,0 1,-1-1,1 1,0-1,0 0,0 0,0 0,0 0,0 0,1 0,-1-1,0 1,0-1,1 1,-1-1,0 0,0 0,1 0,-1 0,0-1,1 1,-1 0,0-1,0 0,0 1,1-1,-1 0,0 0,0 0,0-1,0 1,-1 0,2-2,64-40,-66 43,0 0,0 0,0 0,0 1,1-1,-1 0,0 1,0-1,0 1,0-1,0 1,0 0,0-1,0 1,-1 0,1 0,0-1,0 1,-1 0,1 0,0 0,-1 0,1 0,-1 0,1 0,-1 0,1 0,-1 0,0 0,1 1,-1-1,0 0,0 0,0 0,0 0,0 0,0 0,0 1,-1-1,1 0,0 0,-1 0,1 0,0 0,-1 0,1 0,-1 0,0 0,1 0,-2 1,0 10,-1-3,1 0,0 0,0 0,1 0,0 0,1 0,0 0,0 0,1 1,1-1,-1 0,1 0,1 0,6 10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6:40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1,'1'1,"1"0,0 0,-1 1,1-1,-1 1,1-1,-1 1,0 0,0-1,1 1,-1 0,-1 0,1 0,0 0,0 0,-1 0,1 0,-1 0,1 0,-1 0,0 0,0 0,0 0,0 0,0 1,-1-1,1 0,0 0,-1 1,-6 28,0-1,-2 0,-1-1,-1 0,-1-1,-15 23,-35 90,49-105,-16 65,29-98,0 0,0 1,0-1,0 0,1 0,-1 0,1 0,0 1,0-1,0 0,0 0,1-1,-1 1,1 0,0 0,0-1,0 1,0-1,0 1,0-1,1 0,-1 0,1 0,0 0,-1-1,1 1,0-1,0 1,0-1,0 0,8 2,1 0,-1-1,0-1,1 0,-1 0,1-1,-1 0,1-1,-1-1,1 0,-1 0,0-1,0 0,4-3,14-1,83-24,-90 25,-5-1</inkml:trace>
  <inkml:trace contextRef="#ctx0" brushRef="#br0" timeOffset="2543.981">845 537,'-7'-3,"1"1,-1-1,0 1,1 0,-1 1,0 0,0 0,0 0,-1 1,1 0,0 0,0 1,0 0,0 0,0 1,0-1,1 2,-1-1,0 1,1 0,0 0,0 1,0-1,0 2,0-1,1 0,0 1,0 0,0 1,0-1,1 1,-1 1,0-2,0 0,1 0,0 1,0-1,0 1,1-1,0 1,0 0,0 1,1-1,0 0,0 1,1-1,0 1,0 0,0-1,1 1,0 0,0-1,1 1,0 0,0-1,0 1,1-1,0 1,0-1,1 0,-1 1,2-2,-1 1,0 0,1 0,0-1,1 0,-1 0,1 0,4 3,44 12,-28-15</inkml:trace>
  <inkml:trace contextRef="#ctx0" brushRef="#br0" timeOffset="3145.956">873 848,'202'-208,"-201"206,0 0,1 0,-1 0,0 0,0 1,1-1,-1 0,1 1,0-1,-1 1,1 0,0 0,0-1,0 1,0 0,0 1,0-1,0 0,0 1,0-1,0 1,1-1,-1 1,0 0,0 0,0 0,1 0,-1 0,0 1,0-1,0 1,0-1,0 1,1 0,-1 0,0 0,-1 0,1 0,0 0,1 1,23 143,-25-143,-1 0,1 0,0 0,0 0,-1 0,1 0,0-1,1 1,-1 0,0-1,0 1,1 0,-1-1,1 0,-1 1,1-1,0 0,0 0,-1 0,1 0,0 0,0 0,0-1,0 1,0-1,0 1,0-1,0 0,0 1,0-1,0 0,0-1,0 1,0 0,0 0,0-1,0 1,0-1,0 0,0 0,0 0,0 1,-1-2,1 1,0 0,-1 0,1 0,-1-1,1 0,108-130,-110 132,1-1,-1 0,0 1,0-1,0 0,1 1,-1-1,0 1,1-1,-1 0,0 1,1-1,-1 1,1-1,-1 1,1-1,-1 1,1 0,-1-1,1 1,0-1,-1 1,1 0,-1 0,1-1,0 1,-1 0,1 0,0 0,-1 0,1 0,0 0,-1 0,1 0,0 0,-1 0,1 0,0 0,-1 0,1 1,0-1,-1 0,1 0,0 1,-1-1,1 0,-1 1,1-1,-1 1,1-1,-1 1,1-1,-1 1,1-1,-1 1,0-1,1 1,-1 0,0-1,1 1,-1 0,0 43,-4-27,1-3,0-1,0 1,2 0,0 0,0 0,1 0,1 0,0 1,3 8,2-4</inkml:trace>
  <inkml:trace contextRef="#ctx0" brushRef="#br0" timeOffset="3493.965">1691 876,'-10'34,"-3"15,1 5,2-2,3-6,-2-10,1-6,1-9</inkml:trace>
  <inkml:trace contextRef="#ctx0" brushRef="#br0" timeOffset="3778.891">1493 904,'15'10,"23"3,11-1,1-2,-3-3,-4-8,-5-3,-4-1,-3 0,-3 1,-5 1</inkml:trace>
  <inkml:trace contextRef="#ctx0" brushRef="#br0" timeOffset="4028.918">1437 1271,'38'-5,"23"-1,5-1,-3 2,-8 2,-13 1</inkml:trace>
  <inkml:trace contextRef="#ctx0" brushRef="#br0" timeOffset="8313.799">1663 283,'538'0,"-466"-11,-54 5</inkml:trace>
  <inkml:trace contextRef="#ctx0" brushRef="#br0" timeOffset="8661.009">1804 565,'19'0,"16"0,7 0,1 0,-2 0,-3 0,-3 0,-3 0,-2 0,-2 0,-4 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6:53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78,'103'-1,"31"0,-1 6,35 9,-125-10,75 20,-137-19,6-8,0-1,0-1,1 0,-1-1,1 0,0-1,1-1,0 1,0-2,1 1,0-2,0 1,-4-7,-5-8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6:51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29,'0'19,"-5"11,-2 6,1 0,1 1,1-8</inkml:trace>
  <inkml:trace contextRef="#ctx0" brushRef="#br0" timeOffset="315.153">54 1,'20'4,"15"3,7-1,1-1,-2-2,-4-1,-7-1</inkml:trace>
  <inkml:trace contextRef="#ctx0" brushRef="#br0" timeOffset="577.449">83 169,'24'-4,"13"-3,4 1,-4 2</inkml:trace>
  <inkml:trace contextRef="#ctx0" brushRef="#br0" timeOffset="3314.087">54 226,'0'5,"0"6,0 6,0 6,-4-3,-3 2,1 1,2 1,-5-2,1-2,5-3,4-9,2-7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4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1,'-17'38,"-96"146,51-95,48-64,-1-2,-1 0,-2-1,0-1,-1 0,-1-2,-1 0,-18 12,19-20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4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1,'30'24,"2"0,0-3,2 0,0-2,1-2,1-1,0-2,37 10,55 24,-95-35,172 89,-182-88,-5-4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4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547 3,'-3'-1,"1"1,-1-1,0 1,1 0,-1 0,1 0,-1 0,0 0,1 1,-1-1,1 1,-1 0,1-1,-1 1,1 0,0 1,0-1,-1 0,1 1,0-1,0 1,0 0,1-2,-366 203,263-154,86-40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3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494 621,'3'-1,"-1"-1,0 1,0-1,0 0,0 1,0-1,0 0,0 0,-1-1,1 1,-1 0,0 0,0-1,1 1,-1-1,-1 1,1-1,0 1,-1-1,1 0,-1 1,0-1,0 0,0 1,0-1,0 0,-1 1,1-1,-1 0,1 1,-1-1,0 1,0-1,0 1,-1 0,1-1,-1 1,1 0,-1 0,0 0,1 0,-1 0,0 0,0 1,-1-1,1 1,0-1,-1 1,-14-2,0 2,0 0,0 1,-1 0,1 2,0 0,0 1,0 0,1 2,-1 0,1 0,0 2,0 0,1 1,-14 9,-2-2,-31 26,61-40,0 0,0 0,0 0,0 0,0 0,0 0,0 1,1-1,-1 0,0 1,1-1,-1 1,1-1,-1 0,1 1,0-1,-1 1,1-1,0 1,0-1,0 1,0 0,1-1,-1 1,0-1,1 0,-1 1,1-1,-1 1,1-1,-1 1,1-1,0 0,0 0,0 1,0-1,0 0,0 0,0 0,0 0,0 0,1 0,-1 0,0-1,0 1,1 0,11 6,0 0,1-2,0 1,0-1,0-1,0-1,1 0,0-1,4 0,2 1,-19-3,-1 0,0 0,1 0,-1 0,1 0,-1 0,1 1,-1-1,0 0,1 1,-1-1,0 1,1-1,-1 1,0 0,0 0,0-1,1 1,-1 0,0 0,0 0,0 0,0 0,-1 0,1 1,0-1,0 0,-1 0,1 1,0-1,-1 0,0 1,1-1,-1 0,0 1,1-1,-1 1,0-1,0 0,0 1,0-1,-1 1,1-1,0 1,-1-1,1 0,-1 1,1-1,-1 0,1 0,-1 1,0-1,0 0,0 0,1 0,-1 0,-1 1,-119 128,79-92,-98 103,138-138,-1 0,2 0,-1 1,0-1,1 1,-1-1,1 1,0 0,0 0,1-1,-1 1,1 0,0 0,0 0,0-1,0 1,1 0,-1 0,1 0,0-1,0 1,1 0,-1-1,1 1,0-1,0 0,0 1,0-1,0 0,1 0,-1 0,1-1,0 1,0 0,0-1,0 0,0 0,1 0,-1 0,1-1,-1 1,1-1,-1 0,1 0,0 0,2 1,0-1,0 0,0 0,0 0,0-1,0 0,0 0,0 0,0-1,0 0,0 0,0-1,0 0,0 0,-1 0,1 0,-1-1,0 0,1 0,7-9</inkml:trace>
  <inkml:trace contextRef="#ctx0" brushRef="#br0" timeOffset="447.137">268 0,'-4'251,"37"238,-37-376,-5 0,-18 85,21-158,-5 283,0-250,5-61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5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1,'-8'37,"2"0,1 1,2-1,1 1,2 0,2 0,1 0,2-1,7 28,-3-28,7 26,-3 2,-3 0,-3 0,-1 29,-7-36,1-34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5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1,'4'24,"8"17,0 7,-1 5,-2-3,-4 1,-1-4,-3-5,0-5,-2-4,1-2,-1-3,-4 0,-2-1,1 0,1 1,-4-5,1-7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6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1 322,'69'-53,"3"3,2 3,2 4,1 3,8 1,-66 30,0 1,0 1,0 1,1 0,0 2,0 0,0 1,1 2,-1-1,0 2,1 1,-1 1,3 1,-19-2,-1 0,1 1,-1-1,0 1,0 0,0 0,0 1,0-1,0 0,0 1,-1 0,0-1,1 1,-1 0,0 1,0-1,0 0,-1 0,1 1,-1-1,0 1,0-1,0 1,0 0,-1-1,0 1,1 0,-1-1,0 1,-1 0,1-1,-1 1,1 0,-1-1,0 1,-1-1,1 1,-1-1,1 0,-1 1,0-1,0 0,0 0,-1 0,1-1,-1 1,0 0,-214 251,215-252,0 0,0 0,0 0,0 0,1 1,-1-1,1 0,-1 1,1-1,0 1,0 0,0-1,1 1,-1 0,0 0,1-1,0 1,0 0,0 0,0-1,0 1,0 0,1 0,-1 0,1-1,0 1,0 0,0-1,0 1,0-1,1 1,-1-1,1 0,0 0,-1 1,1-1,0 0,0 0,0-1,1 1,-1 0,0-1,2 2,274 127,-275-129,-1 1,1 0,-1-1,1 1,-1 1,0-1,0 0,0 0,0 1,0-1,0 1,-1 0,1-1,-1 1,0 0,0 0,0 0,0 0,0 0,-1 0,1 0,-1 0,0 0,0 0,0 1,0-1,-1 0,1 0,-1 0,0 0,0 0,0 0,0 0,0-1,-1 1,1 0,-5 6,1 0,-2 0,1-1,-1 1,-1-2,1 1,-1-1,0 0,-9 5,-19 9,0-2,-1-1,-1-2,-35 9,-44-3,93-22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4,'-51'37,"2"2,1 2,3 3,-20 25,30-16,34-52,0 1,1-1,-1 0,0 1,1-1,-1 1,1-1,-1 1,1-1,0 1,0 0,0-1,0 1,0-1,0 1,0-1,0 1,0-1,1 1,-1-1,1 1,-1-1,1 1,0-1,-1 1,1-1,0 0,0 1,0-1,0 0,0 0,0 0,1 0,-1 0,0 0,0 0,10 2,0 0,0-1,0 0,0-1,1 0,-1 0,0-2,0 1,1-1,-1-1,0 0,0-1,0 0,0-1,9-1,-1-2,0 0,0-1,-1-1,0 0,0-1,-1-2,7-5,-17 11,0 0,0 0,0 0,-1-1,0 0,-1 0,1 0,-1-1,-1 0,1 0,-1 0,-1-1,0 1,0-1,0 0,-1 0,-1 0,1 0,-1-7,-1 12,0 1,0-1,0 1,-1 0,1-1,-1 1,0-1,0 1,0 0,0 0,0-1,-1 1,0 0,1 0,-1 0,0 1,-1-1,1 0,0 1,-1 0,0-1,1 1,-1 0,0 0,0 0,0 1,0-1,0 1,0 0,-1-1,1 1,-18-3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6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30,'-14'6,"-28"8,0 2,2 2,0 2,2 1,-21 16,56-36,1 0,-1 0,0 0,1 0,-1 0,1 0,0 1,-1 0,1-1,0 1,0 0,0 0,0 0,0 0,0 0,1 1,-1-1,1 1,0-1,-1 1,1-1,0 1,1-1,-1 1,0 0,1 0,-1-1,1 1,0 0,0 0,0 0,0-1,1 1,-1 0,1 0,0-1,-1 1,1 0,1-1,-1 1,0-1,0 1,1-1,0 0,-1 1,1-1,0 0,11 3,0-1,0 0,1-2,-1 1,1-1,-1-1,1-1,0 0,-1 0,1-1,0-1,-1 2,1 0,-1-1,1 0,-1-1,0-1,0 0,0-1,0 0,0-1,-1 0,0-1,0 0,0-1,-1-1,0 1,-1-2,1 0,-2 0,1-1,-1 0,-1 0,0-1,3-4,-10 10,-1 0,1-1,-1 1,0 0,0 0,0 0,-1 0,0 0,0 0,0 0,0 0,-1 0,0 1,0-1,0 0,-1 1,0 0,1-1,-1 1,-1 0,1 1,-1-1,1 0,-1 1,0 0,0 0,-1 0,1 1,-1-1,1 1,-1 0,0 0,1 1,-1-1,0 1,0 0,0 0,0 1,-1-1,1 1,0 1,0-1,0 1,0-1,0 1,0 1,0-1,-3 2,-51 19,34-11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7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0,'-7'1,"-1"-1,1 1,-1 0,1 1,-1 0,1 0,0 1,0-1,0 2,0-1,0 1,1 0,-1 0,1 1,0 0,1 0,-1 0,1 1,0-1,-2 4,7-6,-1-1,0 0,1 1,-1-1,1 1,0-1,0 1,0-1,0 1,0-1,0 1,1-1,0 0,-1 1,1-1,0 0,0 1,0-1,0 0,0 0,1 0,-1 0,1 0,-1 0,1 0,0 0,0-1,0 1,-1 0,2-1,-1 0,0 0,1 1,-1-1,0 0,0 0,0 1,0-1,0 0,-1 1,1 0,0-1,-1 1,1 0,-1 0,1 0,-1 0,0 0,0 0,0 0,0 1,0-1,-1 0,1 0,-1 1,1-1,-1 1,0-1,0 0,0 1,0-1,0 0,0 1,-1-1,0 0,1 1,-9 10,-1-1,0 0,-1-1,0 0,0-1,-1 0,-1-1,0 0,0-1,0 0,-7 2,4-2,6-1,0-1,0 0,0-1,-1-1,0 1,0-2,0 1,0-1,0-1,-1 0,1-1,-7 0,0-5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7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0,'-23'70,"-61"220,78-242,2 0,2 1,3-1,1 4,1 51,-8-24,-1-61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7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13,'38'-5,"28"-1,7 5,-5 2,-8 2,-10-1,-8 5,-7 2,-5-2,-7-1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8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0,'1'92,"-13"252,-51 42,55-339,38-65,52-82,-47 54,3 1,1 2,2 2,3 2,-22 20,1 1,1 1,0 1,2 2,-1 0,2 2,0 0,4 1,-28 10,0 0,1 0,-1 0,1 1,-1-1,1 1,-1 0,1 0,-1 0,1 1,-1-1,1 1,-1 0,0 0,1 0,-1 0,0 1,0-1,1 1,-1 0,0 0,-1 0,1 0,0 0,-1 1,1-1,-1 1,0 0,0-1,0 1,0 0,0 0,-1 1,1-1,-1 0,0 0,0 1,0-1,0 1,-1-1,1 4,-1 13,-1 1,-1-1,-1 0,0 0,-2 0,0-1,-1 0,-1 0,-1 0,0-1,-2 0,0 0,-1-1,-1-1,0 0,-1 0,-1-1,-1 0,6-3,0-1,-1 1,0-2,-1 0,0 0,-1-1,0 0,0-1,-1 0,0-1,0 0,-1-2,0 1,0-2,0 1,-1-2,0 0,-30-17,27 2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09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339 402,'-254'142,"248"-139,1 0,-1 0,1 0,0 1,0 0,0 0,0 1,1-1,0 1,0 0,0 0,0 0,1 1,0-1,0 1,1 0,-1-1,1 1,0 0,1 1,0-1,0 0,0 0,0 1,1-1,0 0,1 1,-1-1,1 0,0 0,1 1,0-1,0 0,0 0,0-1,1 1,0 0,0-1,1 0,0 1,0-2,0-1,0 1,1-1,-1 0,1 0,0-1,0 1,0-1,0 0,0-1,0 1,0-1,1 0,-1 0,0-1,1 1,-1-1,1-1,-1 1,0-1,1 0,-1 0,0 0,0-1,1 1,-1-1,-1-1,5-1,11-7,-1 0,-1-1,0-1,0-1,-1 0,6-8,117-114,-139 134,0 1,-1 0,1 0,0 0,0 1,0-1,-1 0,1 0,0 0,0 1,0-1,0 0,0 1,1-1,-1 1,0-1,0 1,0 0,0-1,1 1,-1 0,0 0,0 0,1 0,-1 0,0 0,0 0,0 0,1 0,-1 1,0-1,0 0,0 1,0-1,0 1,1 0,-1-1,0 1,0 0,0-1,-1 1,1 0,0 0,0 0,0 0,-1 0,1 0,0 0,-1 0,1 0,-1 0,1 0,-1 1,0-1,1 0,-1 0,0 0,0 1,0-1,0 0,0 0,0 1,-6 39,4-37,0-1,1 1,-1 0,1 0,0 0,0 0,0 1,1-1,0 0,-1 0,1 0,1 1,-1-1,1 0,-1 0,1 0,0 0,1 0,-1 0,1 0,0 0,0 0,0-1,0 1,0-1,1 1,0-1,0 0,0 0,0 0,0-1,0 1,4 2,-1-5,-1 0,1 0,-1-1,1 0,-1 0,0 0,1 0,-1-1,0 0,0 0,0 0,0-1,0 0,0 0,-1 0,0 0,1-1,1-1,12-8,167-118,-143 107,0 2,2 2,0 2,1 2,7-1,-50 16,-1 0,1 0,0 1,-1-1,1 0,0 0,0 1,0-1,-1 1,1 0,0 0,0-1,0 1,0 0,0 0,0 1,0-1,-1 0,1 1,0-1,0 1,0 0,-1-1,1 1,0 0,-1 0,1 0,0 0,-1 0,1 1,-1-1,0 0,0 1,1-1,-1 1,0-1,0 1,0 0,0-1,-1 1,1 0,0 0,-2 1,1 0,-1 0,0 0,-1 0,1 0,0 0,-1-1,0 1,1 0,-1-1,0 0,0 1,0-1,-1 0,1 0,-1 0,1 0,-1-1,1 1,-1 0,0-1,0 0,0 0,0 0,0 0,0 0,0-1,0 1,0-1,0 0,0 0,0 0,0 0,-3-1,-1-3,0 1,0 0,-1 1,1 0,-1 0,1 0,-1 1,0 0,0 1,1-1,-1 1,0 1,0 0,1 0,-1 0,1 1,-1 0,1 1,-1 0,1 0,0 0,0 1,1 0,-1 0,1 1,1 2,1 1,0 0,1 0,0 0,0 0,1 1,0-1,0 1,1-1,0 1,1 0,-1-1,2 1,-1 0,1-1,2 8,-2-11,0 1,1 0,0-1,-1 1,2-1,-1 0,1 0,0 0,0 0,0 0,0-1,1 1,0-1,0 0,0 0,1 0,-1-1,1 1,0-1,0 0,0-1,0 1,0-1,1 0,-1 0,1-1,0 1,2-1,12 3,-1-2,0 0,1-1,-1-1,1 0,-1-2,18-3,-1-5,-1-1,0-2,-1-2,-1-1,0-1,-1-2,-1-1,0-2,-2-1,6-7,15-12,-3-2,-1-3,-3-1,-1-2,-3-2,-2-1,29-57,-13-26,-54 137,1-1,-1 1,0-1,1 1,-1-1,0 1,0-1,0 1,1-1,-1 1,0-1,0 0,0 0,0 1,0-1,0 0,0 0,0 0,1 0,-1 0,0 0,0 0,0-1,0 1,0 0,0 0,0-1,1 1,-1 0,0-1,0 1,0-1,1 1,-1-1,0 0,0 1,1-1,-1 0,1 1,-1-1,1 0,-1 0,1 1,-1-1,1 0,0 0,-1 0,1 0,0 0,0 0,-1 1,1-1,0 0,0 0,0 0,0 0,0 0,-17 25,1 0,1 2,1 0,2 1,0 0,2 0,1 2,1-1,1 1,2 0,-1 20,2-27,-8 67,4-1,4 2,5 49,0-56,0-81,-1 1,1-1,-1 1,1-1,-1 1,0 0,0-1,0 1,0 0,-1-1,1 1,-1-1,0 1,1-1,-1 1,0-1,0 1,-1-1,1 0,0 1,-1-1,0 0,1 0,-1 0,0 0,0-1,0 1,0 0,0-1,0 0,-1 1,1-1,0 0,-1 0,1 0,-1 0,1-1,-1 1,-2 0,3-3,-1 0,1-1,-1 1,1 0,0-1,-1 1,2-1,-1 0,0 0,0 0,1 0,-1 0,1 0,0 0,0 0,0 0,1-1,-1 1,1 0,0-1,0 1,0 0,0-1,0 1,1 0,-1 0,1-1,0 1,0 0,0 0,1 0,-1 0,2-2,9-21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6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30 634,'-17'193,"16"-187,-2 6,0 0,1 0,0 0,1 0,0 0,1 0,1 0,0 0,0 0,1 0,1 0,0-1,0 1,1-1,2 3,-5-12,0 0,1-1,-1 1,0-1,1 1,-1-1,1 1,0-1,-1 0,1 0,0 0,0 0,0 0,0 0,0 0,0-1,0 1,0-1,0 1,0-1,0 0,0 0,0 0,0 0,0 0,0 0,0 0,1-1,-1 1,0-1,0 0,0 0,-1 1,1-1,1-1,65-50,-55 40,29-29,-2-1,-2-2,-2-2,-1-1,-3-2,-2-1,2-8,5-15,-2-2,-3-1,-4-1,-4-1,-1-10,-22-2,-1 88,-1 0,1 0,-1-1,0 1,1 0,-1 0,0 1,0-1,0 0,-1 0,1 0,0 1,-1-1,1 0,-1 1,1 0,-1-1,0 1,0 0,1 0,-1 0,0 0,0 0,0 0,0 0,0 1,0-1,-1 1,1 0,0-1,0 1,0 0,0 0,0 0,-1 1,1-1,0 0,0 1,-1 0,-10 5,1 1,0 0,0 1,1 0,0 1,1 0,0 1,0 0,1 1,1-1,-1 2,2-1,-1 1,2 0,0 1,-5 12,-5 9,0 0,3 1,1 1,1 0,2 0,2 1,1 0,2 1,0 30,8 15,3 0,4 0,3-1,9 21,-3-17,-4 1,-4 0,0 61,-10-125,0 0,-2 0,0 0,-2 0,0-1,-2 1,0 0,-2-1,0 0,-1 0,-2-1,0 0,-1 0,-1-1,-1-1,-9 12,20-29,0 0,0 0,0 0,-1 0,1 0,-1-1,1 1,-1 0,0-1,1 1,-1-1,0 0,0 0,0 1,0-1,0 0,0-1,-1 1,1 0,0-1,0 1,-1-1,1 0,0 1,-1-1,1 0,0-1,0 1,-1 0,1-1,0 1,0-1,-1 1,1-1,0 0,0 0,0 0,0 0,0-1,0 1,0-1,1 1,-1-1,0 1,1-1,0 0,-1 0,1 0,0 0,0 0,0 0,0 0,0 0,0 0,-3-19,1 0,1 0,1 1,1-1,1 0,0 0,2-3,21-91,-20 91</inkml:trace>
  <inkml:trace contextRef="#ctx0" brushRef="#br0" timeOffset="315.51">86 97,'-4'10,"-2"7,0 7,5-2,4-4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10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297 0,'-86'60,"57"-42,1 1,1 1,1 1,1 2,1 0,1 2,20-23,1 1,-1-1,1 1,0 0,0 0,0 0,0 0,0 0,1 0,-1 0,1 1,0-1,0 0,0 1,1-1,-1 1,1-1,0 1,0-1,0 1,0-1,0 1,1-1,0 1,0-1,0 0,0 1,0-1,1 0,-1 0,1 0,0 0,0 0,0 0,0 0,0-1,1 1,0-1,-1 1,1-1,0 0,0 0,75 43,-56-34,0 1,-1 1,-1 1,0 0,-1 2,1 2,30 25,-34-34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17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58 424,'0'9,"-5"18,-1 10,0 2,1 0,1-2,-3-3,0-1,0-3,3-1,0 0,2-2,2-8,4-9,2-10,1-6</inkml:trace>
  <inkml:trace contextRef="#ctx0" brushRef="#br0" timeOffset="245.177">115 86,'0'4,"5"8,1 0</inkml:trace>
  <inkml:trace contextRef="#ctx0" brushRef="#br0" timeOffset="818.175">312 847,'17'-48,"2"1,2 1,1 1,3 1,20-26,-45 71,0-1,0 1,0-1,0 0,0 1,1-1,-1 1,0-1,0 1,1-1,-1 0,0 1,0-1,1 0,-1 1,1-1,-1 0,0 0,1 1,-1-1,1 0,-1 0,0 1,1-1,-1 0,1 0,-1 0,1 0,-1 0,1 0,-1 0,1 0,-1 0,0 0,1 0,-1 0,1 0,-1 0,1 0,-1-1,1 1,-1 0,0 0,1 0,-1-1,1 1,-1 0,0-1,1 1,-1 0,0-1,1 1,-1 0,0-1,0 1,1 0,-1-1,0 1,0-1,0 1,0-1,1 1,-1-1,0 1,0-1,0 1,0 0,0-1,0 1,0-1,3 39,-3-34,0 10,2 0,-1 0,2 0,0 0,0 0,2-1,0 1,0-1,3 5,-6-15,-1 1,1 0,0-1,0 1,1-1,-1 0,1 0,-1 0,1 0,0 0,0-1,0 1,0-1,1 0,-1 1,1-2,-1 1,1 0,0-1,0 0,0 1,-1-2,1 1,0 0,0-1,0 0,0 0,0 0,0 0,0 0,0-1,0 0,0 0,4-1,8-8,-1-1,0 0,0 0,-1-2,-1 0,0-1,-1 0,0 0,-1-1,-1-1,0 0,6-15,39-82,-47 89</inkml:trace>
  <inkml:trace contextRef="#ctx0" brushRef="#br0" timeOffset="1112.921">1272 0,'-9'39,"-4"26,1 8,2-4,3-9,2-10,8-9,2-6,1-4,-1-4,-1 0,-1-1,-1 1,-2-1,1 2,-6-1,-2-3</inkml:trace>
  <inkml:trace contextRef="#ctx0" brushRef="#br0" timeOffset="1366.62">961 367,'38'0,"37"0,11 0,0 0,-10 0,-13 0,-8 0,-7 0,-9 0,-5 0,-8 0</inkml:trace>
  <inkml:trace contextRef="#ctx0" brushRef="#br0" timeOffset="1651.142">1780 367,'-36'145,"36"-140,-1 1,1-1,0 1,0-1,1 0,-1 1,1-1,0 0,1 1,-1-1,1 0,0 0,0 0,1 0,0-1,0 1,0-1,0 1,0-1,1 0,0 0,0-1,0 1,0-1,1 0,-1 0,5 0,0-1,0-1,-1 1,1-1,0-1,0 0,0 0,0-1,0 0,0 0,0-1,0 0,0-1,-1 0,1 0,-1-1,0 0,0 0,-1-1,1 0,-1 0,0-1,0 0,-1 0,1-1,2-5,-6 10,-1-1,1 0,-1 1,0-1,0 0,0 0,-1-1,1 1,-1 0,0-1,0 1,0 0,0-1,0 0,-1 1,0-1,1 1,-1-1,-1 1,1-1,0 0,-1 1,0-1,0 1,0 0,0-1,0 1,-1 0,0 0,1-1,-1 1,0 0,-1 1,1-1,0 0,-1 1,0-1,1 1,-1 0,0 0,0 0,0 0,0 0,-5-3,0 0,0 1,0 0,-1 0,0 0,1 1,-1 1,0-1,0 1,-1 1,1 0,0 0,0 1,-1 0,1 0,0 1,-5 1,-5 5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2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0,'-25'139,"6"1,4 37,15-176,-25 193,23-179,-2 0,1 0,-2-1,0 1,-1-1,0 0,-1-1,-6 9,1-6</inkml:trace>
  <inkml:trace contextRef="#ctx0" brushRef="#br0" timeOffset="571.958">0 537,'156'-23,"-1"-7,45-18,-193 46,37-8,0-2,0-3,-1-1,10-7,-41 15,0-2,0 0,-1 0,0-1,0 0,-2-1,1 0,-1 0,-1-1,0 0,-1-1,-1 0,1-3,30-50,-37 67,0-1,0 0,0 0,0 0,0 0,0 0,1 0,-1 0,0 1,1-1,-1 0,0 0,1 0,0 1,-1-1,1 0,-1 0,1 1,0-1,-1 1,1-1,0 0,-1 1,1 0,0-1,0 1,0-1,0 1,-1 0,1-1,0 1,0 0,0 0,0 0,0 0,0 0,0 0,0 0,0 0,-1 0,1 0,0 1,0-1,0 0,0 1,0-1,-1 0,1 1,0-1,0 1,0-1,-1 1,1 0,0-1,-1 1,1 0,-1-1,1 1,-1 0,1 0,-1-1,1 1,-1 0,3 15,-2 0,1-1,-2 1,0 0,-1 0,-1-1,0 1,-1-1,-1 1,0-1,-6 14,-10 50,3-7,10-47,2 0,0 1,1 0,2 0,0 0,2 4,0-27,0 0,0 0,0 0,0 0,0-1,1 1,-1 0,1 0,0 0,0-1,0 1,0 0,0-1,1 1,-1-1,1 1,0-1,0 0,-1 1,2-1,-1 0,0 0,0-1,0 1,1 0,-1-1,1 1,0-1,-1 0,1 0,0 0,-1 0,1-1,0 1,0-1,0 1,0-1,0 0,0 0,-1 0,1-1,0 1,0-1,0 1,0-1,-1 0,4-1,147-80,-152 81,0 0,0 1,1-1,-1 0,0 0,1 0,-1 1,0-1,1 1,-1-1,1 1,-1-1,1 1,-1 0,1 0,-1 0,1 0,0 0,-1 0,1 0,-1 0,1 1,-1-1,0 0,1 1,-1 0,1-1,-1 1,0 0,1 0,-1-1,0 1,0 0,1 0,-1 0,0 1,0-1,0 0,-1 0,1 0,0 1,0-1,-1 1,1-1,0 0,-1 1,0-1,1 1,-1-1,0 1,0-1,0 1,0-1,0 1,0 1,-3 14,2-15,0 0,0 0,0 0,0 0,0 0,1 0,-1 0,1 0,0 1,0-1,-1 0,1 0,1 0,-1 0,0 0,0 1,1-1,-1 0,1 0,0 0,0 0,0 0,0 0,0 0,0-1,0 1,0 0,1-1,-1 1,1 0,0 0,8-1</inkml:trace>
  <inkml:trace contextRef="#ctx0" brushRef="#br0" timeOffset="1005.914">1525 650,'52'-25,"-37"20,0-1,0 0,0-1,-1-1,-1 0,1-1,-1 0,-1-1,1-1,-2 0,0-1,0 0,-1 0,1-4,-10 15,0 0,0 0,0 0,0-1,-1 1,1-1,0 1,-1 0,0-1,1 1,-1-1,0 1,1-1,-1 1,0-1,0 1,0-1,0 1,-1-1,1 1,0-1,-1 1,1 0,-1-1,1 1,-1-1,0 1,1 0,-1-1,0 1,0 0,0 0,0 0,0 0,0 0,0 0,-1 0,1 0,0 0,-1 1,1-1,0 0,-1 1,1-1,0 1,-1-1,-1 1,-72 2,55 7,1 1,0 0,0 2,1 0,1 1,0 1,0 0,2 1,0 1,0 0,-1 5,7-11,1 0,0 0,1 1,0 0,0 1,2-1,-1 1,-3 12,8-20,0-1,0 1,0 0,1 0,-1 0,1 0,0 0,0 0,0 0,1 0,0 0,-1 0,1 0,1 0,-1 0,0-1,1 1,0 0,0-1,0 0,0 1,0-1,1 0,0 0,-1 0,1 0,0-1,1 1,-1-1,2 1,16 8,0-2,0 0,1-2,0 0,1-2,-1 0,1-1,0-2,9 0,172-14,-171 6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27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1 807,'38'-12,"-1"-1,0-2,-1-2,-1-1,0-1,-2-3,0 0,-2-2,0-1,11-14,-12 9,-1-1,-2-1,-1-2,-2 0,16-29,-35 55,9-12,-1 0,0-1,-2-1,0 0,-2-1,0 0,-2 0,0 0,-2-1,0 0,-1-10,-4 32,0-1,1 1,-1-1,0 0,-1 1,1-1,0 0,-1 1,0-1,0 1,1-1,-1 1,-1-1,1 1,0 0,0-1,-1 1,0 0,1 0,-1 0,0 0,0 1,0-1,0 0,0 1,0-1,-1 1,1 0,0 0,-1-1,1 2,-1-1,1 0,-1 0,0 1,1 0,-1-1,0 1,1 0,-1 0,0 1,1-1,-1 0,1 1,-1 0,1-1,-1 1,1 0,-1 0,1 1,0-1,-1 0,0 2,-12 9,1 1,1 1,0 0,1 1,0 0,1 1,1 0,0 0,2 1,0 1,0-1,2 1,0 1,1 0,-2 1,-39 203,45-205,1-1,0 0,1 0,1 0,1 0,0 0,2 0,-1-1,2 0,0 0,1 0,1-1,0 0,1 0,1-1,0 0,1-1,8 8,-17-18,0 0,1 0,-1-1,1 1,0 0,0-1,0 0,1 0,-1 0,0 0,1 0,-1-1,1 1,-1-1,1 0,0 0,0-1,-1 1,1-1,0 1,0-1,0-1,0 1,-1 0,2-1,4-7</inkml:trace>
  <inkml:trace contextRef="#ctx0" brushRef="#br0" timeOffset="949.078">988 553,'-21'2,"0"0,0 1,0 1,0 1,0 1,1 1,0 1,1 0,-1 2,2 0,-1 1,1 1,-1 2,12-7,-1 1,1 0,0 0,0 1,1 0,1 0,-1 1,1-1,1 1,0 0,0 1,1-1,-2 11,4-17,0 0,0 0,1 0,-1 0,1 0,0 0,0 0,0 0,0 0,1 0,0 0,-1 0,2 0,-1 0,0 0,1 0,0-1,-1 1,2-1,-1 1,0-1,1 0,-1 0,1 0,0 0,0 0,0 0,0-1,1 0,-1 1,1-1,-1-1,1 1,0 0,0-1,-1 0,4 1,4-2,1 0,-1-1,0 0,0-1,0 0,0 0,0-1,0-1,-1 0,0-1,0 0,0 0,0-1,-1 0,0 0,0-1,0-1,-1 0,-1 0,1 0,5-9,111-153,-118 167,-7 18,-6 23,-10 83,17-118,1 1,-1 0,1 0,0-1,0 1,1 0,-1-1,1 1,-1-1,1 0,0 1,0-1,1 0,-1 0,1 0,-1-1,1 1,0 0,0-1,0 0,0 0,0 0,1 0,-1 0,1-1,-1 0,1 1,0-1,-1 0,5 0,-3 0,1-1,-1 0,1 0,0 0,-1 0,1-1,0 0,-1 0,1 0,-1-1,1 0,-1 0,0 0,0-1,0 0,0 0,-1 0,1 0,-1-1,1 0,0-1,79-100,-70 83,44-72,-4-2,-4-3,10-38,-27 63,0-14,-34 88,1 0,0 0,0 0,-1 0,1 0,0 0,0 0,-1 0,1 1,0-1,0 0,-1 0,1 0,0 0,0 0,-1-1,1 1,0 0,-1 0,1 0,0 0,0 0,-1 0,1 0,0 0,0-1,0 1,-1 0,1 0,0 0,0 0,0-1,-1 1,1 0,0 0,0-1,0 1,0 0,0 0,0-1,-1 1,1 0,0 0,0-1,0 1,0 0,-17 23,-2 5,1 1,2 0,1 1,2 1,1 1,1-1,1 2,2-1,2 1,1 0,1 1,1 21,5-46,-1 1,1-1,1 0,0 0,0 0,1-1,0 1,1-1,-1 0,2 0,-1 0,1-1,0 0,1 0,-1 0,1-1,1 0,-1-1,1 1,0-1,0-1,1 1,-1-2,1 1,0-1,0 0,0-1,0 0,0-1,1 1,-1-2,1 1,-1-2,0 1,1-1,4-1,4-2,0 0,-1-1,1-1,-1 0,-1-2,1 0,-1 0,14-11,-23 14,-1 0,1 0,-1-1,0 0,0 0,0 0,-1 0,0-1,-1 0,1 0,-1-1,-1 1,1-1,-1 0,0 0,-1 0,0 0,0 0,-1 0,0-3,-1 7,0-1,0 1,0 0,-1 0,0 0,0-1,0 1,0 0,0 0,-1 0,0 0,0 1,0-1,0 0,-1 1,1-1,-1 1,0 0,0 0,0 0,0 0,-1 1,1-1,-1 1,1 0,-1 0,0 0,0 1,0-1,0 1,-2-1,-4 0,1 0,-1 0,0 1,1 0,-1 1,0 0,1 1,-1 0,0 0,1 1,0 0,-1 1,-4 1,-83 43,72-36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30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122 150,'192'-127,"-191"125,0 1,-1-1,1 1,0-1,0 1,0 0,0 0,1-1,-1 1,0 0,0 0,1 0,-1 0,1 1,-1-1,1 0,-1 1,1-1,-1 0,1 1,-1 0,1-1,0 1,-1 0,1 0,0 0,-1 0,1 0,-1 0,1 1,0-1,-1 1,1-1,-1 1,1-1,-1 1,1 0,-1 0,1-1,-1 1,0 0,1 0,-1 1,0-1,0 0,0 0,0 0,0 1,0-1,0 1,0-1,-1 1,1-1,-1 1,1 1,-8 191,-52 271,41-374,-3-1,-4-2,-7 8,28-87,0 0,0 0,-1-1,0 0,-1 0,1 0,-2 0,1-1,-1 0,0-1,-2 2,7-6,0-1,0 1,-1 0,1-1,-1 1,0-1,1 0,-1 0,0 0,0 0,1 0,-1 0,0-1,0 0,0 1,0-1,0 0,0-1,0 1,0 0,1-1,-1 0,0 1,0-1,0 0,1 0,-1-1,0 1,1-1,-1 1,1-1,0 0,0 0,-1 0,1 0,0 0,1 0,-1-1,-6-10,1 0,0 0,1-1,1 0,0 0,1 0,1 0,0-1,1 0,0 1,1-1,1 0,0 0,1 0,1 1,0-1,4-10,-2 8,1 1,1 0,1 0,0 1,1 0,0 0,1 0,1 1,0 1,1 0,1 0,0 1,1 1,0 0,0 0,7-2,148-73,-102 63,-46 18</inkml:trace>
  <inkml:trace contextRef="#ctx0" brushRef="#br0" timeOffset="333.019">629 798,'-1'-1,"-1"-1,0 0,0 0,1 1,-1-1,1 0,-1-1,1 1,0 0,0 0,0 0,0-1,0 1,0-1,1 1,-1 0,1-1,0 1,0-1,0-2,-1 2,-2-9,1-1,0 1,1-1,1 1,0-1,0 0,1 1,1-1,0 1,0 0,2-1,-1 1,2 0,-1 1,2-1,0 1,0 0,1 0,0 1,0 0,1 0,1 1,0 0,0 0,1 1,0 0,0 1,1 0,0 1,9-4,4 2</inkml:trace>
  <inkml:trace contextRef="#ctx0" brushRef="#br0" timeOffset="750.078">1194 431,'-32'13,"1"0,1 2,0 1,1 2,1 1,1 1,0 1,-11 13,32-28,0 1,1 0,0 0,0 0,0 1,1-1,0 1,1 0,0 1,0-1,0 0,1 1,1-1,-1 1,1 2,3-8,0 0,1 0,-1 0,0 0,1-1,0 1,-1-1,1 1,0-1,0 0,1 0,-1 0,0 0,1-1,-1 1,1-1,-1 0,1 0,0-1,-1 1,1-1,0 1,-1-1,1 0,0 0,0-1,-1 1,1-1,0 0,-1 0,1 0,-1-1,1 1,-1-1,0 1,1-1,-1 0,1-1,200-136,-203 138,0-1,0 0,1 1,-1-1,0 1,1 0,-1-1,1 1,-1 0,1 0,0 0,0 0,-1 0,1 0,0 0,0 1,0-1,0 1,0-1,0 1,0 0,0 0,0 0,0 0,0 0,0 0,0 0,0 1,0-1,0 1,-1-1,1 1,0 0,0 0,0 0,-1 0,1 0,0 0,-1 0,1 1,-1-1,1 0,-1 1,0 0,0-1,1 1,-1 0,0-1,-1 1,1 0,0 0,0 0,-1 0,24 105,-14-86</inkml:trace>
  <inkml:trace contextRef="#ctx0" brushRef="#br0" timeOffset="1267.91">1504 771,'134'-219,"-68"165,-64 53,0 0,0 0,0 0,1 0,-1 1,0-1,0 1,0-1,0 1,1 0,-1 0,0 0,0 0,1 1,-1-1,0 1,0-1,0 1,0 0,0-1,0 1,0 0,0 0,0 1,0-1,0 0,0 1,-1-1,1 1,-1-1,1 1,-1 0,0 0,1-1,-1 1,0 0,0 1,29 113,-26-115,-1 0,0 0,0 0,0 0,1 0,-1 0,0-1,1 0,-1 1,0-1,1-1,-1 1,0 0,1-1,-1 0,0 0,0 0,0 0,1 0,-1 0,0-1,0 0,-1 1,1-1,0 0,-1-1,1 1,-1 0,2-2,5-2,9-6,-12 7,1 0,0 0,0 1,1 0,-1 0,1 1,0 0,0 0,0 0,0 1,1 1,7-2,-13 5,0-1,0 1,0 0,0 0,-1 0,1 0,-1 1,0-1,1 0,-1 1,0 0,0-1,-1 1,1 0,-1 0,1 0,-1 0,0 0,0 1,0-1,0 0,-1 0,0 1,1-1,-1 0,0 1,0-1,-1 0,8 32,3-16,0-4</inkml:trace>
  <inkml:trace contextRef="#ctx0" brushRef="#br0" timeOffset="1631.903">2266 685,'29'-5,"0"-2,0 0,0-2,-1-2,-1 0,1-2,14-10,-37 21,0-1,0 0,0 0,-1 0,1-1,-1 1,0-1,0 0,0 0,-1-1,1 1,-1-1,0 0,0 0,-1 0,0 0,0 0,0-1,0 1,-1-1,0 1,0-1,0 1,-1-1,1 0,-2 1,1-7,-4 9,1-1,0 1,-1 0,1 0,-1 0,0 0,0 1,0 0,0-1,-1 2,1-1,0 0,-1 1,0 0,1 0,-1 0,0 0,1 1,-1 0,0 0,1 0,-1 1,0-1,0 1,1 0,-1 0,1 1,-1-1,1 1,0 0,0 1,-2 0,-8 3,1 1,-1 0,2 1,-1 0,1 1,0 1,0 0,1 0,1 1,0 1,-5 7,11-14,0 1,1-1,0 1,0 0,0 1,1-1,0 0,0 1,0-1,1 1,0-1,1 1,-1 0,1-1,0 1,1 0,0-1,0 1,0-1,1 1,0-1,0 1,0-1,1 0,0 0,0 0,2 2,9 6,0 0,1 0,0-2,1 0,0 0,1-2,1 0,-1-1,1 0,1-2,0 0,0-1,0-1,0-1,1-1,11 1,-8 1,13 2,-6-1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3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1,'-23'2,"1"2,0 0,0 1,0 1,1 1,-1 1,2 1,-1 1,1 1,-2 3,12-10,1 1,0 1,0 0,1 0,0 1,0 0,1 0,-1 1,2-1,-1 2,1-1,0 1,1 0,0 0,0 1,1-1,0 1,0 4,-25 98,0 81,0 8,30-33,0-165,-1 0,1 0,-1 0,1-1,0 1,0 0,1-1,-1 1,0 0,1-1,0 0,-1 1,1-1,0 0,0 0,0 0,0 0,1 0,-1 0,1-1,-1 1,1-1,-1 0,1 0,0 0,-1 0,1 0,0 0,0-1,0 1,0-1,101 1,-73-4,124 18,-108-7,-26-6</inkml:trace>
  <inkml:trace contextRef="#ctx0" brushRef="#br0" timeOffset="2097.083">679 510,'-8'-1,"-1"0,0 0,1 1,-1 1,1-1,-1 1,1 1,-1 0,1 0,0 0,-1 1,1 0,1 1,-1 0,0 0,1 1,0 0,0 0,1 0,-1 1,1 0,0 0,1 1,-1 0,1 0,1 0,-1 0,1 1,0 0,1 0,0 0,0 0,1 0,0 1,0 5,2-10,1 0,0 0,0-1,0 1,0 0,1-1,0 0,-1 1,1-1,0 0,1 0,-1 0,1 0,-1 0,1 0,0-1,0 1,0-1,0 0,0 0,1 0,-1 0,0 0,1-1,0 0,-1 0,1 0,0 0,0 0,-1-1,1 0,0 1,0-1,0-1,-1 1,1-1,0 1,0-1,-1 0,1 0,0-1,0 0,151-87,-69 17,-85 72,0 0,1 0,-1 0,1 0,-1 0,0 0,1 0,-1 0,1 1,-1-1,0 0,1 1,-1 0,0-1,0 1,1 0,-1-1,0 1,0 0,0 0,0 0,0 0,0 0,0 0,0 0,0 0,-1 1,1-1,0 0,-1 0,1 1,-1-1,1 0,-1 1,0-1,0 0,1 1,-1-1,0 1,0-1,0 1,-1-1,1 0,0 1,0-1,-1 0,1 1,-1-1,1 0,-1 1,2 7,20 62,-11-50</inkml:trace>
  <inkml:trace contextRef="#ctx0" brushRef="#br0" timeOffset="2579.42">1216 481,'-19'16,"2"1,0 0,1 2,1 0,1 0,0 1,2 1,0 0,0 4,10-23,1 0,-1 0,1 0,-1 0,1 1,0-1,0 0,0 1,0-1,0 1,0-1,1 1,-1-1,1 1,0-1,0 1,0-1,0 1,0 0,0-1,1 1,-1-1,1 1,0-1,0 1,0-1,0 0,0 1,0-1,1 0,-1 0,1 0,-1 0,1 0,0 0,0 0,0-1,0 1,0-1,0 1,1-1,-1 0,0 0,2 1,9-2,1-1,-1 0,0-1,0-1,0 0,0 0,0-1,-1-1,1 0,-1-1,-1 0,1-1,-1 0,0-1,-1 0,3-4,5-4,-1-1,0 0,-2-2,0 0,-1 0,-1-2,-1 1,-1-2,-1 0,0 0,-2 0,-1-1,0 0,-2-1,-1 0,1-16,-4 33,0-1,-1 1,0-1,0 1,0-1,-1 1,0-1,-1 1,0-1,0 1,0 0,-1 0,-1-1,3 6,0-1,-1 1,1 0,-1 0,0-1,0 1,1 0,-1 1,-1-1,1 0,0 0,0 1,-1-1,1 1,0 0,-1 0,0 0,1 0,-1 0,0 1,1-1,-1 1,0 0,1-1,-1 1,0 0,0 1,1-1,-1 0,0 1,1 0,-1-1,0 1,1 0,-1 0,-1 2,-7 3,1 1,0 0,1 1,-1 0,1 0,1 1,0 0,0 1,1 0,0 0,0 0,2 1,-1 0,1 0,1 0,0 1,-2 7,5-8,0 0,1 0,0 0,0 0,2 1,-1-1,1 0,1-1,0 1,0 0,1-1,1 0,-1 1,2-2,-1 1,1-1,1 0,0 0,0 0,1-1,0-1,0 1,1-1,0 0,0-1,0 0,1-1,0 0,7 3,6-1</inkml:trace>
  <inkml:trace contextRef="#ctx0" brushRef="#br0" timeOffset="3145.143">1836 538,'-6'1,"-1"1,1 1,-1-1,1 1,0 0,0 0,0 1,0 0,1 0,-1 0,1 1,0 0,0 0,1 0,0 1,0-1,-2 4,2-4,2-3,0-1,-1 1,1 0,0 0,1 0,-1 1,0-1,0 0,1 1,0-1,-1 1,1-1,0 1,0 0,0-1,1 1,-1 0,1 0,-1 0,1-1,0 1,0 0,0 0,1 0,-1 0,1-1,-1 1,1 0,0 0,0-1,0 1,0-1,1 1,-1-1,1 1,0-1,-1 0,1 0,0 0,0 0,0 0,1 0,-1 0,0-1,1 1,-1-1,1 0,-1 0,1 0,2 1,5 0,0 0,0 0,1-1,-1-1,1 0,-1 0,0-1,1 0,-1-1,0 0,1-1,-1 0,-1 0,1-1,0-1,-1 1,0-1,0-1,-1 0,4-3,4-5,1-1,-2 0,0-1,-1-1,-1-1,-1 0,0 0,-1-1,2-7,-5 9,0-1,-1 0,0-1,-2 1,0-1,-1 0,-1 0,-1-1,-1 1,0-1,-2 1,-1-11,2 28,0 0,0 0,0 0,0 0,0 0,-1 0,1 0,-1 0,1 0,-1 0,0 0,0 1,0-1,0 0,0 0,0 1,0-1,-1 1,1-1,0 1,-1-1,1 1,-1 0,0 0,0 0,1 0,-1 0,0 0,0 0,0 0,0 1,0-1,0 1,0 0,0-1,0 1,0 0,0 0,0 0,0 0,0 1,-1-1,-2 2,-1 0,1-1,0 2,0-1,0 1,0-1,0 1,1 1,-1-1,1 1,0 0,0-1,0 2,1-1,-2 2,-9 19,1 0,1 1,1 0,1 1,1 0,2 1,2-15,0 0,1 1,1-1,0 1,1 0,0 0,1 0,1 0,0 0,1 0,1 0,0-1,0 1,2 0,-1-1,2 1,0-1,1 0,0-1,0 0,2 0,-1 0,2-1,-1 0,1 0,1-1,0 0,5 3,-4-5,0-1,1 0,0 0,0-1,0-1,1 0,-1 0,1-2,0 1,1-2,-1 0,0 0,1-1,-1-1,1 0,10-2,1-5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44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1 532,'11'7,"-1"0,1 1,-2 0,1 1,-1 0,0 1,-1-1,0 2,-1-1,0 1,0 0,-1 1,-1-1,0 1,0 0,-1 0,-1 1,0 0,-1-1,1 9,22 93,0-60,-25-53,1 0,0 0,0-1,0 1,0-1,0 1,-1 0,1-1,0 1,0-1,0 0,0 1,0-1,1 0,-1 0,0 0,0 0,0 1,0-1,0-1,0 1,0 0,0 0,0 0,0-1,0 1,0 0,0-1,0 1,0-1,0 1,0-1,0 1,0-1,-1 0,1 1,0-1,0 0,-1 0,1 0,0 0,-1 1,1-1,-1 0,1 0,-1 0,0 0,1 0,-1 0,0 0,1-2,47-152,-33 106,3 1,2 1,2 0,2 1,2 2,10-12,-21 38</inkml:trace>
  <inkml:trace contextRef="#ctx0" brushRef="#br0" timeOffset="4253.18">649 871,'-6'1,"-1"0,1 1,-1 0,1 0,-1 0,1 1,0 0,0 0,1 0,-1 1,0 0,1 0,0 0,0 1,0 0,1 0,0 0,0 0,0 1,0 0,1 0,0 0,0 0,1 0,0 0,0 1,0-1,1 1,0-1,0 1,0 0,1 0,0-1,1 1,-1 0,2 5,2-7,-1 0,1 0,0 0,0-1,0 0,0 0,1 0,0 0,0-1,0 1,0-1,1-1,-1 1,1-1,-1 0,1 0,0 0,0-1,0 0,0 0,0-1,0 0,0 0,0 0,0-1,0 1,0-1,0-1,2 0,0-1,1-1,-1 0,0 0,0 0,0-1,-1-1,0 1,0-1,0 0,4-6,-9 10,1 0,-1 0,0-1,0 1,0-1,-1 0,1 0,-1 1,0-1,1 0,-1 0,0 0,-1 0,1 0,0-1,-1 1,0 0,0 0,0 0,0 0,0-1,-1 1,1 0,-1 0,0 0,0 0,0 0,0 0,-1 0,1 0,-2-1,-1 0,1 1,-2-1,1 1,0 0,-1 0,1 0,-1 1,0 0,0 0,0 0,0 0,0 1,0-1,0 2,0-1,-1 0,1 1,-3 0,-17-1</inkml:trace>
  <inkml:trace contextRef="#ctx0" brushRef="#br0" timeOffset="5224.052">29 278,'12'-17,"10"12,1 1,0 1,0 0,-1 2,1 1,0 1,4 1,30 0,83-2,-139 0,0 0,-1 0,1 1,0-1,-1 0,1 0,0 0,0 0,-1 0,1 0,0 0,-1 0,1 0,0 0,0-1,-1 1,1 0,0 0,-1-1,1 1,0 0,-1-1,1 1,0 0,-1-1,1 1,-1-1,1 1,-1-1,1 0,-1 1,0-1,1 1,-1-1,0 0,1 1,-1-1,0 0,0 0,1 1,-1-1,0 0,0 1,0-1,0 0,0 0,0 1,0-1,0 0,0 0,-1 1,1-1,0 0,0 1,-1-1,1 0,0 1,-1-1,1 0,-1 1,1-1,0 1,-1-1,0 1,1-1,-1 1,-39-35,38 33,-7-3,0 0,1-1,0 0,0-1,0 0,1 0,0 0,1-1,-1 0,1-1,1 1,0-1,0 0,1 0,0-1,0 1,1-1,0 0,1-2,0-11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53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1,'-8'18,"1"0,1 0,1 1,0 0,1 0,2 1,0-1,0 1,2-1,1 1,2 19,-2-36,0 1,0 0,1 0,-1-1,1 1,0 0,0-1,0 0,0 1,0-1,1 0,0 0,0-1,-1 1,1 0,1-1,-1 0,0 1,1-1,-1-1,1 1,-1 0,1-1,0 0,0 0,0 0,0 0,0-1,-1 1,1-1,0 0,0-1,0 1,0 0,1-1,4-1,0 1,0-2,-1 1,1-1,-1-1,1 1,-1-1,0-1,0 0,-1 0,1 0,-1-1,0 0,5-7,-8 10,0 0,-1-1,1 1,-1-1,0 0,-1 0,1 0,0 0,-1-1,0 1,0-1,-1 1,1-1,-1 0,0 0,0 1,0-1,-1 0,0 0,0 0,0 0,0 0,-1 0,0 1,0-1,0 0,-1 0,1 1,-1-1,0 1,0-1,-1 1,0 0,1 0,-1 0,-1 0,1 1,0-1,-3-1,0 2,0-1,0 1,0 1,-1-1,1 1,-1 0,1 1,-1 0,0 0,1 0,-1 0,0 1,0 1,0-1,-5 2,-14 4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53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0 250,'68'-16,"-30"8,-1-1,0-2,-1-1,0-3,6-3,-39 16,0 1,0 0,0-1,-1 0,1 1,-1-1,1 0,-1 0,1-1,-1 1,0 0,0-1,0 1,-1-1,1 0,-1 1,1-1,-1 0,0 0,0 0,0 0,0 0,-1 0,1 0,-1-1,0 1,0 0,0 0,0 0,0 0,-1 0,0-1,1 1,-1 0,0 0,0 0,-1 1,1-1,-1 0,1 0,-1 1,0-1,0 1,0-1,0 1,-1 0,1 0,0 0,-1 0,-2-1,-1-1,0 0,0 1,-1 0,1 0,-1 0,0 1,0 0,0 0,0 1,0 0,0 0,0 1,-1-1,1 2,0-1,0 1,0 0,0 0,0 1,0 0,0 0,0 1,1 0,-1 0,1 1,0-1,0 1,0 1,0-1,1 1,0 0,0 0,0 1,0-1,1 1,-3 6,2-6,2-1,-1 1,1 0,0 0,0 1,1-1,-1 1,1-1,1 1,-1 0,1-1,1 1,-1 0,1 0,0 0,1 0,-1-1,1 1,1 0,-1 0,1-1,1 1,-1-1,1 0,0 1,0-1,1-1,0 1,0 0,0-1,0 0,1 0,0 0,0-1,1 1,-1-1,1 0,1 0,9 1,0 0,1-1,0-1,-1-1,1 0,0-1,0-1,0 0,0-2,-1 0,1 0,0-2,-1 0,4-2,4 0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55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321 209,'-30'8,"1"2,1 2,-1 0,2 2,0 1,1 1,0 1,0 3,21-17,-1 1,1-1,0 2,0-1,1 0,-1 1,1 0,0 0,0 0,1 1,0-1,0 1,0 0,0 0,1 0,0 0,0 0,1 0,0 0,0 1,0-1,1 1,0-1,0 1,0-1,1 0,0 1,1-1,-1 0,1 0,0 0,1 0,-1 0,1 0,2 2,-3-5,1 0,-1-1,1 1,0-1,0 1,0-1,0 0,0 0,0 0,1-1,-1 1,1-1,-1 0,1 0,0 0,-1 0,1-1,0 1,0-1,-1 0,1 0,0 0,0-1,-1 1,1-1,0 0,-1 0,1 0,-1-1,1 1,-1-1,0 0,1 0,0-1,103-87,-99 82,78-76,-85 84,1-1,-1 0,0 1,0-1,0 1,1-1,-1 1,0 0,1 0,-1-1,0 1,1 0,-1 0,0 0,1 0,-1 1,0-1,1 0,-1 0,0 1,0-1,1 1,-1-1,0 1,0 0,0-1,0 1,0 0,0 0,0 0,0 0,0 0,0 0,0 0,0 0,-1 0,1 0,0 0,-1 0,1 1,-1-1,0 0,1 0,-1 1,0 0,16 61,13 40,-28-100,1-1,0 1,0 0,0-1,0 0,0 0,0 1,1-1,-1 0,1-1,0 1,-1 0,1-1,0 0,0 1,0-1,0 0,0 0,0-1,0 1,0-1,1 0,-1 1,0-1,0-1,0 1,0 0,0-1,1 0,-1 1,0-1,1-1,4-2,0 0,0-1,0 0,0 0,-1-1,0 0,0 0,0-1,-1 1,3-6,15-13,-10 13,0 0,1 1,0 1,0 0,1 1,1 1,-1 0,1 1,12-2,61-27,-90 35,0 0,-1 0,1 0,-1 0,1 0,-1 0,1 1,-1-1,1 0,-1 0,0 1,1-1,-1 0,0 1,0-1,1 1,-1-1,0 1,0-1,0 1,0-1,0 1,0 0,0 0,0-1,0 1,0 0,0 0,0 0,0 0,0 0,0 0,0 0,0 1,0-1,-6 1,0-1,0 1,1 1,-1 0,0-1,1 2,0-1,-1 1,1 0,0 0,0 1,1 0,-1 0,1 0,0 1,0 0,0 0,1 0,0 0,0 1,0-1,0 1,1 0,0 0,0 1,1-1,0 1,0-1,0 1,1 0,0-1,0 1,1 0,0 0,0 0,1 0,-1-1,1 1,1 0,-1-1,1 1,1 0,1 0,-1 0,2-1,-1 1,1-1,0 0,0 0,0-1,1 0,0 1,0-2,1 1,-1-1,1 0,0-1,0 1,0-1,0-1,1 1,-1-1,1 0,-1-1,1 0,0 0,0-1,-1 0,1 0,0-1,0 0,-1 0,1-1,-1 0,1 0,-1-1,0 0,0 0,2-1,19-11,-1-2,0 0,-1-2,-1-1,-1-1,0 0,-2-2,-1-1,10-14,4-7,-2-1,-2-2,-2-1,0-6,-23 45,-1 0,0-1,-1 1,0-1,-1 1,0-1,0 0,-1-1,-1 1,0 0,-1 0,0-1,0 1,-1-3,0 13,1 0,-1 0,1 0,-1 0,1 0,-1 0,0 0,1 0,-1 1,0-1,0 0,1 0,-1 1,0-1,0 0,0 1,0-1,0 1,0-1,0 1,0 0,0 0,0-1,0 1,0 0,0 0,0 0,0 0,0 0,-1 0,1 0,0 0,0 0,0 1,0-1,0 0,0 1,0-1,0 1,0-1,0 1,0-1,1 1,-1 0,0 0,0-1,0 1,1 0,-1 0,0 0,1 0,-1 0,-41 43,30-23,0 0,2 0,0 1,2 1,0-1,2 1,0 1,2-1,0 1,2 0,0 0,2-1,1 1,1 9,-2-26,-1 1,1 0,0 0,1-1,0 1,0 0,1-1,0 1,0-1,0 0,1 1,1-1,-1 0,1-1,0 1,0-1,1 1,0-1,0-1,0 1,1-1,0 0,0 0,0-1,1 1,0-1,-1-1,1 1,0-1,1-1,-1 1,1-1,-1 0,1-1,-1 0,7 0,130-45,-142 43,0 1,0-1,1 1,-1 0,0 0,0 0,0 0,0 0,0 0,0 1,0-1,1 1,-1 0,0-1,0 1,-1 0,1 0,0 0,0 0,0 0,-1 1,1-1,0 1,-1-1,1 1,-1-1,0 1,0 0,1 0,-1-1,0 1,-1 0,1 0,0 0,0 0,-1 0,1 0,-1 1,0-1,0 0,1 1,2 7,4 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9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552 42,'18'-8,"1"1,-1 1,1 0,1 2,-1 0,0 1,1 1,0 1,-1 1,1 1,0 0,-1 1,13 4,-30-6,-1 0,0 0,0-1,0 1,1 1,-1-1,0 0,0 0,0 0,0 1,0-1,1 0,-1 1,0-1,0 1,0-1,0 1,0 0,0-1,0 1,0 0,-1 0,1 0,0-1,0 1,-1 0,1 0,0 0,-1 0,1 0,-1 1,0-1,1 0,-1 0,0 0,1 0,-1 0,0 1,0-1,0 0,0 0,0 0,0 0,0 1,-1-1,1 0,0 0,-1 0,1 0,-1 0,1 0,-1 0,1 0,-1 0,0 0,0 0,0 1,-16 8,0-1,0-1,-1 0,0-1,-1-1,0-1,-12 2,-11 4,-321 136,355-144,-71 36,78-38,-1 0,1 0,-1 0,1 0,0 0,-1 0,1 0,0 1,0-1,0 0,0 1,0-1,0 1,0-1,0 1,1-1,-1 1,1 0,-1-1,1 1,-1 0,1 0,0-1,0 1,0 0,0 0,0-1,0 1,1 0,-1 0,0-1,1 1,0 0,-1-1,1 1,0-1,0 1,-1-1,1 1,1-1,-1 0,0 1,0-1,0 0,1 1,7 4,1-1,-1 1,1-1,0-1,1 0,-1 0,1-1,-1-1,1 0,6 1,-16-3,241 20,-118 1,-123-20,0-1,0 1,0-1,0 1,0-1,-1 1,1 0,0-1,0 1,-1 0,1 0,-1-1,1 1,0 0,-1 0,0 0,1 0,-1 0,1 0,-1 0,0-1,0 1,0 0,1 0,-1 0,0 0,0 0,0 0,-1 0,1 0,0 0,0 0,0 0,-1 0,1 0,0 0,-1 0,1 0,-1 0,1 0,-1-1,0 1,1 0,-1 0,0-1,1 1,-1 0,0-1,0 1,0-1,-43 36,43-35,-572 335,513-287,59-48,0 0,0 0,0 0,0 0,0 0,0 0,0 0,0 0,1 0,-1 1,0-1,1 0,-1 1,1-1,-1 0,1 1,0-1,0 0,0 1,0-1,0 1,0-1,0 1,0-1,0 0,0 1,1-1,-1 0,1 1,-1-1,1 0,-1 1,1-1,0 0,0 0,0 0,-1 0,1 0,0 1,0-2,0 1,1 0,-1 0,0 0,0 0,0-1,1 1,-1-1,0 1,1 0,129 29,-66-23,1-2,0-4,30-4,12 1,-90 3,-1-1,1-1,-1 0,0-1,1-1,-1-1,0 0,-1-2,1 0,-1 0,0-2,-1 0,7-5,0-2,-3 1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52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1,'-18'31,"2"2,2 0,1 0,1 2,2-1,2 1,1 1,1-1,1 29,-11 156,12-197,-4 95,14-106,0-6</inkml:trace>
  <inkml:trace contextRef="#ctx0" brushRef="#br0" timeOffset="247.689">0 395,'38'5,"33"1,7 0,-3-1,-10-2,-12 0,-14-2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8:04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1,'179'1,"-174"-1,-1 0,1 0,0 1,-1 0,1 0,-1 0,0 1,1-1,-1 1,0 0,0 0,0 0,0 1,0 0,0-1,-1 1,1 1,-1-1,0 0,0 1,0 0,-1-1,1 1,-1 0,0 1,0-1,0 0,-1 0,1 1,-1-1,0 1,0-1,-1 1,1 0,-1-1,0 3,0 46,-2 0,-3-1,-10 51,6-21,4 0,3 0,5 26,-1 16,-1-86,-13 107,11-142,1 3,-1-1,0 1,-1-1,1 0,-1 1,0-1,0 0,-1 0,0 0,0-1,0 1,0-1,0 1,-1-1,0 0,0 0,0-1,-1 1,1-1,-1 0,1 0,-6 2,-211 71,204-72,5-3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7:57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3020 146,'0'99,"2"16,-6 0,-12 67,4 16,2-137,4-55</inkml:trace>
  <inkml:trace contextRef="#ctx0" brushRef="#br0" timeOffset="-1865.238">0 457,'133'431,"-131"-427,-3-2,1-1,0 0,0 1,-1-1,1 1,0-1,1 1,-1-1,0 0,0 1,1-1,-1 1,0-1,1 0,0 1,-1-1,1 0,0 0,-1 1,1-1,0 0,0 0,0 0,0 0,0 0,0 0,1 0,-1-1,0 1,0 0,0-1,1 1,-1 0,0-1,1 0,-1 1,1-1,-1 0,1 0,-1 0,0 0,1 0,-1 0,1 0,-1 0,0 0,1-1,-1 1,1-1,74-134,60-118,-96 199,-29 39</inkml:trace>
  <inkml:trace contextRef="#ctx0" brushRef="#br0" timeOffset="-1298.743">621 767,'19'-12,"-1"-1,0-1,-1 0,-1-1,0-1,-1-1,-1 0,-1-1,0 0,5-11,-16 26,-1-1,0 0,1 0,-1 0,-1 0,1 0,0 0,-1 0,0 0,0 0,0 0,-1 0,1 0,-1 0,0 0,0 0,0 0,-1 0,1 0,-1 1,0-1,0 1,0-1,-1 1,1 0,-1 0,0 0,0 0,0 0,0 1,0-1,0 1,-1 0,1 0,-1 0,0 0,1 1,-1-1,0 1,0 0,0 0,0 1,0-1,0 1,0 0,0 0,0 0,0 1,0-1,0 1,0 0,-3 1,0 0,0 0,1 0,-1 1,1-1,0 2,0-1,0 1,0 0,1 0,-1 0,1 1,0 0,1 0,-1 0,1 0,0 1,0 0,1 0,-1 0,1 0,1 1,-1-1,1 1,0-1,1 1,-1 0,1 0,1 0,-1 3,0 0,1 0,0-1,1 1,0 0,0 0,1 0,0-1,1 1,0-1,1 0,0 0,0 0,1 0,0-1,1 0,-1 0,2 0,3 4,-1-3,1-1,0 1,1-2,-1 1,1-2,0 1,1-1,0-1,0 0,0-1,0 0,1-1,0-1,-1 1,1-2,0 0,0-1,0 0,0-1,10-1,5-9,-1-1,-1 0,0-3,0 0,-2-1,0-1,-1-2,0 0,-2-1,0-1,-2-2,0 1,-1-2,-2-1,0 0,-2-1,5-11,-2 5,-1-1,-1 0,-1-1,-3-1,0 0,-3 0,0-1,-3 0,-1-1,-1-11,-2 44,0 0,-1 0,1 0,-1-1,0 1,0 0,0 0,-1 0,0 0,0 0,0 0,0 0,0 0,-1 0,0 0,1 1,-2-1,1 0,0 1,-1 0,1 0,-1-1,0 2,0-1,0 0,-1 0,1 1,0 0,-1 0,0 0,1 0,-1 0,0 1,0 0,0 0,0 0,0 0,-2 0,-3 4,-1 0,1 1,1 0,-1 0,1 1,-1 0,1 0,1 1,-1 0,1 0,0 1,1 0,-1 0,1 1,1 0,-1 0,1 0,1 0,0 1,0 0,0 0,1 0,-1 8,-5 7,2 0,0 1,2-1,1 1,1 0,1 0,1 1,1-1,1 0,2 0,0 0,2 0,3 9,-3-5,3 0,0 0,2-1,1 0,1-1,1 0,1-1,2 0,15 18,-14-26</inkml:trace>
  <inkml:trace contextRef="#ctx0" brushRef="#br0" timeOffset="-994.377">1636 513,'-17'29,"1"1,1 0,1 1,2 0,2 1,0 1,1 7,7-36,0 1,0-1,1 0,-1 1,1 0,1-1,-1 1,0-1,1 1,0 0,0 0,1-1,-1 1,1 0,0-1,0 1,1-1,-1 1,1-1,0 0,0 0,0 0,1 0,-1 0,1 0,0 0,0-1,1 1,-1-1,1 0,-1 0,1-1,0 1,0-1,0 1,0-1,1-1,-1 1,2 0,5-2,0-1,0 0,0-1,0 0,0-1,0 0,0-1,-1 0,0 0,0-1,0-1,0 0,-1 0,0-1,0 0,0 0,-1-1,-1 0,1 0,-1-1,0 0,-1-1,0 1,-1-1,0 0,-1-1,4-10,-6 14,1 0,-2 0,1-1,-1 1,0-1,-1 1,0-1,0 1,-1-1,0 0,0 1,0 0,-1-1,0 1,-1 0,0 0,0 0,0 0,-1 1,0-1,0 1,0 0,-1 0,0 0,0 1,-1 0,0 0,0 0,0 1,0 0,-1 0,1 0,-1 1,0 0,0 0,0 1,-1 0,-16-3</inkml:trace>
  <inkml:trace contextRef="#ctx0" brushRef="#br0" timeOffset="-658.496">2257 598,'-26'7,"0"0,1 1,0 2,0 0,1 2,0 1,1 1,1 0,0 2,0 2,18-15,0 0,0 0,0 0,0 1,1 0,-1-1,1 1,0 1,1-1,-1 0,1 1,-1-1,1 1,1 0,-1 0,1 0,0 0,0 0,0 0,0 0,1 0,0 0,0 0,1 0,-1 0,1 0,0 0,1 0,-1 0,1 0,0 0,0-1,0 1,1-1,-1 0,1 1,0-1,1 0,-1-1,1 1,-1 0,3 1,4-1,0 1,1-1,-1-1,1 0,-1 0,1-1,0-1,0 1,0-2,0 0,0 0,0-1,9-1,9 0,-23 2,1 0,-1 0,0 0,1-1,-1 0,0-1,0 1,0-1,0 0,0-1,0 0,0 0,-1 0,1 0,-1-1,0 0,0 0,-1 0,1-1,-1 1,0-1,0 0,1-2,3-12</inkml:trace>
  <inkml:trace contextRef="#ctx0" brushRef="#br0" timeOffset="-415.341">2483 683,'-14'38,"-5"23,5 0,11-14,5-16</inkml:trace>
  <inkml:trace contextRef="#ctx0" brushRef="#br0" timeOffset="-165.591">2483 372,'0'0</inkml:trace>
  <inkml:trace contextRef="#ctx0" brushRef="#br0" timeOffset="4245.588">2709 654,'255'-28,"-85"17,16-17,-171 32,-43 11,7-7</inkml:trace>
  <inkml:trace contextRef="#ctx0" brushRef="#br0" timeOffset="5067.053">3555 542,'-23'45,"14"-29,0 0,1 1,0 0,2 1,0-1,1 1,0 0,2 1,-1 7,11 85,-6-108,-1-1,1 1,-1 0,1-1,0 1,0-1,0 1,0-1,1 0,-1 1,1-1,-1 0,1 0,0 0,0 0,0 0,0 0,0-1,0 1,1 0,-1-1,0 0,1 0,-1 0,1 0,0 0,-1 0,1-1,0 1,-1-1,1 1,0-1,-1 0,1 0,0-1,0 1,-1-1,3 1,11-7,0-1,0 0,-1-1,0-1,0 0,-1-1,-1 0,1-1,-2-1,0 0,0 0,-2-1,1-1,6-14,-9 18,65-82,-70 94,-1-1,1 1,-1 0,0-1,0 1,1 0,-1 0,0 0,0 1,0-1,0 0,0 1,-1 0,1-1,0 1,-1 0,1 0,-1 0,1 0,-1 0,0 0,0 0,0 0,0 0,0 1,-1-1,1 0,-1 1,1-1,-1 0,0 1,0-1,0 1,0 0,4 38,-1 0,-2 0,-2 0,-4 25,-1-23,-2-1,-2 0,-2-1,-8 17,-30 28,48-84,0 0,1-1,-1 1,0-1,0 1,0-1,0 0,0 0,0 0,0 0,-1 0,1-1,0 1,-1-1,1 1,0-1,-1 0,1 0,0 0,-1 0,1 0,0 0,-1-1,1 1,0-1,0 0,-1 1,1-1,0 0,0-1,0 1,0 0,0 0,0-1,0 1,1-1,-1 0,1 1,-1-1,1 0,-4-4,1 1,0-1,1 0,0 0,0 0,0 0,0-1,1 1,0-1,1 1,0-1,0 0,0 0,0 0,1 1,0-1,1 0,0 0,0 0,0 1,1-1,0 0,0 1,1-1,-1 1,1 0,1 0,-1 0,1 1,0-1,1 1,-1 0,1 0,0 0,0 0,0 1,6-3,4-4,0 2,1 0,0 1,0 1,1 0,0 1,0 1,7-1,1 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8:46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678 395,'-28'74,"-130"349,11-96,116-255,123-230,-81 132</inkml:trace>
  <inkml:trace contextRef="#ctx0" brushRef="#br0" timeOffset="434.097">621 452,'0'-15,"0"23,0 25,18 271,-9-225,24 103,-33-179,1 1,-1-1,1 0,-1 0,1 0,0-1,1 1,-1 0,0 0,1 0,-1-1,1 1,0-1,0 1,0-1,0 0,0 0,1 0,-1 0,0 0,1 0,0-1,-1 1,1-1,0 0,0 0,0 0,0 0,0 0,0-1,0 1,0-1,0 0,0 0,0 0,0 0,0 0,0-1,3 0,8-13,0-1,-1 0,-1-1,0-1,-1 0,0 0,-2-1,0 0,-1-1,1-7,8-13,27-57,-5-1,-4-3,-4 0,5-44,-27 64,-8 69</inkml:trace>
  <inkml:trace contextRef="#ctx0" brushRef="#br0" timeOffset="2416.52">1242 819,'-6'2,"-1"0,1 0,-1 1,1 0,0 0,0 1,1 0,-1 0,1 0,0 0,0 1,0 0,0 0,1 0,0 1,0 0,0-1,1 1,0 0,0 1,1-1,0 1,0-1,0 1,1-1,0 1,0 0,0 0,1 0,0 0,1-1,-1 1,1 0,1 0,-1 0,0-4,0 0,-1 0,1 0,0 0,0 0,1 0,-1 0,1 0,-1 0,1-1,0 1,0-1,0 1,1-1,-1 0,0 0,1 0,-1 0,1 0,0 0,0-1,0 1,-1-1,1 0,1 0,-1 0,0 0,0-1,0 1,0-1,0 0,1 0,-1 0,3 0,1-1,0-1,-1 1,1-1,-1 0,1 0,-1-1,0 0,0 0,0 0,0-1,-1 0,1 0,-1 0,0-1,0 0,0-1,1-2,0 0,-1-1,0 1,-1-1,0 0,-1 0,1 0,-2-1,1 1,-1-1,-1 0,0 1,0-1,-1 0,0 0,-1 0,0 1,0-1,-1 0,-1-1,1 7,1 0,-1 1,0-1,-1 1,1-1,-1 1,0 0,1 0,-1 0,-1 0,1 1,0-1,-1 1,1 0,-1 0,1 0,-2 0,-17-6</inkml:trace>
  <inkml:trace contextRef="#ctx0" brushRef="#br0" timeOffset="2831.611">1779 254,'-11'197,"-18"126,-34-68,56-243,8-17,4-7</inkml:trace>
  <inkml:trace contextRef="#ctx0" brushRef="#br0" timeOffset="3064.042">1440 734,'44'-4,"23"-3,5 1,-5 1,-8 1,-10 2,-9 1,-6 0,-4 1,-7 1</inkml:trace>
  <inkml:trace contextRef="#ctx0" brushRef="#br0" timeOffset="3449.405">2005 819,'30'-12,"-1"-2,0 0,0-2,-2-1,0-1,-1-2,13-12,-37 31,0 1,0-1,0 0,0 0,0-1,0 1,-1 0,1-1,0 1,-1-1,1 1,-1-1,0 0,1 1,-1-1,0 0,0 0,0 0,0 0,-1 0,1 0,0 0,-1 0,0 0,1 0,-1-1,0 1,0 0,0 0,0 0,0 0,-1-1,1 1,-1 0,0 0,1 0,-1 0,0 0,0 0,0 0,0 0,0 1,-1-1,1 0,-5 0,1 1,-1 0,0-1,0 2,1-1,-1 1,0 0,0 0,0 0,1 1,-1 0,0 0,1 1,-1-1,1 1,-1 1,1-1,0 1,0 0,0 0,0 0,-3 3,-93 91,89-86,1 1,0 0,1 1,1 0,0 1,1 0,1 0,0 1,0 0,2 0,0 1,0-1,2 1,0 0,1 0,0 2,2-14,0-1,1 0,-1 1,1-1,0 1,0-1,0 0,0 0,1 0,-1 0,1 0,0 0,0 0,0 0,0 0,0-1,1 1,-1-1,1 0,-1 0,1 0,0 0,0 0,0 0,0-1,0 1,1-1,-1 0,0 0,1 0,-1-1,0 1,1-1,2 0,6 1,1-1,0-1,-1 0,1-1,-1 0,1-1,-1 0,10-4,160-87,-152 74</inkml:trace>
  <inkml:trace contextRef="#ctx0" brushRef="#br0" timeOffset="3818.405">2653 621,'-4'5,"-84"103,86-105,0 0,0 1,1-1,-1 1,1-1,0 1,0 0,0-1,0 1,1 0,-1 0,1-1,0 1,0 0,1 0,-1 0,1 0,0-1,0 1,0 0,0-1,1 1,-1-1,1 1,0-1,0 0,0 0,1 0,-1 0,1 0,-1 0,1-1,3 3,34 20,-35-24,-1 1,1 0,-1 0,1 0,-1 1,0 0,0 0,0 0,-1 0,1 0,-1 1,1 0,-1-1,0 1,-1 0,1 1,-1-1,1 0,-1 1,-1-1,2 6,-4-5,-1 0,0 0,-1 0,1 0,-1 0,0-1,0 1,0-1,-1 0,0 0,1 0,-1 0,-1 0,1-1,0 0,-1 0,0 0,0-1,0 1,0-1,0 0,0-1,0 1,-1-1,1 0,-1 0,1-1,-4 0,-18 8,22-6,0-1,1 1,-1-1,0 1,0-1,0-1,0 1,0-1,0 0,0 0,0 0,0-1,0 0,0 0,0 0,0 0,-2-2,-9-8</inkml:trace>
  <inkml:trace contextRef="#ctx0" brushRef="#br0" timeOffset="5883.582">3783 734,'-11'14,"2"1,-1-1,2 1,0 1,1 0,0 0,1 0,1 1,1 0,0 0,1 0,1 0,1 1,1-15,0-1,0 0,0 1,0-1,1 0,-1 0,1 1,-1-1,1 0,0 0,0 0,0 0,0 0,0 0,1 0,-1 0,0 0,1-1,-1 1,1 0,0-1,0 0,0 1,-1-1,1 0,0 0,1 0,-1 0,0 0,0 0,0-1,0 1,1-1,-1 1,0-1,1 0,-1 0,0 0,1 0,86-29,-73 19,-1 0,0-1,-1-1,-1 0,0-1,0 0,-1-1,-1-1,0 0,-1 0,-1-1,0 0,-1 0,-1-1,0-4,-5 17,-1 0,0 0,0 0,-1-1,1 1,-1 0,0-1,0 1,0 0,-1-1,1 1,-1 0,0 0,0-1,-1 1,1 0,-1 0,0 1,0-1,0 0,-1 0,1 1,-1 0,0-1,0 1,0 0,0 0,-1 1,1-1,-1 1,1-1,-1 1,0 0,0 1,0-1,0 1,0 0,-3-1,-6-1,-1 0,1 1,0 0,-1 1,1 1,-1 0,1 1,-1 0,0 1,-15 5</inkml:trace>
  <inkml:trace contextRef="#ctx0" brushRef="#br0" timeOffset="6451.445">4093 988,'110'-198,"-110"196,1 0,0-1,-1 1,1 0,0-1,0 1,0 0,0 0,0 0,1 0,-1 0,0 0,1 1,0-1,-1 0,1 1,0-1,0 1,0-1,0 1,0 0,0 0,0 0,1 0,-1 0,0 1,0-1,1 1,-1-1,1 1,-1 0,0 0,1 0,-1 0,0 0,1 1,-1-1,0 1,1 0,-1-1,0 1,0 0,0 0,0 0,2 1,23 29,-25-27,1 0,-1 0,1 0,0 0,0-1,0 1,1-1,-1 0,1 0,0 0,0-1,0 1,0-1,0 0,0 0,0-1,1 1,-1-1,1 0,0 0,-1 0,1-1,0 1,5-5,0 0,0 0,-1-1,0 0,1 0,-2-1,1-1,-1 1,0-1,0-1,-1 1,0-1,0-1,-1 1,0-1,0 0,-1-1,-1 1,1-1,-2 0,1 0,-1 0,-1-1,0 1,0-1,-1 1,0-1,-1 0,-1-4,2-8</inkml:trace>
  <inkml:trace contextRef="#ctx0" brushRef="#br0" timeOffset="7420.456">5194 762,'171'-172,"-170"170,-1 1,1-1,0 1,-1-1,1 1,0-1,0 1,0 0,1 0,-1-1,0 1,0 0,1 0,-1 0,0 0,1 1,-1-1,1 0,-1 1,1-1,0 0,-1 1,1 0,-1-1,1 1,0 0,-1 0,1 0,0 0,-1 0,1 0,0 1,-1-1,1 1,-1-1,1 1,0-1,-1 1,1 0,-1 0,0 0,1-1,-1 1,0 1,1-1,-1 0,0 0,0 0,0 1,0-1,0 0,0 1,0 0,3 12,0 1,-1 0,0 0,-1 1,-1-1,0 0,-1 0,-2 14,1 1,9 184,-5-192,-1-1,-1 1,-1 0,-1-1,-1 1,-1-1,-1 0,-1 0,0 0,-2 0,0-1,-11 19,18-37,0-1,-1 1,1 0,0-1,-1 1,0-1,1 0,-1 1,0-1,0 1,0-1,0 0,0 0,0 0,0 1,0-1,-1 0,1 0,0-1,-1 1,1 0,0 0,-1-1,1 1,-1 0,1-1,-1 0,0 1,1-1,-1 0,1 0,-1 0,1 0,-1 0,0 0,1 0,-1-1,1 1,-1 0,1-1,-1 0,1 1,-1-1,1 0,-1 1,1-1,0 0,0 0,-2-1,-1-10,0 0,0 0,1 0,1-1,0 1,1 0,0-1,1 0,0 1,1-1,1 1,2-10,6-24,3 1,1 0,2 1,3 1,1 1,2 1,2 0,1 2,2 1,2 1,32-31,-54 59,-1 0,1 1,1 0,-1 1,2 0,-1 0,1 0,-1 1,2 0,-1 1,1 0,0 1,0 0,0 0,0 1,1 0,-1 1,2 0,-9 3,-1-1,1 1,0-1,-1 1,1 0,-1 0,1 0,-1 0,1 1,-1-1,0 1,0-1,0 1,0 0,0 0,0 0,0 0,0 0,-1 0,1 1,-1-1,1 0,-1 1,0-1,0 1,0-1,-1 1,1 0,-1-1,1 1,-1 0,0 2,-8 89,-2-68,0 0,-2-1,-1-1,-1 0,0-1,-2 0,-1-2,-16 17,20-25,0-2,0 0,-1 0,-1-2,0 1,0-2,-1 0,0-1,-8 2,22-7,0-1,0-1,0 1,0 0,0 0,-1-1,1 1,0-1,0 0,0 0,-1 1,1-1,0-1,0 1,-1 0,1-1,0 1,0-1,0 1,0-1,0 0,0 0,0 0,-1-1,-7-9</inkml:trace>
  <inkml:trace contextRef="#ctx0" brushRef="#br0" timeOffset="7936.612">5786 848,'42'-14,"-1"-1,-1-2,0-1,29-20,-58 32,119-84,-125 85,-1 1,1-1,-1 0,0 0,0 0,0 0,-1-1,0 1,0-1,0 0,-1 0,1 0,-2-1,1 1,-1 0,0-1,0 1,0-1,-1 1,0-1,-1 1,0-6,0 9,0 0,0 0,-1 0,1 0,-1 0,0 0,0 0,0 0,0 0,0 1,0-1,-1 1,1 0,-1 0,0 0,0 0,0 0,0 0,0 1,0 0,0-1,0 1,0 0,-1 1,1-1,0 0,-1 1,1 0,-1 0,1 0,0 0,-1 0,1 1,-1 0,1-1,0 1,0 1,-1-1,1 0,0 1,0-1,0 1,1 0,-1 0,0 0,1 0,-1 1,-1 1,-4 2,-1 0,1 1,0 0,1 1,0-1,0 2,1-1,0 0,0 1,1 0,-1 2,6-9,-1 0,1 0,0 0,-1 0,1 1,0-1,0 0,1 0,-1 0,0 0,1 1,-1-1,1 0,0 0,0 0,0 0,0 0,0-1,0 1,0 0,1 0,-1-1,1 1,-1-1,1 1,-1-1,1 1,0-1,0 0,0 0,0 0,0 0,0 0,0-1,0 1,0 0,0-1,0 0,84 15,-35-16,63 11,-113-9,1 0,0 0,-1 0,1 0,-1 0,1 0,-1 0,1 0,-1 0,0 1,0-1,1 1,-1-1,0 1,0-1,0 1,-1-1,1 1,0 0,-1 0,1-1,-1 1,1 0,-1 0,0 0,0-1,0 1,0 0,0 0,0 0,-1 0,1-1,0 1,-1 0,0 1,-31 66,22-51,5 14,11-23</inkml:trace>
  <inkml:trace contextRef="#ctx0" brushRef="#br0" timeOffset="8201.314">6549 650,'-3'12,"0"-1,2 1,-1 0,1 0,1 0,0 0,1 0,0 0,2 4,-3-13,0 0,1 0,0 0,-1 0,1 0,0 0,1 0,-1 0,0 0,1 0,0-1,0 1,-1 0,1-1,1 0,-1 1,0-1,1 0,-1 0,1-1,-1 1,1 0,0-1,0 1,0-1,0 0,0 0,0 0,0-1,0 1,0-1,0 1,1-1,-1 0,0-1,3 1,0-1,0-1,0 0,1 0,-1-1,0 1,-1-1,1 0,0-1,-1 1,0-1,0 0,0-1,0 1,-1-1,0 0,0 0,0 0,0-1,-1 1,0-1,0 0,-1 0,1 0,-1 0,-1-1,1 1,-1 0,0-1,0 1,-1-1,0 1,0-1,-1 1,1-1,-2 1,1 0,0-1,-1 1,-1 0,1 0,-1 0,0 0,-1-1,0 2,1 0,-1 1,-1 0,1 0,-1 0,1 1,-1-1,0 1,0 0,-1 1,1-1,0 1,-1 0,0 0,1 1,-1-1,0 1,0 1,0-1,0 1,1 0,-1 0,0 1,0 0,0 0,-5 2,-14 3</inkml:trace>
  <inkml:trace contextRef="#ctx0" brushRef="#br0" timeOffset="8852.519">7000 85,'-25'220,"8"-84,10-96,2 0,2 1,1 0,4 37,-2-77,0 0,0 0,0 0,0-1,0 1,0 0,0 0,0 0,1 0,-1 0,0-1,0 1,1 0,-1 0,1-1,-1 1,1 0,-1-1,1 1,-1 0,1-1,-1 1,1 0,0-1,-1 1,1-1,0 0,0 1,-1-1,1 0,0 1,0-1,0 0,0 0,-1 1,1-1,0 0,0 0,0 0,0 0,-1 0,1 0,0-1,0 1,0 0,0 0,-1-1,1 1,0 0,0-1,0 1,-1 0,1-1,0 1,-1-1,1 0,44-35,-41 32,8-10,1 0,1 1,0 0,0 1,1 1,1 0,0 1,1 1,-1 1,2 0,-1 1,1 1,0 0,0 2,4-1,-18 6,1 0,-1 0,0 0,0 1,0-1,-1 1,1 0,0 0,0 0,-1 1,0-1,1 1,-1 0,0 0,0 0,-1 0,1 0,0 1,-1-1,0 1,0 0,0-1,-1 1,1 0,-1 0,0 0,0 1,0-1,0 0,-1 0,0 0,0 1,0-1,0 0,-1 0,1 0,-1 1,0-1,-1 0,1 0,-1 0,1 0,-1-1,0 1,-2 2,-3 7,0 0,-1 0,-1-1,0 0,0-1,-1 0,-1 0,0-1,0-1,-1 0,0 0,-1-1,1 0,-2-2,1 1,-1-1,0-1,0-1,0 0,-1-1,1 0,-1-1,-10 0,22-2,1 0,-1-1,1 1,-1 0,1-1,0 0,-1 1,1-1,0 0,0 0,-1-1,1 1,0 0,0-1,0 1,1-1,-1 0,0 1,0-1,1 0,-1 0,1 0,0 0,0 0,-1-2,-5-14</inkml:trace>
  <inkml:trace contextRef="#ctx0" brushRef="#br0" timeOffset="9156.085">7423 114,'-28'431,"-11"-223,38-208,1 1,-1-1,1 0,0 1,-1-1,1 0,0 1,0-1,-1 0,1 1,0-1,0 0,-1 1,1-1,0 1,0-1,0 1,0-1,0 0,0 1,0-1,0 1,0-1,0 1,0-1,0 1,0-1,0 0,0 1,0-1,0 1,0-1,1 1,-1-1,0 0,0 1,1-1,-1 0,0 1,1-1,-1 0,0 1,1-1,-1 0,0 1,1-1,-1 0,0 0,1 0,-1 1,1-1,-1 0,1 0,-1 0,0 0,1 0,-1 0,1 0,-1 0,1 0,-1 0,9-7</inkml:trace>
  <inkml:trace contextRef="#ctx0" brushRef="#br0" timeOffset="9467.215">7564 650,'14'4,"1"0,-1-2,0 1,1-2,0 0,-1-1,1 0,0-1,-1-1,1 0,-1-1,0-1,0 0,0-1,0 0,-1-1,11-7,-19 9,-1 1,1-2,-1 1,-1 0,1-1,-1 0,1 0,-1 0,0 0,-1 0,0-1,0 1,0-1,0 0,-1 0,0 1,0-1,0-4,-1 7,1 0,-1 0,0-1,-1 1,1 0,0 0,-1 0,0 0,1 0,-1 0,-1 0,1 0,0 0,-1 0,1 1,-1-1,0 0,0 1,0 0,0-1,0 1,-1 0,1 0,-1 0,1 0,-1 1,0-1,1 1,-1-1,0 1,0 0,0 0,0 0,-3 0,-5 1,0 0,0 1,-1 0,1 1,0 0,0 1,0 0,1 1,-1 0,1 1,0 0,0 0,0 1,-1 2,1-2,0 2,0-1,0 1,1 1,0 0,1 0,0 1,0 0,1 0,0 0,1 1,0 0,1 1,0-1,1 1,0 0,1 0,0 1,1-1,0 0,1 1,1-1,0 1,0-1,1 1,3 10,0-16,1-1,-1 1,2-1,-1 0,1 0,-1-1,2 0,-1 0,0 0,1-1,0 0,0 0,1 0,-1-1,0 0,1-1,0 0,0 0,0 0,0-1,0-1,0 1,0-1,5-1,12 3</inkml:trace>
  <inkml:trace contextRef="#ctx0" brushRef="#br0" timeOffset="13537.509">7988 875,'3'-22,"1"0,2 0,0 0,1 1,2 0,0 0,1 1,0 0,2 0,1 2,0-1,15-15,69-71,-96 103,0 1,0-1,0 1,1 0,-1-1,0 1,1 0,-1 0,1 0,0 0,-1 0,1 0,0 1,0-1,-1 0,1 1,0 0,0-1,0 1,0 0,0 0,-1 0,1 0,0 0,0 0,0 1,0-1,0 0,-1 1,1 0,0-1,0 1,-1 0,1 0,-1 0,1 0,-1 0,1 0,-1 1,1-1,-1 0,0 1,0-1,0 1,0 0,0-1,0 1,0 0,0-1,-1 1,1 0,-1 0,1 1,3 20,0 1,-2-1,0 1,-2 0,0-1,-2 1,-2 12,-9 27,14-62,0-1,0 1,0-1,0 1,-1-1,1 1,0-1,0 0,0 1,0-1,0 0,0 0,0 0,0 0,0 0,0 0,0 0,0 0,0 0,0 0,0-1,0 1,0 0,0-1,0 1,0-1,0 1,0-1,0 1,-1-1,1 1,0-1,0 0,-1 0,1 1,0-1,-1 0,1 0,-1 0,1 0,-1 0,1 1,-1-1,0 0,1-1,159-156,-33 67,-126 90,0 0,1 1,-1-1,1 0,-1 1,1 0,-1-1,1 1,-1 0,1 0,-1 0,1 0,-1 0,1 0,-1 1,1-1,-1 0,1 1,-1-1,1 1,-1-1,0 1,1 0,-1 0,0-1,0 1,1 0,-1 0,0 0,0 0,0 1,0-1,0 0,0 0,-1 1,1-1,0 0,-1 1,1-1,-1 1,1-1,-1 1,0-1,1 1,-1-1,0 1,0 0,1 76,-10-39,6-28,0 0,0 1,1-1,0 1,1 0,0 0,1-1,0 1,1 0,0 0,1-1,0 1,1-1,1 1,1 2,6 4</inkml:trace>
  <inkml:trace contextRef="#ctx0" brushRef="#br0" timeOffset="95629.712">9483 141,'-2'2,"0"-1,0 1,1-1,-1 1,0 0,1-1,-1 1,1 0,-1 0,1 0,0 0,0 0,0 1,0-1,1 0,-1 0,0 1,1-1,-1 0,1 1,0-1,0 1,0-1,1 3,-2-2,-2 309,-25-142,27-97,1-72,0-1,0 1,0-1,1 1,-1-1,0 1,0-1,0 0,1 1,-1-1,0 1,0-1,1 0,-1 1,0-1,1 1,-1-1,0 0,1 1,-1-1,0 0,1 0,-1 1,1-1,-1 0,1 0,-1 0,1 0,-1 1,1-1,-1 0,1 0,-1 0,1 0,-1 0,0 0,1 0,-1 0,1 0,-1-1,1 1,-1 0,1 0,-1 0,1 0,-1-1,1 1,-1 0,0-1,1 1,-1 0,0-1,1 1,-1 0,0-1,1 1,-1 0,0-1,0 1,1-1,-1 1,0-1,0 1,0-1,1 1,10-13</inkml:trace>
  <inkml:trace contextRef="#ctx0" brushRef="#br0" timeOffset="96075.883">9766 141,'-45'165,"43"-161,1-1,0 1,0-1,0 1,0 0,1-1,-1 1,1 0,0-1,0 1,0 0,1 0,-1-1,1 1,0 0,0-1,0 1,1-1,-1 1,1-1,0 0,0 0,0 0,0 0,0 0,1 0,-1 0,1-1,0 1,0-1,0 0,0 0,0 0,1 0,-1 0,0-1,1 0,-1 1,1-1,0 0,-1-1,2 1,9 0,0-1,0 0,0-1,0 0,0-1,0-1,-1 0,1-1,-1 0,0-1,0-1,0 0,3-3,0-2,-3-1</inkml:trace>
  <inkml:trace contextRef="#ctx0" brushRef="#br0" timeOffset="96450.87">10133 1,'-21'22,"1"2,0 0,2 2,2 0,0 1,1 0,2 1,-4 13,13-28,0 1,1 0,1 0,0 1,1-1,1 0,0 0,0 1,2-1,0 0,0 0,1 0,5 12,-6-13,-1 0,0-1,-1 1,0 0,-1-1,-1 1,0-1,-3 10,2-11,1 1,0-1,1 1,0 0,1-1,0 1,1 0,0-1,2 8,-3-18,0 0,0-1,0 1,0 0,1 0,-1-1,0 1,0 0,1-1,-1 1,0 0,1-1,-1 1,1-1,-1 1,1 0,-1-1,1 1,0-1,-1 1,1-1,-1 0,1 1,0-1,-1 0,1 1,0-1,0 0,-1 0,1 0,0 1,0-1,-1 0,1 0,0 0,0 0,-1 0,1-1,0 1,0 0,-1 0,1 0,0-1,-1 1,1 0,0-1,-1 1,1 0,0-1,9-7</inkml:trace>
  <inkml:trace contextRef="#ctx0" brushRef="#br0" timeOffset="96699.993">10274 565,'-10'14,"-3"10,6 1,8-9,5-7</inkml:trace>
  <inkml:trace contextRef="#ctx0" brushRef="#br0" timeOffset="100428.981">12052 227,'-10'9,"2"4,3-6,6-3,8-8,7-8,-4-2,-8 7,-10 8,-4 10,-1 3</inkml:trace>
  <inkml:trace contextRef="#ctx0" brushRef="#br0" timeOffset="100834.071">12108 452,'-9'14,"1"6,2-7,-3-5,-4-3,0-4</inkml:trace>
  <inkml:trace contextRef="#ctx0" brushRef="#br0" timeOffset="97259.061">10923 114,'-267'104,"265"-103,0 0,0 0,0 0,1 0,-1 0,0 1,1-1,-1 0,1 1,0 0,-1-1,1 1,0 0,0 0,0-1,0 1,0 0,0 0,1 0,-1 0,1 0,-1 0,1 0,0 0,0 0,0 1,0-1,0 0,0 0,1 0,-1 0,0 0,1 0,0 0,0 0,-1 0,1 0,0-1,0 1,1 0,-1 0,0-1,1 1,-1-1,1 1,0 0,93 81,-84-77,0 1,-1 1,0 0,0 1,0 0,-1 0,-1 1,0 0,0 0,3 7,-8-11,1-2,-1 0,1 0,-1 1,-1-1,1 1,-1-1,1 1,-1 0,-1 0,1 0,-1 0,0 0,0 0,0 0,-1 1,1-1,-1 0,-1 0,1 1,-1-1,0 0,0 0,0 0,-1 0,0 0,0 0,0 0,0 0,-1-1,0 0,0 1,0-1,-1 1,-5 1,1 0,-1-1,0 0,0-1,0 1,-1-2,0 1,1-1,-1-1,0 0,-1 0,1-1,0 0,0-1,0 0,-1-1,-7-1,15 1,-1 0,1 0,0-1,0 1,0-1,0 0,0 0,1 0,-1 0,0 0,1-1,0 1,-1-1,1 1,0-1,0 0,1 0,-1 0,1 0,-1 0,1 0,-6-19</inkml:trace>
  <inkml:trace contextRef="#ctx0" brushRef="#br0" timeOffset="97596.671">10810 114,'14'-10,"15"-8,7 0,2 2,0 4,-3 4,-1 3,-3 3,-6 7,-2 1,-1 1,1-1,1-2,-3-1</inkml:trace>
  <inkml:trace contextRef="#ctx0" brushRef="#br0" timeOffset="99946.961">11318 170,'151'-22,"-36"25,-112-2,1 0,0 0,-1 0,1 0,-1 1,1-1,-1 1,0 0,0 0,0 0,0 1,0-1,0 1,-1-1,1 1,-1 0,0 0,0 0,0 0,0 1,0-1,-1 0,1 1,-1-1,0 1,0 0,0-1,-1 1,1 1,-2 5,-1 0,0-1,-1 1,0-1,-1 1,1-1,-2 0,1 0,-1-1,-1 1,1-1,-2-1,1 1,-1-1,0 0,0 0,-1-1,0 0,0 0,-2 3,-44 38,31-28,0 1,1 1,1 0,1 2,1 0,-7 13,25-33,0 0,0-1,1 1,-1 0,0 0,1-1,0 1,0 0,0 0,0 0,0-1,0 1,1 0,-1 0,1-1,0 1,-1 0,2-1,-1 1,0-1,0 1,1-1,-1 1,1-1,0 0,0 0,0 0,0 0,0 0,0 0,0-1,1 1,-1-1,0 1,1-1,0 0,-1 0,1 0,0 0,-1-1,1 1,0-1,0 1,-1-1,1 0,0 0,2-1,9 4,1-2,0 0,-1-1,1 0,0-1,-1-1,1 0,-1-1,0 0,0-2,0 1,5-4,0-2</inkml:trace>
  <inkml:trace contextRef="#ctx0" brushRef="#br0" timeOffset="103445.595">0 1525,'221'-19,"141"8,43-15,119 25,-142 29,70-16,-379-5,0-3,0-2,58-8,180-12,133 16,-225 3,206-28,-56 14,57-5,-97-8,82-4,-114 20,75-5,-138 12,68-23,92 14,-10-23,-19 13,-73 3,-2-6,134-5,-12 30,-117-28,20 28,-124-27,18 15,56-6,-68-10,85 28,-29-54,-137 25,-3 2,54-3,31 19,23-29,-213 36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8:46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678 395,'-28'74,"-130"349,11-96,116-255,123-230,-81 132</inkml:trace>
  <inkml:trace contextRef="#ctx0" brushRef="#br0" timeOffset="434.097">621 452,'0'-15,"0"23,0 25,18 271,-9-225,24 103,-33-179,1 1,-1-1,1 0,-1 0,1 0,0-1,1 1,-1 0,0 0,1 0,-1-1,1 1,0-1,0 1,0-1,0 0,0 0,1 0,-1 0,0 0,1 0,0-1,-1 1,1-1,0 0,0 0,0 0,0 0,0 0,0-1,0 1,0-1,0 0,0 0,0 0,0 0,0 0,0-1,3 0,8-13,0-1,-1 0,-1-1,0-1,-1 0,0 0,-2-1,0 0,-1-1,1-7,8-13,27-57,-5-1,-4-3,-4 0,5-44,-27 64,-8 69</inkml:trace>
  <inkml:trace contextRef="#ctx0" brushRef="#br0" timeOffset="2416.52">1242 819,'-6'2,"-1"0,1 0,-1 1,1 0,0 0,0 1,1 0,-1 0,1 0,0 0,0 1,0 0,0 0,1 0,0 1,0 0,0-1,1 1,0 0,0 1,1-1,0 1,0-1,0 1,1-1,0 1,0 0,0 0,1 0,0 0,1-1,-1 1,1 0,1 0,-1 0,0-4,0 0,-1 0,1 0,0 0,0 0,1 0,-1 0,1 0,-1 0,1-1,0 1,0-1,0 1,1-1,-1 0,0 0,1 0,-1 0,1 0,0 0,0-1,0 1,-1-1,1 0,1 0,-1 0,0 0,0-1,0 1,0-1,0 0,1 0,-1 0,3 0,1-1,0-1,-1 1,1-1,-1 0,1 0,-1-1,0 0,0 0,0 0,0-1,-1 0,1 0,-1 0,0-1,0 0,0-1,1-2,0 0,-1-1,0 1,-1-1,0 0,-1 0,1 0,-2-1,1 1,-1-1,-1 0,0 1,0-1,-1 0,0 0,-1 0,0 1,0-1,-1 0,-1-1,1 7,1 0,-1 1,0-1,-1 1,1-1,-1 1,0 0,1 0,-1 0,-1 0,1 1,0-1,-1 1,1 0,-1 0,1 0,-2 0,-17-6</inkml:trace>
  <inkml:trace contextRef="#ctx0" brushRef="#br0" timeOffset="2831.611">1779 254,'-11'197,"-18"126,-34-68,56-243,8-17,4-7</inkml:trace>
  <inkml:trace contextRef="#ctx0" brushRef="#br0" timeOffset="3064.042">1440 734,'44'-4,"23"-3,5 1,-5 1,-8 1,-10 2,-9 1,-6 0,-4 1,-7 1</inkml:trace>
  <inkml:trace contextRef="#ctx0" brushRef="#br0" timeOffset="3449.405">2005 819,'30'-12,"-1"-2,0 0,0-2,-2-1,0-1,-1-2,13-12,-37 31,0 1,0-1,0 0,0 0,0-1,0 1,-1 0,1-1,0 1,-1-1,1 1,-1-1,0 0,1 1,-1-1,0 0,0 0,0 0,0 0,-1 0,1 0,0 0,-1 0,0 0,1 0,-1-1,0 1,0 0,0 0,0 0,0 0,-1-1,1 1,-1 0,0 0,1 0,-1 0,0 0,0 0,0 0,0 0,0 1,-1-1,1 0,-5 0,1 1,-1 0,0-1,0 2,1-1,-1 1,0 0,0 0,0 0,1 1,-1 0,0 0,1 1,-1-1,1 1,-1 1,1-1,0 1,0 0,0 0,0 0,-3 3,-93 91,89-86,1 1,0 0,1 1,1 0,0 1,1 0,1 0,0 1,0 0,2 0,0 1,0-1,2 1,0 0,1 0,0 2,2-14,0-1,1 0,-1 1,1-1,0 1,0-1,0 0,0 0,1 0,-1 0,1 0,0 0,0 0,0 0,0 0,0-1,1 1,-1-1,1 0,-1 0,1 0,0 0,0 0,0 0,0-1,0 1,1-1,-1 0,0 0,1 0,-1-1,0 1,1-1,2 0,6 1,1-1,0-1,-1 0,1-1,-1 0,1-1,-1 0,10-4,160-87,-152 74</inkml:trace>
  <inkml:trace contextRef="#ctx0" brushRef="#br0" timeOffset="3818.405">2653 621,'-4'5,"-84"103,86-105,0 0,0 1,1-1,-1 1,1-1,0 1,0 0,0-1,0 1,1 0,-1 0,1-1,0 1,0 0,1 0,-1 0,1 0,0-1,0 1,0 0,0-1,1 1,-1-1,1 1,0-1,0 0,0 0,1 0,-1 0,1 0,-1 0,1-1,3 3,34 20,-35-24,-1 1,1 0,-1 0,1 0,-1 1,0 0,0 0,0 0,-1 0,1 0,-1 1,1 0,-1-1,0 1,-1 0,1 1,-1-1,1 0,-1 1,-1-1,2 6,-4-5,-1 0,0 0,-1 0,1 0,-1 0,0-1,0 1,0-1,-1 0,0 0,1 0,-1 0,-1 0,1-1,0 0,-1 0,0 0,0-1,0 1,0-1,0 0,0-1,0 1,-1-1,1 0,-1 0,1-1,-4 0,-18 8,22-6,0-1,1 1,-1-1,0 1,0-1,0-1,0 1,0-1,0 0,0 0,0 0,0-1,0 0,0 0,0 0,0 0,-2-2,-9-8</inkml:trace>
  <inkml:trace contextRef="#ctx0" brushRef="#br0" timeOffset="5883.582">3783 734,'-11'14,"2"1,-1-1,2 1,0 1,1 0,0 0,1 0,1 1,1 0,0 0,1 0,1 0,1 1,1-15,0-1,0 0,0 1,0-1,1 0,-1 0,1 1,-1-1,1 0,0 0,0 0,0 0,0 0,0 0,1 0,-1 0,0 0,1-1,-1 1,1 0,0-1,0 0,0 1,-1-1,1 0,0 0,1 0,-1 0,0 0,0 0,0-1,0 1,1-1,-1 1,0-1,1 0,-1 0,0 0,1 0,86-29,-73 19,-1 0,0-1,-1-1,-1 0,0-1,0 0,-1-1,-1-1,0 0,-1 0,-1-1,0 0,-1 0,-1-1,0-4,-5 17,-1 0,0 0,0 0,-1-1,1 1,-1 0,0-1,0 1,0 0,-1-1,1 1,-1 0,0 0,0-1,-1 1,1 0,-1 0,0 1,0-1,0 0,-1 0,1 1,-1 0,0-1,0 1,0 0,0 0,-1 1,1-1,-1 1,1-1,-1 1,0 0,0 1,0-1,0 1,0 0,-3-1,-6-1,-1 0,1 1,0 0,-1 1,1 1,-1 0,1 1,-1 0,0 1,-15 5</inkml:trace>
  <inkml:trace contextRef="#ctx0" brushRef="#br0" timeOffset="6451.445">4093 988,'110'-198,"-110"196,1 0,0-1,-1 1,1 0,0-1,0 1,0 0,0 0,0 0,1 0,-1 0,0 0,1 1,0-1,-1 0,1 1,0-1,0 1,0-1,0 1,0 0,0 0,0 0,1 0,-1 0,0 1,0-1,1 1,-1-1,1 1,-1 0,0 0,1 0,-1 0,0 0,1 1,-1-1,0 1,1 0,-1-1,0 1,0 0,0 0,0 0,2 1,23 29,-25-27,1 0,-1 0,1 0,0 0,0-1,0 1,1-1,-1 0,1 0,0 0,0-1,0 1,0-1,0 0,0 0,0-1,1 1,-1-1,1 0,0 0,-1 0,1-1,0 1,5-5,0 0,0 0,-1-1,0 0,1 0,-2-1,1-1,-1 1,0-1,0-1,-1 1,0-1,0-1,-1 1,0-1,0 0,-1-1,-1 1,1-1,-2 0,1 0,-1 0,-1-1,0 1,0-1,-1 1,0-1,-1 0,-1-4,2-8</inkml:trace>
  <inkml:trace contextRef="#ctx0" brushRef="#br0" timeOffset="7420.456">5194 762,'171'-172,"-170"170,-1 1,1-1,0 1,-1-1,1 1,0-1,0 1,0 0,1 0,-1-1,0 1,0 0,1 0,-1 0,0 0,1 1,-1-1,1 0,-1 1,1-1,0 0,-1 1,1 0,-1-1,1 1,0 0,-1 0,1 0,0 0,-1 0,1 0,0 1,-1-1,1 1,-1-1,1 1,0-1,-1 1,1 0,-1 0,0 0,1-1,-1 1,0 1,1-1,-1 0,0 0,0 0,0 1,0-1,0 0,0 1,0 0,3 12,0 1,-1 0,0 0,-1 1,-1-1,0 0,-1 0,-2 14,1 1,9 184,-5-192,-1-1,-1 1,-1 0,-1-1,-1 1,-1-1,-1 0,-1 0,0 0,-2 0,0-1,-11 19,18-37,0-1,-1 1,1 0,0-1,-1 1,0-1,1 0,-1 1,0-1,0 1,0-1,0 0,0 0,0 0,0 1,0-1,-1 0,1 0,0-1,-1 1,1 0,0 0,-1-1,1 1,-1 0,1-1,-1 0,0 1,1-1,-1 0,1 0,-1 0,1 0,-1 0,0 0,1 0,-1-1,1 1,-1 0,1-1,-1 0,1 1,-1-1,1 0,-1 1,1-1,0 0,0 0,-2-1,-1-10,0 0,0 0,1 0,1-1,0 1,1 0,0-1,1 0,0 1,1-1,1 1,2-10,6-24,3 1,1 0,2 1,3 1,1 1,2 1,2 0,1 2,2 1,2 1,32-31,-54 59,-1 0,1 1,1 0,-1 1,2 0,-1 0,1 0,-1 1,2 0,-1 1,1 0,0 1,0 0,0 0,0 1,1 0,-1 1,2 0,-9 3,-1-1,1 1,0-1,-1 1,1 0,-1 0,1 0,-1 0,1 1,-1-1,0 1,0-1,0 1,0 0,0 0,0 0,0 0,0 0,-1 0,1 1,-1-1,1 0,-1 1,0-1,0 1,0-1,-1 1,1 0,-1-1,1 1,-1 0,0 2,-8 89,-2-68,0 0,-2-1,-1-1,-1 0,0-1,-2 0,-1-2,-16 17,20-25,0-2,0 0,-1 0,-1-2,0 1,0-2,-1 0,0-1,-8 2,22-7,0-1,0-1,0 1,0 0,0 0,-1-1,1 1,0-1,0 0,0 0,-1 1,1-1,0-1,0 1,-1 0,1-1,0 1,0-1,0 1,0-1,0 0,0 0,0 0,-1-1,-7-9</inkml:trace>
  <inkml:trace contextRef="#ctx0" brushRef="#br0" timeOffset="7936.612">5786 848,'42'-14,"-1"-1,-1-2,0-1,29-20,-58 32,119-84,-125 85,-1 1,1-1,-1 0,0 0,0 0,0 0,-1-1,0 1,0-1,0 0,-1 0,1 0,-2-1,1 1,-1 0,0-1,0 1,0-1,-1 1,0-1,-1 1,0-6,0 9,0 0,0 0,-1 0,1 0,-1 0,0 0,0 0,0 0,0 0,0 1,0-1,-1 1,1 0,-1 0,0 0,0 0,0 0,0 0,0 1,0 0,0-1,0 1,0 0,-1 1,1-1,0 0,-1 1,1 0,-1 0,1 0,0 0,-1 0,1 1,-1 0,1-1,0 1,0 1,-1-1,1 0,0 1,0-1,0 1,1 0,-1 0,0 0,1 0,-1 1,-1 1,-4 2,-1 0,1 1,0 0,1 1,0-1,0 2,1-1,0 0,0 1,1 0,-1 2,6-9,-1 0,1 0,0 0,-1 0,1 1,0-1,0 0,1 0,-1 0,0 0,1 1,-1-1,1 0,0 0,0 0,0 0,0 0,0-1,0 1,0 0,1 0,-1-1,1 1,-1-1,1 1,-1-1,1 1,0-1,0 0,0 0,0 0,0 0,0 0,0-1,0 1,0 0,0-1,0 0,84 15,-35-16,63 11,-113-9,1 0,0 0,-1 0,1 0,-1 0,1 0,-1 0,1 0,-1 0,0 1,0-1,1 1,-1-1,0 1,0-1,0 1,-1-1,1 1,0 0,-1 0,1-1,-1 1,1 0,-1 0,0 0,0-1,0 1,0 0,0 0,0 0,-1 0,1-1,0 1,-1 0,0 1,-31 66,22-51,5 14,11-23</inkml:trace>
  <inkml:trace contextRef="#ctx0" brushRef="#br0" timeOffset="8201.314">6549 650,'-3'12,"0"-1,2 1,-1 0,1 0,1 0,0 0,1 0,0 0,2 4,-3-13,0 0,1 0,0 0,-1 0,1 0,0 0,1 0,-1 0,0 0,1 0,0-1,0 1,-1 0,1-1,1 0,-1 1,0-1,1 0,-1 0,1-1,-1 1,1 0,0-1,0 1,0-1,0 0,0 0,0 0,0-1,0 1,0-1,0 1,1-1,-1 0,0-1,3 1,0-1,0-1,0 0,1 0,-1-1,0 1,-1-1,1 0,0-1,-1 1,0-1,0 0,0-1,0 1,-1-1,0 0,0 0,0 0,0-1,-1 1,0-1,0 0,-1 0,1 0,-1 0,-1-1,1 1,-1 0,0-1,0 1,-1-1,0 1,0-1,-1 1,1-1,-2 1,1 0,0-1,-1 1,-1 0,1 0,-1 0,0 0,-1-1,0 2,1 0,-1 1,-1 0,1 0,-1 0,1 1,-1-1,0 1,0 0,-1 1,1-1,0 1,-1 0,0 0,1 1,-1-1,0 1,0 1,0-1,0 1,1 0,-1 0,0 1,0 0,0 0,-5 2,-14 3</inkml:trace>
  <inkml:trace contextRef="#ctx0" brushRef="#br0" timeOffset="8852.519">7000 85,'-25'220,"8"-84,10-96,2 0,2 1,1 0,4 37,-2-77,0 0,0 0,0 0,0-1,0 1,0 0,0 0,0 0,1 0,-1 0,0-1,0 1,1 0,-1 0,1-1,-1 1,1 0,-1-1,1 1,-1 0,1-1,-1 1,1 0,0-1,-1 1,1-1,0 0,0 1,-1-1,1 0,0 1,0-1,0 0,0 0,-1 1,1-1,0 0,0 0,0 0,0 0,-1 0,1 0,0-1,0 1,0 0,0 0,-1-1,1 1,0 0,0-1,0 1,-1 0,1-1,0 1,-1-1,1 0,44-35,-41 32,8-10,1 0,1 1,0 0,0 1,1 1,1 0,0 1,1 1,-1 1,2 0,-1 1,1 1,0 0,0 2,4-1,-18 6,1 0,-1 0,0 0,0 1,0-1,-1 1,1 0,0 0,0 0,-1 1,0-1,1 1,-1 0,0 0,0 0,-1 0,1 0,0 1,-1-1,0 1,0 0,0-1,-1 1,1 0,-1 0,0 0,0 1,0-1,0 0,-1 0,0 0,0 1,0-1,0 0,-1 0,1 0,-1 1,0-1,-1 0,1 0,-1 0,1 0,-1-1,0 1,-2 2,-3 7,0 0,-1 0,-1-1,0 0,0-1,-1 0,-1 0,0-1,0-1,-1 0,0 0,-1-1,1 0,-2-2,1 1,-1-1,0-1,0-1,0 0,-1-1,1 0,-1-1,-10 0,22-2,1 0,-1-1,1 1,-1 0,1-1,0 0,-1 1,1-1,0 0,0 0,-1-1,1 1,0 0,0-1,0 1,1-1,-1 0,0 1,0-1,1 0,-1 0,1 0,0 0,0 0,-1-2,-5-14</inkml:trace>
  <inkml:trace contextRef="#ctx0" brushRef="#br0" timeOffset="9156.085">7423 114,'-28'431,"-11"-223,38-208,1 1,-1-1,1 0,0 1,-1-1,1 0,0 1,0-1,-1 0,1 1,0-1,0 0,-1 1,1-1,0 1,0-1,0 1,0-1,0 0,0 1,0-1,0 1,0-1,0 1,0-1,0 1,0-1,0 0,0 1,0-1,0 1,0-1,1 1,-1-1,0 0,0 1,1-1,-1 0,0 1,1-1,-1 0,0 1,1-1,-1 0,0 1,1-1,-1 0,0 0,1 0,-1 1,1-1,-1 0,1 0,-1 0,0 0,1 0,-1 0,1 0,-1 0,1 0,-1 0,9-7</inkml:trace>
  <inkml:trace contextRef="#ctx0" brushRef="#br0" timeOffset="9467.215">7564 650,'14'4,"1"0,-1-2,0 1,1-2,0 0,-1-1,1 0,0-1,-1-1,1 0,-1-1,0-1,0 0,0-1,0 0,-1-1,11-7,-19 9,-1 1,1-2,-1 1,-1 0,1-1,-1 0,1 0,-1 0,0 0,-1 0,0-1,0 1,0-1,0 0,-1 0,0 1,0-1,0-4,-1 7,1 0,-1 0,0-1,-1 1,1 0,0 0,-1 0,0 0,1 0,-1 0,-1 0,1 0,0 0,-1 0,1 1,-1-1,0 0,0 1,0 0,0-1,0 1,-1 0,1 0,-1 0,1 0,-1 1,0-1,1 1,-1-1,0 1,0 0,0 0,0 0,-3 0,-5 1,0 0,0 1,-1 0,1 1,0 0,0 1,0 0,1 1,-1 0,1 1,0 0,0 0,0 1,-1 2,1-2,0 2,0-1,0 1,1 1,0 0,1 0,0 1,0 0,1 0,0 0,1 1,0 0,1 1,0-1,1 1,0 0,1 0,0 1,1-1,0 0,1 1,1-1,0 1,0-1,1 1,3 10,0-16,1-1,-1 1,2-1,-1 0,1 0,-1-1,2 0,-1 0,0 0,1-1,0 0,0 0,1 0,-1-1,0 0,1-1,0 0,0 0,0 0,0-1,0-1,0 1,0-1,5-1,12 3</inkml:trace>
  <inkml:trace contextRef="#ctx0" brushRef="#br0" timeOffset="13537.509">7988 875,'3'-22,"1"0,2 0,0 0,1 1,2 0,0 0,1 1,0 0,2 0,1 2,0-1,15-15,69-71,-96 103,0 1,0-1,0 1,1 0,-1-1,0 1,1 0,-1 0,1 0,0 0,-1 0,1 0,0 1,0-1,-1 0,1 1,0 0,0-1,0 1,0 0,0 0,-1 0,1 0,0 0,0 0,0 1,0-1,0 0,-1 1,1 0,0-1,0 1,-1 0,1 0,-1 0,1 0,-1 0,1 0,-1 1,1-1,-1 0,0 1,0-1,0 1,0 0,0-1,0 1,0 0,0-1,-1 1,1 0,-1 0,1 1,3 20,0 1,-2-1,0 1,-2 0,0-1,-2 1,-2 12,-9 27,14-62,0-1,0 1,0-1,0 1,-1-1,1 1,0-1,0 0,0 1,0-1,0 0,0 0,0 0,0 0,0 0,0 0,0 0,0 0,0 0,0 0,0-1,0 1,0 0,0-1,0 1,0-1,0 1,0-1,0 1,-1-1,1 1,0-1,0 0,-1 0,1 1,0-1,-1 0,1 0,-1 0,1 0,-1 0,1 1,-1-1,0 0,1-1,159-156,-33 67,-126 90,0 0,1 1,-1-1,1 0,-1 1,1 0,-1-1,1 1,-1 0,1 0,-1 0,1 0,-1 0,1 0,-1 1,1-1,-1 0,1 1,-1-1,1 1,-1-1,0 1,1 0,-1 0,0-1,0 1,1 0,-1 0,0 0,0 0,0 1,0-1,0 0,0 0,-1 1,1-1,0 0,-1 1,1-1,-1 1,1-1,-1 1,0-1,1 1,-1-1,0 1,0 0,1 76,-10-39,6-28,0 0,0 1,1-1,0 1,1 0,0 0,1-1,0 1,1 0,0 0,1-1,0 1,1-1,1 1,1 2,6 4</inkml:trace>
  <inkml:trace contextRef="#ctx0" brushRef="#br0" timeOffset="95629.712">9483 141,'-2'2,"0"-1,0 1,1-1,-1 1,0 0,1-1,-1 1,1 0,-1 0,1 0,0 0,0 0,0 1,0-1,1 0,-1 0,0 1,1-1,-1 0,1 1,0-1,0 1,0-1,1 3,-2-2,-2 309,-25-142,27-97,1-72,0-1,0 1,0-1,1 1,-1-1,0 1,0-1,0 0,1 1,-1-1,0 1,0-1,1 0,-1 1,0-1,1 1,-1-1,0 0,1 1,-1-1,0 0,1 0,-1 1,1-1,-1 0,1 0,-1 0,1 0,-1 1,1-1,-1 0,1 0,-1 0,1 0,-1 0,0 0,1 0,-1 0,1 0,-1-1,1 1,-1 0,1 0,-1 0,1 0,-1-1,1 1,-1 0,0-1,1 1,-1 0,0-1,1 1,-1 0,0-1,1 1,-1 0,0-1,0 1,1-1,-1 1,0-1,0 1,0-1,1 1,10-13</inkml:trace>
  <inkml:trace contextRef="#ctx0" brushRef="#br0" timeOffset="96075.883">9766 141,'-45'165,"43"-161,1-1,0 1,0-1,0 1,0 0,1-1,-1 1,1 0,0-1,0 1,0 0,1 0,-1-1,1 1,0 0,0-1,0 1,1-1,-1 1,1-1,0 0,0 0,0 0,0 0,0 0,1 0,-1 0,1-1,0 1,0-1,0 0,0 0,0 0,1 0,-1 0,0-1,1 0,-1 1,1-1,0 0,-1-1,2 1,9 0,0-1,0 0,0-1,0 0,0-1,0-1,-1 0,1-1,-1 0,0-1,0-1,0 0,3-3,0-2,-3-1</inkml:trace>
  <inkml:trace contextRef="#ctx0" brushRef="#br0" timeOffset="96450.87">10133 1,'-21'22,"1"2,0 0,2 2,2 0,0 1,1 0,2 1,-4 13,13-28,0 1,1 0,1 0,0 1,1-1,1 0,0 0,0 1,2-1,0 0,0 0,1 0,5 12,-6-13,-1 0,0-1,-1 1,0 0,-1-1,-1 1,0-1,-3 10,2-11,1 1,0-1,1 1,0 0,1-1,0 1,1 0,0-1,2 8,-3-18,0 0,0-1,0 1,0 0,1 0,-1-1,0 1,0 0,1-1,-1 1,0 0,1-1,-1 1,1-1,-1 1,1 0,-1-1,1 1,0-1,-1 1,1-1,-1 0,1 1,0-1,-1 0,1 1,0-1,0 0,-1 0,1 0,0 1,0-1,-1 0,1 0,0 0,0 0,-1 0,1-1,0 1,0 0,-1 0,1 0,0-1,-1 1,1 0,0-1,-1 1,1 0,0-1,9-7</inkml:trace>
  <inkml:trace contextRef="#ctx0" brushRef="#br0" timeOffset="96699.993">10274 565,'-10'14,"-3"10,6 1,8-9,5-7</inkml:trace>
  <inkml:trace contextRef="#ctx0" brushRef="#br0" timeOffset="100428.981">12052 227,'-10'9,"2"4,3-6,6-3,8-8,7-8,-4-2,-8 7,-10 8,-4 10,-1 3</inkml:trace>
  <inkml:trace contextRef="#ctx0" brushRef="#br0" timeOffset="100834.071">12108 452,'-9'14,"1"6,2-7,-3-5,-4-3,0-4</inkml:trace>
  <inkml:trace contextRef="#ctx0" brushRef="#br0" timeOffset="97259.061">10923 114,'-267'104,"265"-103,0 0,0 0,0 0,1 0,-1 0,0 1,1-1,-1 0,1 1,0 0,-1-1,1 1,0 0,0 0,0-1,0 1,0 0,0 0,1 0,-1 0,1 0,-1 0,1 0,0 0,0 0,0 1,0-1,0 0,0 0,1 0,-1 0,0 0,1 0,0 0,0 0,-1 0,1 0,0-1,0 1,1 0,-1 0,0-1,1 1,-1-1,1 1,0 0,93 81,-84-77,0 1,-1 1,0 0,0 1,0 0,-1 0,-1 1,0 0,0 0,3 7,-8-11,1-2,-1 0,1 0,-1 1,-1-1,1 1,-1-1,1 1,-1 0,-1 0,1 0,-1 0,0 0,0 0,0 0,-1 1,1-1,-1 0,-1 0,1 1,-1-1,0 0,0 0,0 0,-1 0,0 0,0 0,0 0,0 0,-1-1,0 0,0 1,0-1,-1 1,-5 1,1 0,-1-1,0 0,0-1,0 1,-1-2,0 1,1-1,-1-1,0 0,-1 0,1-1,0 0,0-1,0 0,-1-1,-7-1,15 1,-1 0,1 0,0-1,0 1,0-1,0 0,0 0,1 0,-1 0,0 0,1-1,0 1,-1-1,1 1,0-1,0 0,1 0,-1 0,1 0,-1 0,1 0,-6-19</inkml:trace>
  <inkml:trace contextRef="#ctx0" brushRef="#br0" timeOffset="97596.671">10810 114,'14'-10,"15"-8,7 0,2 2,0 4,-3 4,-1 3,-3 3,-6 7,-2 1,-1 1,1-1,1-2,-3-1</inkml:trace>
  <inkml:trace contextRef="#ctx0" brushRef="#br0" timeOffset="99946.961">11318 170,'151'-22,"-36"25,-112-2,1 0,0 0,-1 0,1 0,-1 1,1-1,-1 1,0 0,0 0,0 0,0 1,0-1,0 1,-1-1,1 1,-1 0,0 0,0 0,0 0,0 1,0-1,-1 0,1 1,-1-1,0 1,0 0,0-1,-1 1,1 1,-2 5,-1 0,0-1,-1 1,0-1,-1 1,1-1,-2 0,1 0,-1-1,-1 1,1-1,-2-1,1 1,-1-1,0 0,0 0,-1-1,0 0,0 0,-2 3,-44 38,31-28,0 1,1 1,1 0,1 2,1 0,-7 13,25-33,0 0,0-1,1 1,-1 0,0 0,1-1,0 1,0 0,0 0,0 0,0-1,0 1,1 0,-1 0,1-1,0 1,-1 0,2-1,-1 1,0-1,0 1,1-1,-1 1,1-1,0 0,0 0,0 0,0 0,0 0,0 0,0-1,1 1,-1-1,0 1,1-1,0 0,-1 0,1 0,0 0,-1-1,1 1,0-1,0 1,-1-1,1 0,0 0,2-1,9 4,1-2,0 0,-1-1,1 0,0-1,-1-1,1 0,-1-1,0 0,0-2,0 1,5-4,0-2</inkml:trace>
  <inkml:trace contextRef="#ctx0" brushRef="#br0" timeOffset="103445.595">0 1525,'221'-19,"141"8,43-15,119 25,-142 29,70-16,-379-5,0-3,0-2,58-8,180-12,133 16,-225 3,206-28,-56 14,57-5,-97-8,82-4,-114 20,75-5,-138 12,68-23,92 14,-10-23,-19 13,-73 3,-2-6,134-5,-12 30,-117-28,20 28,-124-27,18 15,56-6,-68-10,85 28,-29-54,-137 25,-3 2,54-3,31 19,23-29,-213 36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3:3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21999 3756,'28'-10,"20"-3,6 1,-1 2,-5 3,-6 3,-5 2,-5 1,-2 1,-1 0,-7 1</inkml:trace>
  <inkml:trace contextRef="#ctx0" brushRef="#br0" timeOffset="284.885">21999 3982,'43'-5,"19"-1,4-1,-10-2,-9-1,-8 2,-5 2,-10 6,-3 4,-5 2</inkml:trace>
  <inkml:trace contextRef="#ctx0" brushRef="#br0" timeOffset="918.398">23184 3417,'-12'-2,"1"2,-1-1,0 2,1 0,-1 0,1 1,-1 0,1 1,0 0,0 1,0 0,1 1,-1 0,1 1,0 0,1 0,-1 1,1 0,0 1,1 0,0 0,0 1,-5 8,-7 6,0 1,2 1,0 1,2 0,1 1,1 1,1 0,2 1,1 0,-4 21,12-44,1 1,1-1,-1 0,1 0,0 1,1-1,-1 0,1 1,1-1,-1 0,1 0,0 0,0 0,1 0,-1-1,2 1,-1-1,0 0,1 0,0 0,0 0,1 0,-1-1,1 0,0 0,0 0,0-1,0 1,1-1,0 0,0-1,193 2,-161-7,-1-1,0-1,0-2,-1-2,30-11,-43 10,-5 1</inkml:trace>
  <inkml:trace contextRef="#ctx0" brushRef="#br0" timeOffset="-3581.164">20022 3953,'-5'19,"-1"12,0-1</inkml:trace>
  <inkml:trace contextRef="#ctx0" brushRef="#br0" timeOffset="-3078.056">20220 3643,'9'-6,"19"-13,1 2,1 1,0 1,1 2,16-5,-45 17,0 0,-1-1,2 1,-1 0,0 1,0-1,0 0,0 1,0-1,1 1,-1-1,0 1,0 0,1 0,-1 0,0 1,1-1,-1 0,0 1,0-1,0 1,0 0,1 0,-1 0,0 0,0 0,0 0,-1 0,1 1,0-1,0 1,-1 0,1-1,-1 1,1 0,-1 0,0 0,0 0,0 0,0 0,0 0,0 0,-1 0,1 0,-1 0,1 1,-1 1,-2 7,-1 1,0-1,-1 0,0 0,-1 0,0 0,-1-1,0 1,-1-2,0 1,0-1,-3 3,-22 32,-131 197,160-238,0-1,1 2,-1-1,1 0,0 0,0 1,0-1,1 1,-1 0,1-1,0 1,0 0,0 0,1 0,-1 0,1 0,0 0,0 0,0 0,0-1,1 1,0 0,0 0,0 0,0 0,0-1,1 1,0 0,-1-1,2 0,-1 1,0-1,0 0,1 0,0 0,0 0,0-1,0 1,0-1,0 0,0 0,1 0,-1 0,1 0,1 0,5-1,1 1,0-1,0 0,-1-1,1-1,0 0,0 0,-1-1,1 0,0-1,-1 0,0-1,0 0,0 0,0-1,-1 0,0-1,0 0,3-3,-1-4</inkml:trace>
  <inkml:trace contextRef="#ctx0" brushRef="#br0" timeOffset="-2564.514">20728 3558,'154'-83,"-152"81,0 1,0-1,0 1,0-1,0 1,1 0,-1 0,0 0,1 0,-1 1,1-1,-1 0,1 1,-1 0,1 0,0 0,-1 0,1 0,-1 0,1 1,-1-1,1 1,-1-1,1 1,-1 0,0 0,1 0,-1 1,0-1,0 0,0 1,0 0,0-1,0 1,0 0,0 0,-1 0,1 0,-1 0,1 0,-1 1,0-1,0 0,1 3,-5 6,1 0,-1 0,-1 0,0 0,0 0,-1-1,-1 0,0 0,0 0,-1-1,0 0,-6 6,1 1,-167 227,174-237,0 0,1 1,0-1,0 1,0 0,1 0,0 0,0 0,1 1,0-1,0 1,1 0,0-1,0 1,1 0,0-1,1 7,2-10,1-1,-1 1,1-1,0 1,0-1,0-1,0 1,0 0,1-1,-1 0,1 0,0-1,0 1,-1-1,1 0,0 0,0 0,0-1,0 0,0 0,0 0,0 0,0-1,0 0,5-1,3 1,-3 1,-2 0,1 0,-1 0,1-1,-1 0,1 0,-1-1,0 0,1 0,-1-1,-1 0,1-1,7-4,-2-3</inkml:trace>
  <inkml:trace contextRef="#ctx0" brushRef="#br0" timeOffset="-175202.89">3456 3389,'0'295,"28"-70,-28 446,0 294,29-665,-18-101,24-2,-13 29,-4 28,5-113,9 29,-32 309,28-253,-45-46,10-140,3 0,1 0,1 0,3 1,1 3,0 38,-2-58</inkml:trace>
  <inkml:trace contextRef="#ctx0" brushRef="#br0" timeOffset="-171745.214">3711 8158,'-15'-2,"14"2,0-1,0 1,0 0,0 0,0-1,0 1,1 0,-1 0,0 0,0 0,0 0,0 0,0 1,0-1,0 0,0 0,0 1,0-1,0 0,1 1,-1-1,0 1,0-1,0 1,1 0,-1-1,0 1,1 0,-1-1,0 1,1 0,-1 0,1 0,-1-1,1 1,0 0,-1 0,1 0,0 1,-25 123,22-112,0 1,1 0,1 0,0 0,1 0,1 0,0 0,1 0,0-1,2 5,2 17,-1-1,-2 1,-2-1,-1 1,-2 6,3 100,24-25,-11-84,-7-27</inkml:trace>
  <inkml:trace contextRef="#ctx0" brushRef="#br0" timeOffset="-168132.354">3512 3445,'-2'0,"1"0,-1 0,1 0,-1 0,0-1,1 1,-1-1,1 1,-1-1,0 0,1 1,0-1,-1 0,1 0,-1 0,1 0,0 0,0 0,0-1,0 1,0 0,0 0,0-1,0 1,0-1,0 1,1-1,-1 1,1-1,-1 0,1 1,0-1,-1 1,1-1,0 0,0 1,0-1,0 0,1 1,-1-2,15-76,-12 66,3-4,-2-1,0 1,-1-1,-1 0,-1 0,0-1,-2 1,0 0,0 0,-2 0,-2-5,-1-2,2-1,0 0,1-1,2 1,1 0,1-1,1 1,1 0,1 0,3-5,-2 0,0 1,-2-1,-2 0,-1 0,-1 0,-1 1,-2-1,-2-6,-30-143,29 141,3 0,1 0,1 0,3 0,1-8,1-39,-4 62,0 19,0 0,0 0,0-1,1 1,0 0,0-1,0 1,0 0,1 0,0-1,0 1,0 0,1 0,0 0,0 0,0 0,1 1,-1-1,1 1,0-1,0 1,1 0,0 0,-1 1,1-1,0 1,0-1,1 1,2-1,194-36,-124 29,143-11,-107 10,0 5,1 5,3 5,26-2,637 0,-356-29,637 28,-383 1,-255 26,1015-27,-1150-28,180 28,-237-30,5 20,-129-2,1 5,0 4,25 6,16-1,148 9,-143 1,138-8,-28-2,114 25,144-15,146 23,-121-7,228-16,-491-14,407 3,-233 26,109 2,-101 1,-153-3,-12-27,-228 13,50-3,-101-14,-15 2,0 0,-1 1,1 0,0 0,0 1,0 0,0 0,0 0,0 1,0 0,-1 0,4 2,-4 0</inkml:trace>
  <inkml:trace contextRef="#ctx0" brushRef="#br0" timeOffset="-161510.023">18640 1978,'0'-4,"-1"1,1 0,0 0,-1 0,0-1,0 1,0 0,0 0,0 0,-1 0,1 1,-1-1,0 0,1 1,-1-1,-1 1,1-1,0 1,-1 0,1 0,-2-1,2 4,0 0,0 0,1 0,-1 1,0-1,1 1,-1-1,1 1,0 0,0-1,-1 1,1 0,0 0,1 0,-1 0,0 0,0 0,1 0,-1 0,1 0,0 0,0 0,-1 0,1 1,1-1,-1 0,0 0,1 2,-1-2,-12 145,1-56,4 1,4 0,6 45,-1-1,-2 864,-29-672,1 77,17-189,-3-53,7 0,9 71,0-53,-3 82,-25-92,25 375,1 769,-5-1196,-2-64,1-55,2-5</inkml:trace>
  <inkml:trace contextRef="#ctx0" brushRef="#br0" timeOffset="-157394.751">3795 8864,'-112'43,"56"-12,80-19,234-14,-88-25,312 27,-388 0,263-12,-138-4,221 13,-222 5,243-13,119-24,-26 12,408 6,-644 19,1227-2,-908 28,86-29,-284-26,20-1,765 28,-693-28,38-2,221 31,-507 28,-4-1,-25 0,-57-17,13 4,-101-12,93 23,68-24,-73 25,311-27,-339 28,56-28,-222-1,0 1,0-1,0 0,0 1,-1-2,1 1,0 0,0 0,-1-1,1 0,-1 1,0-1,1 0,-1 0,0 0,0 0,0-1,0 1,-1-1,1 1,-1-1,1 1,-1-1,0 0,0 0,0 0,0 0,-1 1,1-1,-1 0,1-2,-3-95,-27-20,0 8,-1-56,30 97,-11-72,-19-26,17 123,-19-116,21 99,5 57</inkml:trace>
  <inkml:trace contextRef="#ctx0" brushRef="#br0" timeOffset="-151844.176">3202 5138,'-73'34,"46"-27,-1-1,1 0,-1-3,0 0,-19-1,-57 7,-32 3,1-5,-88-9,61 0,27 7,117 2</inkml:trace>
  <inkml:trace contextRef="#ctx0" brushRef="#br0" timeOffset="-149056.36">3287 8977,'0'0,"1"-1,-1 1,1-1,-1 1,0-1,1 1,-1-1,0 1,0-1,0 1,1-1,-1 1,0-1,0 0,0 1,0-1,0 1,0-1,0 1,0-1,0 0,0 1,0-1,-1 1,1-1,0 1,0-1,0 1,-1-1,1 1,0-1,-1 1,1-1,0 1,-1-1,1 1,-1-1,1 1,-1 0,1-1,-1 1,1 0,-1 0,1-1,-1 1,1 0,-1 0,1 0,-1 0,1-1,-1 1,0 0,1 0,-1 0,1 0,-1 0,1 0,-2 1,-38-7,39 6,-120-1,-73-10,128 2,0 2,0 2,-1 4,-28 5,-25-2,96-3,18 0,0 0,0 0,0 1,0 0,0 0,0 1,0-1,0 1,0 1,0-1,1 1,-1 0,1 0,-1 1,1 0,-1 0,-1 9,7-1</inkml:trace>
  <inkml:trace contextRef="#ctx0" brushRef="#br0" timeOffset="-147561.218">3202 1808,'-369'0,"144"-28,-142 28,229-20,122 23</inkml:trace>
  <inkml:trace contextRef="#ctx0" brushRef="#br0" timeOffset="-143940.695">2610 1385,'-2'0,"0"0,1 0,-1 0,0 0,0 1,1-1,-1 1,0-1,1 1,-1 0,1 0,-1 0,1 0,-1 0,1 0,0 0,-1 0,1 0,0 1,0-1,0 0,0 1,0-1,0 1,0-1,1 1,-1-1,0 1,1 0,-1-1,1 1,0 0,0 0,-1-1,1 3,4 71,-1-53,2 575,-5-201,28-226,-28 55,-27-56,25 309,-25-225,26-239,0 25,0-1,3 1,1 0,6 21,27 109,-29-117,-2 0,-3 0,-1 0,-4 17,1 32,1 199,-26-131,26 310,1 1272,29-1492,-29 45,27-162,-26 196,27-168,-17 84,-4-222,-2 0,-1 1,-2 0,-1-1,-3 31,-9-6,8-50,1 2,0-1,1 0,0 0,0 0,1 1,0-1,0 0,1 1,0-1,1 3,5 32,-1 1,-2-1,-1 1,-3 0,-2 2,1 11,1-32</inkml:trace>
  <inkml:trace contextRef="#ctx0" brushRef="#br0" timeOffset="-142421.922">2891 8638,'-215'200,"11"13,113-89,81-110</inkml:trace>
  <inkml:trace contextRef="#ctx0" brushRef="#br0" timeOffset="-141122.023">2751 4913,'10'-2,"-11"2,1 1,0-1,0 0,-1 0,1 0,0 1,0-1,-1 0,1 0,0 1,0-1,0 0,0 0,0 1,0-1,-1 0,1 1,0-1,0 0,0 0,0 1,0-1,0 0,0 1,0-1,0 0,0 1,0-1,0 0,1 1,-1-1,0 0,0 0,0 1,0-1,0 0,0 0,1 1,-1-1,0 0,0 0,1 1,-1-1,0 0,0 0,1 0,-1 0,0 1,0-1,1 0,-1 0,0 0,0 0,1 0,-1 0,0 0,1 0,-76 106,-83 76,-69 62,186-179,39-56</inkml:trace>
  <inkml:trace contextRef="#ctx0" brushRef="#br0" timeOffset="-139808.307">2835 1413,'0'0,"0"-1,0 1,0-1,0 0,0 1,-1-1,1 1,0-1,0 1,0-1,-1 1,1-1,0 1,-1-1,1 1,0-1,-1 1,1-1,-1 1,1-1,-1 1,1 0,0-1,-1 1,0 0,1 0,-1-1,1 1,-1 0,1 0,-1 0,1 0,-1-1,0 1,1 0,-1 0,1 0,-1 0,0 0,1 1,-1-1,1 0,-1 0,1 0,-1 0,1 1,-1-1,0 0,1 0,-1 1,1-1,0 1,-1-1,1 0,-1 1,-29 19,-65 100,36-36,-157 153,161-176,-65 57,92-92,23-16</inkml:trace>
  <inkml:trace contextRef="#ctx0" brushRef="#br0" timeOffset="-126751.774">267 2994,'-21'7,"0"1,1 1,0 0,0 2,1 0,0 1,1 1,0 1,1 1,1 0,0 1,10-5,0 1,1 0,0 0,0 0,2 1,-1-1,2 1,0 0,0 0,1 0,1 0,0 0,1 0,0 0,1 0,0 0,2 1,-3-5,0-1,0 0,1 0,1 0,-1 0,1 0,0 0,1-1,0 0,0 1,1-1,0-1,0 1,0-1,1 0,0 0,0-1,1 1,0-1,-1-1,2 1,-1-1,6 2,-5-1,0-1,0 0,1 0,-1-1,1 0,-1 0,1-1,0 0,0-1,0 0,0-1,1 1,-1-2,0 1,0-1,0-1,0 1,0-2,-1 1,1-1,1-1,4-4,-1-1,0-1,-1 0,0-1,0 0,-1-1,-1 0,0 0,0-2,-2 1,1-1,-2 0,0 0,0-1,-2 0,1 0,-2-1,0 1,-1-1,-1 0,0 0,-1 0,-1 0,-1 0,0 0,-1 0,0 0,-2 0,1 1,-2-2,1 8,-1 1,0-1,0 1,-1 0,0 0,0 1,0 0,-1 0,-1 0,1 1,-1 0,0 1,0 0,0 0,-1 0,0 1,0 0,0 1,0 0,-1 1,1 0,-1 0,1 1,-1 0,0 0,0 1,1 1,-1 0,0 0,1 1,-1 0,1 0,0 1,-1 1,1-1,1 2,-1-1,1 1,-1 0,-6 6,-51 64,50-55</inkml:trace>
  <inkml:trace contextRef="#ctx0" brushRef="#br0" timeOffset="-126433.492">719 3305,'-10'28,"-3"10</inkml:trace>
  <inkml:trace contextRef="#ctx0" brushRef="#br0" timeOffset="-125984.317">775 2909,'242'-10,"-239"9,0-1,0 2,1-1,-1 0,0 1,0-1,1 1,-1 0,0 0,1 0,-1 1,0-1,0 1,0 0,1 0,-1 0,0 0,0 0,0 1,0-1,-1 1,1 0,0 0,-1 0,1 0,-1 0,0 1,1-1,-1 1,0-1,-1 1,1 0,0 0,-1 0,1 0,-4 192,-1-168,0-1,-2 0,-1 0,-2 0,0-1,-6 11,-8 27,15-40</inkml:trace>
  <inkml:trace contextRef="#ctx0" brushRef="#br0" timeOffset="-125721.033">775 3192,'43'-5,"24"-2,6-4,-6 0,-9 1,-9 3,-8 3,-7 1,-9 2</inkml:trace>
  <inkml:trace contextRef="#ctx0" brushRef="#br0" timeOffset="-125405.499">1480 2881,'-77'65,"75"-63,0-1,1 1,-1 0,1 0,-1 0,1 0,0 0,0 0,0 0,0 0,0 0,0 1,1-1,-1 0,1 1,-1-1,1 0,0 1,0-1,0 1,0-1,0 0,1 1,-1-1,1 0,0 1,0-1,-1 0,1 0,1 0,-1 1,0-1,0-1,1 1,-1 0,1 0,0 0,-1-1,1 1,0-1,67 36,-64-36,1 0,0 1,-1 0,1 0,-1 0,1 1,-1 0,0 0,0 0,-1 1,1-1,-1 1,1 0,-1 0,0 1,-1-1,1 1,-1 0,0 0,0 0,0 0,-1 1,0-1,0 1,0 0,-1-1,0 1,0 2,-2 1,-2 0,1 0,-1 0,-1 0,0-1,0 1,0-1,-1 0,-1 0,1-1,-1 1,0-1,-1 0,0-1,0 0,0 0,-1 0,0-1,0 0,-6 2,-4 4</inkml:trace>
  <inkml:trace contextRef="#ctx0" brushRef="#br0" timeOffset="-125167.331">1424 2881,'33'-19,"27"-7,6 2,-2 4,-8 6,-13 6</inkml:trace>
  <inkml:trace contextRef="#ctx0" brushRef="#br0" timeOffset="-122853.425">1734 3445,'9'-39,"2"0,1 0,2 1,2 0,2 1,1 2,1-1,2 2,2 1,1 1,13-12,-37 42,0 1,0-1,1 1,-1-1,0 1,1 0,-1 0,1 0,-1 0,1 0,-1 0,1 0,0 0,0 0,-1 1,1-1,0 1,0 0,0-1,-1 1,1 0,0 0,0 0,0 0,0 0,0 1,-1-1,1 0,0 1,0-1,0 1,-1 0,1 0,0 0,-1 0,1 0,-1 0,1 0,-1 0,1 0,-1 1,0-1,0 1,0-1,0 1,0-1,0 1,0 0,0-1,0 1,-1 0,1 0,-1-1,0 1,1 0,-1 2,15 241,-14-240,-1-4,0-1,-1 1,1 0,0 0,0 0,0 0,-1 0,1 0,0 0,1 0,-1 0,0 0,0 0,0 0,0 0,1 0,-1 0,1 0,-1 0,0 0,1 0,-1 0,1 0,0-1,-1 1,1 0,0 0,0-1,-1 1,1-1,0 1,0 0,0-1,0 1,0-1,-1 0,1 1,0-1,0 0,0 0,0 1,0-1,0 0,0 0,0 0,0 0,0 0,0-1,0 1,0 0,0 0,0-1,0 1,0 0,0-1,0 1,0-1,0 1,-1-1,1 1,0-1,0 0,-1 0,2 0,138-138,-139 137,0 1,0 0,1 0,-1 0,0 1,1-1,-1 0,1 0,-1 1,1-1,-1 1,1-1,-1 1,1 0,0 0,-1 0,1 0,-1 0,1 0,0 0,-1 0,1 0,-1 1,1-1,0 1,-1-1,1 1,-1 0,0-1,1 1,-1 0,0 0,1 0,-1 0,0 0,0 0,0 0,0 1,0-1,0 0,0 1,0-1,0 1,-1-1,1 1,-1-1,1 1,-1-1,0 1,1-1,-1 1,0 0,0-1,0 1,0-1,0 2,-25 228,31-207</inkml:trace>
  <inkml:trace contextRef="#ctx0" brushRef="#br0" timeOffset="-121380.492">211 6748,'-5'-1,"0"0,0 1,-1 0,1 0,0 0,0 0,0 1,0 0,0 0,0 1,0-1,0 1,1 0,-1 0,0 1,1-1,0 1,-1 0,1 0,1 0,-1 1,0 0,1-1,-1 1,1 0,0 1,1-1,-10 19,2 0,1 1,0 0,2 1,1-1,1 1,-2 23,5-35,-1 0,1-1,0 1,1 0,0 0,1 0,0 0,1 0,1 0,0 0,0-1,1 1,1-1,0 0,1 1,1-2,-1 1,2-1,0 0,5 7,-9-13,0 0,0 0,1 0,0-1,0 1,1-1,-1 0,1 0,0 0,0-1,0 1,0-1,0-1,1 1,0-1,-1 0,1 0,0 0,0-1,0 0,0 0,0-1,0 1,0-1,0-1,0 1,0-1,0 0,0-1,0 1,1-1,14-11,-1 0,0-2,-1 0,-1-1,-1 0,0-2,-1 0,5-8,-12 15,0 0,0 0,-2-1,1-1,-1 1,-1-1,0 0,-1-1,0 1,-1-1,-1 0,0 0,-1 0,0-1,-1 1,-1 0,0-1,-1 1,-1 0,0-1,-1 1,0 0,-1 1,-1-1,0 1,-1-1,0 1,-1 1,0 0,-1 0,-1 0,0 1,0 0,-1 1,-9-8,14 15,0-1,0 0,-1 1,1 0,-1 1,0-1,0 1,0 0,0 0,0 1,-1 0,1 0,0 1,-1-1,1 1,0 1,-1-1,1 1,0 0,0 0,0 1,-1 0,2 0,-1 0,0 1,0 0,1 0,-1 1,1-1,0 1,0 0,1 0,-4 4,-71 76,60-58</inkml:trace>
  <inkml:trace contextRef="#ctx0" brushRef="#br0" timeOffset="-120901.597">662 7199,'-5'10,"-1"7,0 6,6 0,3-10,1-7</inkml:trace>
  <inkml:trace contextRef="#ctx0" brushRef="#br0" timeOffset="-120370.252">859 6635,'209'-63,"-202"61,-2 0,-1 1,0-1,1 1,-1 0,1 0,-1 0,1 1,-1-1,1 1,0 0,-1 1,1-1,-1 1,1 0,-1 0,5 1,-8 0,0 0,0 0,0 1,0-1,0 0,0 0,-1 0,1 1,-1-1,1 0,-1 1,0-1,0 0,0 1,0-1,-1 1,1-1,-1 0,1 0,-1 1,0-1,0 0,0 0,0 0,0 0,0 0,-1 0,1 0,-1 3,-26 62,2 2,4 0,-1 18,13-29,2 1,3 0,3 0,3 36,-11-31,4-59</inkml:trace>
  <inkml:trace contextRef="#ctx0" brushRef="#br0" timeOffset="-120135.623">832 7058,'33'-9,"26"-4,8 1,-4 2,-6 3,-9 2,-13-2,-12 0</inkml:trace>
  <inkml:trace contextRef="#ctx0" brushRef="#br0" timeOffset="-119736.386">1480 6578,'-13'9,"-4"1,1 0,0 1,1 1,0 1,1 0,0 0,1 2,1-1,0 2,0 1,11-15,0 0,-1 0,1 1,0-1,1 1,-1-1,0 0,1 1,-1-1,1 1,0 0,0-1,0 1,0-1,0 1,1-1,-1 1,1-1,0 1,-1-1,1 0,0 1,1-1,-1 0,0 0,0 0,1 0,0 0,-1 0,1 0,0 0,0 0,78 44,-46-29,-27-14,-1 0,1 1,-1 0,0 0,0 1,0 0,-1 0,0 0,1 1,-2-1,1 1,-1 0,0 1,0-1,-1 1,0 0,0-1,0 1,-1 1,0-1,-1 0,1 0,-1 1,-1-1,1 1,-1-1,-1 1,1-1,-1 0,-1 1,1-1,-1 0,-1 0,1 0,-1 0,0 0,-1 0,1-1,0 0,0 0,-1 0,0 0,0-1,0 1,-1-1,0 0,0-1,0 1,0-1,-1 0,0 0,0-1,0 0,0 0,0 0,-5 1,-10 0</inkml:trace>
  <inkml:trace contextRef="#ctx0" brushRef="#br0" timeOffset="-119483.017">1367 6635,'34'-10,"15"-3,0 1</inkml:trace>
  <inkml:trace contextRef="#ctx0" brushRef="#br0" timeOffset="-118851.008">1650 7170,'42'-125,"30"-65,-30 136,-41 53,0 0,0 0,0 0,0 0,0 1,0-1,0 0,1 0,-1 1,0-1,1 1,-1-1,0 1,1 0,-1-1,1 1,-1 0,0 0,1 0,-1 0,1 0,-1 0,0 1,1-1,-1 0,1 1,-1-1,0 1,1-1,-1 1,0 0,0-1,0 1,1 0,-1 0,0 0,0 0,0 0,0 0,-1 0,1 0,0 1,0-1,0 1,3 7,-1 0,1 0,-1 0,-1 1,0-1,0 1,-1 0,0-1,-1 1,0 0,-1 0,1-1,-3 5,3 59,1-73,1 0,-1 0,0-1,1 1,-1 0,0-1,1 1,-1 0,0-1,1 0,-1 1,0-1,0 0,0 1,0-1,0 0,0 0,0 0,0 0,0 0,0 0,0 0,-1 0,1-1,0 1,-1 0,1 0,-1-1,1 1,-1 0,0-1,1 2,99-112,-99 111,1 0,-1 0,0 0,1 0,-1 0,0 0,1 1,-1-1,1 0,-1 1,1-1,-1 1,1 0,0 0,-1-1,1 1,-1 0,1 0,0 0,-1 1,1-1,-1 0,1 0,0 1,-1-1,1 1,-1 0,1-1,-1 1,0 0,1 0,-1 0,0 0,0 0,1 0,-1 0,0 0,0 1,0-1,0 0,-1 1,1-1,0 1,0-1,-1 1,1-1,-1 1,1-1,-1 1,0-1,0 1,0 0,0-1,0 1,0-1,0 2,7 135,-2-119</inkml:trace>
  <inkml:trace contextRef="#ctx0" brushRef="#br0" timeOffset="-117915.352">1537 6549,'5'0,"1"-4,5-3,5 1,5 2,3 0,3 2,1 1,-4 0</inkml:trace>
  <inkml:trace contextRef="#ctx0" brushRef="#br0" timeOffset="-108144.886">5516 5082,'0'-2,"0"0,0 0,0 0,0 0,-1 0,1 1,-1-1,1 0,-1 0,0 0,0 1,0-1,1 0,-2 1,1-1,0 1,0 0,0-1,-1 1,1 0,-1-1,1 1,-1 0,1 0,-1 0,0 1,0-1,1 0,-1 1,0-1,0 1,0-1,0 1,1 0,-1 0,0 0,0 0,0 0,-1 0,-73 20,67-12,0 0,0 0,1 0,0 1,1 1,0-1,0 1,1 0,0 1,1-1,0 1,0 0,2 1,-1-1,1 1,1-1,0 1,1 0,0 0,1 0,0 0,1 0,0-1,1 1,0 3,3 1,0 0,0 1,1-2,1 1,1-1,0 0,1 0,1-1,0-1,1 1,0-2,1 1,0-2,1 1,1-2,-1 0,9 4,-10-8,0-1,1-1,-1 1,1-2,0 0,1 0,-1-2,0 1,1-2,-1 0,1 0,-1-1,0-1,1 0,-1-1,0 0,0-1,-1-1,1 0,-1 0,0-2,0 1,-1-1,0-1,4-4,-6 6,0 0,-1-2,0 1,0-1,-1 0,0 0,0-1,-1 0,0 0,0 0,-1-1,-1 0,1 0,-2 0,1-1,-1 1,-1-1,0 0,-1 0,6-41,-4 36,-1-1,0 1,-1-1,-1 0,-1 1,0-1,-3-15,2 19,-1-1,0 1,-1 0,0 1,-1-1,0 1,-1-1,0 2,-1-1,-1 1,0 0,0 0,-1 1,0 0,-1 1,0 0,0 1,-1 0,0 0,0 1,-1 0,0 1,-1 1,-7-3,10 6,0 1,0 0,0 1,-1 0,1 1,0 0,0 0,0 1,0 0,0 1,1 0,-1 1,1 0,0 0,0 1,0 0,-4 3,-7 6,0 1,1 1,1 0,0 1,1 1,1 1,1 0,-5 9,7-6</inkml:trace>
  <inkml:trace contextRef="#ctx0" brushRef="#br0" timeOffset="-105329.364">5544 4913,'-140'246,"127"-210,13-36,1 0,-1-1,0 1,1-1,-1 1,0 0,1 0,-1-1,0 1,1 0,-1 0,1-1,-1 1,0 0,1 0,-1 0,1 0,-1 0,1-1,-1 1,1 0,-1 0,1 0,-1 0,0 1,1-1,-1 0,1 0,-1 0,1 0,-1 0,1 0,-1 1,0-1,1 0,-1 0,0 1,1-1,-1 0,0 0,1 1,-1-1,0 1,1-1,-1 0,0 1,0-1,1 0,-1 1,0-1,0 1,0-1,0 1,0-1,0 1,1-1,-1 0,0 1,0-1,0 1,-1-1,1 1,0-1,0 1,0-1,0 1,0-1,0 0,-1 1,20-14,-1 0,0-2,-1 0,-1-1,-1-1,0 0,4-7,18-20,-23 29,56-85,-70 100,0 0,0 0,-1 0,1 1,0-1,0 0,-1 0,1 0,0 0,-1 0,1 0,0 0,-1 0,1 0,0 0,0 0,-1 0,1 0,0 0,-1 0,1 0,0 0,0-1,-1 1,1 0,0 0,0 0,-1 0,1-1,0 1,0 0,-1 0,1 0,0-1,0 1,0 0,0 0,-1-1,1 1,0 0,0 0,0-1,0 1,0 0,0-1,0 1,0 0,0 0,0-1,0 1,0 0,0-1,0 1,0 0,0-1,0 1,0 0,0 0,0-1,1 1,-24 17,-1 11,2 0,0 2,2 0,1 1,2 1,0 3,-29 74,46-108,1 0,-1 1,1-1,0 0,0 0,0 1,-1-1,1 0,0 0,0 0,1 0,-1 0,0 0,0-1,0 1,1 0,-1 0,0-1,1 1,-1-1,0 1,1-1,-1 0,1 0,-1 1,1-1,-1 0,1 0,-1 0,0-1,1 1,-1 0,1 0,-1-1,1 1,-1-1,0 1,1-1,-1 0,0 0,0 1,0-1,1 0,-1 0,0 0,0 0,0 0,0 0,0-1,-1 1,1 0,0-1,19-16,0 0,-2-1,0 0,-2-2,0 0,-1-1,-1 0,-1-1,2-9,-15 32,0 0,0 0,0 0,-1 0,1 0,0 0,0 0,-1 0,1 0,0 0,0 0,0-1,-1 1,1 0,0 0,0 0,0 0,0 0,-1-1,1 1,0 0,0 0,0 0,0-1,0 1,-1 0,1 0,0 0,0-1,0 1,0 0,-18 20,-3 8,2 1,1 0,1 1,1 1,-6 21,18-18,31-40,9-27,-2-1,-1-2,-1-2,8-16,-21 19,-19 35,0-1,0 1,-1 0,1-1,0 1,-1 0,1-1,-1 1,1 0,0 0,-1-1,1 1,-1 0,1 0,0 0,-1 0,1-1,-1 1,1 0,-1 0,1 0,-1 0,1 0,-1 0,1 0,-1 0,1 1,-1-1,1 0,0 0,-1 0,1 0,-1 0,1 1,-1-1,1 0,0 1,-1-1,1 0,0 0,-1 1,1-1,0 1,-1-1,1 0,0 1,0-1,-1 1,1-1,0 0,0 1,0-1,0 1,0-1,0 1,0-1,0 1,-1-1,2 1,-1-1,0 1,-2 0,-119 158,98-125,-13 46,36-79,1 0,-1 0,1 0,-1 0,1 0,-1 0,1 0,0 0,0-1,-1 1,1 0,0 0,0-1,0 1,-1-1,1 1,0-1,0 1,0-1,0 1,0-1,0 0,0 1,0-1,0 0,0 0,0 0,0 0,1 0,-1 0,0 0,0 0,0-1,0 1,0 0,0-1,0 1,0 0,0-1,0 1,-1-1,1 0,0 1,0-1,0 0,-1 1,1-1,0 0,0 0,-1 0,1 1,-1-1,1 0,-1 0,1 0,-1 0,0 0,24-17,-1-2,-2 0,0-1,-1-1,-1-1,-1-1,1-2,-9 3,-10 23,0 0,0 0,0 0,-1 0,1 0,0 1,0-1,-1 0,1 0,0 0,0 0,0 0,-1 0,1 0,0 0,0 0,-1 0,1 0,0 0,0 0,-1 0,1 0,0 0,0 0,-1-1,1 1,0 0,0 0,0 0,-1 0,1 0,0 0,0-1,0 1,0 0,-1 0,1 0,0-1,0 1,0 0,0 0,0 0,0-1,-17 17,0 1,2 1,0 0,1 1,1 0,1 1,1 1,-3 6,-20 66,33-93,1 1,0 0,0 0,0 0,-1-1,1 1,0 0,0 0,0 0,1 0,-1-1,0 1,0 0,0 0,1 0,-1-1,0 1,1 0,-1 0,0-1,1 1,-1 0,1-1,-1 1,1 0,0-1,-1 1,1-1,0 1,-1-1,1 1,0-1,-1 1,1-1,0 0,0 0,0 1,-1-1,1 0,0 0,0 0,0 0,0 0,-1 0,1 0,0 0,0 0,0 0,0 0,-1 0,1-1,0 1,0 0,-1-1,1 1,0-1,0 1,0-1,45-26,160-161,-316 358,91-116,60-68,-36 11,-1-1,0 1,1 0,-1 0,1 0,0 1,0-1,0 1,0 0,1 1,-1-1,0 1,1 0,-1 1,1-1,1 1,-6 2,0 1,0-1,0 1,0-1,-1 1,1-1,-1 1,0-1,0 1,0-1,0 1,0 0,0-1,-1 1,1-1,-1 1,0-1,0 1,0-1,0 0,0 1,0-1,-1 0,1 0,-1 0,2-2,-6 14,-1-2,-1 1,0-1,-1 0,0-1,-1 0,0-1,0 0,-1 0,-3 1,14-11,0-1,0 1,-1-1,1 1,0 0,0-1,0 1,0 0,-1-1,1 1,0 0,0-1,-1 1,1 0,0-1,-1 1,1 0,0 0,-1 0,1-1,0 1,-1 0,1 0,0 0,-1 0,1 0,-1-1,1 1,0 0,-1 0,1 0,-1 0,1 0,0 0,-1 0,1 0,-1 1,1-1,0 0,-1 0,1 0,0 0,22-31,-23 31,1 0,0 0,-1 0,1 0,-1-1,1 1,0 0,-1 0,1 0,-1-1,1 1,0 0,-1 0,1-1,0 1,0 0,-1-1,1 1,0 0,0-1,-1 1,1-1,0 1,0 0,0-1,0 1,0-1,-1 1,1 0,0-1,0 1,0-1,0 1,0 0,0-1,0 1,1-1,-1 1,0-1,0 1,0 0,0-1,0 1,1-1,-1 1,0 0,0-1,1 1,-1 0,0-1,1 1,-1 0,0 0,1-1,-1 1,0 0,1 0,-38 11,-66 34,102-44,0 0,-1 0,1 0,-1 0,1 0,0 0,-1 0,0-1,1 1,-1-1,1 1,-1-1,0 1,1-1,-1 0,0 0,1 0,-1 0,0 0,0 0,1 0,-1 0,0-1,1 1,-1-1,1 1,-1-1,0 0,1 0,0 0,-1 1,1-1,-1-1,1 1,0 0,0 0,0 0,-1-1,1 1,0 0,1-1,-1 1,0-1,0 1,1-1,-1 0,1 1,-1-1,1 1,0-1,-1 0,1 0,0-1,38-90,-6 27,-32 67,-1-1,1 0,0 0,-1 0,1 0,0 0,-1 1,1-1,0 0,-1 0,1 0,-1 0,1 0,0 0,-1 0,1 0,0 0,-1 0,1-1,0 1,-1 0,1 0,0 0,-1 0,1 0,0-1,-1 1,1 0,0 0,-1-1,1 1,0 0,0 0,-1-1,1 1,0 0,0-1,0 1,0 0,-1-1,1 1,0 0,0-1,0 1,0 0,0-1,0 1,0 0,0-1,0 1,0-1,0 1,0 0,0-1,0 1,0 0,0-1,1 1,-1 0,0-1,0 1,-25 20,-70 82,99-106,0 0,0 0,0-1,-1 1,1-1,-1 0,0 0,-1-1,1 1,-1 0,0-1,-1 1,1-1,-1 0,0 0,0 1,-1-1,0-5,-42-1,37 10,0 0,1 1,-1-2,1 1,0 0,0-1,0 0,0 0,0 0,1 0,-1-1,1 1,0-1,0 0,0 0,0 0,1 0,0-1,0 1,0-1,0 1,1-1,0 0,0 1,0-1,0 0,1 0,-1 0,1 0,1 1,-1-1,1 0,0 0,0 0,0 1,1-1,1-3,43-96,-46 104,-1 0,1-1,0 1,0 0,-1 0,1 0,0 0,0 0,-1-1,1 1,0 0,0 0,-1-1,1 1,0 0,0 0,0-1,0 1,-1 0,1 0,0-1,0 1,0 0,0 0,0-1,0 1,0 0,0-1,0 1,0 0,0-1,0 1,0 0,0 0,0-1,-24 23,14-11,3-5,0 1,1 0,0 0,0 0,1 1,-1 0,2 0,-1 0,1 0,0 1,1 0,-1 2,4-11,0 1,0-1,0 0,0 1,0-1,0 1,0-1,0 1,0-1,0 1,0-1,0 1,0-1,0 0,0 1,0-1,0 1,1-1,-1 1,0-1,0 0,0 1,1-1,-1 0,0 1,1-1,-1 0,0 1,1-1,-1 0,0 1,1-1,-1 0,1 0,-1 0,0 1,1-1,-1 0,1 0,-1 0,1 0,-1 0,1 0,-1 0,0 0,1 0,-1 0,1 0,-1 0,1 0,-1 0,1 0,-1 0,0-1,1 1,-1 0,1 0,-1-1,0 1,1 0,-1 0,0-1,1 1,-1 0,0-1,1 1,-1 0,0-1,0 1,1-1,30-24,-29 23,20-21,0-1,-1-1,-2-1,0-1,-2 0,6-14,-22 40,0 0,0 0,-1 1,1-1,0 0,0 0,0 0,-1 0,1 0,0 0,-1 0,1 0,-1-1,1 1,-1 0,0 0,1 0,-1-1,0 1,0 0,0 0,0-1,0 1,0 0,0 0,0-1,0 1,-1 0,1 0,-1 0,1 0,-1-1,1 1,-1 0,1 0,-1 0,0 0,0 0,0 0,1 0,-1 1,0-1,0 0,0 0,0 1,0-1,0 0,-1 1,1-1,0 1,0 0,0-1,-1 1,-4 2,-1 1,1 0,0 0,0 1,0 0,0 0,0 0,1 1,0-1,0 1,0 1,0-1,-1 3,3-4,-21 27,1 1,2 1,1 1,-12 29,30-62,1 0,0 1,0-1,0 1,1-1,-1 1,0-1,0 1,1 0,-1-1,1 1,0 0,-1 0,1-1,0 1,0 0,0-1,0 1,0 0,1 0,-1-1,0 1,1 0,-1-1,1 1,0 0,0-1,-1 1,1-1,0 1,0-1,0 0,1 1,-1-1,0 0,0 0,1 1,-1-1,1 0,-1-1,1 1,-1 0,1 0,-1-1,1 1,0-1,-1 1,1-1,0 0,0 1,-1-1,1 0,1 0,11-2,-1 0,0-1,0 0,0-1,0-1,0 0,-1 0,0-1,0-1,-1 0,1-1,2-3,75-64,-88 76,0-1,-1 1,1-1,-1 1,1-1,0 1,-1-1,1 1,-1 0,1-1,-1 1,0 0,1 0,-1-1,0 1,1 0,-1 0,0-1,0 1,0 0,0 0,1 0,-1-1,0 1,0 0,-1 0,1 0,0-1,0 1,0 0,-1 0,1 0,0-1,-1 1,1 0,0-1,-1 1,1 0,-1 0,-23 66,18-54,0 1,1 0,1 0,0 1,1-1,1 1,0-1,1 3,0-15,1-1,0 1,0-1,-1 1,1-1,0 1,0-1,0 1,1-1,-1 1,0-1,0 0,1 1,-1-1,1 1,-1-1,1 0,0 1,0-1,-1 0,1 0,0 1,0-1,0 0,0 0,0 0,1 0,-1 0,0 0,0-1,1 1,-1 0,0-1,1 1,-1-1,1 1,-1-1,0 0,1 1,-1-1,1 0,-1 0,1 0,-1 0,1 0,-1-1,1 1,0 0,64-37,-33 9,-1-2,-1 0,-2-2,-2-2,19-28,-36 39,-25 23,-8 18,1 1,0 2,2 0,0 1,1 1,2 0,0 2,-9 19,-3 1,27-43,-25 48,27-49,-1 0,1 0,-1 0,1-1,0 1,-1 0,1 0,0 0,0 0,0-1,0 1,0 0,0 0,0 0,0 0,0 0,0 0,0 0,1-1,-1 1,0 0,0 0,1 0,-1-1,1 1,-1 0,1 0,-1-1,1 1,-1 0,1-1,0 1,-1-1,1 1,0-1,0 1,-1-1,1 1,0-1,0 0,0 1,-1-1,1 0,0 0,0 1,0-1,0 0,0 0,0 0,-1 0,1 0,0 0,0-1,0 1,0 0,0 0,0-1,18-2</inkml:trace>
  <inkml:trace contextRef="#ctx0" brushRef="#br0" timeOffset="-100726.558">5743 4997,'-3'-7,"0"0,0 1,-1-1,0 1,0-1,0 1,-1 0,0 0,0 1,0 0,-1 0,0 0,0 0,0 1,0 0,-1 0,1 1,-1 0,0 0,-2 0,-4 1,-1 0,1 1,-1 0,1 1,-1 1,1 0,0 1,-1 0,1 1,0 1,1 0,-1 1,0 0,1 1,0 0,1 1,-1 0,1 1,1 0,0 1,-6 6,-48 86,42-58,17-33,0-1,1 0,1 1,0 0,0 0,1 0,0 0,0 0,1 1,1-1,0 0,0 1,1-1,0 0,1 0,0 1,1-1,0-1,0 1,1 0,0-1,1 0,0 0,1 0,0 0,0-1,0 0,1 0,1-1,5 5,1 2,-1-1,2-1,0 0,1-1,0 0,0-2,1 0,0 0,15 3,-23-9,0 1,0 0,-1-1,1 0,0-1,0 0,1 0,-1-1,0 0,0-1,1 0,-1 0,0-1,1 0,-1-1,0 0,0 0,0-1,0 0,3-3,28-12,37-30,-63 35,-2-2,0 0,-1 0,0-1,-1 0,-1-1,-1 0,0 0,2-9,-7 15,2 1,-1 0,-1-1,1 1,-2-1,1 0,-1 0,-1 0,0 0,-1-1,0 1,-1 0,0 0,0 0,-1 0,-1 0,0 0,-4-9,-71-92,75 109,0 1,1-1,-1 1,0 0,-1 0,1 0,0 0,-1 1,1-1,0 1,-1 0,0 0,1 0,-1 0,0 1,1 0,-1 0,0 0,1 0,-1 0,0 0,0 1,1 0,-1 0,1 0,-1 0,1 1,-1-1,1 1,0 0,0 0,0 0,0 0,-3 3,1-2,1 1,-1 0,1 0,0 0,0 0,0 0,0 1,1 0,0 0,0 0,0 0,0 0,1 1,0-1,0 1,1 0,-1-1,1 1,0 0,1 0,-1 0,1 0,1 0,-1-1,1 1,0 0,0 0,2 3,3 10</inkml:trace>
  <inkml:trace contextRef="#ctx0" brushRef="#br0" timeOffset="-98663.068">5798 5167,'-5'-3,"0"1,-1-1,1 1,-1 1,1-1,-1 1,1 0,-1 0,0 0,0 1,0 0,1 0,-1 1,0-1,0 1,1 0,-1 1,1-1,-1 1,1 1,0-1,-1 1,1-1,0 1,0 1,98-100,-72 64,-36 40,-222 186,185-139,75-60,33-36,-88 52,-152 96,174-101,20-10,19-13,34-35,-61 52,0 1,0-1,0 0,0 1,0 0,0-1,0 1,0 0,0 0,0 0,0 0,-1 0,1 1,0-1,-1 0,1 1,-1-1,1 1,-1 0,0-1,0 1,0 0,0 0,1 1,10 11,-8-10,-1-1,1 0,1 0,-1 0,0 0,1-1,0 0,-1 0,1 0,0-1,0 1,0-1,0 0,0 0,0-1,0 0,0 0,0 0,0 0,1-1,-1 0,0 0,-1 0,1-1,0 1,0-1,0-1,-1 1,1 0,-1-1,0 0,0 0,0 0,0-1,-1 1,1-1,-1 0,0 0,1-2,85-103,-87 107,-3 3,0 0,1 0,-1 0,0 0,1 0,-1 0,1 0,-1 0,1 0,-1 0,1 0,0 0,0 0,-1 1,1-1,0 0,0 0,0 0,0 0,0 1,0-1,1 0,-1 0,0 0,1 0,-1 0,1 0,-1 0,1 0,-1 1,1-2,0 1,-1 0,1 0,0 0,0 0,0 0,-1-1,1 1,0 0,0-1,0 1,1 0,4-2,-1 1,0-1,1 0,-1 0,0-1,0 0,0 0,0 0,0 0,0-1,-1 0,1 0,-1 0,1 0,-1-1,0 0,-1 1,1-2,-1 1,0 0,0-1,0 1,0-1,-1 0,0 0,0 0,2-5,-4 8,0 1,0 0,0-1,0 1,-1 0,1-1,0 1,0 0,-1-1,1 1,-1 0,1-1,-1 1,0 0,1 0,-1 0,0 0,0 0,0 0,0 0,0 0,0 0,0 0,0 0,0 1,0-1,-1 0,1 1,0-1,0 1,-1-1,1 1,0 0,-1-1,1 1,0 0,-1 0,1 0,0 0,-1 0,1 0,-1 1,1-1,-1 0,-59 16,0 16,71-41,-6 6,-1 1,1-1,-1 0,0 0,0 0,0 0,-1-1,1 1,-1-1,0 0,0 1,0-1,0 0,-1 0,1 0,-1-1,0-1,-1 4,-1 1,0 0,0 0,0 0,-1 1,1-1,0 0,0 0,0 0,-1 1,1-1,0 1,-1-1,1 1,0-1,-1 1,1 0,-1 0,1 0,0 0,-1 0,1 0,-1 0,1 0,0 0,-1 1,1-1,-1 0,1 1,0-1,-1 1,1 0,0-1,0 1,0 0,-1 0,1 0,0 0,0 0,-3 1,-122 72,126-74,0 0,1 0,-1 0,0 1,0-1,1 0,-1 0,0 0,0 1,0-1,0 0,1 1,-1-1,0 0,0 0,0 1,0-1,0 0,0 1,0-1,0 0,0 1,0-1,0 0,0 0,0 1,36-17,13-26,-80 46,13 7,2 1,-1 1,2 0,0 1,0 1,1 0,1 1,1 0,0 1,1 0,1 1,-8 18,17-34,0 0,0 0,0 0,0 0,0 0,0 0,1 0,-1 1,1-1,-1 0,1 0,0 1,0-1,0 0,0 0,1 1,-1-1,0 0,1 0,0 0,-1 0,1 0,0 1,0-1,-1-2,0 0,0 0,0-1,0 1,0 0,0-1,0 1,0 0,-1 0,1-1,0 1,0 0,0 0,0-1,0 1,0 0,1-1,-1 1,0 0,0 0,0-1,0 1,0 0,0 0,0-1,1 1,-1 0,0 0,0-1,0 1,0 0,1 0,-1 0,0-1,0 1,1 0,-1 0,0 0,0 0,1 0,-1 0,0-1,0 1,1 0,-1 0,0 0,1 0,-1 0,0 0,0 0,1 0,-1 0,0 0,1 0,-1 0,0 1,1-1,-6-29,-7-6,10 31,0 0,0 0,0-1,0 1,1-1,0 1,0-1,0 0,0 1,1-1,0 0,0 1,0-1,0 0,1 1,0-1,0 0,1-4,7-2</inkml:trace>
  <inkml:trace contextRef="#ctx0" brushRef="#br0" timeOffset="-86604.953">10709 4857,'-5'0,"-6"0,-6 0,0 4,-3 3,-1-1,1 3,1 1,2 3,5 0,-1-3,3-3</inkml:trace>
  <inkml:trace contextRef="#ctx0" brushRef="#br0" timeOffset="-86190.898">10371 5082,'-10'19,"-3"11,1 6,2 1,3-1,3-1,2-8</inkml:trace>
  <inkml:trace contextRef="#ctx0" brushRef="#br0" timeOffset="-85876.064">10427 5505,'0'19,"5"12,6 0,6-5,1-3,-4-4</inkml:trace>
  <inkml:trace contextRef="#ctx0" brushRef="#br0" timeOffset="-85620.971">10625 5759,'14'0,"10"0,1-5,-4-1</inkml:trace>
  <inkml:trace contextRef="#ctx0" brushRef="#br0" timeOffset="-85434.618">10850 5704,'9'-5,"4"-2</inkml:trace>
  <inkml:trace contextRef="#ctx0" brushRef="#br0" timeOffset="-85271.629">10992 5647,'14'-10,"5"-2</inkml:trace>
  <inkml:trace contextRef="#ctx0" brushRef="#br0" timeOffset="-85105.515">10992 5647,'24'-19,"12"-7,1-3,-1 3,-8 6</inkml:trace>
  <inkml:trace contextRef="#ctx0" brushRef="#br0" timeOffset="-84954.857">11245 5421</inkml:trace>
  <inkml:trace contextRef="#ctx0" brushRef="#br0" timeOffset="-84770.657">11245 5421,'15'-24,"4"-13,-1 0</inkml:trace>
  <inkml:trace contextRef="#ctx0" brushRef="#br0" timeOffset="-84605.659">11302 5167,'0'0</inkml:trace>
  <inkml:trace contextRef="#ctx0" brushRef="#br0" timeOffset="-84456.21">11245 5026,'0'0</inkml:trace>
  <inkml:trace contextRef="#ctx0" brushRef="#br0" timeOffset="-84207.632">11076 4884,'0'0</inkml:trace>
  <inkml:trace contextRef="#ctx0" brushRef="#br0" timeOffset="-83958.504">11076 4884,'-14'-4,"-5"-3</inkml:trace>
  <inkml:trace contextRef="#ctx0" brushRef="#br0" timeOffset="-83957.504">10963 4857,'0'0</inkml:trace>
  <inkml:trace contextRef="#ctx0" brushRef="#br0" timeOffset="-78336.386">11245 4123,'-136'30,"126"-25,1 1,-1 0,1 1,1 0,-1 0,1 1,0 0,1 0,0 1,0 0,1 0,0 1,1-1,0 1,0 1,1-1,-2 9,-24 103,28-112,-1 1,2 0,0-1,0 1,1 0,0 0,1-1,0 1,1 0,0-1,0 1,1-1,1 0,0 0,0 0,1 0,0-1,1 0,0 0,0 0,1-1,0 1,1-2,-1 1,2-1,-1 0,1-1,2 1,138 69,-133-71,0-1,0-1,1 0,-1-1,0 0,1-2,-1 0,1-1,-1 0,1-1,-1-1,0-1,0 0,0-1,-1-1,0 0,0-2,0 1,2-4,93-83,-86 68,-13 13,-1-1,0 0,0 0,-2-1,0 0,-1-1,0 0,3-12,12-62,-20 74,-1 0,-1 0,0 0,-1 1,-1-1,-1 0,0 0,-1 1,0 0,-1 0,-1 0,-1 0,0 1,0 0,-6-6,13 20,-8-11,-1 0,0 1,-1 0,0 0,-1 1,0 1,0 0,-1 0,0 1,0 0,-1 1,-1 0,-3 1,0 0,0 1,-1 0,1 2,-1 0,0 1,0 1,1 0,-14 3,-17-1,32-3,0 1,0 1,1 0,-1 1,0 1,1 0,-1 1,1 1,0 0,0 1,1 1,0 0,0 1,1 0,0 2,0-1,1 1,0 1,1 0,0 1,1 0,0 1,-3 9,2 1,0 1,2 0,1 0,0 0,2 1,0 9,3-15,0 1,2-1,0 1,1 0,2-1,0 1,0-1,2 1,1-1,0 0,1-1,8 18,-9-26,0 0,0-1,1 0,0 0,0 0,1 0,0-1,1 0,0-1,0 0,0 0,1 0,0-1,0-1,1 1,0-2,0 1,0-1,10 2,100 42,-103-47,-2-3</inkml:trace>
  <inkml:trace contextRef="#ctx0" brushRef="#br0" timeOffset="-74401.043">12120 3192,'-20'50,"-96"99,-108 213,153-251,32-50,33-60,2-5</inkml:trace>
  <inkml:trace contextRef="#ctx0" brushRef="#br0" timeOffset="-72204.596">12204 3050,'-44'37,"-165"85,124-82,84-39,0 0,0 0,0-1,0 1,1 0,-1 0,0 0,1 0,-1 0,0 0,1 0,-1 0,1 0,0 0,-1 0,1 0,0 1,0-1,-1 0,1 0,0 0,0 0,0 0,1 1,-1-1,0 0,0 0,1 0,-1 0,0 0,1 0,-1 0,1 0,0 0,-1 0,1 0,0 0,-1 0,1 0,0 0,0-1,0 1,0 0,0-1,45 37,-41-34,72 43,-50-31,0 1,-1 1,-2 1,1 2,9 10,-35-31,1 0,0 0,0 0,0 0,-1 0,1 0,0 0,0 0,1 0,-1 0,0 0,0 0,0 0,1 0,-1 0,0 0,1 0,-1 0,1 1,-1-1,1 0,-1 0,1 0,0 1,-1-1,1 0,0 0,0 1,-1-1,1 1,0-1,0 1,0-1,0 1,0 0,0-1,0 1,0 0,0 0,0-1,0 1,0 0,0 0,0 0,0 0,0 0,0 1,0-1,0 0,0 0,0 1,0-1,-1 1,1-1,0 0,0 1,0 0,0-1,0 1,-1-1,1 1,0 0,-1 0,1-1,0 1,-1 1,-50-232,43 123,-9 90,5 16</inkml:trace>
  <inkml:trace contextRef="#ctx0" brushRef="#br0" timeOffset="-70301.689">12684 3558,'11'-2,"0"0,-1-1,1 0,-1-1,0 0,0-1,-1 0,1 0,-1-1,0-1,-1 1,1-1,-1-1,-1 0,1 0,-1 0,-1-1,0 0,0 0,0 0,-1-1,-1 0,0 0,2-7,31-68,-36 85,0 0,0 1,0-1,0 1,0-1,0 1,0-1,-1 1,1-1,0 1,0 0,-1 0,1-1,0 1,-1 0,1 0,-1 0,1-1,-1 1,1 0,-1 0,0 0,1 0,-1 0,0 0,0 0,0 0,0 0,0 0,0 0,0 0,0 0,0 0,0 0,0 0,0 0,41 259,3-63,-43-188,1 1,0-1,0 1,1-1,0 0,1 0,0 0,0-1,1 1,4 4,-8-12,1-1,0 0,-1 0,1 0,-1 0,1 0,-1 0,1-1,-1 1,1 0,-1-1,1 1,-1-1,1 0,-1 1,0-1,1 0,-1 0,0 0,0 0,0 0,1 0,-1 0,0 0,0-1,-1 1,1 0,0-1,0 1,-1 0,1-1,-1 1,1-1,-1 1,1-1,-1 1,0-1,0-1,4-5,110-252,-22 31,-72 156,-35 95,5 26,7-24</inkml:trace>
  <inkml:trace contextRef="#ctx0" brushRef="#br0" timeOffset="-69952.681">13475 3643,'0'29,"0"19,0 6,0-2,0-4,0-15,0-18,0-12</inkml:trace>
  <inkml:trace contextRef="#ctx0" brushRef="#br0" timeOffset="-69397.67">13504 3558,'225'5,"-221"-5,-1 0,0 0,0 1,1-1,-1 1,0-1,0 1,0 0,0 0,0 1,0-1,0 1,0-1,0 1,0 0,-1 0,1 0,-1 0,1 1,-1-1,0 1,0-1,0 1,0 0,-1 0,1-1,-1 1,0 0,0 1,0-1,0 0,0 0,-1 0,1 1,-1-1,0 0,0 0,0 1,0-1,-1 0,1 0,-1 1,-3 4,-1 1,-1-1,1 1,-1-2,0 1,-1-1,0 0,0 0,-1-1,1 0,-3 1,-45 43,54-48,0-1,0 0,0 1,0-1,0 1,0-1,0 1,0-1,0 1,1 0,-1-1,1 1,-1 0,1 0,0 0,-1-1,1 1,0 0,0 0,0-1,1 1,-1 0,0 0,1 0,-1-1,1 1,-1 0,1-1,0 1,0-1,0 1,0-1,0 1,0-1,0 1,0-1,1 0,0 1,64 36,-40-26,-24-11,0 0,0 0,0 0,0 0,0 0,0 1,-1-1,1 1,0-1,-1 1,1-1,-1 1,1 0,-1 0,0 0,0 0,0 0,0 0,0 0,0 0,0 0,-1 0,1 0,-1 1,0-1,1 0,-1 0,0 1,0-1,-1 0,1 1,0-1,-1 0,1 0,-1 0,0 0,0 0,0 1,0-1,0 0,0-1,0 1,-1 0,1 0,-1-1,1 1,-1 0,0-1,0 0,-1 2,-7 3,0-1,-1 0,1 0,-1-1,-1 0,1 0,0-2,-1 1,1-2,-1 1,0-2,1 1,-1-2,0 1,0-2,1 1,-1-2,1 1,0-2,-2 0,-9-7,3-1</inkml:trace>
  <inkml:trace contextRef="#ctx0" brushRef="#br0" timeOffset="-66848.7">12911 2994,'169'27,"216"-26,-423-39,-38-29,58 52</inkml:trace>
  <inkml:trace contextRef="#ctx0" brushRef="#br0" timeOffset="-65781.196">12544 2401,'-10'14,"-3"15,-4 2,1 1,3-1,-1-5,2-2,3-1,-2-4,1 0,-3 1,2 2,-4-3,3 0,-3-2,1-5</inkml:trace>
  <inkml:trace contextRef="#ctx0" brushRef="#br0" timeOffset="-65194.118">12826 1921,'0'-10,"0"3,0 6,-5 3,-1 7,-5 2,0 3,-4 5,2 3,2 3,8-3,5-9,2-8</inkml:trace>
  <inkml:trace contextRef="#ctx0" brushRef="#br0" timeOffset="-59779.206">6194 5280,'14'0,"15"0,7 0,2 0,-1 0,-1 0,-3 0,-1 0,-2 0,-1 0,-1 0,0 0,-1 0,1 0,-4 0</inkml:trace>
  <inkml:trace contextRef="#ctx0" brushRef="#br0" timeOffset="-59450.065">7266 5280,'29'0,"14"0,4 0,0 0,-4 0,-4 0,-4 0,-4 0,-1 0,-2 0,0 0,-1 0,-4 0</inkml:trace>
  <inkml:trace contextRef="#ctx0" brushRef="#br0" timeOffset="-59167.725">8253 5308,'34'-5,"16"-1,4 0,-3 1,-4 2,-6 0,-5 2,-4 1,-3 0,-1 0,0 0,-1 1,-5-1</inkml:trace>
  <inkml:trace contextRef="#ctx0" brushRef="#br0" timeOffset="-58925.451">9129 5280,'29'0,"19"0,6-5,-2-1,-4-1,-5 2,-7 2,-3 1,-3 0,-7 2</inkml:trace>
  <inkml:trace contextRef="#ctx0" brushRef="#br0" timeOffset="-58210.691">9862 5308,'34'-5,"11"-1</inkml:trace>
  <inkml:trace contextRef="#ctx0" brushRef="#br0" timeOffset="-50192.136">12882 6973,'0'-5,"5"-1,-4 0,-6 1,-7 2,-7 0,1 7,-2 2,-3 0,3 4,1 0,-3-1,4 2,4-1</inkml:trace>
  <inkml:trace contextRef="#ctx0" brushRef="#br0" timeOffset="-49881.933">12600 7086,'-5'10,"-6"7,-1 6,1 4,7-2,5-7</inkml:trace>
  <inkml:trace contextRef="#ctx0" brushRef="#br0" timeOffset="-49659.73">12544 7340,'4'9,"3"9,-1 1</inkml:trace>
  <inkml:trace contextRef="#ctx0" brushRef="#br0" timeOffset="-49408.36">12657 7481,'0'9,"0"9,0 1</inkml:trace>
  <inkml:trace contextRef="#ctx0" brushRef="#br0" timeOffset="-49180.855">12826 7594,'0'14,"5"5,1 0</inkml:trace>
  <inkml:trace contextRef="#ctx0" brushRef="#br0" timeOffset="-48903.494">13024 7650,'9'10,"4"3</inkml:trace>
  <inkml:trace contextRef="#ctx0" brushRef="#br0" timeOffset="-48661.173">13277 7679,'10'-5,"3"-1</inkml:trace>
  <inkml:trace contextRef="#ctx0" brushRef="#br0" timeOffset="-48660.173">13447 7537,'0'0</inkml:trace>
  <inkml:trace contextRef="#ctx0" brushRef="#br0" timeOffset="-48412.4">13447 7537,'10'-19,"2"-11,1-1</inkml:trace>
  <inkml:trace contextRef="#ctx0" brushRef="#br0" timeOffset="-48411.4">13559 7256,'0'-5,"0"-2</inkml:trace>
  <inkml:trace contextRef="#ctx0" brushRef="#br0" timeOffset="-48178.267">13531 7086</inkml:trace>
  <inkml:trace contextRef="#ctx0" brushRef="#br0" timeOffset="-48177.267">13531 7086,'-19'-10,"-11"-7,-1-2</inkml:trace>
  <inkml:trace contextRef="#ctx0" brushRef="#br0" timeOffset="-48007.713">13362 6945,'-5'0,"-1"0</inkml:trace>
  <inkml:trace contextRef="#ctx0" brushRef="#br0" timeOffset="-47840.194">13193 6889,'0'0</inkml:trace>
  <inkml:trace contextRef="#ctx0" brushRef="#br0" timeOffset="-47659.565">13051 6889,'-19'9,"-11"4,-6-1,4-2</inkml:trace>
  <inkml:trace contextRef="#ctx0" brushRef="#br0" timeOffset="-46579.338">13024 6889,'-15'0,"-9"0,-1 4,0 3,-2-1,5 3,5 1</inkml:trace>
  <inkml:trace contextRef="#ctx0" brushRef="#br0" timeOffset="-40477.092">14011 6973,'2'-1,"-1"0,0 0,1 0,-1 0,0 0,0-1,0 1,0 0,0-1,0 1,0 0,0-1,-1 1,1-1,0 0,-1 1,1-1,-1 1,0-1,0 0,1 1,-1-1,0 0,0 1,-1-1,1 0,0 1,0-1,-1 0,1 1,-1-1,0 1,1-1,-1 1,0-1,0 1,0 0,0-1,0 1,0 0,0 0,0-1,-1 1,1 0,0 0,-1 1,1-1,-1 0,1 0,-1 1,1-1,-1 1,0-1,1 1,-1-1,0 1,-10 1,0 1,1 0,-1 1,1 0,-1 1,1 0,0 0,0 1,1 1,0 0,0 1,0-1,0 2,1-1,1 2,-1-1,1 1,1 0,-1 1,-2 5,-94 139,97-139,0 0,1 0,1 1,1 0,0 0,1 0,0 0,2 1,0-1,0 1,2-1,0 1,1-1,1 1,0-3,0-1,1 1,1-1,0 0,1 0,0 0,1-1,0 0,1 0,1-1,0 0,0-1,1 0,0 0,1-1,0 0,0-1,1 0,0-1,1 0,-1-1,1-1,0 0,10 2,141 24,34-33,-184-1,0-1,0-1,0 0,0 0,-1-2,0 0,0 0,0-1,-1 0,-1-2,1 1,-1-1,-1-1,0 1,-1-2,3-3,26-25,-28 28,0 0,-1 0,-1-1,0 0,-1-1,0 0,-1 0,0 0,-1 0,-1-1,-1 0,0 0,0 0,-2-1,0 1,-1-8,-3 4,-2 1,0 1,-2-1,0 1,0 0,-2 0,0 1,-1 0,0 1,-1 0,-1 1,-1 0,0 0,0 2,-15-11,13 8,2 0,0 0,-2 0,1 1,-2 1,1 1,-2 0,0 1,0 1,-1 0,0 1,-1 1,1 1,-2 1,1 1,-1 0,0 1,0 1,-2 1,12 4,-1-1,1 2,0-1,0 1,0 1,1 0,-1 0,1 1,0 0,0 1,0 0,1 0,-5 6,-1-2</inkml:trace>
  <inkml:trace contextRef="#ctx0" brushRef="#br0" timeOffset="-34670.492">14068 6973,'-14'2,"0"1,0 1,1 0,-1 1,1 0,0 1,1 0,-1 1,1 1,0 0,-6 6,-108 78,125-92,1 0,-1 1,0-1,1 0,-1 1,1-1,0 1,-1-1,1 1,-1-1,1 1,0-1,-1 1,1-1,0 1,0 0,-1-1,1 1,0 0,0-1,0 1,0-1,0 1,0 0,0-1,0 1,0 0,0-1,0 1,0 0,0-1,1 1,-1-1,0 1,0 0,1-1,-1 1,0-1,1 1,-1-1,1 1,-1-1,0 1,1-1,-1 0,1 1,-1-1,1 0,0 1,-1-1,1 0,-1 1,1-1,0 0,-1 0,1 0,-1 0,1 0,0 0,-1 0,1 0,0 0,-1 0,1 0,0 0,44-3,143-89,-158 76,-1-1,-1-1,-1-2,0-1,14-16,-29 19,-22 15,-30 17,-159 125,147-98,30-24,0 0,1 1,1 2,1 0,-16 21,33-40,1 0,0 0,0-1,0 1,0 0,0 1,0-1,1 0,-1 0,0 0,0 0,1 1,-1-1,1 0,-1 1,1-1,0 0,-1 1,1-1,0 0,0 1,0-1,0 1,0-1,0 0,1 1,-1-1,0 0,1 1,-1-1,1 0,-1 1,1-1,0 0,-1 0,1 1,0-1,0 0,0 0,0 0,0 0,0 0,0-1,0 1,0 0,0 0,1-1,-1 1,0 0,1-1,-1 0,0 1,1-1,-1 0,0 1,1-1,-1 0,1 0,-1 0,0 0,1 0,-1-1,0 1,1 0,-1-1,0 1,1-1,0 0,24-7,1-1,-1-1,-1-2,1-1,17-12,16-7,14-17,-73 49,0 0,0 0,-1 0,1 0,0 0,-1 0,1 0,0 0,0 0,-1 0,1 0,0 0,0 0,-1 0,1 0,0-1,-1 1,1 0,0 0,0 0,-1 0,1 0,0-1,0 1,0 0,-1 0,1 0,0-1,0 1,0 0,0 0,-1-1,1 1,0 0,0 0,0-1,0 1,0 0,0 0,0-1,0 1,0 0,0-1,0 1,0 0,0 0,0-1,0 1,-30 10,-2 4,1 1,0 2,1 1,1 1,1 1,-4 6,5 12,27-38,0 1,0 0,-1-1,1 1,0 0,0 0,0-1,0 1,-1 0,1 0,0 0,1-1,-1 1,0 0,0 0,0-1,0 1,0 0,1-1,-1 1,0 0,1 0,-1-1,1 1,-1-1,1 1,-1 0,1-1,-1 1,1-1,-1 1,1-1,0 1,-1-1,1 0,0 1,-1-1,1 0,0 0,-1 1,1-1,0 0,0 0,-1 0,1 0,0 0,0 0,-1 0,1 0,0 0,0 0,0 0,-1 0,1-1,0 1,-1 0,1-1,0 1,137-59,-67 20,-210 135,76-44,63-51,1 0,0 0,0 0,0 0,1 0,-1-1,0 1,0-1,0 1,0-1,1 1,-1-1,0 1,0-1,1 0,-1 0,0 0,1 0,-1 0,0 0,1 0,-1 0,0 0,0-1,1 1,-1 0,0-1,0 1,1-1,-1 0,0 1,0-1,0 0,0 0,120-45,-138 71,-91 54,108-79,-1 0,1 0,-1 0,0 0,1 0,-1 1,1-1,-1 0,1 1,-1-1,1 0,-1 1,1-1,-1 1,1-1,-1 0,1 1,0-1,-1 1,1-1,0 1,-1 0,1-1,0 1,0-1,-1 1,1-1,0 1,0 0,0-1,0 1,0 0,0-1,0 1,0-1,0 1,0 0,0-1,1 1,-1-1,0 1,0 0,0-1,1 1,-1-1,0 1,1-1,-1 1,1-1,-1 1,0-1,1 1,-1-1,1 0,-1 1,37-1,15-17,49-6,-100 24,0 0,0 0,1 0,-1 1,0-1,0 0,0 0,-1 1,1-1,0 1,0-1,-1 0,1 1,-1-1,1 1,-1 0,0-1,1 1,-1-1,0 1,0 0,0-1,0 1,-1-1,1 1,0-1,-1 1,1-1,-1 1,1-1,-1 1,0-1,0 1,1-1,-1 0,0 1,0-1,0 0,-1 0,1 0,0 0,0 0,-1 0,1 0,0 0,-1 0,1-1,-2 1,-7 14,9-14,0 0,1-1,-1 1,0 0,1 0,-1 0,1 0,-1 0,1 0,-1 0,1 0,0 0,-1 0,1 0,0 1,0-1,0 0,0 0,0 0,0 0,0 0,0 0,0 0,1 0,-1 1,0-1,1 0,-1 0,1 0,-1 0,1 0,-1 0,1-1,0 1,0 0,-1 0,1 0,0-1,0 1,0 0,0-1,0 1,0 0,0-1,0 0,0 1,0-1,0 1,0-1,0 0,0 0,0 0,0 0,0 0,1 0,-1 0,0 0,0 0,0 0,0-1,0 1,0 0,0-1,0 1,0-1,0 1,0-1,0 0,180-77,-182 79,1-1,0 1,0-1,0 1,0-1,0 1,0-1,0 1,1 0,-1-1,0 1,0-1,0 1,0-1,1 1,-1-1,0 1,1-1,-1 1,0-1,1 1,-1-1,0 0,1 1,-1-1,1 0,-1 1,1-1,-1 0,1 1,-1-1,1 0,-1 0,1 0,-1 1,1-1,-1 0,1 0,0 0,-1 0,1 0,-1 0,1 0,-1 0,1 0,0-1,-1 1,1 0,-1 0,1 0,-37 40,33-37,-26 29,29-32,-1 1,1-1,0 0,-1 1,1-1,-1 1,1-1,0 0,-1 1,1-1,0 1,0-1,-1 1,1-1,0 1,0-1,0 1,0-1,0 1,-1-1,1 1,0 0,0-1,0 1,1-1,-1 1,0-1,0 1,0-1,0 1,0-1,1 1,-1-1,0 1,0-1,1 1,-1-1,0 1,1-1,-1 0,0 1,1-1,-1 1,1-1,-1 0,1 0,-1 1,1-1,-1 0,1 0,-1 1,1-1,-1 0,1 0,-1 0,1 0,-1 0,1 0,-1 0,1 0,0 0,-1 0,1 0,-1 0,1 0,10-2,0-1,-1 0,1 0,-1-1,1 0,-1-1,0 0,-1-1,1 0,6-6,1 2,-93 86,72-60,32-27,-11 2,-1 0,0-1,-1-1,0-1,0 0,-1 0,-1-2,8-9,-20 22,0 0,0 0,0 0,0 1,0-1,0-1,0 1,0 0,-1 0,1 0,0 0,-1 0,1-1,-1 1,1 0,-1-1,0 1,1 0,-1-1,0 1,0 0,0-1,0 1,0 0,0-1,-1 1,1 0,0-1,-1 1,1 0,-1 0,1-1,-1 1,1 0,-1 0,0 0,0 0,0 0,1 0,-1 0,0 0,0 0,-1 0,1 0,0 0,0 1,0-1,0 1,-1-1,1 0,0 1,0 0,-1-1,1 1,0 0,-1 0,1 0,-1 0,1 0,0 0,-1 0,1 0,0 1,-1-1,1 0,0 1,-1 0,-60 14,70-28,3 3,-2 4,0 0,0-1,-1 0,0 0,-1-1,0 0,0 0,0-1,-1 1,0-2,-1 1,0-1,-1 1,0-1,2-6,-6 15,0-1,0 1,0-1,0 1,0 0,-1-1,1 1,0 0,-1-1,1 1,-1 0,1-1,-1 1,1 0,-1 0,0 0,0-1,0 1,0 0,1 0,-1 0,-1 0,1 0,0 1,0-1,0 0,0 0,-1 1,1-1,0 1,0-1,-1 1,1 0,0-1,-1 1,1 0,-1 0,1 0,0 0,-1 0,1 0,-1 0,1 1,-62 11,42-3,2-2,35-19,78-61,-125 78,2 10,2 0,0 2,1 2,1 0,-10 10,28-20,20-15,20-16,125-101,-157 123,0-1,0 1,0-1,0 1,0-1,0 1,-1-1,1 0,0 0,0 1,-1-1,1 0,-1 0,1 0,-1 0,1 1,-1-1,1 0,-1 0,0 0,1 0,-1 0,0 0,0 0,0 0,0 0,0 0,0 0,0-1,0 1,0 0,0 0,-1 0,1 0,0 0,-1 1,1-1,-1 0,1 0,-1 0,1 0,-1 0,0 0,1 1,-1-1,0 0,0 1,1-1,-1 0,0 1,0-1,0 1,0-1,0 1,0 0,0-1,0 1,0 0,0 0,0 0,0 0,-10 1,0 0,0 1,0 1,1 0,-1 0,1 1,0 0,0 1,0 0,0 1,-6 5,-67 30,83-41,0 0,0-1,0 1,0 0,0 0,0-1,0 1,0 0,0 0,0 0,0-1,0 1,-1 0,1 0,0-1,0 1,0 0,0 0,0-1,0 1,0 0,-1 0,1 0,0 0,0-1,0 1,-1 0,1 0,0 0,0 0,0 0,-1-1,1 1,0 0,0 0,-1 0,1 0,0 0,0 0,-1 0,1 0,0 0,0 0,-1 0,1 0,0 0,0 0,-1 0,1 0,21-19,-18 16,114-116,-116 118,0 1,-1-1,1 1,0-1,-1 0,1 1,0-1,-1 0,1 0,-1 0,1 1,-1-1,1 0,-1 0,0 0,1 0,-1 0,0 0,0 0,0 0,0 0,0 0,0 0,0 1,0-1,0 0,0 0,0 0,-1 0,1 0,0 0,-1 0,1 0,-1 0,1 1,-1-1,1 0,-1 0,1 1,-1-1,0 0,1 1,-1-1,0 0,0 1,0-1,1 1,-1-1,0 1,0 0,0-1,0 1,0 0,0 0,0 0,0-1,-57 7,-103 86,268-198,-104 103,-1 1,0-1,0 0,0 0,0 0,-1 0,1 0,-1 0,0 0,0-1,0 1,0 0,0-1,-1 1,0 0,1-1,-1 1,0-2,-1 4,1-1,0 1,-1 0,1-1,-1 1,1 0,-1-1,1 1,-1 0,0 0,0 0,0 0,0 0,0 0,0 0,0 0,0 0,0 0,0 0,0 1,0-1,-1 0,1 1,0-1,0 1,-1-1,1 1,-1 0,1-1,0 1,-1 0,1 0,0 0,-1 0,1 0,-1 1,1-1,0 0,-1 1,1-1,0 1,-1-1,1 1,0-1,0 1,-24 9,1 1,1 0,0 2,1 1,0 0,1 2,-4 2,135-111,-111 93,1 0,-1 0,0 0,1 1,-1-1,1 0,-1 0,0-1,1 1,-1 0,1 0,-1 0,1 0,-1 0,1-1,-1 1,0 0,1 0,-1-1,1 1,0 0,-1-1,1 1,-1-1,1 1,-1 0,1-1,0 1,-1-1,1 1,0-1,0 1,-1-1,1 1,0-1,0 0,0 1,0-1,-1 1,1-1,0 1,0-1,0 0,0 1,1-1,-1 1,0-1,0 0,0 1,0-1,0 1,1-1,-1 1,0-1,1 1,-1-1,0 1,1-1,-1 1,0-1,1 1,-1 0,1-1,-1 1,1 0,-1-1,1 1,-46 13,14 4,1 2,1 0,0 3,2 0,0 2,2 0,-4 8,24-27,0 0,0 0,1 1,0-1,0 1,1 0,-1 1,1-1,1 0,-1 1,1 0,0-1,1 2,2-6,1-1,0 1,0-1,0 1,-1-1,2 1,-1-1,0 0,0 0,0 0,0 0,1-1,-1 1,0 0,1-1,-1 0,1 1,-1-1,0 0,1 0,-1-1,1 1,-1 0,0-1,1 1,-1-1,0 0,0 0,1 0,-1 0,0 0,0 0,1-2,52-20,-54 24,-1 1,0 0,1-1,-1 1,0-1,0 1,0 0,0-1,0 1,-1 0,1-1,0 1,-1-1,1 1,-1-1,1 1,-1-1,0 1,0-1,0 0,0 1,0-1,0 0,0 0,0 1,0-1,0 0,-1 0,1 0,0-1,-1 1,0 0,-117 121,118-121,0 0,0 1,1-1,-1 0,0 0,1 0,-1 0,1 1,-1-1,1 0,-1 1,1-1,0 0,0 1,0-1,0 0,0 1,0-1,0 1,0-1,0 0,1 1,-1-1,1 0,-1 0,1 1,-1-1,1 0,0 0,-1 0,1 0,0 1,0-1,0 0,0-1,0 1,0 0,0 0,0 0,0 0,1-1,-1 1,0-1,1 1,23 26,-24-26,0-1,-1 1,1 0,0-1,0 1,0 0,-1 0,1-1,0 1,0 0,-1 0,1 0,-1 0,1 0,-1 0,1 0,-1 0,0 0,1 0,-1 0,0 0,0 0,0 0,0 0,0 0,0 0,0 0,0 0,0 0,-1 0,1 0,0 0,0 0,-1 0,1 0,-1 0,1 0,-1 0,0 0,1 0,-1 0,0-1,1 1,-1 0,0 0,0-1,0 1,0-1,0 1,0-1,0 1,0-1,0 1,0-1,0 0,0 1,0-1,0 0,0 0,0 0,-1 0,-6-4,0-1,0 0,0-1,1 1,0-1,0-1,0 1,1-1,0 0,1-1,-1 0,1 0,1 0,0 0,0 0,0-1,1 0,0 0,1 0,-2-8,9 107,-4-82,1 0,0 0,0 0,1-1,0 1,0-1,1 0,-1 0,2 0,-1-1,1 1,0-1,0 0,1 0,0-1,0 1,0-1,2 0,-7-4,-1-1,1 1,-1-1,1 1,0-1,-1 1,1-1,0 0,-1 1,1-1,0 0,0 0,-1 1,1-1,0 0,0 0,-1 0,1 0,0 0,0 0,-1 0,1 0,0-1,0 1,-1 0,1 0,0-1,-1 1,1 0,0-1,-1 1,1 0,0-1,-1 1,1-1,-1 1,1-1,-1 0,1 1,-1-1,1 1,-1-1,1 0,-1 1,0-1,0 0,1 0,-1 1,0-1,0 0,0 0,0 1,0-1,0 0,0 0,0 1,0-1,0 0,0 0,0 1,0-1,-1 0,-6-50,5 44,-1-2,0 0,0 0,1 0,0 0,1 0,0-1,1 1,-1 0,2-1,-1 1,2-1,-1 10,1 1,0-1,-1 1,1 0,-1-1,1 1,-1 0,1 0,-1 0,0 0,1 0,-1 0,0 1,0-1,0 0,0 1,0-1,0 1,0-1,0 1,0-1,-1 1,1-1,-1 1,1 0,-1 0,0-1,0 1,0 0,3 5,-1 1,-1-1,1 0,0 1,1-1,0 0,0 0,0-1,1 1,0-1,1 1,-1-1,1-1,0 1,1-1,-1 1,1-2,0 1,0-1,1 1,-1-2,1 1,0-1,0 0,0 0,7 1,6-5,1 0,-1-2,0 0,0-1,0-1,0-1,-1-1,0 0,0-2,-1 0,0-1,0-1,-1 0,-1-1,6-6,-13 13,0-1,0 0,0 0,-1-1,0 0,-1 0,1-1,-1 0,-1 0,1-1,-2 0,1 0,-1 0,3-9,-7 17,-1 0,0 0,1-1,-1 1,0 0,0-1,0 1,0 0,0-1,0 1,0 0,-1 0,1-1,0 1,-1 0,1-1,-1 1,1 0,-1 0,0 0,1 0,-1 0,0 0,0 0,0 0,0 0,0 0,0 0,0 0,0 1,0-1,0 0,0 1,-1-1,1 1,0-1,0 1,-1 0,1-1,0 1,0 0,-1 0,1 0,0 0,-1 0,1 0,0 0,-1 1,-64 12,35-1,1 1,0 2,1 1,1 2,1 0,0 2,2 1,-5 5,29-25,0-1,0 1,0 0,0-1,0 1,0 0,1 0,-1-1,0 1,0 0,1 0,-1 0,1 0,-1 0,1 0,-1 0,1 0,-1 0,1 0,0 1,0-1,-1 0,1 0,0 0,0 0,0 0,0 0,1 1,-1-1,0 0,0 0,1 0,-1 0,0 0,1 0,-1 0,1 0,0 0,-1 0,1 0,0 0,-1 0,1-1,0 1,0 0,0 0,0-1,0 1,0-1,0 1,0-1,0 1,0-1,0 1,0-1,0 0,0 0,0 1,0-1,1 0,-1 0,0 0,0 0,0-1,0 1,0 0,0 0,1-1,-1 1,0-1,20-2,-1-1,0 0,0-2,0-1,0 0,-1-1,0-2,-1 1,0-2,0-1,0-1,128-84,-146 97,1-1,0 1,-1 0,1-1,-1 1,1-1,-1 1,0 0,1-1,-1 1,1-1,-1 1,0-1,1 0,-1 1,0-1,0 1,1-1,-1 0,0 1,0-1,0 1,0-1,0 0,0 1,0-1,0 0,0 1,0-1,0 1,0-1,0 0,-1 1,1-1,0 1,0-1,-1 0,1 1,0-1,-1 1,1-1,0 1,-1-1,1 1,-1 0,1-1,-1 1,1-1,-1 1,1 0,-1-1,0 1,1 0,-1 0,1 0,-1-1,0 1,1 0,-1 0,0 0,1 0,-1 0,1 0,-1 0,0 0,0 1,-44 2,-174 88,152-58,-26 20,126-74,0-1,-2-2,-1-1,0-1,-2-2,23-30,-48 56,0-1,-1 0,0 0,1 0,-1 0,-1-1,1 1,0-1,-1 1,0-1,1 1,-2-1,1 0,0 0,-1 1,1-1,-1 0,0 0,-1 0,1 1,0-1,-1 0,0 0,0 1,0-1,-1 1,1-1,-1 1,1-1,-1 1,0 0,-1 0,1 0,0 0,-1 0,0 0,0 1,0-1,0 1,0 0,0 0,0 0,-1 0,1 1,-1-1,1 1,-1 0,0 0,1 0,-1 1,0-1,0 1,-1 0,-7 3,-1 1,0 0,1 1,0 1,0 0,0 0,1 1,0 1,0 0,1 0,0 1,0 0,1 1,1 0,-1 1,2 0,-1 0,1 0,1 1,0 1,5-12,-1 1,1 0,0-1,0 1,0 0,0 0,0 0,1 0,-1 0,1 0,-1 0,1 0,0 0,-1 0,1 0,0 1,1-1,-1 0,0 0,0 0,1 0,0 0,-1 0,1 0,0 0,0 0,0 0,0-1,0 1,0 0,0 0,1-1,-1 1,1-1,-1 1,1-1,0 0,-1 0,1 0,0 1,0-2,0 1,0 0,0 0,0-1,0 1,0-1,0 1,0-1,0 0,14-2,0 0,0-2,0 1,0-2,-1 0,0-1,0-1,0 0,-1-1,0-1,-1 0,0 0,0-2,2-2,-7 7,43-35,-144 134,-11 45,103-137,1-1,-1 1,0 0,1 0,-1 0,0-1,1 1,-1 0,1 0,-1 0,1 0,0 0,-1 0,1 0,0 0,0 0,0 0,0 0,0 0,0 0,0 0,0 0,0 0,0 0,0 0,1 0,-1 0,0 0,1 0,-1 0,1 0,-1 0,1-1,-1 1,1 0,0 0,-1 0,1-1,0 1,0 0,-1-1,1 1,0-1,0 1,0-1,0 1,0-1,0 0,0 1,0-1,0 0,0 0,0 0,0 1,0-1,0 0,0-1,0 1,0 0,0 0,0 0,0 0,0-1,0 1,0-1,0 1,0 0,0-1,0 0,50-25,-46 23,0-1,0 1,1 0,-1 0,1 0,-1 1,1 0,0 0,0 1,0-1,0 1,0 1,0-1,6 1,-10 1,0 0,0 1,-1-1,1 1,0 0,0-1,-1 1,1 0,-1 0,0 0,1 0,-1 0,0 1,0-1,-1 0,1 0,0 1,-1-1,1 0,-1 1,0-1,1 1,-1-1,-1 0,1 1,0-1,0 1,-1-1,0 0,1 1,-1-1,0 0,0 0,0 1,0-1,-1 0,1 0,0 0,-1-1,1 1,-1 0,0 0,0-1,0 1,0-1,-11 11,-1-1,0-1,-1-1,0 0,0-1,-1 0,0-1,-1-1,1 0,-1-2,0 0,0 0,-1-2,1 0,0-1,-1-1,1-1,-1 0,-14-3,4-6,28 10,1 0,-1 0,0 0,1 0,-1 0,0 0,1-1,-1 1,0 0,0 0,1 0,-1 0,0 0,0-1,1 1,-1 0,0 0,0 0,0-1,1 1,-1 0,0 0,0-1,0 1,0 0,1-1,-1 1,0 0,0 0,0-1,0 1,0 0,0-1,0 1,0 0,0-1,0 1,0 0,0 0,0-1,0 1,0 0,0-1,-1 1,1 0,0 0,0-1,0 1,0 0,-1 0,1-1,0 1,133 17,-121-16,10 2,0-1,0 0,0-2,0-1,0 0,0-2,0 0,9-4,-31 7,0 0,-1-1,1 1,0 0,0 0,-1-1,1 1,0 0,0-1,0 1,-1 0,1-1,0 1,0 0,0-1,0 1,0 0,0-1,0 1,-1 0,1-1,0 1,0 0,0-1,1 1,-1-1,0 1,0 0,0-1,0 1,0 0,0-1,0 1,1 0,-1-1,0 1,0 0,0-1,1 1,-1 0,0 0,0-1,1 1,-1 0,1 0,-40-4,-138 21,142-13,12-1,47-1,208 1,-202-14,-34 5</inkml:trace>
  <inkml:trace contextRef="#ctx0" brushRef="#br0" timeOffset="-33391.819">14124 7312,'-36'-135,"35"135,0 0,0 0,0 0,0 0,0 0,0 0,0 0,0 1,0-1,0 0,0 1,0-1,0 1,0-1,1 1,-1-1,0 1,0 0,1-1,-1 1,0 0,1 0,-1-1,1 1,-1 0,1 0,-1 0,1 0,-1 0,1 0,0 0,0 0,-1-1,1 1,0 0,0 0,0 0,0 0,0 0,0 0,0 0,1 0,-1 0,0 0,0 0,1 0,-1 0,1 0,-1 0,1 0,-2 4,-15 108,16-112,0 0,0 0,1 0,-1 0,0 0,0 0,1 0,-1 0,0 0,1-1,-1 1,1 0,-1 0,1 0,0-1,-1 1,1 0,0 0,-1-1,1 1,0-1,0 1,0-1,0 1,-1-1,1 1,0-1,0 0,0 0,0 1,0-1,0 0,0 0,0 0,0 0,0 0,0 0,0 0,0 0,0 0,0-1,0 1,0 0,-1-1,1 1,0-1,0 1,0-1,0 0,37-31,-35 29,-1 0,0 0,0 0,0 0,0 0,-1 0,1 0,-1 0,0-1,0 1,0 0,-1-1,1 1,-1-1,1 1,-1-1,0 1,-1-1,1 1,-1-1,1 1,-1-1,0 1,0-1,0 1,-1-1,-2 4,0 1,1-1,-1 1,1 0,-1 0,1 0,-1 0,1 1,-1 0,1-1,0 1,0 0,0 0,0 1,0-1,0 1,1-1,-1 1,1 0,0 0,0 0,0 0,-1 3,1-4,-18 25,4-1</inkml:trace>
  <inkml:trace contextRef="#ctx0" brushRef="#br0" timeOffset="-29621.969">14632 7283,'1'-1,"0"0,0 0,1 0,-1 0,0 0,0 0,1 0,-1 0,1 0,-1 1,1-1,-1 1,1-1,-1 1,1-1,-1 1,1 0,-1 0,1 0,0 0,-1 0,1 0,-1 0,1 0,-1 1,1-1,0 1,-1-1,1 1,-1 0,0-1,2 2,7 0,15 1,0 0,0-2,0-1,0-1,0 0,0-2,13-4,-5 0,0 2,0 1,0 2,0 1,33 3,81-3,-5-27,48 28,-263-27,-73-79,144 105,0 0,0-1,0 1,0 0,0 0,0 0,0 1,0-1,0 0,0 1,0-1,-1 1,1 0,0 0,0 0,-1 0,1 0,0 0,0 1,0-1,-1 1,1-1,0 1,0 0,0 0,0 0,0 0,0 0,0 0,1 1,-1-1,0 0,1 1,-1 0,1-1,-1 1,1 0,0 0,0 0,0 0,0 0,0 0,0 0,0 0,1 0,-1 0,1 1,-1-1,1 0,0 0,0 1,-6 173,6-33,0-138,-1-5,1 1,-1-1,1 1,-1 0,1-1,-1 1,1 0,0-1,-1 1,1 0,0 0,0-1,-1 1,1 0,0 0,0-1,0 1,0 0,0 0,0 0,0-1,0 1,0 0,1 0,-1-1,0 1,0 0,1 0,-1-1,0 1,1 0,-1-1,1 1,-1 0,1-1,-1 1,1-1,-1 1,1-1,0 1,-1-1,1 1,0-1,0 0,-1 1,1-1,0 0,-1 0,1 1,0-1,0 0,0 0,-1 0,1 0,0 0,0 0,0 0,-1 0,1 0,0-1,0 1,128-92,-69 55,-39 27</inkml:trace>
  <inkml:trace contextRef="#ctx0" brushRef="#br0" timeOffset="-21157.026">14886 7933,'4'1,"0"1,0-1,0 0,0 0,0-1,0 1,0-1,0 0,0 0,0 0,0-1,0 1,0-1,0 0,0 0,0-1,0 1,0-1,4-1,0-1,-1 1,0-2,0 1,0-1,0 0,-1 0,0-1,0 0,0 0,-1 0,0-1,2-3,18-20,-24 29,-1 0,1 0,0 0,0 1,0-1,-1 0,1 0,0 1,0-1,0 1,0-1,0 1,0-1,1 1,-1 0,0 0,0-1,0 1,0 0,0 0,0 0,1 0,-1 0,0 0,0 0,0 1,0-1,0 0,0 1,0-1,0 1,0-1,0 1,0-1,0 1,0 0,0-1,0 1,0 0,0 0,-1 0,1 0,0 0,-1 0,1-1,-1 2,1-1,-1 0,1 0,-1 0,26 59,-26-57,37 175,-27-9,-10-168,0 0,-1-1,1 1,-1 0,1 0,0 0,0-1,-1 1,1 0,0 0,0 0,0 0,0 0,0 0,0-1,0 1,0 0,1 0,-1 0,0 0,0 0,1-1,-1 1,0 0,1 0,-1 0,1-1,-1 1,1 0,0-1,-1 1,1-1,0 1,-1 0,1-1,0 1,-1-1,1 0,0 1,0-1,0 0,0 1,-1-1,1 0,0 0,0 0,0 0,0 1,0-1,0-1,-1 1,1 0,0 0,0 0,0 0,0-1,0 1,-1 0,1-1,0 1,0 0,-1-1,1 1,0-1,0 1,-1-1,1 0,0 0,10-14,1 0,-2-1,0 0,-1-1,-1 0,-1-1,2-6,15-32,0-4,37-57,-48 104</inkml:trace>
  <inkml:trace contextRef="#ctx0" brushRef="#br0" timeOffset="-20650.975">15648 8130,'-10'0,"-7"5,-7 6,-3 6,3 5,1-1,3 1,7 1,9-3,10-1,10-3,5-4,6-5,-3-7,-1-5,2-1,-5-4,-5-1</inkml:trace>
  <inkml:trace contextRef="#ctx0" brushRef="#br0" timeOffset="-19117.733">15083 7622,'78'27,"-46"-21,19 4,0-3,0-2,1-2,0-2,5-3,-57 2,26-4,-31-9,-8 7</inkml:trace>
  <inkml:trace contextRef="#ctx0" brushRef="#br0" timeOffset="-12868.839">18724 7340,'7'4,"-1"0,1-1,1 0,-1 0,0 0,1-1,-1 0,1 0,0-1,0 0,-1-1,1 1,0-1,0-1,0 0,0 0,2-1,226-23,14-1,-26 26,-223-1,0 1,0 0,0-1,1 1,-1 0,0 0,0 0,0 0,1 0,-1 0,0 0,0 1,0-1,0 0,0 1,1-1,-1 0,0 1,0 0,0-1,0 1,0 0,0-1,0 1,-1 0,1 0,0 0,0 0,-1-1,1 1,0 0,-1 0,1 1,-1-1,1 0,-1 0,0 0,1 0,-1 0,0 0,0 1,0-1,0 0,0 0,0 0,0 1,0-1,0 0,0 0,-9 9</inkml:trace>
  <inkml:trace contextRef="#ctx0" brushRef="#br0" timeOffset="-10382.031">18893 1978,'-8'-7,"8"7,1 0,-1 0,1 0,-1 0,0-1,1 1,-1 0,0 0,1-1,-1 1,0 0,0-1,1 1,-1 0,0-1,0 1,1-1,-1 1,0 0,0-1,0 1,0-1,0 1,0 0,0-1,0 1,0-1,0 1,0 0,0-1,0 1,0-1,0 1,0-1,0 1,0 0,0-1,-1 1,1-1,0 1,0 0,0-1,-1 1,1 0,0-1,-1 1,1 0,0 0,-1-1,1 1,0 0,-1 0,1 0,0-1,-1 1,1 0,-1 0,1 0,0 0,-1 0,1 0,-1 0,1 0,-1 0,1 0,-1 0,188-4,63 22,-51-6,-196-12,0 0,0 0,0 0,1 0,-1 1,0-1,0 1,0 0,0 0,0 0,0 0,0 0,-1 1,1 0,0-1,-1 1,1 0,-1 0,0 0,1 0,-1 1,0-1,0 1,0-1,-1 1,1-1,-1 1,1 0,-1 0,0 0,0 0,-3 11</inkml:trace>
  <inkml:trace contextRef="#ctx0" brushRef="#br0" timeOffset="-8095.362">19345 1583,'-17'39,"-6"176,13-144,4 0,2 0,3 0,4 7,-1 41,-2 699,29-592,-30 141,-26-158,14-50,-21 140,22 6,-14-91,24 372,-25-326,27 508,1-704,-13 187,0-144,4 1,5-1,6 31,-1 12,-2 325,0-475</inkml:trace>
  <inkml:trace contextRef="#ctx0" brushRef="#br0" timeOffset="-7568.433">19345 7002,'-34'80,"-81"94,102-150,-2-2,-1 0,0-1,-2-1,0 0,-2-1,-13 9,-17 19,39-41</inkml:trace>
  <inkml:trace contextRef="#ctx0" brushRef="#br0" timeOffset="-6196.667">19571 1640,'-39'58,"-189"198,54-67,88-114,70-58</inkml:trace>
  <inkml:trace contextRef="#ctx0" brushRef="#br0" timeOffset="-3830.006">19825 3473,'-17'256,"-7"-114,-10 55,25-124,18-61,-3-17</inkml:trace>
  <inkml:trace contextRef="#ctx0" brushRef="#br0" timeOffset="-400.263">21123 4123,'2'-20,"0"1,1-1,2 1,0 0,1 1,0-1,2 1,0 0,1 1,1 0,0 1,2 0,8-10,37-17,-55 42,-1 0,1 1,0-1,-1 1,1-1,0 1,-1 0,1 0,0 0,0 0,-1 0,1 0,0 0,0 0,-1 1,1-1,0 1,-1-1,1 1,-1 0,1-1,-1 1,1 0,-1 0,1 0,-1 0,0 1,0-1,1 0,-1 0,0 1,0-1,0 1,0-1,-1 1,1-1,0 1,-1 0,1 0,34 165,-33-166,-1 0,1-1,0 1,-1-1,1 1,0-1,-1 1,1-1,0 0,0 0,0 0,-1 0,1 0,0 0,0-1,-1 1,1 0,0-1,-1 0,1 1,0-1,-1 0,1 0,-1 0,1 0,-1 0,1 0,-1 0,0 0,0 0,1-1,-1 1,0-1,0 1,0-1,-1 1,1-1,0 1,0-1,0 0,119-138,-106 126,-10 8,0 1,1 0,-1 0,1 0,1 0,-1 1,1 0,0 0,0 0,0 1,0 0,0 0,1 0,-1 1,1 0,0 0,0 1,1 0,-5 3,0 0,0 0,0 0,0 1,0-1,-1 1,0 0,1-1,-1 1,0 0,0 1,-1-1,1 0,-1 0,1 1,-1-1,0 1,-1-1,1 1,0-1,-1 1,0 0,0-1,0 1,0 0,-1-1,1 1,-1 2,1-2,-4 144,3-123</inkml:trace>
  <inkml:trace contextRef="#ctx0" brushRef="#br0" timeOffset="5638.042">12797 736,'3'2,"-1"0,0 0,0 0,0 0,0 1,0-1,0 1,-1-1,1 1,-1 0,0-1,0 1,0 0,0 0,0 0,-1 0,1 0,-1 0,0 0,0 0,0 0,0 0,-1 0,1 0,-1 0,1 0,-1 0,-7 33,2 0,1 0,2 0,2 1,1-1,3 11,-7 207,4-198,0-32</inkml:trace>
  <inkml:trace contextRef="#ctx0" brushRef="#br0" timeOffset="6835.496">18583 764,'1'-1,"-1"1,0 0,1 0,-1 0,1-1,-1 1,1 0,-1 0,1 0,-1 0,1 0,-1 0,1 0,-1 0,1 0,-1 0,1 0,-1 0,1 0,-1 0,1 0,-1 1,1-1,-1 0,1 0,-1 0,0 1,1-1,-1 0,1 1,-1-1,0 0,1 1,-1-1,0 1,0-1,1 0,-1 1,0-1,0 1,1-1,-1 1,0-1,0 1,0-1,0 1,0-1,0 1,0-1,0 1,0-1,0 1,0-1,0 1,0-1,0 1,0-1,23 213,-6-43,9-27,3 82,-29-219,0-4,-1 0,1 0,0 1,-1-1,1 0,1 0,-1 1,0-1,0 0,1 0,-1 1,1-1,0 0,0 0,0 0,0 0,0 0,0 0,0 0,1 0,-1-1,1 1,-1 0,1-1,0 1,-1-1,1 0,0 1,0-1,0 0,0 0,0 0,1 0,14 0</inkml:trace>
  <inkml:trace contextRef="#ctx0" brushRef="#br0" timeOffset="8138.913">12290 1018,'1923'0,"-1589"28,493-28,1420 0,-2014 28,262-28,-229 30,211-31,-453 1</inkml:trace>
  <inkml:trace contextRef="#ctx0" brushRef="#br0" timeOffset="8427.086">19147 820,'-84'34,"1"3,2 4,-41 28,-78 41,-16-11,197-86</inkml:trace>
  <inkml:trace contextRef="#ctx0" brushRef="#br0" timeOffset="9377.466">13305 736,'-420'174,"218"-47,-40 2,225-119</inkml:trace>
  <inkml:trace contextRef="#ctx0" brushRef="#br0" timeOffset="11959.967">14491 228,'0'341,"17"-230,-12-86</inkml:trace>
  <inkml:trace contextRef="#ctx0" brushRef="#br0" timeOffset="12230.463">14802 595,'4'10,"3"7,4 2,0-3</inkml:trace>
  <inkml:trace contextRef="#ctx0" brushRef="#br0" timeOffset="12692.804">14943 369,'31'-27,"2"1,0 1,2 2,1 1,0 2,2 2,33-12,-68 28,1 0,-1 0,1 0,0 1,0-1,-1 1,1 0,0 0,0 0,0 1,0-1,0 1,0 0,0 0,0 0,0 1,0-1,0 1,0 0,0 0,-1 1,1-1,0 1,-1 0,1 0,-1 0,1 0,-1 0,0 1,0 0,0-1,-1 1,1 0,0 0,-1 1,0-1,0 1,0-1,0 1,-1-1,2 3,-5 4,1-1,-1 1,-1-1,0 0,0 0,-1 0,0 0,0 0,-1-1,0 0,0 0,-1 0,0-1,-1 0,0 0,0 0,0-1,-4 3,-11 12,9-8,1-3,1 0,-1 1,2 1,-1 0,2 0,-1 1,2 1,0-1,0 1,2 0,0 1,0 0,1 0,-2 11,7-23,0 0,0 1,1-1,-1 0,0 0,1 1,0-1,0 0,0 0,0 0,1 0,-1 0,1 0,-1 0,1-1,0 1,0-1,0 1,1-1,-1 0,1 1,-1-1,1 0,0-1,-1 1,1 0,0-1,0 0,0 0,0 0,1 0,-1 0,0 0,0-1,1 1,-1-1,10 1,-1 0,0-1,1 0,-1-1,0 0,1-1,-1 0,0-1,0-1,70-43,-67 37</inkml:trace>
  <inkml:trace contextRef="#ctx0" brushRef="#br0" timeOffset="13354.945">15648 680,'48'-51,"-25"19,74-76,-96 107,0 0,0 0,0 0,0 0,0 0,0 0,0 0,0 0,0 1,1-1,-1 0,0 1,1-1,-1 1,0-1,1 1,-1 0,0 0,1 0,-1-1,1 1,-1 0,0 1,1-1,-1 0,1 0,-1 1,0-1,1 0,-1 1,0 0,0-1,1 1,-1 0,0-1,0 1,0 0,0 0,0 0,0 0,0 0,0 0,0 0,0 1,-1-1,1 0,0 0,-1 1,1-1,-1 0,1 1,-1-1,0 0,0 1,0-1,4 18,-4-16,0 1,0 0,0-1,0 1,0 0,1 0,0-1,0 1,0 0,0-1,0 1,1-1,0 0,-1 1,1-1,0 0,1 0,-1 0,1 0,-1-1,1 1,0-1,0 1,0-1,0 0,0 0,0 0,1-1,-1 1,1-1,-1 0,1 0,0 0,-1 0,1-1,1 1,6-3,-1-1,0 0,0 0,0-1,-1 0,1 0,-1-1,0-1,0 0,6-5,71-35,-83 46,0 0,1 1,-1-1,0 0,0 1,0 0,0 0,0 0,0 0,-1 0,1 1,0-1,0 1,-1 0,1 0,-1 0,0 0,1 0,-1 0,0 1,0-1,-1 1,1-1,0 1,-1 0,1 0,-1 0,0-1,0 1,0 0,-1 0,1 1,-1-1,1 0,-1 0,0 0,0 0,-1 3,11 31,0-14,-1-4</inkml:trace>
  <inkml:trace contextRef="#ctx0" brushRef="#br0" timeOffset="16460.147">3287 764,'1'312,"4"-275,1 0,3-1,0 0,3-1,12 27,-18-43,-2 0,0 1,0-1,-2 1,-1 0,0-1,-1 1,-2 6,2-1,-1 0</inkml:trace>
  <inkml:trace contextRef="#ctx0" brushRef="#br0" timeOffset="19293.318">12571 933,'-55'-2,"-173"16,197-7,0-2,0-1,0-1,-1-2,1-1,-1-2,1-1,-30-6,2-1,-2 3,1 3,-1 2,-47 5,-5-1,-582-2,487 29,-115-29,63-29,35 18,160 2,-1 2,0 2,0 4,-30 5,-23-2,-447-2,369-29,-283 29,-564 0,846-16,86 27,0-4,0-5,0-4,-33 0,-504 2,452 28,-142-27,170 26,-1 2,2-17,-59 6,30 8,-86-26,114 28,129-25,1-2,-1-1,0-3,0 0,-15-6,7 1,0 2,-1 2,0 3,-20 2,50-1,-151 29,1-1,0-16,142-6,3-1</inkml:trace>
  <inkml:trace contextRef="#ctx0" brushRef="#br0" timeOffset="19809.64">3541 707,'-39'49,"-123"78,1-18,-10 4,-49 52,191-124,21-22</inkml:trace>
  <inkml:trace contextRef="#ctx0" brushRef="#br0" timeOffset="23565.274">7322 115,'0'0,"-1"-1,1 1,0 0,-1-1,1 1,-1 0,1 0,-1-1,1 1,-1 0,1 0,-1 0,1-1,-1 1,0 0,1 0,-1 0,1 0,-1 0,1 0,-1 0,1 0,-1 1,0-1,1 0,-1 0,1 0,-1 0,1 1,-1-1,1 0,-1 1,1-1,0 0,-1 1,1-1,-1 0,1 1,0-1,-1 1,1-1,0 1,-1-1,1 1,0-1,0 1,0-1,0 1,-1-1,1 1,0-1,0 1,0 0,0-1,0 1,0-1,0 1,0-1,0 1,1 0,-7 39,6-39,-13 153,5-100,1 0,4 1,1-1,3 1,2 3,-3-57,0 1,0 0,0-1,0 1,0 0,1-1,-1 1,1 0,-1-1,1 1,-1 0,1-1,0 1,0-1,-1 0,1 1,0-1,1 1,-1-1,0 0,0 0,0 0,1 0,-1 0,1 0,-1 0,1 0,9 0</inkml:trace>
  <inkml:trace contextRef="#ctx0" brushRef="#br0" timeOffset="23825.831">7718 482,'0'15,"5"4,6-1,1-4</inkml:trace>
  <inkml:trace contextRef="#ctx0" brushRef="#br0" timeOffset="24126.212">8367 143,'-13'1,"1"1,1 0,-1 1,0 0,0 1,1 0,0 1,0 0,0 1,1 0,0 0,0 1,0 1,1 0,0 0,1 1,-1 0,2 0,-1 1,1 0,1 0,5-7,0 0,-1 0,2 0,-1 0,0 1,1-1,-1 0,1 0,0 1,0-1,0 0,1 0,-1 1,1-1,0 0,0 0,0 0,0 0,0 0,1 0,-1 0,1 0,0-1,0 1,0 0,0-1,0 0,0 1,1-1,-1 0,1 0,0 0,0-1,-1 1,4 1,3 1,0 0,1-1,-1 0,1 0,0-1,-1 0,1-1,0 0,0 0,0-1,4-1,4-3,0-1,0-1,-1 0,0-2,0 0,-1 0,0-2,-1 0,0-1,0 0,-1-1,-1-1,0 0,0-1,-2 0,1-1,6-13,-14 24,0 0,0 1,-1-2,0 1,0 0,0 0,0-1,-1 0,0 1,0-1,0 0,0 0,-1 0,0-1,0 1,0 0,-1 0,0 0,0-1,0 1,0 0,-1 0,0-1,0 1,0 0,-1 0,0 0,0 0,0 1,-1-1,1 0,-1 1,0 0,0 0,-1 0,1 0,-1 0,0 0,0 1,0 0,0 0,-1 0,-4 0,-1 1,1 0,-1 0,0 1,0 0,1 1,-1 0,0 1,0 0,0 0,1 1,-4 1,-18 4</inkml:trace>
  <inkml:trace contextRef="#ctx0" brushRef="#br0" timeOffset="24496.058">8507 313,'-220'166,"212"-160,0 0,1 0,0 1,0 0,0 0,1 1,0 0,0 0,1 0,0 0,1 1,0 0,0 0,1 0,0 1,-2 9,5-16,1 0,-1 0,1 1,0-1,-1 0,1 0,1 0,-1 0,0 0,1 0,-1 0,1-1,0 1,0 0,0-1,0 0,1 1,-1-1,1 0,-1 0,1 0,0-1,0 1,-1-1,1 1,0-1,1 0,-1 0,0 0,0-1,3 1,2 1,1-1,0 0,0 0,1-1,-1-1,0 1,0-1,0-1,-1 0,9-2,-3-2,1 0,-1 0,0-2,-1 1,0-2,0 0,-1 0,0-1,0-1,-2 0,7-8,-12 14,-1-1,0 1,0-1,-1 0,0 0,0-1,0 1,-1-1,0 1,0-1,0 0,-1 0,0 0,-1 0,1 0,-1 0,-1 0,1 0,-1 1,-1-1,1 0,-1 0,0 1,0-1,-1 1,-3-6,3 6,-2 0,1 0,0 0,-1 0,0 1,-1 0,1 0,-1 0,0 1,0-1,0 2,-1-1,1 1,-1 0,0 0,0 0,0 1,0 0,-1 1,-17-4</inkml:trace>
  <inkml:trace contextRef="#ctx0" brushRef="#br0" timeOffset="25041.355">8762 680,'262'-256,"-214"220,-47 36,0-1,0 1,0-1,0 1,0 0,0 0,0 0,0 0,0 0,0 0,1 0,-1 0,0 0,0 0,0 0,0 1,0-1,0 0,0 1,0-1,0 1,0-1,-1 1,1-1,0 1,0 0,0 0,-1-1,1 1,0 0,0 0,-1 0,1 0,-1 0,1-1,-1 1,1 0,-1 0,0 0,0 0,1 1,-1-1,0 0,0 0,0 0,0 0,0 0,0 0,0 0,0 0,-1 0,1 0,-1 2,1 1,0-1,-1 0,1 0,0 1,1-1,-1 0,0 0,1 1,0-1,0 0,0 0,0 0,0 0,1 0,-1 0,1 0,0-1,0 1,0-1,0 1,0-1,1 0,-1 1,1-1,-1 0,1-1,0 1,0 0,0-1,0 0,0 1,0-1,0 0,0-1,0 1,1-1,-1 1,0-1,0 0,1 0,167-67,-169 66,0 0,-1 1,1-1,0 1,0 0,-1-1,1 1,0 0,-1 0,1 0,0 0,0 0,-1 1,1-1,0 0,0 1,-1-1,1 1,-1 0,1 0,0-1,-1 1,1 0,-1 0,0 1,1-1,-1 0,0 0,0 1,0-1,0 0,0 1,0-1,0 1,0-1,0 1,-1 0,1-1,-1 2,8 79,-6-41,3-15</inkml:trace>
  <inkml:trace contextRef="#ctx0" brushRef="#br0" timeOffset="37431.937">13193 7791,'-35'-23,"34"22,1 1,-1 0,0 1,0-1,0 0,0 0,0 0,0 0,0 1,1-1,-1 0,0 1,0-1,0 1,1-1,-1 1,0-1,1 1,-1-1,0 1,1 0,-1-1,1 1,-1 0,1 0,-1 0,1-1,0 1,-1 0,1 0,0 0,-1 0,1-1,0 1,0 0,0 0,0 0,0 0,0 0,0 0,0 0,1 0,-1 282,0-3,-10-261,-11-41,18 17,-154-195,156 199,0-1,0 1,0 0,0-1,1 1,-1-1,0 1,1 0,-1-1,1 1,0-1,0 0,-1 1,1-1,0 1,0-1,0 1,0-1,1 0,-1 1,0-1,1 1,-1-1,1 1,-1-1,1 1,0 0,-1-1,1 1,0 0,0-1,0 1,0 0,0 0,1 0,-1 0,0 0,0 0,1 0,-1 0,0 1,1-1,-1 0,1 1,-1-1,1 1,0 0,77-16,296 17,-359-1,-3-1,1 1,0 0,0 1,0 1,0 0,-1 1,1 0,10 5,-23-8,0 1,0-1,0 1,0 0,0-1,-1 1,1 0,0-1,0 1,0 0,-1 0,1 0,0 0,-1 0,1 0,-1 0,1 0,-1 0,1 0,-1 0,0 0,0 0,1 0,-1 0,0 1,0-1,0 0,0 0,0 0,-1 0,1 0,0 0,0 0,-1 0,1 1,-1-1,1 0,-1 0,1 0,-1-1,0 1,1 0,-1 0,0 0,0 0,1-1,-1 1,0 0,-1 0,-44 39,-132 75,55-51,110-53,7-3</inkml:trace>
  <inkml:trace contextRef="#ctx0" brushRef="#br0" timeOffset="39682.973">11725 8074,'0'0,"0"0,0 1,-1-1,1 1,0-1,0 0,0 1,-1-1,1 1,0-1,0 1,0-1,0 0,0 1,0-1,0 1,0-1,0 1,0-1,0 1,0-1,0 1,0-1,1 0,-1 1,0-1,0 1,0-1,1 0,-1 1,0-1,0 0,1 1,-1-1,0 0,1 1,-1-1,1 0,-1 1,0-1,1 0,-1 0,1 0,-1 0,0 1,1-1,-1 0,1 0,-1 0,1 0,-1 0,1 0,-1 0,1 0,-1 0,0 0,1 0,-1 0,1-1,-1 1,7-1,-1 0,0 0,1-1,-1 0,0 0,0 0,0-1,-1 0,1 0,0-1,-1 1,0-1,0 0,0-1,-1 1,1-1,-1 0,0 0,-1 0,1-1,-1 1,0-1,2-5,15-17,103-174,-93 170,-29 32,0 0,0 0,0 0,0 0,0 0,0 0,-1 0,1 0,0 0,0 0,0 0,0 0,0 1,0-1,0 0,0 1,-1-1,1 1,0-1,0 1,0-1,-1 1,1-1,0 1,-1 0,1-1,-1 1,1 0,0 0,-1 0,0-1,1 1,-1 0,1 0,-1 0,0 0,0 0,0 0,1 0,-1 0,0-1,0 1,0 0,0 0,0 0,11 55,-1 0,-3 0,-3 0,-2 1,-3 4,28 168,-8-136,-19-92,-1-1,1 1,0 0,0-1,1 1,-1-1,0 1,0-1,0 1,0-1,0 1,1-1,-1 1,0-1,0 1,1-1,-1 1,0-1,1 0,-1 1,0-1,1 1,-1-1,1 0,-1 1,0-1,1 0,-1 0,1 1,-1-1,1 0,-1 0,1 0,-1 0,1 1,0-1,-1 0,1 0,-1 0,1 0,-1 0,1 0,-1-1,1 1,-1 0,1 0,-1 0,1 0,-1-1,1 1,-1 0,1 0,-1-1,1 1,-1 0,0-1,1 1,-1-1,1 1,-1 0,0-1,0 1,1-1,-1 1,0-1,0 1,1-1,-1 1,0-1,20-37,126-319,-25 110,-119 241,-5 4</inkml:trace>
  <inkml:trace contextRef="#ctx0" brushRef="#br0" timeOffset="40496.782">12487 8243,'-44'46,"-43"134,194-336,-101 148,-1 1,1 0,0 1,1 0,-1 0,1 0,0 0,1 1,0 1,-1-1,1 1,1 0,5-1,-10 6,-1 0,1 0,0 1,-1 0,1-1,-1 1,0 0,1 1,-1-1,0 1,0-1,-1 1,1 0,0 0,-1 0,0 0,0 0,0 1,0-1,0 1,-1-1,1 1,-1 0,0 0,0-1,-1 1,1 0,-1 0,0 0,0 0,0 0,0 0,-1 0,1-1,-1 2,5 27,20 59,-25-89,1-1,-1 0,1 0,-1 0,0 0,0 0,0 0,0 0,1 0,-1 0,0 0,0-1,-1 1,1 0,0 0,0-1,0 1,0-1,-1 1,1-1,0 0,0 0,-1 1,1-1,0 0,-1 0,1 0,0 0,0 0,-1 0,1-1,0 1,0 0,-1-1,1 1,0-1,0 1,0-1,-1 0,1 1,0-1,0 0,-11-1,-159-28,146 27</inkml:trace>
  <inkml:trace contextRef="#ctx0" brushRef="#br0" timeOffset="41500.71">11866 7481,'442'0,"-463"-18,-105-54,108 61</inkml:trace>
  <inkml:trace contextRef="#ctx0" brushRef="#br0" timeOffset="44090.636">11189 5704,'14'14,"15"10,2 5,1-2,-1-5,-5-3,-2-3,-1-6,1-3,-4-4</inkml:trace>
  <inkml:trace contextRef="#ctx0" brushRef="#br0" timeOffset="44350.804">11640 6155,'24'9,"13"4,0 4,-2-1,-6-3</inkml:trace>
  <inkml:trace contextRef="#ctx0" brushRef="#br0" timeOffset="44598.734">12007 6522,'10'4,"7"8,7 0,-2-1</inkml:trace>
  <inkml:trace contextRef="#ctx0" brushRef="#br0" timeOffset="44831.617">12290 6719,'14'10,"10"7,5 2,-1-4</inkml:trace>
  <inkml:trace contextRef="#ctx0" brushRef="#br0" timeOffset="47314.815">3738 9315,'-1'0,"-1"0,1 1,0-1,-1 0,1 1,0-1,-1 1,1-1,0 1,-1-1,1 1,0 0,0 0,0 0,-1-1,1 1,0 0,0 0,1 1,-1-1,0 0,0 0,0 0,1 1,-1-1,1 0,-1 1,1-1,-1 0,1 1,0-1,0 1,0-1,-1 0,1 1,1-1,-1 1,0-1,0 0,0 1,1-1,-1 1,-2 8,-40 229,32-130,6 0,6 60,0-26,3-38,1-87</inkml:trace>
  <inkml:trace contextRef="#ctx0" brushRef="#br0" timeOffset="48522.71">13108 9202,'2'1,"0"1,0-1,0 1,-1-1,1 1,0 0,-1 0,1 0,-1 0,0 0,0 0,0 0,0 0,0 0,0 0,0 1,-1-1,1 0,-1 1,1-1,-1 0,0 1,0-1,0 0,0 2,0-2,2 25,-1-1,-2 0,0 1,-2-1,-1 0,-4 16,-6 184,2-138,8-72,0 1,2 0,0 0,1 0,1 0,0 0,2 0,-1-1,5 16,11 64,-15-73</inkml:trace>
  <inkml:trace contextRef="#ctx0" brushRef="#br0" timeOffset="50235.632">3117 9823,'445'-81,"-67"48,1107 35,-1155 25,575-26,-132-1,-255 29,88-30,-239-27,541 28,-451 29,44-30,-148-25,131-5,716 32,-847-31,-214 14,-116 11,-2 2</inkml:trace>
  <inkml:trace contextRef="#ctx0" brushRef="#br0" timeOffset="53524.326">13447 9372,'32'-34,"-41"57,-13 0,-2-2,0 0,-1-2,-1-1,-17 9,-4 5,-161 128,155-109,-2-2,-3-2,-1-4,-53 30,-20 33,130-102,4-3</inkml:trace>
  <inkml:trace contextRef="#ctx0" brushRef="#br0" timeOffset="54871.613">4105 9485,'-54'27,"-75"52,-197 155,103-72,92-64,120-88,4-3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8:46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678 395,'-28'74,"-130"349,11-96,116-255,123-230,-81 132</inkml:trace>
  <inkml:trace contextRef="#ctx0" brushRef="#br0" timeOffset="434.097">621 452,'0'-15,"0"23,0 25,18 271,-9-225,24 103,-33-179,1 1,-1-1,1 0,-1 0,1 0,0-1,1 1,-1 0,0 0,1 0,-1-1,1 1,0-1,0 1,0-1,0 0,0 0,1 0,-1 0,0 0,1 0,0-1,-1 1,1-1,0 0,0 0,0 0,0 0,0 0,0-1,0 1,0-1,0 0,0 0,0 0,0 0,0 0,0-1,3 0,8-13,0-1,-1 0,-1-1,0-1,-1 0,0 0,-2-1,0 0,-1-1,1-7,8-13,27-57,-5-1,-4-3,-4 0,5-44,-27 64,-8 69</inkml:trace>
  <inkml:trace contextRef="#ctx0" brushRef="#br0" timeOffset="2416.52">1242 819,'-6'2,"-1"0,1 0,-1 1,1 0,0 0,0 1,1 0,-1 0,1 0,0 0,0 1,0 0,0 0,1 0,0 1,0 0,0-1,1 1,0 0,0 1,1-1,0 1,0-1,0 1,1-1,0 1,0 0,0 0,1 0,0 0,1-1,-1 1,1 0,1 0,-1 0,0-4,0 0,-1 0,1 0,0 0,0 0,1 0,-1 0,1 0,-1 0,1-1,0 1,0-1,0 1,1-1,-1 0,0 0,1 0,-1 0,1 0,0 0,0-1,0 1,-1-1,1 0,1 0,-1 0,0 0,0-1,0 1,0-1,0 0,1 0,-1 0,3 0,1-1,0-1,-1 1,1-1,-1 0,1 0,-1-1,0 0,0 0,0 0,0-1,-1 0,1 0,-1 0,0-1,0 0,0-1,1-2,0 0,-1-1,0 1,-1-1,0 0,-1 0,1 0,-2-1,1 1,-1-1,-1 0,0 1,0-1,-1 0,0 0,-1 0,0 1,0-1,-1 0,-1-1,1 7,1 0,-1 1,0-1,-1 1,1-1,-1 1,0 0,1 0,-1 0,-1 0,1 1,0-1,-1 1,1 0,-1 0,1 0,-2 0,-17-6</inkml:trace>
  <inkml:trace contextRef="#ctx0" brushRef="#br0" timeOffset="2831.611">1779 254,'-11'197,"-18"126,-34-68,56-243,8-17,4-7</inkml:trace>
  <inkml:trace contextRef="#ctx0" brushRef="#br0" timeOffset="3064.042">1440 734,'44'-4,"23"-3,5 1,-5 1,-8 1,-10 2,-9 1,-6 0,-4 1,-7 1</inkml:trace>
  <inkml:trace contextRef="#ctx0" brushRef="#br0" timeOffset="3449.405">2005 819,'30'-12,"-1"-2,0 0,0-2,-2-1,0-1,-1-2,13-12,-37 31,0 1,0-1,0 0,0 0,0-1,0 1,-1 0,1-1,0 1,-1-1,1 1,-1-1,0 0,1 1,-1-1,0 0,0 0,0 0,0 0,-1 0,1 0,0 0,-1 0,0 0,1 0,-1-1,0 1,0 0,0 0,0 0,0 0,-1-1,1 1,-1 0,0 0,1 0,-1 0,0 0,0 0,0 0,0 0,0 1,-1-1,1 0,-5 0,1 1,-1 0,0-1,0 2,1-1,-1 1,0 0,0 0,0 0,1 1,-1 0,0 0,1 1,-1-1,1 1,-1 1,1-1,0 1,0 0,0 0,0 0,-3 3,-93 91,89-86,1 1,0 0,1 1,1 0,0 1,1 0,1 0,0 1,0 0,2 0,0 1,0-1,2 1,0 0,1 0,0 2,2-14,0-1,1 0,-1 1,1-1,0 1,0-1,0 0,0 0,1 0,-1 0,1 0,0 0,0 0,0 0,0 0,0-1,1 1,-1-1,1 0,-1 0,1 0,0 0,0 0,0 0,0-1,0 1,1-1,-1 0,0 0,1 0,-1-1,0 1,1-1,2 0,6 1,1-1,0-1,-1 0,1-1,-1 0,1-1,-1 0,10-4,160-87,-152 74</inkml:trace>
  <inkml:trace contextRef="#ctx0" brushRef="#br0" timeOffset="3818.405">2653 621,'-4'5,"-84"103,86-105,0 0,0 1,1-1,-1 1,1-1,0 1,0 0,0-1,0 1,1 0,-1 0,1-1,0 1,0 0,1 0,-1 0,1 0,0-1,0 1,0 0,0-1,1 1,-1-1,1 1,0-1,0 0,0 0,1 0,-1 0,1 0,-1 0,1-1,3 3,34 20,-35-24,-1 1,1 0,-1 0,1 0,-1 1,0 0,0 0,0 0,-1 0,1 0,-1 1,1 0,-1-1,0 1,-1 0,1 1,-1-1,1 0,-1 1,-1-1,2 6,-4-5,-1 0,0 0,-1 0,1 0,-1 0,0-1,0 1,0-1,-1 0,0 0,1 0,-1 0,-1 0,1-1,0 0,-1 0,0 0,0-1,0 1,0-1,0 0,0-1,0 1,-1-1,1 0,-1 0,1-1,-4 0,-18 8,22-6,0-1,1 1,-1-1,0 1,0-1,0-1,0 1,0-1,0 0,0 0,0 0,0-1,0 0,0 0,0 0,0 0,-2-2,-9-8</inkml:trace>
  <inkml:trace contextRef="#ctx0" brushRef="#br0" timeOffset="5883.582">3783 734,'-11'14,"2"1,-1-1,2 1,0 1,1 0,0 0,1 0,1 1,1 0,0 0,1 0,1 0,1 1,1-15,0-1,0 0,0 1,0-1,1 0,-1 0,1 1,-1-1,1 0,0 0,0 0,0 0,0 0,0 0,1 0,-1 0,0 0,1-1,-1 1,1 0,0-1,0 0,0 1,-1-1,1 0,0 0,1 0,-1 0,0 0,0 0,0-1,0 1,1-1,-1 1,0-1,1 0,-1 0,0 0,1 0,86-29,-73 19,-1 0,0-1,-1-1,-1 0,0-1,0 0,-1-1,-1-1,0 0,-1 0,-1-1,0 0,-1 0,-1-1,0-4,-5 17,-1 0,0 0,0 0,-1-1,1 1,-1 0,0-1,0 1,0 0,-1-1,1 1,-1 0,0 0,0-1,-1 1,1 0,-1 0,0 1,0-1,0 0,-1 0,1 1,-1 0,0-1,0 1,0 0,0 0,-1 1,1-1,-1 1,1-1,-1 1,0 0,0 1,0-1,0 1,0 0,-3-1,-6-1,-1 0,1 1,0 0,-1 1,1 1,-1 0,1 1,-1 0,0 1,-15 5</inkml:trace>
  <inkml:trace contextRef="#ctx0" brushRef="#br0" timeOffset="6451.445">4093 988,'110'-198,"-110"196,1 0,0-1,-1 1,1 0,0-1,0 1,0 0,0 0,0 0,1 0,-1 0,0 0,1 1,0-1,-1 0,1 1,0-1,0 1,0-1,0 1,0 0,0 0,0 0,1 0,-1 0,0 1,0-1,1 1,-1-1,1 1,-1 0,0 0,1 0,-1 0,0 0,1 1,-1-1,0 1,1 0,-1-1,0 1,0 0,0 0,0 0,2 1,23 29,-25-27,1 0,-1 0,1 0,0 0,0-1,0 1,1-1,-1 0,1 0,0 0,0-1,0 1,0-1,0 0,0 0,0-1,1 1,-1-1,1 0,0 0,-1 0,1-1,0 1,5-5,0 0,0 0,-1-1,0 0,1 0,-2-1,1-1,-1 1,0-1,0-1,-1 1,0-1,0-1,-1 1,0-1,0 0,-1-1,-1 1,1-1,-2 0,1 0,-1 0,-1-1,0 1,0-1,-1 1,0-1,-1 0,-1-4,2-8</inkml:trace>
  <inkml:trace contextRef="#ctx0" brushRef="#br0" timeOffset="7420.456">5194 762,'171'-172,"-170"170,-1 1,1-1,0 1,-1-1,1 1,0-1,0 1,0 0,1 0,-1-1,0 1,0 0,1 0,-1 0,0 0,1 1,-1-1,1 0,-1 1,1-1,0 0,-1 1,1 0,-1-1,1 1,0 0,-1 0,1 0,0 0,-1 0,1 0,0 1,-1-1,1 1,-1-1,1 1,0-1,-1 1,1 0,-1 0,0 0,1-1,-1 1,0 1,1-1,-1 0,0 0,0 0,0 1,0-1,0 0,0 1,0 0,3 12,0 1,-1 0,0 0,-1 1,-1-1,0 0,-1 0,-2 14,1 1,9 184,-5-192,-1-1,-1 1,-1 0,-1-1,-1 1,-1-1,-1 0,-1 0,0 0,-2 0,0-1,-11 19,18-37,0-1,-1 1,1 0,0-1,-1 1,0-1,1 0,-1 1,0-1,0 1,0-1,0 0,0 0,0 0,0 1,0-1,-1 0,1 0,0-1,-1 1,1 0,0 0,-1-1,1 1,-1 0,1-1,-1 0,0 1,1-1,-1 0,1 0,-1 0,1 0,-1 0,0 0,1 0,-1-1,1 1,-1 0,1-1,-1 0,1 1,-1-1,1 0,-1 1,1-1,0 0,0 0,-2-1,-1-10,0 0,0 0,1 0,1-1,0 1,1 0,0-1,1 0,0 1,1-1,1 1,2-10,6-24,3 1,1 0,2 1,3 1,1 1,2 1,2 0,1 2,2 1,2 1,32-31,-54 59,-1 0,1 1,1 0,-1 1,2 0,-1 0,1 0,-1 1,2 0,-1 1,1 0,0 1,0 0,0 0,0 1,1 0,-1 1,2 0,-9 3,-1-1,1 1,0-1,-1 1,1 0,-1 0,1 0,-1 0,1 1,-1-1,0 1,0-1,0 1,0 0,0 0,0 0,0 0,0 0,-1 0,1 1,-1-1,1 0,-1 1,0-1,0 1,0-1,-1 1,1 0,-1-1,1 1,-1 0,0 2,-8 89,-2-68,0 0,-2-1,-1-1,-1 0,0-1,-2 0,-1-2,-16 17,20-25,0-2,0 0,-1 0,-1-2,0 1,0-2,-1 0,0-1,-8 2,22-7,0-1,0-1,0 1,0 0,0 0,-1-1,1 1,0-1,0 0,0 0,-1 1,1-1,0-1,0 1,-1 0,1-1,0 1,0-1,0 1,0-1,0 0,0 0,0 0,-1-1,-7-9</inkml:trace>
  <inkml:trace contextRef="#ctx0" brushRef="#br0" timeOffset="7936.612">5786 848,'42'-14,"-1"-1,-1-2,0-1,29-20,-58 32,119-84,-125 85,-1 1,1-1,-1 0,0 0,0 0,0 0,-1-1,0 1,0-1,0 0,-1 0,1 0,-2-1,1 1,-1 0,0-1,0 1,0-1,-1 1,0-1,-1 1,0-6,0 9,0 0,0 0,-1 0,1 0,-1 0,0 0,0 0,0 0,0 0,0 1,0-1,-1 1,1 0,-1 0,0 0,0 0,0 0,0 0,0 1,0 0,0-1,0 1,0 0,-1 1,1-1,0 0,-1 1,1 0,-1 0,1 0,0 0,-1 0,1 1,-1 0,1-1,0 1,0 1,-1-1,1 0,0 1,0-1,0 1,1 0,-1 0,0 0,1 0,-1 1,-1 1,-4 2,-1 0,1 1,0 0,1 1,0-1,0 2,1-1,0 0,0 1,1 0,-1 2,6-9,-1 0,1 0,0 0,-1 0,1 1,0-1,0 0,1 0,-1 0,0 0,1 1,-1-1,1 0,0 0,0 0,0 0,0 0,0-1,0 1,0 0,1 0,-1-1,1 1,-1-1,1 1,-1-1,1 1,0-1,0 0,0 0,0 0,0 0,0 0,0-1,0 1,0 0,0-1,0 0,84 15,-35-16,63 11,-113-9,1 0,0 0,-1 0,1 0,-1 0,1 0,-1 0,1 0,-1 0,0 1,0-1,1 1,-1-1,0 1,0-1,0 1,-1-1,1 1,0 0,-1 0,1-1,-1 1,1 0,-1 0,0 0,0-1,0 1,0 0,0 0,0 0,-1 0,1-1,0 1,-1 0,0 1,-31 66,22-51,5 14,11-23</inkml:trace>
  <inkml:trace contextRef="#ctx0" brushRef="#br0" timeOffset="8201.314">6549 650,'-3'12,"0"-1,2 1,-1 0,1 0,1 0,0 0,1 0,0 0,2 4,-3-13,0 0,1 0,0 0,-1 0,1 0,0 0,1 0,-1 0,0 0,1 0,0-1,0 1,-1 0,1-1,1 0,-1 1,0-1,1 0,-1 0,1-1,-1 1,1 0,0-1,0 1,0-1,0 0,0 0,0 0,0-1,0 1,0-1,0 1,1-1,-1 0,0-1,3 1,0-1,0-1,0 0,1 0,-1-1,0 1,-1-1,1 0,0-1,-1 1,0-1,0 0,0-1,0 1,-1-1,0 0,0 0,0 0,0-1,-1 1,0-1,0 0,-1 0,1 0,-1 0,-1-1,1 1,-1 0,0-1,0 1,-1-1,0 1,0-1,-1 1,1-1,-2 1,1 0,0-1,-1 1,-1 0,1 0,-1 0,0 0,-1-1,0 2,1 0,-1 1,-1 0,1 0,-1 0,1 1,-1-1,0 1,0 0,-1 1,1-1,0 1,-1 0,0 0,1 1,-1-1,0 1,0 1,0-1,0 1,1 0,-1 0,0 1,0 0,0 0,-5 2,-14 3</inkml:trace>
  <inkml:trace contextRef="#ctx0" brushRef="#br0" timeOffset="8852.519">7000 85,'-25'220,"8"-84,10-96,2 0,2 1,1 0,4 37,-2-77,0 0,0 0,0 0,0-1,0 1,0 0,0 0,0 0,1 0,-1 0,0-1,0 1,1 0,-1 0,1-1,-1 1,1 0,-1-1,1 1,-1 0,1-1,-1 1,1 0,0-1,-1 1,1-1,0 0,0 1,-1-1,1 0,0 1,0-1,0 0,0 0,-1 1,1-1,0 0,0 0,0 0,0 0,-1 0,1 0,0-1,0 1,0 0,0 0,-1-1,1 1,0 0,0-1,0 1,-1 0,1-1,0 1,-1-1,1 0,44-35,-41 32,8-10,1 0,1 1,0 0,0 1,1 1,1 0,0 1,1 1,-1 1,2 0,-1 1,1 1,0 0,0 2,4-1,-18 6,1 0,-1 0,0 0,0 1,0-1,-1 1,1 0,0 0,0 0,-1 1,0-1,1 1,-1 0,0 0,0 0,-1 0,1 0,0 1,-1-1,0 1,0 0,0-1,-1 1,1 0,-1 0,0 0,0 1,0-1,0 0,-1 0,0 0,0 1,0-1,0 0,-1 0,1 0,-1 1,0-1,-1 0,1 0,-1 0,1 0,-1-1,0 1,-2 2,-3 7,0 0,-1 0,-1-1,0 0,0-1,-1 0,-1 0,0-1,0-1,-1 0,0 0,-1-1,1 0,-2-2,1 1,-1-1,0-1,0-1,0 0,-1-1,1 0,-1-1,-10 0,22-2,1 0,-1-1,1 1,-1 0,1-1,0 0,-1 1,1-1,0 0,0 0,-1-1,1 1,0 0,0-1,0 1,1-1,-1 0,0 1,0-1,1 0,-1 0,1 0,0 0,0 0,-1-2,-5-14</inkml:trace>
  <inkml:trace contextRef="#ctx0" brushRef="#br0" timeOffset="9156.085">7423 114,'-28'431,"-11"-223,38-208,1 1,-1-1,1 0,0 1,-1-1,1 0,0 1,0-1,-1 0,1 1,0-1,0 0,-1 1,1-1,0 1,0-1,0 1,0-1,0 0,0 1,0-1,0 1,0-1,0 1,0-1,0 1,0-1,0 0,0 1,0-1,0 1,0-1,1 1,-1-1,0 0,0 1,1-1,-1 0,0 1,1-1,-1 0,0 1,1-1,-1 0,0 1,1-1,-1 0,0 0,1 0,-1 1,1-1,-1 0,1 0,-1 0,0 0,1 0,-1 0,1 0,-1 0,1 0,-1 0,9-7</inkml:trace>
  <inkml:trace contextRef="#ctx0" brushRef="#br0" timeOffset="9467.215">7564 650,'14'4,"1"0,-1-2,0 1,1-2,0 0,-1-1,1 0,0-1,-1-1,1 0,-1-1,0-1,0 0,0-1,0 0,-1-1,11-7,-19 9,-1 1,1-2,-1 1,-1 0,1-1,-1 0,1 0,-1 0,0 0,-1 0,0-1,0 1,0-1,0 0,-1 0,0 1,0-1,0-4,-1 7,1 0,-1 0,0-1,-1 1,1 0,0 0,-1 0,0 0,1 0,-1 0,-1 0,1 0,0 0,-1 0,1 1,-1-1,0 0,0 1,0 0,0-1,0 1,-1 0,1 0,-1 0,1 0,-1 1,0-1,1 1,-1-1,0 1,0 0,0 0,0 0,-3 0,-5 1,0 0,0 1,-1 0,1 1,0 0,0 1,0 0,1 1,-1 0,1 1,0 0,0 0,0 1,-1 2,1-2,0 2,0-1,0 1,1 1,0 0,1 0,0 1,0 0,1 0,0 0,1 1,0 0,1 1,0-1,1 1,0 0,1 0,0 1,1-1,0 0,1 1,1-1,0 1,0-1,1 1,3 10,0-16,1-1,-1 1,2-1,-1 0,1 0,-1-1,2 0,-1 0,0 0,1-1,0 0,0 0,1 0,-1-1,0 0,1-1,0 0,0 0,0 0,0-1,0-1,0 1,0-1,5-1,12 3</inkml:trace>
  <inkml:trace contextRef="#ctx0" brushRef="#br0" timeOffset="13537.509">7988 875,'3'-22,"1"0,2 0,0 0,1 1,2 0,0 0,1 1,0 0,2 0,1 2,0-1,15-15,69-71,-96 103,0 1,0-1,0 1,1 0,-1-1,0 1,1 0,-1 0,1 0,0 0,-1 0,1 0,0 1,0-1,-1 0,1 1,0 0,0-1,0 1,0 0,0 0,-1 0,1 0,0 0,0 0,0 1,0-1,0 0,-1 1,1 0,0-1,0 1,-1 0,1 0,-1 0,1 0,-1 0,1 0,-1 1,1-1,-1 0,0 1,0-1,0 1,0 0,0-1,0 1,0 0,0-1,-1 1,1 0,-1 0,1 1,3 20,0 1,-2-1,0 1,-2 0,0-1,-2 1,-2 12,-9 27,14-62,0-1,0 1,0-1,0 1,-1-1,1 1,0-1,0 0,0 1,0-1,0 0,0 0,0 0,0 0,0 0,0 0,0 0,0 0,0 0,0 0,0-1,0 1,0 0,0-1,0 1,0-1,0 1,0-1,0 1,-1-1,1 1,0-1,0 0,-1 0,1 1,0-1,-1 0,1 0,-1 0,1 0,-1 0,1 1,-1-1,0 0,1-1,159-156,-33 67,-126 90,0 0,1 1,-1-1,1 0,-1 1,1 0,-1-1,1 1,-1 0,1 0,-1 0,1 0,-1 0,1 0,-1 1,1-1,-1 0,1 1,-1-1,1 1,-1-1,0 1,1 0,-1 0,0-1,0 1,1 0,-1 0,0 0,0 0,0 1,0-1,0 0,0 0,-1 1,1-1,0 0,-1 1,1-1,-1 1,1-1,-1 1,0-1,1 1,-1-1,0 1,0 0,1 76,-10-39,6-28,0 0,0 1,1-1,0 1,1 0,0 0,1-1,0 1,1 0,0 0,1-1,0 1,1-1,1 1,1 2,6 4</inkml:trace>
  <inkml:trace contextRef="#ctx0" brushRef="#br0" timeOffset="95629.712">9483 141,'-2'2,"0"-1,0 1,1-1,-1 1,0 0,1-1,-1 1,1 0,-1 0,1 0,0 0,0 0,0 1,0-1,1 0,-1 0,0 1,1-1,-1 0,1 1,0-1,0 1,0-1,1 3,-2-2,-2 309,-25-142,27-97,1-72,0-1,0 1,0-1,1 1,-1-1,0 1,0-1,0 0,1 1,-1-1,0 1,0-1,1 0,-1 1,0-1,1 1,-1-1,0 0,1 1,-1-1,0 0,1 0,-1 1,1-1,-1 0,1 0,-1 0,1 0,-1 1,1-1,-1 0,1 0,-1 0,1 0,-1 0,0 0,1 0,-1 0,1 0,-1-1,1 1,-1 0,1 0,-1 0,1 0,-1-1,1 1,-1 0,0-1,1 1,-1 0,0-1,1 1,-1 0,0-1,1 1,-1 0,0-1,0 1,1-1,-1 1,0-1,0 1,0-1,1 1,10-13</inkml:trace>
  <inkml:trace contextRef="#ctx0" brushRef="#br0" timeOffset="96075.883">9766 141,'-45'165,"43"-161,1-1,0 1,0-1,0 1,0 0,1-1,-1 1,1 0,0-1,0 1,0 0,1 0,-1-1,1 1,0 0,0-1,0 1,1-1,-1 1,1-1,0 0,0 0,0 0,0 0,0 0,1 0,-1 0,1-1,0 1,0-1,0 0,0 0,0 0,1 0,-1 0,0-1,1 0,-1 1,1-1,0 0,-1-1,2 1,9 0,0-1,0 0,0-1,0 0,0-1,0-1,-1 0,1-1,-1 0,0-1,0-1,0 0,3-3,0-2,-3-1</inkml:trace>
  <inkml:trace contextRef="#ctx0" brushRef="#br0" timeOffset="96450.87">10133 1,'-21'22,"1"2,0 0,2 2,2 0,0 1,1 0,2 1,-4 13,13-28,0 1,1 0,1 0,0 1,1-1,1 0,0 0,0 1,2-1,0 0,0 0,1 0,5 12,-6-13,-1 0,0-1,-1 1,0 0,-1-1,-1 1,0-1,-3 10,2-11,1 1,0-1,1 1,0 0,1-1,0 1,1 0,0-1,2 8,-3-18,0 0,0-1,0 1,0 0,1 0,-1-1,0 1,0 0,1-1,-1 1,0 0,1-1,-1 1,1-1,-1 1,1 0,-1-1,1 1,0-1,-1 1,1-1,-1 0,1 1,0-1,-1 0,1 1,0-1,0 0,-1 0,1 0,0 1,0-1,-1 0,1 0,0 0,0 0,-1 0,1-1,0 1,0 0,-1 0,1 0,0-1,-1 1,1 0,0-1,-1 1,1 0,0-1,9-7</inkml:trace>
  <inkml:trace contextRef="#ctx0" brushRef="#br0" timeOffset="96699.993">10274 565,'-10'14,"-3"10,6 1,8-9,5-7</inkml:trace>
  <inkml:trace contextRef="#ctx0" brushRef="#br0" timeOffset="100428.981">12052 227,'-10'9,"2"4,3-6,6-3,8-8,7-8,-4-2,-8 7,-10 8,-4 10,-1 3</inkml:trace>
  <inkml:trace contextRef="#ctx0" brushRef="#br0" timeOffset="100834.071">12108 452,'-9'14,"1"6,2-7,-3-5,-4-3,0-4</inkml:trace>
  <inkml:trace contextRef="#ctx0" brushRef="#br0" timeOffset="97259.061">10923 114,'-267'104,"265"-103,0 0,0 0,0 0,1 0,-1 0,0 1,1-1,-1 0,1 1,0 0,-1-1,1 1,0 0,0 0,0-1,0 1,0 0,0 0,1 0,-1 0,1 0,-1 0,1 0,0 0,0 0,0 1,0-1,0 0,0 0,1 0,-1 0,0 0,1 0,0 0,0 0,-1 0,1 0,0-1,0 1,1 0,-1 0,0-1,1 1,-1-1,1 1,0 0,93 81,-84-77,0 1,-1 1,0 0,0 1,0 0,-1 0,-1 1,0 0,0 0,3 7,-8-11,1-2,-1 0,1 0,-1 1,-1-1,1 1,-1-1,1 1,-1 0,-1 0,1 0,-1 0,0 0,0 0,0 0,-1 1,1-1,-1 0,-1 0,1 1,-1-1,0 0,0 0,0 0,-1 0,0 0,0 0,0 0,0 0,-1-1,0 0,0 1,0-1,-1 1,-5 1,1 0,-1-1,0 0,0-1,0 1,-1-2,0 1,1-1,-1-1,0 0,-1 0,1-1,0 0,0-1,0 0,-1-1,-7-1,15 1,-1 0,1 0,0-1,0 1,0-1,0 0,0 0,1 0,-1 0,0 0,1-1,0 1,-1-1,1 1,0-1,0 0,1 0,-1 0,1 0,-1 0,1 0,-6-19</inkml:trace>
  <inkml:trace contextRef="#ctx0" brushRef="#br0" timeOffset="97596.671">10810 114,'14'-10,"15"-8,7 0,2 2,0 4,-3 4,-1 3,-3 3,-6 7,-2 1,-1 1,1-1,1-2,-3-1</inkml:trace>
  <inkml:trace contextRef="#ctx0" brushRef="#br0" timeOffset="99946.961">11318 170,'151'-22,"-36"25,-112-2,1 0,0 0,-1 0,1 0,-1 1,1-1,-1 1,0 0,0 0,0 0,0 1,0-1,0 1,-1-1,1 1,-1 0,0 0,0 0,0 0,0 1,0-1,-1 0,1 1,-1-1,0 1,0 0,0-1,-1 1,1 1,-2 5,-1 0,0-1,-1 1,0-1,-1 1,1-1,-2 0,1 0,-1-1,-1 1,1-1,-2-1,1 1,-1-1,0 0,0 0,-1-1,0 0,0 0,-2 3,-44 38,31-28,0 1,1 1,1 0,1 2,1 0,-7 13,25-33,0 0,0-1,1 1,-1 0,0 0,1-1,0 1,0 0,0 0,0 0,0-1,0 1,1 0,-1 0,1-1,0 1,-1 0,2-1,-1 1,0-1,0 1,1-1,-1 1,1-1,0 0,0 0,0 0,0 0,0 0,0 0,0-1,1 1,-1-1,0 1,1-1,0 0,-1 0,1 0,0 0,-1-1,1 1,0-1,0 1,-1-1,1 0,0 0,2-1,9 4,1-2,0 0,-1-1,1 0,0-1,-1-1,1 0,-1-1,0 0,0-2,0 1,5-4,0-2</inkml:trace>
  <inkml:trace contextRef="#ctx0" brushRef="#br0" timeOffset="103445.595">0 1525,'221'-19,"141"8,43-15,119 25,-142 29,70-16,-379-5,0-3,0-2,58-8,180-12,133 16,-225 3,206-28,-56 14,57-5,-97-8,82-4,-114 20,75-5,-138 12,68-23,92 14,-10-23,-19 13,-73 3,-2-6,134-5,-12 30,-117-28,20 28,-124-27,18 15,56-6,-68-10,85 28,-29-54,-137 25,-3 2,54-3,31 19,23-29,-213 36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3:3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21999 3756,'28'-10,"20"-3,6 1,-1 2,-5 3,-6 3,-5 2,-5 1,-2 1,-1 0,-7 1</inkml:trace>
  <inkml:trace contextRef="#ctx0" brushRef="#br0" timeOffset="284.885">21999 3982,'43'-5,"19"-1,4-1,-10-2,-9-1,-8 2,-5 2,-10 6,-3 4,-5 2</inkml:trace>
  <inkml:trace contextRef="#ctx0" brushRef="#br0" timeOffset="918.398">23184 3417,'-12'-2,"1"2,-1-1,0 2,1 0,-1 0,1 1,-1 0,1 1,0 0,0 1,0 0,1 1,-1 0,1 1,0 0,1 0,-1 1,1 0,0 1,1 0,0 0,0 1,-5 8,-7 6,0 1,2 1,0 1,2 0,1 1,1 1,1 0,2 1,1 0,-4 21,12-44,1 1,1-1,-1 0,1 0,0 1,1-1,-1 0,1 1,1-1,-1 0,1 0,0 0,0 0,1 0,-1-1,2 1,-1-1,0 0,1 0,0 0,0 0,1 0,-1-1,1 0,0 0,0 0,0-1,0 1,1-1,0 0,0-1,193 2,-161-7,-1-1,0-1,0-2,-1-2,30-11,-43 10,-5 1</inkml:trace>
  <inkml:trace contextRef="#ctx0" brushRef="#br0" timeOffset="-3581.164">20022 3953,'-5'19,"-1"12,0-1</inkml:trace>
  <inkml:trace contextRef="#ctx0" brushRef="#br0" timeOffset="-3078.056">20220 3643,'9'-6,"19"-13,1 2,1 1,0 1,1 2,16-5,-45 17,0 0,-1-1,2 1,-1 0,0 1,0-1,0 0,0 1,0-1,1 1,-1-1,0 1,0 0,1 0,-1 0,0 1,1-1,-1 0,0 1,0-1,0 1,0 0,1 0,-1 0,0 0,0 0,0 0,-1 0,1 1,0-1,0 1,-1 0,1-1,-1 1,1 0,-1 0,0 0,0 0,0 0,0 0,0 0,0 0,-1 0,1 0,-1 0,1 1,-1 1,-2 7,-1 1,0-1,-1 0,0 0,-1 0,0 0,-1-1,0 1,-1-2,0 1,0-1,-3 3,-22 32,-131 197,160-238,0-1,1 2,-1-1,1 0,0 0,0 1,0-1,1 1,-1 0,1-1,0 1,0 0,0 0,1 0,-1 0,1 0,0 0,0 0,0 0,0-1,1 1,0 0,0 0,0 0,0 0,0-1,1 1,0 0,-1-1,2 0,-1 1,0-1,0 0,1 0,0 0,0 0,0-1,0 1,0-1,0 0,0 0,1 0,-1 0,1 0,1 0,5-1,1 1,0-1,0 0,-1-1,1-1,0 0,0 0,-1-1,1 0,0-1,-1 0,0-1,0 0,0 0,0-1,-1 0,0-1,0 0,3-3,-1-4</inkml:trace>
  <inkml:trace contextRef="#ctx0" brushRef="#br0" timeOffset="-2564.514">20728 3558,'154'-83,"-152"81,0 1,0-1,0 1,0-1,0 1,1 0,-1 0,0 0,1 0,-1 1,1-1,-1 0,1 1,-1 0,1 0,0 0,-1 0,1 0,-1 0,1 1,-1-1,1 1,-1-1,1 1,-1 0,0 0,1 0,-1 1,0-1,0 0,0 1,0 0,0-1,0 1,0 0,0 0,-1 0,1 0,-1 0,1 0,-1 1,0-1,0 0,1 3,-5 6,1 0,-1 0,-1 0,0 0,0 0,-1-1,-1 0,0 0,0 0,-1-1,0 0,-6 6,1 1,-167 227,174-237,0 0,1 1,0-1,0 1,0 0,1 0,0 0,0 0,1 1,0-1,0 1,1 0,0-1,0 1,1 0,0-1,1 7,2-10,1-1,-1 1,1-1,0 1,0-1,0-1,0 1,0 0,1-1,-1 0,1 0,0-1,0 1,-1-1,1 0,0 0,0 0,0-1,0 0,0 0,0 0,0 0,0-1,0 0,5-1,3 1,-3 1,-2 0,1 0,-1 0,1-1,-1 0,1 0,-1-1,0 0,1 0,-1-1,-1 0,1-1,7-4,-2-3</inkml:trace>
  <inkml:trace contextRef="#ctx0" brushRef="#br0" timeOffset="-175202.89">3456 3389,'0'295,"28"-70,-28 446,0 294,29-665,-18-101,24-2,-13 29,-4 28,5-113,9 29,-32 309,28-253,-45-46,10-140,3 0,1 0,1 0,3 1,1 3,0 38,-2-58</inkml:trace>
  <inkml:trace contextRef="#ctx0" brushRef="#br0" timeOffset="-171745.214">3711 8158,'-15'-2,"14"2,0-1,0 1,0 0,0 0,0-1,0 1,1 0,-1 0,0 0,0 0,0 0,0 0,0 1,0-1,0 0,0 0,0 1,0-1,0 0,1 1,-1-1,0 1,0-1,0 1,1 0,-1-1,0 1,1 0,-1-1,0 1,1 0,-1 0,1 0,-1-1,1 1,0 0,-1 0,1 0,0 1,-25 123,22-112,0 1,1 0,1 0,0 0,1 0,1 0,0 0,1 0,0-1,2 5,2 17,-1-1,-2 1,-2-1,-1 1,-2 6,3 100,24-25,-11-84,-7-27</inkml:trace>
  <inkml:trace contextRef="#ctx0" brushRef="#br0" timeOffset="-168132.354">3512 3445,'-2'0,"1"0,-1 0,1 0,-1 0,0-1,1 1,-1-1,1 1,-1-1,0 0,1 1,0-1,-1 0,1 0,-1 0,1 0,0 0,0 0,0-1,0 1,0 0,0 0,0-1,0 1,0-1,0 1,1-1,-1 1,1-1,-1 0,1 1,0-1,-1 1,1-1,0 0,0 1,0-1,0 0,1 1,-1-2,15-76,-12 66,3-4,-2-1,0 1,-1-1,-1 0,-1 0,0-1,-2 1,0 0,0 0,-2 0,-2-5,-1-2,2-1,0 0,1-1,2 1,1 0,1-1,1 1,1 0,1 0,3-5,-2 0,0 1,-2-1,-2 0,-1 0,-1 0,-1 1,-2-1,-2-6,-30-143,29 141,3 0,1 0,1 0,3 0,1-8,1-39,-4 62,0 19,0 0,0 0,0-1,1 1,0 0,0-1,0 1,0 0,1 0,0-1,0 1,0 0,1 0,0 0,0 0,0 0,1 1,-1-1,1 1,0-1,0 1,1 0,0 0,-1 1,1-1,0 1,0-1,1 1,2-1,194-36,-124 29,143-11,-107 10,0 5,1 5,3 5,26-2,637 0,-356-29,637 28,-383 1,-255 26,1015-27,-1150-28,180 28,-237-30,5 20,-129-2,1 5,0 4,25 6,16-1,148 9,-143 1,138-8,-28-2,114 25,144-15,146 23,-121-7,228-16,-491-14,407 3,-233 26,109 2,-101 1,-153-3,-12-27,-228 13,50-3,-101-14,-15 2,0 0,-1 1,1 0,0 0,0 1,0 0,0 0,0 0,0 1,0 0,-1 0,4 2,-4 0</inkml:trace>
  <inkml:trace contextRef="#ctx0" brushRef="#br0" timeOffset="-161510.023">18640 1978,'0'-4,"-1"1,1 0,0 0,-1 0,0-1,0 1,0 0,0 0,0 0,-1 0,1 1,-1-1,0 0,1 1,-1-1,-1 1,1-1,0 1,-1 0,1 0,-2-1,2 4,0 0,0 0,1 0,-1 1,0-1,1 1,-1-1,1 1,0 0,0-1,-1 1,1 0,0 0,1 0,-1 0,0 0,0 0,1 0,-1 0,1 0,0 0,0 0,-1 0,1 1,1-1,-1 0,0 0,1 2,-1-2,-12 145,1-56,4 1,4 0,6 45,-1-1,-2 864,-29-672,1 77,17-189,-3-53,7 0,9 71,0-53,-3 82,-25-92,25 375,1 769,-5-1196,-2-64,1-55,2-5</inkml:trace>
  <inkml:trace contextRef="#ctx0" brushRef="#br0" timeOffset="-157394.751">3795 8864,'-112'43,"56"-12,80-19,234-14,-88-25,312 27,-388 0,263-12,-138-4,221 13,-222 5,243-13,119-24,-26 12,408 6,-644 19,1227-2,-908 28,86-29,-284-26,20-1,765 28,-693-28,38-2,221 31,-507 28,-4-1,-25 0,-57-17,13 4,-101-12,93 23,68-24,-73 25,311-27,-339 28,56-28,-222-1,0 1,0-1,0 0,0 1,-1-2,1 1,0 0,0 0,-1-1,1 0,-1 1,0-1,1 0,-1 0,0 0,0 0,0-1,0 1,-1-1,1 1,-1-1,1 1,-1-1,0 0,0 0,0 0,0 0,-1 1,1-1,-1 0,1-2,-3-95,-27-20,0 8,-1-56,30 97,-11-72,-19-26,17 123,-19-116,21 99,5 57</inkml:trace>
  <inkml:trace contextRef="#ctx0" brushRef="#br0" timeOffset="-151844.176">3202 5138,'-73'34,"46"-27,-1-1,1 0,-1-3,0 0,-19-1,-57 7,-32 3,1-5,-88-9,61 0,27 7,117 2</inkml:trace>
  <inkml:trace contextRef="#ctx0" brushRef="#br0" timeOffset="-149056.36">3287 8977,'0'0,"1"-1,-1 1,1-1,-1 1,0-1,1 1,-1-1,0 1,0-1,0 1,1-1,-1 1,0-1,0 0,0 1,0-1,0 1,0-1,0 1,0-1,0 0,0 1,0-1,-1 1,1-1,0 1,0-1,0 1,-1-1,1 1,0-1,-1 1,1-1,0 1,-1-1,1 1,-1-1,1 1,-1 0,1-1,-1 1,1 0,-1 0,1-1,-1 1,1 0,-1 0,1 0,-1 0,1-1,-1 1,0 0,1 0,-1 0,1 0,-1 0,1 0,-2 1,-38-7,39 6,-120-1,-73-10,128 2,0 2,0 2,-1 4,-28 5,-25-2,96-3,18 0,0 0,0 0,0 1,0 0,0 0,0 1,0-1,0 1,0 1,0-1,1 1,-1 0,1 0,-1 1,1 0,-1 0,-1 9,7-1</inkml:trace>
  <inkml:trace contextRef="#ctx0" brushRef="#br0" timeOffset="-147561.218">3202 1808,'-369'0,"144"-28,-142 28,229-20,122 23</inkml:trace>
  <inkml:trace contextRef="#ctx0" brushRef="#br0" timeOffset="-143940.695">2610 1385,'-2'0,"0"0,1 0,-1 0,0 0,0 1,1-1,-1 1,0-1,1 1,-1 0,1 0,-1 0,1 0,-1 0,1 0,0 0,-1 0,1 0,0 1,0-1,0 0,0 1,0-1,0 1,0-1,1 1,-1-1,0 1,1 0,-1-1,1 1,0 0,0 0,-1-1,1 3,4 71,-1-53,2 575,-5-201,28-226,-28 55,-27-56,25 309,-25-225,26-239,0 25,0-1,3 1,1 0,6 21,27 109,-29-117,-2 0,-3 0,-1 0,-4 17,1 32,1 199,-26-131,26 310,1 1272,29-1492,-29 45,27-162,-26 196,27-168,-17 84,-4-222,-2 0,-1 1,-2 0,-1-1,-3 31,-9-6,8-50,1 2,0-1,1 0,0 0,0 0,1 1,0-1,0 0,1 1,0-1,1 3,5 32,-1 1,-2-1,-1 1,-3 0,-2 2,1 11,1-32</inkml:trace>
  <inkml:trace contextRef="#ctx0" brushRef="#br0" timeOffset="-142421.922">2891 8638,'-215'200,"11"13,113-89,81-110</inkml:trace>
  <inkml:trace contextRef="#ctx0" brushRef="#br0" timeOffset="-141122.023">2751 4913,'10'-2,"-11"2,1 1,0-1,0 0,-1 0,1 0,0 1,0-1,-1 0,1 0,0 1,0-1,0 0,0 0,0 1,0-1,-1 0,1 1,0-1,0 0,0 0,0 1,0-1,0 0,0 1,0-1,0 0,0 1,0-1,0 0,1 1,-1-1,0 0,0 0,0 1,0-1,0 0,0 0,1 1,-1-1,0 0,0 0,1 1,-1-1,0 0,0 0,1 0,-1 0,0 1,0-1,1 0,-1 0,0 0,0 0,1 0,-1 0,0 0,1 0,-76 106,-83 76,-69 62,186-179,39-56</inkml:trace>
  <inkml:trace contextRef="#ctx0" brushRef="#br0" timeOffset="-139808.307">2835 1413,'0'0,"0"-1,0 1,0-1,0 0,0 1,-1-1,1 1,0-1,0 1,0-1,-1 1,1-1,0 1,-1-1,1 1,0-1,-1 1,1-1,-1 1,1-1,-1 1,1 0,0-1,-1 1,0 0,1 0,-1-1,1 1,-1 0,1 0,-1 0,1 0,-1-1,0 1,1 0,-1 0,1 0,-1 0,0 0,1 1,-1-1,1 0,-1 0,1 0,-1 0,1 1,-1-1,0 0,1 0,-1 1,1-1,0 1,-1-1,1 0,-1 1,-29 19,-65 100,36-36,-157 153,161-176,-65 57,92-92,23-16</inkml:trace>
  <inkml:trace contextRef="#ctx0" brushRef="#br0" timeOffset="-126751.774">267 2994,'-21'7,"0"1,1 1,0 0,0 2,1 0,0 1,1 1,0 1,1 1,1 0,0 1,10-5,0 1,1 0,0 0,0 0,2 1,-1-1,2 1,0 0,0 0,1 0,1 0,0 0,1 0,0 0,1 0,0 0,2 1,-3-5,0-1,0 0,1 0,1 0,-1 0,1 0,0 0,1-1,0 0,0 1,1-1,0-1,0 1,0-1,1 0,0 0,0-1,1 1,0-1,-1-1,2 1,-1-1,6 2,-5-1,0-1,0 0,1 0,-1-1,1 0,-1 0,1-1,0 0,0-1,0 0,0-1,1 1,-1-2,0 1,0-1,0-1,0 1,0-2,-1 1,1-1,1-1,4-4,-1-1,0-1,-1 0,0-1,0 0,-1-1,-1 0,0 0,0-2,-2 1,1-1,-2 0,0 0,0-1,-2 0,1 0,-2-1,0 1,-1-1,-1 0,0 0,-1 0,-1 0,-1 0,0 0,-1 0,0 0,-2 0,1 1,-2-2,1 8,-1 1,0-1,0 1,-1 0,0 0,0 1,0 0,-1 0,-1 0,1 1,-1 0,0 1,0 0,0 0,-1 0,0 1,0 0,0 1,0 0,-1 1,1 0,-1 0,1 1,-1 0,0 0,0 1,1 1,-1 0,0 0,1 1,-1 0,1 0,0 1,-1 1,1-1,1 2,-1-1,1 1,-1 0,-6 6,-51 64,50-55</inkml:trace>
  <inkml:trace contextRef="#ctx0" brushRef="#br0" timeOffset="-126433.492">719 3305,'-10'28,"-3"10</inkml:trace>
  <inkml:trace contextRef="#ctx0" brushRef="#br0" timeOffset="-125984.317">775 2909,'242'-10,"-239"9,0-1,0 2,1-1,-1 0,0 1,0-1,1 1,-1 0,0 0,1 0,-1 1,0-1,0 1,0 0,1 0,-1 0,0 0,0 0,0 1,0-1,-1 1,1 0,0 0,-1 0,1 0,-1 0,0 1,1-1,-1 1,0-1,-1 1,1 0,0 0,-1 0,1 0,-4 192,-1-168,0-1,-2 0,-1 0,-2 0,0-1,-6 11,-8 27,15-40</inkml:trace>
  <inkml:trace contextRef="#ctx0" brushRef="#br0" timeOffset="-125721.033">775 3192,'43'-5,"24"-2,6-4,-6 0,-9 1,-9 3,-8 3,-7 1,-9 2</inkml:trace>
  <inkml:trace contextRef="#ctx0" brushRef="#br0" timeOffset="-125405.499">1480 2881,'-77'65,"75"-63,0-1,1 1,-1 0,1 0,-1 0,1 0,0 0,0 0,0 0,0 0,0 0,0 1,1-1,-1 0,1 1,-1-1,1 0,0 1,0-1,0 1,0-1,0 0,1 1,-1-1,1 0,0 1,0-1,-1 0,1 0,1 0,-1 1,0-1,0-1,1 1,-1 0,1 0,0 0,-1-1,1 1,0-1,67 36,-64-36,1 0,0 1,-1 0,1 0,-1 0,1 1,-1 0,0 0,0 0,-1 1,1-1,-1 1,1 0,-1 0,0 1,-1-1,1 1,-1 0,0 0,0 0,0 0,-1 1,0-1,0 1,0 0,-1-1,0 1,0 2,-2 1,-2 0,1 0,-1 0,-1 0,0-1,0 1,0-1,-1 0,-1 0,1-1,-1 1,0-1,-1 0,0-1,0 0,0 0,-1 0,0-1,0 0,-6 2,-4 4</inkml:trace>
  <inkml:trace contextRef="#ctx0" brushRef="#br0" timeOffset="-125167.331">1424 2881,'33'-19,"27"-7,6 2,-2 4,-8 6,-13 6</inkml:trace>
  <inkml:trace contextRef="#ctx0" brushRef="#br0" timeOffset="-122853.425">1734 3445,'9'-39,"2"0,1 0,2 1,2 0,2 1,1 2,1-1,2 2,2 1,1 1,13-12,-37 42,0 1,0-1,1 1,-1-1,0 1,1 0,-1 0,1 0,-1 0,1 0,-1 0,1 0,0 0,0 0,-1 1,1-1,0 1,0 0,0-1,-1 1,1 0,0 0,0 0,0 0,0 0,0 1,-1-1,1 0,0 1,0-1,0 1,-1 0,1 0,0 0,-1 0,1 0,-1 0,1 0,-1 0,1 0,-1 1,0-1,0 1,0-1,0 1,0-1,0 1,0 0,0-1,0 1,-1 0,1 0,-1-1,0 1,1 0,-1 2,15 241,-14-240,-1-4,0-1,-1 1,1 0,0 0,0 0,0 0,-1 0,1 0,0 0,1 0,-1 0,0 0,0 0,0 0,0 0,1 0,-1 0,1 0,-1 0,0 0,1 0,-1 0,1 0,0-1,-1 1,1 0,0 0,0-1,-1 1,1-1,0 1,0 0,0-1,0 1,0-1,-1 0,1 1,0-1,0 0,0 0,0 1,0-1,0 0,0 0,0 0,0 0,0 0,0-1,0 1,0 0,0 0,0-1,0 1,0 0,0-1,0 1,0-1,0 1,-1-1,1 1,0-1,0 0,-1 0,2 0,138-138,-139 137,0 1,0 0,1 0,-1 0,0 1,1-1,-1 0,1 0,-1 1,1-1,-1 1,1-1,-1 1,1 0,0 0,-1 0,1 0,-1 0,1 0,0 0,-1 0,1 0,-1 1,1-1,0 1,-1-1,1 1,-1 0,0-1,1 1,-1 0,0 0,1 0,-1 0,0 0,0 0,0 0,0 1,0-1,0 0,0 1,0-1,0 1,-1-1,1 1,-1-1,1 1,-1-1,0 1,1-1,-1 1,0 0,0-1,0 1,0-1,0 2,-25 228,31-207</inkml:trace>
  <inkml:trace contextRef="#ctx0" brushRef="#br0" timeOffset="-121380.492">211 6748,'-5'-1,"0"0,0 1,-1 0,1 0,0 0,0 0,0 1,0 0,0 0,0 1,0-1,0 1,1 0,-1 0,0 1,1-1,0 1,-1 0,1 0,1 0,-1 1,0 0,1-1,-1 1,1 0,0 1,1-1,-10 19,2 0,1 1,0 0,2 1,1-1,1 1,-2 23,5-35,-1 0,1-1,0 1,1 0,0 0,1 0,0 0,1 0,1 0,0 0,0-1,1 1,1-1,0 0,1 1,1-2,-1 1,2-1,0 0,5 7,-9-13,0 0,0 0,1 0,0-1,0 1,1-1,-1 0,1 0,0 0,0-1,0 1,0-1,0-1,1 1,0-1,-1 0,1 0,0 0,0-1,0 0,0 0,0-1,0 1,0-1,0-1,0 1,0-1,0 0,0-1,0 1,1-1,14-11,-1 0,0-2,-1 0,-1-1,-1 0,0-2,-1 0,5-8,-12 15,0 0,0 0,-2-1,1-1,-1 1,-1-1,0 0,-1-1,0 1,-1-1,-1 0,0 0,-1 0,0-1,-1 1,-1 0,0-1,-1 1,-1 0,0-1,-1 1,0 0,-1 1,-1-1,0 1,-1-1,0 1,-1 1,0 0,-1 0,-1 0,0 1,0 0,-1 1,-9-8,14 15,0-1,0 0,-1 1,1 0,-1 1,0-1,0 1,0 0,0 0,0 1,-1 0,1 0,0 1,-1-1,1 1,0 1,-1-1,1 1,0 0,0 0,0 1,-1 0,2 0,-1 0,0 1,0 0,1 0,-1 1,1-1,0 1,0 0,1 0,-4 4,-71 76,60-58</inkml:trace>
  <inkml:trace contextRef="#ctx0" brushRef="#br0" timeOffset="-120901.597">662 7199,'-5'10,"-1"7,0 6,6 0,3-10,1-7</inkml:trace>
  <inkml:trace contextRef="#ctx0" brushRef="#br0" timeOffset="-120370.252">859 6635,'209'-63,"-202"61,-2 0,-1 1,0-1,1 1,-1 0,1 0,-1 0,1 1,-1-1,1 1,0 0,-1 1,1-1,-1 1,1 0,-1 0,5 1,-8 0,0 0,0 0,0 1,0-1,0 0,0 0,-1 0,1 1,-1-1,1 0,-1 1,0-1,0 0,0 1,0-1,-1 1,1-1,-1 0,1 0,-1 1,0-1,0 0,0 0,0 0,0 0,0 0,-1 0,1 0,-1 3,-26 62,2 2,4 0,-1 18,13-29,2 1,3 0,3 0,3 36,-11-31,4-59</inkml:trace>
  <inkml:trace contextRef="#ctx0" brushRef="#br0" timeOffset="-120135.623">832 7058,'33'-9,"26"-4,8 1,-4 2,-6 3,-9 2,-13-2,-12 0</inkml:trace>
  <inkml:trace contextRef="#ctx0" brushRef="#br0" timeOffset="-119736.386">1480 6578,'-13'9,"-4"1,1 0,0 1,1 1,0 1,1 0,0 0,1 2,1-1,0 2,0 1,11-15,0 0,-1 0,1 1,0-1,1 1,-1-1,0 0,1 1,-1-1,1 1,0 0,0-1,0 1,0-1,0 1,1-1,-1 1,1-1,0 1,-1-1,1 0,0 1,1-1,-1 0,0 0,0 0,1 0,0 0,-1 0,1 0,0 0,0 0,78 44,-46-29,-27-14,-1 0,1 1,-1 0,0 0,0 1,0 0,-1 0,0 0,1 1,-2-1,1 1,-1 0,0 1,0-1,-1 1,0 0,0-1,0 1,-1 1,0-1,-1 0,1 0,-1 1,-1-1,1 1,-1-1,-1 1,1-1,-1 0,-1 1,1-1,-1 0,-1 0,1 0,-1 0,0 0,-1 0,1-1,0 0,0 0,-1 0,0 0,0-1,0 1,-1-1,0 0,0-1,0 1,0-1,-1 0,0 0,0-1,0 0,0 0,0 0,-5 1,-10 0</inkml:trace>
  <inkml:trace contextRef="#ctx0" brushRef="#br0" timeOffset="-119483.017">1367 6635,'34'-10,"15"-3,0 1</inkml:trace>
  <inkml:trace contextRef="#ctx0" brushRef="#br0" timeOffset="-118851.008">1650 7170,'42'-125,"30"-65,-30 136,-41 53,0 0,0 0,0 0,0 0,0 1,0-1,0 0,1 0,-1 1,0-1,1 1,-1-1,0 1,1 0,-1-1,1 1,-1 0,0 0,1 0,-1 0,1 0,-1 0,0 1,1-1,-1 0,1 1,-1-1,0 1,1-1,-1 1,0 0,0-1,0 1,1 0,-1 0,0 0,0 0,0 0,0 0,-1 0,1 0,0 1,0-1,0 1,3 7,-1 0,1 0,-1 0,-1 1,0-1,0 1,-1 0,0-1,-1 1,0 0,-1 0,1-1,-3 5,3 59,1-73,1 0,-1 0,0-1,1 1,-1 0,0-1,1 1,-1 0,0-1,1 0,-1 1,0-1,0 0,0 1,0-1,0 0,0 0,0 0,0 0,0 0,0 0,0 0,-1 0,1-1,0 1,-1 0,1 0,-1-1,1 1,-1 0,0-1,1 2,99-112,-99 111,1 0,-1 0,0 0,1 0,-1 0,0 0,1 1,-1-1,1 0,-1 1,1-1,-1 1,1 0,0 0,-1-1,1 1,-1 0,1 0,0 0,-1 1,1-1,-1 0,1 0,0 1,-1-1,1 1,-1 0,1-1,-1 1,0 0,1 0,-1 0,0 0,0 0,1 0,-1 0,0 0,0 1,0-1,0 0,-1 1,1-1,0 1,0-1,-1 1,1-1,-1 1,1-1,-1 1,0-1,0 1,0 0,0-1,0 1,0-1,0 2,7 135,-2-119</inkml:trace>
  <inkml:trace contextRef="#ctx0" brushRef="#br0" timeOffset="-117915.352">1537 6549,'5'0,"1"-4,5-3,5 1,5 2,3 0,3 2,1 1,-4 0</inkml:trace>
  <inkml:trace contextRef="#ctx0" brushRef="#br0" timeOffset="-108144.886">5516 5082,'0'-2,"0"0,0 0,0 0,0 0,-1 0,1 1,-1-1,1 0,-1 0,0 0,0 1,0-1,1 0,-2 1,1-1,0 1,0 0,0-1,-1 1,1 0,-1-1,1 1,-1 0,1 0,-1 0,0 1,0-1,1 0,-1 1,0-1,0 1,0-1,0 1,1 0,-1 0,0 0,0 0,0 0,-1 0,-73 20,67-12,0 0,0 0,1 0,0 1,1 1,0-1,0 1,1 0,0 1,1-1,0 1,0 0,2 1,-1-1,1 1,1-1,0 1,1 0,0 0,1 0,0 0,1 0,0-1,1 1,0 3,3 1,0 0,0 1,1-2,1 1,1-1,0 0,1 0,1-1,0-1,1 1,0-2,1 1,0-2,1 1,1-2,-1 0,9 4,-10-8,0-1,1-1,-1 1,1-2,0 0,1 0,-1-2,0 1,1-2,-1 0,1 0,-1-1,0-1,1 0,-1-1,0 0,0-1,-1-1,1 0,-1 0,0-2,0 1,-1-1,0-1,4-4,-6 6,0 0,-1-2,0 1,0-1,-1 0,0 0,0-1,-1 0,0 0,0 0,-1-1,-1 0,1 0,-2 0,1-1,-1 1,-1-1,0 0,-1 0,6-41,-4 36,-1-1,0 1,-1-1,-1 0,-1 1,0-1,-3-15,2 19,-1-1,0 1,-1 0,0 1,-1-1,0 1,-1-1,0 2,-1-1,-1 1,0 0,0 0,-1 1,0 0,-1 1,0 0,0 1,-1 0,0 0,0 1,-1 0,0 1,-1 1,-7-3,10 6,0 1,0 0,0 1,-1 0,1 1,0 0,0 0,0 1,0 0,0 1,1 0,-1 1,1 0,0 0,0 1,0 0,-4 3,-7 6,0 1,1 1,1 0,0 1,1 1,1 1,1 0,-5 9,7-6</inkml:trace>
  <inkml:trace contextRef="#ctx0" brushRef="#br0" timeOffset="-105329.364">5544 4913,'-140'246,"127"-210,13-36,1 0,-1-1,0 1,1-1,-1 1,0 0,1 0,-1-1,0 1,1 0,-1 0,1-1,-1 1,0 0,1 0,-1 0,1 0,-1 0,1-1,-1 1,1 0,-1 0,1 0,-1 0,0 1,1-1,-1 0,1 0,-1 0,1 0,-1 0,1 0,-1 1,0-1,1 0,-1 0,0 1,1-1,-1 0,0 0,1 1,-1-1,0 1,1-1,-1 0,0 1,0-1,1 0,-1 1,0-1,0 1,0-1,0 1,0-1,0 1,1-1,-1 0,0 1,0-1,0 1,-1-1,1 1,0-1,0 1,0-1,0 1,0-1,0 0,-1 1,20-14,-1 0,0-2,-1 0,-1-1,-1-1,0 0,4-7,18-20,-23 29,56-85,-70 100,0 0,0 0,-1 0,1 1,0-1,0 0,-1 0,1 0,0 0,-1 0,1 0,0 0,-1 0,1 0,0 0,0 0,-1 0,1 0,0 0,-1 0,1 0,0 0,0-1,-1 1,1 0,0 0,0 0,-1 0,1-1,0 1,0 0,-1 0,1 0,0-1,0 1,0 0,0 0,-1-1,1 1,0 0,0 0,0-1,0 1,0 0,0-1,0 1,0 0,0 0,0-1,0 1,0 0,0-1,0 1,0 0,0-1,0 1,0 0,0 0,0-1,1 1,-24 17,-1 11,2 0,0 2,2 0,1 1,2 1,0 3,-29 74,46-108,1 0,-1 1,1-1,0 0,0 0,0 1,-1-1,1 0,0 0,0 0,1 0,-1 0,0 0,0-1,0 1,1 0,-1 0,0-1,1 1,-1-1,0 1,1-1,-1 0,1 0,-1 1,1-1,-1 0,1 0,-1 0,0-1,1 1,-1 0,1 0,-1-1,1 1,-1-1,0 1,1-1,-1 0,0 0,0 1,0-1,1 0,-1 0,0 0,0 0,0 0,0 0,0-1,-1 1,1 0,0-1,19-16,0 0,-2-1,0 0,-2-2,0 0,-1-1,-1 0,-1-1,2-9,-15 32,0 0,0 0,0 0,-1 0,1 0,0 0,0 0,-1 0,1 0,0 0,0 0,0-1,-1 1,1 0,0 0,0 0,0 0,0 0,-1-1,1 1,0 0,0 0,0 0,0-1,0 1,-1 0,1 0,0 0,0-1,0 1,0 0,-18 20,-3 8,2 1,1 0,1 1,1 1,-6 21,18-18,31-40,9-27,-2-1,-1-2,-1-2,8-16,-21 19,-19 35,0-1,0 1,-1 0,1-1,0 1,-1 0,1-1,-1 1,1 0,0 0,-1-1,1 1,-1 0,1 0,0 0,-1 0,1-1,-1 1,1 0,-1 0,1 0,-1 0,1 0,-1 0,1 0,-1 0,1 1,-1-1,1 0,0 0,-1 0,1 0,-1 0,1 1,-1-1,1 0,0 1,-1-1,1 0,0 0,-1 1,1-1,0 1,-1-1,1 0,0 1,0-1,-1 1,1-1,0 0,0 1,0-1,0 1,0-1,0 1,0-1,0 1,-1-1,2 1,-1-1,0 1,-2 0,-119 158,98-125,-13 46,36-79,1 0,-1 0,1 0,-1 0,1 0,-1 0,1 0,0 0,0-1,-1 1,1 0,0 0,0-1,0 1,-1-1,1 1,0-1,0 1,0-1,0 1,0-1,0 0,0 1,0-1,0 0,0 0,0 0,0 0,1 0,-1 0,0 0,0 0,0-1,0 1,0 0,0-1,0 1,0 0,0-1,0 1,-1-1,1 0,0 1,0-1,0 0,-1 1,1-1,0 0,0 0,-1 0,1 1,-1-1,1 0,-1 0,1 0,-1 0,0 0,24-17,-1-2,-2 0,0-1,-1-1,-1-1,-1-1,1-2,-9 3,-10 23,0 0,0 0,0 0,-1 0,1 0,0 1,0-1,-1 0,1 0,0 0,0 0,0 0,-1 0,1 0,0 0,0 0,-1 0,1 0,0 0,0 0,-1 0,1 0,0 0,0 0,-1-1,1 1,0 0,0 0,0 0,-1 0,1 0,0 0,0-1,0 1,0 0,-1 0,1 0,0-1,0 1,0 0,0 0,0 0,0-1,-17 17,0 1,2 1,0 0,1 1,1 0,1 1,1 1,-3 6,-20 66,33-93,1 1,0 0,0 0,0 0,-1-1,1 1,0 0,0 0,0 0,1 0,-1-1,0 1,0 0,0 0,1 0,-1-1,0 1,1 0,-1 0,0-1,1 1,-1 0,1-1,-1 1,1 0,0-1,-1 1,1-1,0 1,-1-1,1 1,0-1,-1 1,1-1,0 0,0 0,0 1,-1-1,1 0,0 0,0 0,0 0,0 0,-1 0,1 0,0 0,0 0,0 0,0 0,-1 0,1-1,0 1,0 0,-1-1,1 1,0-1,0 1,0-1,45-26,160-161,-316 358,91-116,60-68,-36 11,-1-1,0 1,1 0,-1 0,1 0,0 1,0-1,0 1,0 0,1 1,-1-1,0 1,1 0,-1 1,1-1,1 1,-6 2,0 1,0-1,0 1,0-1,-1 1,1-1,-1 1,0-1,0 1,0-1,0 1,0 0,0-1,-1 1,1-1,-1 1,0-1,0 1,0-1,0 0,0 1,0-1,-1 0,1 0,-1 0,2-2,-6 14,-1-2,-1 1,0-1,-1 0,0-1,-1 0,0-1,0 0,-1 0,-3 1,14-11,0-1,0 1,-1-1,1 1,0 0,0-1,0 1,0 0,-1-1,1 1,0 0,0-1,-1 1,1 0,0-1,-1 1,1 0,0 0,-1 0,1-1,0 1,-1 0,1 0,0 0,-1 0,1 0,-1-1,1 1,0 0,-1 0,1 0,-1 0,1 0,0 0,-1 0,1 0,-1 1,1-1,0 0,-1 0,1 0,0 0,22-31,-23 31,1 0,0 0,-1 0,1 0,-1-1,1 1,0 0,-1 0,1 0,-1-1,1 1,0 0,-1 0,1-1,0 1,0 0,-1-1,1 1,0 0,0-1,-1 1,1-1,0 1,0 0,0-1,0 1,0-1,-1 1,1 0,0-1,0 1,0-1,0 1,0 0,0-1,0 1,1-1,-1 1,0-1,0 1,0 0,0-1,0 1,1-1,-1 1,0 0,0-1,1 1,-1 0,0-1,1 1,-1 0,0 0,1-1,-1 1,0 0,1 0,-38 11,-66 34,102-44,0 0,-1 0,1 0,-1 0,1 0,0 0,-1 0,0-1,1 1,-1-1,1 1,-1-1,0 1,1-1,-1 0,0 0,1 0,-1 0,0 0,0 0,1 0,-1 0,0-1,1 1,-1-1,1 1,-1-1,0 0,1 0,0 0,-1 1,1-1,-1-1,1 1,0 0,0 0,0 0,-1-1,1 1,0 0,1-1,-1 1,0-1,0 1,1-1,-1 0,1 1,-1-1,1 1,0-1,-1 0,1 0,0-1,38-90,-6 27,-32 67,-1-1,1 0,0 0,-1 0,1 0,0 0,-1 1,1-1,0 0,-1 0,1 0,-1 0,1 0,0 0,-1 0,1 0,0 0,-1 0,1-1,0 1,-1 0,1 0,0 0,-1 0,1 0,0-1,-1 1,1 0,0 0,-1-1,1 1,0 0,0 0,-1-1,1 1,0 0,0-1,0 1,0 0,-1-1,1 1,0 0,0-1,0 1,0 0,0-1,0 1,0 0,0-1,0 1,0-1,0 1,0 0,0-1,0 1,0 0,0-1,1 1,-1 0,0-1,0 1,-25 20,-70 82,99-106,0 0,0 0,0-1,-1 1,1-1,-1 0,0 0,-1-1,1 1,-1 0,0-1,-1 1,1-1,-1 0,0 0,0 1,-1-1,0-5,-42-1,37 10,0 0,1 1,-1-2,1 1,0 0,0-1,0 0,0 0,0 0,1 0,-1-1,1 1,0-1,0 0,0 0,0 0,1 0,0-1,0 1,0-1,0 1,1-1,0 0,0 1,0-1,0 0,1 0,-1 0,1 0,1 1,-1-1,1 0,0 0,0 0,0 1,1-1,1-3,43-96,-46 104,-1 0,1-1,0 1,0 0,-1 0,1 0,0 0,0 0,-1-1,1 1,0 0,0 0,-1-1,1 1,0 0,0 0,0-1,0 1,-1 0,1 0,0-1,0 1,0 0,0 0,0-1,0 1,0 0,0-1,0 1,0 0,0-1,0 1,0 0,0 0,0-1,-24 23,14-11,3-5,0 1,1 0,0 0,0 0,1 1,-1 0,2 0,-1 0,1 0,0 1,1 0,-1 2,4-11,0 1,0-1,0 0,0 1,0-1,0 1,0-1,0 1,0-1,0 1,0-1,0 1,0-1,0 0,0 1,0-1,0 1,1-1,-1 1,0-1,0 0,0 1,1-1,-1 0,0 1,1-1,-1 0,0 1,1-1,-1 0,0 1,1-1,-1 0,1 0,-1 0,0 1,1-1,-1 0,1 0,-1 0,1 0,-1 0,1 0,-1 0,0 0,1 0,-1 0,1 0,-1 0,1 0,-1 0,1 0,-1 0,0-1,1 1,-1 0,1 0,-1-1,0 1,1 0,-1 0,0-1,1 1,-1 0,0-1,1 1,-1 0,0-1,0 1,1-1,30-24,-29 23,20-21,0-1,-1-1,-2-1,0-1,-2 0,6-14,-22 40,0 0,0 0,-1 1,1-1,0 0,0 0,0 0,-1 0,1 0,0 0,-1 0,1 0,-1-1,1 1,-1 0,0 0,1 0,-1-1,0 1,0 0,0 0,0-1,0 1,0 0,0 0,0-1,0 1,-1 0,1 0,-1 0,1 0,-1-1,1 1,-1 0,1 0,-1 0,0 0,0 0,0 0,1 0,-1 1,0-1,0 0,0 0,0 1,0-1,0 0,-1 1,1-1,0 1,0 0,0-1,-1 1,-4 2,-1 1,1 0,0 0,0 1,0 0,0 0,0 0,1 1,0-1,0 1,0 1,0-1,-1 3,3-4,-21 27,1 1,2 1,1 1,-12 29,30-62,1 0,0 1,0-1,0 1,1-1,-1 1,0-1,0 1,1 0,-1-1,1 1,0 0,-1 0,1-1,0 1,0 0,0-1,0 1,0 0,1 0,-1-1,0 1,1 0,-1-1,1 1,0 0,0-1,-1 1,1-1,0 1,0-1,0 0,1 1,-1-1,0 0,0 0,1 1,-1-1,1 0,-1-1,1 1,-1 0,1 0,-1-1,1 1,0-1,-1 1,1-1,0 0,0 1,-1-1,1 0,1 0,11-2,-1 0,0-1,0 0,0-1,0-1,0 0,-1 0,0-1,0-1,-1 0,1-1,2-3,75-64,-88 76,0-1,-1 1,1-1,-1 1,1-1,0 1,-1-1,1 1,-1 0,1-1,-1 1,0 0,1 0,-1-1,0 1,1 0,-1 0,0-1,0 1,0 0,0 0,1 0,-1-1,0 1,0 0,-1 0,1 0,0-1,0 1,0 0,-1 0,1 0,0-1,-1 1,1 0,0-1,-1 1,1 0,-1 0,-23 66,18-54,0 1,1 0,1 0,0 1,1-1,1 1,0-1,1 3,0-15,1-1,0 1,0-1,-1 1,1-1,0 1,0-1,0 1,1-1,-1 1,0-1,0 0,1 1,-1-1,1 1,-1-1,1 0,0 1,0-1,-1 0,1 0,0 1,0-1,0 0,0 0,0 0,1 0,-1 0,0 0,0-1,1 1,-1 0,0-1,1 1,-1-1,1 1,-1-1,0 0,1 1,-1-1,1 0,-1 0,1 0,-1 0,1 0,-1-1,1 1,0 0,64-37,-33 9,-1-2,-1 0,-2-2,-2-2,19-28,-36 39,-25 23,-8 18,1 1,0 2,2 0,0 1,1 1,2 0,0 2,-9 19,-3 1,27-43,-25 48,27-49,-1 0,1 0,-1 0,1-1,0 1,-1 0,1 0,0 0,0 0,0-1,0 1,0 0,0 0,0 0,0 0,0 0,0 0,0 0,1-1,-1 1,0 0,0 0,1 0,-1-1,1 1,-1 0,1 0,-1-1,1 1,-1 0,1-1,0 1,-1-1,1 1,0-1,0 1,-1-1,1 1,0-1,0 0,0 1,-1-1,1 0,0 0,0 1,0-1,0 0,0 0,0 0,-1 0,1 0,0 0,0-1,0 1,0 0,0 0,0-1,18-2</inkml:trace>
  <inkml:trace contextRef="#ctx0" brushRef="#br0" timeOffset="-100726.558">5743 4997,'-3'-7,"0"0,0 1,-1-1,0 1,0-1,0 1,-1 0,0 0,0 1,0 0,-1 0,0 0,0 0,0 1,0 0,-1 0,1 1,-1 0,0 0,-2 0,-4 1,-1 0,1 1,-1 0,1 1,-1 1,1 0,0 1,-1 0,1 1,0 1,1 0,-1 1,0 0,1 1,0 0,1 1,-1 0,1 1,1 0,0 1,-6 6,-48 86,42-58,17-33,0-1,1 0,1 1,0 0,0 0,1 0,0 0,0 0,1 1,1-1,0 0,0 1,1-1,0 0,1 0,0 1,1-1,0-1,0 1,1 0,0-1,1 0,0 0,1 0,0 0,0-1,0 0,1 0,1-1,5 5,1 2,-1-1,2-1,0 0,1-1,0 0,0-2,1 0,0 0,15 3,-23-9,0 1,0 0,-1-1,1 0,0-1,0 0,1 0,-1-1,0 0,0-1,1 0,-1 0,0-1,1 0,-1-1,0 0,0 0,0-1,0 0,3-3,28-12,37-30,-63 35,-2-2,0 0,-1 0,0-1,-1 0,-1-1,-1 0,0 0,2-9,-7 15,2 1,-1 0,-1-1,1 1,-2-1,1 0,-1 0,-1 0,0 0,-1-1,0 1,-1 0,0 0,0 0,-1 0,-1 0,0 0,-4-9,-71-92,75 109,0 1,1-1,-1 1,0 0,-1 0,1 0,0 0,-1 1,1-1,0 1,-1 0,0 0,1 0,-1 0,0 1,1 0,-1 0,0 0,1 0,-1 0,0 0,0 1,1 0,-1 0,1 0,-1 0,1 1,-1-1,1 1,0 0,0 0,0 0,0 0,-3 3,1-2,1 1,-1 0,1 0,0 0,0 0,0 0,0 1,1 0,0 0,0 0,0 0,0 0,1 1,0-1,0 1,1 0,-1-1,1 1,0 0,1 0,-1 0,1 0,1 0,-1-1,1 1,0 0,0 0,2 3,3 10</inkml:trace>
  <inkml:trace contextRef="#ctx0" brushRef="#br0" timeOffset="-98663.068">5798 5167,'-5'-3,"0"1,-1-1,1 1,-1 1,1-1,-1 1,1 0,-1 0,0 0,0 1,0 0,1 0,-1 1,0-1,0 1,1 0,-1 1,1-1,-1 1,1 1,0-1,-1 1,1-1,0 1,0 1,98-100,-72 64,-36 40,-222 186,185-139,75-60,33-36,-88 52,-152 96,174-101,20-10,19-13,34-35,-61 52,0 1,0-1,0 0,0 1,0 0,0-1,0 1,0 0,0 0,0 0,0 0,-1 0,1 1,0-1,-1 0,1 1,-1-1,1 1,-1 0,0-1,0 1,0 0,0 0,1 1,10 11,-8-10,-1-1,1 0,1 0,-1 0,0 0,1-1,0 0,-1 0,1 0,0-1,0 1,0-1,0 0,0 0,0-1,0 0,0 0,0 0,0 0,1-1,-1 0,0 0,-1 0,1-1,0 1,0-1,0-1,-1 1,1 0,-1-1,0 0,0 0,0 0,0-1,-1 1,1-1,-1 0,0 0,1-2,85-103,-87 107,-3 3,0 0,1 0,-1 0,0 0,1 0,-1 0,1 0,-1 0,1 0,-1 0,1 0,0 0,0 0,-1 1,1-1,0 0,0 0,0 0,0 0,0 1,0-1,1 0,-1 0,0 0,1 0,-1 0,1 0,-1 0,1 0,-1 1,1-2,0 1,-1 0,1 0,0 0,0 0,0 0,-1-1,1 1,0 0,0-1,0 1,1 0,4-2,-1 1,0-1,1 0,-1 0,0-1,0 0,0 0,0 0,0 0,0-1,-1 0,1 0,-1 0,1 0,-1-1,0 0,-1 1,1-2,-1 1,0 0,0-1,0 1,0-1,-1 0,0 0,0 0,2-5,-4 8,0 1,0 0,0-1,0 1,-1 0,1-1,0 1,0 0,-1-1,1 1,-1 0,1-1,-1 1,0 0,1 0,-1 0,0 0,0 0,0 0,0 0,0 0,0 0,0 0,0 0,0 1,0-1,-1 0,1 1,0-1,0 1,-1-1,1 1,0 0,-1-1,1 1,0 0,-1 0,1 0,0 0,-1 0,1 0,-1 1,1-1,-1 0,-59 16,0 16,71-41,-6 6,-1 1,1-1,-1 0,0 0,0 0,0 0,-1-1,1 1,-1-1,0 0,0 1,0-1,0 0,-1 0,1 0,-1-1,0-1,-1 4,-1 1,0 0,0 0,0 0,-1 1,1-1,0 0,0 0,0 0,-1 1,1-1,0 1,-1-1,1 1,0-1,-1 1,1 0,-1 0,1 0,0 0,-1 0,1 0,-1 0,1 0,0 0,-1 1,1-1,-1 0,1 1,0-1,-1 1,1 0,0-1,0 1,0 0,-1 0,1 0,0 0,0 0,-3 1,-122 72,126-74,0 0,1 0,-1 0,0 1,0-1,1 0,-1 0,0 0,0 1,0-1,0 0,1 1,-1-1,0 0,0 0,0 1,0-1,0 0,0 1,0-1,0 0,0 1,0-1,0 0,0 0,0 1,36-17,13-26,-80 46,13 7,2 1,-1 1,2 0,0 1,0 1,1 0,1 1,1 0,0 1,1 0,1 1,-8 18,17-34,0 0,0 0,0 0,0 0,0 0,0 0,1 0,-1 1,1-1,-1 0,1 0,0 1,0-1,0 0,0 0,1 1,-1-1,0 0,1 0,0 0,-1 0,1 0,0 1,0-1,-1-2,0 0,0 0,0-1,0 1,0 0,0-1,0 1,0 0,-1 0,1-1,0 1,0 0,0 0,0-1,0 1,0 0,1-1,-1 1,0 0,0 0,0-1,0 1,0 0,0 0,0-1,1 1,-1 0,0 0,0-1,0 1,0 0,1 0,-1 0,0-1,0 1,1 0,-1 0,0 0,0 0,1 0,-1 0,0-1,0 1,1 0,-1 0,0 0,1 0,-1 0,0 0,0 0,1 0,-1 0,0 0,1 0,-1 0,0 1,1-1,-6-29,-7-6,10 31,0 0,0 0,0-1,0 1,1-1,0 1,0-1,0 0,0 1,1-1,0 0,0 1,0-1,0 0,1 1,0-1,0 0,1-4,7-2</inkml:trace>
  <inkml:trace contextRef="#ctx0" brushRef="#br0" timeOffset="-86604.953">10709 4857,'-5'0,"-6"0,-6 0,0 4,-3 3,-1-1,1 3,1 1,2 3,5 0,-1-3,3-3</inkml:trace>
  <inkml:trace contextRef="#ctx0" brushRef="#br0" timeOffset="-86190.898">10371 5082,'-10'19,"-3"11,1 6,2 1,3-1,3-1,2-8</inkml:trace>
  <inkml:trace contextRef="#ctx0" brushRef="#br0" timeOffset="-85876.064">10427 5505,'0'19,"5"12,6 0,6-5,1-3,-4-4</inkml:trace>
  <inkml:trace contextRef="#ctx0" brushRef="#br0" timeOffset="-85620.971">10625 5759,'14'0,"10"0,1-5,-4-1</inkml:trace>
  <inkml:trace contextRef="#ctx0" brushRef="#br0" timeOffset="-85434.618">10850 5704,'9'-5,"4"-2</inkml:trace>
  <inkml:trace contextRef="#ctx0" brushRef="#br0" timeOffset="-85271.629">10992 5647,'14'-10,"5"-2</inkml:trace>
  <inkml:trace contextRef="#ctx0" brushRef="#br0" timeOffset="-85105.515">10992 5647,'24'-19,"12"-7,1-3,-1 3,-8 6</inkml:trace>
  <inkml:trace contextRef="#ctx0" brushRef="#br0" timeOffset="-84954.857">11245 5421</inkml:trace>
  <inkml:trace contextRef="#ctx0" brushRef="#br0" timeOffset="-84770.657">11245 5421,'15'-24,"4"-13,-1 0</inkml:trace>
  <inkml:trace contextRef="#ctx0" brushRef="#br0" timeOffset="-84605.659">11302 5167,'0'0</inkml:trace>
  <inkml:trace contextRef="#ctx0" brushRef="#br0" timeOffset="-84456.21">11245 5026,'0'0</inkml:trace>
  <inkml:trace contextRef="#ctx0" brushRef="#br0" timeOffset="-84207.632">11076 4884,'0'0</inkml:trace>
  <inkml:trace contextRef="#ctx0" brushRef="#br0" timeOffset="-83958.504">11076 4884,'-14'-4,"-5"-3</inkml:trace>
  <inkml:trace contextRef="#ctx0" brushRef="#br0" timeOffset="-83957.504">10963 4857,'0'0</inkml:trace>
  <inkml:trace contextRef="#ctx0" brushRef="#br0" timeOffset="-78336.386">11245 4123,'-136'30,"126"-25,1 1,-1 0,1 1,1 0,-1 0,1 1,0 0,1 0,0 1,0 0,1 0,0 1,1-1,0 1,0 1,1-1,-2 9,-24 103,28-112,-1 1,2 0,0-1,0 1,1 0,0 0,1-1,0 1,1 0,0-1,0 1,1-1,1 0,0 0,0 0,1 0,0-1,1 0,0 0,0 0,1-1,0 1,1-2,-1 1,2-1,-1 0,1-1,2 1,138 69,-133-71,0-1,0-1,1 0,-1-1,0 0,1-2,-1 0,1-1,-1 0,1-1,-1-1,0-1,0 0,0-1,-1-1,0 0,0-2,0 1,2-4,93-83,-86 68,-13 13,-1-1,0 0,0 0,-2-1,0 0,-1-1,0 0,3-12,12-62,-20 74,-1 0,-1 0,0 0,-1 1,-1-1,-1 0,0 0,-1 1,0 0,-1 0,-1 0,-1 0,0 1,0 0,-6-6,13 20,-8-11,-1 0,0 1,-1 0,0 0,-1 1,0 1,0 0,-1 0,0 1,0 0,-1 1,-1 0,-3 1,0 0,0 1,-1 0,1 2,-1 0,0 1,0 1,1 0,-14 3,-17-1,32-3,0 1,0 1,1 0,-1 1,0 1,1 0,-1 1,1 1,0 0,0 1,1 1,0 0,0 1,1 0,0 2,0-1,1 1,0 1,1 0,0 1,1 0,0 1,-3 9,2 1,0 1,2 0,1 0,0 0,2 1,0 9,3-15,0 1,2-1,0 1,1 0,2-1,0 1,0-1,2 1,1-1,0 0,1-1,8 18,-9-26,0 0,0-1,1 0,0 0,0 0,1 0,0-1,1 0,0-1,0 0,0 0,1 0,0-1,0-1,1 1,0-2,0 1,0-1,10 2,100 42,-103-47,-2-3</inkml:trace>
  <inkml:trace contextRef="#ctx0" brushRef="#br0" timeOffset="-74401.043">12120 3192,'-20'50,"-96"99,-108 213,153-251,32-50,33-60,2-5</inkml:trace>
  <inkml:trace contextRef="#ctx0" brushRef="#br0" timeOffset="-72204.596">12204 3050,'-44'37,"-165"85,124-82,84-39,0 0,0 0,0-1,0 1,1 0,-1 0,0 0,1 0,-1 0,0 0,1 0,-1 0,1 0,0 0,-1 0,1 0,0 1,0-1,-1 0,1 0,0 0,0 0,0 0,1 1,-1-1,0 0,0 0,1 0,-1 0,0 0,1 0,-1 0,1 0,0 0,-1 0,1 0,0 0,-1 0,1 0,0 0,0-1,0 1,0 0,0-1,45 37,-41-34,72 43,-50-31,0 1,-1 1,-2 1,1 2,9 10,-35-31,1 0,0 0,0 0,0 0,-1 0,1 0,0 0,0 0,1 0,-1 0,0 0,0 0,0 0,1 0,-1 0,0 0,1 0,-1 0,1 1,-1-1,1 0,-1 0,1 0,0 1,-1-1,1 0,0 0,0 1,-1-1,1 1,0-1,0 1,0-1,0 1,0 0,0-1,0 1,0 0,0 0,0-1,0 1,0 0,0 0,0 0,0 0,0 0,0 1,0-1,0 0,0 0,0 1,0-1,-1 1,1-1,0 0,0 1,0 0,0-1,0 1,-1-1,1 1,0 0,-1 0,1-1,0 1,-1 1,-50-232,43 123,-9 90,5 16</inkml:trace>
  <inkml:trace contextRef="#ctx0" brushRef="#br0" timeOffset="-70301.689">12684 3558,'11'-2,"0"0,-1-1,1 0,-1-1,0 0,0-1,-1 0,1 0,-1-1,0-1,-1 1,1-1,-1-1,-1 0,1 0,-1 0,-1-1,0 0,0 0,0 0,-1-1,-1 0,0 0,2-7,31-68,-36 85,0 0,0 1,0-1,0 1,0-1,0 1,0-1,-1 1,1-1,0 1,0 0,-1 0,1-1,0 1,-1 0,1 0,-1 0,1-1,-1 1,1 0,-1 0,0 0,1 0,-1 0,0 0,0 0,0 0,0 0,0 0,0 0,0 0,0 0,0 0,0 0,0 0,0 0,41 259,3-63,-43-188,1 1,0-1,0 1,1-1,0 0,1 0,0 0,0-1,1 1,4 4,-8-12,1-1,0 0,-1 0,1 0,-1 0,1 0,-1 0,1-1,-1 1,1 0,-1-1,1 1,-1-1,1 0,-1 1,0-1,1 0,-1 0,0 0,0 0,0 0,1 0,-1 0,0 0,0-1,-1 1,1 0,0-1,0 1,-1 0,1-1,-1 1,1-1,-1 1,1-1,-1 1,0-1,0-1,4-5,110-252,-22 31,-72 156,-35 95,5 26,7-24</inkml:trace>
  <inkml:trace contextRef="#ctx0" brushRef="#br0" timeOffset="-69952.681">13475 3643,'0'29,"0"19,0 6,0-2,0-4,0-15,0-18,0-12</inkml:trace>
  <inkml:trace contextRef="#ctx0" brushRef="#br0" timeOffset="-69397.67">13504 3558,'225'5,"-221"-5,-1 0,0 0,0 1,1-1,-1 1,0-1,0 1,0 0,0 0,0 1,0-1,0 1,0-1,0 1,0 0,-1 0,1 0,-1 0,1 1,-1-1,0 1,0-1,0 1,0 0,-1 0,1-1,-1 1,0 0,0 1,0-1,0 0,0 0,-1 0,1 1,-1-1,0 0,0 0,0 1,0-1,-1 0,1 0,-1 1,-3 4,-1 1,-1-1,1 1,-1-2,0 1,-1-1,0 0,0 0,-1-1,1 0,-3 1,-45 43,54-48,0-1,0 0,0 1,0-1,0 1,0-1,0 1,0-1,0 1,1 0,-1-1,1 1,-1 0,1 0,0 0,-1-1,1 1,0 0,0 0,0-1,1 1,-1 0,0 0,1 0,-1-1,1 1,-1 0,1-1,0 1,0-1,0 1,0-1,0 1,0-1,0 1,0-1,1 0,0 1,64 36,-40-26,-24-11,0 0,0 0,0 0,0 0,0 0,0 1,-1-1,1 1,0-1,-1 1,1-1,-1 1,1 0,-1 0,0 0,0 0,0 0,0 0,0 0,0 0,0 0,-1 0,1 0,-1 1,0-1,1 0,-1 0,0 1,0-1,-1 0,1 1,0-1,-1 0,1 0,-1 0,0 0,0 0,0 1,0-1,0 0,0-1,0 1,-1 0,1 0,-1-1,1 1,-1 0,0-1,0 0,-1 2,-7 3,0-1,-1 0,1 0,-1-1,-1 0,1 0,0-2,-1 1,1-2,-1 1,0-2,1 1,-1-2,0 1,0-2,1 1,-1-2,1 1,0-2,-2 0,-9-7,3-1</inkml:trace>
  <inkml:trace contextRef="#ctx0" brushRef="#br0" timeOffset="-66848.7">12911 2994,'169'27,"216"-26,-423-39,-38-29,58 52</inkml:trace>
  <inkml:trace contextRef="#ctx0" brushRef="#br0" timeOffset="-65781.196">12544 2401,'-10'14,"-3"15,-4 2,1 1,3-1,-1-5,2-2,3-1,-2-4,1 0,-3 1,2 2,-4-3,3 0,-3-2,1-5</inkml:trace>
  <inkml:trace contextRef="#ctx0" brushRef="#br0" timeOffset="-65194.118">12826 1921,'0'-10,"0"3,0 6,-5 3,-1 7,-5 2,0 3,-4 5,2 3,2 3,8-3,5-9,2-8</inkml:trace>
  <inkml:trace contextRef="#ctx0" brushRef="#br0" timeOffset="-59779.206">6194 5280,'14'0,"15"0,7 0,2 0,-1 0,-1 0,-3 0,-1 0,-2 0,-1 0,-1 0,0 0,-1 0,1 0,-4 0</inkml:trace>
  <inkml:trace contextRef="#ctx0" brushRef="#br0" timeOffset="-59450.065">7266 5280,'29'0,"14"0,4 0,0 0,-4 0,-4 0,-4 0,-4 0,-1 0,-2 0,0 0,-1 0,-4 0</inkml:trace>
  <inkml:trace contextRef="#ctx0" brushRef="#br0" timeOffset="-59167.725">8253 5308,'34'-5,"16"-1,4 0,-3 1,-4 2,-6 0,-5 2,-4 1,-3 0,-1 0,0 0,-1 1,-5-1</inkml:trace>
  <inkml:trace contextRef="#ctx0" brushRef="#br0" timeOffset="-58925.451">9129 5280,'29'0,"19"0,6-5,-2-1,-4-1,-5 2,-7 2,-3 1,-3 0,-7 2</inkml:trace>
  <inkml:trace contextRef="#ctx0" brushRef="#br0" timeOffset="-58210.691">9862 5308,'34'-5,"11"-1</inkml:trace>
  <inkml:trace contextRef="#ctx0" brushRef="#br0" timeOffset="-50192.136">12882 6973,'0'-5,"5"-1,-4 0,-6 1,-7 2,-7 0,1 7,-2 2,-3 0,3 4,1 0,-3-1,4 2,4-1</inkml:trace>
  <inkml:trace contextRef="#ctx0" brushRef="#br0" timeOffset="-49881.933">12600 7086,'-5'10,"-6"7,-1 6,1 4,7-2,5-7</inkml:trace>
  <inkml:trace contextRef="#ctx0" brushRef="#br0" timeOffset="-49659.73">12544 7340,'4'9,"3"9,-1 1</inkml:trace>
  <inkml:trace contextRef="#ctx0" brushRef="#br0" timeOffset="-49408.36">12657 7481,'0'9,"0"9,0 1</inkml:trace>
  <inkml:trace contextRef="#ctx0" brushRef="#br0" timeOffset="-49180.855">12826 7594,'0'14,"5"5,1 0</inkml:trace>
  <inkml:trace contextRef="#ctx0" brushRef="#br0" timeOffset="-48903.494">13024 7650,'9'10,"4"3</inkml:trace>
  <inkml:trace contextRef="#ctx0" brushRef="#br0" timeOffset="-48661.173">13277 7679,'10'-5,"3"-1</inkml:trace>
  <inkml:trace contextRef="#ctx0" brushRef="#br0" timeOffset="-48660.173">13447 7537,'0'0</inkml:trace>
  <inkml:trace contextRef="#ctx0" brushRef="#br0" timeOffset="-48412.4">13447 7537,'10'-19,"2"-11,1-1</inkml:trace>
  <inkml:trace contextRef="#ctx0" brushRef="#br0" timeOffset="-48411.4">13559 7256,'0'-5,"0"-2</inkml:trace>
  <inkml:trace contextRef="#ctx0" brushRef="#br0" timeOffset="-48178.267">13531 7086</inkml:trace>
  <inkml:trace contextRef="#ctx0" brushRef="#br0" timeOffset="-48177.267">13531 7086,'-19'-10,"-11"-7,-1-2</inkml:trace>
  <inkml:trace contextRef="#ctx0" brushRef="#br0" timeOffset="-48007.713">13362 6945,'-5'0,"-1"0</inkml:trace>
  <inkml:trace contextRef="#ctx0" brushRef="#br0" timeOffset="-47840.194">13193 6889,'0'0</inkml:trace>
  <inkml:trace contextRef="#ctx0" brushRef="#br0" timeOffset="-47659.565">13051 6889,'-19'9,"-11"4,-6-1,4-2</inkml:trace>
  <inkml:trace contextRef="#ctx0" brushRef="#br0" timeOffset="-46579.338">13024 6889,'-15'0,"-9"0,-1 4,0 3,-2-1,5 3,5 1</inkml:trace>
  <inkml:trace contextRef="#ctx0" brushRef="#br0" timeOffset="-40477.092">14011 6973,'2'-1,"-1"0,0 0,1 0,-1 0,0 0,0-1,0 1,0 0,0-1,0 1,0 0,0-1,-1 1,1-1,0 0,-1 1,1-1,-1 1,0-1,0 0,1 1,-1-1,0 0,0 1,-1-1,1 0,0 1,0-1,-1 0,1 1,-1-1,0 1,1-1,-1 1,0-1,0 1,0 0,0-1,0 1,0 0,0 0,0-1,-1 1,1 0,0 0,-1 1,1-1,-1 0,1 0,-1 1,1-1,-1 1,0-1,1 1,-1-1,0 1,-10 1,0 1,1 0,-1 1,1 0,-1 1,1 0,0 0,0 1,1 1,0 0,0 1,0-1,0 2,1-1,1 2,-1-1,1 1,1 0,-1 1,-2 5,-94 139,97-139,0 0,1 0,1 1,1 0,0 0,1 0,0 0,2 1,0-1,0 1,2-1,0 1,1-1,1 1,0-3,0-1,1 1,1-1,0 0,1 0,0 0,1-1,0 0,1 0,1-1,0 0,0-1,1 0,0 0,1-1,0 0,0-1,1 0,0-1,1 0,-1-1,1-1,0 0,10 2,141 24,34-33,-184-1,0-1,0-1,0 0,0 0,-1-2,0 0,0 0,0-1,-1 0,-1-2,1 1,-1-1,-1-1,0 1,-1-2,3-3,26-25,-28 28,0 0,-1 0,-1-1,0 0,-1-1,0 0,-1 0,0 0,-1 0,-1-1,-1 0,0 0,0 0,-2-1,0 1,-1-8,-3 4,-2 1,0 1,-2-1,0 1,0 0,-2 0,0 1,-1 0,0 1,-1 0,-1 1,-1 0,0 0,0 2,-15-11,13 8,2 0,0 0,-2 0,1 1,-2 1,1 1,-2 0,0 1,0 1,-1 0,0 1,-1 1,1 1,-2 1,1 1,-1 0,0 1,0 1,-2 1,12 4,-1-1,1 2,0-1,0 1,0 1,1 0,-1 0,1 1,0 0,0 1,0 0,1 0,-5 6,-1-2</inkml:trace>
  <inkml:trace contextRef="#ctx0" brushRef="#br0" timeOffset="-34670.492">14068 6973,'-14'2,"0"1,0 1,1 0,-1 1,1 0,0 1,1 0,-1 1,1 1,0 0,-6 6,-108 78,125-92,1 0,-1 1,0-1,1 0,-1 1,1-1,0 1,-1-1,1 1,-1-1,1 1,0-1,-1 1,1-1,0 1,0 0,-1-1,1 1,0 0,0-1,0 1,0-1,0 1,0 0,0-1,0 1,0 0,0-1,0 1,0 0,0-1,1 1,-1-1,0 1,0 0,1-1,-1 1,0-1,1 1,-1-1,1 1,-1-1,0 1,1-1,-1 0,1 1,-1-1,1 0,0 1,-1-1,1 0,-1 1,1-1,0 0,-1 0,1 0,-1 0,1 0,0 0,-1 0,1 0,0 0,-1 0,1 0,0 0,44-3,143-89,-158 76,-1-1,-1-1,-1-2,0-1,14-16,-29 19,-22 15,-30 17,-159 125,147-98,30-24,0 0,1 1,1 2,1 0,-16 21,33-40,1 0,0 0,0-1,0 1,0 0,0 1,0-1,1 0,-1 0,0 0,0 0,1 1,-1-1,1 0,-1 1,1-1,0 0,-1 1,1-1,0 0,0 1,0-1,0 1,0-1,0 0,1 1,-1-1,0 0,1 1,-1-1,1 0,-1 1,1-1,0 0,-1 0,1 1,0-1,0 0,0 0,0 0,0 0,0 0,0-1,0 1,0 0,0 0,1-1,-1 1,0 0,1-1,-1 0,0 1,1-1,-1 0,0 1,1-1,-1 0,1 0,-1 0,0 0,1 0,-1-1,0 1,1 0,-1-1,0 1,1-1,0 0,24-7,1-1,-1-1,-1-2,1-1,17-12,16-7,14-17,-73 49,0 0,0 0,-1 0,1 0,0 0,-1 0,1 0,0 0,0 0,-1 0,1 0,0 0,0 0,-1 0,1 0,0-1,-1 1,1 0,0 0,0 0,-1 0,1 0,0-1,0 1,0 0,-1 0,1 0,0-1,0 1,0 0,0 0,-1-1,1 1,0 0,0 0,0-1,0 1,0 0,0 0,0-1,0 1,0 0,0-1,0 1,0 0,0 0,0-1,0 1,-30 10,-2 4,1 1,0 2,1 1,1 1,1 1,-4 6,5 12,27-38,0 1,0 0,-1-1,1 1,0 0,0 0,0-1,0 1,-1 0,1 0,0 0,1-1,-1 1,0 0,0 0,0-1,0 1,0 0,1-1,-1 1,0 0,1 0,-1-1,1 1,-1-1,1 1,-1 0,1-1,-1 1,1-1,-1 1,1-1,0 1,-1-1,1 0,0 1,-1-1,1 0,0 0,-1 1,1-1,0 0,0 0,-1 0,1 0,0 0,0 0,-1 0,1 0,0 0,0 0,0 0,-1 0,1-1,0 1,-1 0,1-1,0 1,137-59,-67 20,-210 135,76-44,63-51,1 0,0 0,0 0,0 0,1 0,-1-1,0 1,0-1,0 1,0-1,1 1,-1-1,0 1,0-1,1 0,-1 0,0 0,1 0,-1 0,0 0,1 0,-1 0,0 0,0-1,1 1,-1 0,0-1,0 1,1-1,-1 0,0 1,0-1,0 0,0 0,120-45,-138 71,-91 54,108-79,-1 0,1 0,-1 0,0 0,1 0,-1 1,1-1,-1 0,1 1,-1-1,1 0,-1 1,1-1,-1 1,1-1,-1 0,1 1,0-1,-1 1,1-1,0 1,-1 0,1-1,0 1,0-1,-1 1,1-1,0 1,0 0,0-1,0 1,0 0,0-1,0 1,0-1,0 1,0 0,0-1,1 1,-1-1,0 1,0 0,0-1,1 1,-1-1,0 1,1-1,-1 1,1-1,-1 1,0-1,1 1,-1-1,1 0,-1 1,37-1,15-17,49-6,-100 24,0 0,0 0,1 0,-1 1,0-1,0 0,0 0,-1 1,1-1,0 1,0-1,-1 0,1 1,-1-1,1 1,-1 0,0-1,1 1,-1-1,0 1,0 0,0-1,0 1,-1-1,1 1,0-1,-1 1,1-1,-1 1,1-1,-1 1,0-1,0 1,1-1,-1 0,0 1,0-1,0 0,-1 0,1 0,0 0,0 0,-1 0,1 0,0 0,-1 0,1-1,-2 1,-7 14,9-14,0 0,1-1,-1 1,0 0,1 0,-1 0,1 0,-1 0,1 0,-1 0,1 0,0 0,-1 0,1 0,0 1,0-1,0 0,0 0,0 0,0 0,0 0,0 0,0 0,1 0,-1 1,0-1,1 0,-1 0,1 0,-1 0,1 0,-1 0,1-1,0 1,0 0,-1 0,1 0,0-1,0 1,0 0,0-1,0 1,0 0,0-1,0 0,0 1,0-1,0 1,0-1,0 0,0 0,0 0,0 0,0 0,1 0,-1 0,0 0,0 0,0 0,0-1,0 1,0 0,0-1,0 1,0-1,0 1,0-1,0 0,180-77,-182 79,1-1,0 1,0-1,0 1,0-1,0 1,0-1,0 1,1 0,-1-1,0 1,0-1,0 1,0-1,1 1,-1-1,0 1,1-1,-1 1,0-1,1 1,-1-1,0 0,1 1,-1-1,1 0,-1 1,1-1,-1 0,1 1,-1-1,1 0,-1 0,1 0,-1 1,1-1,-1 0,1 0,0 0,-1 0,1 0,-1 0,1 0,-1 0,1 0,0-1,-1 1,1 0,-1 0,1 0,-37 40,33-37,-26 29,29-32,-1 1,1-1,0 0,-1 1,1-1,-1 1,1-1,0 0,-1 1,1-1,0 1,0-1,-1 1,1-1,0 1,0-1,0 1,0-1,0 1,-1-1,1 1,0 0,0-1,0 1,1-1,-1 1,0-1,0 1,0-1,0 1,0-1,1 1,-1-1,0 1,0-1,1 1,-1-1,0 1,1-1,-1 0,0 1,1-1,-1 1,1-1,-1 0,1 0,-1 1,1-1,-1 0,1 0,-1 1,1-1,-1 0,1 0,-1 0,1 0,-1 0,1 0,-1 0,1 0,0 0,-1 0,1 0,-1 0,1 0,10-2,0-1,-1 0,1 0,-1-1,1 0,-1-1,0 0,-1-1,1 0,6-6,1 2,-93 86,72-60,32-27,-11 2,-1 0,0-1,-1-1,0-1,0 0,-1 0,-1-2,8-9,-20 22,0 0,0 0,0 0,0 1,0-1,0-1,0 1,0 0,-1 0,1 0,0 0,-1 0,1-1,-1 1,1 0,-1-1,0 1,1 0,-1-1,0 1,0 0,0-1,0 1,0 0,0-1,-1 1,1 0,0-1,-1 1,1 0,-1 0,1-1,-1 1,1 0,-1 0,0 0,0 0,0 0,1 0,-1 0,0 0,0 0,-1 0,1 0,0 0,0 1,0-1,0 1,-1-1,1 0,0 1,0 0,-1-1,1 1,0 0,-1 0,1 0,-1 0,1 0,0 0,-1 0,1 0,0 1,-1-1,1 0,0 1,-1 0,-60 14,70-28,3 3,-2 4,0 0,0-1,-1 0,0 0,-1-1,0 0,0 0,0-1,-1 1,0-2,-1 1,0-1,-1 1,0-1,2-6,-6 15,0-1,0 1,0-1,0 1,0 0,-1-1,1 1,0 0,-1-1,1 1,-1 0,1-1,-1 1,1 0,-1 0,0 0,0-1,0 1,0 0,1 0,-1 0,-1 0,1 0,0 1,0-1,0 0,0 0,-1 1,1-1,0 1,0-1,-1 1,1 0,0-1,-1 1,1 0,-1 0,1 0,0 0,-1 0,1 0,-1 0,1 1,-62 11,42-3,2-2,35-19,78-61,-125 78,2 10,2 0,0 2,1 2,1 0,-10 10,28-20,20-15,20-16,125-101,-157 123,0-1,0 1,0-1,0 1,0-1,0 1,-1-1,1 0,0 0,0 1,-1-1,1 0,-1 0,1 0,-1 0,1 1,-1-1,1 0,-1 0,0 0,1 0,-1 0,0 0,0 0,0 0,0 0,0 0,0 0,0-1,0 1,0 0,0 0,-1 0,1 0,0 0,-1 1,1-1,-1 0,1 0,-1 0,1 0,-1 0,0 0,1 1,-1-1,0 0,0 1,1-1,-1 0,0 1,0-1,0 1,0-1,0 1,0 0,0-1,0 1,0 0,0 0,0 0,0 0,-10 1,0 0,0 1,0 1,1 0,-1 0,1 1,0 0,0 1,0 0,0 1,-6 5,-67 30,83-41,0 0,0-1,0 1,0 0,0 0,0-1,0 1,0 0,0 0,0 0,0-1,0 1,-1 0,1 0,0-1,0 1,0 0,0 0,0-1,0 1,0 0,-1 0,1 0,0 0,0-1,0 1,-1 0,1 0,0 0,0 0,0 0,-1-1,1 1,0 0,0 0,-1 0,1 0,0 0,0 0,-1 0,1 0,0 0,0 0,-1 0,1 0,0 0,0 0,-1 0,1 0,21-19,-18 16,114-116,-116 118,0 1,-1-1,1 1,0-1,-1 0,1 1,0-1,-1 0,1 0,-1 0,1 1,-1-1,1 0,-1 0,0 0,1 0,-1 0,0 0,0 0,0 0,0 0,0 0,0 0,0 1,0-1,0 0,0 0,0 0,-1 0,1 0,0 0,-1 0,1 0,-1 0,1 1,-1-1,1 0,-1 0,1 1,-1-1,0 0,1 1,-1-1,0 0,0 1,0-1,1 1,-1-1,0 1,0 0,0-1,0 1,0 0,0 0,0 0,0-1,-57 7,-103 86,268-198,-104 103,-1 1,0-1,0 0,0 0,0 0,-1 0,1 0,-1 0,0 0,0-1,0 1,0 0,0-1,-1 1,0 0,1-1,-1 1,0-2,-1 4,1-1,0 1,-1 0,1-1,-1 1,1 0,-1-1,1 1,-1 0,0 0,0 0,0 0,0 0,0 0,0 0,0 0,0 0,0 0,0 0,0 1,0-1,-1 0,1 1,0-1,0 1,-1-1,1 1,-1 0,1-1,0 1,-1 0,1 0,0 0,-1 0,1 0,-1 1,1-1,0 0,-1 1,1-1,0 1,-1-1,1 1,0-1,0 1,-24 9,1 1,1 0,0 2,1 1,0 0,1 2,-4 2,135-111,-111 93,1 0,-1 0,0 0,1 1,-1-1,1 0,-1 0,0-1,1 1,-1 0,1 0,-1 0,1 0,-1 0,1-1,-1 1,0 0,1 0,-1-1,1 1,0 0,-1-1,1 1,-1-1,1 1,-1 0,1-1,0 1,-1-1,1 1,0-1,0 1,-1-1,1 1,0-1,0 0,0 1,0-1,-1 1,1-1,0 1,0-1,0 0,0 1,1-1,-1 1,0-1,0 0,0 1,0-1,0 1,1-1,-1 1,0-1,1 1,-1-1,0 1,1-1,-1 1,0-1,1 1,-1 0,1-1,-1 1,1 0,-1-1,1 1,-46 13,14 4,1 2,1 0,0 3,2 0,0 2,2 0,-4 8,24-27,0 0,0 0,1 1,0-1,0 1,1 0,-1 1,1-1,1 0,-1 1,1 0,0-1,1 2,2-6,1-1,0 1,0-1,0 1,-1-1,2 1,-1-1,0 0,0 0,0 0,0 0,1-1,-1 1,0 0,1-1,-1 0,1 1,-1-1,0 0,1 0,-1-1,1 1,-1 0,0-1,1 1,-1-1,0 0,0 0,1 0,-1 0,0 0,0 0,1-2,52-20,-54 24,-1 1,0 0,1-1,-1 1,0-1,0 1,0 0,0-1,0 1,-1 0,1-1,0 1,-1-1,1 1,-1-1,1 1,-1-1,0 1,0-1,0 0,0 1,0-1,0 0,0 0,0 1,0-1,0 0,-1 0,1 0,0-1,-1 1,0 0,-117 121,118-121,0 0,0 1,1-1,-1 0,0 0,1 0,-1 0,1 1,-1-1,1 0,-1 1,1-1,0 0,0 1,0-1,0 0,0 1,0-1,0 1,0-1,0 0,1 1,-1-1,1 0,-1 0,1 1,-1-1,1 0,0 0,-1 0,1 0,0 1,0-1,0 0,0-1,0 1,0 0,0 0,0 0,0 0,1-1,-1 1,0-1,1 1,23 26,-24-26,0-1,-1 1,1 0,0-1,0 1,0 0,-1 0,1-1,0 1,0 0,-1 0,1 0,-1 0,1 0,-1 0,1 0,-1 0,0 0,1 0,-1 0,0 0,0 0,0 0,0 0,0 0,0 0,0 0,0 0,0 0,-1 0,1 0,0 0,0 0,-1 0,1 0,-1 0,1 0,-1 0,0 0,1 0,-1 0,0-1,1 1,-1 0,0 0,0-1,0 1,0-1,0 1,0-1,0 1,0-1,0 1,0-1,0 0,0 1,0-1,0 0,0 0,0 0,-1 0,-6-4,0-1,0 0,0-1,1 1,0-1,0-1,0 1,1-1,0 0,1-1,-1 0,1 0,1 0,0 0,0 0,0-1,1 0,0 0,1 0,-2-8,9 107,-4-82,1 0,0 0,0 0,1-1,0 1,0-1,1 0,-1 0,2 0,-1-1,1 1,0-1,0 0,1 0,0-1,0 1,0-1,2 0,-7-4,-1-1,1 1,-1-1,1 1,0-1,-1 1,1-1,0 0,-1 1,1-1,0 0,0 0,-1 1,1-1,0 0,0 0,-1 0,1 0,0 0,0 0,-1 0,1 0,0-1,0 1,-1 0,1 0,0-1,-1 1,1 0,0-1,-1 1,1 0,0-1,-1 1,1-1,-1 1,1-1,-1 0,1 1,-1-1,1 1,-1-1,1 0,-1 1,0-1,0 0,1 0,-1 1,0-1,0 0,0 0,0 1,0-1,0 0,0 0,0 1,0-1,0 0,0 0,0 1,0-1,-1 0,-6-50,5 44,-1-2,0 0,0 0,1 0,0 0,1 0,0-1,1 1,-1 0,2-1,-1 1,2-1,-1 10,1 1,0-1,-1 1,1 0,-1-1,1 1,-1 0,1 0,-1 0,0 0,1 0,-1 0,0 1,0-1,0 0,0 1,0-1,0 1,0-1,0 1,0-1,-1 1,1-1,-1 1,1 0,-1 0,0-1,0 1,0 0,3 5,-1 1,-1-1,1 0,0 1,1-1,0 0,0 0,0-1,1 1,0-1,1 1,-1-1,1-1,0 1,1-1,-1 1,1-2,0 1,0-1,1 1,-1-2,1 1,0-1,0 0,0 0,7 1,6-5,1 0,-1-2,0 0,0-1,0-1,0-1,-1-1,0 0,0-2,-1 0,0-1,0-1,-1 0,-1-1,6-6,-13 13,0-1,0 0,0 0,-1-1,0 0,-1 0,1-1,-1 0,-1 0,1-1,-2 0,1 0,-1 0,3-9,-7 17,-1 0,0 0,1-1,-1 1,0 0,0-1,0 1,0 0,0-1,0 1,0 0,-1 0,1-1,0 1,-1 0,1-1,-1 1,1 0,-1 0,0 0,1 0,-1 0,0 0,0 0,0 0,0 0,0 0,0 0,0 0,0 1,0-1,0 0,0 1,-1-1,1 1,0-1,0 1,-1 0,1-1,0 1,0 0,-1 0,1 0,0 0,-1 0,1 0,0 0,-1 1,-64 12,35-1,1 1,0 2,1 1,1 2,1 0,0 2,2 1,-5 5,29-25,0-1,0 1,0 0,0-1,0 1,0 0,1 0,-1-1,0 1,0 0,1 0,-1 0,1 0,-1 0,1 0,-1 0,1 0,-1 0,1 0,0 1,0-1,-1 0,1 0,0 0,0 0,0 0,0 0,1 1,-1-1,0 0,0 0,1 0,-1 0,0 0,1 0,-1 0,1 0,0 0,-1 0,1 0,0 0,-1 0,1-1,0 1,0 0,0 0,0-1,0 1,0-1,0 1,0-1,0 1,0-1,0 1,0-1,0 0,0 0,0 1,0-1,1 0,-1 0,0 0,0 0,0-1,0 1,0 0,0 0,1-1,-1 1,0-1,20-2,-1-1,0 0,0-2,0-1,0 0,-1-1,0-2,-1 1,0-2,0-1,0-1,128-84,-146 97,1-1,0 1,-1 0,1-1,-1 1,1-1,-1 1,0 0,1-1,-1 1,1-1,-1 1,0-1,1 0,-1 1,0-1,0 1,1-1,-1 0,0 1,0-1,0 1,0-1,0 0,0 1,0-1,0 0,0 1,0-1,0 1,0-1,0 0,-1 1,1-1,0 1,0-1,-1 0,1 1,0-1,-1 1,1-1,0 1,-1-1,1 1,-1 0,1-1,-1 1,1-1,-1 1,1 0,-1-1,0 1,1 0,-1 0,1 0,-1-1,0 1,1 0,-1 0,0 0,1 0,-1 0,1 0,-1 0,0 0,0 1,-44 2,-174 88,152-58,-26 20,126-74,0-1,-2-2,-1-1,0-1,-2-2,23-30,-48 56,0-1,-1 0,0 0,1 0,-1 0,-1-1,1 1,0-1,-1 1,0-1,1 1,-2-1,1 0,0 0,-1 1,1-1,-1 0,0 0,-1 0,1 1,0-1,-1 0,0 0,0 1,0-1,-1 1,1-1,-1 1,1-1,-1 1,0 0,-1 0,1 0,0 0,-1 0,0 0,0 1,0-1,0 1,0 0,0 0,0 0,-1 0,1 1,-1-1,1 1,-1 0,0 0,1 0,-1 1,0-1,0 1,-1 0,-7 3,-1 1,0 0,1 1,0 1,0 0,0 0,1 1,0 1,0 0,1 0,0 1,0 0,1 1,1 0,-1 1,2 0,-1 0,1 0,1 1,0 1,5-12,-1 1,1 0,0-1,0 1,0 0,0 0,0 0,1 0,-1 0,1 0,-1 0,1 0,0 0,-1 0,1 0,0 1,1-1,-1 0,0 0,0 0,1 0,0 0,-1 0,1 0,0 0,0 0,0 0,0-1,0 1,0 0,0 0,1-1,-1 1,1-1,-1 1,1-1,0 0,-1 0,1 0,0 1,0-2,0 1,0 0,0 0,0-1,0 1,0-1,0 1,0-1,0 0,14-2,0 0,0-2,0 1,0-2,-1 0,0-1,0-1,0 0,-1-1,0-1,-1 0,0 0,0-2,2-2,-7 7,43-35,-144 134,-11 45,103-137,1-1,-1 1,0 0,1 0,-1 0,0-1,1 1,-1 0,1 0,-1 0,1 0,0 0,-1 0,1 0,0 0,0 0,0 0,0 0,0 0,0 0,0 0,0 0,0 0,0 0,0 0,1 0,-1 0,0 0,1 0,-1 0,1 0,-1 0,1-1,-1 1,1 0,0 0,-1 0,1-1,0 1,0 0,-1-1,1 1,0-1,0 1,0-1,0 1,0-1,0 0,0 1,0-1,0 0,0 0,0 0,0 1,0-1,0 0,0-1,0 1,0 0,0 0,0 0,0 0,0-1,0 1,0-1,0 1,0 0,0-1,0 0,50-25,-46 23,0-1,0 1,1 0,-1 0,1 0,-1 1,1 0,0 0,0 1,0-1,0 1,0 1,0-1,6 1,-10 1,0 0,0 1,-1-1,1 1,0 0,0-1,-1 1,1 0,-1 0,0 0,1 0,-1 0,0 1,0-1,-1 0,1 0,0 1,-1-1,1 0,-1 1,0-1,1 1,-1-1,-1 0,1 1,0-1,0 1,-1-1,0 0,1 1,-1-1,0 0,0 0,0 1,0-1,-1 0,1 0,0 0,-1-1,1 1,-1 0,0 0,0-1,0 1,0-1,-11 11,-1-1,0-1,-1-1,0 0,0-1,-1 0,0-1,-1-1,1 0,-1-2,0 0,0 0,-1-2,1 0,0-1,-1-1,1-1,-1 0,-14-3,4-6,28 10,1 0,-1 0,0 0,1 0,-1 0,0 0,1-1,-1 1,0 0,0 0,1 0,-1 0,0 0,0-1,1 1,-1 0,0 0,0 0,0-1,1 1,-1 0,0 0,0-1,0 1,0 0,1-1,-1 1,0 0,0 0,0-1,0 1,0 0,0-1,0 1,0 0,0-1,0 1,0 0,0 0,0-1,0 1,0 0,0-1,-1 1,1 0,0 0,0-1,0 1,0 0,-1 0,1-1,0 1,133 17,-121-16,10 2,0-1,0 0,0-2,0-1,0 0,0-2,0 0,9-4,-31 7,0 0,-1-1,1 1,0 0,0 0,-1-1,1 1,0 0,0-1,0 1,-1 0,1-1,0 1,0 0,0-1,0 1,0 0,0-1,0 1,-1 0,1-1,0 1,0 0,0-1,1 1,-1-1,0 1,0 0,0-1,0 1,0 0,0-1,0 1,1 0,-1-1,0 1,0 0,0-1,1 1,-1 0,0 0,0-1,1 1,-1 0,1 0,-40-4,-138 21,142-13,12-1,47-1,208 1,-202-14,-34 5</inkml:trace>
  <inkml:trace contextRef="#ctx0" brushRef="#br0" timeOffset="-33391.819">14124 7312,'-36'-135,"35"135,0 0,0 0,0 0,0 0,0 0,0 0,0 0,0 1,0-1,0 0,0 1,0-1,0 1,0-1,1 1,-1-1,0 1,0 0,1-1,-1 1,0 0,1 0,-1-1,1 1,-1 0,1 0,-1 0,1 0,-1 0,1 0,0 0,0 0,-1-1,1 1,0 0,0 0,0 0,0 0,0 0,0 0,0 0,1 0,-1 0,0 0,0 0,1 0,-1 0,1 0,-1 0,1 0,-2 4,-15 108,16-112,0 0,0 0,1 0,-1 0,0 0,0 0,1 0,-1 0,0 0,1-1,-1 1,1 0,-1 0,1 0,0-1,-1 1,1 0,0 0,-1-1,1 1,0-1,0 1,0-1,0 1,-1-1,1 1,0-1,0 0,0 0,0 1,0-1,0 0,0 0,0 0,0 0,0 0,0 0,0 0,0 0,0 0,0-1,0 1,0 0,-1-1,1 1,0-1,0 1,0-1,0 0,37-31,-35 29,-1 0,0 0,0 0,0 0,0 0,-1 0,1 0,-1 0,0-1,0 1,0 0,-1-1,1 1,-1-1,1 1,-1-1,0 1,-1-1,1 1,-1-1,1 1,-1-1,0 1,0-1,0 1,-1-1,-2 4,0 1,1-1,-1 1,1 0,-1 0,1 0,-1 0,1 1,-1 0,1-1,0 1,0 0,0 0,0 1,0-1,0 1,1-1,-1 1,1 0,0 0,0 0,0 0,-1 3,1-4,-18 25,4-1</inkml:trace>
  <inkml:trace contextRef="#ctx0" brushRef="#br0" timeOffset="-29621.969">14632 7283,'1'-1,"0"0,0 0,1 0,-1 0,0 0,0 0,1 0,-1 0,1 0,-1 1,1-1,-1 1,1-1,-1 1,1-1,-1 1,1 0,-1 0,1 0,0 0,-1 0,1 0,-1 0,1 0,-1 1,1-1,0 1,-1-1,1 1,-1 0,0-1,2 2,7 0,15 1,0 0,0-2,0-1,0-1,0 0,0-2,13-4,-5 0,0 2,0 1,0 2,0 1,33 3,81-3,-5-27,48 28,-263-27,-73-79,144 105,0 0,0-1,0 1,0 0,0 0,0 0,0 1,0-1,0 0,0 1,0-1,-1 1,1 0,0 0,0 0,-1 0,1 0,0 0,0 1,0-1,-1 1,1-1,0 1,0 0,0 0,0 0,0 0,0 0,0 0,1 1,-1-1,0 0,1 1,-1 0,1-1,-1 1,1 0,0 0,0 0,0 0,0 0,0 0,0 0,0 0,1 0,-1 0,1 1,-1-1,1 0,0 0,0 1,-6 173,6-33,0-138,-1-5,1 1,-1-1,1 1,-1 0,1-1,-1 1,1 0,0-1,-1 1,1 0,0 0,0-1,-1 1,1 0,0 0,0-1,0 1,0 0,0 0,0 0,0-1,0 1,0 0,1 0,-1-1,0 1,0 0,1 0,-1-1,0 1,1 0,-1-1,1 1,-1 0,1-1,-1 1,1-1,-1 1,1-1,0 1,-1-1,1 1,0-1,0 0,-1 1,1-1,0 0,-1 0,1 1,0-1,0 0,0 0,-1 0,1 0,0 0,0 0,0 0,-1 0,1 0,0-1,0 1,128-92,-69 55,-39 27</inkml:trace>
  <inkml:trace contextRef="#ctx0" brushRef="#br0" timeOffset="-21157.026">14886 7933,'4'1,"0"1,0-1,0 0,0 0,0-1,0 1,0-1,0 0,0 0,0 0,0-1,0 1,0-1,0 0,0 0,0-1,0 1,0-1,4-1,0-1,-1 1,0-2,0 1,0-1,0 0,-1 0,0-1,0 0,0 0,-1 0,0-1,2-3,18-20,-24 29,-1 0,1 0,0 0,0 1,0-1,-1 0,1 0,0 1,0-1,0 1,0-1,0 1,0-1,1 1,-1 0,0 0,0-1,0 1,0 0,0 0,0 0,1 0,-1 0,0 0,0 0,0 1,0-1,0 0,0 1,0-1,0 1,0-1,0 1,0-1,0 1,0 0,0-1,0 1,0 0,0 0,-1 0,1 0,0 0,-1 0,1-1,-1 2,1-1,-1 0,1 0,-1 0,26 59,-26-57,37 175,-27-9,-10-168,0 0,-1-1,1 1,-1 0,1 0,0 0,0-1,-1 1,1 0,0 0,0 0,0 0,0 0,0 0,0-1,0 1,0 0,1 0,-1 0,0 0,0 0,1-1,-1 1,0 0,1 0,-1 0,1-1,-1 1,1 0,0-1,-1 1,1-1,0 1,-1 0,1-1,0 1,-1-1,1 0,0 1,0-1,0 0,0 1,-1-1,1 0,0 0,0 0,0 0,0 1,0-1,0-1,-1 1,1 0,0 0,0 0,0 0,0-1,0 1,-1 0,1-1,0 1,0 0,-1-1,1 1,0-1,0 1,-1-1,1 0,0 0,10-14,1 0,-2-1,0 0,-1-1,-1 0,-1-1,2-6,15-32,0-4,37-57,-48 104</inkml:trace>
  <inkml:trace contextRef="#ctx0" brushRef="#br0" timeOffset="-20650.975">15648 8130,'-10'0,"-7"5,-7 6,-3 6,3 5,1-1,3 1,7 1,9-3,10-1,10-3,5-4,6-5,-3-7,-1-5,2-1,-5-4,-5-1</inkml:trace>
  <inkml:trace contextRef="#ctx0" brushRef="#br0" timeOffset="-19117.733">15083 7622,'78'27,"-46"-21,19 4,0-3,0-2,1-2,0-2,5-3,-57 2,26-4,-31-9,-8 7</inkml:trace>
  <inkml:trace contextRef="#ctx0" brushRef="#br0" timeOffset="-12868.839">18724 7340,'7'4,"-1"0,1-1,1 0,-1 0,0 0,1-1,-1 0,1 0,0-1,0 0,-1-1,1 1,0-1,0-1,0 0,0 0,2-1,226-23,14-1,-26 26,-223-1,0 1,0 0,0-1,1 1,-1 0,0 0,0 0,0 0,1 0,-1 0,0 0,0 1,0-1,0 0,0 1,1-1,-1 0,0 1,0 0,0-1,0 1,0 0,0-1,0 1,-1 0,1 0,0 0,0 0,-1-1,1 1,0 0,-1 0,1 1,-1-1,1 0,-1 0,0 0,1 0,-1 0,0 0,0 1,0-1,0 0,0 0,0 0,0 1,0-1,0 0,0 0,-9 9</inkml:trace>
  <inkml:trace contextRef="#ctx0" brushRef="#br0" timeOffset="-10382.031">18893 1978,'-8'-7,"8"7,1 0,-1 0,1 0,-1 0,0-1,1 1,-1 0,0 0,1-1,-1 1,0 0,0-1,1 1,-1 0,0-1,0 1,1-1,-1 1,0 0,0-1,0 1,0-1,0 1,0 0,0-1,0 1,0-1,0 1,0 0,0-1,0 1,0-1,0 1,0-1,0 1,0 0,0-1,-1 1,1-1,0 1,0 0,0-1,-1 1,1 0,0-1,-1 1,1 0,0 0,-1-1,1 1,0 0,-1 0,1 0,0-1,-1 1,1 0,-1 0,1 0,0 0,-1 0,1 0,-1 0,1 0,-1 0,1 0,-1 0,188-4,63 22,-51-6,-196-12,0 0,0 0,0 0,1 0,-1 1,0-1,0 1,0 0,0 0,0 0,0 0,0 0,-1 1,1 0,0-1,-1 1,1 0,-1 0,0 0,1 0,-1 1,0-1,0 1,0-1,-1 1,1-1,-1 1,1 0,-1 0,0 0,0 0,-3 11</inkml:trace>
  <inkml:trace contextRef="#ctx0" brushRef="#br0" timeOffset="-8095.362">19345 1583,'-17'39,"-6"176,13-144,4 0,2 0,3 0,4 7,-1 41,-2 699,29-592,-30 141,-26-158,14-50,-21 140,22 6,-14-91,24 372,-25-326,27 508,1-704,-13 187,0-144,4 1,5-1,6 31,-1 12,-2 325,0-475</inkml:trace>
  <inkml:trace contextRef="#ctx0" brushRef="#br0" timeOffset="-7568.433">19345 7002,'-34'80,"-81"94,102-150,-2-2,-1 0,0-1,-2-1,0 0,-2-1,-13 9,-17 19,39-41</inkml:trace>
  <inkml:trace contextRef="#ctx0" brushRef="#br0" timeOffset="-6196.667">19571 1640,'-39'58,"-189"198,54-67,88-114,70-58</inkml:trace>
  <inkml:trace contextRef="#ctx0" brushRef="#br0" timeOffset="-3830.006">19825 3473,'-17'256,"-7"-114,-10 55,25-124,18-61,-3-17</inkml:trace>
  <inkml:trace contextRef="#ctx0" brushRef="#br0" timeOffset="-400.263">21123 4123,'2'-20,"0"1,1-1,2 1,0 0,1 1,0-1,2 1,0 0,1 1,1 0,0 1,2 0,8-10,37-17,-55 42,-1 0,1 1,0-1,-1 1,1-1,0 1,-1 0,1 0,0 0,0 0,-1 0,1 0,0 0,0 0,-1 1,1-1,0 1,-1-1,1 1,-1 0,1-1,-1 1,1 0,-1 0,1 0,-1 0,0 1,0-1,1 0,-1 0,0 1,0-1,0 1,0-1,-1 1,1-1,0 1,-1 0,1 0,34 165,-33-166,-1 0,1-1,0 1,-1-1,1 1,0-1,-1 1,1-1,0 0,0 0,0 0,-1 0,1 0,0 0,0-1,-1 1,1 0,0-1,-1 0,1 1,0-1,-1 0,1 0,-1 0,1 0,-1 0,1 0,-1 0,0 0,0 0,1-1,-1 1,0-1,0 1,0-1,-1 1,1-1,0 1,0-1,0 0,119-138,-106 126,-10 8,0 1,1 0,-1 0,1 0,1 0,-1 1,1 0,0 0,0 0,0 1,0 0,0 0,1 0,-1 1,1 0,0 0,0 1,1 0,-5 3,0 0,0 0,0 0,0 1,0-1,-1 1,0 0,1-1,-1 1,0 0,0 1,-1-1,1 0,-1 0,1 1,-1-1,0 1,-1-1,1 1,0-1,-1 1,0 0,0-1,0 1,0 0,-1-1,1 1,-1 2,1-2,-4 144,3-123</inkml:trace>
  <inkml:trace contextRef="#ctx0" brushRef="#br0" timeOffset="5638.042">12797 736,'3'2,"-1"0,0 0,0 0,0 0,0 1,0-1,0 1,-1-1,1 1,-1 0,0-1,0 1,0 0,0 0,0 0,-1 0,1 0,-1 0,0 0,0 0,0 0,0 0,-1 0,1 0,-1 0,1 0,-1 0,-7 33,2 0,1 0,2 0,2 1,1-1,3 11,-7 207,4-198,0-32</inkml:trace>
  <inkml:trace contextRef="#ctx0" brushRef="#br0" timeOffset="6835.496">18583 764,'1'-1,"-1"1,0 0,1 0,-1 0,1-1,-1 1,1 0,-1 0,1 0,-1 0,1 0,-1 0,1 0,-1 0,1 0,-1 0,1 0,-1 0,1 0,-1 0,1 0,-1 1,1-1,-1 0,1 0,-1 0,0 1,1-1,-1 0,1 1,-1-1,0 0,1 1,-1-1,0 1,0-1,1 0,-1 1,0-1,0 1,1-1,-1 1,0-1,0 1,0-1,0 1,0-1,0 1,0-1,0 1,0-1,0 1,0-1,0 1,0-1,0 1,0-1,23 213,-6-43,9-27,3 82,-29-219,0-4,-1 0,1 0,0 1,-1-1,1 0,1 0,-1 1,0-1,0 0,1 0,-1 1,1-1,0 0,0 0,0 0,0 0,0 0,0 0,0 0,1 0,-1-1,1 1,-1 0,1-1,0 1,-1-1,1 0,0 1,0-1,0 0,0 0,0 0,1 0,14 0</inkml:trace>
  <inkml:trace contextRef="#ctx0" brushRef="#br0" timeOffset="8138.913">12290 1018,'1923'0,"-1589"28,493-28,1420 0,-2014 28,262-28,-229 30,211-31,-453 1</inkml:trace>
  <inkml:trace contextRef="#ctx0" brushRef="#br0" timeOffset="8427.086">19147 820,'-84'34,"1"3,2 4,-41 28,-78 41,-16-11,197-86</inkml:trace>
  <inkml:trace contextRef="#ctx0" brushRef="#br0" timeOffset="9377.466">13305 736,'-420'174,"218"-47,-40 2,225-119</inkml:trace>
  <inkml:trace contextRef="#ctx0" brushRef="#br0" timeOffset="11959.967">14491 228,'0'341,"17"-230,-12-86</inkml:trace>
  <inkml:trace contextRef="#ctx0" brushRef="#br0" timeOffset="12230.463">14802 595,'4'10,"3"7,4 2,0-3</inkml:trace>
  <inkml:trace contextRef="#ctx0" brushRef="#br0" timeOffset="12692.804">14943 369,'31'-27,"2"1,0 1,2 2,1 1,0 2,2 2,33-12,-68 28,1 0,-1 0,1 0,0 1,0-1,-1 1,1 0,0 0,0 0,0 1,0-1,0 1,0 0,0 0,0 0,0 1,0-1,0 1,0 0,0 0,-1 1,1-1,0 1,-1 0,1 0,-1 0,1 0,-1 0,0 1,0 0,0-1,-1 1,1 0,0 0,-1 1,0-1,0 1,0-1,0 1,-1-1,2 3,-5 4,1-1,-1 1,-1-1,0 0,0 0,-1 0,0 0,0 0,-1-1,0 0,0 0,-1 0,0-1,-1 0,0 0,0 0,0-1,-4 3,-11 12,9-8,1-3,1 0,-1 1,2 1,-1 0,2 0,-1 1,2 1,0-1,0 1,2 0,0 1,0 0,1 0,-2 11,7-23,0 0,0 1,1-1,-1 0,0 0,1 1,0-1,0 0,0 0,0 0,1 0,-1 0,1 0,-1 0,1-1,0 1,0-1,0 1,1-1,-1 0,1 1,-1-1,1 0,0-1,-1 1,1 0,0-1,0 0,0 0,0 0,1 0,-1 0,0 0,0-1,1 1,-1-1,10 1,-1 0,0-1,1 0,-1-1,0 0,1-1,-1 0,0-1,0-1,70-43,-67 37</inkml:trace>
  <inkml:trace contextRef="#ctx0" brushRef="#br0" timeOffset="13354.945">15648 680,'48'-51,"-25"19,74-76,-96 107,0 0,0 0,0 0,0 0,0 0,0 0,0 0,0 0,0 1,1-1,-1 0,0 1,1-1,-1 1,0-1,1 1,-1 0,0 0,1 0,-1-1,1 1,-1 0,0 1,1-1,-1 0,1 0,-1 1,0-1,1 0,-1 1,0 0,0-1,1 1,-1 0,0-1,0 1,0 0,0 0,0 0,0 0,0 0,0 0,0 0,0 1,-1-1,1 0,0 0,-1 1,1-1,-1 0,1 1,-1-1,0 0,0 1,0-1,4 18,-4-16,0 1,0 0,0-1,0 1,0 0,1 0,0-1,0 1,0 0,0-1,0 1,1-1,0 0,-1 1,1-1,0 0,1 0,-1 0,1 0,-1-1,1 1,0-1,0 1,0-1,0 0,0 0,0 0,1-1,-1 1,1-1,-1 0,1 0,0 0,-1 0,1-1,1 1,6-3,-1-1,0 0,0 0,0-1,-1 0,1 0,-1-1,0-1,0 0,6-5,71-35,-83 46,0 0,1 1,-1-1,0 0,0 1,0 0,0 0,0 0,0 0,-1 0,1 1,0-1,0 1,-1 0,1 0,-1 0,0 0,1 0,-1 0,0 1,0-1,-1 1,1-1,0 1,-1 0,1 0,-1 0,0-1,0 1,0 0,-1 0,1 1,-1-1,1 0,-1 0,0 0,0 0,-1 3,11 31,0-14,-1-4</inkml:trace>
  <inkml:trace contextRef="#ctx0" brushRef="#br0" timeOffset="16460.147">3287 764,'1'312,"4"-275,1 0,3-1,0 0,3-1,12 27,-18-43,-2 0,0 1,0-1,-2 1,-1 0,0-1,-1 1,-2 6,2-1,-1 0</inkml:trace>
  <inkml:trace contextRef="#ctx0" brushRef="#br0" timeOffset="19293.318">12571 933,'-55'-2,"-173"16,197-7,0-2,0-1,0-1,-1-2,1-1,-1-2,1-1,-30-6,2-1,-2 3,1 3,-1 2,-47 5,-5-1,-582-2,487 29,-115-29,63-29,35 18,160 2,-1 2,0 2,0 4,-30 5,-23-2,-447-2,369-29,-283 29,-564 0,846-16,86 27,0-4,0-5,0-4,-33 0,-504 2,452 28,-142-27,170 26,-1 2,2-17,-59 6,30 8,-86-26,114 28,129-25,1-2,-1-1,0-3,0 0,-15-6,7 1,0 2,-1 2,0 3,-20 2,50-1,-151 29,1-1,0-16,142-6,3-1</inkml:trace>
  <inkml:trace contextRef="#ctx0" brushRef="#br0" timeOffset="19809.64">3541 707,'-39'49,"-123"78,1-18,-10 4,-49 52,191-124,21-22</inkml:trace>
  <inkml:trace contextRef="#ctx0" brushRef="#br0" timeOffset="23565.274">7322 115,'0'0,"-1"-1,1 1,0 0,-1-1,1 1,-1 0,1 0,-1-1,1 1,-1 0,1 0,-1 0,1-1,-1 1,0 0,1 0,-1 0,1 0,-1 0,1 0,-1 0,1 0,-1 1,0-1,1 0,-1 0,1 0,-1 0,1 1,-1-1,1 0,-1 1,1-1,0 0,-1 1,1-1,-1 0,1 1,0-1,-1 1,1-1,0 1,-1-1,1 1,0-1,0 1,0-1,0 1,-1-1,1 1,0-1,0 1,0 0,0-1,0 1,0-1,0 1,0-1,0 1,1 0,-7 39,6-39,-13 153,5-100,1 0,4 1,1-1,3 1,2 3,-3-57,0 1,0 0,0-1,0 1,0 0,1-1,-1 1,1 0,-1-1,1 1,-1 0,1-1,0 1,0-1,-1 0,1 1,0-1,1 1,-1-1,0 0,0 0,0 0,1 0,-1 0,1 0,-1 0,1 0,9 0</inkml:trace>
  <inkml:trace contextRef="#ctx0" brushRef="#br0" timeOffset="23825.831">7718 482,'0'15,"5"4,6-1,1-4</inkml:trace>
  <inkml:trace contextRef="#ctx0" brushRef="#br0" timeOffset="24126.212">8367 143,'-13'1,"1"1,1 0,-1 1,0 0,0 1,1 0,0 1,0 0,0 1,1 0,0 0,0 1,0 1,1 0,0 0,1 1,-1 0,2 0,-1 1,1 0,1 0,5-7,0 0,-1 0,2 0,-1 0,0 1,1-1,-1 0,1 0,0 1,0-1,0 0,1 0,-1 1,1-1,0 0,0 0,0 0,0 0,0 0,1 0,-1 0,1 0,0-1,0 1,0 0,0-1,0 0,0 1,1-1,-1 0,1 0,0 0,0-1,-1 1,4 1,3 1,0 0,1-1,-1 0,1 0,0-1,-1 0,1-1,0 0,0 0,0-1,4-1,4-3,0-1,0-1,-1 0,0-2,0 0,-1 0,0-2,-1 0,0-1,0 0,-1-1,-1-1,0 0,0-1,-2 0,1-1,6-13,-14 24,0 0,0 1,-1-2,0 1,0 0,0 0,0-1,-1 0,0 1,0-1,0 0,0 0,-1 0,0-1,0 1,0 0,-1 0,0 0,0-1,0 1,0 0,-1 0,0-1,0 1,0 0,-1 0,0 0,0 0,0 1,-1-1,1 0,-1 1,0 0,0 0,-1 0,1 0,-1 0,0 0,0 1,0 0,0 0,-1 0,-4 0,-1 1,1 0,-1 0,0 1,0 0,1 1,-1 0,0 1,0 0,0 0,1 1,-4 1,-18 4</inkml:trace>
  <inkml:trace contextRef="#ctx0" brushRef="#br0" timeOffset="24496.058">8507 313,'-220'166,"212"-160,0 0,1 0,0 1,0 0,0 0,1 1,0 0,0 0,1 0,0 0,1 1,0 0,0 0,1 0,0 1,-2 9,5-16,1 0,-1 0,1 1,0-1,-1 0,1 0,1 0,-1 0,0 0,1 0,-1 0,1-1,0 1,0 0,0-1,0 0,1 1,-1-1,1 0,-1 0,1 0,0-1,0 1,-1-1,1 1,0-1,1 0,-1 0,0 0,0-1,3 1,2 1,1-1,0 0,0 0,1-1,-1-1,0 1,0-1,0-1,-1 0,9-2,-3-2,1 0,-1 0,0-2,-1 1,0-2,0 0,-1 0,0-1,0-1,-2 0,7-8,-12 14,-1-1,0 1,0-1,-1 0,0 0,0-1,0 1,-1-1,0 1,0-1,0 0,-1 0,0 0,-1 0,1 0,-1 0,-1 0,1 0,-1 1,-1-1,1 0,-1 0,0 1,0-1,-1 1,-3-6,3 6,-2 0,1 0,0 0,-1 0,0 1,-1 0,1 0,-1 0,0 1,0-1,0 2,-1-1,1 1,-1 0,0 0,0 0,0 1,0 0,-1 1,-17-4</inkml:trace>
  <inkml:trace contextRef="#ctx0" brushRef="#br0" timeOffset="25041.355">8762 680,'262'-256,"-214"220,-47 36,0-1,0 1,0-1,0 1,0 0,0 0,0 0,0 0,0 0,0 0,1 0,-1 0,0 0,0 0,0 0,0 1,0-1,0 0,0 1,0-1,0 1,0-1,-1 1,1-1,0 1,0 0,0 0,-1-1,1 1,0 0,0 0,-1 0,1 0,-1 0,1-1,-1 1,1 0,-1 0,0 0,0 0,1 1,-1-1,0 0,0 0,0 0,0 0,0 0,0 0,0 0,0 0,-1 0,1 0,-1 2,1 1,0-1,-1 0,1 0,0 1,1-1,-1 0,0 0,1 1,0-1,0 0,0 0,0 0,0 0,1 0,-1 0,1 0,0-1,0 1,0-1,0 1,0-1,1 0,-1 1,1-1,-1 0,1-1,0 1,0 0,0-1,0 0,0 1,0-1,0 0,0-1,0 1,1-1,-1 1,0-1,0 0,1 0,167-67,-169 66,0 0,-1 1,1-1,0 1,0 0,-1-1,1 1,0 0,-1 0,1 0,0 0,0 0,-1 1,1-1,0 0,0 1,-1-1,1 1,-1 0,1 0,0-1,-1 1,1 0,-1 0,0 1,1-1,-1 0,0 0,0 1,0-1,0 0,0 1,0-1,0 1,0-1,0 1,-1 0,1-1,-1 2,8 79,-6-41,3-15</inkml:trace>
  <inkml:trace contextRef="#ctx0" brushRef="#br0" timeOffset="37431.937">13193 7791,'-35'-23,"34"22,1 1,-1 0,0 1,0-1,0 0,0 0,0 0,0 0,0 1,1-1,-1 0,0 1,0-1,0 1,1-1,-1 1,0-1,1 1,-1-1,0 1,1 0,-1-1,1 1,-1 0,1 0,-1 0,1-1,0 1,-1 0,1 0,0 0,-1 0,1-1,0 1,0 0,0 0,0 0,0 0,0 0,0 0,0 0,1 0,-1 282,0-3,-10-261,-11-41,18 17,-154-195,156 199,0-1,0 1,0 0,0-1,1 1,-1-1,0 1,1 0,-1-1,1 1,0-1,0 0,-1 1,1-1,0 1,0-1,0 1,0-1,1 0,-1 1,0-1,1 1,-1-1,1 1,-1-1,1 1,0 0,-1-1,1 1,0 0,0-1,0 1,0 0,0 0,1 0,-1 0,0 0,0 0,1 0,-1 0,0 1,1-1,-1 0,1 1,-1-1,1 1,0 0,77-16,296 17,-359-1,-3-1,1 1,0 0,0 1,0 1,0 0,-1 1,1 0,10 5,-23-8,0 1,0-1,0 1,0 0,0-1,-1 1,1 0,0-1,0 1,0 0,-1 0,1 0,0 0,-1 0,1 0,-1 0,1 0,-1 0,1 0,-1 0,0 0,0 0,1 0,-1 0,0 1,0-1,0 0,0 0,0 0,-1 0,1 0,0 0,0 0,-1 0,1 1,-1-1,1 0,-1 0,1 0,-1-1,0 1,1 0,-1 0,0 0,0 0,1-1,-1 1,0 0,-1 0,-44 39,-132 75,55-51,110-53,7-3</inkml:trace>
  <inkml:trace contextRef="#ctx0" brushRef="#br0" timeOffset="39682.973">11725 8074,'0'0,"0"0,0 1,-1-1,1 1,0-1,0 0,0 1,-1-1,1 1,0-1,0 1,0-1,0 0,0 1,0-1,0 1,0-1,0 1,0-1,0 1,0-1,0 1,0-1,1 0,-1 1,0-1,0 1,0-1,1 0,-1 1,0-1,0 0,1 1,-1-1,0 0,1 1,-1-1,1 0,-1 1,0-1,1 0,-1 0,1 0,-1 0,0 1,1-1,-1 0,1 0,-1 0,1 0,-1 0,1 0,-1 0,1 0,-1 0,0 0,1 0,-1 0,1-1,-1 1,7-1,-1 0,0 0,1-1,-1 0,0 0,0 0,0-1,-1 0,1 0,0-1,-1 1,0-1,0 0,0-1,-1 1,1-1,-1 0,0 0,-1 0,1-1,-1 1,0-1,2-5,15-17,103-174,-93 170,-29 32,0 0,0 0,0 0,0 0,0 0,0 0,-1 0,1 0,0 0,0 0,0 0,0 0,0 1,0-1,0 0,0 1,-1-1,1 1,0-1,0 1,0-1,-1 1,1-1,0 1,-1 0,1-1,-1 1,1 0,0 0,-1 0,0-1,1 1,-1 0,1 0,-1 0,0 0,0 0,0 0,1 0,-1 0,0-1,0 1,0 0,0 0,0 0,11 55,-1 0,-3 0,-3 0,-2 1,-3 4,28 168,-8-136,-19-92,-1-1,1 1,0 0,0-1,1 1,-1-1,0 1,0-1,0 1,0-1,0 1,1-1,-1 1,0-1,0 1,1-1,-1 1,0-1,1 0,-1 1,0-1,1 1,-1-1,1 0,-1 1,0-1,1 0,-1 0,1 1,-1-1,1 0,-1 0,1 0,-1 0,1 1,0-1,-1 0,1 0,-1 0,1 0,-1 0,1 0,-1-1,1 1,-1 0,1 0,-1 0,1 0,-1-1,1 1,-1 0,1 0,-1-1,1 1,-1 0,0-1,1 1,-1-1,1 1,-1 0,0-1,0 1,1-1,-1 1,0-1,0 1,1-1,-1 1,0-1,20-37,126-319,-25 110,-119 241,-5 4</inkml:trace>
  <inkml:trace contextRef="#ctx0" brushRef="#br0" timeOffset="40496.782">12487 8243,'-44'46,"-43"134,194-336,-101 148,-1 1,1 0,0 1,1 0,-1 0,1 0,0 0,1 1,0 1,-1-1,1 1,1 0,5-1,-10 6,-1 0,1 0,0 1,-1 0,1-1,-1 1,0 0,1 1,-1-1,0 1,0-1,-1 1,1 0,0 0,-1 0,0 0,0 0,0 1,0-1,0 1,-1-1,1 1,-1 0,0 0,0-1,-1 1,1 0,-1 0,0 0,0 0,0 0,0 0,-1 0,1-1,-1 2,5 27,20 59,-25-89,1-1,-1 0,1 0,-1 0,0 0,0 0,0 0,0 0,1 0,-1 0,0 0,0-1,-1 1,1 0,0 0,0-1,0 1,0-1,-1 1,1-1,0 0,0 0,-1 1,1-1,0 0,-1 0,1 0,0 0,0 0,-1 0,1-1,0 1,0 0,-1-1,1 1,0-1,0 1,0-1,-1 0,1 1,0-1,0 0,-11-1,-159-28,146 27</inkml:trace>
  <inkml:trace contextRef="#ctx0" brushRef="#br0" timeOffset="41500.71">11866 7481,'442'0,"-463"-18,-105-54,108 61</inkml:trace>
  <inkml:trace contextRef="#ctx0" brushRef="#br0" timeOffset="44090.636">11189 5704,'14'14,"15"10,2 5,1-2,-1-5,-5-3,-2-3,-1-6,1-3,-4-4</inkml:trace>
  <inkml:trace contextRef="#ctx0" brushRef="#br0" timeOffset="44350.804">11640 6155,'24'9,"13"4,0 4,-2-1,-6-3</inkml:trace>
  <inkml:trace contextRef="#ctx0" brushRef="#br0" timeOffset="44598.734">12007 6522,'10'4,"7"8,7 0,-2-1</inkml:trace>
  <inkml:trace contextRef="#ctx0" brushRef="#br0" timeOffset="44831.617">12290 6719,'14'10,"10"7,5 2,-1-4</inkml:trace>
  <inkml:trace contextRef="#ctx0" brushRef="#br0" timeOffset="47314.815">3738 9315,'-1'0,"-1"0,1 1,0-1,-1 0,1 1,0-1,-1 1,1-1,0 1,-1-1,1 1,0 0,0 0,0 0,-1-1,1 1,0 0,0 0,1 1,-1-1,0 0,0 0,0 0,1 1,-1-1,1 0,-1 1,1-1,-1 0,1 1,0-1,0 1,0-1,-1 0,1 1,1-1,-1 1,0-1,0 0,0 1,1-1,-1 1,-2 8,-40 229,32-130,6 0,6 60,0-26,3-38,1-87</inkml:trace>
  <inkml:trace contextRef="#ctx0" brushRef="#br0" timeOffset="48522.71">13108 9202,'2'1,"0"1,0-1,0 1,-1-1,1 1,0 0,-1 0,1 0,-1 0,0 0,0 0,0 0,0 0,0 0,0 0,0 1,-1-1,1 0,-1 1,1-1,-1 0,0 1,0-1,0 0,0 2,0-2,2 25,-1-1,-2 0,0 1,-2-1,-1 0,-4 16,-6 184,2-138,8-72,0 1,2 0,0 0,1 0,1 0,0 0,2 0,-1-1,5 16,11 64,-15-73</inkml:trace>
  <inkml:trace contextRef="#ctx0" brushRef="#br0" timeOffset="50235.632">3117 9823,'445'-81,"-67"48,1107 35,-1155 25,575-26,-132-1,-255 29,88-30,-239-27,541 28,-451 29,44-30,-148-25,131-5,716 32,-847-31,-214 14,-116 11,-2 2</inkml:trace>
  <inkml:trace contextRef="#ctx0" brushRef="#br0" timeOffset="53524.326">13447 9372,'32'-34,"-41"57,-13 0,-2-2,0 0,-1-2,-1-1,-17 9,-4 5,-161 128,155-109,-2-2,-3-2,-1-4,-53 30,-20 33,130-102,4-3</inkml:trace>
  <inkml:trace contextRef="#ctx0" brushRef="#br0" timeOffset="54871.613">4105 9485,'-54'27,"-75"52,-197 155,103-72,92-64,120-88,4-3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4:45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845 225,'0'-1,"1"1,-1-1,0 0,0 0,1 0,-1 0,0 0,0 0,0 0,0 0,0 0,0 0,-1 0,1 0,0 0,0 1,-1-1,1 0,0 0,-1 0,1 0,-1 0,1 1,-1-1,0 0,1 1,-1-1,0 0,1 1,-1-1,0 1,0-1,1 1,-1-1,0 1,0-1,0 1,0 0,0-1,0 1,0 0,0 0,1 0,-1 0,0 0,0 0,0 0,0 0,0 0,0 0,0 1,0-1,0 0,0 1,0-1,1 1,-1-1,-45 35,-103 166,-106 153,80-129,164-216,3-5</inkml:trace>
  <inkml:trace contextRef="#ctx0" brushRef="#br0" timeOffset="414.775">111 225,'6'15,"1"0,1-1,0 0,1 0,0-1,1 0,1-1,0 0,0-1,1 0,1-1,0 0,0-1,1 0,0-1,0-1,1 0,0-1,0-1,1 0,7 1,7 5,0 1,-1 1,0 2,-1 0,-1 3,-1 0,0 1,-1 2,16 17,87 88,-127-126,-1 1,1 0,-1 0,1 0,-1 0,1 0,0 0,-1-1,1 1,0 0,-1-1,1 1,0 0,0-1,0 1,0-1,0 1,0-1,0 0,0 1,0-1,0 0,0 0,0 0,0 1,0-1,0 0,0 0,0 0,0-1,0 1,0 0,0 0,0-1,0 1,0 0,-1-1,1 1,0-1,0 1,0-1,0 1,0-1,-1 0,1 1,0-1,-1 0,1 0,0 0,-1 1,1-1,-1 0,1 0,-1 0,4-14</inkml:trace>
  <inkml:trace contextRef="#ctx0" brushRef="#br0" timeOffset="766.213">874 423,'-162'61,"-3"-6,-1-8,-30-1,35-9,160-37,0 0,0 0,0 0,0 1,0-1,0 0,0 0,0 1,0-1,0 1,0-1,0 1,1-1,-1 1,0 0,0-1,1 1,-1 0,0 0,1-1,-1 1,0 0,1 0,-1 0,1 0,0 0,-1 0,1 0,0 0,-1 0,1 0,0 0,0 0,0 0,0 0,0 0,0 0,0 0,0 0,1 0,-1 0,0 0,0 0,1 0,-1 0,1 0,-1-1,1 1,-1 0,1 0,0 0,-1 0,1-1,0 1,0 0,-1-1,1 1,11 9</inkml:trace>
  <inkml:trace contextRef="#ctx0" brushRef="#br0" timeOffset="1263.974">450 0,'11'227,"25"4,-25 199,17-197,-28-222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4:4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501 1,'-32'8,"0"1,1 2,0 2,1 0,0 2,2 1,-1 2,2 0,0 2,2 1,0 1,1 1,1 2,9-6,1 1,1 0,1 0,1 2,1-1,1 1,0 0,2 1,1 0,-1 11,4-21,0 0,1 0,1-1,0 1,1 0,0 0,1-1,1 1,0-1,0 1,1-1,1 0,0-1,1 1,0-1,0 0,1 0,1-1,0 0,0 0,1-1,0 0,1-1,0 1,0-2,1 0,0 0,0-1,0 0,1-1,0 0,0-1,0 0,1-1,6 0,111-7,-108-3</inkml:trace>
  <inkml:trace contextRef="#ctx0" brushRef="#br0" timeOffset="300.659">952 453,'-7'11,"-17"20,2 1,1 0,1 2,3 0,0 1,2 1,-7 28,20-60,1 0,0-1,0 1,1 0,-1 0,1-1,-1 1,1 0,0 0,1 0,-1-1,1 1,-1 0,1 0,1-1,-1 1,0 0,1-1,-1 0,1 1,0-1,0 0,1 0,-1 0,1 0,-1 0,1 0,0-1,0 0,0 1,0-1,1 0,-1 0,0-1,1 1,0-1,-1 0,1 0,0 0,-1 0,2 0,5 0,0 1,1-2,-1 1,0-1,0-1,0 0,0 0,0-1,0 0,0-1,-1 0,1 0,-1-1,0-1,0 1,0-2,0 1,-1-1,0 0,0-1,-1 0,0 0,0 0,0-1,-1 0,-1-1,1 1,-1-1,2-6,29-133,-35 143,-1-1,0 0,0 0,0 0,-1 0,0 1,0-1,-1 0,1 1,-1-1,0 1,-1-1,1 1,-1 0,0 0,-1 0,1 0,-1 1,0 0,0-1,0 1,-1 1,1-1,-5-2,-39-7,24 15</inkml:trace>
  <inkml:trace contextRef="#ctx0" brushRef="#br0" timeOffset="754.266">1263 932,'9'-46,"2"1,2 0,2 0,2 2,17-32,-33 69,1 1,0-1,1 0,-1 1,1-1,0 1,0 0,1 0,0 0,0 1,0-1,0 1,1 0,-1 0,1 0,0 1,0-1,1 1,-1 1,1-1,-1 1,6-2,-7 6,0 0,0 0,0 0,-1 1,1-1,-1 1,1 0,-1 0,0 0,0 1,-1-1,1 1,-1-1,1 1,-1 0,0 0,-1 0,1 0,-1 0,1 0,-1 4,12 20,-12-23,1 0,-1-1,1 1,1 0,-1-1,1 1,0-1,0 0,0 1,0-2,1 1,0 0,-1-1,1 1,1-1,-1 0,0-1,1 1,-1-1,1 0,0 0,0 0,0 0,0-1,0 0,0 0,0-1,0 1,1-1,-1 0,0 0,0-1,0 0,0 0,0 0,0 0,0-1,1 0,1-3,-1 0,-1-1,1 1,-1-1,0 0,0-1,-1 1,0-1,0 0,-1 0,1 0,-1 0,0-5,6-11</inkml:trace>
  <inkml:trace contextRef="#ctx0" brushRef="#br0" timeOffset="1152.696">2279 481,'-10'3,"-16"3,0 1,1 2,0 0,1 2,0 0,1 2,-10 7,31-19,1 1,-1-1,0 0,1 1,-1 0,1-1,-1 1,1 0,0 0,0 0,0 0,0 0,0 0,0 0,1 0,-1 0,0 0,1 0,0 0,0 1,-1-1,1 0,1 0,-1 0,0 1,0-1,1 0,-1 0,1 0,0 0,0 0,-1 0,1 0,1 0,-1 0,0 0,0 0,1-1,-1 1,1-1,-1 1,1-1,0 1,0-1,-1 0,1 0,0 0,0 0,0 0,0 0,0 0,1-1,-1 1,0-1,0 0,0 1,1-1,8 4,-6-3,0 1,0-1,0 1,0 0,-1 0,1 0,-1 1,1 0,-1 0,0 0,0 0,0 0,0 1,-1 0,1 0,-1 0,0 0,0 0,-1 1,1-1,-1 1,0 0,0 0,-1 0,1-1,0 6,-2-3,-1 0,0 0,0 0,0 0,-1 0,1 0,-2 0,1 0,-1-1,0 1,-1-1,1 0,-1 0,0 0,-1 0,1-1,-1 0,0 0,-1 0,1 0,-1-1,0 0,0 0,0-1,-1 1,1-2,-1 1,0 0,0-1,1-1,-1 1,-1-1,1 0,0-1,0 1,0-2,0 1,0-1,-1 0,-11-3</inkml:trace>
  <inkml:trace contextRef="#ctx0" brushRef="#br0" timeOffset="1840.687">2420 791,'22'-5,"0"-1,-1-1,0-1,0-1,-1-1,0-1,0-1,-2 0,1-1,-2-1,0-1,2-3,-17 16,0 1,0-1,0 0,0-1,-1 1,1 0,-1 0,1-1,-1 1,0-1,0 1,0-1,0 0,-1 1,1-1,-1 0,1 1,-1-1,0 0,0 0,0 1,-1-1,1 0,-1 0,1 1,-1-1,0 1,0-1,0 0,0 1,0 0,-1-1,1 1,-1 0,0 0,1-1,-1 1,0 1,0-1,0 0,-1 0,1 1,0-1,-1 1,1 0,-1 0,1 0,-1 0,1 0,-1 0,-2 0,-3 1,-1 1,1-1,0 1,-1 0,1 1,0 0,0 1,0-1,0 1,1 1,-1 0,1 0,0 0,0 1,0 0,1 0,-1 1,1 0,1 0,-1 0,1 1,0-1,1 1,-1 1,1-1,1 1,-1-1,1 1,1 0,-1 0,2 0,-2 4,-1 3,1-10,1 0,0-1,0 2,1-1,-1 0,1 0,0 0,1 1,-1-1,1 0,0 1,0-1,1 0,-1 1,1-1,1 0,-1 0,1 1,-1-1,2 0,-1-1,0 1,1 0,2 3,0-3,0 1,0-1,1-1,-1 1,1-1,0 1,1-2,-1 1,0-1,1 0,0 0,0-1,0 0,0 0,0 0,0-1,0 0,1-1,-1 1,0-2,1 1,-1-1,5-1,5-1,1-1,-1 0,0-2,0 0,-1-1,0 0,0-1,-1-1,4-3,-1 0,-1 0,0 0,-1-2,0 0,-1-1,-1 0,0-1,-1-1,-1 0,-1-1,0 0,-1-1,-1-1,44-122,-52 141,0 0,-1 0,1-1,-1 1,0 0,1-1,-1 1,0 0,0-1,0 1,0 0,0-1,0 1,0 0,0-1,-1 1,1 0,0 0,-1-1,1 1,-1 0,0 0,1-1,-1 1,0 0,0 0,1 0,-1 0,0 0,0 0,0 0,0 1,-1-1,1 0,0 0,0 1,0-1,-1 1,1-1,0 1,0 0,-1-1,1 1,0 0,-1 0,1 0,0 0,-1 0,1 0,0 0,-1 0,1 1,0-1,-1 0,1 1,0-1,-2 1,-5 2,0 1,0-1,0 1,1 1,-1-1,1 1,0 1,0-1,1 1,0 0,0 1,0-1,1 1,0 0,0 1,1-1,-1 1,2 0,-1 0,1 0,1 0,-1 1,1 2,2-8,0 1,1-1,-1 0,1 1,0-1,0 0,0 1,0-1,0 0,1 0,0 0,-1 0,1 0,0-1,1 1,-1 0,0-1,1 0,-1 1,1-1,0 0,0 0,0-1,0 1,0-1,0 1,0-1,0 0,1 0,103 15,-88-15,-13-1,-1 0,1-1,0 2,-1-1,1 1,0 0,-1 0,1 0,-1 1,0 0,1 0,-1 0,0 1,0-1,0 1,0 0,-1 1,1-1,-1 1,0 0,0 0,-1 1,1-1,-1 1,0-1,0 1,0 0,0 0,-1 1,0-1,0 0,-1 1,0-1,1 1,-3 3,0 0,0 0,-1 0,0-1,-1 1,0-1,0 1,-1-1,0 0,-4 7,-3 3</inkml:trace>
  <inkml:trace contextRef="#ctx0" brushRef="#br0" timeOffset="2217.291">3380 481,'-2'22,"-5"24,2 1,2 0,2 1,2-1,2 0,9 46,18-28,-29-64,-1 0,1 0,0 0,0 0,0 0,0-1,0 1,0 0,0 0,0-1,0 1,1 0,-1-1,0 1,0-1,1 0,-1 1,0-1,0 0,1 0,-1 0,0 0,1 0,-1 0,0 0,1 0,-1 0,0-1,0 1,1-1,-1 1,0-1,0 1,0-1,0 0,1 1,-1-1,0 0,0 0,0 0,-1 0,1 0,0 0,0 0,0 0,-1 0,1 0,-1 0,1-1,-1 1,1-1,37-110,-32 85,35-175,-39 177</inkml:trace>
  <inkml:trace contextRef="#ctx0" brushRef="#br0" timeOffset="2605.172">3831 763,'25'-16,"-1"-2,0-1,-2-1,0 0,-1-2,-2-1,0 0,-1-1,-2-1,0-1,2-8,-16 32,-1 1,0-1,1-1,-1 1,0 0,0 0,0 0,0-1,0 1,-1 0,1-1,-1 1,0-1,1 1,-1-1,0 1,0 0,-1-1,1 1,0-1,-1 1,0 0,1-1,-1 1,0 0,0-1,0 1,-1 0,1 0,0 0,-1 0,1 0,-1 0,0 1,0-1,1 1,-1-1,0 1,-1-1,1 1,0 0,0 0,0 0,-1 0,1 0,0 1,-1-1,1 1,-1 0,1-1,0 1,-1 0,1 0,-1 1,1-1,-1 0,0 1,-16 8,0 0,0 1,1 1,0 1,1 0,1 1,0 1,0 1,2 0,0 1,0 0,2 1,0 1,1 0,1 1,0 0,-2 9,7-19,1 0,0 1,1-1,0 1,0 0,1-1,0 1,1 0,0 0,0 0,1 0,1 0,-1 0,2 0,-1 0,2 0,-1 0,1-1,1 1,-1-1,2 0,-1 0,1 0,1 0,-1-1,2 0,-1 0,1-1,0 0,1 1,12 6,1-1,0 0,0-2,2 0,-1-2,1 0,1-1,-1-2,1 0,17 1,28-10,-51-2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0,'731'0,"-732"0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0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1,'-56'228,"-30"309,56-397,16-119,6-37,4-37,3 27</inkml:trace>
  <inkml:trace contextRef="#ctx0" brushRef="#br0" timeOffset="580.502">256 57,'5'0,"1"5,5 1,5 1,5-2,3-2,3-1,1 0,1-2,0 0,1-5,-1-2,-1 1,1 0,-1 3,-9 0,-8 7,-7 2</inkml:trace>
  <inkml:trace contextRef="#ctx0" brushRef="#br0" timeOffset="1238.866">30 621,'24'-4,"22"-7,9-2,-1 3,-5 1,-5 4,-7-3,-3-1,-8 3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4:53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1 650,'4'-12,"2"1,-1-1,2 1,-1 0,2 0,-1 1,1-1,1 2,0 0,0 0,1 0,4-2,-12 9,0 0,0 1,0-1,0 1,0-1,0 1,0 0,0 0,0 0,1 0,-1 0,0 0,1 1,-1-1,1 1,-1 0,0 0,1-1,-1 1,1 1,-1-1,1 0,-1 1,1-1,-1 1,0 0,1 0,-1 0,0 0,0 0,0 0,0 1,0-1,0 1,0-1,0 1,0 0,-1-1,1 1,-1 0,1 0,-1 1,0-1,0 0,0 0,0 0,0 1,0-1,-1 1,1-1,-1 0,0 1,0-1,1 1,-2-1,1 1,0 0,16 181,-14-144,-3 1,-1-1,-1 0,-3 0,-2 3,8-39,-13 40,9-38,10-28,8-14,2 0,2 0,1 2,2 0,15-18,128-154,-82 144,-81 61,0 1,0 0,0-1,0 1,0 0,0 0,0-1,0 1,0 0,0 0,1 1,-1-1,0 0,0 0,0 0,0 1,0-1,0 0,0 1,0-1,0 1,0-1,0 1,0 0,0-1,-1 1,1 0,0 0,0 0,-1-1,1 1,0 0,-1 0,1 0,-1 0,1 0,-1 0,0 0,1 0,-1 0,0 1,0-1,0 0,0 0,0 0,0 0,4 60,-4-54,-3 254,3-260,0 1,-1-1,1 0,0 0,0 0,0 1,0-1,0 0,0 0,0 0,0 1,1-1,-1 0,0 0,1 0,-1 0,1 1,-1-1,1 0,-1 0,1 0,0 0,0 0,0 0,-1-1,1 1,0 0,0 0,0-1,0 1,0 0,0-1,0 1,1-1,-1 1,0-1,0 0,0 1,0-1,1 0,-1 0,0 0,0 0,1 0,-1 0,0 0,0 0,0-1,1 1,-1 0,0-1,0 1,10-8,-1 1,0-1,0-1,-1 0,0 0,-1-1,0 0,0 0,-1-1,-1 0,2-4,29-40,152-172,-109 164,-79 62,0 1,0 0,-1-1,1 1,0 0,0 0,0 0,0 0,0 0,0 0,0 0,0 0,0 0,0 0,0 0,0 1,0-1,0 0,0 1,0-1,-1 1,1-1,0 1,0-1,0 1,-1 0,1-1,0 1,-1 0,1-1,0 1,-1 0,1 0,-1 0,1 0,-1-1,0 1,1 0,-1 0,0 0,0 0,0 0,0 0,1 0,-1 0,0 0,-1 0,1 0,0 0,0 0,0 0,-1 0,1 0,0 0,-1 0,1 0,-15 58,-17 14,21-52,2 0,0 1,1 0,1 0,1 1,1 0,1 0,0 8,3-28,1 0,0 0,0 0,0 0,0-1,0 1,0 0,1 0,-1 0,1-1,0 1,0 0,0-1,0 1,1-1,-1 1,1-1,-1 1,1-1,0 0,0 0,0 0,0 0,0 0,0 0,0-1,1 1,-1-1,1 0,-1 1,1-1,0 0,-1-1,1 1,0 0,0-1,0 1,-1-1,1 0,0 0,0 0,0 0,0-1,-1 1,3-1,18-4</inkml:trace>
  <inkml:trace contextRef="#ctx0" brushRef="#br0" timeOffset="303.178">1496 594,'-16'22,"0"0,2 1,0 1,2 0,0 1,2 0,1 0,1 1,-2 13,9-35,1 0,-1 0,1 1,0-1,0 0,0 0,1 0,0 1,0-1,0 0,0 0,0 0,1 0,-1-1,1 1,0 0,1-1,-1 1,1-1,-1 1,1-1,0 0,0 0,0-1,1 1,-1-1,1 1,-1-1,1 0,0 0,-1-1,1 1,0-1,0 0,1 0,-1 0,0 0,0-1,0 0,0 0,1 0,-1 0,0-1,3 0,2 0,1 0,-1-1,1 0,-1-1,0 0,0-1,0 0,0 0,-1 0,0-1,1-1,-2 1,1-1,-1-1,0 1,0-1,-1-1,1 1,-2-1,1 0,-1 0,-1-1,1 1,-1-1,-1 0,0 0,0-1,-1 1,0 0,0-1,-1 0,0 1,-1-1,0 0,-1 1,0-1,0 1,-1-1,0 1,-1-1,0 1,-1 0,1 0,-2 1,1-1,-3-2,3 5,0 0,-1 0,0 1,0 0,0-1,-1 2,1-1,-1 1,0-1,-1 2,1-1,-1 1,1 0,-1 0,0 1,0 0,0 0,0 0,-1 1,1 1,0-1,-1 1,1 0,0 0,-1 1,1 0,0 1,-4 0,-40 27,32-13</inkml:trace>
  <inkml:trace contextRef="#ctx0" brushRef="#br0" timeOffset="919.493">1694 1045,'206'-394,"-184"358,-21 35,-1 1,0-1,0 1,0-1,1 1,-1-1,0 1,1-1,-1 1,0 0,1-1,-1 1,0-1,1 1,-1 0,1-1,-1 1,1 0,-1 0,1-1,-1 1,1 0,-1 0,1 0,-1 0,1 0,-1-1,1 1,0 0,-1 0,1 0,-1 1,1-1,-1 0,1 0,-1 0,1 0,-1 0,1 1,-1-1,1 0,-1 0,1 1,-1-1,1 0,-1 1,1-1,-1 0,0 1,1-1,-1 1,0-1,1 1,-1-1,0 1,0-1,1 1,-1-1,0 1,0-1,0 1,0-1,0 1,0-1,0 1,0 0,8 194,-8-194,1 0,-1 1,1-1,-1 0,1 1,0-1,0 0,-1 0,1 1,0-1,0 0,0 0,0 0,1 0,-1 0,0-1,0 1,0 0,1 0,-1-1,0 1,1-1,-1 1,1-1,-1 0,1 1,-1-1,0 0,1 0,-1 0,1 0,-1 0,1-1,-1 1,1 0,-1 0,0-1,1 1,-1-1,0 0,1 1,-1-1,0 0,0 0,1 0,-1 0,57-46,-2-20,38-32,-93 98,0 0,0 1,-1-1,1 1,0-1,0 0,0 1,-1-1,1 1,0 0,0-1,0 1,0 0,0 0,0-1,0 1,0 0,0 0,0 0,0 0,0 0,0 0,0 1,0-1,0 0,0 0,0 1,0-1,0 1,-1-1,1 0,0 1,0 0,0-1,-1 1,1 0,0-1,0 1,-1 0,1-1,-1 1,1 0,-1 0,1 0,-1 0,1 0,-1 0,0 0,1 0,-1-1,0 1,0 0,0 0,0 1,5 59,-5-55,-4 285,4-267</inkml:trace>
  <inkml:trace contextRef="#ctx0" brushRef="#br0" timeOffset="1322.158">2513 877,'15'-2,"0"0,0-1,0 0,0-2,0 1,-1-2,1 0,-1 0,-1-2,1 1,-2-2,1 0,-1 0,0-1,-1-1,0 0,-1 0,0-1,-1-1,6-8,-13 17,0 0,-1 0,1 0,-1 0,0 0,0-1,-1 1,1 0,-1 0,0-1,0 1,0 0,0 0,-1-1,0 1,0 0,0 0,0 0,-1 0,0 0,0 0,0 0,0 1,0-1,-1 0,1 1,-1 0,0 0,0 0,0 0,-1 0,1 1,-1-1,1 1,-1 0,0 0,0 0,0 1,0-1,0 1,0 0,0 0,-1 1,1-1,0 1,0 0,-1 0,1 0,-3 1,-4 1,0 1,1 0,-1 1,1 0,0 1,1 0,-1 0,1 1,0 0,0 1,1 0,-1 0,2 1,-1 0,1 0,0 1,-3 6,-3 5,0 1,2 1,0 0,1 0,2 1,0 1,-1 9,6-28,1 1,0-1,1 0,-1 1,1-1,0 1,0 0,1-1,0 1,0 0,0-1,1 1,-1-1,2 1,-1 0,0-1,1 0,0 1,0-1,1 0,-1 0,1 0,0 0,1-1,-1 1,1-1,0 0,0 0,0 0,0-1,1 1,-1-1,1 0,0 0,0-1,5 2,0-1,1 0,0-1,-1-1,1 0,0 0,0-1,0-1,0 0,0 0,-1-1,1 0,0-1,-1 0,0-1,0 0,6-4,3-4</inkml:trace>
  <inkml:trace contextRef="#ctx0" brushRef="#br0" timeOffset="1750.211">2851 1017,'22'-26,"-1"-1,0-1,-2 0,-2-2,-1 0,-1-1,-1-1,-2 0,4-18,17-22,-34 72,1 1,0-1,0 0,0 1,0-1,0 0,0 1,0-1,0 1,0-1,0 0,0 1,0-1,0 1,0-1,0 0,1 1,-1-1,0 0,0 1,0-1,1 0,-1 1,0-1,0 0,1 1,-1-1,0 0,0 0,1 1,-1-1,0 0,1 0,-1 0,0 0,1 1,-1-1,1 0,-1 0,0 0,1 0,-1 0,1 0,-1 0,0 0,1 0,-1 0,0 0,1 0,-1 0,1 0,-1 0,0-1,1 1,-1 0,0 0,1 0,-1 0,0-1,1 1,-1 0,0 0,1-1,-1 1,0 0,0-1,0 1,1 0,-1-1,0 33,-7 13,-10 145,17-187,0 0,1-1,-1 1,1 0,-1 0,1-1,0 1,0-1,0 1,1-1,-1 1,1-1,-1 0,1 0,0 0,0 0,-1 0,1 0,1 0,-1 0,0-1,0 1,1-1,-1 0,1 0,-1 0,1 0,-1 0,1 0,0-1,0 1,-1-1,1 0,0 0,-1 0,1 0,0 0,0 0,1-1,104-35,-92 24,-1 0,0-1,-1-1,-1 0,0-1,-1 0,-1-1,0 0,-1-1,-1 0,0-1,-2 0,2-6,1-1</inkml:trace>
  <inkml:trace contextRef="#ctx0" brushRef="#br0" timeOffset="2088.012">3838 1,'-13'40,"-4"10,1 0,3 1,2 1,-2 37,-17 254,31-197,-1-122</inkml:trace>
  <inkml:trace contextRef="#ctx0" brushRef="#br0" timeOffset="2334.81">3387 537,'43'5,"29"2,12-1,-4-1,-11-6,-7-4,-9 0,-10 1,-6 0,-6 2,-2 0,-7-3,-6-2</inkml:trace>
  <inkml:trace contextRef="#ctx0" brushRef="#br0" timeOffset="2639.072">4065 481,'-2'68,"0"-43,1 1,1-1,1 1,1-1,2 1,0-1,2 0,5 13,-10-34,1 1,0-1,0 0,0 0,0 0,0 0,1-1,0 1,0-1,0 0,0 1,1-1,-1-1,1 1,-1 0,1-1,0 0,0 0,0 0,1 0,-1-1,0 1,0-1,1 0,-1-1,1 1,-1-1,1 0,-1 0,1 0,-1 0,1-1,-1 0,1 0,-1 0,0 0,1-1,-1 0,0 0,0 0,0 0,-1-1,1 1,0-1,-1 0,12-13,-1 0,0-1,-1 0,-1-1,-1 0,-1-1,0-1,-1 1,-2-1,4-12,-10 28,31-69,-24 55</inkml:trace>
  <inkml:trace contextRef="#ctx0" brushRef="#br0" timeOffset="3169.048">4601 848,'8'-44,"1"1,2 0,2 1,2 1,2 0,2 0,40-24,-57 64,-1-1,1 1,0 0,-1 0,1 1,0-1,0 0,-1 0,1 1,0-1,0 1,0 0,0-1,0 1,0 0,-1 0,1 0,0 0,0 1,0-1,0 1,0-1,0 1,-1-1,1 1,0 0,0 0,-1 0,1 0,0 0,-1 0,0 0,1 1,-1-1,1 0,-1 1,0-1,0 1,0 0,0-1,0 1,0 2,14 27,-15-28,0 0,1 1,-1-1,1 0,0 0,0 0,0 0,0 0,1 0,-1 0,1-1,-1 1,1 0,0-1,0 0,1 1,-1-1,0 0,1 0,-1 0,1 0,0 0,-1-1,1 1,0-1,0 0,0 0,0 0,0 0,0-1,1 1,-1-1,0 1,0-1,0 0,1-1,-1 1,0 0,0-1,0 0,2 0,108-79,-39 20,-66 55,-7 3,0 1,0-1,1 1,-1 0,1-1,-1 1,1 0,0 0,0 0,-1 0,1 0,0 0,0 0,0 1,0-1,0 1,0-1,0 1,0 0,0 0,0 0,0 0,0 0,0 0,0 1,0-1,0 1,0-1,0 1,0 0,0-1,-1 1,1 0,0 0,-1 1,1-1,0 0,-1 0,1 1,-1-1,1 2,1 3,0 1,-1-1,0 1,0 0,-1 0,1 0,-2 0,1 0,-1 0,0 0,0 0,-1 1,0-1,0 0,-1-1,1 1,-3 5,-6 80,26-41,-4-33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4:59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446 367,'1'-1,"0"1,-1-1,1 0,0 0,0 0,-1 1,1-1,0 0,-1 0,1 0,-1 0,1 0,-1 0,0 0,1 0,-1-1,0 1,0 0,0 0,0 0,0 0,0 0,0 0,0 0,0 0,0-1,-1 1,1 0,0 0,-1 0,1 0,-1 0,1 0,-1 0,0 0,1 1,-1-1,0 0,0 0,1 0,-1 1,0-1,0 0,0 1,0-1,0 1,0-1,0 1,0-1,0 1,0 0,0 0,0-1,0 1,0 0,-1 0,1 0,0 0,0 0,0 0,0 1,0-1,0 0,0 0,0 1,0-1,0 1,-1 0,-14 1,0 2,0 0,1 0,0 2,0 0,0 0,1 2,-13 8,-22 10,43-23,-1-1,1 1,-1-1,1 2,0-1,0 1,0 0,1 0,-1 1,1-1,0 1,0 0,1 1,-1-1,-2 6,7-10,0 0,0 0,0 0,0 0,0 0,0 0,0 0,0 0,0 0,0 0,1 0,-1 0,0 0,1 0,-1 0,1 0,-1 0,1 0,-1 0,1 0,0 0,0-1,-1 1,1 0,0 0,0-1,0 1,0-1,-1 1,1-1,0 1,0-1,0 1,0-1,0 0,0 1,1-1,-1 0,0 0,0 0,0 0,0 0,53 5,-50-5,31-2,-27 1,0 0,0 1,-1 0,1 0,0 0,0 1,-1 0,1 1,0-1,-1 1,1 1,-1 0,0 0,6 3,-12-3,-1-1,0 1,1-1,-1 0,0 1,0-1,-1 1,1-1,-1 0,1 1,-1-1,0 0,1 0,-1 1,0-1,-1 0,1 0,0 0,-1 0,1 0,-1 0,1-1,-1 1,0 0,0-1,0 1,0-1,0 0,0 0,0 0,0 0,0 0,-1 0,1 0,0-1,-1 1,-7 6,-184 146,183-146,0 0,0 1,1 1,1-1,-1 2,2-1,-1 1,1 1,1 0,0 0,0 0,-2 6,9-14,-1-1,1 0,0 0,0 0,0 1,0-1,0 0,1 0,-1 0,0 0,1 1,0-1,-1 0,1 0,0 0,0 0,0 0,1-1,-1 1,0 0,1 0,-1-1,1 1,-1-1,1 1,0-1,0 0,-1 0,1 1,0-1,0 0,0-1,0 1,1 0,-1-1,0 1,1-1,83 14,61-17,-107-13,-28 4</inkml:trace>
  <inkml:trace contextRef="#ctx0" brushRef="#br0" timeOffset="435.878">248 0,'4'24,"21"141,-8 1,-4 89,-32 119,3-265,-9 144,25-247,1-6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04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6 389,'24'4,"1"-1,0-1,0-1,0-1,0-1,0-1,0-2,-1 0,22-7,-37 8,0 0,-1 0,0-1,1 0,-1 0,0-1,-1 0,1-1,-1 0,0 0,-1 0,1-1,-1 0,-1 0,1-1,-1 1,0-1,-1 0,0 0,0-1,-1 0,0 1,-1-1,1 0,-2 0,1 0,-1 0,-1-1,0 1,0 0,-1 0,0 0,0-1,-1 7,1-1,-1 0,0 1,0 0,0-1,0 1,0 0,-1 0,1 0,-1 0,0 1,0-1,0 1,-1 0,1-1,0 2,-1-1,1 0,-1 1,0-1,1 1,-1 0,0 0,0 1,0-1,0 1,1 0,-1 0,0 0,0 0,-3 1,-7 1,0 0,0 1,0 0,0 1,1 1,-1 0,1 0,-3 4,1-1,2 0,-1 2,1-1,0 2,1 0,1 0,-1 1,2 1,0-1,0 2,1-1,1 2,0-1,1 1,1 0,0 0,1 1,1-1,0 1,1 0,1 1,0-1,1 0,1 0,1 13,2-20,0 0,0 0,1 0,1 0,-1 0,1-1,1 0,-1 0,1 0,1 0,-1-1,1 0,1-1,-1 0,1 0,0 0,0-1,1 0,0-1,0 0,0 0,0-1,0 0,1-1,-1 0,1 0,0-1,-1 0,1-1,5 0,11 0,-1 0</inkml:trace>
  <inkml:trace contextRef="#ctx0" brushRef="#br0" timeOffset="615.044">908 164,'-180'298,"149"-237,96-140,145-169,-210 248,0-1,1 1,-1-1,0 1,1-1,-1 1,1 0,-1-1,1 1,-1 0,1-1,-1 1,1 0,-1-1,1 1,-1 0,1 0,-1 0,1 0,0-1,-1 1,1 0,-1 0,1 0,-1 0,1 0,0 1,-1-1,1 0,-1 0,1 0,-1 0,1 1,0-1,-1 0,1 0,-1 1,1-1,-1 0,0 1,1-1,-1 1,1-1,-1 1,0-1,1 0,-1 1,0-1,1 1,-1 0,0-1,0 1,0-1,1 1,-1-1,0 1,0 0,0-1,0 1,0-1,0 1,0-1,0 1,0 0,0-1,-1 1,1 0,1 52,-1-45,-2 27,8 121,-5-150,1 1,-1-1,1 1,0-1,1 0,-1 0,1 0,0 0,1-1,0 1,-1-1,2 0,-1 0,0 0,1-1,0 1,0-1,1 0,-1-1,1 1,4 1,-6-3,0-1,1 0,-1 0,0 0,0-1,0 1,1-1,-1 0,0 0,0-1,1 1,-1-1,0 0,0 0,0 0,0-1,0 1,0-1,0 0,-1 0,1-1,-1 1,1-1,-1 1,0-1,0 0,1-1,65-97,-6-71,-60 148</inkml:trace>
  <inkml:trace contextRef="#ctx0" brushRef="#br0" timeOffset="1348.559">1614 361,'23'-4,"-1"-2,0 0,0-1,0-1,-1-1,0-2,-1 1,0-2,6-6,-21 14,0 0,0-1,-1 1,1-1,-1 0,-1 0,1-1,-1 1,0-1,0 1,0-1,-1 0,0 0,0-1,0 1,-1 0,0 0,0-1,-1 1,0-1,0 1,0-2,-1 6,0 0,0 0,0 1,0-1,0 0,-1 1,1-1,0 0,-1 1,1 0,-1-1,0 1,1 0,-1 0,0 0,0 0,0 0,0 0,0 1,1-1,-1 0,-1 1,1 0,0-1,0 1,0 0,0 0,0 0,0 1,0-1,0 0,0 1,0-1,-2 2,-67 26,44-12,0 1,1 1,0 1,2 1,0 1,1 3,14-15,1-1,1 2,-1-1,2 1,-1 0,1 0,1 1,0 0,1 0,0 0,0 0,1 1,0-1,1 1,1 0,0 0,1 7,1-12,0 0,1 0,0 0,1 0,0-1,0 1,0-1,1 0,0 0,0 0,0 0,1-1,0 1,0-1,0-1,0 1,1-1,0 0,0 0,0 0,1-1,-1 0,1 0,0-1,-1 0,1 0,0-1,0 1,0-1,1-1,-1 0,0 0,0 0,1-1,21-2,0-2,0-1,-1-2,0 0,0-2,-1-1,-1-1,0-2,0 0,-2-2,0 0,0-2,18-18,97-121,-117 127,0-1,-3-1,0-1,-2-1,8-24,-24 57,0 0,0-1,0 1,0 0,0 0,-1-1,1 1,0 0,-1-1,1 1,-1-1,0 1,1 0,-1-1,0 1,0-1,0 1,0-1,0 1,0-1,0 1,0-1,-1 1,1-1,-1 1,1-1,-1 1,1 0,-1-1,0 1,0 0,0 0,0-1,1 1,-2 0,1 0,0 0,0 0,0 0,0 0,-1 1,1-1,0 0,-1 0,1 1,0-1,-1 1,1 0,-1-1,1 1,-1 0,1 0,-1 0,1 0,-1 0,1 0,-1 0,1 0,-1 1,1-1,-1 1,0 0,-10 2,1 0,-1 1,1 1,-1 0,1 0,1 1,-1 1,1 0,0 0,1 1,0 0,0 0,0 1,1 1,1-1,0 1,-6 11,11-19,1-1,0 1,0 0,1 0,-1 0,0 0,1 0,-1 0,1 0,-1 1,1-1,0 0,0 0,0 0,0 0,0 0,1 1,-1-1,1 0,-1 0,1 0,0 0,0 0,0 0,0 0,0-1,0 1,0 0,1 0,-1-1,1 1,-1-1,1 1,-1-1,1 0,0 0,0 0,0 0,0 0,0 0,0 0,0 0,0-1,0 1,0-1,1 1,103 7,-100-8,14-1,83 7,-100-5,-1 0,1-1,-1 1,1 0,-1 1,0-1,1 0,-1 1,0-1,0 1,0 0,0-1,0 1,0 0,0 0,-1 1,1-1,-1 0,0 0,1 1,-1-1,0 1,-1-1,1 1,0-1,-1 1,1 0,-1-1,0 1,0 0,0-1,0 1,0 0,0-1,-1 2,-80 224,78-204</inkml:trace>
  <inkml:trace contextRef="#ctx0" brushRef="#br0" timeOffset="1968.357">2940 78,'-49'30,"1"1,2 3,1 1,2 3,-34 37,71-70,1 0,0 0,0 1,0 0,0-1,1 2,0-1,0 0,1 1,0 0,0 0,0-1,1 2,0-1,1 0,-1 0,1 1,1-1,-1 1,1-1,1 0,-1 1,1-6,1 0,-1 0,0 0,1 0,-1 0,1-1,-1 1,1 0,0-1,0 1,0-1,0 0,0 0,0 0,0 0,0 0,0 0,0 0,1-1,-1 1,0-1,1 1,-1-1,0 0,1 0,-1 0,0 0,1-1,-1 1,0-1,0 1,2-1,71-31,81-112,-135 119,1 2,1 0,1 2,1 1,0 0,22-10,-46 29,0 0,0 0,1 0,-1 0,0 1,0-1,1 0,-1 1,1-1,-1 1,0-1,1 1,-1 0,1 0,-1 0,1 0,-1 0,1 0,-1 0,1 0,-1 0,0 1,1-1,-1 1,1-1,-1 1,0-1,1 1,-1 0,0 0,0-1,0 1,1 0,-1 0,0 0,0 0,0 1,-1-1,1 0,0 0,0 1,-1-1,1 0,0 1,-1-1,1 0,-1 1,0-1,1 2,3 82,-5-71,-33 383,23-298,-5 1,-22 73,30-141,-1 0,-2-1,0-1,-3 0,0 0,-2-1,-1-1,-1-1,-2 0,-7 7,23-29,-1-1,1 1,-1-1,0 1,0-2,-1 1,1 0,-1-1,0 0,1 0,-1-1,-1 0,1 0,0 0,0-1,-1 1,1-2,-1 1,1-1,-1 0,1 0,-1-1,1 1,0-2,-1 1,1-1,0 0,0 0,0 0,0-1,0 0,0 0,1-1,0 1,-1-1,1-1,1 1,-1-1,1 1,-2-3,0-4,0-1,0 1,1-1,1-1,0 1,0-1,1 0,1 0,0 0,1 0,0 0,1 0,1 0,0 0,1 0,0 0,1 0,0 1,1-1,5-10,3-7,2 1,0 1,2 0,1 1,1 1,2 1,0 0,5-1,178-138,-170 139</inkml:trace>
  <inkml:trace contextRef="#ctx0" brushRef="#br0" timeOffset="2579.633">3363 191,'2'1,"-1"0,1 0,-1 0,0 0,1 1,-1-1,0 0,0 0,0 1,0-1,0 1,0-1,-1 1,1-1,0 1,-1 0,1-1,-1 1,1 0,-1-1,0 1,0 0,0-1,0 1,0 0,0 0,0-1,-1 1,1 0,-1-1,1 1,-1 0,1-1,-2 1,2 1,-14 196,13-197,1-1,0 1,0 0,0 0,0 0,1 0,-1 0,0 0,1 0,-1 0,1 0,0 0,0-1,0 1,0 0,0-1,0 1,0 0,0-1,1 0,-1 1,0-1,1 0,0 1,-1-1,1 0,0 0,-1 0,1 0,0-1,0 1,0-1,0 1,-1-1,1 1,0-1,0 0,0 0,0 0,0 0,0 0,0 0,0-1,2 0,76-43,40-102,19-41,-139 186,0 0,1 1,-1-1,1 0,-1 1,1-1,-1 0,1 1,-1-1,1 1,0-1,-1 1,1 0,0-1,-1 1,1-1,0 1,-1 0,1 0,0-1,0 1,0 0,-1 0,1 0,0 0,0 0,-1 0,1 0,0 0,0 0,0 1,-1-1,1 0,0 0,0 1,-1-1,1 0,0 1,-1-1,1 1,0-1,-1 1,1-1,-1 1,1-1,-1 1,1 0,-1-1,1 1,-1 0,0-1,1 1,-1 0,0-1,1 1,-1 0,0 0,0 0,0-1,0 1,12 56,-11-50,6 66,-3-1,-4 1,-3-1,-2 1,-8 20,1-24,-4-1,-3 0,-2-1,-24 47,34-86,-2 0,-2-1,0 0,-2-2,0 1,-2-2,-3 2,20-24,0 1,0-1,0 1,0-1,-1 0,1 0,0 0,-1 0,0-1,1 1,-1 0,0-1,0 0,0 0,0 0,0 0,0 0,0-1,0 1,-1-1,1 0,0 0,0 0,0 0,0-1,0 1,-1-1,1 0,0 0,0 0,1 0,-1 0,0-1,0 1,0-1,1 0,-1 0,1 0,0 0,-1 0,1-1,0 1,0 0,0-1,1 0,-2-2,0-9,0-1,1 0,0 0,2 0,-1 0,2 0,0 0,1 0,1 0,0 0,1 1,0 0,1-1,1 2,0-1,1 0,0 1,1 1,1-1,9-10,-1-2,1 0,2 1,0 1,1 1,1 1,2 1,0 1,0 1,2 1,8-3,-7 4,-7 2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08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0,'-24'56,"-155"425,146-396,-63 201,94-283,0 1,0-1,1 1,-1 0,1 0,0-1,0 1,0 0,0 0,1 0,-1 0,1 1,0-1,0 0,1 0,-1 0,1 0,0 0,0 0,0 0,1-1,-1 1,1 0,0-1,0 1,0-1,1 1,-1-1,1 0,0 0,0 0,0 0,0-1,0 1,0-1,1 0,-1 0,1 0,0 0,1 0,23 0,1-1,-1-1,0-2,0 0,0-2,-1-1,1-2,5-2,-28 8,0 0,0 0,0-1,0 0,-1 0,1 0,0 0,-1-1,0 1,0-1,0-1,0 1,0 0,0-1,-1 0,2-2,3-10</inkml:trace>
  <inkml:trace contextRef="#ctx0" brushRef="#br0" timeOffset="197.425">0 508,'43'0,"39"0,14 0,-4 0,-8 0,-13 0,-15-5,-16-1</inkml:trace>
  <inkml:trace contextRef="#ctx0" brushRef="#br0" timeOffset="481.445">875 621,'-11'15,"0"1,1 1,1-1,1 2,1-1,0 1,1 0,1 1,0-1,2 1,0 0,0 19,3-35,1 1,0-1,0 0,0 1,0-1,0 0,1 0,-1 0,1 0,0 0,0 0,0 0,0 0,0-1,1 1,-1-1,1 0,0 1,0-1,0 0,0-1,0 1,0-1,0 1,0-1,1 0,-1 0,0 0,1-1,-1 1,1-1,-1 0,2 0,116-14,-104 10,-1-2,0 0,-1-1,1 0,-1-1,-1-1,1-1,-2 0,1 0,8-10,-17 15,0 0,0-1,0 0,0 0,-1 0,0 0,0-1,-1 1,0-1,0 0,-1 0,1 0,-1 0,-1-1,0 1,0-1,0 1,-1-1,0 1,0 0,-1-1,0 1,0-1,-1 1,-1-3,-26-36,11 28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20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197 309,'395'-149,"-391"148,1 0,0 0,-1-1,0 0,1 0,-1 0,0 0,0 0,0-1,-1 0,1 0,0 0,-1 0,0-1,0 1,0-1,0 0,-1 0,1 0,-1 0,0 0,0 0,0-1,-1 1,0-1,0 1,0-1,0 0,-1 1,1-1,-1 0,0 1,-1-1,1 0,-2-2,2 5,-1 0,0 0,0 1,0-1,0 0,0 0,-1 1,1-1,-1 1,1-1,-1 1,1 0,-1-1,0 1,1 0,-1 0,0 0,0 0,0 1,0-1,0 0,0 1,0 0,0-1,0 1,0 0,0 0,0 0,0 0,0 0,0 1,0-1,0 0,0 1,0 0,0-1,0 1,0 0,0 0,0 1,-65 54,46-19,1 1,2 1,1 1,3 0,1 1,2 1,1-1,3 2,1-1,3 1,1 9,-4 120,6-101,-3 0,-4 0,-7 28,7-60,-2 0,-2 0,-2-1,-1-1,-1 0,-3-1,0-1,-24 32,20-36,15-19,-1 0,-1 0,1-1,-2-1,0 1,0-1,0-1,-1 0,-1 0,-8 4,-19-12,27-10</inkml:trace>
  <inkml:trace contextRef="#ctx0" brushRef="#br0" timeOffset="400.28">0 957,'73'-17,"0"-3,-2-3,0-4,-2-2,-1-4,26-18,-1-9,-92 59,0 0,0 1,0-1,0 1,0 0,0-1,0 1,-1 0,1-1,0 1,0 0,0 0,0 0,0 0,0 0,0 0,0 0,0 0,0 1,0-1,0 0,0 0,0 1,0-1,0 1,0-1,0 1,0-1,-1 1,1-1,0 1,0 0,-1 0,1-1,0 1,-1 0,1 0,-1 0,1 0,-1-1,1 1,-1 0,0 0,1 0,-1 0,0 0,0 0,0 0,0 1,4 57,-4-51,7 140,4-91,-7-33</inkml:trace>
  <inkml:trace contextRef="#ctx0" brushRef="#br0" timeOffset="662.104">1044 957,'0'39,"0"17,0 3,0-7</inkml:trace>
  <inkml:trace contextRef="#ctx0" brushRef="#br0" timeOffset="911.301">959 506,'15'19,"4"7</inkml:trace>
  <inkml:trace contextRef="#ctx0" brushRef="#br0" timeOffset="1248.48">1326 1268,'84'-324,"-55"259,-28 65,0 0,0 0,1 0,-1 0,0 0,0 0,0 0,1 1,-1-1,0 1,0-1,0 1,0-1,0 1,0-1,0 1,0 0,0 0,0-1,0 1,-1 0,1 0,0 0,0 0,-1 0,1 0,-1 0,1 0,-1 0,1 1,-1-1,0 0,1 0,-1 0,0 0,0 1,0-1,0 0,0 1,1 1,2 5,52 100,-53-105,0-1,0 0,0 1,0-1,0 0,0 0,1 0,-1-1,1 1,-1-1,1 1,0-1,0 0,-1 0,1 0,0 0,0 0,0-1,0 1,0-1,0 0,0 0,0 0,0-1,0 1,0 0,0-1,0 0,0 0,0 0,0 0,-1 0,1-1,0 1,-1-1,1 0,0 0,4-4,0 0,0-1,0 1,-1-1,0-1,-1 1,0-1,0 0,0 0,-1 0,-1-1,3-4,37-63,-31 64</inkml:trace>
  <inkml:trace contextRef="#ctx0" brushRef="#br0" timeOffset="1697.984">2173 873,'-15'16,"0"2,1-1,1 2,1-1,0 2,2 0,0 0,1 1,2 0,0 0,-1 8,7-26,1-1,-1 1,1 0,0-1,0 1,0-1,0 1,1 0,-1-1,0 1,1-1,0 1,0-1,0 1,0-1,0 0,0 1,1-1,-1 0,1 0,-1 0,1 0,0 0,0 0,0-1,0 1,0-1,0 1,0-1,1 0,-1 1,0-1,1 0,-1-1,1 1,-1 0,1-1,2 1,3-1,0 1,0-2,0 1,1-1,-1 0,0-1,0 0,-1 0,1 0,0-1,-1-1,1 1,15-9,-2 0,1-2,-1 0,-1-1,-1-1,0-1,-1-1,-1-1,-1 0,0-1,-1 0,8-18,-5 9,-2-2,-1 0,-2-1,0 0,-3-1,0 0,-2 0,-2-1,-1 0,-1-1,-3 1,0 0,-2-1,-2 1,-1-2,3 30,1 0,-2 0,1 0,-1 0,0 0,0 0,0 1,-1-1,0 1,0-1,0 1,-1 0,0 0,0 1,0-1,-1 1,1 0,-1 0,0 0,0 1,0-1,-1 1,1 1,-1-1,0 1,0 0,1 0,-1 0,-1 1,1 0,0 0,0 1,0 0,0 0,0 0,-1 1,1 0,-5 1,4 0,1 0,-1 1,0-1,0 2,1-1,0 1,0 0,0 0,0 0,0 1,1 0,0 0,0 0,0 1,1 0,0 0,0 0,0 0,1 1,0-1,0 1,1 0,-1 0,2 0,-1 0,1 0,0 0,0 0,1 3,-1 9,1-1,0 1,2-1,0 0,1 1,1-1,0 0,2-1,0 1,1-1,2 3,8 11,2-1,1 0,1-1,2-2,1 0,1-2,1 0,1-2,1-1,273 176,-244-165,17 6,-45-28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27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0 281,'205'-242,"-205"241,0 1,0-1,0 1,0-1,0 1,0-1,0 1,1-1,-1 1,0-1,0 1,0-1,0 1,1 0,-1-1,0 1,1-1,-1 1,0 0,1-1,-1 1,0 0,1-1,-1 1,1 0,-1-1,0 1,1 0,-1 0,1 0,-1-1,1 1,-1 0,1 0,-1 0,1 0,-1 0,1 0,-1 0,1 0,-1 0,1 0,-1 0,1 0,-1 1,1-1,-1 0,1 0,-1 0,1 1,-1-1,1 0,-1 0,0 1,1-1,-1 0,0 1,1-1,-1 1,0-1,1 0,-1 1,0-1,0 1,1-1,-1 1,2 37,-2-33,22 229,10 101,-11-199,-20-136,-1 0,1 0,-1 0,1 0,0 0,-1 0,1 0,0 0,-1 0,1 0,-1 0,1 0,0 0,-1-1,1 1,-1 0,1 0,-1-1,1 1,0 0,-1-1,0 1,1-1,-1 1,1-1,-1 1,1-1,-1 1,0-1,1 1,-1-1,0 1,0-1,1 0,-1 1,0-1,0 1,0-1,0 0,0 1,0-1,0 1,0-1,0 0,0 1,0-1,0 0,0 1,45-210,-19 98,-10 34,4 1,3 2,26-56,-19 56,-25 69,-3 7</inkml:trace>
  <inkml:trace contextRef="#ctx0" brushRef="#br0" timeOffset="300.486">818 507,'-4'39,"-3"21,1 7,2-5,0-16,2-17</inkml:trace>
  <inkml:trace contextRef="#ctx0" brushRef="#br0" timeOffset="732.396">734 338,'253'71,"-249"-70,0 0,0 0,-1 0,1 1,0-1,-1 1,1 0,-1 0,1 0,-1 1,0-1,0 1,0 0,0 0,-1 0,1 0,-1 0,0 0,0 1,0-1,0 1,0 0,-1-1,0 1,0 0,0 0,0 0,0 0,-1 0,0 0,1 0,-2 0,1 0,0 0,-1 0,0 0,0-1,0 1,-1 3,-1 2,0-5,1 0,0 0,0 0,0 0,0 1,1-1,-1 0,1 1,0-1,1 1,-1-1,1 1,0-1,0 1,0-1,1 1,-1-1,1 1,0-1,1 1,-1-1,1 0,0 0,0 0,0 0,0 0,1 0,0 0,-1-1,1 1,1-1,-1 0,1 0,29 15,-30-18,0 0,0 1,0 0,0-1,0 1,0 1,0-1,0 0,0 1,0-1,-1 1,1 0,0 0,-1 0,0 0,1 0,-1 0,0 1,0-1,-1 1,1 0,0-1,-1 1,0 0,1 0,-1 0,0 0,0 0,-1 0,1 0,-1 1,0-1,1 0,-1 0,-1 0,1 0,0 1,-2 2,-6 5,-1 1,-1-2,0 1,-1-1,0-1,0 0,-1 0,0-1,0-1,-1 0,0 0,0-2,-1 1,0-2,0 0,0-1,0 0,-1-1,1 0,-9-1,-57-4,62-4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26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469 226,'-50'21,"-141"75,190-96,-1 0,1 1,-1-1,1 1,0 0,-1-1,1 1,0 0,0 0,-1 0,1-1,0 1,0 0,0 1,0-1,0 0,0 0,1 0,-1 1,0-1,0 0,1 1,-1-1,1 0,0 1,-1-1,1 1,0-1,0 1,0-1,0 1,0-1,0 1,0-1,0 0,0 1,1-1,-1 1,1-1,-1 0,1 1,0-1,-1 0,1 1,0-1,0 0,0 0,0 0,0 0,0 0,0 0,1 1,17 9,-16-10,0 0,0 1,0-1,1 1,-1-1,0 1,-1 0,1 0,0 1,-1-1,1 0,-1 1,0 0,1-1,-1 1,-1 0,1 0,0 0,-1 0,1 0,-1 1,0-1,0 0,0 1,-1-1,1 1,-1-1,0 1,0-1,0 0,0 1,-1-1,1 1,-5 7,1-1,-1 1,-1-1,0-1,0 1,-1-1,0 0,-1 0,0-1,0 0,-1 0,0-1,-6 4,-3 4,-41 27,49-37,0 1,1 1,-1 0,1 0,0 1,1 0,0 0,0 1,1 0,0 1,-1 2,7-11,0 1,0 0,1 0,-1 0,0 0,1 0,-1 0,1 0,-1 0,1 0,0 0,0 0,0 1,0-1,1 0,-1 0,0 0,1 0,-1 0,1 0,0 0,0 0,0 0,0-1,0 1,0 0,0 0,1-1,-1 1,0-1,1 1,0-1,-1 0,1 1,0-1,-1 0,1 0,0 0,0 0,0-1,1 1,87 17,58-21,-144 2,0 1,0-1,0 1,0-1,-1 0,1-1,0 1,-1 0,1-1,-1 0,1 0,-1 0,0-1,0 1,0-1,0 1,0-1,-1 0,1 0,-1 0,0 0,0-1,0 1,0-1,0 0,5-17</inkml:trace>
  <inkml:trace contextRef="#ctx0" brushRef="#br0" timeOffset="315.142">300 1,'-17'431,"-32"-83,40-287,2 0,3 0,3 1,2 7,0-32,-1-13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25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0 280,'73'-34,"-46"20,-1-1,0-1,-1-1,-1-1,0-1,-2-1,0-1,-1-1,-1-1,5-9,-21 24,-4 8,0-1,0 0,0 0,0 1,0-1,0 0,0 0,0 1,0-1,1 0,-1 0,0 1,0-1,1 0,-1 1,1-1,-1 0,0 1,1-1,-1 1,1-1,0 1,-1-1,1 1,-1-1,1 1,0-1,-1 1,1 0,0-1,-1 1,1 0,0 0,0-1,-1 1,1 0,0 0,0 0,-1 0,1 0,0 0,0 0,-1 0,1 0,0 1,0-1,-1 0,1 0,0 1,-1-1,1 0,0 1,-1-1,1 1,0-1,-1 1,1 0,7 27,-1 1,-1 1,-2 0,0-1,-3 1,0 2,7 82,4-44,2 0,3-2,19 44,21 45,-57-156,1-1,-1 1,1 0,-1 0,1-1,-1 1,1-1,0 1,-1 0,1-1,0 1,-1-1,1 1,0-1,0 0,0 1,-1-1,1 0,0 1,0-1,0 0,0 0,-1 0,1 0,0 0,0 0,0 0,0 0,0 0,0 0,-1-1,1 1,0 0,0 0,0-1,-1 1,1-1,0 1,0-1,-1 1,1-1,0 1,-1-1,1 0,0 1,-1-1,1 0,-1 1,0-1,1 0,-1 0,1 1,-1-1,0 0,0 0,1 0,-1 0,0 1,0-1,0 0,0 0,22-57,172-545,-177 545,-13 34</inkml:trace>
  <inkml:trace contextRef="#ctx0" brushRef="#br0" timeOffset="703.094">1017 618,'-18'32,"-8"11,2 0,2 2,2 1,-2 12,55-112,-13 15,3-10,2 2,3 0,1 2,3 1,28-32,-59 76,-1-1,1 0,-1 1,1-1,-1 0,1 1,-1-1,1 1,0-1,-1 1,1-1,0 1,-1 0,1-1,0 1,0 0,-1 0,1-1,0 1,0 0,0 0,-1 0,1 0,0 0,0 0,0 0,-1 0,1 0,0 0,0 1,-1-1,1 0,0 0,0 1,-1-1,1 1,0-1,-1 0,1 1,0-1,-1 1,1 0,-1-1,1 1,-1-1,1 1,-1 0,1-1,-1 1,0 0,1 0,-1-1,17 50,-13-33,60 179,-47-85,-18-110,0-1,0 1,0-1,-1 0,1 1,0-1,-1 0,1 0,0 1,-1-1,1 0,0 0,-1-1,1 1,0 0,-1 0,1-1,0 1,0 0,-1-1,1 0,0 1,0-1,0 0,0 1,0-1,0 0,0 0,0 0,0 0,0 0,0 0,0 0,1 0,-2-1,0-1,-13-10,0 1,-1 1,0 0,0 0,-1 2,-1 0,1 1,-1 1,-1 1,1 0,-1 1,0 1,0 1,-6 1,0 2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31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0 176,'284'-28,"-1"0,-239 28,-99-33,-80-40,113 60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32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0 144,'398'-16,"-99"4,-399-30,36-14,50 38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0 133,'230'28,"107"-28,-338 0,1-1,-1 1,1-1,-1 0,1 1,-1-1,1 1,-1-1,1 0,0 1,-1-1,1 0,0 1,0-1,-1 0,1 0,0 1,0-1,0 0,0 0,0 1,0-1,0 0,0 0,0 1,1-1,-1 0,0 0,0 1,1-1,-1 0,0 1,1-1,-1 0,0 1,1-1,-1 1,1-1,0 1,-1-1,1 1,-1-1,1 1,0-1,-1 1,1 0,0-1,-1 1,1 0,0 0,-1-1,1 1,0 0,0 0,-1 0,1 0,0 0,0 0,-1 0,1 0,0 0,0 1,-1-1,1 0,0 0,-1 1,2-1,-18-15,1 1,-2 0,0 2,0 0,-2 0,1 2,-6-2,-4-10,24 14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41:29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478 119,'2'-3,"-1"0,0 0,0 0,0 0,0 0,0-1,-1 1,1 0,-1 0,0 0,0-1,0 1,0 0,-1 0,1 0,-1-1,0 1,0 0,0 0,0 0,-1 0,1 0,-1 1,0-1,1 0,-1 1,-1-1,1 1,0 0,0 0,-1 0,0 0,1 0,-1 0,0 0,0 1,0 0,0-1,0 1,0 0,0 1,0-1,0 0,-1 1,-14-3,0 0,0 1,0 1,0 1,0 0,0 2,0 0,0 1,0 0,0 2,1 0,0 1,0 1,0 0,1 1,0 1,1 1,-9 6,17-10,0 0,0 1,1 0,0 0,0 1,0-1,1 1,0 0,1 1,0-1,0 1,1 0,0 0,0 0,1 0,1 1,-1-1,1 0,1 1,0-1,0 1,1-1,0 1,1-1,0 2,3-5,0 0,1-1,0 1,0-1,0 0,0-1,1 0,0 0,0 0,0-1,0 1,0-2,1 1,-1-1,1 0,0-1,0 0,-1 0,1-1,0 0,7 0,2-3,0 0,0-1,0-1,0 0,-1-2,0 0,0 0,-1-2,0 0,0 0,-1-1,0-1,-1-1,0 0,-1 0,0-1,-1-1,-1 0,4-6,33-94,-26 208,-20-80,1 0,0 0,1 0,1 0,0 0,1-1,1 0,0 0,1 0,0-1,0 0,2 0,-1-1,2 0,-1 0,1-1,1-1,0 0,7 5,-11-13,-1 0,1 0,0 0,-1-1,1-1,0 1,-1-1,1 0,-1 0,1-1,-1 0,0 0,0 0,1-1,-2 0,1 0,0 0,-1-1,1 0,-1 0,0-1,0 1,-1-1,1 0,2-5,6-4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8:46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678 395,'-28'74,"-130"349,11-96,116-255,123-230,-81 132</inkml:trace>
  <inkml:trace contextRef="#ctx0" brushRef="#br0" timeOffset="434.097">621 452,'0'-15,"0"23,0 25,18 271,-9-225,24 103,-33-179,1 1,-1-1,1 0,-1 0,1 0,0-1,1 1,-1 0,0 0,1 0,-1-1,1 1,0-1,0 1,0-1,0 0,0 0,1 0,-1 0,0 0,1 0,0-1,-1 1,1-1,0 0,0 0,0 0,0 0,0 0,0-1,0 1,0-1,0 0,0 0,0 0,0 0,0 0,0-1,3 0,8-13,0-1,-1 0,-1-1,0-1,-1 0,0 0,-2-1,0 0,-1-1,1-7,8-13,27-57,-5-1,-4-3,-4 0,5-44,-27 64,-8 69</inkml:trace>
  <inkml:trace contextRef="#ctx0" brushRef="#br0" timeOffset="2416.52">1242 819,'-6'2,"-1"0,1 0,-1 1,1 0,0 0,0 1,1 0,-1 0,1 0,0 0,0 1,0 0,0 0,1 0,0 1,0 0,0-1,1 1,0 0,0 1,1-1,0 1,0-1,0 1,1-1,0 1,0 0,0 0,1 0,0 0,1-1,-1 1,1 0,1 0,-1 0,0-4,0 0,-1 0,1 0,0 0,0 0,1 0,-1 0,1 0,-1 0,1-1,0 1,0-1,0 1,1-1,-1 0,0 0,1 0,-1 0,1 0,0 0,0-1,0 1,-1-1,1 0,1 0,-1 0,0 0,0-1,0 1,0-1,0 0,1 0,-1 0,3 0,1-1,0-1,-1 1,1-1,-1 0,1 0,-1-1,0 0,0 0,0 0,0-1,-1 0,1 0,-1 0,0-1,0 0,0-1,1-2,0 0,-1-1,0 1,-1-1,0 0,-1 0,1 0,-2-1,1 1,-1-1,-1 0,0 1,0-1,-1 0,0 0,-1 0,0 1,0-1,-1 0,-1-1,1 7,1 0,-1 1,0-1,-1 1,1-1,-1 1,0 0,1 0,-1 0,-1 0,1 1,0-1,-1 1,1 0,-1 0,1 0,-2 0,-17-6</inkml:trace>
  <inkml:trace contextRef="#ctx0" brushRef="#br0" timeOffset="2831.611">1779 254,'-11'197,"-18"126,-34-68,56-243,8-17,4-7</inkml:trace>
  <inkml:trace contextRef="#ctx0" brushRef="#br0" timeOffset="3064.042">1440 734,'44'-4,"23"-3,5 1,-5 1,-8 1,-10 2,-9 1,-6 0,-4 1,-7 1</inkml:trace>
  <inkml:trace contextRef="#ctx0" brushRef="#br0" timeOffset="3449.405">2005 819,'30'-12,"-1"-2,0 0,0-2,-2-1,0-1,-1-2,13-12,-37 31,0 1,0-1,0 0,0 0,0-1,0 1,-1 0,1-1,0 1,-1-1,1 1,-1-1,0 0,1 1,-1-1,0 0,0 0,0 0,0 0,-1 0,1 0,0 0,-1 0,0 0,1 0,-1-1,0 1,0 0,0 0,0 0,0 0,-1-1,1 1,-1 0,0 0,1 0,-1 0,0 0,0 0,0 0,0 0,0 1,-1-1,1 0,-5 0,1 1,-1 0,0-1,0 2,1-1,-1 1,0 0,0 0,0 0,1 1,-1 0,0 0,1 1,-1-1,1 1,-1 1,1-1,0 1,0 0,0 0,0 0,-3 3,-93 91,89-86,1 1,0 0,1 1,1 0,0 1,1 0,1 0,0 1,0 0,2 0,0 1,0-1,2 1,0 0,1 0,0 2,2-14,0-1,1 0,-1 1,1-1,0 1,0-1,0 0,0 0,1 0,-1 0,1 0,0 0,0 0,0 0,0 0,0-1,1 1,-1-1,1 0,-1 0,1 0,0 0,0 0,0 0,0-1,0 1,1-1,-1 0,0 0,1 0,-1-1,0 1,1-1,2 0,6 1,1-1,0-1,-1 0,1-1,-1 0,1-1,-1 0,10-4,160-87,-152 74</inkml:trace>
  <inkml:trace contextRef="#ctx0" brushRef="#br0" timeOffset="3818.405">2653 621,'-4'5,"-84"103,86-105,0 0,0 1,1-1,-1 1,1-1,0 1,0 0,0-1,0 1,1 0,-1 0,1-1,0 1,0 0,1 0,-1 0,1 0,0-1,0 1,0 0,0-1,1 1,-1-1,1 1,0-1,0 0,0 0,1 0,-1 0,1 0,-1 0,1-1,3 3,34 20,-35-24,-1 1,1 0,-1 0,1 0,-1 1,0 0,0 0,0 0,-1 0,1 0,-1 1,1 0,-1-1,0 1,-1 0,1 1,-1-1,1 0,-1 1,-1-1,2 6,-4-5,-1 0,0 0,-1 0,1 0,-1 0,0-1,0 1,0-1,-1 0,0 0,1 0,-1 0,-1 0,1-1,0 0,-1 0,0 0,0-1,0 1,0-1,0 0,0-1,0 1,-1-1,1 0,-1 0,1-1,-4 0,-18 8,22-6,0-1,1 1,-1-1,0 1,0-1,0-1,0 1,0-1,0 0,0 0,0 0,0-1,0 0,0 0,0 0,0 0,-2-2,-9-8</inkml:trace>
  <inkml:trace contextRef="#ctx0" brushRef="#br0" timeOffset="5883.582">3783 734,'-11'14,"2"1,-1-1,2 1,0 1,1 0,0 0,1 0,1 1,1 0,0 0,1 0,1 0,1 1,1-15,0-1,0 0,0 1,0-1,1 0,-1 0,1 1,-1-1,1 0,0 0,0 0,0 0,0 0,0 0,1 0,-1 0,0 0,1-1,-1 1,1 0,0-1,0 0,0 1,-1-1,1 0,0 0,1 0,-1 0,0 0,0 0,0-1,0 1,1-1,-1 1,0-1,1 0,-1 0,0 0,1 0,86-29,-73 19,-1 0,0-1,-1-1,-1 0,0-1,0 0,-1-1,-1-1,0 0,-1 0,-1-1,0 0,-1 0,-1-1,0-4,-5 17,-1 0,0 0,0 0,-1-1,1 1,-1 0,0-1,0 1,0 0,-1-1,1 1,-1 0,0 0,0-1,-1 1,1 0,-1 0,0 1,0-1,0 0,-1 0,1 1,-1 0,0-1,0 1,0 0,0 0,-1 1,1-1,-1 1,1-1,-1 1,0 0,0 1,0-1,0 1,0 0,-3-1,-6-1,-1 0,1 1,0 0,-1 1,1 1,-1 0,1 1,-1 0,0 1,-15 5</inkml:trace>
  <inkml:trace contextRef="#ctx0" brushRef="#br0" timeOffset="6451.445">4093 988,'110'-198,"-110"196,1 0,0-1,-1 1,1 0,0-1,0 1,0 0,0 0,0 0,1 0,-1 0,0 0,1 1,0-1,-1 0,1 1,0-1,0 1,0-1,0 1,0 0,0 0,0 0,1 0,-1 0,0 1,0-1,1 1,-1-1,1 1,-1 0,0 0,1 0,-1 0,0 0,1 1,-1-1,0 1,1 0,-1-1,0 1,0 0,0 0,0 0,2 1,23 29,-25-27,1 0,-1 0,1 0,0 0,0-1,0 1,1-1,-1 0,1 0,0 0,0-1,0 1,0-1,0 0,0 0,0-1,1 1,-1-1,1 0,0 0,-1 0,1-1,0 1,5-5,0 0,0 0,-1-1,0 0,1 0,-2-1,1-1,-1 1,0-1,0-1,-1 1,0-1,0-1,-1 1,0-1,0 0,-1-1,-1 1,1-1,-2 0,1 0,-1 0,-1-1,0 1,0-1,-1 1,0-1,-1 0,-1-4,2-8</inkml:trace>
  <inkml:trace contextRef="#ctx0" brushRef="#br0" timeOffset="7420.456">5194 762,'171'-172,"-170"170,-1 1,1-1,0 1,-1-1,1 1,0-1,0 1,0 0,1 0,-1-1,0 1,0 0,1 0,-1 0,0 0,1 1,-1-1,1 0,-1 1,1-1,0 0,-1 1,1 0,-1-1,1 1,0 0,-1 0,1 0,0 0,-1 0,1 0,0 1,-1-1,1 1,-1-1,1 1,0-1,-1 1,1 0,-1 0,0 0,1-1,-1 1,0 1,1-1,-1 0,0 0,0 0,0 1,0-1,0 0,0 1,0 0,3 12,0 1,-1 0,0 0,-1 1,-1-1,0 0,-1 0,-2 14,1 1,9 184,-5-192,-1-1,-1 1,-1 0,-1-1,-1 1,-1-1,-1 0,-1 0,0 0,-2 0,0-1,-11 19,18-37,0-1,-1 1,1 0,0-1,-1 1,0-1,1 0,-1 1,0-1,0 1,0-1,0 0,0 0,0 0,0 1,0-1,-1 0,1 0,0-1,-1 1,1 0,0 0,-1-1,1 1,-1 0,1-1,-1 0,0 1,1-1,-1 0,1 0,-1 0,1 0,-1 0,0 0,1 0,-1-1,1 1,-1 0,1-1,-1 0,1 1,-1-1,1 0,-1 1,1-1,0 0,0 0,-2-1,-1-10,0 0,0 0,1 0,1-1,0 1,1 0,0-1,1 0,0 1,1-1,1 1,2-10,6-24,3 1,1 0,2 1,3 1,1 1,2 1,2 0,1 2,2 1,2 1,32-31,-54 59,-1 0,1 1,1 0,-1 1,2 0,-1 0,1 0,-1 1,2 0,-1 1,1 0,0 1,0 0,0 0,0 1,1 0,-1 1,2 0,-9 3,-1-1,1 1,0-1,-1 1,1 0,-1 0,1 0,-1 0,1 1,-1-1,0 1,0-1,0 1,0 0,0 0,0 0,0 0,0 0,-1 0,1 1,-1-1,1 0,-1 1,0-1,0 1,0-1,-1 1,1 0,-1-1,1 1,-1 0,0 2,-8 89,-2-68,0 0,-2-1,-1-1,-1 0,0-1,-2 0,-1-2,-16 17,20-25,0-2,0 0,-1 0,-1-2,0 1,0-2,-1 0,0-1,-8 2,22-7,0-1,0-1,0 1,0 0,0 0,-1-1,1 1,0-1,0 0,0 0,-1 1,1-1,0-1,0 1,-1 0,1-1,0 1,0-1,0 1,0-1,0 0,0 0,0 0,-1-1,-7-9</inkml:trace>
  <inkml:trace contextRef="#ctx0" brushRef="#br0" timeOffset="7936.612">5786 848,'42'-14,"-1"-1,-1-2,0-1,29-20,-58 32,119-84,-125 85,-1 1,1-1,-1 0,0 0,0 0,0 0,-1-1,0 1,0-1,0 0,-1 0,1 0,-2-1,1 1,-1 0,0-1,0 1,0-1,-1 1,0-1,-1 1,0-6,0 9,0 0,0 0,-1 0,1 0,-1 0,0 0,0 0,0 0,0 0,0 1,0-1,-1 1,1 0,-1 0,0 0,0 0,0 0,0 0,0 1,0 0,0-1,0 1,0 0,-1 1,1-1,0 0,-1 1,1 0,-1 0,1 0,0 0,-1 0,1 1,-1 0,1-1,0 1,0 1,-1-1,1 0,0 1,0-1,0 1,1 0,-1 0,0 0,1 0,-1 1,-1 1,-4 2,-1 0,1 1,0 0,1 1,0-1,0 2,1-1,0 0,0 1,1 0,-1 2,6-9,-1 0,1 0,0 0,-1 0,1 1,0-1,0 0,1 0,-1 0,0 0,1 1,-1-1,1 0,0 0,0 0,0 0,0 0,0-1,0 1,0 0,1 0,-1-1,1 1,-1-1,1 1,-1-1,1 1,0-1,0 0,0 0,0 0,0 0,0 0,0-1,0 1,0 0,0-1,0 0,84 15,-35-16,63 11,-113-9,1 0,0 0,-1 0,1 0,-1 0,1 0,-1 0,1 0,-1 0,0 1,0-1,1 1,-1-1,0 1,0-1,0 1,-1-1,1 1,0 0,-1 0,1-1,-1 1,1 0,-1 0,0 0,0-1,0 1,0 0,0 0,0 0,-1 0,1-1,0 1,-1 0,0 1,-31 66,22-51,5 14,11-23</inkml:trace>
  <inkml:trace contextRef="#ctx0" brushRef="#br0" timeOffset="8201.314">6549 650,'-3'12,"0"-1,2 1,-1 0,1 0,1 0,0 0,1 0,0 0,2 4,-3-13,0 0,1 0,0 0,-1 0,1 0,0 0,1 0,-1 0,0 0,1 0,0-1,0 1,-1 0,1-1,1 0,-1 1,0-1,1 0,-1 0,1-1,-1 1,1 0,0-1,0 1,0-1,0 0,0 0,0 0,0-1,0 1,0-1,0 1,1-1,-1 0,0-1,3 1,0-1,0-1,0 0,1 0,-1-1,0 1,-1-1,1 0,0-1,-1 1,0-1,0 0,0-1,0 1,-1-1,0 0,0 0,0 0,0-1,-1 1,0-1,0 0,-1 0,1 0,-1 0,-1-1,1 1,-1 0,0-1,0 1,-1-1,0 1,0-1,-1 1,1-1,-2 1,1 0,0-1,-1 1,-1 0,1 0,-1 0,0 0,-1-1,0 2,1 0,-1 1,-1 0,1 0,-1 0,1 1,-1-1,0 1,0 0,-1 1,1-1,0 1,-1 0,0 0,1 1,-1-1,0 1,0 1,0-1,0 1,1 0,-1 0,0 1,0 0,0 0,-5 2,-14 3</inkml:trace>
  <inkml:trace contextRef="#ctx0" brushRef="#br0" timeOffset="8852.519">7000 85,'-25'220,"8"-84,10-96,2 0,2 1,1 0,4 37,-2-77,0 0,0 0,0 0,0-1,0 1,0 0,0 0,0 0,1 0,-1 0,0-1,0 1,1 0,-1 0,1-1,-1 1,1 0,-1-1,1 1,-1 0,1-1,-1 1,1 0,0-1,-1 1,1-1,0 0,0 1,-1-1,1 0,0 1,0-1,0 0,0 0,-1 1,1-1,0 0,0 0,0 0,0 0,-1 0,1 0,0-1,0 1,0 0,0 0,-1-1,1 1,0 0,0-1,0 1,-1 0,1-1,0 1,-1-1,1 0,44-35,-41 32,8-10,1 0,1 1,0 0,0 1,1 1,1 0,0 1,1 1,-1 1,2 0,-1 1,1 1,0 0,0 2,4-1,-18 6,1 0,-1 0,0 0,0 1,0-1,-1 1,1 0,0 0,0 0,-1 1,0-1,1 1,-1 0,0 0,0 0,-1 0,1 0,0 1,-1-1,0 1,0 0,0-1,-1 1,1 0,-1 0,0 0,0 1,0-1,0 0,-1 0,0 0,0 1,0-1,0 0,-1 0,1 0,-1 1,0-1,-1 0,1 0,-1 0,1 0,-1-1,0 1,-2 2,-3 7,0 0,-1 0,-1-1,0 0,0-1,-1 0,-1 0,0-1,0-1,-1 0,0 0,-1-1,1 0,-2-2,1 1,-1-1,0-1,0-1,0 0,-1-1,1 0,-1-1,-10 0,22-2,1 0,-1-1,1 1,-1 0,1-1,0 0,-1 1,1-1,0 0,0 0,-1-1,1 1,0 0,0-1,0 1,1-1,-1 0,0 1,0-1,1 0,-1 0,1 0,0 0,0 0,-1-2,-5-14</inkml:trace>
  <inkml:trace contextRef="#ctx0" brushRef="#br0" timeOffset="9156.085">7423 114,'-28'431,"-11"-223,38-208,1 1,-1-1,1 0,0 1,-1-1,1 0,0 1,0-1,-1 0,1 1,0-1,0 0,-1 1,1-1,0 1,0-1,0 1,0-1,0 0,0 1,0-1,0 1,0-1,0 1,0-1,0 1,0-1,0 0,0 1,0-1,0 1,0-1,1 1,-1-1,0 0,0 1,1-1,-1 0,0 1,1-1,-1 0,0 1,1-1,-1 0,0 1,1-1,-1 0,0 0,1 0,-1 1,1-1,-1 0,1 0,-1 0,0 0,1 0,-1 0,1 0,-1 0,1 0,-1 0,9-7</inkml:trace>
  <inkml:trace contextRef="#ctx0" brushRef="#br0" timeOffset="9467.215">7564 650,'14'4,"1"0,-1-2,0 1,1-2,0 0,-1-1,1 0,0-1,-1-1,1 0,-1-1,0-1,0 0,0-1,0 0,-1-1,11-7,-19 9,-1 1,1-2,-1 1,-1 0,1-1,-1 0,1 0,-1 0,0 0,-1 0,0-1,0 1,0-1,0 0,-1 0,0 1,0-1,0-4,-1 7,1 0,-1 0,0-1,-1 1,1 0,0 0,-1 0,0 0,1 0,-1 0,-1 0,1 0,0 0,-1 0,1 1,-1-1,0 0,0 1,0 0,0-1,0 1,-1 0,1 0,-1 0,1 0,-1 1,0-1,1 1,-1-1,0 1,0 0,0 0,0 0,-3 0,-5 1,0 0,0 1,-1 0,1 1,0 0,0 1,0 0,1 1,-1 0,1 1,0 0,0 0,0 1,-1 2,1-2,0 2,0-1,0 1,1 1,0 0,1 0,0 1,0 0,1 0,0 0,1 1,0 0,1 1,0-1,1 1,0 0,1 0,0 1,1-1,0 0,1 1,1-1,0 1,0-1,1 1,3 10,0-16,1-1,-1 1,2-1,-1 0,1 0,-1-1,2 0,-1 0,0 0,1-1,0 0,0 0,1 0,-1-1,0 0,1-1,0 0,0 0,0 0,0-1,0-1,0 1,0-1,5-1,12 3</inkml:trace>
  <inkml:trace contextRef="#ctx0" brushRef="#br0" timeOffset="13537.509">7988 875,'3'-22,"1"0,2 0,0 0,1 1,2 0,0 0,1 1,0 0,2 0,1 2,0-1,15-15,69-71,-96 103,0 1,0-1,0 1,1 0,-1-1,0 1,1 0,-1 0,1 0,0 0,-1 0,1 0,0 1,0-1,-1 0,1 1,0 0,0-1,0 1,0 0,0 0,-1 0,1 0,0 0,0 0,0 1,0-1,0 0,-1 1,1 0,0-1,0 1,-1 0,1 0,-1 0,1 0,-1 0,1 0,-1 1,1-1,-1 0,0 1,0-1,0 1,0 0,0-1,0 1,0 0,0-1,-1 1,1 0,-1 0,1 1,3 20,0 1,-2-1,0 1,-2 0,0-1,-2 1,-2 12,-9 27,14-62,0-1,0 1,0-1,0 1,-1-1,1 1,0-1,0 0,0 1,0-1,0 0,0 0,0 0,0 0,0 0,0 0,0 0,0 0,0 0,0 0,0-1,0 1,0 0,0-1,0 1,0-1,0 1,0-1,0 1,-1-1,1 1,0-1,0 0,-1 0,1 1,0-1,-1 0,1 0,-1 0,1 0,-1 0,1 1,-1-1,0 0,1-1,159-156,-33 67,-126 90,0 0,1 1,-1-1,1 0,-1 1,1 0,-1-1,1 1,-1 0,1 0,-1 0,1 0,-1 0,1 0,-1 1,1-1,-1 0,1 1,-1-1,1 1,-1-1,0 1,1 0,-1 0,0-1,0 1,1 0,-1 0,0 0,0 0,0 1,0-1,0 0,0 0,-1 1,1-1,0 0,-1 1,1-1,-1 1,1-1,-1 1,0-1,1 1,-1-1,0 1,0 0,1 76,-10-39,6-28,0 0,0 1,1-1,0 1,1 0,0 0,1-1,0 1,1 0,0 0,1-1,0 1,1-1,1 1,1 2,6 4</inkml:trace>
  <inkml:trace contextRef="#ctx0" brushRef="#br0" timeOffset="95629.712">9483 141,'-2'2,"0"-1,0 1,1-1,-1 1,0 0,1-1,-1 1,1 0,-1 0,1 0,0 0,0 0,0 1,0-1,1 0,-1 0,0 1,1-1,-1 0,1 1,0-1,0 1,0-1,1 3,-2-2,-2 309,-25-142,27-97,1-72,0-1,0 1,0-1,1 1,-1-1,0 1,0-1,0 0,1 1,-1-1,0 1,0-1,1 0,-1 1,0-1,1 1,-1-1,0 0,1 1,-1-1,0 0,1 0,-1 1,1-1,-1 0,1 0,-1 0,1 0,-1 1,1-1,-1 0,1 0,-1 0,1 0,-1 0,0 0,1 0,-1 0,1 0,-1-1,1 1,-1 0,1 0,-1 0,1 0,-1-1,1 1,-1 0,0-1,1 1,-1 0,0-1,1 1,-1 0,0-1,1 1,-1 0,0-1,0 1,1-1,-1 1,0-1,0 1,0-1,1 1,10-13</inkml:trace>
  <inkml:trace contextRef="#ctx0" brushRef="#br0" timeOffset="96075.883">9766 141,'-45'165,"43"-161,1-1,0 1,0-1,0 1,0 0,1-1,-1 1,1 0,0-1,0 1,0 0,1 0,-1-1,1 1,0 0,0-1,0 1,1-1,-1 1,1-1,0 0,0 0,0 0,0 0,0 0,1 0,-1 0,1-1,0 1,0-1,0 0,0 0,0 0,1 0,-1 0,0-1,1 0,-1 1,1-1,0 0,-1-1,2 1,9 0,0-1,0 0,0-1,0 0,0-1,0-1,-1 0,1-1,-1 0,0-1,0-1,0 0,3-3,0-2,-3-1</inkml:trace>
  <inkml:trace contextRef="#ctx0" brushRef="#br0" timeOffset="96450.87">10133 1,'-21'22,"1"2,0 0,2 2,2 0,0 1,1 0,2 1,-4 13,13-28,0 1,1 0,1 0,0 1,1-1,1 0,0 0,0 1,2-1,0 0,0 0,1 0,5 12,-6-13,-1 0,0-1,-1 1,0 0,-1-1,-1 1,0-1,-3 10,2-11,1 1,0-1,1 1,0 0,1-1,0 1,1 0,0-1,2 8,-3-18,0 0,0-1,0 1,0 0,1 0,-1-1,0 1,0 0,1-1,-1 1,0 0,1-1,-1 1,1-1,-1 1,1 0,-1-1,1 1,0-1,-1 1,1-1,-1 0,1 1,0-1,-1 0,1 1,0-1,0 0,-1 0,1 0,0 1,0-1,-1 0,1 0,0 0,0 0,-1 0,1-1,0 1,0 0,-1 0,1 0,0-1,-1 1,1 0,0-1,-1 1,1 0,0-1,9-7</inkml:trace>
  <inkml:trace contextRef="#ctx0" brushRef="#br0" timeOffset="96699.993">10274 565,'-10'14,"-3"10,6 1,8-9,5-7</inkml:trace>
  <inkml:trace contextRef="#ctx0" brushRef="#br0" timeOffset="100428.981">12052 227,'-10'9,"2"4,3-6,6-3,8-8,7-8,-4-2,-8 7,-10 8,-4 10,-1 3</inkml:trace>
  <inkml:trace contextRef="#ctx0" brushRef="#br0" timeOffset="100834.071">12108 452,'-9'14,"1"6,2-7,-3-5,-4-3,0-4</inkml:trace>
  <inkml:trace contextRef="#ctx0" brushRef="#br0" timeOffset="97259.061">10923 114,'-267'104,"265"-103,0 0,0 0,0 0,1 0,-1 0,0 1,1-1,-1 0,1 1,0 0,-1-1,1 1,0 0,0 0,0-1,0 1,0 0,0 0,1 0,-1 0,1 0,-1 0,1 0,0 0,0 0,0 1,0-1,0 0,0 0,1 0,-1 0,0 0,1 0,0 0,0 0,-1 0,1 0,0-1,0 1,1 0,-1 0,0-1,1 1,-1-1,1 1,0 0,93 81,-84-77,0 1,-1 1,0 0,0 1,0 0,-1 0,-1 1,0 0,0 0,3 7,-8-11,1-2,-1 0,1 0,-1 1,-1-1,1 1,-1-1,1 1,-1 0,-1 0,1 0,-1 0,0 0,0 0,0 0,-1 1,1-1,-1 0,-1 0,1 1,-1-1,0 0,0 0,0 0,-1 0,0 0,0 0,0 0,0 0,-1-1,0 0,0 1,0-1,-1 1,-5 1,1 0,-1-1,0 0,0-1,0 1,-1-2,0 1,1-1,-1-1,0 0,-1 0,1-1,0 0,0-1,0 0,-1-1,-7-1,15 1,-1 0,1 0,0-1,0 1,0-1,0 0,0 0,1 0,-1 0,0 0,1-1,0 1,-1-1,1 1,0-1,0 0,1 0,-1 0,1 0,-1 0,1 0,-6-19</inkml:trace>
  <inkml:trace contextRef="#ctx0" brushRef="#br0" timeOffset="97596.671">10810 114,'14'-10,"15"-8,7 0,2 2,0 4,-3 4,-1 3,-3 3,-6 7,-2 1,-1 1,1-1,1-2,-3-1</inkml:trace>
  <inkml:trace contextRef="#ctx0" brushRef="#br0" timeOffset="99946.961">11318 170,'151'-22,"-36"25,-112-2,1 0,0 0,-1 0,1 0,-1 1,1-1,-1 1,0 0,0 0,0 0,0 1,0-1,0 1,-1-1,1 1,-1 0,0 0,0 0,0 0,0 1,0-1,-1 0,1 1,-1-1,0 1,0 0,0-1,-1 1,1 1,-2 5,-1 0,0-1,-1 1,0-1,-1 1,1-1,-2 0,1 0,-1-1,-1 1,1-1,-2-1,1 1,-1-1,0 0,0 0,-1-1,0 0,0 0,-2 3,-44 38,31-28,0 1,1 1,1 0,1 2,1 0,-7 13,25-33,0 0,0-1,1 1,-1 0,0 0,1-1,0 1,0 0,0 0,0 0,0-1,0 1,1 0,-1 0,1-1,0 1,-1 0,2-1,-1 1,0-1,0 1,1-1,-1 1,1-1,0 0,0 0,0 0,0 0,0 0,0 0,0-1,1 1,-1-1,0 1,1-1,0 0,-1 0,1 0,0 0,-1-1,1 1,0-1,0 1,-1-1,1 0,0 0,2-1,9 4,1-2,0 0,-1-1,1 0,0-1,-1-1,1 0,-1-1,0 0,0-2,0 1,5-4,0-2</inkml:trace>
  <inkml:trace contextRef="#ctx0" brushRef="#br0" timeOffset="103445.595">0 1525,'221'-19,"141"8,43-15,119 25,-142 29,70-16,-379-5,0-3,0-2,58-8,180-12,133 16,-225 3,206-28,-56 14,57-5,-97-8,82-4,-114 20,75-5,-138 12,68-23,92 14,-10-23,-19 13,-73 3,-2-6,134-5,-12 30,-117-28,20 28,-124-27,18 15,56-6,-68-10,85 28,-29-54,-137 25,-3 2,54-3,31 19,23-29,-213 36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3:3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21999 3756,'28'-10,"20"-3,6 1,-1 2,-5 3,-6 3,-5 2,-5 1,-2 1,-1 0,-7 1</inkml:trace>
  <inkml:trace contextRef="#ctx0" brushRef="#br0" timeOffset="284.885">21999 3982,'43'-5,"19"-1,4-1,-10-2,-9-1,-8 2,-5 2,-10 6,-3 4,-5 2</inkml:trace>
  <inkml:trace contextRef="#ctx0" brushRef="#br0" timeOffset="918.398">23184 3417,'-12'-2,"1"2,-1-1,0 2,1 0,-1 0,1 1,-1 0,1 1,0 0,0 1,0 0,1 1,-1 0,1 1,0 0,1 0,-1 1,1 0,0 1,1 0,0 0,0 1,-5 8,-7 6,0 1,2 1,0 1,2 0,1 1,1 1,1 0,2 1,1 0,-4 21,12-44,1 1,1-1,-1 0,1 0,0 1,1-1,-1 0,1 1,1-1,-1 0,1 0,0 0,0 0,1 0,-1-1,2 1,-1-1,0 0,1 0,0 0,0 0,1 0,-1-1,1 0,0 0,0 0,0-1,0 1,1-1,0 0,0-1,193 2,-161-7,-1-1,0-1,0-2,-1-2,30-11,-43 10,-5 1</inkml:trace>
  <inkml:trace contextRef="#ctx0" brushRef="#br0" timeOffset="-3581.164">20022 3953,'-5'19,"-1"12,0-1</inkml:trace>
  <inkml:trace contextRef="#ctx0" brushRef="#br0" timeOffset="-3078.056">20220 3643,'9'-6,"19"-13,1 2,1 1,0 1,1 2,16-5,-45 17,0 0,-1-1,2 1,-1 0,0 1,0-1,0 0,0 1,0-1,1 1,-1-1,0 1,0 0,1 0,-1 0,0 1,1-1,-1 0,0 1,0-1,0 1,0 0,1 0,-1 0,0 0,0 0,0 0,-1 0,1 1,0-1,0 1,-1 0,1-1,-1 1,1 0,-1 0,0 0,0 0,0 0,0 0,0 0,0 0,-1 0,1 0,-1 0,1 1,-1 1,-2 7,-1 1,0-1,-1 0,0 0,-1 0,0 0,-1-1,0 1,-1-2,0 1,0-1,-3 3,-22 32,-131 197,160-238,0-1,1 2,-1-1,1 0,0 0,0 1,0-1,1 1,-1 0,1-1,0 1,0 0,0 0,1 0,-1 0,1 0,0 0,0 0,0 0,0-1,1 1,0 0,0 0,0 0,0 0,0-1,1 1,0 0,-1-1,2 0,-1 1,0-1,0 0,1 0,0 0,0 0,0-1,0 1,0-1,0 0,0 0,1 0,-1 0,1 0,1 0,5-1,1 1,0-1,0 0,-1-1,1-1,0 0,0 0,-1-1,1 0,0-1,-1 0,0-1,0 0,0 0,0-1,-1 0,0-1,0 0,3-3,-1-4</inkml:trace>
  <inkml:trace contextRef="#ctx0" brushRef="#br0" timeOffset="-2564.514">20728 3558,'154'-83,"-152"81,0 1,0-1,0 1,0-1,0 1,1 0,-1 0,0 0,1 0,-1 1,1-1,-1 0,1 1,-1 0,1 0,0 0,-1 0,1 0,-1 0,1 1,-1-1,1 1,-1-1,1 1,-1 0,0 0,1 0,-1 1,0-1,0 0,0 1,0 0,0-1,0 1,0 0,0 0,-1 0,1 0,-1 0,1 0,-1 1,0-1,0 0,1 3,-5 6,1 0,-1 0,-1 0,0 0,0 0,-1-1,-1 0,0 0,0 0,-1-1,0 0,-6 6,1 1,-167 227,174-237,0 0,1 1,0-1,0 1,0 0,1 0,0 0,0 0,1 1,0-1,0 1,1 0,0-1,0 1,1 0,0-1,1 7,2-10,1-1,-1 1,1-1,0 1,0-1,0-1,0 1,0 0,1-1,-1 0,1 0,0-1,0 1,-1-1,1 0,0 0,0 0,0-1,0 0,0 0,0 0,0 0,0-1,0 0,5-1,3 1,-3 1,-2 0,1 0,-1 0,1-1,-1 0,1 0,-1-1,0 0,1 0,-1-1,-1 0,1-1,7-4,-2-3</inkml:trace>
  <inkml:trace contextRef="#ctx0" brushRef="#br0" timeOffset="-175202.89">3456 3389,'0'295,"28"-70,-28 446,0 294,29-665,-18-101,24-2,-13 29,-4 28,5-113,9 29,-32 309,28-253,-45-46,10-140,3 0,1 0,1 0,3 1,1 3,0 38,-2-58</inkml:trace>
  <inkml:trace contextRef="#ctx0" brushRef="#br0" timeOffset="-171745.214">3711 8158,'-15'-2,"14"2,0-1,0 1,0 0,0 0,0-1,0 1,1 0,-1 0,0 0,0 0,0 0,0 0,0 1,0-1,0 0,0 0,0 1,0-1,0 0,1 1,-1-1,0 1,0-1,0 1,1 0,-1-1,0 1,1 0,-1-1,0 1,1 0,-1 0,1 0,-1-1,1 1,0 0,-1 0,1 0,0 1,-25 123,22-112,0 1,1 0,1 0,0 0,1 0,1 0,0 0,1 0,0-1,2 5,2 17,-1-1,-2 1,-2-1,-1 1,-2 6,3 100,24-25,-11-84,-7-27</inkml:trace>
  <inkml:trace contextRef="#ctx0" brushRef="#br0" timeOffset="-168132.354">3512 3445,'-2'0,"1"0,-1 0,1 0,-1 0,0-1,1 1,-1-1,1 1,-1-1,0 0,1 1,0-1,-1 0,1 0,-1 0,1 0,0 0,0 0,0-1,0 1,0 0,0 0,0-1,0 1,0-1,0 1,1-1,-1 1,1-1,-1 0,1 1,0-1,-1 1,1-1,0 0,0 1,0-1,0 0,1 1,-1-2,15-76,-12 66,3-4,-2-1,0 1,-1-1,-1 0,-1 0,0-1,-2 1,0 0,0 0,-2 0,-2-5,-1-2,2-1,0 0,1-1,2 1,1 0,1-1,1 1,1 0,1 0,3-5,-2 0,0 1,-2-1,-2 0,-1 0,-1 0,-1 1,-2-1,-2-6,-30-143,29 141,3 0,1 0,1 0,3 0,1-8,1-39,-4 62,0 19,0 0,0 0,0-1,1 1,0 0,0-1,0 1,0 0,1 0,0-1,0 1,0 0,1 0,0 0,0 0,0 0,1 1,-1-1,1 1,0-1,0 1,1 0,0 0,-1 1,1-1,0 1,0-1,1 1,2-1,194-36,-124 29,143-11,-107 10,0 5,1 5,3 5,26-2,637 0,-356-29,637 28,-383 1,-255 26,1015-27,-1150-28,180 28,-237-30,5 20,-129-2,1 5,0 4,25 6,16-1,148 9,-143 1,138-8,-28-2,114 25,144-15,146 23,-121-7,228-16,-491-14,407 3,-233 26,109 2,-101 1,-153-3,-12-27,-228 13,50-3,-101-14,-15 2,0 0,-1 1,1 0,0 0,0 1,0 0,0 0,0 0,0 1,0 0,-1 0,4 2,-4 0</inkml:trace>
  <inkml:trace contextRef="#ctx0" brushRef="#br0" timeOffset="-161510.023">18640 1978,'0'-4,"-1"1,1 0,0 0,-1 0,0-1,0 1,0 0,0 0,0 0,-1 0,1 1,-1-1,0 0,1 1,-1-1,-1 1,1-1,0 1,-1 0,1 0,-2-1,2 4,0 0,0 0,1 0,-1 1,0-1,1 1,-1-1,1 1,0 0,0-1,-1 1,1 0,0 0,1 0,-1 0,0 0,0 0,1 0,-1 0,1 0,0 0,0 0,-1 0,1 1,1-1,-1 0,0 0,1 2,-1-2,-12 145,1-56,4 1,4 0,6 45,-1-1,-2 864,-29-672,1 77,17-189,-3-53,7 0,9 71,0-53,-3 82,-25-92,25 375,1 769,-5-1196,-2-64,1-55,2-5</inkml:trace>
  <inkml:trace contextRef="#ctx0" brushRef="#br0" timeOffset="-157394.751">3795 8864,'-112'43,"56"-12,80-19,234-14,-88-25,312 27,-388 0,263-12,-138-4,221 13,-222 5,243-13,119-24,-26 12,408 6,-644 19,1227-2,-908 28,86-29,-284-26,20-1,765 28,-693-28,38-2,221 31,-507 28,-4-1,-25 0,-57-17,13 4,-101-12,93 23,68-24,-73 25,311-27,-339 28,56-28,-222-1,0 1,0-1,0 0,0 1,-1-2,1 1,0 0,0 0,-1-1,1 0,-1 1,0-1,1 0,-1 0,0 0,0 0,0-1,0 1,-1-1,1 1,-1-1,1 1,-1-1,0 0,0 0,0 0,0 0,-1 1,1-1,-1 0,1-2,-3-95,-27-20,0 8,-1-56,30 97,-11-72,-19-26,17 123,-19-116,21 99,5 57</inkml:trace>
  <inkml:trace contextRef="#ctx0" brushRef="#br0" timeOffset="-151844.176">3202 5138,'-73'34,"46"-27,-1-1,1 0,-1-3,0 0,-19-1,-57 7,-32 3,1-5,-88-9,61 0,27 7,117 2</inkml:trace>
  <inkml:trace contextRef="#ctx0" brushRef="#br0" timeOffset="-149056.36">3287 8977,'0'0,"1"-1,-1 1,1-1,-1 1,0-1,1 1,-1-1,0 1,0-1,0 1,1-1,-1 1,0-1,0 0,0 1,0-1,0 1,0-1,0 1,0-1,0 0,0 1,0-1,-1 1,1-1,0 1,0-1,0 1,-1-1,1 1,0-1,-1 1,1-1,0 1,-1-1,1 1,-1-1,1 1,-1 0,1-1,-1 1,1 0,-1 0,1-1,-1 1,1 0,-1 0,1 0,-1 0,1-1,-1 1,0 0,1 0,-1 0,1 0,-1 0,1 0,-2 1,-38-7,39 6,-120-1,-73-10,128 2,0 2,0 2,-1 4,-28 5,-25-2,96-3,18 0,0 0,0 0,0 1,0 0,0 0,0 1,0-1,0 1,0 1,0-1,1 1,-1 0,1 0,-1 1,1 0,-1 0,-1 9,7-1</inkml:trace>
  <inkml:trace contextRef="#ctx0" brushRef="#br0" timeOffset="-147561.218">3202 1808,'-369'0,"144"-28,-142 28,229-20,122 23</inkml:trace>
  <inkml:trace contextRef="#ctx0" brushRef="#br0" timeOffset="-143940.695">2610 1385,'-2'0,"0"0,1 0,-1 0,0 0,0 1,1-1,-1 1,0-1,1 1,-1 0,1 0,-1 0,1 0,-1 0,1 0,0 0,-1 0,1 0,0 1,0-1,0 0,0 1,0-1,0 1,0-1,1 1,-1-1,0 1,1 0,-1-1,1 1,0 0,0 0,-1-1,1 3,4 71,-1-53,2 575,-5-201,28-226,-28 55,-27-56,25 309,-25-225,26-239,0 25,0-1,3 1,1 0,6 21,27 109,-29-117,-2 0,-3 0,-1 0,-4 17,1 32,1 199,-26-131,26 310,1 1272,29-1492,-29 45,27-162,-26 196,27-168,-17 84,-4-222,-2 0,-1 1,-2 0,-1-1,-3 31,-9-6,8-50,1 2,0-1,1 0,0 0,0 0,1 1,0-1,0 0,1 1,0-1,1 3,5 32,-1 1,-2-1,-1 1,-3 0,-2 2,1 11,1-32</inkml:trace>
  <inkml:trace contextRef="#ctx0" brushRef="#br0" timeOffset="-142421.922">2891 8638,'-215'200,"11"13,113-89,81-110</inkml:trace>
  <inkml:trace contextRef="#ctx0" brushRef="#br0" timeOffset="-141122.023">2751 4913,'10'-2,"-11"2,1 1,0-1,0 0,-1 0,1 0,0 1,0-1,-1 0,1 0,0 1,0-1,0 0,0 0,0 1,0-1,-1 0,1 1,0-1,0 0,0 0,0 1,0-1,0 0,0 1,0-1,0 0,0 1,0-1,0 0,1 1,-1-1,0 0,0 0,0 1,0-1,0 0,0 0,1 1,-1-1,0 0,0 0,1 1,-1-1,0 0,0 0,1 0,-1 0,0 1,0-1,1 0,-1 0,0 0,0 0,1 0,-1 0,0 0,1 0,-76 106,-83 76,-69 62,186-179,39-56</inkml:trace>
  <inkml:trace contextRef="#ctx0" brushRef="#br0" timeOffset="-139808.307">2835 1413,'0'0,"0"-1,0 1,0-1,0 0,0 1,-1-1,1 1,0-1,0 1,0-1,-1 1,1-1,0 1,-1-1,1 1,0-1,-1 1,1-1,-1 1,1-1,-1 1,1 0,0-1,-1 1,0 0,1 0,-1-1,1 1,-1 0,1 0,-1 0,1 0,-1-1,0 1,1 0,-1 0,1 0,-1 0,0 0,1 1,-1-1,1 0,-1 0,1 0,-1 0,1 1,-1-1,0 0,1 0,-1 1,1-1,0 1,-1-1,1 0,-1 1,-29 19,-65 100,36-36,-157 153,161-176,-65 57,92-92,23-16</inkml:trace>
  <inkml:trace contextRef="#ctx0" brushRef="#br0" timeOffset="-126751.774">267 2994,'-21'7,"0"1,1 1,0 0,0 2,1 0,0 1,1 1,0 1,1 1,1 0,0 1,10-5,0 1,1 0,0 0,0 0,2 1,-1-1,2 1,0 0,0 0,1 0,1 0,0 0,1 0,0 0,1 0,0 0,2 1,-3-5,0-1,0 0,1 0,1 0,-1 0,1 0,0 0,1-1,0 0,0 1,1-1,0-1,0 1,0-1,1 0,0 0,0-1,1 1,0-1,-1-1,2 1,-1-1,6 2,-5-1,0-1,0 0,1 0,-1-1,1 0,-1 0,1-1,0 0,0-1,0 0,0-1,1 1,-1-2,0 1,0-1,0-1,0 1,0-2,-1 1,1-1,1-1,4-4,-1-1,0-1,-1 0,0-1,0 0,-1-1,-1 0,0 0,0-2,-2 1,1-1,-2 0,0 0,0-1,-2 0,1 0,-2-1,0 1,-1-1,-1 0,0 0,-1 0,-1 0,-1 0,0 0,-1 0,0 0,-2 0,1 1,-2-2,1 8,-1 1,0-1,0 1,-1 0,0 0,0 1,0 0,-1 0,-1 0,1 1,-1 0,0 1,0 0,0 0,-1 0,0 1,0 0,0 1,0 0,-1 1,1 0,-1 0,1 1,-1 0,0 0,0 1,1 1,-1 0,0 0,1 1,-1 0,1 0,0 1,-1 1,1-1,1 2,-1-1,1 1,-1 0,-6 6,-51 64,50-55</inkml:trace>
  <inkml:trace contextRef="#ctx0" brushRef="#br0" timeOffset="-126433.492">719 3305,'-10'28,"-3"10</inkml:trace>
  <inkml:trace contextRef="#ctx0" brushRef="#br0" timeOffset="-125984.317">775 2909,'242'-10,"-239"9,0-1,0 2,1-1,-1 0,0 1,0-1,1 1,-1 0,0 0,1 0,-1 1,0-1,0 1,0 0,1 0,-1 0,0 0,0 0,0 1,0-1,-1 1,1 0,0 0,-1 0,1 0,-1 0,0 1,1-1,-1 1,0-1,-1 1,1 0,0 0,-1 0,1 0,-4 192,-1-168,0-1,-2 0,-1 0,-2 0,0-1,-6 11,-8 27,15-40</inkml:trace>
  <inkml:trace contextRef="#ctx0" brushRef="#br0" timeOffset="-125721.033">775 3192,'43'-5,"24"-2,6-4,-6 0,-9 1,-9 3,-8 3,-7 1,-9 2</inkml:trace>
  <inkml:trace contextRef="#ctx0" brushRef="#br0" timeOffset="-125405.499">1480 2881,'-77'65,"75"-63,0-1,1 1,-1 0,1 0,-1 0,1 0,0 0,0 0,0 0,0 0,0 0,0 1,1-1,-1 0,1 1,-1-1,1 0,0 1,0-1,0 1,0-1,0 0,1 1,-1-1,1 0,0 1,0-1,-1 0,1 0,1 0,-1 1,0-1,0-1,1 1,-1 0,1 0,0 0,-1-1,1 1,0-1,67 36,-64-36,1 0,0 1,-1 0,1 0,-1 0,1 1,-1 0,0 0,0 0,-1 1,1-1,-1 1,1 0,-1 0,0 1,-1-1,1 1,-1 0,0 0,0 0,0 0,-1 1,0-1,0 1,0 0,-1-1,0 1,0 2,-2 1,-2 0,1 0,-1 0,-1 0,0-1,0 1,0-1,-1 0,-1 0,1-1,-1 1,0-1,-1 0,0-1,0 0,0 0,-1 0,0-1,0 0,-6 2,-4 4</inkml:trace>
  <inkml:trace contextRef="#ctx0" brushRef="#br0" timeOffset="-125167.331">1424 2881,'33'-19,"27"-7,6 2,-2 4,-8 6,-13 6</inkml:trace>
  <inkml:trace contextRef="#ctx0" brushRef="#br0" timeOffset="-122853.425">1734 3445,'9'-39,"2"0,1 0,2 1,2 0,2 1,1 2,1-1,2 2,2 1,1 1,13-12,-37 42,0 1,0-1,1 1,-1-1,0 1,1 0,-1 0,1 0,-1 0,1 0,-1 0,1 0,0 0,0 0,-1 1,1-1,0 1,0 0,0-1,-1 1,1 0,0 0,0 0,0 0,0 0,0 1,-1-1,1 0,0 1,0-1,0 1,-1 0,1 0,0 0,-1 0,1 0,-1 0,1 0,-1 0,1 0,-1 1,0-1,0 1,0-1,0 1,0-1,0 1,0 0,0-1,0 1,-1 0,1 0,-1-1,0 1,1 0,-1 2,15 241,-14-240,-1-4,0-1,-1 1,1 0,0 0,0 0,0 0,-1 0,1 0,0 0,1 0,-1 0,0 0,0 0,0 0,0 0,1 0,-1 0,1 0,-1 0,0 0,1 0,-1 0,1 0,0-1,-1 1,1 0,0 0,0-1,-1 1,1-1,0 1,0 0,0-1,0 1,0-1,-1 0,1 1,0-1,0 0,0 0,0 1,0-1,0 0,0 0,0 0,0 0,0 0,0-1,0 1,0 0,0 0,0-1,0 1,0 0,0-1,0 1,0-1,0 1,-1-1,1 1,0-1,0 0,-1 0,2 0,138-138,-139 137,0 1,0 0,1 0,-1 0,0 1,1-1,-1 0,1 0,-1 1,1-1,-1 1,1-1,-1 1,1 0,0 0,-1 0,1 0,-1 0,1 0,0 0,-1 0,1 0,-1 1,1-1,0 1,-1-1,1 1,-1 0,0-1,1 1,-1 0,0 0,1 0,-1 0,0 0,0 0,0 0,0 1,0-1,0 0,0 1,0-1,0 1,-1-1,1 1,-1-1,1 1,-1-1,0 1,1-1,-1 1,0 0,0-1,0 1,0-1,0 2,-25 228,31-207</inkml:trace>
  <inkml:trace contextRef="#ctx0" brushRef="#br0" timeOffset="-121380.492">211 6748,'-5'-1,"0"0,0 1,-1 0,1 0,0 0,0 0,0 1,0 0,0 0,0 1,0-1,0 1,1 0,-1 0,0 1,1-1,0 1,-1 0,1 0,1 0,-1 1,0 0,1-1,-1 1,1 0,0 1,1-1,-10 19,2 0,1 1,0 0,2 1,1-1,1 1,-2 23,5-35,-1 0,1-1,0 1,1 0,0 0,1 0,0 0,1 0,1 0,0 0,0-1,1 1,1-1,0 0,1 1,1-2,-1 1,2-1,0 0,5 7,-9-13,0 0,0 0,1 0,0-1,0 1,1-1,-1 0,1 0,0 0,0-1,0 1,0-1,0-1,1 1,0-1,-1 0,1 0,0 0,0-1,0 0,0 0,0-1,0 1,0-1,0-1,0 1,0-1,0 0,0-1,0 1,1-1,14-11,-1 0,0-2,-1 0,-1-1,-1 0,0-2,-1 0,5-8,-12 15,0 0,0 0,-2-1,1-1,-1 1,-1-1,0 0,-1-1,0 1,-1-1,-1 0,0 0,-1 0,0-1,-1 1,-1 0,0-1,-1 1,-1 0,0-1,-1 1,0 0,-1 1,-1-1,0 1,-1-1,0 1,-1 1,0 0,-1 0,-1 0,0 1,0 0,-1 1,-9-8,14 15,0-1,0 0,-1 1,1 0,-1 1,0-1,0 1,0 0,0 0,0 1,-1 0,1 0,0 1,-1-1,1 1,0 1,-1-1,1 1,0 0,0 0,0 1,-1 0,2 0,-1 0,0 1,0 0,1 0,-1 1,1-1,0 1,0 0,1 0,-4 4,-71 76,60-58</inkml:trace>
  <inkml:trace contextRef="#ctx0" brushRef="#br0" timeOffset="-120901.597">662 7199,'-5'10,"-1"7,0 6,6 0,3-10,1-7</inkml:trace>
  <inkml:trace contextRef="#ctx0" brushRef="#br0" timeOffset="-120370.252">859 6635,'209'-63,"-202"61,-2 0,-1 1,0-1,1 1,-1 0,1 0,-1 0,1 1,-1-1,1 1,0 0,-1 1,1-1,-1 1,1 0,-1 0,5 1,-8 0,0 0,0 0,0 1,0-1,0 0,0 0,-1 0,1 1,-1-1,1 0,-1 1,0-1,0 0,0 1,0-1,-1 1,1-1,-1 0,1 0,-1 1,0-1,0 0,0 0,0 0,0 0,0 0,-1 0,1 0,-1 3,-26 62,2 2,4 0,-1 18,13-29,2 1,3 0,3 0,3 36,-11-31,4-59</inkml:trace>
  <inkml:trace contextRef="#ctx0" brushRef="#br0" timeOffset="-120135.623">832 7058,'33'-9,"26"-4,8 1,-4 2,-6 3,-9 2,-13-2,-12 0</inkml:trace>
  <inkml:trace contextRef="#ctx0" brushRef="#br0" timeOffset="-119736.386">1480 6578,'-13'9,"-4"1,1 0,0 1,1 1,0 1,1 0,0 0,1 2,1-1,0 2,0 1,11-15,0 0,-1 0,1 1,0-1,1 1,-1-1,0 0,1 1,-1-1,1 1,0 0,0-1,0 1,0-1,0 1,1-1,-1 1,1-1,0 1,-1-1,1 0,0 1,1-1,-1 0,0 0,0 0,1 0,0 0,-1 0,1 0,0 0,0 0,78 44,-46-29,-27-14,-1 0,1 1,-1 0,0 0,0 1,0 0,-1 0,0 0,1 1,-2-1,1 1,-1 0,0 1,0-1,-1 1,0 0,0-1,0 1,-1 1,0-1,-1 0,1 0,-1 1,-1-1,1 1,-1-1,-1 1,1-1,-1 0,-1 1,1-1,-1 0,-1 0,1 0,-1 0,0 0,-1 0,1-1,0 0,0 0,-1 0,0 0,0-1,0 1,-1-1,0 0,0-1,0 1,0-1,-1 0,0 0,0-1,0 0,0 0,0 0,-5 1,-10 0</inkml:trace>
  <inkml:trace contextRef="#ctx0" brushRef="#br0" timeOffset="-119483.017">1367 6635,'34'-10,"15"-3,0 1</inkml:trace>
  <inkml:trace contextRef="#ctx0" brushRef="#br0" timeOffset="-118851.008">1650 7170,'42'-125,"30"-65,-30 136,-41 53,0 0,0 0,0 0,0 0,0 1,0-1,0 0,1 0,-1 1,0-1,1 1,-1-1,0 1,1 0,-1-1,1 1,-1 0,0 0,1 0,-1 0,1 0,-1 0,0 1,1-1,-1 0,1 1,-1-1,0 1,1-1,-1 1,0 0,0-1,0 1,1 0,-1 0,0 0,0 0,0 0,0 0,-1 0,1 0,0 1,0-1,0 1,3 7,-1 0,1 0,-1 0,-1 1,0-1,0 1,-1 0,0-1,-1 1,0 0,-1 0,1-1,-3 5,3 59,1-73,1 0,-1 0,0-1,1 1,-1 0,0-1,1 1,-1 0,0-1,1 0,-1 1,0-1,0 0,0 1,0-1,0 0,0 0,0 0,0 0,0 0,0 0,0 0,-1 0,1-1,0 1,-1 0,1 0,-1-1,1 1,-1 0,0-1,1 2,99-112,-99 111,1 0,-1 0,0 0,1 0,-1 0,0 0,1 1,-1-1,1 0,-1 1,1-1,-1 1,1 0,0 0,-1-1,1 1,-1 0,1 0,0 0,-1 1,1-1,-1 0,1 0,0 1,-1-1,1 1,-1 0,1-1,-1 1,0 0,1 0,-1 0,0 0,0 0,1 0,-1 0,0 0,0 1,0-1,0 0,-1 1,1-1,0 1,0-1,-1 1,1-1,-1 1,1-1,-1 1,0-1,0 1,0 0,0-1,0 1,0-1,0 2,7 135,-2-119</inkml:trace>
  <inkml:trace contextRef="#ctx0" brushRef="#br0" timeOffset="-117915.352">1537 6549,'5'0,"1"-4,5-3,5 1,5 2,3 0,3 2,1 1,-4 0</inkml:trace>
  <inkml:trace contextRef="#ctx0" brushRef="#br0" timeOffset="-108144.886">5516 5082,'0'-2,"0"0,0 0,0 0,0 0,-1 0,1 1,-1-1,1 0,-1 0,0 0,0 1,0-1,1 0,-2 1,1-1,0 1,0 0,0-1,-1 1,1 0,-1-1,1 1,-1 0,1 0,-1 0,0 1,0-1,1 0,-1 1,0-1,0 1,0-1,0 1,1 0,-1 0,0 0,0 0,0 0,-1 0,-73 20,67-12,0 0,0 0,1 0,0 1,1 1,0-1,0 1,1 0,0 1,1-1,0 1,0 0,2 1,-1-1,1 1,1-1,0 1,1 0,0 0,1 0,0 0,1 0,0-1,1 1,0 3,3 1,0 0,0 1,1-2,1 1,1-1,0 0,1 0,1-1,0-1,1 1,0-2,1 1,0-2,1 1,1-2,-1 0,9 4,-10-8,0-1,1-1,-1 1,1-2,0 0,1 0,-1-2,0 1,1-2,-1 0,1 0,-1-1,0-1,1 0,-1-1,0 0,0-1,-1-1,1 0,-1 0,0-2,0 1,-1-1,0-1,4-4,-6 6,0 0,-1-2,0 1,0-1,-1 0,0 0,0-1,-1 0,0 0,0 0,-1-1,-1 0,1 0,-2 0,1-1,-1 1,-1-1,0 0,-1 0,6-41,-4 36,-1-1,0 1,-1-1,-1 0,-1 1,0-1,-3-15,2 19,-1-1,0 1,-1 0,0 1,-1-1,0 1,-1-1,0 2,-1-1,-1 1,0 0,0 0,-1 1,0 0,-1 1,0 0,0 1,-1 0,0 0,0 1,-1 0,0 1,-1 1,-7-3,10 6,0 1,0 0,0 1,-1 0,1 1,0 0,0 0,0 1,0 0,0 1,1 0,-1 1,1 0,0 0,0 1,0 0,-4 3,-7 6,0 1,1 1,1 0,0 1,1 1,1 1,1 0,-5 9,7-6</inkml:trace>
  <inkml:trace contextRef="#ctx0" brushRef="#br0" timeOffset="-105329.364">5544 4913,'-140'246,"127"-210,13-36,1 0,-1-1,0 1,1-1,-1 1,0 0,1 0,-1-1,0 1,1 0,-1 0,1-1,-1 1,0 0,1 0,-1 0,1 0,-1 0,1-1,-1 1,1 0,-1 0,1 0,-1 0,0 1,1-1,-1 0,1 0,-1 0,1 0,-1 0,1 0,-1 1,0-1,1 0,-1 0,0 1,1-1,-1 0,0 0,1 1,-1-1,0 1,1-1,-1 0,0 1,0-1,1 0,-1 1,0-1,0 1,0-1,0 1,0-1,0 1,1-1,-1 0,0 1,0-1,0 1,-1-1,1 1,0-1,0 1,0-1,0 1,0-1,0 0,-1 1,20-14,-1 0,0-2,-1 0,-1-1,-1-1,0 0,4-7,18-20,-23 29,56-85,-70 100,0 0,0 0,-1 0,1 1,0-1,0 0,-1 0,1 0,0 0,-1 0,1 0,0 0,-1 0,1 0,0 0,0 0,-1 0,1 0,0 0,-1 0,1 0,0 0,0-1,-1 1,1 0,0 0,0 0,-1 0,1-1,0 1,0 0,-1 0,1 0,0-1,0 1,0 0,0 0,-1-1,1 1,0 0,0 0,0-1,0 1,0 0,0-1,0 1,0 0,0 0,0-1,0 1,0 0,0-1,0 1,0 0,0-1,0 1,0 0,0 0,0-1,1 1,-24 17,-1 11,2 0,0 2,2 0,1 1,2 1,0 3,-29 74,46-108,1 0,-1 1,1-1,0 0,0 0,0 1,-1-1,1 0,0 0,0 0,1 0,-1 0,0 0,0-1,0 1,1 0,-1 0,0-1,1 1,-1-1,0 1,1-1,-1 0,1 0,-1 1,1-1,-1 0,1 0,-1 0,0-1,1 1,-1 0,1 0,-1-1,1 1,-1-1,0 1,1-1,-1 0,0 0,0 1,0-1,1 0,-1 0,0 0,0 0,0 0,0 0,0-1,-1 1,1 0,0-1,19-16,0 0,-2-1,0 0,-2-2,0 0,-1-1,-1 0,-1-1,2-9,-15 32,0 0,0 0,0 0,-1 0,1 0,0 0,0 0,-1 0,1 0,0 0,0 0,0-1,-1 1,1 0,0 0,0 0,0 0,0 0,-1-1,1 1,0 0,0 0,0 0,0-1,0 1,-1 0,1 0,0 0,0-1,0 1,0 0,-18 20,-3 8,2 1,1 0,1 1,1 1,-6 21,18-18,31-40,9-27,-2-1,-1-2,-1-2,8-16,-21 19,-19 35,0-1,0 1,-1 0,1-1,0 1,-1 0,1-1,-1 1,1 0,0 0,-1-1,1 1,-1 0,1 0,0 0,-1 0,1-1,-1 1,1 0,-1 0,1 0,-1 0,1 0,-1 0,1 0,-1 0,1 1,-1-1,1 0,0 0,-1 0,1 0,-1 0,1 1,-1-1,1 0,0 1,-1-1,1 0,0 0,-1 1,1-1,0 1,-1-1,1 0,0 1,0-1,-1 1,1-1,0 0,0 1,0-1,0 1,0-1,0 1,0-1,0 1,-1-1,2 1,-1-1,0 1,-2 0,-119 158,98-125,-13 46,36-79,1 0,-1 0,1 0,-1 0,1 0,-1 0,1 0,0 0,0-1,-1 1,1 0,0 0,0-1,0 1,-1-1,1 1,0-1,0 1,0-1,0 1,0-1,0 0,0 1,0-1,0 0,0 0,0 0,0 0,1 0,-1 0,0 0,0 0,0-1,0 1,0 0,0-1,0 1,0 0,0-1,0 1,-1-1,1 0,0 1,0-1,0 0,-1 1,1-1,0 0,0 0,-1 0,1 1,-1-1,1 0,-1 0,1 0,-1 0,0 0,24-17,-1-2,-2 0,0-1,-1-1,-1-1,-1-1,1-2,-9 3,-10 23,0 0,0 0,0 0,-1 0,1 0,0 1,0-1,-1 0,1 0,0 0,0 0,0 0,-1 0,1 0,0 0,0 0,-1 0,1 0,0 0,0 0,-1 0,1 0,0 0,0 0,-1-1,1 1,0 0,0 0,0 0,-1 0,1 0,0 0,0-1,0 1,0 0,-1 0,1 0,0-1,0 1,0 0,0 0,0 0,0-1,-17 17,0 1,2 1,0 0,1 1,1 0,1 1,1 1,-3 6,-20 66,33-93,1 1,0 0,0 0,0 0,-1-1,1 1,0 0,0 0,0 0,1 0,-1-1,0 1,0 0,0 0,1 0,-1-1,0 1,1 0,-1 0,0-1,1 1,-1 0,1-1,-1 1,1 0,0-1,-1 1,1-1,0 1,-1-1,1 1,0-1,-1 1,1-1,0 0,0 0,0 1,-1-1,1 0,0 0,0 0,0 0,0 0,-1 0,1 0,0 0,0 0,0 0,0 0,-1 0,1-1,0 1,0 0,-1-1,1 1,0-1,0 1,0-1,45-26,160-161,-316 358,91-116,60-68,-36 11,-1-1,0 1,1 0,-1 0,1 0,0 1,0-1,0 1,0 0,1 1,-1-1,0 1,1 0,-1 1,1-1,1 1,-6 2,0 1,0-1,0 1,0-1,-1 1,1-1,-1 1,0-1,0 1,0-1,0 1,0 0,0-1,-1 1,1-1,-1 1,0-1,0 1,0-1,0 0,0 1,0-1,-1 0,1 0,-1 0,2-2,-6 14,-1-2,-1 1,0-1,-1 0,0-1,-1 0,0-1,0 0,-1 0,-3 1,14-11,0-1,0 1,-1-1,1 1,0 0,0-1,0 1,0 0,-1-1,1 1,0 0,0-1,-1 1,1 0,0-1,-1 1,1 0,0 0,-1 0,1-1,0 1,-1 0,1 0,0 0,-1 0,1 0,-1-1,1 1,0 0,-1 0,1 0,-1 0,1 0,0 0,-1 0,1 0,-1 1,1-1,0 0,-1 0,1 0,0 0,22-31,-23 31,1 0,0 0,-1 0,1 0,-1-1,1 1,0 0,-1 0,1 0,-1-1,1 1,0 0,-1 0,1-1,0 1,0 0,-1-1,1 1,0 0,0-1,-1 1,1-1,0 1,0 0,0-1,0 1,0-1,-1 1,1 0,0-1,0 1,0-1,0 1,0 0,0-1,0 1,1-1,-1 1,0-1,0 1,0 0,0-1,0 1,1-1,-1 1,0 0,0-1,1 1,-1 0,0-1,1 1,-1 0,0 0,1-1,-1 1,0 0,1 0,-38 11,-66 34,102-44,0 0,-1 0,1 0,-1 0,1 0,0 0,-1 0,0-1,1 1,-1-1,1 1,-1-1,0 1,1-1,-1 0,0 0,1 0,-1 0,0 0,0 0,1 0,-1 0,0-1,1 1,-1-1,1 1,-1-1,0 0,1 0,0 0,-1 1,1-1,-1-1,1 1,0 0,0 0,0 0,-1-1,1 1,0 0,1-1,-1 1,0-1,0 1,1-1,-1 0,1 1,-1-1,1 1,0-1,-1 0,1 0,0-1,38-90,-6 27,-32 67,-1-1,1 0,0 0,-1 0,1 0,0 0,-1 1,1-1,0 0,-1 0,1 0,-1 0,1 0,0 0,-1 0,1 0,0 0,-1 0,1-1,0 1,-1 0,1 0,0 0,-1 0,1 0,0-1,-1 1,1 0,0 0,-1-1,1 1,0 0,0 0,-1-1,1 1,0 0,0-1,0 1,0 0,-1-1,1 1,0 0,0-1,0 1,0 0,0-1,0 1,0 0,0-1,0 1,0-1,0 1,0 0,0-1,0 1,0 0,0-1,1 1,-1 0,0-1,0 1,-25 20,-70 82,99-106,0 0,0 0,0-1,-1 1,1-1,-1 0,0 0,-1-1,1 1,-1 0,0-1,-1 1,1-1,-1 0,0 0,0 1,-1-1,0-5,-42-1,37 10,0 0,1 1,-1-2,1 1,0 0,0-1,0 0,0 0,0 0,1 0,-1-1,1 1,0-1,0 0,0 0,0 0,1 0,0-1,0 1,0-1,0 1,1-1,0 0,0 1,0-1,0 0,1 0,-1 0,1 0,1 1,-1-1,1 0,0 0,0 0,0 1,1-1,1-3,43-96,-46 104,-1 0,1-1,0 1,0 0,-1 0,1 0,0 0,0 0,-1-1,1 1,0 0,0 0,-1-1,1 1,0 0,0 0,0-1,0 1,-1 0,1 0,0-1,0 1,0 0,0 0,0-1,0 1,0 0,0-1,0 1,0 0,0-1,0 1,0 0,0 0,0-1,-24 23,14-11,3-5,0 1,1 0,0 0,0 0,1 1,-1 0,2 0,-1 0,1 0,0 1,1 0,-1 2,4-11,0 1,0-1,0 0,0 1,0-1,0 1,0-1,0 1,0-1,0 1,0-1,0 1,0-1,0 0,0 1,0-1,0 1,1-1,-1 1,0-1,0 0,0 1,1-1,-1 0,0 1,1-1,-1 0,0 1,1-1,-1 0,0 1,1-1,-1 0,1 0,-1 0,0 1,1-1,-1 0,1 0,-1 0,1 0,-1 0,1 0,-1 0,0 0,1 0,-1 0,1 0,-1 0,1 0,-1 0,1 0,-1 0,0-1,1 1,-1 0,1 0,-1-1,0 1,1 0,-1 0,0-1,1 1,-1 0,0-1,1 1,-1 0,0-1,0 1,1-1,30-24,-29 23,20-21,0-1,-1-1,-2-1,0-1,-2 0,6-14,-22 40,0 0,0 0,-1 1,1-1,0 0,0 0,0 0,-1 0,1 0,0 0,-1 0,1 0,-1-1,1 1,-1 0,0 0,1 0,-1-1,0 1,0 0,0 0,0-1,0 1,0 0,0 0,0-1,0 1,-1 0,1 0,-1 0,1 0,-1-1,1 1,-1 0,1 0,-1 0,0 0,0 0,0 0,1 0,-1 1,0-1,0 0,0 0,0 1,0-1,0 0,-1 1,1-1,0 1,0 0,0-1,-1 1,-4 2,-1 1,1 0,0 0,0 1,0 0,0 0,0 0,1 1,0-1,0 1,0 1,0-1,-1 3,3-4,-21 27,1 1,2 1,1 1,-12 29,30-62,1 0,0 1,0-1,0 1,1-1,-1 1,0-1,0 1,1 0,-1-1,1 1,0 0,-1 0,1-1,0 1,0 0,0-1,0 1,0 0,1 0,-1-1,0 1,1 0,-1-1,1 1,0 0,0-1,-1 1,1-1,0 1,0-1,0 0,1 1,-1-1,0 0,0 0,1 1,-1-1,1 0,-1-1,1 1,-1 0,1 0,-1-1,1 1,0-1,-1 1,1-1,0 0,0 1,-1-1,1 0,1 0,11-2,-1 0,0-1,0 0,0-1,0-1,0 0,-1 0,0-1,0-1,-1 0,1-1,2-3,75-64,-88 76,0-1,-1 1,1-1,-1 1,1-1,0 1,-1-1,1 1,-1 0,1-1,-1 1,0 0,1 0,-1-1,0 1,1 0,-1 0,0-1,0 1,0 0,0 0,1 0,-1-1,0 1,0 0,-1 0,1 0,0-1,0 1,0 0,-1 0,1 0,0-1,-1 1,1 0,0-1,-1 1,1 0,-1 0,-23 66,18-54,0 1,1 0,1 0,0 1,1-1,1 1,0-1,1 3,0-15,1-1,0 1,0-1,-1 1,1-1,0 1,0-1,0 1,1-1,-1 1,0-1,0 0,1 1,-1-1,1 1,-1-1,1 0,0 1,0-1,-1 0,1 0,0 1,0-1,0 0,0 0,0 0,1 0,-1 0,0 0,0-1,1 1,-1 0,0-1,1 1,-1-1,1 1,-1-1,0 0,1 1,-1-1,1 0,-1 0,1 0,-1 0,1 0,-1-1,1 1,0 0,64-37,-33 9,-1-2,-1 0,-2-2,-2-2,19-28,-36 39,-25 23,-8 18,1 1,0 2,2 0,0 1,1 1,2 0,0 2,-9 19,-3 1,27-43,-25 48,27-49,-1 0,1 0,-1 0,1-1,0 1,-1 0,1 0,0 0,0 0,0-1,0 1,0 0,0 0,0 0,0 0,0 0,0 0,0 0,1-1,-1 1,0 0,0 0,1 0,-1-1,1 1,-1 0,1 0,-1-1,1 1,-1 0,1-1,0 1,-1-1,1 1,0-1,0 1,-1-1,1 1,0-1,0 0,0 1,-1-1,1 0,0 0,0 1,0-1,0 0,0 0,0 0,-1 0,1 0,0 0,0-1,0 1,0 0,0 0,0-1,18-2</inkml:trace>
  <inkml:trace contextRef="#ctx0" brushRef="#br0" timeOffset="-100726.558">5743 4997,'-3'-7,"0"0,0 1,-1-1,0 1,0-1,0 1,-1 0,0 0,0 1,0 0,-1 0,0 0,0 0,0 1,0 0,-1 0,1 1,-1 0,0 0,-2 0,-4 1,-1 0,1 1,-1 0,1 1,-1 1,1 0,0 1,-1 0,1 1,0 1,1 0,-1 1,0 0,1 1,0 0,1 1,-1 0,1 1,1 0,0 1,-6 6,-48 86,42-58,17-33,0-1,1 0,1 1,0 0,0 0,1 0,0 0,0 0,1 1,1-1,0 0,0 1,1-1,0 0,1 0,0 1,1-1,0-1,0 1,1 0,0-1,1 0,0 0,1 0,0 0,0-1,0 0,1 0,1-1,5 5,1 2,-1-1,2-1,0 0,1-1,0 0,0-2,1 0,0 0,15 3,-23-9,0 1,0 0,-1-1,1 0,0-1,0 0,1 0,-1-1,0 0,0-1,1 0,-1 0,0-1,1 0,-1-1,0 0,0 0,0-1,0 0,3-3,28-12,37-30,-63 35,-2-2,0 0,-1 0,0-1,-1 0,-1-1,-1 0,0 0,2-9,-7 15,2 1,-1 0,-1-1,1 1,-2-1,1 0,-1 0,-1 0,0 0,-1-1,0 1,-1 0,0 0,0 0,-1 0,-1 0,0 0,-4-9,-71-92,75 109,0 1,1-1,-1 1,0 0,-1 0,1 0,0 0,-1 1,1-1,0 1,-1 0,0 0,1 0,-1 0,0 1,1 0,-1 0,0 0,1 0,-1 0,0 0,0 1,1 0,-1 0,1 0,-1 0,1 1,-1-1,1 1,0 0,0 0,0 0,0 0,-3 3,1-2,1 1,-1 0,1 0,0 0,0 0,0 0,0 1,1 0,0 0,0 0,0 0,0 0,1 1,0-1,0 1,1 0,-1-1,1 1,0 0,1 0,-1 0,1 0,1 0,-1-1,1 1,0 0,0 0,2 3,3 10</inkml:trace>
  <inkml:trace contextRef="#ctx0" brushRef="#br0" timeOffset="-98663.068">5798 5167,'-5'-3,"0"1,-1-1,1 1,-1 1,1-1,-1 1,1 0,-1 0,0 0,0 1,0 0,1 0,-1 1,0-1,0 1,1 0,-1 1,1-1,-1 1,1 1,0-1,-1 1,1-1,0 1,0 1,98-100,-72 64,-36 40,-222 186,185-139,75-60,33-36,-88 52,-152 96,174-101,20-10,19-13,34-35,-61 52,0 1,0-1,0 0,0 1,0 0,0-1,0 1,0 0,0 0,0 0,0 0,-1 0,1 1,0-1,-1 0,1 1,-1-1,1 1,-1 0,0-1,0 1,0 0,0 0,1 1,10 11,-8-10,-1-1,1 0,1 0,-1 0,0 0,1-1,0 0,-1 0,1 0,0-1,0 1,0-1,0 0,0 0,0-1,0 0,0 0,0 0,0 0,1-1,-1 0,0 0,-1 0,1-1,0 1,0-1,0-1,-1 1,1 0,-1-1,0 0,0 0,0 0,0-1,-1 1,1-1,-1 0,0 0,1-2,85-103,-87 107,-3 3,0 0,1 0,-1 0,0 0,1 0,-1 0,1 0,-1 0,1 0,-1 0,1 0,0 0,0 0,-1 1,1-1,0 0,0 0,0 0,0 0,0 1,0-1,1 0,-1 0,0 0,1 0,-1 0,1 0,-1 0,1 0,-1 1,1-2,0 1,-1 0,1 0,0 0,0 0,0 0,-1-1,1 1,0 0,0-1,0 1,1 0,4-2,-1 1,0-1,1 0,-1 0,0-1,0 0,0 0,0 0,0 0,0-1,-1 0,1 0,-1 0,1 0,-1-1,0 0,-1 1,1-2,-1 1,0 0,0-1,0 1,0-1,-1 0,0 0,0 0,2-5,-4 8,0 1,0 0,0-1,0 1,-1 0,1-1,0 1,0 0,-1-1,1 1,-1 0,1-1,-1 1,0 0,1 0,-1 0,0 0,0 0,0 0,0 0,0 0,0 0,0 0,0 0,0 1,0-1,-1 0,1 1,0-1,0 1,-1-1,1 1,0 0,-1-1,1 1,0 0,-1 0,1 0,0 0,-1 0,1 0,-1 1,1-1,-1 0,-59 16,0 16,71-41,-6 6,-1 1,1-1,-1 0,0 0,0 0,0 0,-1-1,1 1,-1-1,0 0,0 1,0-1,0 0,-1 0,1 0,-1-1,0-1,-1 4,-1 1,0 0,0 0,0 0,-1 1,1-1,0 0,0 0,0 0,-1 1,1-1,0 1,-1-1,1 1,0-1,-1 1,1 0,-1 0,1 0,0 0,-1 0,1 0,-1 0,1 0,0 0,-1 1,1-1,-1 0,1 1,0-1,-1 1,1 0,0-1,0 1,0 0,-1 0,1 0,0 0,0 0,-3 1,-122 72,126-74,0 0,1 0,-1 0,0 1,0-1,1 0,-1 0,0 0,0 1,0-1,0 0,1 1,-1-1,0 0,0 0,0 1,0-1,0 0,0 1,0-1,0 0,0 1,0-1,0 0,0 0,0 1,36-17,13-26,-80 46,13 7,2 1,-1 1,2 0,0 1,0 1,1 0,1 1,1 0,0 1,1 0,1 1,-8 18,17-34,0 0,0 0,0 0,0 0,0 0,0 0,1 0,-1 1,1-1,-1 0,1 0,0 1,0-1,0 0,0 0,1 1,-1-1,0 0,1 0,0 0,-1 0,1 0,0 1,0-1,-1-2,0 0,0 0,0-1,0 1,0 0,0-1,0 1,0 0,-1 0,1-1,0 1,0 0,0 0,0-1,0 1,0 0,1-1,-1 1,0 0,0 0,0-1,0 1,0 0,0 0,0-1,1 1,-1 0,0 0,0-1,0 1,0 0,1 0,-1 0,0-1,0 1,1 0,-1 0,0 0,0 0,1 0,-1 0,0-1,0 1,1 0,-1 0,0 0,1 0,-1 0,0 0,0 0,1 0,-1 0,0 0,1 0,-1 0,0 1,1-1,-6-29,-7-6,10 31,0 0,0 0,0-1,0 1,1-1,0 1,0-1,0 0,0 1,1-1,0 0,0 1,0-1,0 0,1 1,0-1,0 0,1-4,7-2</inkml:trace>
  <inkml:trace contextRef="#ctx0" brushRef="#br0" timeOffset="-86604.953">10709 4857,'-5'0,"-6"0,-6 0,0 4,-3 3,-1-1,1 3,1 1,2 3,5 0,-1-3,3-3</inkml:trace>
  <inkml:trace contextRef="#ctx0" brushRef="#br0" timeOffset="-86190.898">10371 5082,'-10'19,"-3"11,1 6,2 1,3-1,3-1,2-8</inkml:trace>
  <inkml:trace contextRef="#ctx0" brushRef="#br0" timeOffset="-85876.064">10427 5505,'0'19,"5"12,6 0,6-5,1-3,-4-4</inkml:trace>
  <inkml:trace contextRef="#ctx0" brushRef="#br0" timeOffset="-85620.971">10625 5759,'14'0,"10"0,1-5,-4-1</inkml:trace>
  <inkml:trace contextRef="#ctx0" brushRef="#br0" timeOffset="-85434.618">10850 5704,'9'-5,"4"-2</inkml:trace>
  <inkml:trace contextRef="#ctx0" brushRef="#br0" timeOffset="-85271.629">10992 5647,'14'-10,"5"-2</inkml:trace>
  <inkml:trace contextRef="#ctx0" brushRef="#br0" timeOffset="-85105.515">10992 5647,'24'-19,"12"-7,1-3,-1 3,-8 6</inkml:trace>
  <inkml:trace contextRef="#ctx0" brushRef="#br0" timeOffset="-84954.857">11245 5421</inkml:trace>
  <inkml:trace contextRef="#ctx0" brushRef="#br0" timeOffset="-84770.657">11245 5421,'15'-24,"4"-13,-1 0</inkml:trace>
  <inkml:trace contextRef="#ctx0" brushRef="#br0" timeOffset="-84605.659">11302 5167,'0'0</inkml:trace>
  <inkml:trace contextRef="#ctx0" brushRef="#br0" timeOffset="-84456.21">11245 5026,'0'0</inkml:trace>
  <inkml:trace contextRef="#ctx0" brushRef="#br0" timeOffset="-84207.632">11076 4884,'0'0</inkml:trace>
  <inkml:trace contextRef="#ctx0" brushRef="#br0" timeOffset="-83958.504">11076 4884,'-14'-4,"-5"-3</inkml:trace>
  <inkml:trace contextRef="#ctx0" brushRef="#br0" timeOffset="-83957.504">10963 4857,'0'0</inkml:trace>
  <inkml:trace contextRef="#ctx0" brushRef="#br0" timeOffset="-78336.386">11245 4123,'-136'30,"126"-25,1 1,-1 0,1 1,1 0,-1 0,1 1,0 0,1 0,0 1,0 0,1 0,0 1,1-1,0 1,0 1,1-1,-2 9,-24 103,28-112,-1 1,2 0,0-1,0 1,1 0,0 0,1-1,0 1,1 0,0-1,0 1,1-1,1 0,0 0,0 0,1 0,0-1,1 0,0 0,0 0,1-1,0 1,1-2,-1 1,2-1,-1 0,1-1,2 1,138 69,-133-71,0-1,0-1,1 0,-1-1,0 0,1-2,-1 0,1-1,-1 0,1-1,-1-1,0-1,0 0,0-1,-1-1,0 0,0-2,0 1,2-4,93-83,-86 68,-13 13,-1-1,0 0,0 0,-2-1,0 0,-1-1,0 0,3-12,12-62,-20 74,-1 0,-1 0,0 0,-1 1,-1-1,-1 0,0 0,-1 1,0 0,-1 0,-1 0,-1 0,0 1,0 0,-6-6,13 20,-8-11,-1 0,0 1,-1 0,0 0,-1 1,0 1,0 0,-1 0,0 1,0 0,-1 1,-1 0,-3 1,0 0,0 1,-1 0,1 2,-1 0,0 1,0 1,1 0,-14 3,-17-1,32-3,0 1,0 1,1 0,-1 1,0 1,1 0,-1 1,1 1,0 0,0 1,1 1,0 0,0 1,1 0,0 2,0-1,1 1,0 1,1 0,0 1,1 0,0 1,-3 9,2 1,0 1,2 0,1 0,0 0,2 1,0 9,3-15,0 1,2-1,0 1,1 0,2-1,0 1,0-1,2 1,1-1,0 0,1-1,8 18,-9-26,0 0,0-1,1 0,0 0,0 0,1 0,0-1,1 0,0-1,0 0,0 0,1 0,0-1,0-1,1 1,0-2,0 1,0-1,10 2,100 42,-103-47,-2-3</inkml:trace>
  <inkml:trace contextRef="#ctx0" brushRef="#br0" timeOffset="-74401.043">12120 3192,'-20'50,"-96"99,-108 213,153-251,32-50,33-60,2-5</inkml:trace>
  <inkml:trace contextRef="#ctx0" brushRef="#br0" timeOffset="-72204.596">12204 3050,'-44'37,"-165"85,124-82,84-39,0 0,0 0,0-1,0 1,1 0,-1 0,0 0,1 0,-1 0,0 0,1 0,-1 0,1 0,0 0,-1 0,1 0,0 1,0-1,-1 0,1 0,0 0,0 0,0 0,1 1,-1-1,0 0,0 0,1 0,-1 0,0 0,1 0,-1 0,1 0,0 0,-1 0,1 0,0 0,-1 0,1 0,0 0,0-1,0 1,0 0,0-1,45 37,-41-34,72 43,-50-31,0 1,-1 1,-2 1,1 2,9 10,-35-31,1 0,0 0,0 0,0 0,-1 0,1 0,0 0,0 0,1 0,-1 0,0 0,0 0,0 0,1 0,-1 0,0 0,1 0,-1 0,1 1,-1-1,1 0,-1 0,1 0,0 1,-1-1,1 0,0 0,0 1,-1-1,1 1,0-1,0 1,0-1,0 1,0 0,0-1,0 1,0 0,0 0,0-1,0 1,0 0,0 0,0 0,0 0,0 0,0 1,0-1,0 0,0 0,0 1,0-1,-1 1,1-1,0 0,0 1,0 0,0-1,0 1,-1-1,1 1,0 0,-1 0,1-1,0 1,-1 1,-50-232,43 123,-9 90,5 16</inkml:trace>
  <inkml:trace contextRef="#ctx0" brushRef="#br0" timeOffset="-70301.689">12684 3558,'11'-2,"0"0,-1-1,1 0,-1-1,0 0,0-1,-1 0,1 0,-1-1,0-1,-1 1,1-1,-1-1,-1 0,1 0,-1 0,-1-1,0 0,0 0,0 0,-1-1,-1 0,0 0,2-7,31-68,-36 85,0 0,0 1,0-1,0 1,0-1,0 1,0-1,-1 1,1-1,0 1,0 0,-1 0,1-1,0 1,-1 0,1 0,-1 0,1-1,-1 1,1 0,-1 0,0 0,1 0,-1 0,0 0,0 0,0 0,0 0,0 0,0 0,0 0,0 0,0 0,0 0,0 0,0 0,41 259,3-63,-43-188,1 1,0-1,0 1,1-1,0 0,1 0,0 0,0-1,1 1,4 4,-8-12,1-1,0 0,-1 0,1 0,-1 0,1 0,-1 0,1-1,-1 1,1 0,-1-1,1 1,-1-1,1 0,-1 1,0-1,1 0,-1 0,0 0,0 0,0 0,1 0,-1 0,0 0,0-1,-1 1,1 0,0-1,0 1,-1 0,1-1,-1 1,1-1,-1 1,1-1,-1 1,0-1,0-1,4-5,110-252,-22 31,-72 156,-35 95,5 26,7-24</inkml:trace>
  <inkml:trace contextRef="#ctx0" brushRef="#br0" timeOffset="-69952.681">13475 3643,'0'29,"0"19,0 6,0-2,0-4,0-15,0-18,0-12</inkml:trace>
  <inkml:trace contextRef="#ctx0" brushRef="#br0" timeOffset="-69397.67">13504 3558,'225'5,"-221"-5,-1 0,0 0,0 1,1-1,-1 1,0-1,0 1,0 0,0 0,0 1,0-1,0 1,0-1,0 1,0 0,-1 0,1 0,-1 0,1 1,-1-1,0 1,0-1,0 1,0 0,-1 0,1-1,-1 1,0 0,0 1,0-1,0 0,0 0,-1 0,1 1,-1-1,0 0,0 0,0 1,0-1,-1 0,1 0,-1 1,-3 4,-1 1,-1-1,1 1,-1-2,0 1,-1-1,0 0,0 0,-1-1,1 0,-3 1,-45 43,54-48,0-1,0 0,0 1,0-1,0 1,0-1,0 1,0-1,0 1,1 0,-1-1,1 1,-1 0,1 0,0 0,-1-1,1 1,0 0,0 0,0-1,1 1,-1 0,0 0,1 0,-1-1,1 1,-1 0,1-1,0 1,0-1,0 1,0-1,0 1,0-1,0 1,0-1,1 0,0 1,64 36,-40-26,-24-11,0 0,0 0,0 0,0 0,0 0,0 1,-1-1,1 1,0-1,-1 1,1-1,-1 1,1 0,-1 0,0 0,0 0,0 0,0 0,0 0,0 0,0 0,-1 0,1 0,-1 1,0-1,1 0,-1 0,0 1,0-1,-1 0,1 1,0-1,-1 0,1 0,-1 0,0 0,0 0,0 1,0-1,0 0,0-1,0 1,-1 0,1 0,-1-1,1 1,-1 0,0-1,0 0,-1 2,-7 3,0-1,-1 0,1 0,-1-1,-1 0,1 0,0-2,-1 1,1-2,-1 1,0-2,1 1,-1-2,0 1,0-2,1 1,-1-2,1 1,0-2,-2 0,-9-7,3-1</inkml:trace>
  <inkml:trace contextRef="#ctx0" brushRef="#br0" timeOffset="-66848.7">12911 2994,'169'27,"216"-26,-423-39,-38-29,58 52</inkml:trace>
  <inkml:trace contextRef="#ctx0" brushRef="#br0" timeOffset="-65781.196">12544 2401,'-10'14,"-3"15,-4 2,1 1,3-1,-1-5,2-2,3-1,-2-4,1 0,-3 1,2 2,-4-3,3 0,-3-2,1-5</inkml:trace>
  <inkml:trace contextRef="#ctx0" brushRef="#br0" timeOffset="-65194.118">12826 1921,'0'-10,"0"3,0 6,-5 3,-1 7,-5 2,0 3,-4 5,2 3,2 3,8-3,5-9,2-8</inkml:trace>
  <inkml:trace contextRef="#ctx0" brushRef="#br0" timeOffset="-59779.206">6194 5280,'14'0,"15"0,7 0,2 0,-1 0,-1 0,-3 0,-1 0,-2 0,-1 0,-1 0,0 0,-1 0,1 0,-4 0</inkml:trace>
  <inkml:trace contextRef="#ctx0" brushRef="#br0" timeOffset="-59450.065">7266 5280,'29'0,"14"0,4 0,0 0,-4 0,-4 0,-4 0,-4 0,-1 0,-2 0,0 0,-1 0,-4 0</inkml:trace>
  <inkml:trace contextRef="#ctx0" brushRef="#br0" timeOffset="-59167.725">8253 5308,'34'-5,"16"-1,4 0,-3 1,-4 2,-6 0,-5 2,-4 1,-3 0,-1 0,0 0,-1 1,-5-1</inkml:trace>
  <inkml:trace contextRef="#ctx0" brushRef="#br0" timeOffset="-58925.451">9129 5280,'29'0,"19"0,6-5,-2-1,-4-1,-5 2,-7 2,-3 1,-3 0,-7 2</inkml:trace>
  <inkml:trace contextRef="#ctx0" brushRef="#br0" timeOffset="-58210.691">9862 5308,'34'-5,"11"-1</inkml:trace>
  <inkml:trace contextRef="#ctx0" brushRef="#br0" timeOffset="-50192.136">12882 6973,'0'-5,"5"-1,-4 0,-6 1,-7 2,-7 0,1 7,-2 2,-3 0,3 4,1 0,-3-1,4 2,4-1</inkml:trace>
  <inkml:trace contextRef="#ctx0" brushRef="#br0" timeOffset="-49881.933">12600 7086,'-5'10,"-6"7,-1 6,1 4,7-2,5-7</inkml:trace>
  <inkml:trace contextRef="#ctx0" brushRef="#br0" timeOffset="-49659.73">12544 7340,'4'9,"3"9,-1 1</inkml:trace>
  <inkml:trace contextRef="#ctx0" brushRef="#br0" timeOffset="-49408.36">12657 7481,'0'9,"0"9,0 1</inkml:trace>
  <inkml:trace contextRef="#ctx0" brushRef="#br0" timeOffset="-49180.855">12826 7594,'0'14,"5"5,1 0</inkml:trace>
  <inkml:trace contextRef="#ctx0" brushRef="#br0" timeOffset="-48903.494">13024 7650,'9'10,"4"3</inkml:trace>
  <inkml:trace contextRef="#ctx0" brushRef="#br0" timeOffset="-48661.173">13277 7679,'10'-5,"3"-1</inkml:trace>
  <inkml:trace contextRef="#ctx0" brushRef="#br0" timeOffset="-48660.173">13447 7537,'0'0</inkml:trace>
  <inkml:trace contextRef="#ctx0" brushRef="#br0" timeOffset="-48412.4">13447 7537,'10'-19,"2"-11,1-1</inkml:trace>
  <inkml:trace contextRef="#ctx0" brushRef="#br0" timeOffset="-48411.4">13559 7256,'0'-5,"0"-2</inkml:trace>
  <inkml:trace contextRef="#ctx0" brushRef="#br0" timeOffset="-48178.267">13531 7086</inkml:trace>
  <inkml:trace contextRef="#ctx0" brushRef="#br0" timeOffset="-48177.267">13531 7086,'-19'-10,"-11"-7,-1-2</inkml:trace>
  <inkml:trace contextRef="#ctx0" brushRef="#br0" timeOffset="-48007.713">13362 6945,'-5'0,"-1"0</inkml:trace>
  <inkml:trace contextRef="#ctx0" brushRef="#br0" timeOffset="-47840.194">13193 6889,'0'0</inkml:trace>
  <inkml:trace contextRef="#ctx0" brushRef="#br0" timeOffset="-47659.565">13051 6889,'-19'9,"-11"4,-6-1,4-2</inkml:trace>
  <inkml:trace contextRef="#ctx0" brushRef="#br0" timeOffset="-46579.338">13024 6889,'-15'0,"-9"0,-1 4,0 3,-2-1,5 3,5 1</inkml:trace>
  <inkml:trace contextRef="#ctx0" brushRef="#br0" timeOffset="-40477.092">14011 6973,'2'-1,"-1"0,0 0,1 0,-1 0,0 0,0-1,0 1,0 0,0-1,0 1,0 0,0-1,-1 1,1-1,0 0,-1 1,1-1,-1 1,0-1,0 0,1 1,-1-1,0 0,0 1,-1-1,1 0,0 1,0-1,-1 0,1 1,-1-1,0 1,1-1,-1 1,0-1,0 1,0 0,0-1,0 1,0 0,0 0,0-1,-1 1,1 0,0 0,-1 1,1-1,-1 0,1 0,-1 1,1-1,-1 1,0-1,1 1,-1-1,0 1,-10 1,0 1,1 0,-1 1,1 0,-1 1,1 0,0 0,0 1,1 1,0 0,0 1,0-1,0 2,1-1,1 2,-1-1,1 1,1 0,-1 1,-2 5,-94 139,97-139,0 0,1 0,1 1,1 0,0 0,1 0,0 0,2 1,0-1,0 1,2-1,0 1,1-1,1 1,0-3,0-1,1 1,1-1,0 0,1 0,0 0,1-1,0 0,1 0,1-1,0 0,0-1,1 0,0 0,1-1,0 0,0-1,1 0,0-1,1 0,-1-1,1-1,0 0,10 2,141 24,34-33,-184-1,0-1,0-1,0 0,0 0,-1-2,0 0,0 0,0-1,-1 0,-1-2,1 1,-1-1,-1-1,0 1,-1-2,3-3,26-25,-28 28,0 0,-1 0,-1-1,0 0,-1-1,0 0,-1 0,0 0,-1 0,-1-1,-1 0,0 0,0 0,-2-1,0 1,-1-8,-3 4,-2 1,0 1,-2-1,0 1,0 0,-2 0,0 1,-1 0,0 1,-1 0,-1 1,-1 0,0 0,0 2,-15-11,13 8,2 0,0 0,-2 0,1 1,-2 1,1 1,-2 0,0 1,0 1,-1 0,0 1,-1 1,1 1,-2 1,1 1,-1 0,0 1,0 1,-2 1,12 4,-1-1,1 2,0-1,0 1,0 1,1 0,-1 0,1 1,0 0,0 1,0 0,1 0,-5 6,-1-2</inkml:trace>
  <inkml:trace contextRef="#ctx0" brushRef="#br0" timeOffset="-34670.492">14068 6973,'-14'2,"0"1,0 1,1 0,-1 1,1 0,0 1,1 0,-1 1,1 1,0 0,-6 6,-108 78,125-92,1 0,-1 1,0-1,1 0,-1 1,1-1,0 1,-1-1,1 1,-1-1,1 1,0-1,-1 1,1-1,0 1,0 0,-1-1,1 1,0 0,0-1,0 1,0-1,0 1,0 0,0-1,0 1,0 0,0-1,0 1,0 0,0-1,1 1,-1-1,0 1,0 0,1-1,-1 1,0-1,1 1,-1-1,1 1,-1-1,0 1,1-1,-1 0,1 1,-1-1,1 0,0 1,-1-1,1 0,-1 1,1-1,0 0,-1 0,1 0,-1 0,1 0,0 0,-1 0,1 0,0 0,-1 0,1 0,0 0,44-3,143-89,-158 76,-1-1,-1-1,-1-2,0-1,14-16,-29 19,-22 15,-30 17,-159 125,147-98,30-24,0 0,1 1,1 2,1 0,-16 21,33-40,1 0,0 0,0-1,0 1,0 0,0 1,0-1,1 0,-1 0,0 0,0 0,1 1,-1-1,1 0,-1 1,1-1,0 0,-1 1,1-1,0 0,0 1,0-1,0 1,0-1,0 0,1 1,-1-1,0 0,1 1,-1-1,1 0,-1 1,1-1,0 0,-1 0,1 1,0-1,0 0,0 0,0 0,0 0,0 0,0-1,0 1,0 0,0 0,1-1,-1 1,0 0,1-1,-1 0,0 1,1-1,-1 0,0 1,1-1,-1 0,1 0,-1 0,0 0,1 0,-1-1,0 1,1 0,-1-1,0 1,1-1,0 0,24-7,1-1,-1-1,-1-2,1-1,17-12,16-7,14-17,-73 49,0 0,0 0,-1 0,1 0,0 0,-1 0,1 0,0 0,0 0,-1 0,1 0,0 0,0 0,-1 0,1 0,0-1,-1 1,1 0,0 0,0 0,-1 0,1 0,0-1,0 1,0 0,-1 0,1 0,0-1,0 1,0 0,0 0,-1-1,1 1,0 0,0 0,0-1,0 1,0 0,0 0,0-1,0 1,0 0,0-1,0 1,0 0,0 0,0-1,0 1,-30 10,-2 4,1 1,0 2,1 1,1 1,1 1,-4 6,5 12,27-38,0 1,0 0,-1-1,1 1,0 0,0 0,0-1,0 1,-1 0,1 0,0 0,1-1,-1 1,0 0,0 0,0-1,0 1,0 0,1-1,-1 1,0 0,1 0,-1-1,1 1,-1-1,1 1,-1 0,1-1,-1 1,1-1,-1 1,1-1,0 1,-1-1,1 0,0 1,-1-1,1 0,0 0,-1 1,1-1,0 0,0 0,-1 0,1 0,0 0,0 0,-1 0,1 0,0 0,0 0,0 0,-1 0,1-1,0 1,-1 0,1-1,0 1,137-59,-67 20,-210 135,76-44,63-51,1 0,0 0,0 0,0 0,1 0,-1-1,0 1,0-1,0 1,0-1,1 1,-1-1,0 1,0-1,1 0,-1 0,0 0,1 0,-1 0,0 0,1 0,-1 0,0 0,0-1,1 1,-1 0,0-1,0 1,1-1,-1 0,0 1,0-1,0 0,0 0,120-45,-138 71,-91 54,108-79,-1 0,1 0,-1 0,0 0,1 0,-1 1,1-1,-1 0,1 1,-1-1,1 0,-1 1,1-1,-1 1,1-1,-1 0,1 1,0-1,-1 1,1-1,0 1,-1 0,1-1,0 1,0-1,-1 1,1-1,0 1,0 0,0-1,0 1,0 0,0-1,0 1,0-1,0 1,0 0,0-1,1 1,-1-1,0 1,0 0,0-1,1 1,-1-1,0 1,1-1,-1 1,1-1,-1 1,0-1,1 1,-1-1,1 0,-1 1,37-1,15-17,49-6,-100 24,0 0,0 0,1 0,-1 1,0-1,0 0,0 0,-1 1,1-1,0 1,0-1,-1 0,1 1,-1-1,1 1,-1 0,0-1,1 1,-1-1,0 1,0 0,0-1,0 1,-1-1,1 1,0-1,-1 1,1-1,-1 1,1-1,-1 1,0-1,0 1,1-1,-1 0,0 1,0-1,0 0,-1 0,1 0,0 0,0 0,-1 0,1 0,0 0,-1 0,1-1,-2 1,-7 14,9-14,0 0,1-1,-1 1,0 0,1 0,-1 0,1 0,-1 0,1 0,-1 0,1 0,0 0,-1 0,1 0,0 1,0-1,0 0,0 0,0 0,0 0,0 0,0 0,0 0,1 0,-1 1,0-1,1 0,-1 0,1 0,-1 0,1 0,-1 0,1-1,0 1,0 0,-1 0,1 0,0-1,0 1,0 0,0-1,0 1,0 0,0-1,0 0,0 1,0-1,0 1,0-1,0 0,0 0,0 0,0 0,0 0,1 0,-1 0,0 0,0 0,0 0,0-1,0 1,0 0,0-1,0 1,0-1,0 1,0-1,0 0,180-77,-182 79,1-1,0 1,0-1,0 1,0-1,0 1,0-1,0 1,1 0,-1-1,0 1,0-1,0 1,0-1,1 1,-1-1,0 1,1-1,-1 1,0-1,1 1,-1-1,0 0,1 1,-1-1,1 0,-1 1,1-1,-1 0,1 1,-1-1,1 0,-1 0,1 0,-1 1,1-1,-1 0,1 0,0 0,-1 0,1 0,-1 0,1 0,-1 0,1 0,0-1,-1 1,1 0,-1 0,1 0,-37 40,33-37,-26 29,29-32,-1 1,1-1,0 0,-1 1,1-1,-1 1,1-1,0 0,-1 1,1-1,0 1,0-1,-1 1,1-1,0 1,0-1,0 1,0-1,0 1,-1-1,1 1,0 0,0-1,0 1,1-1,-1 1,0-1,0 1,0-1,0 1,0-1,1 1,-1-1,0 1,0-1,1 1,-1-1,0 1,1-1,-1 0,0 1,1-1,-1 1,1-1,-1 0,1 0,-1 1,1-1,-1 0,1 0,-1 1,1-1,-1 0,1 0,-1 0,1 0,-1 0,1 0,-1 0,1 0,0 0,-1 0,1 0,-1 0,1 0,10-2,0-1,-1 0,1 0,-1-1,1 0,-1-1,0 0,-1-1,1 0,6-6,1 2,-93 86,72-60,32-27,-11 2,-1 0,0-1,-1-1,0-1,0 0,-1 0,-1-2,8-9,-20 22,0 0,0 0,0 0,0 1,0-1,0-1,0 1,0 0,-1 0,1 0,0 0,-1 0,1-1,-1 1,1 0,-1-1,0 1,1 0,-1-1,0 1,0 0,0-1,0 1,0 0,0-1,-1 1,1 0,0-1,-1 1,1 0,-1 0,1-1,-1 1,1 0,-1 0,0 0,0 0,0 0,1 0,-1 0,0 0,0 0,-1 0,1 0,0 0,0 1,0-1,0 1,-1-1,1 0,0 1,0 0,-1-1,1 1,0 0,-1 0,1 0,-1 0,1 0,0 0,-1 0,1 0,0 1,-1-1,1 0,0 1,-1 0,-60 14,70-28,3 3,-2 4,0 0,0-1,-1 0,0 0,-1-1,0 0,0 0,0-1,-1 1,0-2,-1 1,0-1,-1 1,0-1,2-6,-6 15,0-1,0 1,0-1,0 1,0 0,-1-1,1 1,0 0,-1-1,1 1,-1 0,1-1,-1 1,1 0,-1 0,0 0,0-1,0 1,0 0,1 0,-1 0,-1 0,1 0,0 1,0-1,0 0,0 0,-1 1,1-1,0 1,0-1,-1 1,1 0,0-1,-1 1,1 0,-1 0,1 0,0 0,-1 0,1 0,-1 0,1 1,-62 11,42-3,2-2,35-19,78-61,-125 78,2 10,2 0,0 2,1 2,1 0,-10 10,28-20,20-15,20-16,125-101,-157 123,0-1,0 1,0-1,0 1,0-1,0 1,-1-1,1 0,0 0,0 1,-1-1,1 0,-1 0,1 0,-1 0,1 1,-1-1,1 0,-1 0,0 0,1 0,-1 0,0 0,0 0,0 0,0 0,0 0,0 0,0-1,0 1,0 0,0 0,-1 0,1 0,0 0,-1 1,1-1,-1 0,1 0,-1 0,1 0,-1 0,0 0,1 1,-1-1,0 0,0 1,1-1,-1 0,0 1,0-1,0 1,0-1,0 1,0 0,0-1,0 1,0 0,0 0,0 0,0 0,-10 1,0 0,0 1,0 1,1 0,-1 0,1 1,0 0,0 1,0 0,0 1,-6 5,-67 30,83-41,0 0,0-1,0 1,0 0,0 0,0-1,0 1,0 0,0 0,0 0,0-1,0 1,-1 0,1 0,0-1,0 1,0 0,0 0,0-1,0 1,0 0,-1 0,1 0,0 0,0-1,0 1,-1 0,1 0,0 0,0 0,0 0,-1-1,1 1,0 0,0 0,-1 0,1 0,0 0,0 0,-1 0,1 0,0 0,0 0,-1 0,1 0,0 0,0 0,-1 0,1 0,21-19,-18 16,114-116,-116 118,0 1,-1-1,1 1,0-1,-1 0,1 1,0-1,-1 0,1 0,-1 0,1 1,-1-1,1 0,-1 0,0 0,1 0,-1 0,0 0,0 0,0 0,0 0,0 0,0 0,0 1,0-1,0 0,0 0,0 0,-1 0,1 0,0 0,-1 0,1 0,-1 0,1 1,-1-1,1 0,-1 0,1 1,-1-1,0 0,1 1,-1-1,0 0,0 1,0-1,1 1,-1-1,0 1,0 0,0-1,0 1,0 0,0 0,0 0,0-1,-57 7,-103 86,268-198,-104 103,-1 1,0-1,0 0,0 0,0 0,-1 0,1 0,-1 0,0 0,0-1,0 1,0 0,0-1,-1 1,0 0,1-1,-1 1,0-2,-1 4,1-1,0 1,-1 0,1-1,-1 1,1 0,-1-1,1 1,-1 0,0 0,0 0,0 0,0 0,0 0,0 0,0 0,0 0,0 0,0 0,0 1,0-1,-1 0,1 1,0-1,0 1,-1-1,1 1,-1 0,1-1,0 1,-1 0,1 0,0 0,-1 0,1 0,-1 1,1-1,0 0,-1 1,1-1,0 1,-1-1,1 1,0-1,0 1,-24 9,1 1,1 0,0 2,1 1,0 0,1 2,-4 2,135-111,-111 93,1 0,-1 0,0 0,1 1,-1-1,1 0,-1 0,0-1,1 1,-1 0,1 0,-1 0,1 0,-1 0,1-1,-1 1,0 0,1 0,-1-1,1 1,0 0,-1-1,1 1,-1-1,1 1,-1 0,1-1,0 1,-1-1,1 1,0-1,0 1,-1-1,1 1,0-1,0 0,0 1,0-1,-1 1,1-1,0 1,0-1,0 0,0 1,1-1,-1 1,0-1,0 0,0 1,0-1,0 1,1-1,-1 1,0-1,1 1,-1-1,0 1,1-1,-1 1,0-1,1 1,-1 0,1-1,-1 1,1 0,-1-1,1 1,-46 13,14 4,1 2,1 0,0 3,2 0,0 2,2 0,-4 8,24-27,0 0,0 0,1 1,0-1,0 1,1 0,-1 1,1-1,1 0,-1 1,1 0,0-1,1 2,2-6,1-1,0 1,0-1,0 1,-1-1,2 1,-1-1,0 0,0 0,0 0,0 0,1-1,-1 1,0 0,1-1,-1 0,1 1,-1-1,0 0,1 0,-1-1,1 1,-1 0,0-1,1 1,-1-1,0 0,0 0,1 0,-1 0,0 0,0 0,1-2,52-20,-54 24,-1 1,0 0,1-1,-1 1,0-1,0 1,0 0,0-1,0 1,-1 0,1-1,0 1,-1-1,1 1,-1-1,1 1,-1-1,0 1,0-1,0 0,0 1,0-1,0 0,0 0,0 1,0-1,0 0,-1 0,1 0,0-1,-1 1,0 0,-117 121,118-121,0 0,0 1,1-1,-1 0,0 0,1 0,-1 0,1 1,-1-1,1 0,-1 1,1-1,0 0,0 1,0-1,0 0,0 1,0-1,0 1,0-1,0 0,1 1,-1-1,1 0,-1 0,1 1,-1-1,1 0,0 0,-1 0,1 0,0 1,0-1,0 0,0-1,0 1,0 0,0 0,0 0,0 0,1-1,-1 1,0-1,1 1,23 26,-24-26,0-1,-1 1,1 0,0-1,0 1,0 0,-1 0,1-1,0 1,0 0,-1 0,1 0,-1 0,1 0,-1 0,1 0,-1 0,0 0,1 0,-1 0,0 0,0 0,0 0,0 0,0 0,0 0,0 0,0 0,0 0,-1 0,1 0,0 0,0 0,-1 0,1 0,-1 0,1 0,-1 0,0 0,1 0,-1 0,0-1,1 1,-1 0,0 0,0-1,0 1,0-1,0 1,0-1,0 1,0-1,0 1,0-1,0 0,0 1,0-1,0 0,0 0,0 0,-1 0,-6-4,0-1,0 0,0-1,1 1,0-1,0-1,0 1,1-1,0 0,1-1,-1 0,1 0,1 0,0 0,0 0,0-1,1 0,0 0,1 0,-2-8,9 107,-4-82,1 0,0 0,0 0,1-1,0 1,0-1,1 0,-1 0,2 0,-1-1,1 1,0-1,0 0,1 0,0-1,0 1,0-1,2 0,-7-4,-1-1,1 1,-1-1,1 1,0-1,-1 1,1-1,0 0,-1 1,1-1,0 0,0 0,-1 1,1-1,0 0,0 0,-1 0,1 0,0 0,0 0,-1 0,1 0,0-1,0 1,-1 0,1 0,0-1,-1 1,1 0,0-1,-1 1,1 0,0-1,-1 1,1-1,-1 1,1-1,-1 0,1 1,-1-1,1 1,-1-1,1 0,-1 1,0-1,0 0,1 0,-1 1,0-1,0 0,0 0,0 1,0-1,0 0,0 0,0 1,0-1,0 0,0 0,0 1,0-1,-1 0,-6-50,5 44,-1-2,0 0,0 0,1 0,0 0,1 0,0-1,1 1,-1 0,2-1,-1 1,2-1,-1 10,1 1,0-1,-1 1,1 0,-1-1,1 1,-1 0,1 0,-1 0,0 0,1 0,-1 0,0 1,0-1,0 0,0 1,0-1,0 1,0-1,0 1,0-1,-1 1,1-1,-1 1,1 0,-1 0,0-1,0 1,0 0,3 5,-1 1,-1-1,1 0,0 1,1-1,0 0,0 0,0-1,1 1,0-1,1 1,-1-1,1-1,0 1,1-1,-1 1,1-2,0 1,0-1,1 1,-1-2,1 1,0-1,0 0,0 0,7 1,6-5,1 0,-1-2,0 0,0-1,0-1,0-1,-1-1,0 0,0-2,-1 0,0-1,0-1,-1 0,-1-1,6-6,-13 13,0-1,0 0,0 0,-1-1,0 0,-1 0,1-1,-1 0,-1 0,1-1,-2 0,1 0,-1 0,3-9,-7 17,-1 0,0 0,1-1,-1 1,0 0,0-1,0 1,0 0,0-1,0 1,0 0,-1 0,1-1,0 1,-1 0,1-1,-1 1,1 0,-1 0,0 0,1 0,-1 0,0 0,0 0,0 0,0 0,0 0,0 0,0 0,0 1,0-1,0 0,0 1,-1-1,1 1,0-1,0 1,-1 0,1-1,0 1,0 0,-1 0,1 0,0 0,-1 0,1 0,0 0,-1 1,-64 12,35-1,1 1,0 2,1 1,1 2,1 0,0 2,2 1,-5 5,29-25,0-1,0 1,0 0,0-1,0 1,0 0,1 0,-1-1,0 1,0 0,1 0,-1 0,1 0,-1 0,1 0,-1 0,1 0,-1 0,1 0,0 1,0-1,-1 0,1 0,0 0,0 0,0 0,0 0,1 1,-1-1,0 0,0 0,1 0,-1 0,0 0,1 0,-1 0,1 0,0 0,-1 0,1 0,0 0,-1 0,1-1,0 1,0 0,0 0,0-1,0 1,0-1,0 1,0-1,0 1,0-1,0 1,0-1,0 0,0 0,0 1,0-1,1 0,-1 0,0 0,0 0,0-1,0 1,0 0,0 0,1-1,-1 1,0-1,20-2,-1-1,0 0,0-2,0-1,0 0,-1-1,0-2,-1 1,0-2,0-1,0-1,128-84,-146 97,1-1,0 1,-1 0,1-1,-1 1,1-1,-1 1,0 0,1-1,-1 1,1-1,-1 1,0-1,1 0,-1 1,0-1,0 1,1-1,-1 0,0 1,0-1,0 1,0-1,0 0,0 1,0-1,0 0,0 1,0-1,0 1,0-1,0 0,-1 1,1-1,0 1,0-1,-1 0,1 1,0-1,-1 1,1-1,0 1,-1-1,1 1,-1 0,1-1,-1 1,1-1,-1 1,1 0,-1-1,0 1,1 0,-1 0,1 0,-1-1,0 1,1 0,-1 0,0 0,1 0,-1 0,1 0,-1 0,0 0,0 1,-44 2,-174 88,152-58,-26 20,126-74,0-1,-2-2,-1-1,0-1,-2-2,23-30,-48 56,0-1,-1 0,0 0,1 0,-1 0,-1-1,1 1,0-1,-1 1,0-1,1 1,-2-1,1 0,0 0,-1 1,1-1,-1 0,0 0,-1 0,1 1,0-1,-1 0,0 0,0 1,0-1,-1 1,1-1,-1 1,1-1,-1 1,0 0,-1 0,1 0,0 0,-1 0,0 0,0 1,0-1,0 1,0 0,0 0,0 0,-1 0,1 1,-1-1,1 1,-1 0,0 0,1 0,-1 1,0-1,0 1,-1 0,-7 3,-1 1,0 0,1 1,0 1,0 0,0 0,1 1,0 1,0 0,1 0,0 1,0 0,1 1,1 0,-1 1,2 0,-1 0,1 0,1 1,0 1,5-12,-1 1,1 0,0-1,0 1,0 0,0 0,0 0,1 0,-1 0,1 0,-1 0,1 0,0 0,-1 0,1 0,0 1,1-1,-1 0,0 0,0 0,1 0,0 0,-1 0,1 0,0 0,0 0,0 0,0-1,0 1,0 0,0 0,1-1,-1 1,1-1,-1 1,1-1,0 0,-1 0,1 0,0 1,0-2,0 1,0 0,0 0,0-1,0 1,0-1,0 1,0-1,0 0,14-2,0 0,0-2,0 1,0-2,-1 0,0-1,0-1,0 0,-1-1,0-1,-1 0,0 0,0-2,2-2,-7 7,43-35,-144 134,-11 45,103-137,1-1,-1 1,0 0,1 0,-1 0,0-1,1 1,-1 0,1 0,-1 0,1 0,0 0,-1 0,1 0,0 0,0 0,0 0,0 0,0 0,0 0,0 0,0 0,0 0,0 0,0 0,1 0,-1 0,0 0,1 0,-1 0,1 0,-1 0,1-1,-1 1,1 0,0 0,-1 0,1-1,0 1,0 0,-1-1,1 1,0-1,0 1,0-1,0 1,0-1,0 0,0 1,0-1,0 0,0 0,0 0,0 1,0-1,0 0,0-1,0 1,0 0,0 0,0 0,0 0,0-1,0 1,0-1,0 1,0 0,0-1,0 0,50-25,-46 23,0-1,0 1,1 0,-1 0,1 0,-1 1,1 0,0 0,0 1,0-1,0 1,0 1,0-1,6 1,-10 1,0 0,0 1,-1-1,1 1,0 0,0-1,-1 1,1 0,-1 0,0 0,1 0,-1 0,0 1,0-1,-1 0,1 0,0 1,-1-1,1 0,-1 1,0-1,1 1,-1-1,-1 0,1 1,0-1,0 1,-1-1,0 0,1 1,-1-1,0 0,0 0,0 1,0-1,-1 0,1 0,0 0,-1-1,1 1,-1 0,0 0,0-1,0 1,0-1,-11 11,-1-1,0-1,-1-1,0 0,0-1,-1 0,0-1,-1-1,1 0,-1-2,0 0,0 0,-1-2,1 0,0-1,-1-1,1-1,-1 0,-14-3,4-6,28 10,1 0,-1 0,0 0,1 0,-1 0,0 0,1-1,-1 1,0 0,0 0,1 0,-1 0,0 0,0-1,1 1,-1 0,0 0,0 0,0-1,1 1,-1 0,0 0,0-1,0 1,0 0,1-1,-1 1,0 0,0 0,0-1,0 1,0 0,0-1,0 1,0 0,0-1,0 1,0 0,0 0,0-1,0 1,0 0,0-1,-1 1,1 0,0 0,0-1,0 1,0 0,-1 0,1-1,0 1,133 17,-121-16,10 2,0-1,0 0,0-2,0-1,0 0,0-2,0 0,9-4,-31 7,0 0,-1-1,1 1,0 0,0 0,-1-1,1 1,0 0,0-1,0 1,-1 0,1-1,0 1,0 0,0-1,0 1,0 0,0-1,0 1,-1 0,1-1,0 1,0 0,0-1,1 1,-1-1,0 1,0 0,0-1,0 1,0 0,0-1,0 1,1 0,-1-1,0 1,0 0,0-1,1 1,-1 0,0 0,0-1,1 1,-1 0,1 0,-40-4,-138 21,142-13,12-1,47-1,208 1,-202-14,-34 5</inkml:trace>
  <inkml:trace contextRef="#ctx0" brushRef="#br0" timeOffset="-33391.819">14124 7312,'-36'-135,"35"135,0 0,0 0,0 0,0 0,0 0,0 0,0 0,0 1,0-1,0 0,0 1,0-1,0 1,0-1,1 1,-1-1,0 1,0 0,1-1,-1 1,0 0,1 0,-1-1,1 1,-1 0,1 0,-1 0,1 0,-1 0,1 0,0 0,0 0,-1-1,1 1,0 0,0 0,0 0,0 0,0 0,0 0,0 0,1 0,-1 0,0 0,0 0,1 0,-1 0,1 0,-1 0,1 0,-2 4,-15 108,16-112,0 0,0 0,1 0,-1 0,0 0,0 0,1 0,-1 0,0 0,1-1,-1 1,1 0,-1 0,1 0,0-1,-1 1,1 0,0 0,-1-1,1 1,0-1,0 1,0-1,0 1,-1-1,1 1,0-1,0 0,0 0,0 1,0-1,0 0,0 0,0 0,0 0,0 0,0 0,0 0,0 0,0 0,0-1,0 1,0 0,-1-1,1 1,0-1,0 1,0-1,0 0,37-31,-35 29,-1 0,0 0,0 0,0 0,0 0,-1 0,1 0,-1 0,0-1,0 1,0 0,-1-1,1 1,-1-1,1 1,-1-1,0 1,-1-1,1 1,-1-1,1 1,-1-1,0 1,0-1,0 1,-1-1,-2 4,0 1,1-1,-1 1,1 0,-1 0,1 0,-1 0,1 1,-1 0,1-1,0 1,0 0,0 0,0 1,0-1,0 1,1-1,-1 1,1 0,0 0,0 0,0 0,-1 3,1-4,-18 25,4-1</inkml:trace>
  <inkml:trace contextRef="#ctx0" brushRef="#br0" timeOffset="-29621.969">14632 7283,'1'-1,"0"0,0 0,1 0,-1 0,0 0,0 0,1 0,-1 0,1 0,-1 1,1-1,-1 1,1-1,-1 1,1-1,-1 1,1 0,-1 0,1 0,0 0,-1 0,1 0,-1 0,1 0,-1 1,1-1,0 1,-1-1,1 1,-1 0,0-1,2 2,7 0,15 1,0 0,0-2,0-1,0-1,0 0,0-2,13-4,-5 0,0 2,0 1,0 2,0 1,33 3,81-3,-5-27,48 28,-263-27,-73-79,144 105,0 0,0-1,0 1,0 0,0 0,0 0,0 1,0-1,0 0,0 1,0-1,-1 1,1 0,0 0,0 0,-1 0,1 0,0 0,0 1,0-1,-1 1,1-1,0 1,0 0,0 0,0 0,0 0,0 0,0 0,1 1,-1-1,0 0,1 1,-1 0,1-1,-1 1,1 0,0 0,0 0,0 0,0 0,0 0,0 0,0 0,1 0,-1 0,1 1,-1-1,1 0,0 0,0 1,-6 173,6-33,0-138,-1-5,1 1,-1-1,1 1,-1 0,1-1,-1 1,1 0,0-1,-1 1,1 0,0 0,0-1,-1 1,1 0,0 0,0-1,0 1,0 0,0 0,0 0,0-1,0 1,0 0,1 0,-1-1,0 1,0 0,1 0,-1-1,0 1,1 0,-1-1,1 1,-1 0,1-1,-1 1,1-1,-1 1,1-1,0 1,-1-1,1 1,0-1,0 0,-1 1,1-1,0 0,-1 0,1 1,0-1,0 0,0 0,-1 0,1 0,0 0,0 0,0 0,-1 0,1 0,0-1,0 1,128-92,-69 55,-39 27</inkml:trace>
  <inkml:trace contextRef="#ctx0" brushRef="#br0" timeOffset="-21157.026">14886 7933,'4'1,"0"1,0-1,0 0,0 0,0-1,0 1,0-1,0 0,0 0,0 0,0-1,0 1,0-1,0 0,0 0,0-1,0 1,0-1,4-1,0-1,-1 1,0-2,0 1,0-1,0 0,-1 0,0-1,0 0,0 0,-1 0,0-1,2-3,18-20,-24 29,-1 0,1 0,0 0,0 1,0-1,-1 0,1 0,0 1,0-1,0 1,0-1,0 1,0-1,1 1,-1 0,0 0,0-1,0 1,0 0,0 0,0 0,1 0,-1 0,0 0,0 0,0 1,0-1,0 0,0 1,0-1,0 1,0-1,0 1,0-1,0 1,0 0,0-1,0 1,0 0,0 0,-1 0,1 0,0 0,-1 0,1-1,-1 2,1-1,-1 0,1 0,-1 0,26 59,-26-57,37 175,-27-9,-10-168,0 0,-1-1,1 1,-1 0,1 0,0 0,0-1,-1 1,1 0,0 0,0 0,0 0,0 0,0 0,0-1,0 1,0 0,1 0,-1 0,0 0,0 0,1-1,-1 1,0 0,1 0,-1 0,1-1,-1 1,1 0,0-1,-1 1,1-1,0 1,-1 0,1-1,0 1,-1-1,1 0,0 1,0-1,0 0,0 1,-1-1,1 0,0 0,0 0,0 0,0 1,0-1,0-1,-1 1,1 0,0 0,0 0,0 0,0-1,0 1,-1 0,1-1,0 1,0 0,-1-1,1 1,0-1,0 1,-1-1,1 0,0 0,10-14,1 0,-2-1,0 0,-1-1,-1 0,-1-1,2-6,15-32,0-4,37-57,-48 104</inkml:trace>
  <inkml:trace contextRef="#ctx0" brushRef="#br0" timeOffset="-20650.975">15648 8130,'-10'0,"-7"5,-7 6,-3 6,3 5,1-1,3 1,7 1,9-3,10-1,10-3,5-4,6-5,-3-7,-1-5,2-1,-5-4,-5-1</inkml:trace>
  <inkml:trace contextRef="#ctx0" brushRef="#br0" timeOffset="-19117.733">15083 7622,'78'27,"-46"-21,19 4,0-3,0-2,1-2,0-2,5-3,-57 2,26-4,-31-9,-8 7</inkml:trace>
  <inkml:trace contextRef="#ctx0" brushRef="#br0" timeOffset="-12868.839">18724 7340,'7'4,"-1"0,1-1,1 0,-1 0,0 0,1-1,-1 0,1 0,0-1,0 0,-1-1,1 1,0-1,0-1,0 0,0 0,2-1,226-23,14-1,-26 26,-223-1,0 1,0 0,0-1,1 1,-1 0,0 0,0 0,0 0,1 0,-1 0,0 0,0 1,0-1,0 0,0 1,1-1,-1 0,0 1,0 0,0-1,0 1,0 0,0-1,0 1,-1 0,1 0,0 0,0 0,-1-1,1 1,0 0,-1 0,1 1,-1-1,1 0,-1 0,0 0,1 0,-1 0,0 0,0 1,0-1,0 0,0 0,0 0,0 1,0-1,0 0,0 0,-9 9</inkml:trace>
  <inkml:trace contextRef="#ctx0" brushRef="#br0" timeOffset="-10382.031">18893 1978,'-8'-7,"8"7,1 0,-1 0,1 0,-1 0,0-1,1 1,-1 0,0 0,1-1,-1 1,0 0,0-1,1 1,-1 0,0-1,0 1,1-1,-1 1,0 0,0-1,0 1,0-1,0 1,0 0,0-1,0 1,0-1,0 1,0 0,0-1,0 1,0-1,0 1,0-1,0 1,0 0,0-1,-1 1,1-1,0 1,0 0,0-1,-1 1,1 0,0-1,-1 1,1 0,0 0,-1-1,1 1,0 0,-1 0,1 0,0-1,-1 1,1 0,-1 0,1 0,0 0,-1 0,1 0,-1 0,1 0,-1 0,1 0,-1 0,188-4,63 22,-51-6,-196-12,0 0,0 0,0 0,1 0,-1 1,0-1,0 1,0 0,0 0,0 0,0 0,0 0,-1 1,1 0,0-1,-1 1,1 0,-1 0,0 0,1 0,-1 1,0-1,0 1,0-1,-1 1,1-1,-1 1,1 0,-1 0,0 0,0 0,-3 11</inkml:trace>
  <inkml:trace contextRef="#ctx0" brushRef="#br0" timeOffset="-8095.362">19345 1583,'-17'39,"-6"176,13-144,4 0,2 0,3 0,4 7,-1 41,-2 699,29-592,-30 141,-26-158,14-50,-21 140,22 6,-14-91,24 372,-25-326,27 508,1-704,-13 187,0-144,4 1,5-1,6 31,-1 12,-2 325,0-475</inkml:trace>
  <inkml:trace contextRef="#ctx0" brushRef="#br0" timeOffset="-7568.433">19345 7002,'-34'80,"-81"94,102-150,-2-2,-1 0,0-1,-2-1,0 0,-2-1,-13 9,-17 19,39-41</inkml:trace>
  <inkml:trace contextRef="#ctx0" brushRef="#br0" timeOffset="-6196.667">19571 1640,'-39'58,"-189"198,54-67,88-114,70-58</inkml:trace>
  <inkml:trace contextRef="#ctx0" brushRef="#br0" timeOffset="-3830.006">19825 3473,'-17'256,"-7"-114,-10 55,25-124,18-61,-3-17</inkml:trace>
  <inkml:trace contextRef="#ctx0" brushRef="#br0" timeOffset="-400.263">21123 4123,'2'-20,"0"1,1-1,2 1,0 0,1 1,0-1,2 1,0 0,1 1,1 0,0 1,2 0,8-10,37-17,-55 42,-1 0,1 1,0-1,-1 1,1-1,0 1,-1 0,1 0,0 0,0 0,-1 0,1 0,0 0,0 0,-1 1,1-1,0 1,-1-1,1 1,-1 0,1-1,-1 1,1 0,-1 0,1 0,-1 0,0 1,0-1,1 0,-1 0,0 1,0-1,0 1,0-1,-1 1,1-1,0 1,-1 0,1 0,34 165,-33-166,-1 0,1-1,0 1,-1-1,1 1,0-1,-1 1,1-1,0 0,0 0,0 0,-1 0,1 0,0 0,0-1,-1 1,1 0,0-1,-1 0,1 1,0-1,-1 0,1 0,-1 0,1 0,-1 0,1 0,-1 0,0 0,0 0,1-1,-1 1,0-1,0 1,0-1,-1 1,1-1,0 1,0-1,0 0,119-138,-106 126,-10 8,0 1,1 0,-1 0,1 0,1 0,-1 1,1 0,0 0,0 0,0 1,0 0,0 0,1 0,-1 1,1 0,0 0,0 1,1 0,-5 3,0 0,0 0,0 0,0 1,0-1,-1 1,0 0,1-1,-1 1,0 0,0 1,-1-1,1 0,-1 0,1 1,-1-1,0 1,-1-1,1 1,0-1,-1 1,0 0,0-1,0 1,0 0,-1-1,1 1,-1 2,1-2,-4 144,3-123</inkml:trace>
  <inkml:trace contextRef="#ctx0" brushRef="#br0" timeOffset="5638.042">12797 736,'3'2,"-1"0,0 0,0 0,0 0,0 1,0-1,0 1,-1-1,1 1,-1 0,0-1,0 1,0 0,0 0,0 0,-1 0,1 0,-1 0,0 0,0 0,0 0,0 0,-1 0,1 0,-1 0,1 0,-1 0,-7 33,2 0,1 0,2 0,2 1,1-1,3 11,-7 207,4-198,0-32</inkml:trace>
  <inkml:trace contextRef="#ctx0" brushRef="#br0" timeOffset="6835.496">18583 764,'1'-1,"-1"1,0 0,1 0,-1 0,1-1,-1 1,1 0,-1 0,1 0,-1 0,1 0,-1 0,1 0,-1 0,1 0,-1 0,1 0,-1 0,1 0,-1 0,1 0,-1 1,1-1,-1 0,1 0,-1 0,0 1,1-1,-1 0,1 1,-1-1,0 0,1 1,-1-1,0 1,0-1,1 0,-1 1,0-1,0 1,1-1,-1 1,0-1,0 1,0-1,0 1,0-1,0 1,0-1,0 1,0-1,0 1,0-1,0 1,0-1,0 1,0-1,23 213,-6-43,9-27,3 82,-29-219,0-4,-1 0,1 0,0 1,-1-1,1 0,1 0,-1 1,0-1,0 0,1 0,-1 1,1-1,0 0,0 0,0 0,0 0,0 0,0 0,0 0,1 0,-1-1,1 1,-1 0,1-1,0 1,-1-1,1 0,0 1,0-1,0 0,0 0,0 0,1 0,14 0</inkml:trace>
  <inkml:trace contextRef="#ctx0" brushRef="#br0" timeOffset="8138.913">12290 1018,'1923'0,"-1589"28,493-28,1420 0,-2014 28,262-28,-229 30,211-31,-453 1</inkml:trace>
  <inkml:trace contextRef="#ctx0" brushRef="#br0" timeOffset="8427.086">19147 820,'-84'34,"1"3,2 4,-41 28,-78 41,-16-11,197-86</inkml:trace>
  <inkml:trace contextRef="#ctx0" brushRef="#br0" timeOffset="9377.466">13305 736,'-420'174,"218"-47,-40 2,225-119</inkml:trace>
  <inkml:trace contextRef="#ctx0" brushRef="#br0" timeOffset="11959.967">14491 228,'0'341,"17"-230,-12-86</inkml:trace>
  <inkml:trace contextRef="#ctx0" brushRef="#br0" timeOffset="12230.463">14802 595,'4'10,"3"7,4 2,0-3</inkml:trace>
  <inkml:trace contextRef="#ctx0" brushRef="#br0" timeOffset="12692.804">14943 369,'31'-27,"2"1,0 1,2 2,1 1,0 2,2 2,33-12,-68 28,1 0,-1 0,1 0,0 1,0-1,-1 1,1 0,0 0,0 0,0 1,0-1,0 1,0 0,0 0,0 0,0 1,0-1,0 1,0 0,0 0,-1 1,1-1,0 1,-1 0,1 0,-1 0,1 0,-1 0,0 1,0 0,0-1,-1 1,1 0,0 0,-1 1,0-1,0 1,0-1,0 1,-1-1,2 3,-5 4,1-1,-1 1,-1-1,0 0,0 0,-1 0,0 0,0 0,-1-1,0 0,0 0,-1 0,0-1,-1 0,0 0,0 0,0-1,-4 3,-11 12,9-8,1-3,1 0,-1 1,2 1,-1 0,2 0,-1 1,2 1,0-1,0 1,2 0,0 1,0 0,1 0,-2 11,7-23,0 0,0 1,1-1,-1 0,0 0,1 1,0-1,0 0,0 0,0 0,1 0,-1 0,1 0,-1 0,1-1,0 1,0-1,0 1,1-1,-1 0,1 1,-1-1,1 0,0-1,-1 1,1 0,0-1,0 0,0 0,0 0,1 0,-1 0,0 0,0-1,1 1,-1-1,10 1,-1 0,0-1,1 0,-1-1,0 0,1-1,-1 0,0-1,0-1,70-43,-67 37</inkml:trace>
  <inkml:trace contextRef="#ctx0" brushRef="#br0" timeOffset="13354.945">15648 680,'48'-51,"-25"19,74-76,-96 107,0 0,0 0,0 0,0 0,0 0,0 0,0 0,0 0,0 1,1-1,-1 0,0 1,1-1,-1 1,0-1,1 1,-1 0,0 0,1 0,-1-1,1 1,-1 0,0 1,1-1,-1 0,1 0,-1 1,0-1,1 0,-1 1,0 0,0-1,1 1,-1 0,0-1,0 1,0 0,0 0,0 0,0 0,0 0,0 0,0 0,0 1,-1-1,1 0,0 0,-1 1,1-1,-1 0,1 1,-1-1,0 0,0 1,0-1,4 18,-4-16,0 1,0 0,0-1,0 1,0 0,1 0,0-1,0 1,0 0,0-1,0 1,1-1,0 0,-1 1,1-1,0 0,1 0,-1 0,1 0,-1-1,1 1,0-1,0 1,0-1,0 0,0 0,0 0,1-1,-1 1,1-1,-1 0,1 0,0 0,-1 0,1-1,1 1,6-3,-1-1,0 0,0 0,0-1,-1 0,1 0,-1-1,0-1,0 0,6-5,71-35,-83 46,0 0,1 1,-1-1,0 0,0 1,0 0,0 0,0 0,0 0,-1 0,1 1,0-1,0 1,-1 0,1 0,-1 0,0 0,1 0,-1 0,0 1,0-1,-1 1,1-1,0 1,-1 0,1 0,-1 0,0-1,0 1,0 0,-1 0,1 1,-1-1,1 0,-1 0,0 0,0 0,-1 3,11 31,0-14,-1-4</inkml:trace>
  <inkml:trace contextRef="#ctx0" brushRef="#br0" timeOffset="16460.147">3287 764,'1'312,"4"-275,1 0,3-1,0 0,3-1,12 27,-18-43,-2 0,0 1,0-1,-2 1,-1 0,0-1,-1 1,-2 6,2-1,-1 0</inkml:trace>
  <inkml:trace contextRef="#ctx0" brushRef="#br0" timeOffset="19293.318">12571 933,'-55'-2,"-173"16,197-7,0-2,0-1,0-1,-1-2,1-1,-1-2,1-1,-30-6,2-1,-2 3,1 3,-1 2,-47 5,-5-1,-582-2,487 29,-115-29,63-29,35 18,160 2,-1 2,0 2,0 4,-30 5,-23-2,-447-2,369-29,-283 29,-564 0,846-16,86 27,0-4,0-5,0-4,-33 0,-504 2,452 28,-142-27,170 26,-1 2,2-17,-59 6,30 8,-86-26,114 28,129-25,1-2,-1-1,0-3,0 0,-15-6,7 1,0 2,-1 2,0 3,-20 2,50-1,-151 29,1-1,0-16,142-6,3-1</inkml:trace>
  <inkml:trace contextRef="#ctx0" brushRef="#br0" timeOffset="19809.64">3541 707,'-39'49,"-123"78,1-18,-10 4,-49 52,191-124,21-22</inkml:trace>
  <inkml:trace contextRef="#ctx0" brushRef="#br0" timeOffset="23565.274">7322 115,'0'0,"-1"-1,1 1,0 0,-1-1,1 1,-1 0,1 0,-1-1,1 1,-1 0,1 0,-1 0,1-1,-1 1,0 0,1 0,-1 0,1 0,-1 0,1 0,-1 0,1 0,-1 1,0-1,1 0,-1 0,1 0,-1 0,1 1,-1-1,1 0,-1 1,1-1,0 0,-1 1,1-1,-1 0,1 1,0-1,-1 1,1-1,0 1,-1-1,1 1,0-1,0 1,0-1,0 1,-1-1,1 1,0-1,0 1,0 0,0-1,0 1,0-1,0 1,0-1,0 1,1 0,-7 39,6-39,-13 153,5-100,1 0,4 1,1-1,3 1,2 3,-3-57,0 1,0 0,0-1,0 1,0 0,1-1,-1 1,1 0,-1-1,1 1,-1 0,1-1,0 1,0-1,-1 0,1 1,0-1,1 1,-1-1,0 0,0 0,0 0,1 0,-1 0,1 0,-1 0,1 0,9 0</inkml:trace>
  <inkml:trace contextRef="#ctx0" brushRef="#br0" timeOffset="23825.831">7718 482,'0'15,"5"4,6-1,1-4</inkml:trace>
  <inkml:trace contextRef="#ctx0" brushRef="#br0" timeOffset="24126.212">8367 143,'-13'1,"1"1,1 0,-1 1,0 0,0 1,1 0,0 1,0 0,0 1,1 0,0 0,0 1,0 1,1 0,0 0,1 1,-1 0,2 0,-1 1,1 0,1 0,5-7,0 0,-1 0,2 0,-1 0,0 1,1-1,-1 0,1 0,0 1,0-1,0 0,1 0,-1 1,1-1,0 0,0 0,0 0,0 0,0 0,1 0,-1 0,1 0,0-1,0 1,0 0,0-1,0 0,0 1,1-1,-1 0,1 0,0 0,0-1,-1 1,4 1,3 1,0 0,1-1,-1 0,1 0,0-1,-1 0,1-1,0 0,0 0,0-1,4-1,4-3,0-1,0-1,-1 0,0-2,0 0,-1 0,0-2,-1 0,0-1,0 0,-1-1,-1-1,0 0,0-1,-2 0,1-1,6-13,-14 24,0 0,0 1,-1-2,0 1,0 0,0 0,0-1,-1 0,0 1,0-1,0 0,0 0,-1 0,0-1,0 1,0 0,-1 0,0 0,0-1,0 1,0 0,-1 0,0-1,0 1,0 0,-1 0,0 0,0 0,0 1,-1-1,1 0,-1 1,0 0,0 0,-1 0,1 0,-1 0,0 0,0 1,0 0,0 0,-1 0,-4 0,-1 1,1 0,-1 0,0 1,0 0,1 1,-1 0,0 1,0 0,0 0,1 1,-4 1,-18 4</inkml:trace>
  <inkml:trace contextRef="#ctx0" brushRef="#br0" timeOffset="24496.058">8507 313,'-220'166,"212"-160,0 0,1 0,0 1,0 0,0 0,1 1,0 0,0 0,1 0,0 0,1 1,0 0,0 0,1 0,0 1,-2 9,5-16,1 0,-1 0,1 1,0-1,-1 0,1 0,1 0,-1 0,0 0,1 0,-1 0,1-1,0 1,0 0,0-1,0 0,1 1,-1-1,1 0,-1 0,1 0,0-1,0 1,-1-1,1 1,0-1,1 0,-1 0,0 0,0-1,3 1,2 1,1-1,0 0,0 0,1-1,-1-1,0 1,0-1,0-1,-1 0,9-2,-3-2,1 0,-1 0,0-2,-1 1,0-2,0 0,-1 0,0-1,0-1,-2 0,7-8,-12 14,-1-1,0 1,0-1,-1 0,0 0,0-1,0 1,-1-1,0 1,0-1,0 0,-1 0,0 0,-1 0,1 0,-1 0,-1 0,1 0,-1 1,-1-1,1 0,-1 0,0 1,0-1,-1 1,-3-6,3 6,-2 0,1 0,0 0,-1 0,0 1,-1 0,1 0,-1 0,0 1,0-1,0 2,-1-1,1 1,-1 0,0 0,0 0,0 1,0 0,-1 1,-17-4</inkml:trace>
  <inkml:trace contextRef="#ctx0" brushRef="#br0" timeOffset="25041.355">8762 680,'262'-256,"-214"220,-47 36,0-1,0 1,0-1,0 1,0 0,0 0,0 0,0 0,0 0,0 0,1 0,-1 0,0 0,0 0,0 0,0 1,0-1,0 0,0 1,0-1,0 1,0-1,-1 1,1-1,0 1,0 0,0 0,-1-1,1 1,0 0,0 0,-1 0,1 0,-1 0,1-1,-1 1,1 0,-1 0,0 0,0 0,1 1,-1-1,0 0,0 0,0 0,0 0,0 0,0 0,0 0,0 0,-1 0,1 0,-1 2,1 1,0-1,-1 0,1 0,0 1,1-1,-1 0,0 0,1 1,0-1,0 0,0 0,0 0,0 0,1 0,-1 0,1 0,0-1,0 1,0-1,0 1,0-1,1 0,-1 1,1-1,-1 0,1-1,0 1,0 0,0-1,0 0,0 1,0-1,0 0,0-1,0 1,1-1,-1 1,0-1,0 0,1 0,167-67,-169 66,0 0,-1 1,1-1,0 1,0 0,-1-1,1 1,0 0,-1 0,1 0,0 0,0 0,-1 1,1-1,0 0,0 1,-1-1,1 1,-1 0,1 0,0-1,-1 1,1 0,-1 0,0 1,1-1,-1 0,0 0,0 1,0-1,0 0,0 1,0-1,0 1,0-1,0 1,-1 0,1-1,-1 2,8 79,-6-41,3-15</inkml:trace>
  <inkml:trace contextRef="#ctx0" brushRef="#br0" timeOffset="37431.937">13193 7791,'-35'-23,"34"22,1 1,-1 0,0 1,0-1,0 0,0 0,0 0,0 0,0 1,1-1,-1 0,0 1,0-1,0 1,1-1,-1 1,0-1,1 1,-1-1,0 1,1 0,-1-1,1 1,-1 0,1 0,-1 0,1-1,0 1,-1 0,1 0,0 0,-1 0,1-1,0 1,0 0,0 0,0 0,0 0,0 0,0 0,0 0,1 0,-1 282,0-3,-10-261,-11-41,18 17,-154-195,156 199,0-1,0 1,0 0,0-1,1 1,-1-1,0 1,1 0,-1-1,1 1,0-1,0 0,-1 1,1-1,0 1,0-1,0 1,0-1,1 0,-1 1,0-1,1 1,-1-1,1 1,-1-1,1 1,0 0,-1-1,1 1,0 0,0-1,0 1,0 0,0 0,1 0,-1 0,0 0,0 0,1 0,-1 0,0 1,1-1,-1 0,1 1,-1-1,1 1,0 0,77-16,296 17,-359-1,-3-1,1 1,0 0,0 1,0 1,0 0,-1 1,1 0,10 5,-23-8,0 1,0-1,0 1,0 0,0-1,-1 1,1 0,0-1,0 1,0 0,-1 0,1 0,0 0,-1 0,1 0,-1 0,1 0,-1 0,1 0,-1 0,0 0,0 0,1 0,-1 0,0 1,0-1,0 0,0 0,0 0,-1 0,1 0,0 0,0 0,-1 0,1 1,-1-1,1 0,-1 0,1 0,-1-1,0 1,1 0,-1 0,0 0,0 0,1-1,-1 1,0 0,-1 0,-44 39,-132 75,55-51,110-53,7-3</inkml:trace>
  <inkml:trace contextRef="#ctx0" brushRef="#br0" timeOffset="39682.973">11725 8074,'0'0,"0"0,0 1,-1-1,1 1,0-1,0 0,0 1,-1-1,1 1,0-1,0 1,0-1,0 0,0 1,0-1,0 1,0-1,0 1,0-1,0 1,0-1,0 1,0-1,1 0,-1 1,0-1,0 1,0-1,1 0,-1 1,0-1,0 0,1 1,-1-1,0 0,1 1,-1-1,1 0,-1 1,0-1,1 0,-1 0,1 0,-1 0,0 1,1-1,-1 0,1 0,-1 0,1 0,-1 0,1 0,-1 0,1 0,-1 0,0 0,1 0,-1 0,1-1,-1 1,7-1,-1 0,0 0,1-1,-1 0,0 0,0 0,0-1,-1 0,1 0,0-1,-1 1,0-1,0 0,0-1,-1 1,1-1,-1 0,0 0,-1 0,1-1,-1 1,0-1,2-5,15-17,103-174,-93 170,-29 32,0 0,0 0,0 0,0 0,0 0,0 0,-1 0,1 0,0 0,0 0,0 0,0 0,0 1,0-1,0 0,0 1,-1-1,1 1,0-1,0 1,0-1,-1 1,1-1,0 1,-1 0,1-1,-1 1,1 0,0 0,-1 0,0-1,1 1,-1 0,1 0,-1 0,0 0,0 0,0 0,1 0,-1 0,0-1,0 1,0 0,0 0,0 0,11 55,-1 0,-3 0,-3 0,-2 1,-3 4,28 168,-8-136,-19-92,-1-1,1 1,0 0,0-1,1 1,-1-1,0 1,0-1,0 1,0-1,0 1,1-1,-1 1,0-1,0 1,1-1,-1 1,0-1,1 0,-1 1,0-1,1 1,-1-1,1 0,-1 1,0-1,1 0,-1 0,1 1,-1-1,1 0,-1 0,1 0,-1 0,1 1,0-1,-1 0,1 0,-1 0,1 0,-1 0,1 0,-1-1,1 1,-1 0,1 0,-1 0,1 0,-1-1,1 1,-1 0,1 0,-1-1,1 1,-1 0,0-1,1 1,-1-1,1 1,-1 0,0-1,0 1,1-1,-1 1,0-1,0 1,1-1,-1 1,0-1,20-37,126-319,-25 110,-119 241,-5 4</inkml:trace>
  <inkml:trace contextRef="#ctx0" brushRef="#br0" timeOffset="40496.782">12487 8243,'-44'46,"-43"134,194-336,-101 148,-1 1,1 0,0 1,1 0,-1 0,1 0,0 0,1 1,0 1,-1-1,1 1,1 0,5-1,-10 6,-1 0,1 0,0 1,-1 0,1-1,-1 1,0 0,1 1,-1-1,0 1,0-1,-1 1,1 0,0 0,-1 0,0 0,0 0,0 1,0-1,0 1,-1-1,1 1,-1 0,0 0,0-1,-1 1,1 0,-1 0,0 0,0 0,0 0,0 0,-1 0,1-1,-1 2,5 27,20 59,-25-89,1-1,-1 0,1 0,-1 0,0 0,0 0,0 0,0 0,1 0,-1 0,0 0,0-1,-1 1,1 0,0 0,0-1,0 1,0-1,-1 1,1-1,0 0,0 0,-1 1,1-1,0 0,-1 0,1 0,0 0,0 0,-1 0,1-1,0 1,0 0,-1-1,1 1,0-1,0 1,0-1,-1 0,1 1,0-1,0 0,-11-1,-159-28,146 27</inkml:trace>
  <inkml:trace contextRef="#ctx0" brushRef="#br0" timeOffset="41500.71">11866 7481,'442'0,"-463"-18,-105-54,108 61</inkml:trace>
  <inkml:trace contextRef="#ctx0" brushRef="#br0" timeOffset="44090.636">11189 5704,'14'14,"15"10,2 5,1-2,-1-5,-5-3,-2-3,-1-6,1-3,-4-4</inkml:trace>
  <inkml:trace contextRef="#ctx0" brushRef="#br0" timeOffset="44350.804">11640 6155,'24'9,"13"4,0 4,-2-1,-6-3</inkml:trace>
  <inkml:trace contextRef="#ctx0" brushRef="#br0" timeOffset="44598.734">12007 6522,'10'4,"7"8,7 0,-2-1</inkml:trace>
  <inkml:trace contextRef="#ctx0" brushRef="#br0" timeOffset="44831.617">12290 6719,'14'10,"10"7,5 2,-1-4</inkml:trace>
  <inkml:trace contextRef="#ctx0" brushRef="#br0" timeOffset="47314.815">3738 9315,'-1'0,"-1"0,1 1,0-1,-1 0,1 1,0-1,-1 1,1-1,0 1,-1-1,1 1,0 0,0 0,0 0,-1-1,1 1,0 0,0 0,1 1,-1-1,0 0,0 0,0 0,1 1,-1-1,1 0,-1 1,1-1,-1 0,1 1,0-1,0 1,0-1,-1 0,1 1,1-1,-1 1,0-1,0 0,0 1,1-1,-1 1,-2 8,-40 229,32-130,6 0,6 60,0-26,3-38,1-87</inkml:trace>
  <inkml:trace contextRef="#ctx0" brushRef="#br0" timeOffset="48522.71">13108 9202,'2'1,"0"1,0-1,0 1,-1-1,1 1,0 0,-1 0,1 0,-1 0,0 0,0 0,0 0,0 0,0 0,0 0,0 1,-1-1,1 0,-1 1,1-1,-1 0,0 1,0-1,0 0,0 2,0-2,2 25,-1-1,-2 0,0 1,-2-1,-1 0,-4 16,-6 184,2-138,8-72,0 1,2 0,0 0,1 0,1 0,0 0,2 0,-1-1,5 16,11 64,-15-73</inkml:trace>
  <inkml:trace contextRef="#ctx0" brushRef="#br0" timeOffset="50235.632">3117 9823,'445'-81,"-67"48,1107 35,-1155 25,575-26,-132-1,-255 29,88-30,-239-27,541 28,-451 29,44-30,-148-25,131-5,716 32,-847-31,-214 14,-116 11,-2 2</inkml:trace>
  <inkml:trace contextRef="#ctx0" brushRef="#br0" timeOffset="53524.326">13447 9372,'32'-34,"-41"57,-13 0,-2-2,0 0,-1-2,-1-1,-17 9,-4 5,-161 128,155-109,-2-2,-3-2,-1-4,-53 30,-20 33,130-102,4-3</inkml:trace>
  <inkml:trace contextRef="#ctx0" brushRef="#br0" timeOffset="54871.613">4105 9485,'-54'27,"-75"52,-197 155,103-72,92-64,120-88,4-3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4:45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845 225,'0'-1,"1"1,-1-1,0 0,0 0,1 0,-1 0,0 0,0 0,0 0,0 0,0 0,0 0,-1 0,1 0,0 0,0 1,-1-1,1 0,0 0,-1 0,1 0,-1 0,1 1,-1-1,0 0,1 1,-1-1,0 0,1 1,-1-1,0 1,0-1,1 1,-1-1,0 1,0-1,0 1,0 0,0-1,0 1,0 0,0 0,1 0,-1 0,0 0,0 0,0 0,0 0,0 0,0 0,0 1,0-1,0 0,0 1,0-1,1 1,-1-1,-45 35,-103 166,-106 153,80-129,164-216,3-5</inkml:trace>
  <inkml:trace contextRef="#ctx0" brushRef="#br0" timeOffset="414.775">111 225,'6'15,"1"0,1-1,0 0,1 0,0-1,1 0,1-1,0 0,0-1,1 0,1-1,0 0,0-1,1 0,0-1,0-1,1 0,0-1,0-1,1 0,7 1,7 5,0 1,-1 1,0 2,-1 0,-1 3,-1 0,0 1,-1 2,16 17,87 88,-127-126,-1 1,1 0,-1 0,1 0,-1 0,1 0,0 0,-1-1,1 1,0 0,-1-1,1 1,0 0,0-1,0 1,0-1,0 1,0-1,0 0,0 1,0-1,0 0,0 0,0 0,0 1,0-1,0 0,0 0,0 0,0-1,0 1,0 0,0 0,0-1,0 1,0 0,-1-1,1 1,0-1,0 1,0-1,0 1,0-1,-1 0,1 1,0-1,-1 0,1 0,0 0,-1 1,1-1,-1 0,1 0,-1 0,4-14</inkml:trace>
  <inkml:trace contextRef="#ctx0" brushRef="#br0" timeOffset="766.213">874 423,'-162'61,"-3"-6,-1-8,-30-1,35-9,160-37,0 0,0 0,0 0,0 1,0-1,0 0,0 0,0 1,0-1,0 1,0-1,0 1,1-1,-1 1,0 0,0-1,1 1,-1 0,0 0,1-1,-1 1,0 0,1 0,-1 0,1 0,0 0,-1 0,1 0,0 0,-1 0,1 0,0 0,0 0,0 0,0 0,0 0,0 0,0 0,0 0,1 0,-1 0,0 0,0 0,1 0,-1 0,1 0,-1-1,1 1,-1 0,1 0,0 0,-1 0,1-1,0 1,0 0,-1-1,1 1,11 9</inkml:trace>
  <inkml:trace contextRef="#ctx0" brushRef="#br0" timeOffset="1263.974">450 0,'11'227,"25"4,-25 199,17-197,-28-222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4:4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501 1,'-32'8,"0"1,1 2,0 2,1 0,0 2,2 1,-1 2,2 0,0 2,2 1,0 1,1 1,1 2,9-6,1 1,1 0,1 0,1 2,1-1,1 1,0 0,2 1,1 0,-1 11,4-21,0 0,1 0,1-1,0 1,1 0,0 0,1-1,1 1,0-1,0 1,1-1,1 0,0-1,1 1,0-1,0 0,1 0,1-1,0 0,0 0,1-1,0 0,1-1,0 1,0-2,1 0,0 0,0-1,0 0,1-1,0 0,0-1,0 0,1-1,6 0,111-7,-108-3</inkml:trace>
  <inkml:trace contextRef="#ctx0" brushRef="#br0" timeOffset="300.659">952 453,'-7'11,"-17"20,2 1,1 0,1 2,3 0,0 1,2 1,-7 28,20-60,1 0,0-1,0 1,1 0,-1 0,1-1,-1 1,1 0,0 0,1 0,-1-1,1 1,-1 0,1 0,1-1,-1 1,0 0,1-1,-1 0,1 1,0-1,0 0,1 0,-1 0,1 0,-1 0,1 0,0-1,0 0,0 1,0-1,1 0,-1 0,0-1,1 1,0-1,-1 0,1 0,0 0,-1 0,2 0,5 0,0 1,1-2,-1 1,0-1,0-1,0 0,0 0,0-1,0 0,0-1,-1 0,1 0,-1-1,0-1,0 1,0-2,0 1,-1-1,0 0,0-1,-1 0,0 0,0 0,0-1,-1 0,-1-1,1 1,-1-1,2-6,29-133,-35 143,-1-1,0 0,0 0,0 0,-1 0,0 1,0-1,-1 0,1 1,-1-1,0 1,-1-1,1 1,-1 0,0 0,-1 0,1 0,-1 1,0 0,0-1,0 1,-1 1,1-1,-5-2,-39-7,24 15</inkml:trace>
  <inkml:trace contextRef="#ctx0" brushRef="#br0" timeOffset="754.266">1263 932,'9'-46,"2"1,2 0,2 0,2 2,17-32,-33 69,1 1,0-1,1 0,-1 1,1-1,0 1,0 0,1 0,0 0,0 1,0-1,0 1,1 0,-1 0,1 0,0 1,0-1,1 1,-1 1,1-1,-1 1,6-2,-7 6,0 0,0 0,0 0,-1 1,1-1,-1 1,1 0,-1 0,0 0,0 1,-1-1,1 1,-1-1,1 1,-1 0,0 0,-1 0,1 0,-1 0,1 0,-1 4,12 20,-12-23,1 0,-1-1,1 1,1 0,-1-1,1 1,0-1,0 0,0 1,0-2,1 1,0 0,-1-1,1 1,1-1,-1 0,0-1,1 1,-1-1,1 0,0 0,0 0,0 0,0-1,0 0,0 0,0-1,0 1,1-1,-1 0,0 0,0-1,0 0,0 0,0 0,0 0,0-1,1 0,1-3,-1 0,-1-1,1 1,-1-1,0 0,0-1,-1 1,0-1,0 0,-1 0,1 0,-1 0,0-5,6-11</inkml:trace>
  <inkml:trace contextRef="#ctx0" brushRef="#br0" timeOffset="1152.696">2279 481,'-10'3,"-16"3,0 1,1 2,0 0,1 2,0 0,1 2,-10 7,31-19,1 1,-1-1,0 0,1 1,-1 0,1-1,-1 1,1 0,0 0,0 0,0 0,0 0,0 0,0 0,1 0,-1 0,0 0,1 0,0 0,0 1,-1-1,1 0,1 0,-1 0,0 1,0-1,1 0,-1 0,1 0,0 0,0 0,-1 0,1 0,1 0,-1 0,0 0,0 0,1-1,-1 1,1-1,-1 1,1-1,0 1,0-1,-1 0,1 0,0 0,0 0,0 0,0 0,0 0,1-1,-1 1,0-1,0 0,0 1,1-1,8 4,-6-3,0 1,0-1,0 1,0 0,-1 0,1 0,-1 1,1 0,-1 0,0 0,0 0,0 0,0 1,-1 0,1 0,-1 0,0 0,0 0,-1 1,1-1,-1 1,0 0,0 0,-1 0,1-1,0 6,-2-3,-1 0,0 0,0 0,0 0,-1 0,1 0,-2 0,1 0,-1-1,0 1,-1-1,1 0,-1 0,0 0,-1 0,1-1,-1 0,0 0,-1 0,1 0,-1-1,0 0,0 0,0-1,-1 1,1-2,-1 1,0 0,0-1,1-1,-1 1,-1-1,1 0,0-1,0 1,0-2,0 1,0-1,-1 0,-11-3</inkml:trace>
  <inkml:trace contextRef="#ctx0" brushRef="#br0" timeOffset="1840.687">2420 791,'22'-5,"0"-1,-1-1,0-1,0-1,-1-1,0-1,0-1,-2 0,1-1,-2-1,0-1,2-3,-17 16,0 1,0-1,0 0,0-1,-1 1,1 0,-1 0,1-1,-1 1,0-1,0 1,0-1,0 0,-1 1,1-1,-1 0,1 1,-1-1,0 0,0 0,0 1,-1-1,1 0,-1 0,1 1,-1-1,0 1,0-1,0 0,0 1,0 0,-1-1,1 1,-1 0,0 0,1-1,-1 1,0 1,0-1,0 0,-1 0,1 1,0-1,-1 1,1 0,-1 0,1 0,-1 0,1 0,-1 0,-2 0,-3 1,-1 1,1-1,0 1,-1 0,1 1,0 0,0 1,0-1,0 1,1 1,-1 0,1 0,0 0,0 1,0 0,1 0,-1 1,1 0,1 0,-1 0,1 1,0-1,1 1,-1 1,1-1,1 1,-1-1,1 1,1 0,-1 0,2 0,-2 4,-1 3,1-10,1 0,0-1,0 2,1-1,-1 0,1 0,0 0,1 1,-1-1,1 0,0 1,0-1,1 0,-1 1,1-1,1 0,-1 0,1 1,-1-1,2 0,-1-1,0 1,1 0,2 3,0-3,0 1,0-1,1-1,-1 1,1-1,0 1,1-2,-1 1,0-1,1 0,0 0,0-1,0 0,0 0,0 0,0-1,0 0,1-1,-1 1,0-2,1 1,-1-1,5-1,5-1,1-1,-1 0,0-2,0 0,-1-1,0 0,0-1,-1-1,4-3,-1 0,-1 0,0 0,-1-2,0 0,-1-1,-1 0,0-1,-1-1,-1 0,-1-1,0 0,-1-1,-1-1,44-122,-52 141,0 0,-1 0,1-1,-1 1,0 0,1-1,-1 1,0 0,0-1,0 1,0 0,0-1,0 1,0 0,0-1,-1 1,1 0,0 0,-1-1,1 1,-1 0,0 0,1-1,-1 1,0 0,0 0,1 0,-1 0,0 0,0 0,0 0,0 1,-1-1,1 0,0 0,0 1,0-1,-1 1,1-1,0 1,0 0,-1-1,1 1,0 0,-1 0,1 0,0 0,-1 0,1 0,0 0,-1 0,1 1,0-1,-1 0,1 1,0-1,-2 1,-5 2,0 1,0-1,0 1,1 1,-1-1,1 1,0 1,0-1,1 1,0 0,0 1,0-1,1 1,0 0,0 1,1-1,-1 1,2 0,-1 0,1 0,1 0,-1 1,1 2,2-8,0 1,1-1,-1 0,1 1,0-1,0 0,0 1,0-1,0 0,1 0,0 0,-1 0,1 0,0-1,1 1,-1 0,0-1,1 0,-1 1,1-1,0 0,0 0,0-1,0 1,0-1,0 1,0-1,0 0,1 0,103 15,-88-15,-13-1,-1 0,1-1,0 2,-1-1,1 1,0 0,-1 0,1 0,-1 1,0 0,1 0,-1 0,0 1,0-1,0 1,0 0,-1 1,1-1,-1 1,0 0,0 0,-1 1,1-1,-1 1,0-1,0 1,0 0,0 0,-1 1,0-1,0 0,-1 1,0-1,1 1,-3 3,0 0,0 0,-1 0,0-1,-1 1,0-1,0 1,-1-1,0 0,-4 7,-3 3</inkml:trace>
  <inkml:trace contextRef="#ctx0" brushRef="#br0" timeOffset="2217.291">3380 481,'-2'22,"-5"24,2 1,2 0,2 1,2-1,2 0,9 46,18-28,-29-64,-1 0,1 0,0 0,0 0,0 0,0-1,0 1,0 0,0 0,0-1,0 1,1 0,-1-1,0 1,0-1,1 0,-1 1,0-1,0 0,1 0,-1 0,0 0,1 0,-1 0,0 0,1 0,-1 0,0-1,0 1,1-1,-1 1,0-1,0 1,0-1,0 0,1 1,-1-1,0 0,0 0,0 0,-1 0,1 0,0 0,0 0,0 0,-1 0,1 0,-1 0,1-1,-1 1,1-1,37-110,-32 85,35-175,-39 177</inkml:trace>
  <inkml:trace contextRef="#ctx0" brushRef="#br0" timeOffset="2605.172">3831 763,'25'-16,"-1"-2,0-1,-2-1,0 0,-1-2,-2-1,0 0,-1-1,-2-1,0-1,2-8,-16 32,-1 1,0-1,1-1,-1 1,0 0,0 0,0 0,0-1,0 1,-1 0,1-1,-1 1,0-1,1 1,-1-1,0 1,0 0,-1-1,1 1,0-1,-1 1,0 0,1-1,-1 1,0 0,0-1,0 1,-1 0,1 0,0 0,-1 0,1 0,-1 0,0 1,0-1,1 1,-1-1,0 1,-1-1,1 1,0 0,0 0,0 0,-1 0,1 0,0 1,-1-1,1 1,-1 0,1-1,0 1,-1 0,1 0,-1 1,1-1,-1 0,0 1,-16 8,0 0,0 1,1 1,0 1,1 0,1 1,0 1,0 1,2 0,0 1,0 0,2 1,0 1,1 0,1 1,0 0,-2 9,7-19,1 0,0 1,1-1,0 1,0 0,1-1,0 1,1 0,0 0,0 0,1 0,1 0,-1 0,2 0,-1 0,2 0,-1 0,1-1,1 1,-1-1,2 0,-1 0,1 0,1 0,-1-1,2 0,-1 0,1-1,0 0,1 1,12 6,1-1,0 0,0-2,2 0,-1-2,1 0,1-1,-1-2,1 0,17 1,28-10,-51-2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4:53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1 650,'4'-12,"2"1,-1-1,2 1,-1 0,2 0,-1 1,1-1,1 2,0 0,0 0,1 0,4-2,-12 9,0 0,0 1,0-1,0 1,0-1,0 1,0 0,0 0,0 0,1 0,-1 0,0 0,1 1,-1-1,1 1,-1 0,0 0,1-1,-1 1,1 1,-1-1,1 0,-1 1,1-1,-1 1,0 0,1 0,-1 0,0 0,0 0,0 0,0 1,0-1,0 1,0-1,0 1,0 0,-1-1,1 1,-1 0,1 0,-1 1,0-1,0 0,0 0,0 0,0 1,0-1,-1 1,1-1,-1 0,0 1,0-1,1 1,-2-1,1 1,0 0,16 181,-14-144,-3 1,-1-1,-1 0,-3 0,-2 3,8-39,-13 40,9-38,10-28,8-14,2 0,2 0,1 2,2 0,15-18,128-154,-82 144,-81 61,0 1,0 0,0-1,0 1,0 0,0 0,0-1,0 1,0 0,0 0,1 1,-1-1,0 0,0 0,0 0,0 1,0-1,0 0,0 1,0-1,0 1,0-1,0 1,0 0,0-1,-1 1,1 0,0 0,0 0,-1-1,1 1,0 0,-1 0,1 0,-1 0,1 0,-1 0,0 0,1 0,-1 0,0 1,0-1,0 0,0 0,0 0,0 0,4 60,-4-54,-3 254,3-260,0 1,-1-1,1 0,0 0,0 0,0 1,0-1,0 0,0 0,0 0,0 1,1-1,-1 0,0 0,1 0,-1 0,1 1,-1-1,1 0,-1 0,1 0,0 0,0 0,0 0,-1-1,1 1,0 0,0 0,0-1,0 1,0 0,0-1,0 1,1-1,-1 1,0-1,0 0,0 1,0-1,1 0,-1 0,0 0,0 0,1 0,-1 0,0 0,0 0,0-1,1 1,-1 0,0-1,0 1,10-8,-1 1,0-1,0-1,-1 0,0 0,-1-1,0 0,0 0,-1-1,-1 0,2-4,29-40,152-172,-109 164,-79 62,0 1,0 0,-1-1,1 1,0 0,0 0,0 0,0 0,0 0,0 0,0 0,0 0,0 0,0 0,0 0,0 1,0-1,0 0,0 1,0-1,-1 1,1-1,0 1,0-1,0 1,-1 0,1-1,0 1,-1 0,1-1,0 1,-1 0,1 0,-1 0,1 0,-1-1,0 1,1 0,-1 0,0 0,0 0,0 0,0 0,1 0,-1 0,0 0,-1 0,1 0,0 0,0 0,0 0,-1 0,1 0,0 0,-1 0,1 0,-15 58,-17 14,21-52,2 0,0 1,1 0,1 0,1 1,1 0,1 0,0 8,3-28,1 0,0 0,0 0,0 0,0-1,0 1,0 0,1 0,-1 0,1-1,0 1,0 0,0-1,0 1,1-1,-1 1,1-1,-1 1,1-1,0 0,0 0,0 0,0 0,0 0,0 0,0-1,1 1,-1-1,1 0,-1 1,1-1,0 0,-1-1,1 1,0 0,0-1,0 1,-1-1,1 0,0 0,0 0,0 0,0-1,-1 1,3-1,18-4</inkml:trace>
  <inkml:trace contextRef="#ctx0" brushRef="#br0" timeOffset="303.178">1496 594,'-16'22,"0"0,2 1,0 1,2 0,0 1,2 0,1 0,1 1,-2 13,9-35,1 0,-1 0,1 1,0-1,0 0,0 0,1 0,0 1,0-1,0 0,0 0,0 0,1 0,-1-1,1 1,0 0,1-1,-1 1,1-1,-1 1,1-1,0 0,0 0,0-1,1 1,-1-1,1 1,-1-1,1 0,0 0,-1-1,1 1,0-1,0 0,1 0,-1 0,0 0,0-1,0 0,0 0,1 0,-1 0,0-1,3 0,2 0,1 0,-1-1,1 0,-1-1,0 0,0-1,0 0,0 0,-1 0,0-1,1-1,-2 1,1-1,-1-1,0 1,0-1,-1-1,1 1,-2-1,1 0,-1 0,-1-1,1 1,-1-1,-1 0,0 0,0-1,-1 1,0 0,0-1,-1 0,0 1,-1-1,0 0,-1 1,0-1,0 1,-1-1,0 1,-1-1,0 1,-1 0,1 0,-2 1,1-1,-3-2,3 5,0 0,-1 0,0 1,0 0,0-1,-1 2,1-1,-1 1,0-1,-1 2,1-1,-1 1,1 0,-1 0,0 1,0 0,0 0,0 0,-1 1,1 1,0-1,-1 1,1 0,0 0,-1 1,1 0,0 1,-4 0,-40 27,32-13</inkml:trace>
  <inkml:trace contextRef="#ctx0" brushRef="#br0" timeOffset="919.493">1694 1045,'206'-394,"-184"358,-21 35,-1 1,0-1,0 1,0-1,1 1,-1-1,0 1,1-1,-1 1,0 0,1-1,-1 1,0-1,1 1,-1 0,1-1,-1 1,1 0,-1 0,1-1,-1 1,1 0,-1 0,1 0,-1 0,1 0,-1-1,1 1,0 0,-1 0,1 0,-1 1,1-1,-1 0,1 0,-1 0,1 0,-1 0,1 1,-1-1,1 0,-1 0,1 1,-1-1,1 0,-1 1,1-1,-1 0,0 1,1-1,-1 1,0-1,1 1,-1-1,0 1,0-1,1 1,-1-1,0 1,0-1,0 1,0-1,0 1,0-1,0 1,0 0,8 194,-8-194,1 0,-1 1,1-1,-1 0,1 1,0-1,0 0,-1 0,1 1,0-1,0 0,0 0,0 0,1 0,-1 0,0-1,0 1,0 0,1 0,-1-1,0 1,1-1,-1 1,1-1,-1 0,1 1,-1-1,0 0,1 0,-1 0,1 0,-1 0,1-1,-1 1,1 0,-1 0,0-1,1 1,-1-1,0 0,1 1,-1-1,0 0,0 0,1 0,-1 0,57-46,-2-20,38-32,-93 98,0 0,0 1,-1-1,1 1,0-1,0 0,0 1,-1-1,1 1,0 0,0-1,0 1,0 0,0 0,0-1,0 1,0 0,0 0,0 0,0 0,0 0,0 0,0 1,0-1,0 0,0 0,0 1,0-1,0 1,-1-1,1 0,0 1,0 0,0-1,-1 1,1 0,0-1,0 1,-1 0,1-1,-1 1,1 0,-1 0,1 0,-1 0,1 0,-1 0,0 0,1 0,-1-1,0 1,0 0,0 0,0 1,5 59,-5-55,-4 285,4-267</inkml:trace>
  <inkml:trace contextRef="#ctx0" brushRef="#br0" timeOffset="1322.158">2513 877,'15'-2,"0"0,0-1,0 0,0-2,0 1,-1-2,1 0,-1 0,-1-2,1 1,-2-2,1 0,-1 0,0-1,-1-1,0 0,-1 0,0-1,-1-1,6-8,-13 17,0 0,-1 0,1 0,-1 0,0 0,0-1,-1 1,1 0,-1 0,0-1,0 1,0 0,0 0,-1-1,0 1,0 0,0 0,0 0,-1 0,0 0,0 0,0 0,0 1,0-1,-1 0,1 1,-1 0,0 0,0 0,0 0,-1 0,1 1,-1-1,1 1,-1 0,0 0,0 0,0 1,0-1,0 1,0 0,0 0,-1 1,1-1,0 1,0 0,-1 0,1 0,-3 1,-4 1,0 1,1 0,-1 1,1 0,0 1,1 0,-1 0,1 1,0 0,0 1,1 0,-1 0,2 1,-1 0,1 0,0 1,-3 6,-3 5,0 1,2 1,0 0,1 0,2 1,0 1,-1 9,6-28,1 1,0-1,1 0,-1 1,1-1,0 1,0 0,1-1,0 1,0 0,0-1,1 1,-1-1,2 1,-1 0,0-1,1 0,0 1,0-1,1 0,-1 0,1 0,0 0,1-1,-1 1,1-1,0 0,0 0,0 0,0-1,1 1,-1-1,1 0,0 0,0-1,5 2,0-1,1 0,0-1,-1-1,1 0,0 0,0-1,0-1,0 0,0 0,-1-1,1 0,0-1,-1 0,0-1,0 0,6-4,3-4</inkml:trace>
  <inkml:trace contextRef="#ctx0" brushRef="#br0" timeOffset="1750.211">2851 1017,'22'-26,"-1"-1,0-1,-2 0,-2-2,-1 0,-1-1,-1-1,-2 0,4-18,17-22,-34 72,1 1,0-1,0 0,0 1,0-1,0 0,0 1,0-1,0 1,0-1,0 0,0 1,0-1,0 1,0-1,0 0,1 1,-1-1,0 0,0 1,0-1,1 0,-1 1,0-1,0 0,1 1,-1-1,0 0,0 0,1 1,-1-1,0 0,1 0,-1 0,0 0,1 1,-1-1,1 0,-1 0,0 0,1 0,-1 0,1 0,-1 0,0 0,1 0,-1 0,0 0,1 0,-1 0,1 0,-1 0,0-1,1 1,-1 0,0 0,1 0,-1 0,0-1,1 1,-1 0,0 0,1-1,-1 1,0 0,0-1,0 1,1 0,-1-1,0 33,-7 13,-10 145,17-187,0 0,1-1,-1 1,1 0,-1 0,1-1,0 1,0-1,0 1,1-1,-1 1,1-1,-1 0,1 0,0 0,0 0,-1 0,1 0,1 0,-1 0,0-1,0 1,1-1,-1 0,1 0,-1 0,1 0,-1 0,1 0,0-1,0 1,-1-1,1 0,0 0,-1 0,1 0,0 0,0 0,1-1,104-35,-92 24,-1 0,0-1,-1-1,-1 0,0-1,-1 0,-1-1,0 0,-1-1,-1 0,0-1,-2 0,2-6,1-1</inkml:trace>
  <inkml:trace contextRef="#ctx0" brushRef="#br0" timeOffset="2088.012">3838 1,'-13'40,"-4"10,1 0,3 1,2 1,-2 37,-17 254,31-197,-1-122</inkml:trace>
  <inkml:trace contextRef="#ctx0" brushRef="#br0" timeOffset="2334.81">3387 537,'43'5,"29"2,12-1,-4-1,-11-6,-7-4,-9 0,-10 1,-6 0,-6 2,-2 0,-7-3,-6-2</inkml:trace>
  <inkml:trace contextRef="#ctx0" brushRef="#br0" timeOffset="2639.072">4065 481,'-2'68,"0"-43,1 1,1-1,1 1,1-1,2 1,0-1,2 0,5 13,-10-34,1 1,0-1,0 0,0 0,0 0,0 0,1-1,0 1,0-1,0 0,0 1,1-1,-1-1,1 1,-1 0,1-1,0 0,0 0,0 0,1 0,-1-1,0 1,0-1,1 0,-1-1,1 1,-1-1,1 0,-1 0,1 0,-1 0,1-1,-1 0,1 0,-1 0,0 0,1-1,-1 0,0 0,0 0,0 0,-1-1,1 1,0-1,-1 0,12-13,-1 0,0-1,-1 0,-1-1,-1 0,-1-1,0-1,-1 1,-2-1,4-12,-10 28,31-69,-24 55</inkml:trace>
  <inkml:trace contextRef="#ctx0" brushRef="#br0" timeOffset="3169.048">4601 848,'8'-44,"1"1,2 0,2 1,2 1,2 0,2 0,40-24,-57 64,-1-1,1 1,0 0,-1 0,1 1,0-1,0 0,-1 0,1 1,0-1,0 1,0 0,0-1,0 1,0 0,-1 0,1 0,0 0,0 1,0-1,0 1,0-1,0 1,-1-1,1 1,0 0,0 0,-1 0,1 0,0 0,-1 0,0 0,1 1,-1-1,1 0,-1 1,0-1,0 1,0 0,0-1,0 1,0 2,14 27,-15-28,0 0,1 1,-1-1,1 0,0 0,0 0,0 0,0 0,1 0,-1 0,1-1,-1 1,1 0,0-1,0 0,1 1,-1-1,0 0,1 0,-1 0,1 0,0 0,-1-1,1 1,0-1,0 0,0 0,0 0,0 0,0-1,1 1,-1-1,0 1,0-1,0 0,1-1,-1 1,0 0,0-1,0 0,2 0,108-79,-39 20,-66 55,-7 3,0 1,0-1,1 1,-1 0,1-1,-1 1,1 0,0 0,0 0,-1 0,1 0,0 0,0 0,0 1,0-1,0 1,0-1,0 1,0 0,0 0,0 0,0 0,0 0,0 0,0 1,0-1,0 1,0-1,0 1,0 0,0-1,-1 1,1 0,0 0,-1 1,1-1,0 0,-1 0,1 1,-1-1,1 2,1 3,0 1,-1-1,0 1,0 0,-1 0,1 0,-2 0,1 0,-1 0,0 0,0 0,-1 1,0-1,0 0,-1-1,1 1,-3 5,-6 80,26-41,-4-33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4:59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446 367,'1'-1,"0"1,-1-1,1 0,0 0,0 0,-1 1,1-1,0 0,-1 0,1 0,-1 0,1 0,-1 0,0 0,1 0,-1-1,0 1,0 0,0 0,0 0,0 0,0 0,0 0,0 0,0 0,0-1,-1 1,1 0,0 0,-1 0,1 0,-1 0,1 0,-1 0,0 0,1 1,-1-1,0 0,0 0,1 0,-1 1,0-1,0 0,0 1,0-1,0 1,0-1,0 1,0-1,0 1,0 0,0 0,0-1,0 1,0 0,-1 0,1 0,0 0,0 0,0 0,0 1,0-1,0 0,0 0,0 1,0-1,0 1,-1 0,-14 1,0 2,0 0,1 0,0 2,0 0,0 0,1 2,-13 8,-22 10,43-23,-1-1,1 1,-1-1,1 2,0-1,0 1,0 0,1 0,-1 1,1-1,0 1,0 0,1 1,-1-1,-2 6,7-10,0 0,0 0,0 0,0 0,0 0,0 0,0 0,0 0,0 0,0 0,1 0,-1 0,0 0,1 0,-1 0,1 0,-1 0,1 0,-1 0,1 0,0 0,0-1,-1 1,1 0,0 0,0-1,0 1,0-1,-1 1,1-1,0 1,0-1,0 1,0-1,0 0,0 1,1-1,-1 0,0 0,0 0,0 0,0 0,53 5,-50-5,31-2,-27 1,0 0,0 1,-1 0,1 0,0 0,0 1,-1 0,1 1,0-1,-1 1,1 1,-1 0,0 0,6 3,-12-3,-1-1,0 1,1-1,-1 0,0 1,0-1,-1 1,1-1,-1 0,1 1,-1-1,0 0,1 0,-1 1,0-1,-1 0,1 0,0 0,-1 0,1 0,-1 0,1-1,-1 1,0 0,0-1,0 1,0-1,0 0,0 0,0 0,0 0,0 0,-1 0,1 0,0-1,-1 1,-7 6,-184 146,183-146,0 0,0 1,1 1,1-1,-1 2,2-1,-1 1,1 1,1 0,0 0,0 0,-2 6,9-14,-1-1,1 0,0 0,0 0,0 1,0-1,0 0,1 0,-1 0,0 0,1 1,0-1,-1 0,1 0,0 0,0 0,0 0,1-1,-1 1,0 0,1 0,-1-1,1 1,-1-1,1 1,0-1,0 0,-1 0,1 1,0-1,0 0,0-1,0 1,1 0,-1-1,0 1,1-1,83 14,61-17,-107-13,-28 4</inkml:trace>
  <inkml:trace contextRef="#ctx0" brushRef="#br0" timeOffset="435.878">248 0,'4'24,"21"141,-8 1,-4 89,-32 119,3-265,-9 144,25-247,1-6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04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6 389,'24'4,"1"-1,0-1,0-1,0-1,0-1,0-1,0-2,-1 0,22-7,-37 8,0 0,-1 0,0-1,1 0,-1 0,0-1,-1 0,1-1,-1 0,0 0,-1 0,1-1,-1 0,-1 0,1-1,-1 1,0-1,-1 0,0 0,0-1,-1 0,0 1,-1-1,1 0,-2 0,1 0,-1 0,-1-1,0 1,0 0,-1 0,0 0,0-1,-1 7,1-1,-1 0,0 1,0 0,0-1,0 1,0 0,-1 0,1 0,-1 0,0 1,0-1,0 1,-1 0,1-1,0 2,-1-1,1 0,-1 1,0-1,1 1,-1 0,0 0,0 1,0-1,0 1,1 0,-1 0,0 0,0 0,-3 1,-7 1,0 0,0 1,0 0,0 1,1 1,-1 0,1 0,-3 4,1-1,2 0,-1 2,1-1,0 2,1 0,1 0,-1 1,2 1,0-1,0 2,1-1,1 2,0-1,1 1,1 0,0 0,1 1,1-1,0 1,1 0,1 1,0-1,1 0,1 0,1 13,2-20,0 0,0 0,1 0,1 0,-1 0,1-1,1 0,-1 0,1 0,1 0,-1-1,1 0,1-1,-1 0,1 0,0 0,0-1,1 0,0-1,0 0,0 0,0-1,0 0,1-1,-1 0,1 0,0-1,-1 0,1-1,5 0,11 0,-1 0</inkml:trace>
  <inkml:trace contextRef="#ctx0" brushRef="#br0" timeOffset="615.044">908 164,'-180'298,"149"-237,96-140,145-169,-210 248,0-1,1 1,-1-1,0 1,1-1,-1 1,1 0,-1-1,1 1,-1 0,1-1,-1 1,1 0,-1-1,1 1,-1 0,1 0,-1 0,1 0,0-1,-1 1,1 0,-1 0,1 0,-1 0,1 0,0 1,-1-1,1 0,-1 0,1 0,-1 0,1 1,0-1,-1 0,1 0,-1 1,1-1,-1 0,0 1,1-1,-1 1,1-1,-1 1,0-1,1 0,-1 1,0-1,1 1,-1 0,0-1,0 1,0-1,1 1,-1-1,0 1,0 0,0-1,0 1,0-1,0 1,0-1,0 1,0 0,0-1,-1 1,1 0,1 52,-1-45,-2 27,8 121,-5-150,1 1,-1-1,1 1,0-1,1 0,-1 0,1 0,0 0,1-1,0 1,-1-1,2 0,-1 0,0 0,1-1,0 1,0-1,1 0,-1-1,1 1,4 1,-6-3,0-1,1 0,-1 0,0 0,0-1,0 1,1-1,-1 0,0 0,0-1,1 1,-1-1,0 0,0 0,0 0,0-1,0 1,0-1,0 0,-1 0,1-1,-1 1,1-1,-1 1,0-1,0 0,1-1,65-97,-6-71,-60 148</inkml:trace>
  <inkml:trace contextRef="#ctx0" brushRef="#br0" timeOffset="1348.559">1614 361,'23'-4,"-1"-2,0 0,0-1,0-1,-1-1,0-2,-1 1,0-2,6-6,-21 14,0 0,0-1,-1 1,1-1,-1 0,-1 0,1-1,-1 1,0-1,0 1,0-1,-1 0,0 0,0-1,0 1,-1 0,0 0,0-1,-1 1,0-1,0 1,0-2,-1 6,0 0,0 0,0 1,0-1,0 0,-1 1,1-1,0 0,-1 1,1 0,-1-1,0 1,1 0,-1 0,0 0,0 0,0 0,0 0,0 1,1-1,-1 0,-1 1,1 0,0-1,0 1,0 0,0 0,0 0,0 1,0-1,0 0,0 1,0-1,-2 2,-67 26,44-12,0 1,1 1,0 1,2 1,0 1,1 3,14-15,1-1,1 2,-1-1,2 1,-1 0,1 0,1 1,0 0,1 0,0 0,0 0,1 1,0-1,1 1,1 0,0 0,1 7,1-12,0 0,1 0,0 0,1 0,0-1,0 1,0-1,1 0,0 0,0 0,0 0,1-1,0 1,0-1,0-1,0 1,1-1,0 0,0 0,0 0,1-1,-1 0,1 0,0-1,-1 0,1 0,0-1,0 1,0-1,1-1,-1 0,0 0,0 0,1-1,21-2,0-2,0-1,-1-2,0 0,0-2,-1-1,-1-1,0-2,0 0,-2-2,0 0,0-2,18-18,97-121,-117 127,0-1,-3-1,0-1,-2-1,8-24,-24 57,0 0,0-1,0 1,0 0,0 0,-1-1,1 1,0 0,-1-1,1 1,-1-1,0 1,1 0,-1-1,0 1,0-1,0 1,0-1,0 1,0-1,0 1,0-1,-1 1,1-1,-1 1,1-1,-1 1,1 0,-1-1,0 1,0 0,0 0,0-1,1 1,-2 0,1 0,0 0,0 0,0 0,0 0,-1 1,1-1,0 0,-1 0,1 1,0-1,-1 1,1 0,-1-1,1 1,-1 0,1 0,-1 0,1 0,-1 0,1 0,-1 0,1 0,-1 1,1-1,-1 1,0 0,-10 2,1 0,-1 1,1 1,-1 0,1 0,1 1,-1 1,1 0,0 0,1 1,0 0,0 0,0 1,1 1,1-1,0 1,-6 11,11-19,1-1,0 1,0 0,1 0,-1 0,0 0,1 0,-1 0,1 0,-1 1,1-1,0 0,0 0,0 0,0 0,0 0,1 1,-1-1,1 0,-1 0,1 0,0 0,0 0,0 0,0 0,0-1,0 1,0 0,1 0,-1-1,1 1,-1-1,1 1,-1-1,1 0,0 0,0 0,0 0,0 0,0 0,0 0,0 0,0-1,0 1,0-1,1 1,103 7,-100-8,14-1,83 7,-100-5,-1 0,1-1,-1 1,1 0,-1 1,0-1,1 0,-1 1,0-1,0 1,0 0,0-1,0 1,0 0,0 0,-1 1,1-1,-1 0,0 0,1 1,-1-1,0 1,-1-1,1 1,0-1,-1 1,1 0,-1-1,0 1,0 0,0-1,0 1,0 0,0-1,-1 2,-80 224,78-204</inkml:trace>
  <inkml:trace contextRef="#ctx0" brushRef="#br0" timeOffset="1968.357">2940 78,'-49'30,"1"1,2 3,1 1,2 3,-34 37,71-70,1 0,0 0,0 1,0 0,0-1,1 2,0-1,0 0,1 1,0 0,0 0,0-1,1 2,0-1,1 0,-1 0,1 1,1-1,-1 1,1-1,1 0,-1 1,1-6,1 0,-1 0,0 0,1 0,-1 0,1-1,-1 1,1 0,0-1,0 1,0-1,0 0,0 0,0 0,0 0,0 0,0 0,0 0,1-1,-1 1,0-1,1 1,-1-1,0 0,1 0,-1 0,0 0,1-1,-1 1,0-1,0 1,2-1,71-31,81-112,-135 119,1 2,1 0,1 2,1 1,0 0,22-10,-46 29,0 0,0 0,1 0,-1 0,0 1,0-1,1 0,-1 1,1-1,-1 1,0-1,1 1,-1 0,1 0,-1 0,1 0,-1 0,1 0,-1 0,1 0,-1 0,0 1,1-1,-1 1,1-1,-1 1,0-1,1 1,-1 0,0 0,0-1,0 1,1 0,-1 0,0 0,0 0,0 1,-1-1,1 0,0 0,0 1,-1-1,1 0,0 1,-1-1,1 0,-1 1,0-1,1 2,3 82,-5-71,-33 383,23-298,-5 1,-22 73,30-141,-1 0,-2-1,0-1,-3 0,0 0,-2-1,-1-1,-1-1,-2 0,-7 7,23-29,-1-1,1 1,-1-1,0 1,0-2,-1 1,1 0,-1-1,0 0,1 0,-1-1,-1 0,1 0,0 0,0-1,-1 1,1-2,-1 1,1-1,-1 0,1 0,-1-1,1 1,0-2,-1 1,1-1,0 0,0 0,0 0,0-1,0 0,0 0,1-1,0 1,-1-1,1-1,1 1,-1-1,1 1,-2-3,0-4,0-1,0 1,1-1,1-1,0 1,0-1,1 0,1 0,0 0,1 0,0 0,1 0,1 0,0 0,1 0,0 0,1 0,0 1,1-1,5-10,3-7,2 1,0 1,2 0,1 1,1 1,2 1,0 0,5-1,178-138,-170 139</inkml:trace>
  <inkml:trace contextRef="#ctx0" brushRef="#br0" timeOffset="2579.633">3363 191,'2'1,"-1"0,1 0,-1 0,0 0,1 1,-1-1,0 0,0 0,0 1,0-1,0 1,0-1,-1 1,1-1,0 1,-1 0,1-1,-1 1,1 0,-1-1,0 1,0 0,0-1,0 1,0 0,0 0,0-1,-1 1,1 0,-1-1,1 1,-1 0,1-1,-2 1,2 1,-14 196,13-197,1-1,0 1,0 0,0 0,0 0,1 0,-1 0,0 0,1 0,-1 0,1 0,0 0,0-1,0 1,0 0,0-1,0 1,0 0,0-1,1 0,-1 1,0-1,1 0,0 1,-1-1,1 0,0 0,-1 0,1 0,0-1,0 1,0-1,0 1,-1-1,1 1,0-1,0 0,0 0,0 0,0 0,0 0,0 0,0-1,2 0,76-43,40-102,19-41,-139 186,0 0,1 1,-1-1,1 0,-1 1,1-1,-1 0,1 1,-1-1,1 1,0-1,-1 1,1 0,0-1,-1 1,1-1,0 1,-1 0,1 0,0-1,0 1,0 0,-1 0,1 0,0 0,0 0,-1 0,1 0,0 0,0 0,0 1,-1-1,1 0,0 0,0 1,-1-1,1 0,0 1,-1-1,1 1,0-1,-1 1,1-1,-1 1,1-1,-1 1,1 0,-1-1,1 1,-1 0,0-1,1 1,-1 0,0-1,1 1,-1 0,0 0,0 0,0-1,0 1,12 56,-11-50,6 66,-3-1,-4 1,-3-1,-2 1,-8 20,1-24,-4-1,-3 0,-2-1,-24 47,34-86,-2 0,-2-1,0 0,-2-2,0 1,-2-2,-3 2,20-24,0 1,0-1,0 1,0-1,-1 0,1 0,0 0,-1 0,0-1,1 1,-1 0,0-1,0 0,0 0,0 0,0 0,0 0,0-1,0 1,-1-1,1 0,0 0,0 0,0 0,0-1,0 1,-1-1,1 0,0 0,0 0,1 0,-1 0,0-1,0 1,0-1,1 0,-1 0,1 0,0 0,-1 0,1-1,0 1,0 0,0-1,1 0,-2-2,0-9,0-1,1 0,0 0,2 0,-1 0,2 0,0 0,1 0,1 0,0 0,1 1,0 0,1-1,1 2,0-1,1 0,0 1,1 1,1-1,9-10,-1-2,1 0,2 1,0 1,1 1,1 1,2 1,0 1,0 1,2 1,8-3,-7 4,-7 2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08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0,'-24'56,"-155"425,146-396,-63 201,94-283,0 1,0-1,1 1,-1 0,1 0,0-1,0 1,0 0,0 0,1 0,-1 0,1 1,0-1,0 0,1 0,-1 0,1 0,0 0,0 0,0 0,1-1,-1 1,1 0,0-1,0 1,0-1,1 1,-1-1,1 0,0 0,0 0,0 0,0-1,0 1,0-1,1 0,-1 0,1 0,0 0,1 0,23 0,1-1,-1-1,0-2,0 0,0-2,-1-1,1-2,5-2,-28 8,0 0,0 0,0-1,0 0,-1 0,1 0,0 0,-1-1,0 1,0-1,0-1,0 1,0 0,0-1,-1 0,2-2,3-10</inkml:trace>
  <inkml:trace contextRef="#ctx0" brushRef="#br0" timeOffset="197.425">0 508,'43'0,"39"0,14 0,-4 0,-8 0,-13 0,-15-5,-16-1</inkml:trace>
  <inkml:trace contextRef="#ctx0" brushRef="#br0" timeOffset="481.445">875 621,'-11'15,"0"1,1 1,1-1,1 2,1-1,0 1,1 0,1 1,0-1,2 1,0 0,0 19,3-35,1 1,0-1,0 0,0 1,0-1,0 0,1 0,-1 0,1 0,0 0,0 0,0 0,0 0,0-1,1 1,-1-1,1 0,0 1,0-1,0 0,0-1,0 1,0-1,0 1,0-1,1 0,-1 0,0 0,1-1,-1 1,1-1,-1 0,2 0,116-14,-104 10,-1-2,0 0,-1-1,1 0,-1-1,-1-1,1-1,-2 0,1 0,8-10,-17 15,0 0,0-1,0 0,0 0,-1 0,0 0,0-1,-1 1,0-1,0 0,-1 0,1 0,-1 0,-1-1,0 1,0-1,0 1,-1-1,0 1,0 0,-1-1,0 1,0-1,-1 1,-1-3,-26-36,11 28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20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197 309,'395'-149,"-391"148,1 0,0 0,-1-1,0 0,1 0,-1 0,0 0,0 0,0-1,-1 0,1 0,0 0,-1 0,0-1,0 1,0-1,0 0,-1 0,1 0,-1 0,0 0,0 0,0-1,-1 1,0-1,0 1,0-1,0 0,-1 1,1-1,-1 0,0 1,-1-1,1 0,-2-2,2 5,-1 0,0 0,0 1,0-1,0 0,0 0,-1 1,1-1,-1 1,1-1,-1 1,1 0,-1-1,0 1,1 0,-1 0,0 0,0 0,0 1,0-1,0 0,0 1,0 0,0-1,0 1,0 0,0 0,0 0,0 0,0 0,0 1,0-1,0 0,0 1,0 0,0-1,0 1,0 0,0 0,0 1,-65 54,46-19,1 1,2 1,1 1,3 0,1 1,2 1,1-1,3 2,1-1,3 1,1 9,-4 120,6-101,-3 0,-4 0,-7 28,7-60,-2 0,-2 0,-2-1,-1-1,-1 0,-3-1,0-1,-24 32,20-36,15-19,-1 0,-1 0,1-1,-2-1,0 1,0-1,0-1,-1 0,-1 0,-8 4,-19-12,27-10</inkml:trace>
  <inkml:trace contextRef="#ctx0" brushRef="#br0" timeOffset="400.28">0 957,'73'-17,"0"-3,-2-3,0-4,-2-2,-1-4,26-18,-1-9,-92 59,0 0,0 1,0-1,0 1,0 0,0-1,0 1,-1 0,1-1,0 1,0 0,0 0,0 0,0 0,0 0,0 0,0 0,0 0,0 1,0-1,0 0,0 0,0 1,0-1,0 1,0-1,0 1,0-1,-1 1,1-1,0 1,0 0,-1 0,1-1,0 1,-1 0,1 0,-1 0,1 0,-1-1,1 1,-1 0,0 0,1 0,-1 0,0 0,0 0,0 0,0 1,4 57,-4-51,7 140,4-91,-7-33</inkml:trace>
  <inkml:trace contextRef="#ctx0" brushRef="#br0" timeOffset="662.104">1044 957,'0'39,"0"17,0 3,0-7</inkml:trace>
  <inkml:trace contextRef="#ctx0" brushRef="#br0" timeOffset="911.301">959 506,'15'19,"4"7</inkml:trace>
  <inkml:trace contextRef="#ctx0" brushRef="#br0" timeOffset="1248.48">1326 1268,'84'-324,"-55"259,-28 65,0 0,0 0,1 0,-1 0,0 0,0 0,0 0,1 1,-1-1,0 1,0-1,0 1,0-1,0 1,0-1,0 1,0 0,0 0,0-1,0 1,-1 0,1 0,0 0,0 0,-1 0,1 0,-1 0,1 0,-1 0,1 1,-1-1,0 0,1 0,-1 0,0 0,0 1,0-1,0 0,0 1,1 1,2 5,52 100,-53-105,0-1,0 0,0 1,0-1,0 0,0 0,1 0,-1-1,1 1,-1-1,1 1,0-1,0 0,-1 0,1 0,0 0,0 0,0-1,0 1,0-1,0 0,0 0,0 0,0-1,0 1,0 0,0-1,0 0,0 0,0 0,0 0,-1 0,1-1,0 1,-1-1,1 0,0 0,4-4,0 0,0-1,0 1,-1-1,0-1,-1 1,0-1,0 0,0 0,-1 0,-1-1,3-4,37-63,-31 64</inkml:trace>
  <inkml:trace contextRef="#ctx0" brushRef="#br0" timeOffset="1697.984">2173 873,'-15'16,"0"2,1-1,1 2,1-1,0 2,2 0,0 0,1 1,2 0,0 0,-1 8,7-26,1-1,-1 1,1 0,0-1,0 1,0-1,0 1,1 0,-1-1,0 1,1-1,0 1,0-1,0 1,0-1,0 0,0 1,1-1,-1 0,1 0,-1 0,1 0,0 0,0 0,0-1,0 1,0-1,0 1,0-1,1 0,-1 1,0-1,1 0,-1-1,1 1,-1 0,1-1,2 1,3-1,0 1,0-2,0 1,1-1,-1 0,0-1,0 0,-1 0,1 0,0-1,-1-1,1 1,15-9,-2 0,1-2,-1 0,-1-1,-1-1,0-1,-1-1,-1-1,-1 0,0-1,-1 0,8-18,-5 9,-2-2,-1 0,-2-1,0 0,-3-1,0 0,-2 0,-2-1,-1 0,-1-1,-3 1,0 0,-2-1,-2 1,-1-2,3 30,1 0,-2 0,1 0,-1 0,0 0,0 0,0 1,-1-1,0 1,0-1,0 1,-1 0,0 0,0 1,0-1,-1 1,1 0,-1 0,0 0,0 1,0-1,-1 1,1 1,-1-1,0 1,0 0,1 0,-1 0,-1 1,1 0,0 0,0 1,0 0,0 0,0 0,-1 1,1 0,-5 1,4 0,1 0,-1 1,0-1,0 2,1-1,0 1,0 0,0 0,0 0,0 1,1 0,0 0,0 0,0 1,1 0,0 0,0 0,0 0,1 1,0-1,0 1,1 0,-1 0,2 0,-1 0,1 0,0 0,0 0,1 3,-1 9,1-1,0 1,2-1,0 0,1 1,1-1,0 0,2-1,0 1,1-1,2 3,8 11,2-1,1 0,1-1,2-2,1 0,1-2,1 0,1-2,1-1,273 176,-244-165,17 6,-45-28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3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0 205,'77'1,"177"-13,10-45,-240 50</inkml:trace>
  <inkml:trace contextRef="#ctx0" brushRef="#br0" timeOffset="203.472">29 459,'43'4,"34"3,8-6,0-2,-11-2,-8 0,-10 1,-10-5,-12 0</inkml:trace>
  <inkml:trace contextRef="#ctx0" brushRef="#br0" timeOffset="586.646">1384 35,'-41'24,"0"1,2 2,1 2,2 2,1 1,1 1,2 2,1 1,-1 6,28-38,-1 1,1 0,0 0,1 1,-1 0,1-1,0 1,0 0,1 0,0 0,0 1,0-1,1 1,0-1,0 1,1-1,0 1,0-1,0 1,1-1,0 1,0-1,0 1,1-1,0 0,1 0,-1 0,1 0,0 0,1 0,-1-1,4 4,7 2,2-1,-1 0,1-1,1-1,0 0,0-2,0 1,1-2,0-1,0 0,0-1,0-1,1 0,-1-2,0 0,1-1,-1-1,17-3,-8 3,0-1,0-1,0-1,0-1,-1-2,0 0,0-2,-1-1,0-1,-1-1,-1-1,0-1,0-1,-2-1,0-1,-1 0,-1-2,6-9,-18 19,-1-1,0 0,-1 0,0 0,-1-1,0 1,-1-1,0 0,-1-1,-1 1,1 0,-2 0,0-1,0 1,-1 0,-1-1,0 1,0 0,-2 0,1 0,-1 1,-1-1,0 1,-1 0,0 0,-1 1,0 0,0 0,-1 1,0-1,-3 0,1 4,0 1,0 0,0 1,-1 0,0 0,0 1,0 1,0 0,0 0,-1 1,1 1,0 0,-1 0,1 1,0 0,-1 1,1 1,-8 2,-13 2</inkml:trace>
  <inkml:trace contextRef="#ctx0" brushRef="#br0" timeOffset="1900.355">1074 289,'-16'-11,"25"8,22 9,-1-1,1-1,0-2,0-1,9-2,115 9,-51 4,0-4,1-5,28-6,11 1,-133 2,22 0,-48 0,-468 0,256 28,-270-29,508 1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27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0 281,'205'-242,"-205"241,0 1,0-1,0 1,0-1,0 1,0-1,0 1,1-1,-1 1,0-1,0 1,0-1,0 1,1 0,-1-1,0 1,1-1,-1 1,0 0,1-1,-1 1,0 0,1-1,-1 1,1 0,-1-1,0 1,1 0,-1 0,1 0,-1-1,1 1,-1 0,1 0,-1 0,1 0,-1 0,1 0,-1 0,1 0,-1 0,1 0,-1 0,1 0,-1 1,1-1,-1 0,1 0,-1 0,1 1,-1-1,1 0,-1 0,0 1,1-1,-1 0,0 1,1-1,-1 1,0-1,1 0,-1 1,0-1,0 1,1-1,-1 1,2 37,-2-33,22 229,10 101,-11-199,-20-136,-1 0,1 0,-1 0,1 0,0 0,-1 0,1 0,0 0,-1 0,1 0,-1 0,1 0,0 0,-1-1,1 1,-1 0,1 0,-1-1,1 1,0 0,-1-1,0 1,1-1,-1 1,1-1,-1 1,1-1,-1 1,0-1,1 1,-1-1,0 1,0-1,1 0,-1 1,0-1,0 1,0-1,0 0,0 1,0-1,0 1,0-1,0 0,0 1,0-1,0 0,0 1,45-210,-19 98,-10 34,4 1,3 2,26-56,-19 56,-25 69,-3 7</inkml:trace>
  <inkml:trace contextRef="#ctx0" brushRef="#br0" timeOffset="300.486">818 507,'-4'39,"-3"21,1 7,2-5,0-16,2-17</inkml:trace>
  <inkml:trace contextRef="#ctx0" brushRef="#br0" timeOffset="732.396">734 338,'253'71,"-249"-70,0 0,0 0,-1 0,1 1,0-1,-1 1,1 0,-1 0,1 0,-1 1,0-1,0 1,0 0,0 0,-1 0,1 0,-1 0,0 0,0 1,0-1,0 1,0 0,-1-1,0 1,0 0,0 0,0 0,0 0,-1 0,0 0,1 0,-2 0,1 0,0 0,-1 0,0 0,0-1,0 1,-1 3,-1 2,0-5,1 0,0 0,0 0,0 0,0 1,1-1,-1 0,1 1,0-1,1 1,-1-1,1 1,0-1,0 1,0-1,1 1,-1-1,1 1,0-1,1 1,-1-1,1 0,0 0,0 0,0 0,0 0,1 0,0 0,-1-1,1 1,1-1,-1 0,1 0,29 15,-30-18,0 0,0 1,0 0,0-1,0 1,0 1,0-1,0 0,0 1,0-1,-1 1,1 0,0 0,-1 0,0 0,1 0,-1 0,0 1,0-1,-1 1,1 0,0-1,-1 1,0 0,1 0,-1 0,0 0,0 0,-1 0,1 0,-1 1,0-1,1 0,-1 0,-1 0,1 0,0 1,-2 2,-6 5,-1 1,-1-2,0 1,-1-1,0-1,0 0,-1 0,0-1,0-1,-1 0,0 0,0-2,-1 1,0-2,0 0,0-1,0 0,-1-1,1 0,-9-1,-57-4,62-4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26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469 226,'-50'21,"-141"75,190-96,-1 0,1 1,-1-1,1 1,0 0,-1-1,1 1,0 0,0 0,-1 0,1-1,0 1,0 0,0 1,0-1,0 0,0 0,1 0,-1 1,0-1,0 0,1 1,-1-1,1 0,0 1,-1-1,1 1,0-1,0 1,0-1,0 1,0-1,0 1,0-1,0 0,0 1,1-1,-1 1,1-1,-1 0,1 1,0-1,-1 0,1 1,0-1,0 0,0 0,0 0,0 0,0 0,0 0,1 1,17 9,-16-10,0 0,0 1,0-1,1 1,-1-1,0 1,-1 0,1 0,0 1,-1-1,1 0,-1 1,0 0,1-1,-1 1,-1 0,1 0,0 0,-1 0,1 0,-1 1,0-1,0 0,0 1,-1-1,1 1,-1-1,0 1,0-1,0 0,0 1,-1-1,1 1,-5 7,1-1,-1 1,-1-1,0-1,0 1,-1-1,0 0,-1 0,0-1,0 0,-1 0,0-1,-6 4,-3 4,-41 27,49-37,0 1,1 1,-1 0,1 0,0 1,1 0,0 0,0 1,1 0,0 1,-1 2,7-11,0 1,0 0,1 0,-1 0,0 0,1 0,-1 0,1 0,-1 0,1 0,0 0,0 0,0 1,0-1,1 0,-1 0,0 0,1 0,-1 0,1 0,0 0,0 0,0 0,0-1,0 1,0 0,0 0,1-1,-1 1,0-1,1 1,0-1,-1 0,1 1,0-1,-1 0,1 0,0 0,0 0,0-1,1 1,87 17,58-21,-144 2,0 1,0-1,0 1,0-1,-1 0,1-1,0 1,-1 0,1-1,-1 0,1 0,-1 0,0-1,0 1,0-1,0 1,0-1,-1 0,1 0,-1 0,0 0,0-1,0 1,0-1,0 0,5-17</inkml:trace>
  <inkml:trace contextRef="#ctx0" brushRef="#br0" timeOffset="315.142">300 1,'-17'431,"-32"-83,40-287,2 0,3 0,3 1,2 7,0-32,-1-13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25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0 280,'73'-34,"-46"20,-1-1,0-1,-1-1,-1-1,0-1,-2-1,0-1,-1-1,-1-1,5-9,-21 24,-4 8,0-1,0 0,0 0,0 1,0-1,0 0,0 0,0 1,0-1,1 0,-1 0,0 1,0-1,1 0,-1 1,1-1,-1 0,0 1,1-1,-1 1,1-1,0 1,-1-1,1 1,-1-1,1 1,0-1,-1 1,1 0,0-1,-1 1,1 0,0 0,0-1,-1 1,1 0,0 0,0 0,-1 0,1 0,0 0,0 0,-1 0,1 0,0 1,0-1,-1 0,1 0,0 1,-1-1,1 0,0 1,-1-1,1 1,0-1,-1 1,1 0,7 27,-1 1,-1 1,-2 0,0-1,-3 1,0 2,7 82,4-44,2 0,3-2,19 44,21 45,-57-156,1-1,-1 1,1 0,-1 0,1-1,-1 1,1-1,0 1,-1 0,1-1,0 1,-1-1,1 1,0-1,0 0,0 1,-1-1,1 0,0 1,0-1,0 0,0 0,-1 0,1 0,0 0,0 0,0 0,0 0,0 0,0 0,-1-1,1 1,0 0,0 0,0-1,-1 1,1-1,0 1,0-1,-1 1,1-1,0 1,-1-1,1 0,0 1,-1-1,1 0,-1 1,0-1,1 0,-1 0,1 1,-1-1,0 0,0 0,1 0,-1 0,0 1,0-1,0 0,0 0,22-57,172-545,-177 545,-13 34</inkml:trace>
  <inkml:trace contextRef="#ctx0" brushRef="#br0" timeOffset="703.094">1017 618,'-18'32,"-8"11,2 0,2 2,2 1,-2 12,55-112,-13 15,3-10,2 2,3 0,1 2,3 1,28-32,-59 76,-1-1,1 0,-1 1,1-1,-1 0,1 1,-1-1,1 1,0-1,-1 1,1-1,0 1,-1 0,1-1,0 1,0 0,-1 0,1-1,0 1,0 0,0 0,-1 0,1 0,0 0,0 0,0 0,-1 0,1 0,0 0,0 1,-1-1,1 0,0 0,0 1,-1-1,1 1,0-1,-1 0,1 1,0-1,-1 1,1 0,-1-1,1 1,-1-1,1 1,-1 0,1-1,-1 1,0 0,1 0,-1-1,17 50,-13-33,60 179,-47-85,-18-110,0-1,0 1,0-1,-1 0,1 1,0-1,-1 0,1 0,0 1,-1-1,1 0,0 0,-1-1,1 1,0 0,-1 0,1-1,0 1,0 0,-1-1,1 0,0 1,0-1,0 0,0 1,0-1,0 0,0 0,0 0,0 0,0 0,0 0,0 0,1 0,-2-1,0-1,-13-10,0 1,-1 1,0 0,0 0,-1 2,-1 0,1 1,-1 1,-1 1,1 0,-1 1,0 1,0 1,-6 1,0 2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31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0 176,'284'-28,"-1"0,-239 28,-99-33,-80-40,113 60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32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0 144,'398'-16,"-99"4,-399-30,36-14,50 38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38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806 1,'-58'54,"3"3,2 3,3 2,3 2,0 6,-69 90,-69 44,167-186</inkml:trace>
  <inkml:trace contextRef="#ctx0" brushRef="#br0" timeOffset="318.052">72 254,'43'24,"38"18,15 2,-3-8,-9-4,-14-7,-8-4,-11-6,-9 0,-7-2,-4 1,-3-2,-2 2,0-2,-4-2</inkml:trace>
  <inkml:trace contextRef="#ctx0" brushRef="#br0" timeOffset="572.536">833 396,'-38'0,"-32"5,-9 1,0 5,7 0,8-1,4 2,8-1,3-2,6-3,4 2,5 0,3-1,2-2,1-2,1-2,4 5,7 0</inkml:trace>
  <inkml:trace contextRef="#ctx0" brushRef="#br0" timeOffset="918.334">326 1,'-17'73,"11"-20,2 0,2 0,3 1,2-1,3 0,2 0,13 49,-9-51,-1-2,-1 0,-3 0,-2 1,-2 3,-3-25,-1-4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41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0 947,'16'-1,"-1"-1,1 0,-1-1,0-1,0 0,0-1,0-1,-1 0,0-1,-1-1,1 0,-1-1,3-3,148-142,141-210,-178 177,-126 185,0 0,1 1,-1-1,0 0,1 1,-1 0,1-1,-1 1,1 0,0 0,0 0,-1 0,1 0,0 0,0 1,0-1,0 0,0 1,0 0,0-1,0 1,0 0,0 0,0 0,0 0,0 1,0-1,0 0,0 1,0-1,0 1,0 0,0 0,0 0,-1 0,1 0,0 0,-1 0,1 1,-1-1,1 0,-1 1,1-1,0 3,10 10,0 0,-1 2,0-1,-1 1,-1 1,-1 0,0 0,-1 0,-1 1,-1 0,0 1,-2-1,0 1,-1-1,0 1,-2 0,0 0,-1 0,-1-1,-1 1,-1-1,0 1,-1-1,-1 0,-1-1,-1 1,-7 11,3-8,-2-1,0-1,-1-1,-1 0,0 0,-2-2,0 0,0-1,-19 10,23-18,-1 0,1-1,-1 0,-1-2,1 1,-1-2,1 0,-1-1,0-1,0 0,0-1,0-1,-12-2,22 3,0-1,0-1,0 1,0-1,0 0,1-1,-1 1,1-1,-1 0,1 0,0-1,0 0,-1-1,-12-13</inkml:trace>
  <inkml:trace contextRef="#ctx0" brushRef="#br0" timeOffset="786.879">1214 778,'19'-14,"-1"0,0-1,-1-1,-1 0,-1-1,0-1,-1 0,-1-1,-1-1,8-18,-18 35,0 0,0 0,0 0,-1 0,1 0,-1-1,0 1,0-1,0 1,-1-1,1 1,-1-1,0 1,0-1,0 1,0-1,-1 1,0-1,1 1,-1-1,0 1,-1-1,1 1,0 0,-1 0,0 0,0 0,0 0,0 0,0 0,-1 1,1-1,-1 1,0-1,1 1,-1 0,0 0,0 0,-1 1,1-1,0 1,-1 0,1 0,0 0,-1 0,1 0,-2 1,0 0,-1 1,1-1,-1 1,1 1,-1-1,1 1,0 0,0 0,0 0,0 1,0 0,0 0,1 0,-1 1,1-1,0 1,0 0,0 0,1 0,-1 1,1-1,0 1,1 0,-1 0,1 0,0 0,-1 3,-4 10,1 0,1 1,1 0,0 0,1 0,1 0,1 10,1-20,0 0,0 0,1 1,0-1,0 0,1 0,1 0,-1 0,2 0,-1-1,1 1,0-1,1 0,0 0,0 0,0-1,1 0,1 0,-1 0,1-1,0 0,0 0,1-1,0 0,0 0,0-1,0 0,1 0,0-1,-1 0,1-1,0 0,1 0,-1-1,2 0,-5-3,1 0,-1 0,0-1,0 0,1-1,-2 1,1-1,0 0,-1-1,0 1,0-1,0 0,-1 0,1 0,-1-1,-1 0,1 0,-1 0,0 0,0 0,0-1,0-4,14-21,48-76,-65 107,1-1,-1 1,1 0,0 0,-1 0,1 0,0 0,0 1,-1-1,1 0,0 0,0 0,0 1,0-1,0 0,0 1,0-1,0 1,1-1,-1 1,0 0,0-1,0 1,0 0,1 0,-1 0,0 0,0 0,0 0,1 0,-1 0,0 1,0-1,0 0,0 1,1-1,-1 1,0-1,0 1,0-1,0 1,0 0,0-1,0 1,-1 0,1 0,0 0,0 0,0 0,-1 0,1 0,-1 0,1 0,-1 0,25 67,-24-63,9 42,-8-36,-1 1,2 0,-1-1,2 0,-1 0,2 0,-1 0,2-1,-1 1,1-1,1-1,0 1,3 2,-8-10,0-1,0 1,0-1,0 1,0-1,1 0,-1 0,0 0,1 0,-1 0,1 0,-1-1,1 1,-1-1,1 0,0 0,-1 0,1 0,-1 0,1-1,-1 1,1-1,-1 1,1-1,-1 0,1 0,-1 0,0 0,1-1,-1 1,0 0,0-1,0 0,0 0,0 1,-1-1,1 0,0-1,61-87,-59 84,79-167,-75 148</inkml:trace>
  <inkml:trace contextRef="#ctx0" brushRef="#br0" timeOffset="1401.52">2202 778,'21'-17,"-1"0,-1-2,-1 0,0-1,-1-1,13-21,-29 41,1 0,-1 0,0 0,0-1,1 1,-1 0,0 0,0-1,0 1,0-1,0 1,-1-1,1 1,0-1,-1 1,1-1,-1 1,0-1,1 0,-1 1,0-1,0 0,0 0,0 1,0-1,0 0,-1 1,1-1,0 1,-1-1,0 0,1 1,-1-1,0 1,0-1,0 1,0 0,0-1,0 1,0 0,0-1,0 1,-1 0,1 0,0 0,-1 0,1 1,-1-1,1 0,-1 0,1 1,-1-1,0 1,1 0,-1-1,0 1,0 0,-9 4,0 1,0 0,1 1,0 0,0 0,0 1,1 0,0 1,1 0,-1 1,1 0,1 0,0 0,0 1,1 0,-4 9,6-13,0 0,0 1,1 0,-1 0,1 0,1 0,0 0,0 0,0 1,1-1,0 1,0-1,1 1,0-1,0 1,1-1,0 1,0-1,1 1,0-1,0 0,0 0,1 0,1 0,-1 0,1 0,0-1,4 6,3-5,0-1,1 0,-1 0,1-1,0 0,0-1,1-1,-1 0,1-1,0 0,0 0,-1-2,1 1,0-2,0 0,0 0,0-1,-1-1,1 0,-1-1,0 0,0-1,0 0,0-1,-1 0,0-1,-1 0,1-1,-1 0,-1-1,4-4,9-11,-1 0,-1-2,-2-1,0 0,-2-1,-1-1,-2 0,0-1,-2-1,6-28,-16 57,1-1,-1 0,0 0,0 0,0 0,0 0,0 0,-1-1,1 1,-1 0,0 0,0 0,0-1,-1 1,1 0,-1 0,1 0,-1 0,0 0,0 0,-1 0,1 0,-1 0,1 0,-1 0,0 1,0-1,0 1,0-1,0 1,-1 0,1 0,-1 0,0 0,1 1,-1-1,0 1,0-1,0 1,0 0,0 0,0 0,0 1,0-1,-2 1,-6 3,1 1,0 0,1 1,-1 1,1-1,0 1,0 1,1 0,0 0,0 0,1 1,0 0,0 1,1-1,0 1,0 1,1-1,0 2,3-8,0-1,0 1,1 0,-1 0,1 0,0 0,-1 0,2 0,-1 0,0 0,1 0,-1 0,1 0,0 1,0-1,0 0,0 0,1 0,-1 1,1-1,0 0,0 0,0 0,0 0,1 0,-1 0,1-1,-1 1,1 0,0-1,0 1,0-1,1 0,-1 0,1 0,-1 0,1 0,0 0,-1-1,1 1,1-1,12 4,1-2,-1-1,1 0,0-1,0 0,0-1,0-1,11-3,71 0,-96 5,1-1,0 1,0-1,-1 1,1 0,0 0,-1 1,1-1,-1 1,1 0,-1-1,0 2,0-1,0 0,0 1,0-1,0 1,-1 0,1 0,-1 0,0 0,0 0,0 0,0 1,-1-1,1 1,-1-1,0 1,0 0,0-1,0 1,-1 0,0 0,1 0,-2-1,1 1,0 0,-1 0,0 2,-4 23,-2-4</inkml:trace>
  <inkml:trace contextRef="#ctx0" brushRef="#br0" timeOffset="2069.032">3387 551,'-45'33,"14"-11,0 1,1 2,1 1,1 1,-20 26,46-51,0-1,0 1,0 0,0 0,1 0,-1 0,0 0,1 0,0 1,-1-1,1 0,0 1,0-1,1 1,-1-1,0 1,1 0,-1-1,1 1,0 0,0-1,0 1,0-1,1 1,-1 0,1-1,-1 1,1-1,0 1,0-1,0 1,0-1,1 0,-1 1,0-1,1 0,0 0,0 0,-1 0,1 0,0-1,0 1,1-1,-1 1,10 0,0-1,-1 0,1-1,-1-1,1 0,0 0,-1-1,1 0,-1-1,0-1,0 1,0-2,-1 0,1 0,-1-1,0 0,-1 0,1-1,-1-1,0 0,42-24,-41 25,-9 6,0 0,0 0,0 0,0-1,0 1,0 0,0 0,0 0,0 1,1-1,-1 0,0 0,1 1,-1-1,0 0,1 1,-1 0,1-1,-1 1,1 0,-1-1,1 1,-1 0,1 0,-1 1,1-1,-1 0,0 0,1 1,-1-1,1 0,-1 1,1 0,-1-1,0 1,0 0,1 0,-1-1,0 1,0 0,0 0,0 1,0-1,0 0,0 0,0 0,0 1,-1-1,6 17,-6-14,1 0,-1 0,1 0,0 0,0 0,0 0,1 0,-1-1,1 1,0 0,0-1,0 1,1-1,-1 0,1 0,0 0,0 0,0 0,0-1,0 1,1-1,-1 0,1 0,-1 0,1-1,0 1,0-1,0 0,0 0,0 0,0 0,6-4,1 0,-1-1,0 0,0 0,0-1,-1-1,1 1,-1-2,-1 1,1-1,-1 0,-1-1,1 0,-1 0,0-1,-1 0,0 0,-1 0,5-10,-9 17,35-51,-2-2,-3-1,21-55,-43 90,-1 0,-2-1,0 0,-1 0,-1-1,-1 0,-1 1,-1-1,-1 0,-1 0,-1 1,-4-18,3 31,0-1,0 1,0 0,-1 0,-1 0,0 0,0 1,0 0,-1 0,-1 0,1 1,-2-1,5 5,1 1,-1-1,0 1,1 0,-1 0,-1 0,1 0,0 1,0-1,0 1,-1 0,1 0,-1 0,1 0,-1 1,1-1,-1 1,0 0,1 0,-1 0,1 1,-1-1,1 1,-1 0,1 0,-1 0,1 0,0 1,0-1,-1 1,1 0,0 0,1 0,-2 1,-3 3,0 1,1 0,0 0,0 1,0 0,1 0,0 0,1 1,0-1,0 1,1 0,0 0,1 0,0 1,0-1,1 1,0-1,0 1,1 0,0 15,1 1,1-1,1 0,2 0,0 0,7 17,4 0,2 0,2-1,2-1,1 0,3-2,0-1,3-2,1 0,1-2,2-1,12 7,85 52,-90-79,-26-15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51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337 117,'0'-5,"0"1,0-1,0 1,0-1,-1 1,1-1,-1 1,0 0,-1-1,1 1,-1 0,1 0,-2 0,1 0,0 0,-1 0,1 1,-1-1,0 1,0-1,0 1,-1 0,1 1,-1-1,0 0,0 1,0 0,0 0,0 0,0 1,0-1,-1 1,1 0,-1 0,1 0,0 1,-1 0,1-1,-1 2,1-1,-1 0,1 1,-1 0,1 0,-1 0,1 1,-3 1,-10 9,1 1,0 1,0 1,1 0,1 1,1 1,0 0,2 0,0 2,0-1,2 1,0 1,-5 18,12-32,1 0,0 1,0-1,1 1,-1-1,1 1,0-1,1 0,0 1,0-1,0 1,1-1,0 0,0 0,1 0,-1 0,1 0,1-1,-1 1,1-1,0 0,0 0,0 0,1-1,0 1,0-1,0 0,0 0,0-1,1 0,0 0,0 0,0 0,0-1,0 0,0-1,0 1,1-1,-1 0,3-1,7-2,0 0,0-2,0 0,-1-1,0 0,0-1,0-1,0 0,-1-1,-1-1,1 0,-1-1,-1 0,0-1,0-1,1-2,73-56,-83 69,0 0,0 0,0 0,0 1,0-1,0 1,0 0,0 0,0 0,0 0,0 1,0-1,0 1,0-1,0 1,0 0,0 0,0 1,-1-1,1 1,0-1,-1 1,0 0,1 0,-1 0,0 0,0 0,0 0,0 1,0-1,0 1,-1-1,1 1,-1 0,0 0,0 0,0-1,0 1,0 0,-1 0,1 0,-1 2,14 21,-7-15,1 0,0 0,0-1,1 0,0-1,1 0,0 0,1-1,0 0,2 1,7 0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50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1 878,'18'-92,"-14"64,1 0,2 1,1-1,0 2,8-14,-16 41,0 0,1 0,-1 0,0 0,1 0,-1-1,1 1,-1 0,1 0,0 0,-1 0,1-1,0 1,-1 0,1-1,0 1,0-1,0 1,-1 0,1-1,0 0,0 1,0-1,0 0,0 1,0-1,0 0,0 0,0 0,0 0,0 0,0 0,0 0,0 0,0 0,0 0,0-1,0 1,0 0,0-1,0 1,-1-1,1 1,0-1,0 1,0-1,0 1,-1-1,1 0,0 0,-1 1,1-1,-1 0,1 0,-1 0,1 0,-1 1,1-1,-1 0,0 0,1 0,2 25,-3-17,0 0,0 0,0 0,1 0,0 0,0 0,1 0,0 0,0 0,1-1,0 1,0-1,0 0,1 0,0 0,0 0,0-1,1 0,0 1,0-2,0 1,0 0,1-1,0 0,0-1,1 1,1-5,-1-1,1 1,0-1,-1-1,0 0,1 0,-1 0,0-1,0 0,-1 0,1-1,-1 0,0 0,0-1,-1 1,0-1,0 0,0-1,-1 1,1-1,-2 0,1 0,-1 0,0 0,1-5,8-9,0 2</inkml:trace>
  <inkml:trace contextRef="#ctx0" brushRef="#br0" timeOffset="421.527">649 568,'-11'3,"-1"1,1 0,0 1,0 0,1 1,-1 0,1 1,1 0,-1 1,1-1,0 2,1-1,0 1,0 1,1-1,1 1,-1 2,5-10,1 1,0-1,0 1,1-1,-1 1,0-1,1 1,-1-1,1 1,0 0,0-1,0 1,1 0,-1-1,0 1,1-1,0 1,-1-1,1 1,0-1,0 1,1-1,-1 0,0 0,1 1,-1-1,1 0,0 0,0-1,0 1,0 0,0 0,0-1,0 0,1 1,-1-1,0 0,1 0,4 2,-1-1,1 0,0 0,-1-1,1 0,0 0,0-1,0 0,0 0,0 0,0-1,0 0,0-1,0 0,8-5,-1-1,0 0,0-1,-1-1,-1 0,0-1,0 0,-1-1,0 0,-1-1,0 0,-1 0,-1-1,0 0,-1-1,0 0,1-7,13-18,0 1,-2-1,-1-1,-2-1,-2 0,-2 0,6-43,-16 73,-2 0,1 0,-2 0,1 0,-2 1,1-1,-2 0,0 1,0-1,-4-7,6 15,-1 0,1 1,-1-1,0 1,-1-1,1 1,0 0,-1 0,0 0,1 0,-1 0,-1 1,1-1,0 1,0 0,-1 0,1 0,-1 0,0 1,0-1,1 1,-1 0,0 0,0 1,0-1,0 1,0 0,0 0,0 0,0 0,0 1,0 0,-1 0,-7 3,0 1,1 1,-1 0,1 0,1 1,-1 1,1-1,0 2,1-1,0 2,1-1,-1 1,2 0,-1 1,2 0,-1 0,2 0,-1 1,-1 6,0 5,1 1,1 0,1 0,1 1,1-1,1 1,1-1,2 1,0-1,2 0,0 1,2-1,4 13,-2-18,1-1,1 1,0-1,1-1,1 0,0 0,2-1,0-1,0 0,1-1,1-1,1 0,0-1,0-1,13 6,-1 0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4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50,'5'38,"2"28,-1 11,-1-2,-2-4,0-4,-2-5,-1-8,0-3,0-6,-5-5,-2-5,1-4,1-2,1-1,-3-6,-1-6</inkml:trace>
  <inkml:trace contextRef="#ctx0" brushRef="#br0" timeOffset="398.45">0 473,'189'-17,"1"7,6 9,-195 1,1-1,-1 0,1 1,-1-1,1 1,-1-1,1 1,-1 0,1-1,-1 1,1 0,-1 0,1 0,0 0,-1 0,1 1,-1-1,1 0,-1 1,1-1,-1 1,1-1,-1 1,0 0,1 0,-1 0,0-1,1 1,-1 0,0 1,0-1,0 0,0 0,0 0,0 1,0-1,-1 0,1 1,0-1,-1 1,1-1,-1 1,1-1,-1 1,0-1,0 1,0-1,0 1,0 0,0-1,-75 83,72-80,-1-1,1 1,0 0,0 0,0 0,1 0,-1 0,1 1,0-1,1 1,-1-1,1 1,0 0,0 0,0-1,0 1,1 0,0 0,0 0,0 0,1 0,0-1,0 1,0 0,0 0,1-1,-1 1,1-1,1 1,-1-1,1 0,-1 0,1 0,0 0,0 0,1-1,-1 0,4 3,-2-3,2 0,-1 0,0-1,1 1,-1-1,1-1,-1 1,1-1,0-1,0 1,-1-1,1 0,0 0,0-1,-1 0,1 0,0-1,-1 0,1 0,-1 0,0-1,0 0,0 0,0-1,0 0,0 0,-1 0,0 0,0-1,0 0,-1 0,0 0,1-1,-2 1,1-1,-1 0,0 0,0 0,0-1,-1 1,0-1,-1 1,1-1,-1-3,-1 6,-1 1,0-1,0 0,0 1,-1-1,1 1,-1-1,0 1,0-1,0 1,0 0,-1 0,1 0,-1 1,0-1,0 0,0 1,0 0,0 0,0 0,-1 0,1 0,-4-1,-15-6</inkml:trace>
  <inkml:trace contextRef="#ctx0" brushRef="#br0" timeOffset="1251.653">1045 50,'103'1,"-34"1,1-2,0-4,-1-3,1-3,4-21,-73 31,0 0,0 0,0 1,1-1,-1 1,0-1,0 1,0-1,0 1,0 0,-1 0,1-1,0 1,0 0,0 0,-1 0,1 0,0 0,-1 0,1 0,-1 0,1 0,-1 0,1 0,-1 0,0 0,0 1,1-1,-1 0,0 0,0 0,0 0,0 1,-1-1,1 0,0 0,0 0,-1 0,1 0,0 0,-1 1,1-1,-1 0,1 4,-4 163,3-41,-5 1,-5-1,-24 100,-28-19,58-196,-1 1,0-2,-1 1,0-1,-1 0,0 0,0-1,-1 0,-1-1,0 0,0 0,-1-1,1 0,-2-1,-1 1,9-7,0 1,0 0,0-1,0 0,0 0,0 0,0 0,0-1,0 1,0-1,0 0,-1 0,1-1,0 1,0-1,0 0,0 0,0-1,0 1,0-1,1 1,-1-1,1-1,-1 1,1 0,-1-1,1 1,0-1,0 0,1 0,-1-1,0 1,1 0,0-1,0 1,0-1,0 0,1 0,-1 0,1 0,0 0,0 0,1 0,-1 0,1 0,0-16,1 1,1 0,1-1,0 1,2 0,0 1,1-1,1 1,0 0,2 1,0-1,1 2,0-1,1 2,12-13,2 0,1 0,2 1,1 2,0 1,11-5,-31 22,0 1,1 0,0 1,1 0,-1 0,1 1,0 0,0 1,0 1,0 0,1 0,-1 1,1 0,-1 1,8 1,-1 3</inkml:trace>
  <inkml:trace contextRef="#ctx0" brushRef="#br0" timeOffset="1513.352">1976 615,'-5'34,"-1"10</inkml:trace>
  <inkml:trace contextRef="#ctx0" brushRef="#br0" timeOffset="1666.234">1919 163,'0'0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46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30,'-7'10,"0"0,1 1,0-1,0 1,1 0,1 1,0-1,0 1,1 0,1 0,0 0,1 0,0 0,0 1,2-1,-1 0,2 0,-1 1,2-1,0 0,-2-9,0-1,0 1,0-1,0 1,1-1,-1 0,1 1,0-1,0 0,-1 0,1 0,0-1,1 1,-1 0,0-1,1 1,-1-1,0 0,1 0,-1 0,1 0,0 0,-1 0,1-1,0 0,0 1,-1-1,1 0,0 0,-1 0,1-1,0 1,0-1,-1 1,1-1,-1 0,1 0,0 0,0-1,4-1,-1 0,1-1,0 0,-1-1,0 1,0-1,0 0,-1-1,1 0,-1 1,-1-1,1-1,1-3,-2 3,-1-1,0 1,0-1,-1 1,0-1,0 0,-1 0,0 1,0-1,-1 0,0 0,0 0,-1 0,0 0,0 0,-1 0,0 0,-1 1,1-1,-2 1,1 0,-1 0,0 0,0 0,-1 1,0-1,-5-4,6 8,0 1,0-1,0 1,0 0,-1 0,1 0,-1 0,0 1,1 0,-1 0,0 0,0 1,1 0,-1 0,0 0,0 0,0 1,0-1,1 1,-1 1,0-1,-3 2,-10 4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46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57,'0'224,"0"-218,1-1,-1 1,1 0,0 0,1-1,-1 1,1-1,0 1,1-1,-1 0,1 0,0 0,0 0,1 0,-1-1,1 0,0 1,0-1,1-1,-1 1,1 0,0-1,0 0,0 0,0-1,0 0,1 1,-1-2,1 1,-1-1,1 1,0-2,-1 1,1-1,0 1,0-2,-1 1,1-1,0 1,0-2,-1 1,1-1,0 0,15-12,-1-2,0-1,-1-1,0 0,-2-1,0-1,-2-1,0 0,11-22,31-43,-56 87,1-1,0 1,-1 0,1 0,-1-1,1 1,-1 0,1 0,-1 0,0 1,1-1,-1 0,0 0,0 1,0-1,0 1,0-1,0 1,0-1,-1 1,1-1,-1 1,1 0,-1-1,1 1,-1 0,0 0,0-1,0 1,0 0,0 1,2 5,50 112,-49-116,-1 0,2 0,-1 0,0 0,1-1,0 0,0 1,0-1,0-1,0 1,0 0,1-1,-1 0,1 0,0 0,0-1,0 0,0 0,0 0,0 0,0-1,0 0,0 0,3 0,3-3,0 0,0-1,-1 0,1 0,-1-1,0-1,-1 0,1 0,-1-1,0 0,-1 0,0-1,0 0,0 0,-1-1,2-4,0 3,34-58,-35 52</inkml:trace>
  <inkml:trace contextRef="#ctx0" brushRef="#br0" timeOffset="407.063">1524 29,'-53'24,"1"-2,0 1,2 3,2 3,0 1,-13 13,6 23,54-64,0 0,0-1,0 1,1 0,-1 0,1 0,-1 0,1 0,0 0,-1 0,1-1,0 1,1 0,-1 0,0 0,0 0,1 0,-1 0,1 0,0 0,-1-1,1 1,0 0,0-1,0 1,0 0,1-1,-1 1,0-1,1 0,-1 1,1-1,-1 0,1 0,-1 0,1 0,0 0,0 0,-1 0,1-1,0 1,0-1,11 3,-1-1,1-1,-1 0,1 0,-1-1,1-1,-1 0,1-1,-1 0,1-1,-1-1,0 0,-1 0,1-1,-1-1,0 1,0-2,0 0,-1 0,0-1,0 0,-1-1,7-8,64-40,-78 56,-1 0,1 0,0-1,0 1,0 0,0 1,0-1,0 0,0 1,1-1,-1 1,0-1,0 1,0 0,0 0,1 0,-1 0,0 1,0-1,0 0,0 1,1 0,-1-1,0 1,0 0,0 0,0 0,-1 0,1 1,0-1,0 0,-1 1,1-1,-1 1,1 0,-1 0,0-1,1 1,-1 0,0 0,0 0,-1 0,1 0,0 0,-1 0,1 0,-1 1,1-1,-1 0,0 1,22 78,-10-61</inkml:trace>
  <inkml:trace contextRef="#ctx0" brushRef="#br0" timeOffset="921.42">1863 86,'-2'12,"-2"1,1 0,1 0,0 0,1 0,0 0,1 0,0 0,1 0,0 0,1 0,1 0,0 0,1-1,0 1,1-1,0 0,1 0,3 3,-6-12,-1 0,1-1,0 0,0 0,0 0,0 0,1 0,-1 0,0-1,1 1,-1-1,1 0,-1 0,1-1,0 1,-1-1,1 0,0 0,-1 0,1 0,0 0,-1-1,1 0,0 0,-1 0,1 0,-1 0,1-1,-1 1,0-1,0 0,0 0,2-2,88-87,-7-47,-86 138,0 1,0-1,0 0,0 1,1-1,-1 0,0 0,0 1,0-1,1 0,-1 1,0-1,0 0,1 0,-1 1,0-1,1 0,-1 0,0 0,1 0,-1 1,0-1,1 0,-1 0,0 0,1 0,-1 0,0 0,1 0,-1 0,0 0,1 0,-1 0,1 0,-1 0,0 0,1 0,-1-1,0 1,1 0,-1 0,0 0,0 0,1-1,-1 1,0 0,1 0,-1-1,0 1,0 0,0 0,1-1,-1 1,0 0,0-1,0 1,0 0,1-1,-1 1,1 37,-1-32,-19 251,-10-24,24-200,4-22,0 0,0 0,-1 0,0 0,-1 0,0-1,0 1,-1-1,-1 0,0 0,0 0,0-1,-1 1,-3 1,7-8,0-1,0 0,0 1,-1-1,1 0,0-1,-1 1,1 0,-1-1,1 1,-1-1,1 0,-1 0,1 0,-1 0,0 0,1 0,-1-1,1 1,-1-1,1 0,0 0,-1 0,1 0,0 0,0 0,-1-1,1 1,0-1,0 1,1-1,-1 0,0 0,0 0,1 0,-1 0,1 0,0 0,0 0,0-1,0 1,0 0,0-1,0 1,1-1,-1 1,1-1,0 1,0-1,0 1,0-1,0 0,1 1,-1-2,0-6,1-1,0 1,0-1,1 1,0-1,1 1,0 0,1 0,0 0,0 0,1 1,1 0,-1 0,3-1,5-4</inkml:trace>
  <inkml:trace contextRef="#ctx0" brushRef="#br0" timeOffset="1254.842">2738 0,'-19'19,"8"-9,-1 0,2 1,-1 1,2 0,0 0,0 1,1 0,0 0,1 1,0 2,7-13,-1 1,1-1,0 0,0 0,0 0,1 0,-1 1,1-1,-1 0,1 0,0 0,0 0,1 0,-1-1,1 1,-1 0,1 0,0-1,0 1,0-1,0 0,0 1,1-1,-1 0,1-1,-1 1,1 0,0-1,0 1,-1-1,1 0,0 0,1 0,51 49,-54-44,-1 1,0 0,-1-1,1 1,-1-1,0 1,-1-1,1 1,-1-1,-1 0,1 0,-1 0,0 0,-1 0,1-1,-1 1,0-1,0 0,-1 0,1-1,-1 1,0-1,-1 0,1 0,-3 0,-1 5,0-1,-1 0,1-1,-2 0,1-1,-1 0,0-1,0 0,-1 0,0-2,1 1,-5-1,-6 0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53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1,'-5'9,"4"4,1-5,6-5,2-7,4-3,-4 5,-9 2,-4 6,-6 3,-1-2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41:36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478 119,'2'-3,"-1"0,0 0,0 0,0 0,0 0,0-1,-1 1,1 0,-1 0,0 0,0-1,0 1,0 0,-1 0,1 0,-1-1,0 1,0 0,0 0,0 0,-1 0,1 0,-1 1,0-1,1 0,-1 1,-1-1,1 1,0 0,0 0,-1 0,0 0,1 0,-1 0,0 0,0 1,0 0,0-1,0 1,0 0,0 1,0-1,0 0,-1 1,-14-3,0 0,0 1,0 1,0 1,0 0,0 2,0 0,0 1,0 0,0 2,1 0,0 1,0 1,0 0,1 1,0 1,1 1,-9 6,17-10,0 0,0 1,1 0,0 0,0 1,0-1,1 1,0 0,1 1,0-1,0 1,1 0,0 0,0 0,1 0,1 1,-1-1,1 0,1 1,0-1,0 1,1-1,0 1,1-1,0 2,3-5,0 0,1-1,0 1,0-1,0 0,0-1,1 0,0 0,0 0,0-1,0 1,0-2,1 1,-1-1,1 0,0-1,0 0,-1 0,1-1,0 0,7 0,2-3,0 0,0-1,0-1,0 0,-1-2,0 0,0 0,-1-2,0 0,0 0,-1-1,0-1,-1-1,0 0,-1 0,0-1,-1-1,-1 0,4-6,33-94,-26 208,-20-80,1 0,0 0,1 0,1 0,0 0,1-1,1 0,0 0,1 0,0-1,0 0,2 0,-1-1,2 0,-1 0,1-1,1-1,0 0,7 5,-11-13,-1 0,1 0,0 0,-1-1,1-1,0 1,-1-1,1 0,-1 0,1-1,-1 0,0 0,0 0,1-1,-2 0,1 0,0 0,-1-1,1 0,-1 0,0-1,0 1,-1-1,1 0,2-5,6-4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8:46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678 395,'-28'74,"-130"349,11-96,116-255,123-230,-81 132</inkml:trace>
  <inkml:trace contextRef="#ctx0" brushRef="#br0" timeOffset="434.097">621 452,'0'-15,"0"23,0 25,18 271,-9-225,24 103,-33-179,1 1,-1-1,1 0,-1 0,1 0,0-1,1 1,-1 0,0 0,1 0,-1-1,1 1,0-1,0 1,0-1,0 0,0 0,1 0,-1 0,0 0,1 0,0-1,-1 1,1-1,0 0,0 0,0 0,0 0,0 0,0-1,0 1,0-1,0 0,0 0,0 0,0 0,0 0,0-1,3 0,8-13,0-1,-1 0,-1-1,0-1,-1 0,0 0,-2-1,0 0,-1-1,1-7,8-13,27-57,-5-1,-4-3,-4 0,5-44,-27 64,-8 69</inkml:trace>
  <inkml:trace contextRef="#ctx0" brushRef="#br0" timeOffset="2416.52">1242 819,'-6'2,"-1"0,1 0,-1 1,1 0,0 0,0 1,1 0,-1 0,1 0,0 0,0 1,0 0,0 0,1 0,0 1,0 0,0-1,1 1,0 0,0 1,1-1,0 1,0-1,0 1,1-1,0 1,0 0,0 0,1 0,0 0,1-1,-1 1,1 0,1 0,-1 0,0-4,0 0,-1 0,1 0,0 0,0 0,1 0,-1 0,1 0,-1 0,1-1,0 1,0-1,0 1,1-1,-1 0,0 0,1 0,-1 0,1 0,0 0,0-1,0 1,-1-1,1 0,1 0,-1 0,0 0,0-1,0 1,0-1,0 0,1 0,-1 0,3 0,1-1,0-1,-1 1,1-1,-1 0,1 0,-1-1,0 0,0 0,0 0,0-1,-1 0,1 0,-1 0,0-1,0 0,0-1,1-2,0 0,-1-1,0 1,-1-1,0 0,-1 0,1 0,-2-1,1 1,-1-1,-1 0,0 1,0-1,-1 0,0 0,-1 0,0 1,0-1,-1 0,-1-1,1 7,1 0,-1 1,0-1,-1 1,1-1,-1 1,0 0,1 0,-1 0,-1 0,1 1,0-1,-1 1,1 0,-1 0,1 0,-2 0,-17-6</inkml:trace>
  <inkml:trace contextRef="#ctx0" brushRef="#br0" timeOffset="2831.611">1779 254,'-11'197,"-18"126,-34-68,56-243,8-17,4-7</inkml:trace>
  <inkml:trace contextRef="#ctx0" brushRef="#br0" timeOffset="3064.042">1440 734,'44'-4,"23"-3,5 1,-5 1,-8 1,-10 2,-9 1,-6 0,-4 1,-7 1</inkml:trace>
  <inkml:trace contextRef="#ctx0" brushRef="#br0" timeOffset="3449.405">2005 819,'30'-12,"-1"-2,0 0,0-2,-2-1,0-1,-1-2,13-12,-37 31,0 1,0-1,0 0,0 0,0-1,0 1,-1 0,1-1,0 1,-1-1,1 1,-1-1,0 0,1 1,-1-1,0 0,0 0,0 0,0 0,-1 0,1 0,0 0,-1 0,0 0,1 0,-1-1,0 1,0 0,0 0,0 0,0 0,-1-1,1 1,-1 0,0 0,1 0,-1 0,0 0,0 0,0 0,0 0,0 1,-1-1,1 0,-5 0,1 1,-1 0,0-1,0 2,1-1,-1 1,0 0,0 0,0 0,1 1,-1 0,0 0,1 1,-1-1,1 1,-1 1,1-1,0 1,0 0,0 0,0 0,-3 3,-93 91,89-86,1 1,0 0,1 1,1 0,0 1,1 0,1 0,0 1,0 0,2 0,0 1,0-1,2 1,0 0,1 0,0 2,2-14,0-1,1 0,-1 1,1-1,0 1,0-1,0 0,0 0,1 0,-1 0,1 0,0 0,0 0,0 0,0 0,0-1,1 1,-1-1,1 0,-1 0,1 0,0 0,0 0,0 0,0-1,0 1,1-1,-1 0,0 0,1 0,-1-1,0 1,1-1,2 0,6 1,1-1,0-1,-1 0,1-1,-1 0,1-1,-1 0,10-4,160-87,-152 74</inkml:trace>
  <inkml:trace contextRef="#ctx0" brushRef="#br0" timeOffset="3818.405">2653 621,'-4'5,"-84"103,86-105,0 0,0 1,1-1,-1 1,1-1,0 1,0 0,0-1,0 1,1 0,-1 0,1-1,0 1,0 0,1 0,-1 0,1 0,0-1,0 1,0 0,0-1,1 1,-1-1,1 1,0-1,0 0,0 0,1 0,-1 0,1 0,-1 0,1-1,3 3,34 20,-35-24,-1 1,1 0,-1 0,1 0,-1 1,0 0,0 0,0 0,-1 0,1 0,-1 1,1 0,-1-1,0 1,-1 0,1 1,-1-1,1 0,-1 1,-1-1,2 6,-4-5,-1 0,0 0,-1 0,1 0,-1 0,0-1,0 1,0-1,-1 0,0 0,1 0,-1 0,-1 0,1-1,0 0,-1 0,0 0,0-1,0 1,0-1,0 0,0-1,0 1,-1-1,1 0,-1 0,1-1,-4 0,-18 8,22-6,0-1,1 1,-1-1,0 1,0-1,0-1,0 1,0-1,0 0,0 0,0 0,0-1,0 0,0 0,0 0,0 0,-2-2,-9-8</inkml:trace>
  <inkml:trace contextRef="#ctx0" brushRef="#br0" timeOffset="5883.582">3783 734,'-11'14,"2"1,-1-1,2 1,0 1,1 0,0 0,1 0,1 1,1 0,0 0,1 0,1 0,1 1,1-15,0-1,0 0,0 1,0-1,1 0,-1 0,1 1,-1-1,1 0,0 0,0 0,0 0,0 0,0 0,1 0,-1 0,0 0,1-1,-1 1,1 0,0-1,0 0,0 1,-1-1,1 0,0 0,1 0,-1 0,0 0,0 0,0-1,0 1,1-1,-1 1,0-1,1 0,-1 0,0 0,1 0,86-29,-73 19,-1 0,0-1,-1-1,-1 0,0-1,0 0,-1-1,-1-1,0 0,-1 0,-1-1,0 0,-1 0,-1-1,0-4,-5 17,-1 0,0 0,0 0,-1-1,1 1,-1 0,0-1,0 1,0 0,-1-1,1 1,-1 0,0 0,0-1,-1 1,1 0,-1 0,0 1,0-1,0 0,-1 0,1 1,-1 0,0-1,0 1,0 0,0 0,-1 1,1-1,-1 1,1-1,-1 1,0 0,0 1,0-1,0 1,0 0,-3-1,-6-1,-1 0,1 1,0 0,-1 1,1 1,-1 0,1 1,-1 0,0 1,-15 5</inkml:trace>
  <inkml:trace contextRef="#ctx0" brushRef="#br0" timeOffset="6451.445">4093 988,'110'-198,"-110"196,1 0,0-1,-1 1,1 0,0-1,0 1,0 0,0 0,0 0,1 0,-1 0,0 0,1 1,0-1,-1 0,1 1,0-1,0 1,0-1,0 1,0 0,0 0,0 0,1 0,-1 0,0 1,0-1,1 1,-1-1,1 1,-1 0,0 0,1 0,-1 0,0 0,1 1,-1-1,0 1,1 0,-1-1,0 1,0 0,0 0,0 0,2 1,23 29,-25-27,1 0,-1 0,1 0,0 0,0-1,0 1,1-1,-1 0,1 0,0 0,0-1,0 1,0-1,0 0,0 0,0-1,1 1,-1-1,1 0,0 0,-1 0,1-1,0 1,5-5,0 0,0 0,-1-1,0 0,1 0,-2-1,1-1,-1 1,0-1,0-1,-1 1,0-1,0-1,-1 1,0-1,0 0,-1-1,-1 1,1-1,-2 0,1 0,-1 0,-1-1,0 1,0-1,-1 1,0-1,-1 0,-1-4,2-8</inkml:trace>
  <inkml:trace contextRef="#ctx0" brushRef="#br0" timeOffset="7420.456">5194 762,'171'-172,"-170"170,-1 1,1-1,0 1,-1-1,1 1,0-1,0 1,0 0,1 0,-1-1,0 1,0 0,1 0,-1 0,0 0,1 1,-1-1,1 0,-1 1,1-1,0 0,-1 1,1 0,-1-1,1 1,0 0,-1 0,1 0,0 0,-1 0,1 0,0 1,-1-1,1 1,-1-1,1 1,0-1,-1 1,1 0,-1 0,0 0,1-1,-1 1,0 1,1-1,-1 0,0 0,0 0,0 1,0-1,0 0,0 1,0 0,3 12,0 1,-1 0,0 0,-1 1,-1-1,0 0,-1 0,-2 14,1 1,9 184,-5-192,-1-1,-1 1,-1 0,-1-1,-1 1,-1-1,-1 0,-1 0,0 0,-2 0,0-1,-11 19,18-37,0-1,-1 1,1 0,0-1,-1 1,0-1,1 0,-1 1,0-1,0 1,0-1,0 0,0 0,0 0,0 1,0-1,-1 0,1 0,0-1,-1 1,1 0,0 0,-1-1,1 1,-1 0,1-1,-1 0,0 1,1-1,-1 0,1 0,-1 0,1 0,-1 0,0 0,1 0,-1-1,1 1,-1 0,1-1,-1 0,1 1,-1-1,1 0,-1 1,1-1,0 0,0 0,-2-1,-1-10,0 0,0 0,1 0,1-1,0 1,1 0,0-1,1 0,0 1,1-1,1 1,2-10,6-24,3 1,1 0,2 1,3 1,1 1,2 1,2 0,1 2,2 1,2 1,32-31,-54 59,-1 0,1 1,1 0,-1 1,2 0,-1 0,1 0,-1 1,2 0,-1 1,1 0,0 1,0 0,0 0,0 1,1 0,-1 1,2 0,-9 3,-1-1,1 1,0-1,-1 1,1 0,-1 0,1 0,-1 0,1 1,-1-1,0 1,0-1,0 1,0 0,0 0,0 0,0 0,0 0,-1 0,1 1,-1-1,1 0,-1 1,0-1,0 1,0-1,-1 1,1 0,-1-1,1 1,-1 0,0 2,-8 89,-2-68,0 0,-2-1,-1-1,-1 0,0-1,-2 0,-1-2,-16 17,20-25,0-2,0 0,-1 0,-1-2,0 1,0-2,-1 0,0-1,-8 2,22-7,0-1,0-1,0 1,0 0,0 0,-1-1,1 1,0-1,0 0,0 0,-1 1,1-1,0-1,0 1,-1 0,1-1,0 1,0-1,0 1,0-1,0 0,0 0,0 0,-1-1,-7-9</inkml:trace>
  <inkml:trace contextRef="#ctx0" brushRef="#br0" timeOffset="7936.612">5786 848,'42'-14,"-1"-1,-1-2,0-1,29-20,-58 32,119-84,-125 85,-1 1,1-1,-1 0,0 0,0 0,0 0,-1-1,0 1,0-1,0 0,-1 0,1 0,-2-1,1 1,-1 0,0-1,0 1,0-1,-1 1,0-1,-1 1,0-6,0 9,0 0,0 0,-1 0,1 0,-1 0,0 0,0 0,0 0,0 0,0 1,0-1,-1 1,1 0,-1 0,0 0,0 0,0 0,0 0,0 1,0 0,0-1,0 1,0 0,-1 1,1-1,0 0,-1 1,1 0,-1 0,1 0,0 0,-1 0,1 1,-1 0,1-1,0 1,0 1,-1-1,1 0,0 1,0-1,0 1,1 0,-1 0,0 0,1 0,-1 1,-1 1,-4 2,-1 0,1 1,0 0,1 1,0-1,0 2,1-1,0 0,0 1,1 0,-1 2,6-9,-1 0,1 0,0 0,-1 0,1 1,0-1,0 0,1 0,-1 0,0 0,1 1,-1-1,1 0,0 0,0 0,0 0,0 0,0-1,0 1,0 0,1 0,-1-1,1 1,-1-1,1 1,-1-1,1 1,0-1,0 0,0 0,0 0,0 0,0 0,0-1,0 1,0 0,0-1,0 0,84 15,-35-16,63 11,-113-9,1 0,0 0,-1 0,1 0,-1 0,1 0,-1 0,1 0,-1 0,0 1,0-1,1 1,-1-1,0 1,0-1,0 1,-1-1,1 1,0 0,-1 0,1-1,-1 1,1 0,-1 0,0 0,0-1,0 1,0 0,0 0,0 0,-1 0,1-1,0 1,-1 0,0 1,-31 66,22-51,5 14,11-23</inkml:trace>
  <inkml:trace contextRef="#ctx0" brushRef="#br0" timeOffset="8201.314">6549 650,'-3'12,"0"-1,2 1,-1 0,1 0,1 0,0 0,1 0,0 0,2 4,-3-13,0 0,1 0,0 0,-1 0,1 0,0 0,1 0,-1 0,0 0,1 0,0-1,0 1,-1 0,1-1,1 0,-1 1,0-1,1 0,-1 0,1-1,-1 1,1 0,0-1,0 1,0-1,0 0,0 0,0 0,0-1,0 1,0-1,0 1,1-1,-1 0,0-1,3 1,0-1,0-1,0 0,1 0,-1-1,0 1,-1-1,1 0,0-1,-1 1,0-1,0 0,0-1,0 1,-1-1,0 0,0 0,0 0,0-1,-1 1,0-1,0 0,-1 0,1 0,-1 0,-1-1,1 1,-1 0,0-1,0 1,-1-1,0 1,0-1,-1 1,1-1,-2 1,1 0,0-1,-1 1,-1 0,1 0,-1 0,0 0,-1-1,0 2,1 0,-1 1,-1 0,1 0,-1 0,1 1,-1-1,0 1,0 0,-1 1,1-1,0 1,-1 0,0 0,1 1,-1-1,0 1,0 1,0-1,0 1,1 0,-1 0,0 1,0 0,0 0,-5 2,-14 3</inkml:trace>
  <inkml:trace contextRef="#ctx0" brushRef="#br0" timeOffset="8852.519">7000 85,'-25'220,"8"-84,10-96,2 0,2 1,1 0,4 37,-2-77,0 0,0 0,0 0,0-1,0 1,0 0,0 0,0 0,1 0,-1 0,0-1,0 1,1 0,-1 0,1-1,-1 1,1 0,-1-1,1 1,-1 0,1-1,-1 1,1 0,0-1,-1 1,1-1,0 0,0 1,-1-1,1 0,0 1,0-1,0 0,0 0,-1 1,1-1,0 0,0 0,0 0,0 0,-1 0,1 0,0-1,0 1,0 0,0 0,-1-1,1 1,0 0,0-1,0 1,-1 0,1-1,0 1,-1-1,1 0,44-35,-41 32,8-10,1 0,1 1,0 0,0 1,1 1,1 0,0 1,1 1,-1 1,2 0,-1 1,1 1,0 0,0 2,4-1,-18 6,1 0,-1 0,0 0,0 1,0-1,-1 1,1 0,0 0,0 0,-1 1,0-1,1 1,-1 0,0 0,0 0,-1 0,1 0,0 1,-1-1,0 1,0 0,0-1,-1 1,1 0,-1 0,0 0,0 1,0-1,0 0,-1 0,0 0,0 1,0-1,0 0,-1 0,1 0,-1 1,0-1,-1 0,1 0,-1 0,1 0,-1-1,0 1,-2 2,-3 7,0 0,-1 0,-1-1,0 0,0-1,-1 0,-1 0,0-1,0-1,-1 0,0 0,-1-1,1 0,-2-2,1 1,-1-1,0-1,0-1,0 0,-1-1,1 0,-1-1,-10 0,22-2,1 0,-1-1,1 1,-1 0,1-1,0 0,-1 1,1-1,0 0,0 0,-1-1,1 1,0 0,0-1,0 1,1-1,-1 0,0 1,0-1,1 0,-1 0,1 0,0 0,0 0,-1-2,-5-14</inkml:trace>
  <inkml:trace contextRef="#ctx0" brushRef="#br0" timeOffset="9156.085">7423 114,'-28'431,"-11"-223,38-208,1 1,-1-1,1 0,0 1,-1-1,1 0,0 1,0-1,-1 0,1 1,0-1,0 0,-1 1,1-1,0 1,0-1,0 1,0-1,0 0,0 1,0-1,0 1,0-1,0 1,0-1,0 1,0-1,0 0,0 1,0-1,0 1,0-1,1 1,-1-1,0 0,0 1,1-1,-1 0,0 1,1-1,-1 0,0 1,1-1,-1 0,0 1,1-1,-1 0,0 0,1 0,-1 1,1-1,-1 0,1 0,-1 0,0 0,1 0,-1 0,1 0,-1 0,1 0,-1 0,9-7</inkml:trace>
  <inkml:trace contextRef="#ctx0" brushRef="#br0" timeOffset="9467.215">7564 650,'14'4,"1"0,-1-2,0 1,1-2,0 0,-1-1,1 0,0-1,-1-1,1 0,-1-1,0-1,0 0,0-1,0 0,-1-1,11-7,-19 9,-1 1,1-2,-1 1,-1 0,1-1,-1 0,1 0,-1 0,0 0,-1 0,0-1,0 1,0-1,0 0,-1 0,0 1,0-1,0-4,-1 7,1 0,-1 0,0-1,-1 1,1 0,0 0,-1 0,0 0,1 0,-1 0,-1 0,1 0,0 0,-1 0,1 1,-1-1,0 0,0 1,0 0,0-1,0 1,-1 0,1 0,-1 0,1 0,-1 1,0-1,1 1,-1-1,0 1,0 0,0 0,0 0,-3 0,-5 1,0 0,0 1,-1 0,1 1,0 0,0 1,0 0,1 1,-1 0,1 1,0 0,0 0,0 1,-1 2,1-2,0 2,0-1,0 1,1 1,0 0,1 0,0 1,0 0,1 0,0 0,1 1,0 0,1 1,0-1,1 1,0 0,1 0,0 1,1-1,0 0,1 1,1-1,0 1,0-1,1 1,3 10,0-16,1-1,-1 1,2-1,-1 0,1 0,-1-1,2 0,-1 0,0 0,1-1,0 0,0 0,1 0,-1-1,0 0,1-1,0 0,0 0,0 0,0-1,0-1,0 1,0-1,5-1,12 3</inkml:trace>
  <inkml:trace contextRef="#ctx0" brushRef="#br0" timeOffset="13537.509">7988 875,'3'-22,"1"0,2 0,0 0,1 1,2 0,0 0,1 1,0 0,2 0,1 2,0-1,15-15,69-71,-96 103,0 1,0-1,0 1,1 0,-1-1,0 1,1 0,-1 0,1 0,0 0,-1 0,1 0,0 1,0-1,-1 0,1 1,0 0,0-1,0 1,0 0,0 0,-1 0,1 0,0 0,0 0,0 1,0-1,0 0,-1 1,1 0,0-1,0 1,-1 0,1 0,-1 0,1 0,-1 0,1 0,-1 1,1-1,-1 0,0 1,0-1,0 1,0 0,0-1,0 1,0 0,0-1,-1 1,1 0,-1 0,1 1,3 20,0 1,-2-1,0 1,-2 0,0-1,-2 1,-2 12,-9 27,14-62,0-1,0 1,0-1,0 1,-1-1,1 1,0-1,0 0,0 1,0-1,0 0,0 0,0 0,0 0,0 0,0 0,0 0,0 0,0 0,0 0,0-1,0 1,0 0,0-1,0 1,0-1,0 1,0-1,0 1,-1-1,1 1,0-1,0 0,-1 0,1 1,0-1,-1 0,1 0,-1 0,1 0,-1 0,1 1,-1-1,0 0,1-1,159-156,-33 67,-126 90,0 0,1 1,-1-1,1 0,-1 1,1 0,-1-1,1 1,-1 0,1 0,-1 0,1 0,-1 0,1 0,-1 1,1-1,-1 0,1 1,-1-1,1 1,-1-1,0 1,1 0,-1 0,0-1,0 1,1 0,-1 0,0 0,0 0,0 1,0-1,0 0,0 0,-1 1,1-1,0 0,-1 1,1-1,-1 1,1-1,-1 1,0-1,1 1,-1-1,0 1,0 0,1 76,-10-39,6-28,0 0,0 1,1-1,0 1,1 0,0 0,1-1,0 1,1 0,0 0,1-1,0 1,1-1,1 1,1 2,6 4</inkml:trace>
  <inkml:trace contextRef="#ctx0" brushRef="#br0" timeOffset="95629.712">9483 141,'-2'2,"0"-1,0 1,1-1,-1 1,0 0,1-1,-1 1,1 0,-1 0,1 0,0 0,0 0,0 1,0-1,1 0,-1 0,0 1,1-1,-1 0,1 1,0-1,0 1,0-1,1 3,-2-2,-2 309,-25-142,27-97,1-72,0-1,0 1,0-1,1 1,-1-1,0 1,0-1,0 0,1 1,-1-1,0 1,0-1,1 0,-1 1,0-1,1 1,-1-1,0 0,1 1,-1-1,0 0,1 0,-1 1,1-1,-1 0,1 0,-1 0,1 0,-1 1,1-1,-1 0,1 0,-1 0,1 0,-1 0,0 0,1 0,-1 0,1 0,-1-1,1 1,-1 0,1 0,-1 0,1 0,-1-1,1 1,-1 0,0-1,1 1,-1 0,0-1,1 1,-1 0,0-1,1 1,-1 0,0-1,0 1,1-1,-1 1,0-1,0 1,0-1,1 1,10-13</inkml:trace>
  <inkml:trace contextRef="#ctx0" brushRef="#br0" timeOffset="96075.883">9766 141,'-45'165,"43"-161,1-1,0 1,0-1,0 1,0 0,1-1,-1 1,1 0,0-1,0 1,0 0,1 0,-1-1,1 1,0 0,0-1,0 1,1-1,-1 1,1-1,0 0,0 0,0 0,0 0,0 0,1 0,-1 0,1-1,0 1,0-1,0 0,0 0,0 0,1 0,-1 0,0-1,1 0,-1 1,1-1,0 0,-1-1,2 1,9 0,0-1,0 0,0-1,0 0,0-1,0-1,-1 0,1-1,-1 0,0-1,0-1,0 0,3-3,0-2,-3-1</inkml:trace>
  <inkml:trace contextRef="#ctx0" brushRef="#br0" timeOffset="96450.87">10133 1,'-21'22,"1"2,0 0,2 2,2 0,0 1,1 0,2 1,-4 13,13-28,0 1,1 0,1 0,0 1,1-1,1 0,0 0,0 1,2-1,0 0,0 0,1 0,5 12,-6-13,-1 0,0-1,-1 1,0 0,-1-1,-1 1,0-1,-3 10,2-11,1 1,0-1,1 1,0 0,1-1,0 1,1 0,0-1,2 8,-3-18,0 0,0-1,0 1,0 0,1 0,-1-1,0 1,0 0,1-1,-1 1,0 0,1-1,-1 1,1-1,-1 1,1 0,-1-1,1 1,0-1,-1 1,1-1,-1 0,1 1,0-1,-1 0,1 1,0-1,0 0,-1 0,1 0,0 1,0-1,-1 0,1 0,0 0,0 0,-1 0,1-1,0 1,0 0,-1 0,1 0,0-1,-1 1,1 0,0-1,-1 1,1 0,0-1,9-7</inkml:trace>
  <inkml:trace contextRef="#ctx0" brushRef="#br0" timeOffset="96699.993">10274 565,'-10'14,"-3"10,6 1,8-9,5-7</inkml:trace>
  <inkml:trace contextRef="#ctx0" brushRef="#br0" timeOffset="100428.981">12052 227,'-10'9,"2"4,3-6,6-3,8-8,7-8,-4-2,-8 7,-10 8,-4 10,-1 3</inkml:trace>
  <inkml:trace contextRef="#ctx0" brushRef="#br0" timeOffset="100834.071">12108 452,'-9'14,"1"6,2-7,-3-5,-4-3,0-4</inkml:trace>
  <inkml:trace contextRef="#ctx0" brushRef="#br0" timeOffset="97259.061">10923 114,'-267'104,"265"-103,0 0,0 0,0 0,1 0,-1 0,0 1,1-1,-1 0,1 1,0 0,-1-1,1 1,0 0,0 0,0-1,0 1,0 0,0 0,1 0,-1 0,1 0,-1 0,1 0,0 0,0 0,0 1,0-1,0 0,0 0,1 0,-1 0,0 0,1 0,0 0,0 0,-1 0,1 0,0-1,0 1,1 0,-1 0,0-1,1 1,-1-1,1 1,0 0,93 81,-84-77,0 1,-1 1,0 0,0 1,0 0,-1 0,-1 1,0 0,0 0,3 7,-8-11,1-2,-1 0,1 0,-1 1,-1-1,1 1,-1-1,1 1,-1 0,-1 0,1 0,-1 0,0 0,0 0,0 0,-1 1,1-1,-1 0,-1 0,1 1,-1-1,0 0,0 0,0 0,-1 0,0 0,0 0,0 0,0 0,-1-1,0 0,0 1,0-1,-1 1,-5 1,1 0,-1-1,0 0,0-1,0 1,-1-2,0 1,1-1,-1-1,0 0,-1 0,1-1,0 0,0-1,0 0,-1-1,-7-1,15 1,-1 0,1 0,0-1,0 1,0-1,0 0,0 0,1 0,-1 0,0 0,1-1,0 1,-1-1,1 1,0-1,0 0,1 0,-1 0,1 0,-1 0,1 0,-6-19</inkml:trace>
  <inkml:trace contextRef="#ctx0" brushRef="#br0" timeOffset="97596.671">10810 114,'14'-10,"15"-8,7 0,2 2,0 4,-3 4,-1 3,-3 3,-6 7,-2 1,-1 1,1-1,1-2,-3-1</inkml:trace>
  <inkml:trace contextRef="#ctx0" brushRef="#br0" timeOffset="99946.961">11318 170,'151'-22,"-36"25,-112-2,1 0,0 0,-1 0,1 0,-1 1,1-1,-1 1,0 0,0 0,0 0,0 1,0-1,0 1,-1-1,1 1,-1 0,0 0,0 0,0 0,0 1,0-1,-1 0,1 1,-1-1,0 1,0 0,0-1,-1 1,1 1,-2 5,-1 0,0-1,-1 1,0-1,-1 1,1-1,-2 0,1 0,-1-1,-1 1,1-1,-2-1,1 1,-1-1,0 0,0 0,-1-1,0 0,0 0,-2 3,-44 38,31-28,0 1,1 1,1 0,1 2,1 0,-7 13,25-33,0 0,0-1,1 1,-1 0,0 0,1-1,0 1,0 0,0 0,0 0,0-1,0 1,1 0,-1 0,1-1,0 1,-1 0,2-1,-1 1,0-1,0 1,1-1,-1 1,1-1,0 0,0 0,0 0,0 0,0 0,0 0,0-1,1 1,-1-1,0 1,1-1,0 0,-1 0,1 0,0 0,-1-1,1 1,0-1,0 1,-1-1,1 0,0 0,2-1,9 4,1-2,0 0,-1-1,1 0,0-1,-1-1,1 0,-1-1,0 0,0-2,0 1,5-4,0-2</inkml:trace>
  <inkml:trace contextRef="#ctx0" brushRef="#br0" timeOffset="103445.595">0 1525,'221'-19,"141"8,43-15,119 25,-142 29,70-16,-379-5,0-3,0-2,58-8,180-12,133 16,-225 3,206-28,-56 14,57-5,-97-8,82-4,-114 20,75-5,-138 12,68-23,92 14,-10-23,-19 13,-73 3,-2-6,134-5,-12 30,-117-28,20 28,-124-27,18 15,56-6,-68-10,85 28,-29-54,-137 25,-3 2,54-3,31 19,23-29,-213 36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3:3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21999 3756,'28'-10,"20"-3,6 1,-1 2,-5 3,-6 3,-5 2,-5 1,-2 1,-1 0,-7 1</inkml:trace>
  <inkml:trace contextRef="#ctx0" brushRef="#br0" timeOffset="284.885">21999 3982,'43'-5,"19"-1,4-1,-10-2,-9-1,-8 2,-5 2,-10 6,-3 4,-5 2</inkml:trace>
  <inkml:trace contextRef="#ctx0" brushRef="#br0" timeOffset="918.398">23184 3417,'-12'-2,"1"2,-1-1,0 2,1 0,-1 0,1 1,-1 0,1 1,0 0,0 1,0 0,1 1,-1 0,1 1,0 0,1 0,-1 1,1 0,0 1,1 0,0 0,0 1,-5 8,-7 6,0 1,2 1,0 1,2 0,1 1,1 1,1 0,2 1,1 0,-4 21,12-44,1 1,1-1,-1 0,1 0,0 1,1-1,-1 0,1 1,1-1,-1 0,1 0,0 0,0 0,1 0,-1-1,2 1,-1-1,0 0,1 0,0 0,0 0,1 0,-1-1,1 0,0 0,0 0,0-1,0 1,1-1,0 0,0-1,193 2,-161-7,-1-1,0-1,0-2,-1-2,30-11,-43 10,-5 1</inkml:trace>
  <inkml:trace contextRef="#ctx0" brushRef="#br0" timeOffset="-3581.164">20022 3953,'-5'19,"-1"12,0-1</inkml:trace>
  <inkml:trace contextRef="#ctx0" brushRef="#br0" timeOffset="-3078.056">20220 3643,'9'-6,"19"-13,1 2,1 1,0 1,1 2,16-5,-45 17,0 0,-1-1,2 1,-1 0,0 1,0-1,0 0,0 1,0-1,1 1,-1-1,0 1,0 0,1 0,-1 0,0 1,1-1,-1 0,0 1,0-1,0 1,0 0,1 0,-1 0,0 0,0 0,0 0,-1 0,1 1,0-1,0 1,-1 0,1-1,-1 1,1 0,-1 0,0 0,0 0,0 0,0 0,0 0,0 0,-1 0,1 0,-1 0,1 1,-1 1,-2 7,-1 1,0-1,-1 0,0 0,-1 0,0 0,-1-1,0 1,-1-2,0 1,0-1,-3 3,-22 32,-131 197,160-238,0-1,1 2,-1-1,1 0,0 0,0 1,0-1,1 1,-1 0,1-1,0 1,0 0,0 0,1 0,-1 0,1 0,0 0,0 0,0 0,0-1,1 1,0 0,0 0,0 0,0 0,0-1,1 1,0 0,-1-1,2 0,-1 1,0-1,0 0,1 0,0 0,0 0,0-1,0 1,0-1,0 0,0 0,1 0,-1 0,1 0,1 0,5-1,1 1,0-1,0 0,-1-1,1-1,0 0,0 0,-1-1,1 0,0-1,-1 0,0-1,0 0,0 0,0-1,-1 0,0-1,0 0,3-3,-1-4</inkml:trace>
  <inkml:trace contextRef="#ctx0" brushRef="#br0" timeOffset="-2564.514">20728 3558,'154'-83,"-152"81,0 1,0-1,0 1,0-1,0 1,1 0,-1 0,0 0,1 0,-1 1,1-1,-1 0,1 1,-1 0,1 0,0 0,-1 0,1 0,-1 0,1 1,-1-1,1 1,-1-1,1 1,-1 0,0 0,1 0,-1 1,0-1,0 0,0 1,0 0,0-1,0 1,0 0,0 0,-1 0,1 0,-1 0,1 0,-1 1,0-1,0 0,1 3,-5 6,1 0,-1 0,-1 0,0 0,0 0,-1-1,-1 0,0 0,0 0,-1-1,0 0,-6 6,1 1,-167 227,174-237,0 0,1 1,0-1,0 1,0 0,1 0,0 0,0 0,1 1,0-1,0 1,1 0,0-1,0 1,1 0,0-1,1 7,2-10,1-1,-1 1,1-1,0 1,0-1,0-1,0 1,0 0,1-1,-1 0,1 0,0-1,0 1,-1-1,1 0,0 0,0 0,0-1,0 0,0 0,0 0,0 0,0-1,0 0,5-1,3 1,-3 1,-2 0,1 0,-1 0,1-1,-1 0,1 0,-1-1,0 0,1 0,-1-1,-1 0,1-1,7-4,-2-3</inkml:trace>
  <inkml:trace contextRef="#ctx0" brushRef="#br0" timeOffset="-175202.89">3456 3389,'0'295,"28"-70,-28 446,0 294,29-665,-18-101,24-2,-13 29,-4 28,5-113,9 29,-32 309,28-253,-45-46,10-140,3 0,1 0,1 0,3 1,1 3,0 38,-2-58</inkml:trace>
  <inkml:trace contextRef="#ctx0" brushRef="#br0" timeOffset="-171745.214">3711 8158,'-15'-2,"14"2,0-1,0 1,0 0,0 0,0-1,0 1,1 0,-1 0,0 0,0 0,0 0,0 0,0 1,0-1,0 0,0 0,0 1,0-1,0 0,1 1,-1-1,0 1,0-1,0 1,1 0,-1-1,0 1,1 0,-1-1,0 1,1 0,-1 0,1 0,-1-1,1 1,0 0,-1 0,1 0,0 1,-25 123,22-112,0 1,1 0,1 0,0 0,1 0,1 0,0 0,1 0,0-1,2 5,2 17,-1-1,-2 1,-2-1,-1 1,-2 6,3 100,24-25,-11-84,-7-27</inkml:trace>
  <inkml:trace contextRef="#ctx0" brushRef="#br0" timeOffset="-168132.354">3512 3445,'-2'0,"1"0,-1 0,1 0,-1 0,0-1,1 1,-1-1,1 1,-1-1,0 0,1 1,0-1,-1 0,1 0,-1 0,1 0,0 0,0 0,0-1,0 1,0 0,0 0,0-1,0 1,0-1,0 1,1-1,-1 1,1-1,-1 0,1 1,0-1,-1 1,1-1,0 0,0 1,0-1,0 0,1 1,-1-2,15-76,-12 66,3-4,-2-1,0 1,-1-1,-1 0,-1 0,0-1,-2 1,0 0,0 0,-2 0,-2-5,-1-2,2-1,0 0,1-1,2 1,1 0,1-1,1 1,1 0,1 0,3-5,-2 0,0 1,-2-1,-2 0,-1 0,-1 0,-1 1,-2-1,-2-6,-30-143,29 141,3 0,1 0,1 0,3 0,1-8,1-39,-4 62,0 19,0 0,0 0,0-1,1 1,0 0,0-1,0 1,0 0,1 0,0-1,0 1,0 0,1 0,0 0,0 0,0 0,1 1,-1-1,1 1,0-1,0 1,1 0,0 0,-1 1,1-1,0 1,0-1,1 1,2-1,194-36,-124 29,143-11,-107 10,0 5,1 5,3 5,26-2,637 0,-356-29,637 28,-383 1,-255 26,1015-27,-1150-28,180 28,-237-30,5 20,-129-2,1 5,0 4,25 6,16-1,148 9,-143 1,138-8,-28-2,114 25,144-15,146 23,-121-7,228-16,-491-14,407 3,-233 26,109 2,-101 1,-153-3,-12-27,-228 13,50-3,-101-14,-15 2,0 0,-1 1,1 0,0 0,0 1,0 0,0 0,0 0,0 1,0 0,-1 0,4 2,-4 0</inkml:trace>
  <inkml:trace contextRef="#ctx0" brushRef="#br0" timeOffset="-161510.023">18640 1978,'0'-4,"-1"1,1 0,0 0,-1 0,0-1,0 1,0 0,0 0,0 0,-1 0,1 1,-1-1,0 0,1 1,-1-1,-1 1,1-1,0 1,-1 0,1 0,-2-1,2 4,0 0,0 0,1 0,-1 1,0-1,1 1,-1-1,1 1,0 0,0-1,-1 1,1 0,0 0,1 0,-1 0,0 0,0 0,1 0,-1 0,1 0,0 0,0 0,-1 0,1 1,1-1,-1 0,0 0,1 2,-1-2,-12 145,1-56,4 1,4 0,6 45,-1-1,-2 864,-29-672,1 77,17-189,-3-53,7 0,9 71,0-53,-3 82,-25-92,25 375,1 769,-5-1196,-2-64,1-55,2-5</inkml:trace>
  <inkml:trace contextRef="#ctx0" brushRef="#br0" timeOffset="-157394.751">3795 8864,'-112'43,"56"-12,80-19,234-14,-88-25,312 27,-388 0,263-12,-138-4,221 13,-222 5,243-13,119-24,-26 12,408 6,-644 19,1227-2,-908 28,86-29,-284-26,20-1,765 28,-693-28,38-2,221 31,-507 28,-4-1,-25 0,-57-17,13 4,-101-12,93 23,68-24,-73 25,311-27,-339 28,56-28,-222-1,0 1,0-1,0 0,0 1,-1-2,1 1,0 0,0 0,-1-1,1 0,-1 1,0-1,1 0,-1 0,0 0,0 0,0-1,0 1,-1-1,1 1,-1-1,1 1,-1-1,0 0,0 0,0 0,0 0,-1 1,1-1,-1 0,1-2,-3-95,-27-20,0 8,-1-56,30 97,-11-72,-19-26,17 123,-19-116,21 99,5 57</inkml:trace>
  <inkml:trace contextRef="#ctx0" brushRef="#br0" timeOffset="-151844.176">3202 5138,'-73'34,"46"-27,-1-1,1 0,-1-3,0 0,-19-1,-57 7,-32 3,1-5,-88-9,61 0,27 7,117 2</inkml:trace>
  <inkml:trace contextRef="#ctx0" brushRef="#br0" timeOffset="-149056.36">3287 8977,'0'0,"1"-1,-1 1,1-1,-1 1,0-1,1 1,-1-1,0 1,0-1,0 1,1-1,-1 1,0-1,0 0,0 1,0-1,0 1,0-1,0 1,0-1,0 0,0 1,0-1,-1 1,1-1,0 1,0-1,0 1,-1-1,1 1,0-1,-1 1,1-1,0 1,-1-1,1 1,-1-1,1 1,-1 0,1-1,-1 1,1 0,-1 0,1-1,-1 1,1 0,-1 0,1 0,-1 0,1-1,-1 1,0 0,1 0,-1 0,1 0,-1 0,1 0,-2 1,-38-7,39 6,-120-1,-73-10,128 2,0 2,0 2,-1 4,-28 5,-25-2,96-3,18 0,0 0,0 0,0 1,0 0,0 0,0 1,0-1,0 1,0 1,0-1,1 1,-1 0,1 0,-1 1,1 0,-1 0,-1 9,7-1</inkml:trace>
  <inkml:trace contextRef="#ctx0" brushRef="#br0" timeOffset="-147561.218">3202 1808,'-369'0,"144"-28,-142 28,229-20,122 23</inkml:trace>
  <inkml:trace contextRef="#ctx0" brushRef="#br0" timeOffset="-143940.695">2610 1385,'-2'0,"0"0,1 0,-1 0,0 0,0 1,1-1,-1 1,0-1,1 1,-1 0,1 0,-1 0,1 0,-1 0,1 0,0 0,-1 0,1 0,0 1,0-1,0 0,0 1,0-1,0 1,0-1,1 1,-1-1,0 1,1 0,-1-1,1 1,0 0,0 0,-1-1,1 3,4 71,-1-53,2 575,-5-201,28-226,-28 55,-27-56,25 309,-25-225,26-239,0 25,0-1,3 1,1 0,6 21,27 109,-29-117,-2 0,-3 0,-1 0,-4 17,1 32,1 199,-26-131,26 310,1 1272,29-1492,-29 45,27-162,-26 196,27-168,-17 84,-4-222,-2 0,-1 1,-2 0,-1-1,-3 31,-9-6,8-50,1 2,0-1,1 0,0 0,0 0,1 1,0-1,0 0,1 1,0-1,1 3,5 32,-1 1,-2-1,-1 1,-3 0,-2 2,1 11,1-32</inkml:trace>
  <inkml:trace contextRef="#ctx0" brushRef="#br0" timeOffset="-142421.922">2891 8638,'-215'200,"11"13,113-89,81-110</inkml:trace>
  <inkml:trace contextRef="#ctx0" brushRef="#br0" timeOffset="-141122.023">2751 4913,'10'-2,"-11"2,1 1,0-1,0 0,-1 0,1 0,0 1,0-1,-1 0,1 0,0 1,0-1,0 0,0 0,0 1,0-1,-1 0,1 1,0-1,0 0,0 0,0 1,0-1,0 0,0 1,0-1,0 0,0 1,0-1,0 0,1 1,-1-1,0 0,0 0,0 1,0-1,0 0,0 0,1 1,-1-1,0 0,0 0,1 1,-1-1,0 0,0 0,1 0,-1 0,0 1,0-1,1 0,-1 0,0 0,0 0,1 0,-1 0,0 0,1 0,-76 106,-83 76,-69 62,186-179,39-56</inkml:trace>
  <inkml:trace contextRef="#ctx0" brushRef="#br0" timeOffset="-139808.307">2835 1413,'0'0,"0"-1,0 1,0-1,0 0,0 1,-1-1,1 1,0-1,0 1,0-1,-1 1,1-1,0 1,-1-1,1 1,0-1,-1 1,1-1,-1 1,1-1,-1 1,1 0,0-1,-1 1,0 0,1 0,-1-1,1 1,-1 0,1 0,-1 0,1 0,-1-1,0 1,1 0,-1 0,1 0,-1 0,0 0,1 1,-1-1,1 0,-1 0,1 0,-1 0,1 1,-1-1,0 0,1 0,-1 1,1-1,0 1,-1-1,1 0,-1 1,-29 19,-65 100,36-36,-157 153,161-176,-65 57,92-92,23-16</inkml:trace>
  <inkml:trace contextRef="#ctx0" brushRef="#br0" timeOffset="-126751.774">267 2994,'-21'7,"0"1,1 1,0 0,0 2,1 0,0 1,1 1,0 1,1 1,1 0,0 1,10-5,0 1,1 0,0 0,0 0,2 1,-1-1,2 1,0 0,0 0,1 0,1 0,0 0,1 0,0 0,1 0,0 0,2 1,-3-5,0-1,0 0,1 0,1 0,-1 0,1 0,0 0,1-1,0 0,0 1,1-1,0-1,0 1,0-1,1 0,0 0,0-1,1 1,0-1,-1-1,2 1,-1-1,6 2,-5-1,0-1,0 0,1 0,-1-1,1 0,-1 0,1-1,0 0,0-1,0 0,0-1,1 1,-1-2,0 1,0-1,0-1,0 1,0-2,-1 1,1-1,1-1,4-4,-1-1,0-1,-1 0,0-1,0 0,-1-1,-1 0,0 0,0-2,-2 1,1-1,-2 0,0 0,0-1,-2 0,1 0,-2-1,0 1,-1-1,-1 0,0 0,-1 0,-1 0,-1 0,0 0,-1 0,0 0,-2 0,1 1,-2-2,1 8,-1 1,0-1,0 1,-1 0,0 0,0 1,0 0,-1 0,-1 0,1 1,-1 0,0 1,0 0,0 0,-1 0,0 1,0 0,0 1,0 0,-1 1,1 0,-1 0,1 1,-1 0,0 0,0 1,1 1,-1 0,0 0,1 1,-1 0,1 0,0 1,-1 1,1-1,1 2,-1-1,1 1,-1 0,-6 6,-51 64,50-55</inkml:trace>
  <inkml:trace contextRef="#ctx0" brushRef="#br0" timeOffset="-126433.492">719 3305,'-10'28,"-3"10</inkml:trace>
  <inkml:trace contextRef="#ctx0" brushRef="#br0" timeOffset="-125984.317">775 2909,'242'-10,"-239"9,0-1,0 2,1-1,-1 0,0 1,0-1,1 1,-1 0,0 0,1 0,-1 1,0-1,0 1,0 0,1 0,-1 0,0 0,0 0,0 1,0-1,-1 1,1 0,0 0,-1 0,1 0,-1 0,0 1,1-1,-1 1,0-1,-1 1,1 0,0 0,-1 0,1 0,-4 192,-1-168,0-1,-2 0,-1 0,-2 0,0-1,-6 11,-8 27,15-40</inkml:trace>
  <inkml:trace contextRef="#ctx0" brushRef="#br0" timeOffset="-125721.033">775 3192,'43'-5,"24"-2,6-4,-6 0,-9 1,-9 3,-8 3,-7 1,-9 2</inkml:trace>
  <inkml:trace contextRef="#ctx0" brushRef="#br0" timeOffset="-125405.499">1480 2881,'-77'65,"75"-63,0-1,1 1,-1 0,1 0,-1 0,1 0,0 0,0 0,0 0,0 0,0 0,0 1,1-1,-1 0,1 1,-1-1,1 0,0 1,0-1,0 1,0-1,0 0,1 1,-1-1,1 0,0 1,0-1,-1 0,1 0,1 0,-1 1,0-1,0-1,1 1,-1 0,1 0,0 0,-1-1,1 1,0-1,67 36,-64-36,1 0,0 1,-1 0,1 0,-1 0,1 1,-1 0,0 0,0 0,-1 1,1-1,-1 1,1 0,-1 0,0 1,-1-1,1 1,-1 0,0 0,0 0,0 0,-1 1,0-1,0 1,0 0,-1-1,0 1,0 2,-2 1,-2 0,1 0,-1 0,-1 0,0-1,0 1,0-1,-1 0,-1 0,1-1,-1 1,0-1,-1 0,0-1,0 0,0 0,-1 0,0-1,0 0,-6 2,-4 4</inkml:trace>
  <inkml:trace contextRef="#ctx0" brushRef="#br0" timeOffset="-125167.331">1424 2881,'33'-19,"27"-7,6 2,-2 4,-8 6,-13 6</inkml:trace>
  <inkml:trace contextRef="#ctx0" brushRef="#br0" timeOffset="-122853.425">1734 3445,'9'-39,"2"0,1 0,2 1,2 0,2 1,1 2,1-1,2 2,2 1,1 1,13-12,-37 42,0 1,0-1,1 1,-1-1,0 1,1 0,-1 0,1 0,-1 0,1 0,-1 0,1 0,0 0,0 0,-1 1,1-1,0 1,0 0,0-1,-1 1,1 0,0 0,0 0,0 0,0 0,0 1,-1-1,1 0,0 1,0-1,0 1,-1 0,1 0,0 0,-1 0,1 0,-1 0,1 0,-1 0,1 0,-1 1,0-1,0 1,0-1,0 1,0-1,0 1,0 0,0-1,0 1,-1 0,1 0,-1-1,0 1,1 0,-1 2,15 241,-14-240,-1-4,0-1,-1 1,1 0,0 0,0 0,0 0,-1 0,1 0,0 0,1 0,-1 0,0 0,0 0,0 0,0 0,1 0,-1 0,1 0,-1 0,0 0,1 0,-1 0,1 0,0-1,-1 1,1 0,0 0,0-1,-1 1,1-1,0 1,0 0,0-1,0 1,0-1,-1 0,1 1,0-1,0 0,0 0,0 1,0-1,0 0,0 0,0 0,0 0,0 0,0-1,0 1,0 0,0 0,0-1,0 1,0 0,0-1,0 1,0-1,0 1,-1-1,1 1,0-1,0 0,-1 0,2 0,138-138,-139 137,0 1,0 0,1 0,-1 0,0 1,1-1,-1 0,1 0,-1 1,1-1,-1 1,1-1,-1 1,1 0,0 0,-1 0,1 0,-1 0,1 0,0 0,-1 0,1 0,-1 1,1-1,0 1,-1-1,1 1,-1 0,0-1,1 1,-1 0,0 0,1 0,-1 0,0 0,0 0,0 0,0 1,0-1,0 0,0 1,0-1,0 1,-1-1,1 1,-1-1,1 1,-1-1,0 1,1-1,-1 1,0 0,0-1,0 1,0-1,0 2,-25 228,31-207</inkml:trace>
  <inkml:trace contextRef="#ctx0" brushRef="#br0" timeOffset="-121380.492">211 6748,'-5'-1,"0"0,0 1,-1 0,1 0,0 0,0 0,0 1,0 0,0 0,0 1,0-1,0 1,1 0,-1 0,0 1,1-1,0 1,-1 0,1 0,1 0,-1 1,0 0,1-1,-1 1,1 0,0 1,1-1,-10 19,2 0,1 1,0 0,2 1,1-1,1 1,-2 23,5-35,-1 0,1-1,0 1,1 0,0 0,1 0,0 0,1 0,1 0,0 0,0-1,1 1,1-1,0 0,1 1,1-2,-1 1,2-1,0 0,5 7,-9-13,0 0,0 0,1 0,0-1,0 1,1-1,-1 0,1 0,0 0,0-1,0 1,0-1,0-1,1 1,0-1,-1 0,1 0,0 0,0-1,0 0,0 0,0-1,0 1,0-1,0-1,0 1,0-1,0 0,0-1,0 1,1-1,14-11,-1 0,0-2,-1 0,-1-1,-1 0,0-2,-1 0,5-8,-12 15,0 0,0 0,-2-1,1-1,-1 1,-1-1,0 0,-1-1,0 1,-1-1,-1 0,0 0,-1 0,0-1,-1 1,-1 0,0-1,-1 1,-1 0,0-1,-1 1,0 0,-1 1,-1-1,0 1,-1-1,0 1,-1 1,0 0,-1 0,-1 0,0 1,0 0,-1 1,-9-8,14 15,0-1,0 0,-1 1,1 0,-1 1,0-1,0 1,0 0,0 0,0 1,-1 0,1 0,0 1,-1-1,1 1,0 1,-1-1,1 1,0 0,0 0,0 1,-1 0,2 0,-1 0,0 1,0 0,1 0,-1 1,1-1,0 1,0 0,1 0,-4 4,-71 76,60-58</inkml:trace>
  <inkml:trace contextRef="#ctx0" brushRef="#br0" timeOffset="-120901.597">662 7199,'-5'10,"-1"7,0 6,6 0,3-10,1-7</inkml:trace>
  <inkml:trace contextRef="#ctx0" brushRef="#br0" timeOffset="-120370.252">859 6635,'209'-63,"-202"61,-2 0,-1 1,0-1,1 1,-1 0,1 0,-1 0,1 1,-1-1,1 1,0 0,-1 1,1-1,-1 1,1 0,-1 0,5 1,-8 0,0 0,0 0,0 1,0-1,0 0,0 0,-1 0,1 1,-1-1,1 0,-1 1,0-1,0 0,0 1,0-1,-1 1,1-1,-1 0,1 0,-1 1,0-1,0 0,0 0,0 0,0 0,0 0,-1 0,1 0,-1 3,-26 62,2 2,4 0,-1 18,13-29,2 1,3 0,3 0,3 36,-11-31,4-59</inkml:trace>
  <inkml:trace contextRef="#ctx0" brushRef="#br0" timeOffset="-120135.623">832 7058,'33'-9,"26"-4,8 1,-4 2,-6 3,-9 2,-13-2,-12 0</inkml:trace>
  <inkml:trace contextRef="#ctx0" brushRef="#br0" timeOffset="-119736.386">1480 6578,'-13'9,"-4"1,1 0,0 1,1 1,0 1,1 0,0 0,1 2,1-1,0 2,0 1,11-15,0 0,-1 0,1 1,0-1,1 1,-1-1,0 0,1 1,-1-1,1 1,0 0,0-1,0 1,0-1,0 1,1-1,-1 1,1-1,0 1,-1-1,1 0,0 1,1-1,-1 0,0 0,0 0,1 0,0 0,-1 0,1 0,0 0,0 0,78 44,-46-29,-27-14,-1 0,1 1,-1 0,0 0,0 1,0 0,-1 0,0 0,1 1,-2-1,1 1,-1 0,0 1,0-1,-1 1,0 0,0-1,0 1,-1 1,0-1,-1 0,1 0,-1 1,-1-1,1 1,-1-1,-1 1,1-1,-1 0,-1 1,1-1,-1 0,-1 0,1 0,-1 0,0 0,-1 0,1-1,0 0,0 0,-1 0,0 0,0-1,0 1,-1-1,0 0,0-1,0 1,0-1,-1 0,0 0,0-1,0 0,0 0,0 0,-5 1,-10 0</inkml:trace>
  <inkml:trace contextRef="#ctx0" brushRef="#br0" timeOffset="-119483.017">1367 6635,'34'-10,"15"-3,0 1</inkml:trace>
  <inkml:trace contextRef="#ctx0" brushRef="#br0" timeOffset="-118851.008">1650 7170,'42'-125,"30"-65,-30 136,-41 53,0 0,0 0,0 0,0 0,0 1,0-1,0 0,1 0,-1 1,0-1,1 1,-1-1,0 1,1 0,-1-1,1 1,-1 0,0 0,1 0,-1 0,1 0,-1 0,0 1,1-1,-1 0,1 1,-1-1,0 1,1-1,-1 1,0 0,0-1,0 1,1 0,-1 0,0 0,0 0,0 0,0 0,-1 0,1 0,0 1,0-1,0 1,3 7,-1 0,1 0,-1 0,-1 1,0-1,0 1,-1 0,0-1,-1 1,0 0,-1 0,1-1,-3 5,3 59,1-73,1 0,-1 0,0-1,1 1,-1 0,0-1,1 1,-1 0,0-1,1 0,-1 1,0-1,0 0,0 1,0-1,0 0,0 0,0 0,0 0,0 0,0 0,0 0,-1 0,1-1,0 1,-1 0,1 0,-1-1,1 1,-1 0,0-1,1 2,99-112,-99 111,1 0,-1 0,0 0,1 0,-1 0,0 0,1 1,-1-1,1 0,-1 1,1-1,-1 1,1 0,0 0,-1-1,1 1,-1 0,1 0,0 0,-1 1,1-1,-1 0,1 0,0 1,-1-1,1 1,-1 0,1-1,-1 1,0 0,1 0,-1 0,0 0,0 0,1 0,-1 0,0 0,0 1,0-1,0 0,-1 1,1-1,0 1,0-1,-1 1,1-1,-1 1,1-1,-1 1,0-1,0 1,0 0,0-1,0 1,0-1,0 2,7 135,-2-119</inkml:trace>
  <inkml:trace contextRef="#ctx0" brushRef="#br0" timeOffset="-117915.352">1537 6549,'5'0,"1"-4,5-3,5 1,5 2,3 0,3 2,1 1,-4 0</inkml:trace>
  <inkml:trace contextRef="#ctx0" brushRef="#br0" timeOffset="-108144.886">5516 5082,'0'-2,"0"0,0 0,0 0,0 0,-1 0,1 1,-1-1,1 0,-1 0,0 0,0 1,0-1,1 0,-2 1,1-1,0 1,0 0,0-1,-1 1,1 0,-1-1,1 1,-1 0,1 0,-1 0,0 1,0-1,1 0,-1 1,0-1,0 1,0-1,0 1,1 0,-1 0,0 0,0 0,0 0,-1 0,-73 20,67-12,0 0,0 0,1 0,0 1,1 1,0-1,0 1,1 0,0 1,1-1,0 1,0 0,2 1,-1-1,1 1,1-1,0 1,1 0,0 0,1 0,0 0,1 0,0-1,1 1,0 3,3 1,0 0,0 1,1-2,1 1,1-1,0 0,1 0,1-1,0-1,1 1,0-2,1 1,0-2,1 1,1-2,-1 0,9 4,-10-8,0-1,1-1,-1 1,1-2,0 0,1 0,-1-2,0 1,1-2,-1 0,1 0,-1-1,0-1,1 0,-1-1,0 0,0-1,-1-1,1 0,-1 0,0-2,0 1,-1-1,0-1,4-4,-6 6,0 0,-1-2,0 1,0-1,-1 0,0 0,0-1,-1 0,0 0,0 0,-1-1,-1 0,1 0,-2 0,1-1,-1 1,-1-1,0 0,-1 0,6-41,-4 36,-1-1,0 1,-1-1,-1 0,-1 1,0-1,-3-15,2 19,-1-1,0 1,-1 0,0 1,-1-1,0 1,-1-1,0 2,-1-1,-1 1,0 0,0 0,-1 1,0 0,-1 1,0 0,0 1,-1 0,0 0,0 1,-1 0,0 1,-1 1,-7-3,10 6,0 1,0 0,0 1,-1 0,1 1,0 0,0 0,0 1,0 0,0 1,1 0,-1 1,1 0,0 0,0 1,0 0,-4 3,-7 6,0 1,1 1,1 0,0 1,1 1,1 1,1 0,-5 9,7-6</inkml:trace>
  <inkml:trace contextRef="#ctx0" brushRef="#br0" timeOffset="-105329.364">5544 4913,'-140'246,"127"-210,13-36,1 0,-1-1,0 1,1-1,-1 1,0 0,1 0,-1-1,0 1,1 0,-1 0,1-1,-1 1,0 0,1 0,-1 0,1 0,-1 0,1-1,-1 1,1 0,-1 0,1 0,-1 0,0 1,1-1,-1 0,1 0,-1 0,1 0,-1 0,1 0,-1 1,0-1,1 0,-1 0,0 1,1-1,-1 0,0 0,1 1,-1-1,0 1,1-1,-1 0,0 1,0-1,1 0,-1 1,0-1,0 1,0-1,0 1,0-1,0 1,1-1,-1 0,0 1,0-1,0 1,-1-1,1 1,0-1,0 1,0-1,0 1,0-1,0 0,-1 1,20-14,-1 0,0-2,-1 0,-1-1,-1-1,0 0,4-7,18-20,-23 29,56-85,-70 100,0 0,0 0,-1 0,1 1,0-1,0 0,-1 0,1 0,0 0,-1 0,1 0,0 0,-1 0,1 0,0 0,0 0,-1 0,1 0,0 0,-1 0,1 0,0 0,0-1,-1 1,1 0,0 0,0 0,-1 0,1-1,0 1,0 0,-1 0,1 0,0-1,0 1,0 0,0 0,-1-1,1 1,0 0,0 0,0-1,0 1,0 0,0-1,0 1,0 0,0 0,0-1,0 1,0 0,0-1,0 1,0 0,0-1,0 1,0 0,0 0,0-1,1 1,-24 17,-1 11,2 0,0 2,2 0,1 1,2 1,0 3,-29 74,46-108,1 0,-1 1,1-1,0 0,0 0,0 1,-1-1,1 0,0 0,0 0,1 0,-1 0,0 0,0-1,0 1,1 0,-1 0,0-1,1 1,-1-1,0 1,1-1,-1 0,1 0,-1 1,1-1,-1 0,1 0,-1 0,0-1,1 1,-1 0,1 0,-1-1,1 1,-1-1,0 1,1-1,-1 0,0 0,0 1,0-1,1 0,-1 0,0 0,0 0,0 0,0 0,0-1,-1 1,1 0,0-1,19-16,0 0,-2-1,0 0,-2-2,0 0,-1-1,-1 0,-1-1,2-9,-15 32,0 0,0 0,0 0,-1 0,1 0,0 0,0 0,-1 0,1 0,0 0,0 0,0-1,-1 1,1 0,0 0,0 0,0 0,0 0,-1-1,1 1,0 0,0 0,0 0,0-1,0 1,-1 0,1 0,0 0,0-1,0 1,0 0,-18 20,-3 8,2 1,1 0,1 1,1 1,-6 21,18-18,31-40,9-27,-2-1,-1-2,-1-2,8-16,-21 19,-19 35,0-1,0 1,-1 0,1-1,0 1,-1 0,1-1,-1 1,1 0,0 0,-1-1,1 1,-1 0,1 0,0 0,-1 0,1-1,-1 1,1 0,-1 0,1 0,-1 0,1 0,-1 0,1 0,-1 0,1 1,-1-1,1 0,0 0,-1 0,1 0,-1 0,1 1,-1-1,1 0,0 1,-1-1,1 0,0 0,-1 1,1-1,0 1,-1-1,1 0,0 1,0-1,-1 1,1-1,0 0,0 1,0-1,0 1,0-1,0 1,0-1,0 1,-1-1,2 1,-1-1,0 1,-2 0,-119 158,98-125,-13 46,36-79,1 0,-1 0,1 0,-1 0,1 0,-1 0,1 0,0 0,0-1,-1 1,1 0,0 0,0-1,0 1,-1-1,1 1,0-1,0 1,0-1,0 1,0-1,0 0,0 1,0-1,0 0,0 0,0 0,0 0,1 0,-1 0,0 0,0 0,0-1,0 1,0 0,0-1,0 1,0 0,0-1,0 1,-1-1,1 0,0 1,0-1,0 0,-1 1,1-1,0 0,0 0,-1 0,1 1,-1-1,1 0,-1 0,1 0,-1 0,0 0,24-17,-1-2,-2 0,0-1,-1-1,-1-1,-1-1,1-2,-9 3,-10 23,0 0,0 0,0 0,-1 0,1 0,0 1,0-1,-1 0,1 0,0 0,0 0,0 0,-1 0,1 0,0 0,0 0,-1 0,1 0,0 0,0 0,-1 0,1 0,0 0,0 0,-1-1,1 1,0 0,0 0,0 0,-1 0,1 0,0 0,0-1,0 1,0 0,-1 0,1 0,0-1,0 1,0 0,0 0,0 0,0-1,-17 17,0 1,2 1,0 0,1 1,1 0,1 1,1 1,-3 6,-20 66,33-93,1 1,0 0,0 0,0 0,-1-1,1 1,0 0,0 0,0 0,1 0,-1-1,0 1,0 0,0 0,1 0,-1-1,0 1,1 0,-1 0,0-1,1 1,-1 0,1-1,-1 1,1 0,0-1,-1 1,1-1,0 1,-1-1,1 1,0-1,-1 1,1-1,0 0,0 0,0 1,-1-1,1 0,0 0,0 0,0 0,0 0,-1 0,1 0,0 0,0 0,0 0,0 0,-1 0,1-1,0 1,0 0,-1-1,1 1,0-1,0 1,0-1,45-26,160-161,-316 358,91-116,60-68,-36 11,-1-1,0 1,1 0,-1 0,1 0,0 1,0-1,0 1,0 0,1 1,-1-1,0 1,1 0,-1 1,1-1,1 1,-6 2,0 1,0-1,0 1,0-1,-1 1,1-1,-1 1,0-1,0 1,0-1,0 1,0 0,0-1,-1 1,1-1,-1 1,0-1,0 1,0-1,0 0,0 1,0-1,-1 0,1 0,-1 0,2-2,-6 14,-1-2,-1 1,0-1,-1 0,0-1,-1 0,0-1,0 0,-1 0,-3 1,14-11,0-1,0 1,-1-1,1 1,0 0,0-1,0 1,0 0,-1-1,1 1,0 0,0-1,-1 1,1 0,0-1,-1 1,1 0,0 0,-1 0,1-1,0 1,-1 0,1 0,0 0,-1 0,1 0,-1-1,1 1,0 0,-1 0,1 0,-1 0,1 0,0 0,-1 0,1 0,-1 1,1-1,0 0,-1 0,1 0,0 0,22-31,-23 31,1 0,0 0,-1 0,1 0,-1-1,1 1,0 0,-1 0,1 0,-1-1,1 1,0 0,-1 0,1-1,0 1,0 0,-1-1,1 1,0 0,0-1,-1 1,1-1,0 1,0 0,0-1,0 1,0-1,-1 1,1 0,0-1,0 1,0-1,0 1,0 0,0-1,0 1,1-1,-1 1,0-1,0 1,0 0,0-1,0 1,1-1,-1 1,0 0,0-1,1 1,-1 0,0-1,1 1,-1 0,0 0,1-1,-1 1,0 0,1 0,-38 11,-66 34,102-44,0 0,-1 0,1 0,-1 0,1 0,0 0,-1 0,0-1,1 1,-1-1,1 1,-1-1,0 1,1-1,-1 0,0 0,1 0,-1 0,0 0,0 0,1 0,-1 0,0-1,1 1,-1-1,1 1,-1-1,0 0,1 0,0 0,-1 1,1-1,-1-1,1 1,0 0,0 0,0 0,-1-1,1 1,0 0,1-1,-1 1,0-1,0 1,1-1,-1 0,1 1,-1-1,1 1,0-1,-1 0,1 0,0-1,38-90,-6 27,-32 67,-1-1,1 0,0 0,-1 0,1 0,0 0,-1 1,1-1,0 0,-1 0,1 0,-1 0,1 0,0 0,-1 0,1 0,0 0,-1 0,1-1,0 1,-1 0,1 0,0 0,-1 0,1 0,0-1,-1 1,1 0,0 0,-1-1,1 1,0 0,0 0,-1-1,1 1,0 0,0-1,0 1,0 0,-1-1,1 1,0 0,0-1,0 1,0 0,0-1,0 1,0 0,0-1,0 1,0-1,0 1,0 0,0-1,0 1,0 0,0-1,1 1,-1 0,0-1,0 1,-25 20,-70 82,99-106,0 0,0 0,0-1,-1 1,1-1,-1 0,0 0,-1-1,1 1,-1 0,0-1,-1 1,1-1,-1 0,0 0,0 1,-1-1,0-5,-42-1,37 10,0 0,1 1,-1-2,1 1,0 0,0-1,0 0,0 0,0 0,1 0,-1-1,1 1,0-1,0 0,0 0,0 0,1 0,0-1,0 1,0-1,0 1,1-1,0 0,0 1,0-1,0 0,1 0,-1 0,1 0,1 1,-1-1,1 0,0 0,0 0,0 1,1-1,1-3,43-96,-46 104,-1 0,1-1,0 1,0 0,-1 0,1 0,0 0,0 0,-1-1,1 1,0 0,0 0,-1-1,1 1,0 0,0 0,0-1,0 1,-1 0,1 0,0-1,0 1,0 0,0 0,0-1,0 1,0 0,0-1,0 1,0 0,0-1,0 1,0 0,0 0,0-1,-24 23,14-11,3-5,0 1,1 0,0 0,0 0,1 1,-1 0,2 0,-1 0,1 0,0 1,1 0,-1 2,4-11,0 1,0-1,0 0,0 1,0-1,0 1,0-1,0 1,0-1,0 1,0-1,0 1,0-1,0 0,0 1,0-1,0 1,1-1,-1 1,0-1,0 0,0 1,1-1,-1 0,0 1,1-1,-1 0,0 1,1-1,-1 0,0 1,1-1,-1 0,1 0,-1 0,0 1,1-1,-1 0,1 0,-1 0,1 0,-1 0,1 0,-1 0,0 0,1 0,-1 0,1 0,-1 0,1 0,-1 0,1 0,-1 0,0-1,1 1,-1 0,1 0,-1-1,0 1,1 0,-1 0,0-1,1 1,-1 0,0-1,1 1,-1 0,0-1,0 1,1-1,30-24,-29 23,20-21,0-1,-1-1,-2-1,0-1,-2 0,6-14,-22 40,0 0,0 0,-1 1,1-1,0 0,0 0,0 0,-1 0,1 0,0 0,-1 0,1 0,-1-1,1 1,-1 0,0 0,1 0,-1-1,0 1,0 0,0 0,0-1,0 1,0 0,0 0,0-1,0 1,-1 0,1 0,-1 0,1 0,-1-1,1 1,-1 0,1 0,-1 0,0 0,0 0,0 0,1 0,-1 1,0-1,0 0,0 0,0 1,0-1,0 0,-1 1,1-1,0 1,0 0,0-1,-1 1,-4 2,-1 1,1 0,0 0,0 1,0 0,0 0,0 0,1 1,0-1,0 1,0 1,0-1,-1 3,3-4,-21 27,1 1,2 1,1 1,-12 29,30-62,1 0,0 1,0-1,0 1,1-1,-1 1,0-1,0 1,1 0,-1-1,1 1,0 0,-1 0,1-1,0 1,0 0,0-1,0 1,0 0,1 0,-1-1,0 1,1 0,-1-1,1 1,0 0,0-1,-1 1,1-1,0 1,0-1,0 0,1 1,-1-1,0 0,0 0,1 1,-1-1,1 0,-1-1,1 1,-1 0,1 0,-1-1,1 1,0-1,-1 1,1-1,0 0,0 1,-1-1,1 0,1 0,11-2,-1 0,0-1,0 0,0-1,0-1,0 0,-1 0,0-1,0-1,-1 0,1-1,2-3,75-64,-88 76,0-1,-1 1,1-1,-1 1,1-1,0 1,-1-1,1 1,-1 0,1-1,-1 1,0 0,1 0,-1-1,0 1,1 0,-1 0,0-1,0 1,0 0,0 0,1 0,-1-1,0 1,0 0,-1 0,1 0,0-1,0 1,0 0,-1 0,1 0,0-1,-1 1,1 0,0-1,-1 1,1 0,-1 0,-23 66,18-54,0 1,1 0,1 0,0 1,1-1,1 1,0-1,1 3,0-15,1-1,0 1,0-1,-1 1,1-1,0 1,0-1,0 1,1-1,-1 1,0-1,0 0,1 1,-1-1,1 1,-1-1,1 0,0 1,0-1,-1 0,1 0,0 1,0-1,0 0,0 0,0 0,1 0,-1 0,0 0,0-1,1 1,-1 0,0-1,1 1,-1-1,1 1,-1-1,0 0,1 1,-1-1,1 0,-1 0,1 0,-1 0,1 0,-1-1,1 1,0 0,64-37,-33 9,-1-2,-1 0,-2-2,-2-2,19-28,-36 39,-25 23,-8 18,1 1,0 2,2 0,0 1,1 1,2 0,0 2,-9 19,-3 1,27-43,-25 48,27-49,-1 0,1 0,-1 0,1-1,0 1,-1 0,1 0,0 0,0 0,0-1,0 1,0 0,0 0,0 0,0 0,0 0,0 0,0 0,1-1,-1 1,0 0,0 0,1 0,-1-1,1 1,-1 0,1 0,-1-1,1 1,-1 0,1-1,0 1,-1-1,1 1,0-1,0 1,-1-1,1 1,0-1,0 0,0 1,-1-1,1 0,0 0,0 1,0-1,0 0,0 0,0 0,-1 0,1 0,0 0,0-1,0 1,0 0,0 0,0-1,18-2</inkml:trace>
  <inkml:trace contextRef="#ctx0" brushRef="#br0" timeOffset="-100726.558">5743 4997,'-3'-7,"0"0,0 1,-1-1,0 1,0-1,0 1,-1 0,0 0,0 1,0 0,-1 0,0 0,0 0,0 1,0 0,-1 0,1 1,-1 0,0 0,-2 0,-4 1,-1 0,1 1,-1 0,1 1,-1 1,1 0,0 1,-1 0,1 1,0 1,1 0,-1 1,0 0,1 1,0 0,1 1,-1 0,1 1,1 0,0 1,-6 6,-48 86,42-58,17-33,0-1,1 0,1 1,0 0,0 0,1 0,0 0,0 0,1 1,1-1,0 0,0 1,1-1,0 0,1 0,0 1,1-1,0-1,0 1,1 0,0-1,1 0,0 0,1 0,0 0,0-1,0 0,1 0,1-1,5 5,1 2,-1-1,2-1,0 0,1-1,0 0,0-2,1 0,0 0,15 3,-23-9,0 1,0 0,-1-1,1 0,0-1,0 0,1 0,-1-1,0 0,0-1,1 0,-1 0,0-1,1 0,-1-1,0 0,0 0,0-1,0 0,3-3,28-12,37-30,-63 35,-2-2,0 0,-1 0,0-1,-1 0,-1-1,-1 0,0 0,2-9,-7 15,2 1,-1 0,-1-1,1 1,-2-1,1 0,-1 0,-1 0,0 0,-1-1,0 1,-1 0,0 0,0 0,-1 0,-1 0,0 0,-4-9,-71-92,75 109,0 1,1-1,-1 1,0 0,-1 0,1 0,0 0,-1 1,1-1,0 1,-1 0,0 0,1 0,-1 0,0 1,1 0,-1 0,0 0,1 0,-1 0,0 0,0 1,1 0,-1 0,1 0,-1 0,1 1,-1-1,1 1,0 0,0 0,0 0,0 0,-3 3,1-2,1 1,-1 0,1 0,0 0,0 0,0 0,0 1,1 0,0 0,0 0,0 0,0 0,1 1,0-1,0 1,1 0,-1-1,1 1,0 0,1 0,-1 0,1 0,1 0,-1-1,1 1,0 0,0 0,2 3,3 10</inkml:trace>
  <inkml:trace contextRef="#ctx0" brushRef="#br0" timeOffset="-98663.068">5798 5167,'-5'-3,"0"1,-1-1,1 1,-1 1,1-1,-1 1,1 0,-1 0,0 0,0 1,0 0,1 0,-1 1,0-1,0 1,1 0,-1 1,1-1,-1 1,1 1,0-1,-1 1,1-1,0 1,0 1,98-100,-72 64,-36 40,-222 186,185-139,75-60,33-36,-88 52,-152 96,174-101,20-10,19-13,34-35,-61 52,0 1,0-1,0 0,0 1,0 0,0-1,0 1,0 0,0 0,0 0,0 0,-1 0,1 1,0-1,-1 0,1 1,-1-1,1 1,-1 0,0-1,0 1,0 0,0 0,1 1,10 11,-8-10,-1-1,1 0,1 0,-1 0,0 0,1-1,0 0,-1 0,1 0,0-1,0 1,0-1,0 0,0 0,0-1,0 0,0 0,0 0,0 0,1-1,-1 0,0 0,-1 0,1-1,0 1,0-1,0-1,-1 1,1 0,-1-1,0 0,0 0,0 0,0-1,-1 1,1-1,-1 0,0 0,1-2,85-103,-87 107,-3 3,0 0,1 0,-1 0,0 0,1 0,-1 0,1 0,-1 0,1 0,-1 0,1 0,0 0,0 0,-1 1,1-1,0 0,0 0,0 0,0 0,0 1,0-1,1 0,-1 0,0 0,1 0,-1 0,1 0,-1 0,1 0,-1 1,1-2,0 1,-1 0,1 0,0 0,0 0,0 0,-1-1,1 1,0 0,0-1,0 1,1 0,4-2,-1 1,0-1,1 0,-1 0,0-1,0 0,0 0,0 0,0 0,0-1,-1 0,1 0,-1 0,1 0,-1-1,0 0,-1 1,1-2,-1 1,0 0,0-1,0 1,0-1,-1 0,0 0,0 0,2-5,-4 8,0 1,0 0,0-1,0 1,-1 0,1-1,0 1,0 0,-1-1,1 1,-1 0,1-1,-1 1,0 0,1 0,-1 0,0 0,0 0,0 0,0 0,0 0,0 0,0 0,0 0,0 1,0-1,-1 0,1 1,0-1,0 1,-1-1,1 1,0 0,-1-1,1 1,0 0,-1 0,1 0,0 0,-1 0,1 0,-1 1,1-1,-1 0,-59 16,0 16,71-41,-6 6,-1 1,1-1,-1 0,0 0,0 0,0 0,-1-1,1 1,-1-1,0 0,0 1,0-1,0 0,-1 0,1 0,-1-1,0-1,-1 4,-1 1,0 0,0 0,0 0,-1 1,1-1,0 0,0 0,0 0,-1 1,1-1,0 1,-1-1,1 1,0-1,-1 1,1 0,-1 0,1 0,0 0,-1 0,1 0,-1 0,1 0,0 0,-1 1,1-1,-1 0,1 1,0-1,-1 1,1 0,0-1,0 1,0 0,-1 0,1 0,0 0,0 0,-3 1,-122 72,126-74,0 0,1 0,-1 0,0 1,0-1,1 0,-1 0,0 0,0 1,0-1,0 0,1 1,-1-1,0 0,0 0,0 1,0-1,0 0,0 1,0-1,0 0,0 1,0-1,0 0,0 0,0 1,36-17,13-26,-80 46,13 7,2 1,-1 1,2 0,0 1,0 1,1 0,1 1,1 0,0 1,1 0,1 1,-8 18,17-34,0 0,0 0,0 0,0 0,0 0,0 0,1 0,-1 1,1-1,-1 0,1 0,0 1,0-1,0 0,0 0,1 1,-1-1,0 0,1 0,0 0,-1 0,1 0,0 1,0-1,-1-2,0 0,0 0,0-1,0 1,0 0,0-1,0 1,0 0,-1 0,1-1,0 1,0 0,0 0,0-1,0 1,0 0,1-1,-1 1,0 0,0 0,0-1,0 1,0 0,0 0,0-1,1 1,-1 0,0 0,0-1,0 1,0 0,1 0,-1 0,0-1,0 1,1 0,-1 0,0 0,0 0,1 0,-1 0,0-1,0 1,1 0,-1 0,0 0,1 0,-1 0,0 0,0 0,1 0,-1 0,0 0,1 0,-1 0,0 1,1-1,-6-29,-7-6,10 31,0 0,0 0,0-1,0 1,1-1,0 1,0-1,0 0,0 1,1-1,0 0,0 1,0-1,0 0,1 1,0-1,0 0,1-4,7-2</inkml:trace>
  <inkml:trace contextRef="#ctx0" brushRef="#br0" timeOffset="-86604.953">10709 4857,'-5'0,"-6"0,-6 0,0 4,-3 3,-1-1,1 3,1 1,2 3,5 0,-1-3,3-3</inkml:trace>
  <inkml:trace contextRef="#ctx0" brushRef="#br0" timeOffset="-86190.898">10371 5082,'-10'19,"-3"11,1 6,2 1,3-1,3-1,2-8</inkml:trace>
  <inkml:trace contextRef="#ctx0" brushRef="#br0" timeOffset="-85876.064">10427 5505,'0'19,"5"12,6 0,6-5,1-3,-4-4</inkml:trace>
  <inkml:trace contextRef="#ctx0" brushRef="#br0" timeOffset="-85620.971">10625 5759,'14'0,"10"0,1-5,-4-1</inkml:trace>
  <inkml:trace contextRef="#ctx0" brushRef="#br0" timeOffset="-85434.618">10850 5704,'9'-5,"4"-2</inkml:trace>
  <inkml:trace contextRef="#ctx0" brushRef="#br0" timeOffset="-85271.629">10992 5647,'14'-10,"5"-2</inkml:trace>
  <inkml:trace contextRef="#ctx0" brushRef="#br0" timeOffset="-85105.515">10992 5647,'24'-19,"12"-7,1-3,-1 3,-8 6</inkml:trace>
  <inkml:trace contextRef="#ctx0" brushRef="#br0" timeOffset="-84954.857">11245 5421</inkml:trace>
  <inkml:trace contextRef="#ctx0" brushRef="#br0" timeOffset="-84770.657">11245 5421,'15'-24,"4"-13,-1 0</inkml:trace>
  <inkml:trace contextRef="#ctx0" brushRef="#br0" timeOffset="-84605.659">11302 5167,'0'0</inkml:trace>
  <inkml:trace contextRef="#ctx0" brushRef="#br0" timeOffset="-84456.21">11245 5026,'0'0</inkml:trace>
  <inkml:trace contextRef="#ctx0" brushRef="#br0" timeOffset="-84207.632">11076 4884,'0'0</inkml:trace>
  <inkml:trace contextRef="#ctx0" brushRef="#br0" timeOffset="-83958.504">11076 4884,'-14'-4,"-5"-3</inkml:trace>
  <inkml:trace contextRef="#ctx0" brushRef="#br0" timeOffset="-83957.504">10963 4857,'0'0</inkml:trace>
  <inkml:trace contextRef="#ctx0" brushRef="#br0" timeOffset="-78336.386">11245 4123,'-136'30,"126"-25,1 1,-1 0,1 1,1 0,-1 0,1 1,0 0,1 0,0 1,0 0,1 0,0 1,1-1,0 1,0 1,1-1,-2 9,-24 103,28-112,-1 1,2 0,0-1,0 1,1 0,0 0,1-1,0 1,1 0,0-1,0 1,1-1,1 0,0 0,0 0,1 0,0-1,1 0,0 0,0 0,1-1,0 1,1-2,-1 1,2-1,-1 0,1-1,2 1,138 69,-133-71,0-1,0-1,1 0,-1-1,0 0,1-2,-1 0,1-1,-1 0,1-1,-1-1,0-1,0 0,0-1,-1-1,0 0,0-2,0 1,2-4,93-83,-86 68,-13 13,-1-1,0 0,0 0,-2-1,0 0,-1-1,0 0,3-12,12-62,-20 74,-1 0,-1 0,0 0,-1 1,-1-1,-1 0,0 0,-1 1,0 0,-1 0,-1 0,-1 0,0 1,0 0,-6-6,13 20,-8-11,-1 0,0 1,-1 0,0 0,-1 1,0 1,0 0,-1 0,0 1,0 0,-1 1,-1 0,-3 1,0 0,0 1,-1 0,1 2,-1 0,0 1,0 1,1 0,-14 3,-17-1,32-3,0 1,0 1,1 0,-1 1,0 1,1 0,-1 1,1 1,0 0,0 1,1 1,0 0,0 1,1 0,0 2,0-1,1 1,0 1,1 0,0 1,1 0,0 1,-3 9,2 1,0 1,2 0,1 0,0 0,2 1,0 9,3-15,0 1,2-1,0 1,1 0,2-1,0 1,0-1,2 1,1-1,0 0,1-1,8 18,-9-26,0 0,0-1,1 0,0 0,0 0,1 0,0-1,1 0,0-1,0 0,0 0,1 0,0-1,0-1,1 1,0-2,0 1,0-1,10 2,100 42,-103-47,-2-3</inkml:trace>
  <inkml:trace contextRef="#ctx0" brushRef="#br0" timeOffset="-74401.043">12120 3192,'-20'50,"-96"99,-108 213,153-251,32-50,33-60,2-5</inkml:trace>
  <inkml:trace contextRef="#ctx0" brushRef="#br0" timeOffset="-72204.596">12204 3050,'-44'37,"-165"85,124-82,84-39,0 0,0 0,0-1,0 1,1 0,-1 0,0 0,1 0,-1 0,0 0,1 0,-1 0,1 0,0 0,-1 0,1 0,0 1,0-1,-1 0,1 0,0 0,0 0,0 0,1 1,-1-1,0 0,0 0,1 0,-1 0,0 0,1 0,-1 0,1 0,0 0,-1 0,1 0,0 0,-1 0,1 0,0 0,0-1,0 1,0 0,0-1,45 37,-41-34,72 43,-50-31,0 1,-1 1,-2 1,1 2,9 10,-35-31,1 0,0 0,0 0,0 0,-1 0,1 0,0 0,0 0,1 0,-1 0,0 0,0 0,0 0,1 0,-1 0,0 0,1 0,-1 0,1 1,-1-1,1 0,-1 0,1 0,0 1,-1-1,1 0,0 0,0 1,-1-1,1 1,0-1,0 1,0-1,0 1,0 0,0-1,0 1,0 0,0 0,0-1,0 1,0 0,0 0,0 0,0 0,0 0,0 1,0-1,0 0,0 0,0 1,0-1,-1 1,1-1,0 0,0 1,0 0,0-1,0 1,-1-1,1 1,0 0,-1 0,1-1,0 1,-1 1,-50-232,43 123,-9 90,5 16</inkml:trace>
  <inkml:trace contextRef="#ctx0" brushRef="#br0" timeOffset="-70301.689">12684 3558,'11'-2,"0"0,-1-1,1 0,-1-1,0 0,0-1,-1 0,1 0,-1-1,0-1,-1 1,1-1,-1-1,-1 0,1 0,-1 0,-1-1,0 0,0 0,0 0,-1-1,-1 0,0 0,2-7,31-68,-36 85,0 0,0 1,0-1,0 1,0-1,0 1,0-1,-1 1,1-1,0 1,0 0,-1 0,1-1,0 1,-1 0,1 0,-1 0,1-1,-1 1,1 0,-1 0,0 0,1 0,-1 0,0 0,0 0,0 0,0 0,0 0,0 0,0 0,0 0,0 0,0 0,0 0,0 0,41 259,3-63,-43-188,1 1,0-1,0 1,1-1,0 0,1 0,0 0,0-1,1 1,4 4,-8-12,1-1,0 0,-1 0,1 0,-1 0,1 0,-1 0,1-1,-1 1,1 0,-1-1,1 1,-1-1,1 0,-1 1,0-1,1 0,-1 0,0 0,0 0,0 0,1 0,-1 0,0 0,0-1,-1 1,1 0,0-1,0 1,-1 0,1-1,-1 1,1-1,-1 1,1-1,-1 1,0-1,0-1,4-5,110-252,-22 31,-72 156,-35 95,5 26,7-24</inkml:trace>
  <inkml:trace contextRef="#ctx0" brushRef="#br0" timeOffset="-69952.681">13475 3643,'0'29,"0"19,0 6,0-2,0-4,0-15,0-18,0-12</inkml:trace>
  <inkml:trace contextRef="#ctx0" brushRef="#br0" timeOffset="-69397.67">13504 3558,'225'5,"-221"-5,-1 0,0 0,0 1,1-1,-1 1,0-1,0 1,0 0,0 0,0 1,0-1,0 1,0-1,0 1,0 0,-1 0,1 0,-1 0,1 1,-1-1,0 1,0-1,0 1,0 0,-1 0,1-1,-1 1,0 0,0 1,0-1,0 0,0 0,-1 0,1 1,-1-1,0 0,0 0,0 1,0-1,-1 0,1 0,-1 1,-3 4,-1 1,-1-1,1 1,-1-2,0 1,-1-1,0 0,0 0,-1-1,1 0,-3 1,-45 43,54-48,0-1,0 0,0 1,0-1,0 1,0-1,0 1,0-1,0 1,1 0,-1-1,1 1,-1 0,1 0,0 0,-1-1,1 1,0 0,0 0,0-1,1 1,-1 0,0 0,1 0,-1-1,1 1,-1 0,1-1,0 1,0-1,0 1,0-1,0 1,0-1,0 1,0-1,1 0,0 1,64 36,-40-26,-24-11,0 0,0 0,0 0,0 0,0 0,0 1,-1-1,1 1,0-1,-1 1,1-1,-1 1,1 0,-1 0,0 0,0 0,0 0,0 0,0 0,0 0,0 0,-1 0,1 0,-1 1,0-1,1 0,-1 0,0 1,0-1,-1 0,1 1,0-1,-1 0,1 0,-1 0,0 0,0 0,0 1,0-1,0 0,0-1,0 1,-1 0,1 0,-1-1,1 1,-1 0,0-1,0 0,-1 2,-7 3,0-1,-1 0,1 0,-1-1,-1 0,1 0,0-2,-1 1,1-2,-1 1,0-2,1 1,-1-2,0 1,0-2,1 1,-1-2,1 1,0-2,-2 0,-9-7,3-1</inkml:trace>
  <inkml:trace contextRef="#ctx0" brushRef="#br0" timeOffset="-66848.7">12911 2994,'169'27,"216"-26,-423-39,-38-29,58 52</inkml:trace>
  <inkml:trace contextRef="#ctx0" brushRef="#br0" timeOffset="-65781.196">12544 2401,'-10'14,"-3"15,-4 2,1 1,3-1,-1-5,2-2,3-1,-2-4,1 0,-3 1,2 2,-4-3,3 0,-3-2,1-5</inkml:trace>
  <inkml:trace contextRef="#ctx0" brushRef="#br0" timeOffset="-65194.118">12826 1921,'0'-10,"0"3,0 6,-5 3,-1 7,-5 2,0 3,-4 5,2 3,2 3,8-3,5-9,2-8</inkml:trace>
  <inkml:trace contextRef="#ctx0" brushRef="#br0" timeOffset="-59779.206">6194 5280,'14'0,"15"0,7 0,2 0,-1 0,-1 0,-3 0,-1 0,-2 0,-1 0,-1 0,0 0,-1 0,1 0,-4 0</inkml:trace>
  <inkml:trace contextRef="#ctx0" brushRef="#br0" timeOffset="-59450.065">7266 5280,'29'0,"14"0,4 0,0 0,-4 0,-4 0,-4 0,-4 0,-1 0,-2 0,0 0,-1 0,-4 0</inkml:trace>
  <inkml:trace contextRef="#ctx0" brushRef="#br0" timeOffset="-59167.725">8253 5308,'34'-5,"16"-1,4 0,-3 1,-4 2,-6 0,-5 2,-4 1,-3 0,-1 0,0 0,-1 1,-5-1</inkml:trace>
  <inkml:trace contextRef="#ctx0" brushRef="#br0" timeOffset="-58925.451">9129 5280,'29'0,"19"0,6-5,-2-1,-4-1,-5 2,-7 2,-3 1,-3 0,-7 2</inkml:trace>
  <inkml:trace contextRef="#ctx0" brushRef="#br0" timeOffset="-58210.691">9862 5308,'34'-5,"11"-1</inkml:trace>
  <inkml:trace contextRef="#ctx0" brushRef="#br0" timeOffset="-50192.136">12882 6973,'0'-5,"5"-1,-4 0,-6 1,-7 2,-7 0,1 7,-2 2,-3 0,3 4,1 0,-3-1,4 2,4-1</inkml:trace>
  <inkml:trace contextRef="#ctx0" brushRef="#br0" timeOffset="-49881.933">12600 7086,'-5'10,"-6"7,-1 6,1 4,7-2,5-7</inkml:trace>
  <inkml:trace contextRef="#ctx0" brushRef="#br0" timeOffset="-49659.73">12544 7340,'4'9,"3"9,-1 1</inkml:trace>
  <inkml:trace contextRef="#ctx0" brushRef="#br0" timeOffset="-49408.36">12657 7481,'0'9,"0"9,0 1</inkml:trace>
  <inkml:trace contextRef="#ctx0" brushRef="#br0" timeOffset="-49180.855">12826 7594,'0'14,"5"5,1 0</inkml:trace>
  <inkml:trace contextRef="#ctx0" brushRef="#br0" timeOffset="-48903.494">13024 7650,'9'10,"4"3</inkml:trace>
  <inkml:trace contextRef="#ctx0" brushRef="#br0" timeOffset="-48661.173">13277 7679,'10'-5,"3"-1</inkml:trace>
  <inkml:trace contextRef="#ctx0" brushRef="#br0" timeOffset="-48660.173">13447 7537,'0'0</inkml:trace>
  <inkml:trace contextRef="#ctx0" brushRef="#br0" timeOffset="-48412.4">13447 7537,'10'-19,"2"-11,1-1</inkml:trace>
  <inkml:trace contextRef="#ctx0" brushRef="#br0" timeOffset="-48411.4">13559 7256,'0'-5,"0"-2</inkml:trace>
  <inkml:trace contextRef="#ctx0" brushRef="#br0" timeOffset="-48178.267">13531 7086</inkml:trace>
  <inkml:trace contextRef="#ctx0" brushRef="#br0" timeOffset="-48177.267">13531 7086,'-19'-10,"-11"-7,-1-2</inkml:trace>
  <inkml:trace contextRef="#ctx0" brushRef="#br0" timeOffset="-48007.713">13362 6945,'-5'0,"-1"0</inkml:trace>
  <inkml:trace contextRef="#ctx0" brushRef="#br0" timeOffset="-47840.194">13193 6889,'0'0</inkml:trace>
  <inkml:trace contextRef="#ctx0" brushRef="#br0" timeOffset="-47659.565">13051 6889,'-19'9,"-11"4,-6-1,4-2</inkml:trace>
  <inkml:trace contextRef="#ctx0" brushRef="#br0" timeOffset="-46579.338">13024 6889,'-15'0,"-9"0,-1 4,0 3,-2-1,5 3,5 1</inkml:trace>
  <inkml:trace contextRef="#ctx0" brushRef="#br0" timeOffset="-40477.092">14011 6973,'2'-1,"-1"0,0 0,1 0,-1 0,0 0,0-1,0 1,0 0,0-1,0 1,0 0,0-1,-1 1,1-1,0 0,-1 1,1-1,-1 1,0-1,0 0,1 1,-1-1,0 0,0 1,-1-1,1 0,0 1,0-1,-1 0,1 1,-1-1,0 1,1-1,-1 1,0-1,0 1,0 0,0-1,0 1,0 0,0 0,0-1,-1 1,1 0,0 0,-1 1,1-1,-1 0,1 0,-1 1,1-1,-1 1,0-1,1 1,-1-1,0 1,-10 1,0 1,1 0,-1 1,1 0,-1 1,1 0,0 0,0 1,1 1,0 0,0 1,0-1,0 2,1-1,1 2,-1-1,1 1,1 0,-1 1,-2 5,-94 139,97-139,0 0,1 0,1 1,1 0,0 0,1 0,0 0,2 1,0-1,0 1,2-1,0 1,1-1,1 1,0-3,0-1,1 1,1-1,0 0,1 0,0 0,1-1,0 0,1 0,1-1,0 0,0-1,1 0,0 0,1-1,0 0,0-1,1 0,0-1,1 0,-1-1,1-1,0 0,10 2,141 24,34-33,-184-1,0-1,0-1,0 0,0 0,-1-2,0 0,0 0,0-1,-1 0,-1-2,1 1,-1-1,-1-1,0 1,-1-2,3-3,26-25,-28 28,0 0,-1 0,-1-1,0 0,-1-1,0 0,-1 0,0 0,-1 0,-1-1,-1 0,0 0,0 0,-2-1,0 1,-1-8,-3 4,-2 1,0 1,-2-1,0 1,0 0,-2 0,0 1,-1 0,0 1,-1 0,-1 1,-1 0,0 0,0 2,-15-11,13 8,2 0,0 0,-2 0,1 1,-2 1,1 1,-2 0,0 1,0 1,-1 0,0 1,-1 1,1 1,-2 1,1 1,-1 0,0 1,0 1,-2 1,12 4,-1-1,1 2,0-1,0 1,0 1,1 0,-1 0,1 1,0 0,0 1,0 0,1 0,-5 6,-1-2</inkml:trace>
  <inkml:trace contextRef="#ctx0" brushRef="#br0" timeOffset="-34670.492">14068 6973,'-14'2,"0"1,0 1,1 0,-1 1,1 0,0 1,1 0,-1 1,1 1,0 0,-6 6,-108 78,125-92,1 0,-1 1,0-1,1 0,-1 1,1-1,0 1,-1-1,1 1,-1-1,1 1,0-1,-1 1,1-1,0 1,0 0,-1-1,1 1,0 0,0-1,0 1,0-1,0 1,0 0,0-1,0 1,0 0,0-1,0 1,0 0,0-1,1 1,-1-1,0 1,0 0,1-1,-1 1,0-1,1 1,-1-1,1 1,-1-1,0 1,1-1,-1 0,1 1,-1-1,1 0,0 1,-1-1,1 0,-1 1,1-1,0 0,-1 0,1 0,-1 0,1 0,0 0,-1 0,1 0,0 0,-1 0,1 0,0 0,44-3,143-89,-158 76,-1-1,-1-1,-1-2,0-1,14-16,-29 19,-22 15,-30 17,-159 125,147-98,30-24,0 0,1 1,1 2,1 0,-16 21,33-40,1 0,0 0,0-1,0 1,0 0,0 1,0-1,1 0,-1 0,0 0,0 0,1 1,-1-1,1 0,-1 1,1-1,0 0,-1 1,1-1,0 0,0 1,0-1,0 1,0-1,0 0,1 1,-1-1,0 0,1 1,-1-1,1 0,-1 1,1-1,0 0,-1 0,1 1,0-1,0 0,0 0,0 0,0 0,0 0,0-1,0 1,0 0,0 0,1-1,-1 1,0 0,1-1,-1 0,0 1,1-1,-1 0,0 1,1-1,-1 0,1 0,-1 0,0 0,1 0,-1-1,0 1,1 0,-1-1,0 1,1-1,0 0,24-7,1-1,-1-1,-1-2,1-1,17-12,16-7,14-17,-73 49,0 0,0 0,-1 0,1 0,0 0,-1 0,1 0,0 0,0 0,-1 0,1 0,0 0,0 0,-1 0,1 0,0-1,-1 1,1 0,0 0,0 0,-1 0,1 0,0-1,0 1,0 0,-1 0,1 0,0-1,0 1,0 0,0 0,-1-1,1 1,0 0,0 0,0-1,0 1,0 0,0 0,0-1,0 1,0 0,0-1,0 1,0 0,0 0,0-1,0 1,-30 10,-2 4,1 1,0 2,1 1,1 1,1 1,-4 6,5 12,27-38,0 1,0 0,-1-1,1 1,0 0,0 0,0-1,0 1,-1 0,1 0,0 0,1-1,-1 1,0 0,0 0,0-1,0 1,0 0,1-1,-1 1,0 0,1 0,-1-1,1 1,-1-1,1 1,-1 0,1-1,-1 1,1-1,-1 1,1-1,0 1,-1-1,1 0,0 1,-1-1,1 0,0 0,-1 1,1-1,0 0,0 0,-1 0,1 0,0 0,0 0,-1 0,1 0,0 0,0 0,0 0,-1 0,1-1,0 1,-1 0,1-1,0 1,137-59,-67 20,-210 135,76-44,63-51,1 0,0 0,0 0,0 0,1 0,-1-1,0 1,0-1,0 1,0-1,1 1,-1-1,0 1,0-1,1 0,-1 0,0 0,1 0,-1 0,0 0,1 0,-1 0,0 0,0-1,1 1,-1 0,0-1,0 1,1-1,-1 0,0 1,0-1,0 0,0 0,120-45,-138 71,-91 54,108-79,-1 0,1 0,-1 0,0 0,1 0,-1 1,1-1,-1 0,1 1,-1-1,1 0,-1 1,1-1,-1 1,1-1,-1 0,1 1,0-1,-1 1,1-1,0 1,-1 0,1-1,0 1,0-1,-1 1,1-1,0 1,0 0,0-1,0 1,0 0,0-1,0 1,0-1,0 1,0 0,0-1,1 1,-1-1,0 1,0 0,0-1,1 1,-1-1,0 1,1-1,-1 1,1-1,-1 1,0-1,1 1,-1-1,1 0,-1 1,37-1,15-17,49-6,-100 24,0 0,0 0,1 0,-1 1,0-1,0 0,0 0,-1 1,1-1,0 1,0-1,-1 0,1 1,-1-1,1 1,-1 0,0-1,1 1,-1-1,0 1,0 0,0-1,0 1,-1-1,1 1,0-1,-1 1,1-1,-1 1,1-1,-1 1,0-1,0 1,1-1,-1 0,0 1,0-1,0 0,-1 0,1 0,0 0,0 0,-1 0,1 0,0 0,-1 0,1-1,-2 1,-7 14,9-14,0 0,1-1,-1 1,0 0,1 0,-1 0,1 0,-1 0,1 0,-1 0,1 0,0 0,-1 0,1 0,0 1,0-1,0 0,0 0,0 0,0 0,0 0,0 0,0 0,1 0,-1 1,0-1,1 0,-1 0,1 0,-1 0,1 0,-1 0,1-1,0 1,0 0,-1 0,1 0,0-1,0 1,0 0,0-1,0 1,0 0,0-1,0 0,0 1,0-1,0 1,0-1,0 0,0 0,0 0,0 0,0 0,1 0,-1 0,0 0,0 0,0 0,0-1,0 1,0 0,0-1,0 1,0-1,0 1,0-1,0 0,180-77,-182 79,1-1,0 1,0-1,0 1,0-1,0 1,0-1,0 1,1 0,-1-1,0 1,0-1,0 1,0-1,1 1,-1-1,0 1,1-1,-1 1,0-1,1 1,-1-1,0 0,1 1,-1-1,1 0,-1 1,1-1,-1 0,1 1,-1-1,1 0,-1 0,1 0,-1 1,1-1,-1 0,1 0,0 0,-1 0,1 0,-1 0,1 0,-1 0,1 0,0-1,-1 1,1 0,-1 0,1 0,-37 40,33-37,-26 29,29-32,-1 1,1-1,0 0,-1 1,1-1,-1 1,1-1,0 0,-1 1,1-1,0 1,0-1,-1 1,1-1,0 1,0-1,0 1,0-1,0 1,-1-1,1 1,0 0,0-1,0 1,1-1,-1 1,0-1,0 1,0-1,0 1,0-1,1 1,-1-1,0 1,0-1,1 1,-1-1,0 1,1-1,-1 0,0 1,1-1,-1 1,1-1,-1 0,1 0,-1 1,1-1,-1 0,1 0,-1 1,1-1,-1 0,1 0,-1 0,1 0,-1 0,1 0,-1 0,1 0,0 0,-1 0,1 0,-1 0,1 0,10-2,0-1,-1 0,1 0,-1-1,1 0,-1-1,0 0,-1-1,1 0,6-6,1 2,-93 86,72-60,32-27,-11 2,-1 0,0-1,-1-1,0-1,0 0,-1 0,-1-2,8-9,-20 22,0 0,0 0,0 0,0 1,0-1,0-1,0 1,0 0,-1 0,1 0,0 0,-1 0,1-1,-1 1,1 0,-1-1,0 1,1 0,-1-1,0 1,0 0,0-1,0 1,0 0,0-1,-1 1,1 0,0-1,-1 1,1 0,-1 0,1-1,-1 1,1 0,-1 0,0 0,0 0,0 0,1 0,-1 0,0 0,0 0,-1 0,1 0,0 0,0 1,0-1,0 1,-1-1,1 0,0 1,0 0,-1-1,1 1,0 0,-1 0,1 0,-1 0,1 0,0 0,-1 0,1 0,0 1,-1-1,1 0,0 1,-1 0,-60 14,70-28,3 3,-2 4,0 0,0-1,-1 0,0 0,-1-1,0 0,0 0,0-1,-1 1,0-2,-1 1,0-1,-1 1,0-1,2-6,-6 15,0-1,0 1,0-1,0 1,0 0,-1-1,1 1,0 0,-1-1,1 1,-1 0,1-1,-1 1,1 0,-1 0,0 0,0-1,0 1,0 0,1 0,-1 0,-1 0,1 0,0 1,0-1,0 0,0 0,-1 1,1-1,0 1,0-1,-1 1,1 0,0-1,-1 1,1 0,-1 0,1 0,0 0,-1 0,1 0,-1 0,1 1,-62 11,42-3,2-2,35-19,78-61,-125 78,2 10,2 0,0 2,1 2,1 0,-10 10,28-20,20-15,20-16,125-101,-157 123,0-1,0 1,0-1,0 1,0-1,0 1,-1-1,1 0,0 0,0 1,-1-1,1 0,-1 0,1 0,-1 0,1 1,-1-1,1 0,-1 0,0 0,1 0,-1 0,0 0,0 0,0 0,0 0,0 0,0 0,0-1,0 1,0 0,0 0,-1 0,1 0,0 0,-1 1,1-1,-1 0,1 0,-1 0,1 0,-1 0,0 0,1 1,-1-1,0 0,0 1,1-1,-1 0,0 1,0-1,0 1,0-1,0 1,0 0,0-1,0 1,0 0,0 0,0 0,0 0,-10 1,0 0,0 1,0 1,1 0,-1 0,1 1,0 0,0 1,0 0,0 1,-6 5,-67 30,83-41,0 0,0-1,0 1,0 0,0 0,0-1,0 1,0 0,0 0,0 0,0-1,0 1,-1 0,1 0,0-1,0 1,0 0,0 0,0-1,0 1,0 0,-1 0,1 0,0 0,0-1,0 1,-1 0,1 0,0 0,0 0,0 0,-1-1,1 1,0 0,0 0,-1 0,1 0,0 0,0 0,-1 0,1 0,0 0,0 0,-1 0,1 0,0 0,0 0,-1 0,1 0,21-19,-18 16,114-116,-116 118,0 1,-1-1,1 1,0-1,-1 0,1 1,0-1,-1 0,1 0,-1 0,1 1,-1-1,1 0,-1 0,0 0,1 0,-1 0,0 0,0 0,0 0,0 0,0 0,0 0,0 1,0-1,0 0,0 0,0 0,-1 0,1 0,0 0,-1 0,1 0,-1 0,1 1,-1-1,1 0,-1 0,1 1,-1-1,0 0,1 1,-1-1,0 0,0 1,0-1,1 1,-1-1,0 1,0 0,0-1,0 1,0 0,0 0,0 0,0-1,-57 7,-103 86,268-198,-104 103,-1 1,0-1,0 0,0 0,0 0,-1 0,1 0,-1 0,0 0,0-1,0 1,0 0,0-1,-1 1,0 0,1-1,-1 1,0-2,-1 4,1-1,0 1,-1 0,1-1,-1 1,1 0,-1-1,1 1,-1 0,0 0,0 0,0 0,0 0,0 0,0 0,0 0,0 0,0 0,0 0,0 1,0-1,-1 0,1 1,0-1,0 1,-1-1,1 1,-1 0,1-1,0 1,-1 0,1 0,0 0,-1 0,1 0,-1 1,1-1,0 0,-1 1,1-1,0 1,-1-1,1 1,0-1,0 1,-24 9,1 1,1 0,0 2,1 1,0 0,1 2,-4 2,135-111,-111 93,1 0,-1 0,0 0,1 1,-1-1,1 0,-1 0,0-1,1 1,-1 0,1 0,-1 0,1 0,-1 0,1-1,-1 1,0 0,1 0,-1-1,1 1,0 0,-1-1,1 1,-1-1,1 1,-1 0,1-1,0 1,-1-1,1 1,0-1,0 1,-1-1,1 1,0-1,0 0,0 1,0-1,-1 1,1-1,0 1,0-1,0 0,0 1,1-1,-1 1,0-1,0 0,0 1,0-1,0 1,1-1,-1 1,0-1,1 1,-1-1,0 1,1-1,-1 1,0-1,1 1,-1 0,1-1,-1 1,1 0,-1-1,1 1,-46 13,14 4,1 2,1 0,0 3,2 0,0 2,2 0,-4 8,24-27,0 0,0 0,1 1,0-1,0 1,1 0,-1 1,1-1,1 0,-1 1,1 0,0-1,1 2,2-6,1-1,0 1,0-1,0 1,-1-1,2 1,-1-1,0 0,0 0,0 0,0 0,1-1,-1 1,0 0,1-1,-1 0,1 1,-1-1,0 0,1 0,-1-1,1 1,-1 0,0-1,1 1,-1-1,0 0,0 0,1 0,-1 0,0 0,0 0,1-2,52-20,-54 24,-1 1,0 0,1-1,-1 1,0-1,0 1,0 0,0-1,0 1,-1 0,1-1,0 1,-1-1,1 1,-1-1,1 1,-1-1,0 1,0-1,0 0,0 1,0-1,0 0,0 0,0 1,0-1,0 0,-1 0,1 0,0-1,-1 1,0 0,-117 121,118-121,0 0,0 1,1-1,-1 0,0 0,1 0,-1 0,1 1,-1-1,1 0,-1 1,1-1,0 0,0 1,0-1,0 0,0 1,0-1,0 1,0-1,0 0,1 1,-1-1,1 0,-1 0,1 1,-1-1,1 0,0 0,-1 0,1 0,0 1,0-1,0 0,0-1,0 1,0 0,0 0,0 0,0 0,1-1,-1 1,0-1,1 1,23 26,-24-26,0-1,-1 1,1 0,0-1,0 1,0 0,-1 0,1-1,0 1,0 0,-1 0,1 0,-1 0,1 0,-1 0,1 0,-1 0,0 0,1 0,-1 0,0 0,0 0,0 0,0 0,0 0,0 0,0 0,0 0,0 0,-1 0,1 0,0 0,0 0,-1 0,1 0,-1 0,1 0,-1 0,0 0,1 0,-1 0,0-1,1 1,-1 0,0 0,0-1,0 1,0-1,0 1,0-1,0 1,0-1,0 1,0-1,0 0,0 1,0-1,0 0,0 0,0 0,-1 0,-6-4,0-1,0 0,0-1,1 1,0-1,0-1,0 1,1-1,0 0,1-1,-1 0,1 0,1 0,0 0,0 0,0-1,1 0,0 0,1 0,-2-8,9 107,-4-82,1 0,0 0,0 0,1-1,0 1,0-1,1 0,-1 0,2 0,-1-1,1 1,0-1,0 0,1 0,0-1,0 1,0-1,2 0,-7-4,-1-1,1 1,-1-1,1 1,0-1,-1 1,1-1,0 0,-1 1,1-1,0 0,0 0,-1 1,1-1,0 0,0 0,-1 0,1 0,0 0,0 0,-1 0,1 0,0-1,0 1,-1 0,1 0,0-1,-1 1,1 0,0-1,-1 1,1 0,0-1,-1 1,1-1,-1 1,1-1,-1 0,1 1,-1-1,1 1,-1-1,1 0,-1 1,0-1,0 0,1 0,-1 1,0-1,0 0,0 0,0 1,0-1,0 0,0 0,0 1,0-1,0 0,0 0,0 1,0-1,-1 0,-6-50,5 44,-1-2,0 0,0 0,1 0,0 0,1 0,0-1,1 1,-1 0,2-1,-1 1,2-1,-1 10,1 1,0-1,-1 1,1 0,-1-1,1 1,-1 0,1 0,-1 0,0 0,1 0,-1 0,0 1,0-1,0 0,0 1,0-1,0 1,0-1,0 1,0-1,-1 1,1-1,-1 1,1 0,-1 0,0-1,0 1,0 0,3 5,-1 1,-1-1,1 0,0 1,1-1,0 0,0 0,0-1,1 1,0-1,1 1,-1-1,1-1,0 1,1-1,-1 1,1-2,0 1,0-1,1 1,-1-2,1 1,0-1,0 0,0 0,7 1,6-5,1 0,-1-2,0 0,0-1,0-1,0-1,-1-1,0 0,0-2,-1 0,0-1,0-1,-1 0,-1-1,6-6,-13 13,0-1,0 0,0 0,-1-1,0 0,-1 0,1-1,-1 0,-1 0,1-1,-2 0,1 0,-1 0,3-9,-7 17,-1 0,0 0,1-1,-1 1,0 0,0-1,0 1,0 0,0-1,0 1,0 0,-1 0,1-1,0 1,-1 0,1-1,-1 1,1 0,-1 0,0 0,1 0,-1 0,0 0,0 0,0 0,0 0,0 0,0 0,0 0,0 1,0-1,0 0,0 1,-1-1,1 1,0-1,0 1,-1 0,1-1,0 1,0 0,-1 0,1 0,0 0,-1 0,1 0,0 0,-1 1,-64 12,35-1,1 1,0 2,1 1,1 2,1 0,0 2,2 1,-5 5,29-25,0-1,0 1,0 0,0-1,0 1,0 0,1 0,-1-1,0 1,0 0,1 0,-1 0,1 0,-1 0,1 0,-1 0,1 0,-1 0,1 0,0 1,0-1,-1 0,1 0,0 0,0 0,0 0,0 0,1 1,-1-1,0 0,0 0,1 0,-1 0,0 0,1 0,-1 0,1 0,0 0,-1 0,1 0,0 0,-1 0,1-1,0 1,0 0,0 0,0-1,0 1,0-1,0 1,0-1,0 1,0-1,0 1,0-1,0 0,0 0,0 1,0-1,1 0,-1 0,0 0,0 0,0-1,0 1,0 0,0 0,1-1,-1 1,0-1,20-2,-1-1,0 0,0-2,0-1,0 0,-1-1,0-2,-1 1,0-2,0-1,0-1,128-84,-146 97,1-1,0 1,-1 0,1-1,-1 1,1-1,-1 1,0 0,1-1,-1 1,1-1,-1 1,0-1,1 0,-1 1,0-1,0 1,1-1,-1 0,0 1,0-1,0 1,0-1,0 0,0 1,0-1,0 0,0 1,0-1,0 1,0-1,0 0,-1 1,1-1,0 1,0-1,-1 0,1 1,0-1,-1 1,1-1,0 1,-1-1,1 1,-1 0,1-1,-1 1,1-1,-1 1,1 0,-1-1,0 1,1 0,-1 0,1 0,-1-1,0 1,1 0,-1 0,0 0,1 0,-1 0,1 0,-1 0,0 0,0 1,-44 2,-174 88,152-58,-26 20,126-74,0-1,-2-2,-1-1,0-1,-2-2,23-30,-48 56,0-1,-1 0,0 0,1 0,-1 0,-1-1,1 1,0-1,-1 1,0-1,1 1,-2-1,1 0,0 0,-1 1,1-1,-1 0,0 0,-1 0,1 1,0-1,-1 0,0 0,0 1,0-1,-1 1,1-1,-1 1,1-1,-1 1,0 0,-1 0,1 0,0 0,-1 0,0 0,0 1,0-1,0 1,0 0,0 0,0 0,-1 0,1 1,-1-1,1 1,-1 0,0 0,1 0,-1 1,0-1,0 1,-1 0,-7 3,-1 1,0 0,1 1,0 1,0 0,0 0,1 1,0 1,0 0,1 0,0 1,0 0,1 1,1 0,-1 1,2 0,-1 0,1 0,1 1,0 1,5-12,-1 1,1 0,0-1,0 1,0 0,0 0,0 0,1 0,-1 0,1 0,-1 0,1 0,0 0,-1 0,1 0,0 1,1-1,-1 0,0 0,0 0,1 0,0 0,-1 0,1 0,0 0,0 0,0 0,0-1,0 1,0 0,0 0,1-1,-1 1,1-1,-1 1,1-1,0 0,-1 0,1 0,0 1,0-2,0 1,0 0,0 0,0-1,0 1,0-1,0 1,0-1,0 0,14-2,0 0,0-2,0 1,0-2,-1 0,0-1,0-1,0 0,-1-1,0-1,-1 0,0 0,0-2,2-2,-7 7,43-35,-144 134,-11 45,103-137,1-1,-1 1,0 0,1 0,-1 0,0-1,1 1,-1 0,1 0,-1 0,1 0,0 0,-1 0,1 0,0 0,0 0,0 0,0 0,0 0,0 0,0 0,0 0,0 0,0 0,0 0,1 0,-1 0,0 0,1 0,-1 0,1 0,-1 0,1-1,-1 1,1 0,0 0,-1 0,1-1,0 1,0 0,-1-1,1 1,0-1,0 1,0-1,0 1,0-1,0 0,0 1,0-1,0 0,0 0,0 0,0 1,0-1,0 0,0-1,0 1,0 0,0 0,0 0,0 0,0-1,0 1,0-1,0 1,0 0,0-1,0 0,50-25,-46 23,0-1,0 1,1 0,-1 0,1 0,-1 1,1 0,0 0,0 1,0-1,0 1,0 1,0-1,6 1,-10 1,0 0,0 1,-1-1,1 1,0 0,0-1,-1 1,1 0,-1 0,0 0,1 0,-1 0,0 1,0-1,-1 0,1 0,0 1,-1-1,1 0,-1 1,0-1,1 1,-1-1,-1 0,1 1,0-1,0 1,-1-1,0 0,1 1,-1-1,0 0,0 0,0 1,0-1,-1 0,1 0,0 0,-1-1,1 1,-1 0,0 0,0-1,0 1,0-1,-11 11,-1-1,0-1,-1-1,0 0,0-1,-1 0,0-1,-1-1,1 0,-1-2,0 0,0 0,-1-2,1 0,0-1,-1-1,1-1,-1 0,-14-3,4-6,28 10,1 0,-1 0,0 0,1 0,-1 0,0 0,1-1,-1 1,0 0,0 0,1 0,-1 0,0 0,0-1,1 1,-1 0,0 0,0 0,0-1,1 1,-1 0,0 0,0-1,0 1,0 0,1-1,-1 1,0 0,0 0,0-1,0 1,0 0,0-1,0 1,0 0,0-1,0 1,0 0,0 0,0-1,0 1,0 0,0-1,-1 1,1 0,0 0,0-1,0 1,0 0,-1 0,1-1,0 1,133 17,-121-16,10 2,0-1,0 0,0-2,0-1,0 0,0-2,0 0,9-4,-31 7,0 0,-1-1,1 1,0 0,0 0,-1-1,1 1,0 0,0-1,0 1,-1 0,1-1,0 1,0 0,0-1,0 1,0 0,0-1,0 1,-1 0,1-1,0 1,0 0,0-1,1 1,-1-1,0 1,0 0,0-1,0 1,0 0,0-1,0 1,1 0,-1-1,0 1,0 0,0-1,1 1,-1 0,0 0,0-1,1 1,-1 0,1 0,-40-4,-138 21,142-13,12-1,47-1,208 1,-202-14,-34 5</inkml:trace>
  <inkml:trace contextRef="#ctx0" brushRef="#br0" timeOffset="-33391.819">14124 7312,'-36'-135,"35"135,0 0,0 0,0 0,0 0,0 0,0 0,0 0,0 1,0-1,0 0,0 1,0-1,0 1,0-1,1 1,-1-1,0 1,0 0,1-1,-1 1,0 0,1 0,-1-1,1 1,-1 0,1 0,-1 0,1 0,-1 0,1 0,0 0,0 0,-1-1,1 1,0 0,0 0,0 0,0 0,0 0,0 0,0 0,1 0,-1 0,0 0,0 0,1 0,-1 0,1 0,-1 0,1 0,-2 4,-15 108,16-112,0 0,0 0,1 0,-1 0,0 0,0 0,1 0,-1 0,0 0,1-1,-1 1,1 0,-1 0,1 0,0-1,-1 1,1 0,0 0,-1-1,1 1,0-1,0 1,0-1,0 1,-1-1,1 1,0-1,0 0,0 0,0 1,0-1,0 0,0 0,0 0,0 0,0 0,0 0,0 0,0 0,0 0,0-1,0 1,0 0,-1-1,1 1,0-1,0 1,0-1,0 0,37-31,-35 29,-1 0,0 0,0 0,0 0,0 0,-1 0,1 0,-1 0,0-1,0 1,0 0,-1-1,1 1,-1-1,1 1,-1-1,0 1,-1-1,1 1,-1-1,1 1,-1-1,0 1,0-1,0 1,-1-1,-2 4,0 1,1-1,-1 1,1 0,-1 0,1 0,-1 0,1 1,-1 0,1-1,0 1,0 0,0 0,0 1,0-1,0 1,1-1,-1 1,1 0,0 0,0 0,0 0,-1 3,1-4,-18 25,4-1</inkml:trace>
  <inkml:trace contextRef="#ctx0" brushRef="#br0" timeOffset="-29621.969">14632 7283,'1'-1,"0"0,0 0,1 0,-1 0,0 0,0 0,1 0,-1 0,1 0,-1 1,1-1,-1 1,1-1,-1 1,1-1,-1 1,1 0,-1 0,1 0,0 0,-1 0,1 0,-1 0,1 0,-1 1,1-1,0 1,-1-1,1 1,-1 0,0-1,2 2,7 0,15 1,0 0,0-2,0-1,0-1,0 0,0-2,13-4,-5 0,0 2,0 1,0 2,0 1,33 3,81-3,-5-27,48 28,-263-27,-73-79,144 105,0 0,0-1,0 1,0 0,0 0,0 0,0 1,0-1,0 0,0 1,0-1,-1 1,1 0,0 0,0 0,-1 0,1 0,0 0,0 1,0-1,-1 1,1-1,0 1,0 0,0 0,0 0,0 0,0 0,0 0,1 1,-1-1,0 0,1 1,-1 0,1-1,-1 1,1 0,0 0,0 0,0 0,0 0,0 0,0 0,0 0,1 0,-1 0,1 1,-1-1,1 0,0 0,0 1,-6 173,6-33,0-138,-1-5,1 1,-1-1,1 1,-1 0,1-1,-1 1,1 0,0-1,-1 1,1 0,0 0,0-1,-1 1,1 0,0 0,0-1,0 1,0 0,0 0,0 0,0-1,0 1,0 0,1 0,-1-1,0 1,0 0,1 0,-1-1,0 1,1 0,-1-1,1 1,-1 0,1-1,-1 1,1-1,-1 1,1-1,0 1,-1-1,1 1,0-1,0 0,-1 1,1-1,0 0,-1 0,1 1,0-1,0 0,0 0,-1 0,1 0,0 0,0 0,0 0,-1 0,1 0,0-1,0 1,128-92,-69 55,-39 27</inkml:trace>
  <inkml:trace contextRef="#ctx0" brushRef="#br0" timeOffset="-21157.026">14886 7933,'4'1,"0"1,0-1,0 0,0 0,0-1,0 1,0-1,0 0,0 0,0 0,0-1,0 1,0-1,0 0,0 0,0-1,0 1,0-1,4-1,0-1,-1 1,0-2,0 1,0-1,0 0,-1 0,0-1,0 0,0 0,-1 0,0-1,2-3,18-20,-24 29,-1 0,1 0,0 0,0 1,0-1,-1 0,1 0,0 1,0-1,0 1,0-1,0 1,0-1,1 1,-1 0,0 0,0-1,0 1,0 0,0 0,0 0,1 0,-1 0,0 0,0 0,0 1,0-1,0 0,0 1,0-1,0 1,0-1,0 1,0-1,0 1,0 0,0-1,0 1,0 0,0 0,-1 0,1 0,0 0,-1 0,1-1,-1 2,1-1,-1 0,1 0,-1 0,26 59,-26-57,37 175,-27-9,-10-168,0 0,-1-1,1 1,-1 0,1 0,0 0,0-1,-1 1,1 0,0 0,0 0,0 0,0 0,0 0,0-1,0 1,0 0,1 0,-1 0,0 0,0 0,1-1,-1 1,0 0,1 0,-1 0,1-1,-1 1,1 0,0-1,-1 1,1-1,0 1,-1 0,1-1,0 1,-1-1,1 0,0 1,0-1,0 0,0 1,-1-1,1 0,0 0,0 0,0 0,0 1,0-1,0-1,-1 1,1 0,0 0,0 0,0 0,0-1,0 1,-1 0,1-1,0 1,0 0,-1-1,1 1,0-1,0 1,-1-1,1 0,0 0,10-14,1 0,-2-1,0 0,-1-1,-1 0,-1-1,2-6,15-32,0-4,37-57,-48 104</inkml:trace>
  <inkml:trace contextRef="#ctx0" brushRef="#br0" timeOffset="-20650.975">15648 8130,'-10'0,"-7"5,-7 6,-3 6,3 5,1-1,3 1,7 1,9-3,10-1,10-3,5-4,6-5,-3-7,-1-5,2-1,-5-4,-5-1</inkml:trace>
  <inkml:trace contextRef="#ctx0" brushRef="#br0" timeOffset="-19117.733">15083 7622,'78'27,"-46"-21,19 4,0-3,0-2,1-2,0-2,5-3,-57 2,26-4,-31-9,-8 7</inkml:trace>
  <inkml:trace contextRef="#ctx0" brushRef="#br0" timeOffset="-12868.839">18724 7340,'7'4,"-1"0,1-1,1 0,-1 0,0 0,1-1,-1 0,1 0,0-1,0 0,-1-1,1 1,0-1,0-1,0 0,0 0,2-1,226-23,14-1,-26 26,-223-1,0 1,0 0,0-1,1 1,-1 0,0 0,0 0,0 0,1 0,-1 0,0 0,0 1,0-1,0 0,0 1,1-1,-1 0,0 1,0 0,0-1,0 1,0 0,0-1,0 1,-1 0,1 0,0 0,0 0,-1-1,1 1,0 0,-1 0,1 1,-1-1,1 0,-1 0,0 0,1 0,-1 0,0 0,0 1,0-1,0 0,0 0,0 0,0 1,0-1,0 0,0 0,-9 9</inkml:trace>
  <inkml:trace contextRef="#ctx0" brushRef="#br0" timeOffset="-10382.031">18893 1978,'-8'-7,"8"7,1 0,-1 0,1 0,-1 0,0-1,1 1,-1 0,0 0,1-1,-1 1,0 0,0-1,1 1,-1 0,0-1,0 1,1-1,-1 1,0 0,0-1,0 1,0-1,0 1,0 0,0-1,0 1,0-1,0 1,0 0,0-1,0 1,0-1,0 1,0-1,0 1,0 0,0-1,-1 1,1-1,0 1,0 0,0-1,-1 1,1 0,0-1,-1 1,1 0,0 0,-1-1,1 1,0 0,-1 0,1 0,0-1,-1 1,1 0,-1 0,1 0,0 0,-1 0,1 0,-1 0,1 0,-1 0,1 0,-1 0,188-4,63 22,-51-6,-196-12,0 0,0 0,0 0,1 0,-1 1,0-1,0 1,0 0,0 0,0 0,0 0,0 0,-1 1,1 0,0-1,-1 1,1 0,-1 0,0 0,1 0,-1 1,0-1,0 1,0-1,-1 1,1-1,-1 1,1 0,-1 0,0 0,0 0,-3 11</inkml:trace>
  <inkml:trace contextRef="#ctx0" brushRef="#br0" timeOffset="-8095.362">19345 1583,'-17'39,"-6"176,13-144,4 0,2 0,3 0,4 7,-1 41,-2 699,29-592,-30 141,-26-158,14-50,-21 140,22 6,-14-91,24 372,-25-326,27 508,1-704,-13 187,0-144,4 1,5-1,6 31,-1 12,-2 325,0-475</inkml:trace>
  <inkml:trace contextRef="#ctx0" brushRef="#br0" timeOffset="-7568.433">19345 7002,'-34'80,"-81"94,102-150,-2-2,-1 0,0-1,-2-1,0 0,-2-1,-13 9,-17 19,39-41</inkml:trace>
  <inkml:trace contextRef="#ctx0" brushRef="#br0" timeOffset="-6196.667">19571 1640,'-39'58,"-189"198,54-67,88-114,70-58</inkml:trace>
  <inkml:trace contextRef="#ctx0" brushRef="#br0" timeOffset="-3830.006">19825 3473,'-17'256,"-7"-114,-10 55,25-124,18-61,-3-17</inkml:trace>
  <inkml:trace contextRef="#ctx0" brushRef="#br0" timeOffset="-400.263">21123 4123,'2'-20,"0"1,1-1,2 1,0 0,1 1,0-1,2 1,0 0,1 1,1 0,0 1,2 0,8-10,37-17,-55 42,-1 0,1 1,0-1,-1 1,1-1,0 1,-1 0,1 0,0 0,0 0,-1 0,1 0,0 0,0 0,-1 1,1-1,0 1,-1-1,1 1,-1 0,1-1,-1 1,1 0,-1 0,1 0,-1 0,0 1,0-1,1 0,-1 0,0 1,0-1,0 1,0-1,-1 1,1-1,0 1,-1 0,1 0,34 165,-33-166,-1 0,1-1,0 1,-1-1,1 1,0-1,-1 1,1-1,0 0,0 0,0 0,-1 0,1 0,0 0,0-1,-1 1,1 0,0-1,-1 0,1 1,0-1,-1 0,1 0,-1 0,1 0,-1 0,1 0,-1 0,0 0,0 0,1-1,-1 1,0-1,0 1,0-1,-1 1,1-1,0 1,0-1,0 0,119-138,-106 126,-10 8,0 1,1 0,-1 0,1 0,1 0,-1 1,1 0,0 0,0 0,0 1,0 0,0 0,1 0,-1 1,1 0,0 0,0 1,1 0,-5 3,0 0,0 0,0 0,0 1,0-1,-1 1,0 0,1-1,-1 1,0 0,0 1,-1-1,1 0,-1 0,1 1,-1-1,0 1,-1-1,1 1,0-1,-1 1,0 0,0-1,0 1,0 0,-1-1,1 1,-1 2,1-2,-4 144,3-123</inkml:trace>
  <inkml:trace contextRef="#ctx0" brushRef="#br0" timeOffset="5638.042">12797 736,'3'2,"-1"0,0 0,0 0,0 0,0 1,0-1,0 1,-1-1,1 1,-1 0,0-1,0 1,0 0,0 0,0 0,-1 0,1 0,-1 0,0 0,0 0,0 0,0 0,-1 0,1 0,-1 0,1 0,-1 0,-7 33,2 0,1 0,2 0,2 1,1-1,3 11,-7 207,4-198,0-32</inkml:trace>
  <inkml:trace contextRef="#ctx0" brushRef="#br0" timeOffset="6835.496">18583 764,'1'-1,"-1"1,0 0,1 0,-1 0,1-1,-1 1,1 0,-1 0,1 0,-1 0,1 0,-1 0,1 0,-1 0,1 0,-1 0,1 0,-1 0,1 0,-1 0,1 0,-1 1,1-1,-1 0,1 0,-1 0,0 1,1-1,-1 0,1 1,-1-1,0 0,1 1,-1-1,0 1,0-1,1 0,-1 1,0-1,0 1,1-1,-1 1,0-1,0 1,0-1,0 1,0-1,0 1,0-1,0 1,0-1,0 1,0-1,0 1,0-1,0 1,0-1,23 213,-6-43,9-27,3 82,-29-219,0-4,-1 0,1 0,0 1,-1-1,1 0,1 0,-1 1,0-1,0 0,1 0,-1 1,1-1,0 0,0 0,0 0,0 0,0 0,0 0,0 0,1 0,-1-1,1 1,-1 0,1-1,0 1,-1-1,1 0,0 1,0-1,0 0,0 0,0 0,1 0,14 0</inkml:trace>
  <inkml:trace contextRef="#ctx0" brushRef="#br0" timeOffset="8138.913">12290 1018,'1923'0,"-1589"28,493-28,1420 0,-2014 28,262-28,-229 30,211-31,-453 1</inkml:trace>
  <inkml:trace contextRef="#ctx0" brushRef="#br0" timeOffset="8427.086">19147 820,'-84'34,"1"3,2 4,-41 28,-78 41,-16-11,197-86</inkml:trace>
  <inkml:trace contextRef="#ctx0" brushRef="#br0" timeOffset="9377.466">13305 736,'-420'174,"218"-47,-40 2,225-119</inkml:trace>
  <inkml:trace contextRef="#ctx0" brushRef="#br0" timeOffset="11959.967">14491 228,'0'341,"17"-230,-12-86</inkml:trace>
  <inkml:trace contextRef="#ctx0" brushRef="#br0" timeOffset="12230.463">14802 595,'4'10,"3"7,4 2,0-3</inkml:trace>
  <inkml:trace contextRef="#ctx0" brushRef="#br0" timeOffset="12692.804">14943 369,'31'-27,"2"1,0 1,2 2,1 1,0 2,2 2,33-12,-68 28,1 0,-1 0,1 0,0 1,0-1,-1 1,1 0,0 0,0 0,0 1,0-1,0 1,0 0,0 0,0 0,0 1,0-1,0 1,0 0,0 0,-1 1,1-1,0 1,-1 0,1 0,-1 0,1 0,-1 0,0 1,0 0,0-1,-1 1,1 0,0 0,-1 1,0-1,0 1,0-1,0 1,-1-1,2 3,-5 4,1-1,-1 1,-1-1,0 0,0 0,-1 0,0 0,0 0,-1-1,0 0,0 0,-1 0,0-1,-1 0,0 0,0 0,0-1,-4 3,-11 12,9-8,1-3,1 0,-1 1,2 1,-1 0,2 0,-1 1,2 1,0-1,0 1,2 0,0 1,0 0,1 0,-2 11,7-23,0 0,0 1,1-1,-1 0,0 0,1 1,0-1,0 0,0 0,0 0,1 0,-1 0,1 0,-1 0,1-1,0 1,0-1,0 1,1-1,-1 0,1 1,-1-1,1 0,0-1,-1 1,1 0,0-1,0 0,0 0,0 0,1 0,-1 0,0 0,0-1,1 1,-1-1,10 1,-1 0,0-1,1 0,-1-1,0 0,1-1,-1 0,0-1,0-1,70-43,-67 37</inkml:trace>
  <inkml:trace contextRef="#ctx0" brushRef="#br0" timeOffset="13354.945">15648 680,'48'-51,"-25"19,74-76,-96 107,0 0,0 0,0 0,0 0,0 0,0 0,0 0,0 0,0 1,1-1,-1 0,0 1,1-1,-1 1,0-1,1 1,-1 0,0 0,1 0,-1-1,1 1,-1 0,0 1,1-1,-1 0,1 0,-1 1,0-1,1 0,-1 1,0 0,0-1,1 1,-1 0,0-1,0 1,0 0,0 0,0 0,0 0,0 0,0 0,0 0,0 1,-1-1,1 0,0 0,-1 1,1-1,-1 0,1 1,-1-1,0 0,0 1,0-1,4 18,-4-16,0 1,0 0,0-1,0 1,0 0,1 0,0-1,0 1,0 0,0-1,0 1,1-1,0 0,-1 1,1-1,0 0,1 0,-1 0,1 0,-1-1,1 1,0-1,0 1,0-1,0 0,0 0,0 0,1-1,-1 1,1-1,-1 0,1 0,0 0,-1 0,1-1,1 1,6-3,-1-1,0 0,0 0,0-1,-1 0,1 0,-1-1,0-1,0 0,6-5,71-35,-83 46,0 0,1 1,-1-1,0 0,0 1,0 0,0 0,0 0,0 0,-1 0,1 1,0-1,0 1,-1 0,1 0,-1 0,0 0,1 0,-1 0,0 1,0-1,-1 1,1-1,0 1,-1 0,1 0,-1 0,0-1,0 1,0 0,-1 0,1 1,-1-1,1 0,-1 0,0 0,0 0,-1 3,11 31,0-14,-1-4</inkml:trace>
  <inkml:trace contextRef="#ctx0" brushRef="#br0" timeOffset="16460.147">3287 764,'1'312,"4"-275,1 0,3-1,0 0,3-1,12 27,-18-43,-2 0,0 1,0-1,-2 1,-1 0,0-1,-1 1,-2 6,2-1,-1 0</inkml:trace>
  <inkml:trace contextRef="#ctx0" brushRef="#br0" timeOffset="19293.318">12571 933,'-55'-2,"-173"16,197-7,0-2,0-1,0-1,-1-2,1-1,-1-2,1-1,-30-6,2-1,-2 3,1 3,-1 2,-47 5,-5-1,-582-2,487 29,-115-29,63-29,35 18,160 2,-1 2,0 2,0 4,-30 5,-23-2,-447-2,369-29,-283 29,-564 0,846-16,86 27,0-4,0-5,0-4,-33 0,-504 2,452 28,-142-27,170 26,-1 2,2-17,-59 6,30 8,-86-26,114 28,129-25,1-2,-1-1,0-3,0 0,-15-6,7 1,0 2,-1 2,0 3,-20 2,50-1,-151 29,1-1,0-16,142-6,3-1</inkml:trace>
  <inkml:trace contextRef="#ctx0" brushRef="#br0" timeOffset="19809.64">3541 707,'-39'49,"-123"78,1-18,-10 4,-49 52,191-124,21-22</inkml:trace>
  <inkml:trace contextRef="#ctx0" brushRef="#br0" timeOffset="23565.274">7322 115,'0'0,"-1"-1,1 1,0 0,-1-1,1 1,-1 0,1 0,-1-1,1 1,-1 0,1 0,-1 0,1-1,-1 1,0 0,1 0,-1 0,1 0,-1 0,1 0,-1 0,1 0,-1 1,0-1,1 0,-1 0,1 0,-1 0,1 1,-1-1,1 0,-1 1,1-1,0 0,-1 1,1-1,-1 0,1 1,0-1,-1 1,1-1,0 1,-1-1,1 1,0-1,0 1,0-1,0 1,-1-1,1 1,0-1,0 1,0 0,0-1,0 1,0-1,0 1,0-1,0 1,1 0,-7 39,6-39,-13 153,5-100,1 0,4 1,1-1,3 1,2 3,-3-57,0 1,0 0,0-1,0 1,0 0,1-1,-1 1,1 0,-1-1,1 1,-1 0,1-1,0 1,0-1,-1 0,1 1,0-1,1 1,-1-1,0 0,0 0,0 0,1 0,-1 0,1 0,-1 0,1 0,9 0</inkml:trace>
  <inkml:trace contextRef="#ctx0" brushRef="#br0" timeOffset="23825.831">7718 482,'0'15,"5"4,6-1,1-4</inkml:trace>
  <inkml:trace contextRef="#ctx0" brushRef="#br0" timeOffset="24126.212">8367 143,'-13'1,"1"1,1 0,-1 1,0 0,0 1,1 0,0 1,0 0,0 1,1 0,0 0,0 1,0 1,1 0,0 0,1 1,-1 0,2 0,-1 1,1 0,1 0,5-7,0 0,-1 0,2 0,-1 0,0 1,1-1,-1 0,1 0,0 1,0-1,0 0,1 0,-1 1,1-1,0 0,0 0,0 0,0 0,0 0,1 0,-1 0,1 0,0-1,0 1,0 0,0-1,0 0,0 1,1-1,-1 0,1 0,0 0,0-1,-1 1,4 1,3 1,0 0,1-1,-1 0,1 0,0-1,-1 0,1-1,0 0,0 0,0-1,4-1,4-3,0-1,0-1,-1 0,0-2,0 0,-1 0,0-2,-1 0,0-1,0 0,-1-1,-1-1,0 0,0-1,-2 0,1-1,6-13,-14 24,0 0,0 1,-1-2,0 1,0 0,0 0,0-1,-1 0,0 1,0-1,0 0,0 0,-1 0,0-1,0 1,0 0,-1 0,0 0,0-1,0 1,0 0,-1 0,0-1,0 1,0 0,-1 0,0 0,0 0,0 1,-1-1,1 0,-1 1,0 0,0 0,-1 0,1 0,-1 0,0 0,0 1,0 0,0 0,-1 0,-4 0,-1 1,1 0,-1 0,0 1,0 0,1 1,-1 0,0 1,0 0,0 0,1 1,-4 1,-18 4</inkml:trace>
  <inkml:trace contextRef="#ctx0" brushRef="#br0" timeOffset="24496.058">8507 313,'-220'166,"212"-160,0 0,1 0,0 1,0 0,0 0,1 1,0 0,0 0,1 0,0 0,1 1,0 0,0 0,1 0,0 1,-2 9,5-16,1 0,-1 0,1 1,0-1,-1 0,1 0,1 0,-1 0,0 0,1 0,-1 0,1-1,0 1,0 0,0-1,0 0,1 1,-1-1,1 0,-1 0,1 0,0-1,0 1,-1-1,1 1,0-1,1 0,-1 0,0 0,0-1,3 1,2 1,1-1,0 0,0 0,1-1,-1-1,0 1,0-1,0-1,-1 0,9-2,-3-2,1 0,-1 0,0-2,-1 1,0-2,0 0,-1 0,0-1,0-1,-2 0,7-8,-12 14,-1-1,0 1,0-1,-1 0,0 0,0-1,0 1,-1-1,0 1,0-1,0 0,-1 0,0 0,-1 0,1 0,-1 0,-1 0,1 0,-1 1,-1-1,1 0,-1 0,0 1,0-1,-1 1,-3-6,3 6,-2 0,1 0,0 0,-1 0,0 1,-1 0,1 0,-1 0,0 1,0-1,0 2,-1-1,1 1,-1 0,0 0,0 0,0 1,0 0,-1 1,-17-4</inkml:trace>
  <inkml:trace contextRef="#ctx0" brushRef="#br0" timeOffset="25041.355">8762 680,'262'-256,"-214"220,-47 36,0-1,0 1,0-1,0 1,0 0,0 0,0 0,0 0,0 0,0 0,1 0,-1 0,0 0,0 0,0 0,0 1,0-1,0 0,0 1,0-1,0 1,0-1,-1 1,1-1,0 1,0 0,0 0,-1-1,1 1,0 0,0 0,-1 0,1 0,-1 0,1-1,-1 1,1 0,-1 0,0 0,0 0,1 1,-1-1,0 0,0 0,0 0,0 0,0 0,0 0,0 0,0 0,-1 0,1 0,-1 2,1 1,0-1,-1 0,1 0,0 1,1-1,-1 0,0 0,1 1,0-1,0 0,0 0,0 0,0 0,1 0,-1 0,1 0,0-1,0 1,0-1,0 1,0-1,1 0,-1 1,1-1,-1 0,1-1,0 1,0 0,0-1,0 0,0 1,0-1,0 0,0-1,0 1,1-1,-1 1,0-1,0 0,1 0,167-67,-169 66,0 0,-1 1,1-1,0 1,0 0,-1-1,1 1,0 0,-1 0,1 0,0 0,0 0,-1 1,1-1,0 0,0 1,-1-1,1 1,-1 0,1 0,0-1,-1 1,1 0,-1 0,0 1,1-1,-1 0,0 0,0 1,0-1,0 0,0 1,0-1,0 1,0-1,0 1,-1 0,1-1,-1 2,8 79,-6-41,3-15</inkml:trace>
  <inkml:trace contextRef="#ctx0" brushRef="#br0" timeOffset="37431.937">13193 7791,'-35'-23,"34"22,1 1,-1 0,0 1,0-1,0 0,0 0,0 0,0 0,0 1,1-1,-1 0,0 1,0-1,0 1,1-1,-1 1,0-1,1 1,-1-1,0 1,1 0,-1-1,1 1,-1 0,1 0,-1 0,1-1,0 1,-1 0,1 0,0 0,-1 0,1-1,0 1,0 0,0 0,0 0,0 0,0 0,0 0,0 0,1 0,-1 282,0-3,-10-261,-11-41,18 17,-154-195,156 199,0-1,0 1,0 0,0-1,1 1,-1-1,0 1,1 0,-1-1,1 1,0-1,0 0,-1 1,1-1,0 1,0-1,0 1,0-1,1 0,-1 1,0-1,1 1,-1-1,1 1,-1-1,1 1,0 0,-1-1,1 1,0 0,0-1,0 1,0 0,0 0,1 0,-1 0,0 0,0 0,1 0,-1 0,0 1,1-1,-1 0,1 1,-1-1,1 1,0 0,77-16,296 17,-359-1,-3-1,1 1,0 0,0 1,0 1,0 0,-1 1,1 0,10 5,-23-8,0 1,0-1,0 1,0 0,0-1,-1 1,1 0,0-1,0 1,0 0,-1 0,1 0,0 0,-1 0,1 0,-1 0,1 0,-1 0,1 0,-1 0,0 0,0 0,1 0,-1 0,0 1,0-1,0 0,0 0,0 0,-1 0,1 0,0 0,0 0,-1 0,1 1,-1-1,1 0,-1 0,1 0,-1-1,0 1,1 0,-1 0,0 0,0 0,1-1,-1 1,0 0,-1 0,-44 39,-132 75,55-51,110-53,7-3</inkml:trace>
  <inkml:trace contextRef="#ctx0" brushRef="#br0" timeOffset="39682.973">11725 8074,'0'0,"0"0,0 1,-1-1,1 1,0-1,0 0,0 1,-1-1,1 1,0-1,0 1,0-1,0 0,0 1,0-1,0 1,0-1,0 1,0-1,0 1,0-1,0 1,0-1,1 0,-1 1,0-1,0 1,0-1,1 0,-1 1,0-1,0 0,1 1,-1-1,0 0,1 1,-1-1,1 0,-1 1,0-1,1 0,-1 0,1 0,-1 0,0 1,1-1,-1 0,1 0,-1 0,1 0,-1 0,1 0,-1 0,1 0,-1 0,0 0,1 0,-1 0,1-1,-1 1,7-1,-1 0,0 0,1-1,-1 0,0 0,0 0,0-1,-1 0,1 0,0-1,-1 1,0-1,0 0,0-1,-1 1,1-1,-1 0,0 0,-1 0,1-1,-1 1,0-1,2-5,15-17,103-174,-93 170,-29 32,0 0,0 0,0 0,0 0,0 0,0 0,-1 0,1 0,0 0,0 0,0 0,0 0,0 1,0-1,0 0,0 1,-1-1,1 1,0-1,0 1,0-1,-1 1,1-1,0 1,-1 0,1-1,-1 1,1 0,0 0,-1 0,0-1,1 1,-1 0,1 0,-1 0,0 0,0 0,0 0,1 0,-1 0,0-1,0 1,0 0,0 0,0 0,11 55,-1 0,-3 0,-3 0,-2 1,-3 4,28 168,-8-136,-19-92,-1-1,1 1,0 0,0-1,1 1,-1-1,0 1,0-1,0 1,0-1,0 1,1-1,-1 1,0-1,0 1,1-1,-1 1,0-1,1 0,-1 1,0-1,1 1,-1-1,1 0,-1 1,0-1,1 0,-1 0,1 1,-1-1,1 0,-1 0,1 0,-1 0,1 1,0-1,-1 0,1 0,-1 0,1 0,-1 0,1 0,-1-1,1 1,-1 0,1 0,-1 0,1 0,-1-1,1 1,-1 0,1 0,-1-1,1 1,-1 0,0-1,1 1,-1-1,1 1,-1 0,0-1,0 1,1-1,-1 1,0-1,0 1,1-1,-1 1,0-1,20-37,126-319,-25 110,-119 241,-5 4</inkml:trace>
  <inkml:trace contextRef="#ctx0" brushRef="#br0" timeOffset="40496.782">12487 8243,'-44'46,"-43"134,194-336,-101 148,-1 1,1 0,0 1,1 0,-1 0,1 0,0 0,1 1,0 1,-1-1,1 1,1 0,5-1,-10 6,-1 0,1 0,0 1,-1 0,1-1,-1 1,0 0,1 1,-1-1,0 1,0-1,-1 1,1 0,0 0,-1 0,0 0,0 0,0 1,0-1,0 1,-1-1,1 1,-1 0,0 0,0-1,-1 1,1 0,-1 0,0 0,0 0,0 0,0 0,-1 0,1-1,-1 2,5 27,20 59,-25-89,1-1,-1 0,1 0,-1 0,0 0,0 0,0 0,0 0,1 0,-1 0,0 0,0-1,-1 1,1 0,0 0,0-1,0 1,0-1,-1 1,1-1,0 0,0 0,-1 1,1-1,0 0,-1 0,1 0,0 0,0 0,-1 0,1-1,0 1,0 0,-1-1,1 1,0-1,0 1,0-1,-1 0,1 1,0-1,0 0,-11-1,-159-28,146 27</inkml:trace>
  <inkml:trace contextRef="#ctx0" brushRef="#br0" timeOffset="41500.71">11866 7481,'442'0,"-463"-18,-105-54,108 61</inkml:trace>
  <inkml:trace contextRef="#ctx0" brushRef="#br0" timeOffset="44090.636">11189 5704,'14'14,"15"10,2 5,1-2,-1-5,-5-3,-2-3,-1-6,1-3,-4-4</inkml:trace>
  <inkml:trace contextRef="#ctx0" brushRef="#br0" timeOffset="44350.804">11640 6155,'24'9,"13"4,0 4,-2-1,-6-3</inkml:trace>
  <inkml:trace contextRef="#ctx0" brushRef="#br0" timeOffset="44598.734">12007 6522,'10'4,"7"8,7 0,-2-1</inkml:trace>
  <inkml:trace contextRef="#ctx0" brushRef="#br0" timeOffset="44831.617">12290 6719,'14'10,"10"7,5 2,-1-4</inkml:trace>
  <inkml:trace contextRef="#ctx0" brushRef="#br0" timeOffset="47314.815">3738 9315,'-1'0,"-1"0,1 1,0-1,-1 0,1 1,0-1,-1 1,1-1,0 1,-1-1,1 1,0 0,0 0,0 0,-1-1,1 1,0 0,0 0,1 1,-1-1,0 0,0 0,0 0,1 1,-1-1,1 0,-1 1,1-1,-1 0,1 1,0-1,0 1,0-1,-1 0,1 1,1-1,-1 1,0-1,0 0,0 1,1-1,-1 1,-2 8,-40 229,32-130,6 0,6 60,0-26,3-38,1-87</inkml:trace>
  <inkml:trace contextRef="#ctx0" brushRef="#br0" timeOffset="48522.71">13108 9202,'2'1,"0"1,0-1,0 1,-1-1,1 1,0 0,-1 0,1 0,-1 0,0 0,0 0,0 0,0 0,0 0,0 0,0 1,-1-1,1 0,-1 1,1-1,-1 0,0 1,0-1,0 0,0 2,0-2,2 25,-1-1,-2 0,0 1,-2-1,-1 0,-4 16,-6 184,2-138,8-72,0 1,2 0,0 0,1 0,1 0,0 0,2 0,-1-1,5 16,11 64,-15-73</inkml:trace>
  <inkml:trace contextRef="#ctx0" brushRef="#br0" timeOffset="50235.632">3117 9823,'445'-81,"-67"48,1107 35,-1155 25,575-26,-132-1,-255 29,88-30,-239-27,541 28,-451 29,44-30,-148-25,131-5,716 32,-847-31,-214 14,-116 11,-2 2</inkml:trace>
  <inkml:trace contextRef="#ctx0" brushRef="#br0" timeOffset="53524.326">13447 9372,'32'-34,"-41"57,-13 0,-2-2,0 0,-1-2,-1-1,-17 9,-4 5,-161 128,155-109,-2-2,-3-2,-1-4,-53 30,-20 33,130-102,4-3</inkml:trace>
  <inkml:trace contextRef="#ctx0" brushRef="#br0" timeOffset="54871.613">4105 9485,'-54'27,"-75"52,-197 155,103-72,92-64,120-88,4-3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4:45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845 225,'0'-1,"1"1,-1-1,0 0,0 0,1 0,-1 0,0 0,0 0,0 0,0 0,0 0,0 0,-1 0,1 0,0 0,0 1,-1-1,1 0,0 0,-1 0,1 0,-1 0,1 1,-1-1,0 0,1 1,-1-1,0 0,1 1,-1-1,0 1,0-1,1 1,-1-1,0 1,0-1,0 1,0 0,0-1,0 1,0 0,0 0,1 0,-1 0,0 0,0 0,0 0,0 0,0 0,0 0,0 1,0-1,0 0,0 1,0-1,1 1,-1-1,-45 35,-103 166,-106 153,80-129,164-216,3-5</inkml:trace>
  <inkml:trace contextRef="#ctx0" brushRef="#br0" timeOffset="414.775">111 225,'6'15,"1"0,1-1,0 0,1 0,0-1,1 0,1-1,0 0,0-1,1 0,1-1,0 0,0-1,1 0,0-1,0-1,1 0,0-1,0-1,1 0,7 1,7 5,0 1,-1 1,0 2,-1 0,-1 3,-1 0,0 1,-1 2,16 17,87 88,-127-126,-1 1,1 0,-1 0,1 0,-1 0,1 0,0 0,-1-1,1 1,0 0,-1-1,1 1,0 0,0-1,0 1,0-1,0 1,0-1,0 0,0 1,0-1,0 0,0 0,0 0,0 1,0-1,0 0,0 0,0 0,0-1,0 1,0 0,0 0,0-1,0 1,0 0,-1-1,1 1,0-1,0 1,0-1,0 1,0-1,-1 0,1 1,0-1,-1 0,1 0,0 0,-1 1,1-1,-1 0,1 0,-1 0,4-14</inkml:trace>
  <inkml:trace contextRef="#ctx0" brushRef="#br0" timeOffset="766.213">874 423,'-162'61,"-3"-6,-1-8,-30-1,35-9,160-37,0 0,0 0,0 0,0 1,0-1,0 0,0 0,0 1,0-1,0 1,0-1,0 1,1-1,-1 1,0 0,0-1,1 1,-1 0,0 0,1-1,-1 1,0 0,1 0,-1 0,1 0,0 0,-1 0,1 0,0 0,-1 0,1 0,0 0,0 0,0 0,0 0,0 0,0 0,0 0,0 0,1 0,-1 0,0 0,0 0,1 0,-1 0,1 0,-1-1,1 1,-1 0,1 0,0 0,-1 0,1-1,0 1,0 0,-1-1,1 1,11 9</inkml:trace>
  <inkml:trace contextRef="#ctx0" brushRef="#br0" timeOffset="1263.974">450 0,'11'227,"25"4,-25 199,17-197,-28-222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4:4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501 1,'-32'8,"0"1,1 2,0 2,1 0,0 2,2 1,-1 2,2 0,0 2,2 1,0 1,1 1,1 2,9-6,1 1,1 0,1 0,1 2,1-1,1 1,0 0,2 1,1 0,-1 11,4-21,0 0,1 0,1-1,0 1,1 0,0 0,1-1,1 1,0-1,0 1,1-1,1 0,0-1,1 1,0-1,0 0,1 0,1-1,0 0,0 0,1-1,0 0,1-1,0 1,0-2,1 0,0 0,0-1,0 0,1-1,0 0,0-1,0 0,1-1,6 0,111-7,-108-3</inkml:trace>
  <inkml:trace contextRef="#ctx0" brushRef="#br0" timeOffset="300.659">952 453,'-7'11,"-17"20,2 1,1 0,1 2,3 0,0 1,2 1,-7 28,20-60,1 0,0-1,0 1,1 0,-1 0,1-1,-1 1,1 0,0 0,1 0,-1-1,1 1,-1 0,1 0,1-1,-1 1,0 0,1-1,-1 0,1 1,0-1,0 0,1 0,-1 0,1 0,-1 0,1 0,0-1,0 0,0 1,0-1,1 0,-1 0,0-1,1 1,0-1,-1 0,1 0,0 0,-1 0,2 0,5 0,0 1,1-2,-1 1,0-1,0-1,0 0,0 0,0-1,0 0,0-1,-1 0,1 0,-1-1,0-1,0 1,0-2,0 1,-1-1,0 0,0-1,-1 0,0 0,0 0,0-1,-1 0,-1-1,1 1,-1-1,2-6,29-133,-35 143,-1-1,0 0,0 0,0 0,-1 0,0 1,0-1,-1 0,1 1,-1-1,0 1,-1-1,1 1,-1 0,0 0,-1 0,1 0,-1 1,0 0,0-1,0 1,-1 1,1-1,-5-2,-39-7,24 15</inkml:trace>
  <inkml:trace contextRef="#ctx0" brushRef="#br0" timeOffset="754.266">1263 932,'9'-46,"2"1,2 0,2 0,2 2,17-32,-33 69,1 1,0-1,1 0,-1 1,1-1,0 1,0 0,1 0,0 0,0 1,0-1,0 1,1 0,-1 0,1 0,0 1,0-1,1 1,-1 1,1-1,-1 1,6-2,-7 6,0 0,0 0,0 0,-1 1,1-1,-1 1,1 0,-1 0,0 0,0 1,-1-1,1 1,-1-1,1 1,-1 0,0 0,-1 0,1 0,-1 0,1 0,-1 4,12 20,-12-23,1 0,-1-1,1 1,1 0,-1-1,1 1,0-1,0 0,0 1,0-2,1 1,0 0,-1-1,1 1,1-1,-1 0,0-1,1 1,-1-1,1 0,0 0,0 0,0 0,0-1,0 0,0 0,0-1,0 1,1-1,-1 0,0 0,0-1,0 0,0 0,0 0,0 0,0-1,1 0,1-3,-1 0,-1-1,1 1,-1-1,0 0,0-1,-1 1,0-1,0 0,-1 0,1 0,-1 0,0-5,6-11</inkml:trace>
  <inkml:trace contextRef="#ctx0" brushRef="#br0" timeOffset="1152.696">2279 481,'-10'3,"-16"3,0 1,1 2,0 0,1 2,0 0,1 2,-10 7,31-19,1 1,-1-1,0 0,1 1,-1 0,1-1,-1 1,1 0,0 0,0 0,0 0,0 0,0 0,0 0,1 0,-1 0,0 0,1 0,0 0,0 1,-1-1,1 0,1 0,-1 0,0 1,0-1,1 0,-1 0,1 0,0 0,0 0,-1 0,1 0,1 0,-1 0,0 0,0 0,1-1,-1 1,1-1,-1 1,1-1,0 1,0-1,-1 0,1 0,0 0,0 0,0 0,0 0,0 0,1-1,-1 1,0-1,0 0,0 1,1-1,8 4,-6-3,0 1,0-1,0 1,0 0,-1 0,1 0,-1 1,1 0,-1 0,0 0,0 0,0 0,0 1,-1 0,1 0,-1 0,0 0,0 0,-1 1,1-1,-1 1,0 0,0 0,-1 0,1-1,0 6,-2-3,-1 0,0 0,0 0,0 0,-1 0,1 0,-2 0,1 0,-1-1,0 1,-1-1,1 0,-1 0,0 0,-1 0,1-1,-1 0,0 0,-1 0,1 0,-1-1,0 0,0 0,0-1,-1 1,1-2,-1 1,0 0,0-1,1-1,-1 1,-1-1,1 0,0-1,0 1,0-2,0 1,0-1,-1 0,-11-3</inkml:trace>
  <inkml:trace contextRef="#ctx0" brushRef="#br0" timeOffset="1840.687">2420 791,'22'-5,"0"-1,-1-1,0-1,0-1,-1-1,0-1,0-1,-2 0,1-1,-2-1,0-1,2-3,-17 16,0 1,0-1,0 0,0-1,-1 1,1 0,-1 0,1-1,-1 1,0-1,0 1,0-1,0 0,-1 1,1-1,-1 0,1 1,-1-1,0 0,0 0,0 1,-1-1,1 0,-1 0,1 1,-1-1,0 1,0-1,0 0,0 1,0 0,-1-1,1 1,-1 0,0 0,1-1,-1 1,0 1,0-1,0 0,-1 0,1 1,0-1,-1 1,1 0,-1 0,1 0,-1 0,1 0,-1 0,-2 0,-3 1,-1 1,1-1,0 1,-1 0,1 1,0 0,0 1,0-1,0 1,1 1,-1 0,1 0,0 0,0 1,0 0,1 0,-1 1,1 0,1 0,-1 0,1 1,0-1,1 1,-1 1,1-1,1 1,-1-1,1 1,1 0,-1 0,2 0,-2 4,-1 3,1-10,1 0,0-1,0 2,1-1,-1 0,1 0,0 0,1 1,-1-1,1 0,0 1,0-1,1 0,-1 1,1-1,1 0,-1 0,1 1,-1-1,2 0,-1-1,0 1,1 0,2 3,0-3,0 1,0-1,1-1,-1 1,1-1,0 1,1-2,-1 1,0-1,1 0,0 0,0-1,0 0,0 0,0 0,0-1,0 0,1-1,-1 1,0-2,1 1,-1-1,5-1,5-1,1-1,-1 0,0-2,0 0,-1-1,0 0,0-1,-1-1,4-3,-1 0,-1 0,0 0,-1-2,0 0,-1-1,-1 0,0-1,-1-1,-1 0,-1-1,0 0,-1-1,-1-1,44-122,-52 141,0 0,-1 0,1-1,-1 1,0 0,1-1,-1 1,0 0,0-1,0 1,0 0,0-1,0 1,0 0,0-1,-1 1,1 0,0 0,-1-1,1 1,-1 0,0 0,1-1,-1 1,0 0,0 0,1 0,-1 0,0 0,0 0,0 0,0 1,-1-1,1 0,0 0,0 1,0-1,-1 1,1-1,0 1,0 0,-1-1,1 1,0 0,-1 0,1 0,0 0,-1 0,1 0,0 0,-1 0,1 1,0-1,-1 0,1 1,0-1,-2 1,-5 2,0 1,0-1,0 1,1 1,-1-1,1 1,0 1,0-1,1 1,0 0,0 1,0-1,1 1,0 0,0 1,1-1,-1 1,2 0,-1 0,1 0,1 0,-1 1,1 2,2-8,0 1,1-1,-1 0,1 1,0-1,0 0,0 1,0-1,0 0,1 0,0 0,-1 0,1 0,0-1,1 1,-1 0,0-1,1 0,-1 1,1-1,0 0,0 0,0-1,0 1,0-1,0 1,0-1,0 0,1 0,103 15,-88-15,-13-1,-1 0,1-1,0 2,-1-1,1 1,0 0,-1 0,1 0,-1 1,0 0,1 0,-1 0,0 1,0-1,0 1,0 0,-1 1,1-1,-1 1,0 0,0 0,-1 1,1-1,-1 1,0-1,0 1,0 0,0 0,-1 1,0-1,0 0,-1 1,0-1,1 1,-3 3,0 0,0 0,-1 0,0-1,-1 1,0-1,0 1,-1-1,0 0,-4 7,-3 3</inkml:trace>
  <inkml:trace contextRef="#ctx0" brushRef="#br0" timeOffset="2217.291">3380 481,'-2'22,"-5"24,2 1,2 0,2 1,2-1,2 0,9 46,18-28,-29-64,-1 0,1 0,0 0,0 0,0 0,0-1,0 1,0 0,0 0,0-1,0 1,1 0,-1-1,0 1,0-1,1 0,-1 1,0-1,0 0,1 0,-1 0,0 0,1 0,-1 0,0 0,1 0,-1 0,0-1,0 1,1-1,-1 1,0-1,0 1,0-1,0 0,1 1,-1-1,0 0,0 0,0 0,-1 0,1 0,0 0,0 0,0 0,-1 0,1 0,-1 0,1-1,-1 1,1-1,37-110,-32 85,35-175,-39 177</inkml:trace>
  <inkml:trace contextRef="#ctx0" brushRef="#br0" timeOffset="2605.172">3831 763,'25'-16,"-1"-2,0-1,-2-1,0 0,-1-2,-2-1,0 0,-1-1,-2-1,0-1,2-8,-16 32,-1 1,0-1,1-1,-1 1,0 0,0 0,0 0,0-1,0 1,-1 0,1-1,-1 1,0-1,1 1,-1-1,0 1,0 0,-1-1,1 1,0-1,-1 1,0 0,1-1,-1 1,0 0,0-1,0 1,-1 0,1 0,0 0,-1 0,1 0,-1 0,0 1,0-1,1 1,-1-1,0 1,-1-1,1 1,0 0,0 0,0 0,-1 0,1 0,0 1,-1-1,1 1,-1 0,1-1,0 1,-1 0,1 0,-1 1,1-1,-1 0,0 1,-16 8,0 0,0 1,1 1,0 1,1 0,1 1,0 1,0 1,2 0,0 1,0 0,2 1,0 1,1 0,1 1,0 0,-2 9,7-19,1 0,0 1,1-1,0 1,0 0,1-1,0 1,1 0,0 0,0 0,1 0,1 0,-1 0,2 0,-1 0,2 0,-1 0,1-1,1 1,-1-1,2 0,-1 0,1 0,1 0,-1-1,2 0,-1 0,1-1,0 0,1 1,12 6,1-1,0 0,0-2,2 0,-1-2,1 0,1-1,-1-2,1 0,17 1,28-10,-51-2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4:53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1 650,'4'-12,"2"1,-1-1,2 1,-1 0,2 0,-1 1,1-1,1 2,0 0,0 0,1 0,4-2,-12 9,0 0,0 1,0-1,0 1,0-1,0 1,0 0,0 0,0 0,1 0,-1 0,0 0,1 1,-1-1,1 1,-1 0,0 0,1-1,-1 1,1 1,-1-1,1 0,-1 1,1-1,-1 1,0 0,1 0,-1 0,0 0,0 0,0 0,0 1,0-1,0 1,0-1,0 1,0 0,-1-1,1 1,-1 0,1 0,-1 1,0-1,0 0,0 0,0 0,0 1,0-1,-1 1,1-1,-1 0,0 1,0-1,1 1,-2-1,1 1,0 0,16 181,-14-144,-3 1,-1-1,-1 0,-3 0,-2 3,8-39,-13 40,9-38,10-28,8-14,2 0,2 0,1 2,2 0,15-18,128-154,-82 144,-81 61,0 1,0 0,0-1,0 1,0 0,0 0,0-1,0 1,0 0,0 0,1 1,-1-1,0 0,0 0,0 0,0 1,0-1,0 0,0 1,0-1,0 1,0-1,0 1,0 0,0-1,-1 1,1 0,0 0,0 0,-1-1,1 1,0 0,-1 0,1 0,-1 0,1 0,-1 0,0 0,1 0,-1 0,0 1,0-1,0 0,0 0,0 0,0 0,4 60,-4-54,-3 254,3-260,0 1,-1-1,1 0,0 0,0 0,0 1,0-1,0 0,0 0,0 0,0 1,1-1,-1 0,0 0,1 0,-1 0,1 1,-1-1,1 0,-1 0,1 0,0 0,0 0,0 0,-1-1,1 1,0 0,0 0,0-1,0 1,0 0,0-1,0 1,1-1,-1 1,0-1,0 0,0 1,0-1,1 0,-1 0,0 0,0 0,1 0,-1 0,0 0,0 0,0-1,1 1,-1 0,0-1,0 1,10-8,-1 1,0-1,0-1,-1 0,0 0,-1-1,0 0,0 0,-1-1,-1 0,2-4,29-40,152-172,-109 164,-79 62,0 1,0 0,-1-1,1 1,0 0,0 0,0 0,0 0,0 0,0 0,0 0,0 0,0 0,0 0,0 0,0 1,0-1,0 0,0 1,0-1,-1 1,1-1,0 1,0-1,0 1,-1 0,1-1,0 1,-1 0,1-1,0 1,-1 0,1 0,-1 0,1 0,-1-1,0 1,1 0,-1 0,0 0,0 0,0 0,0 0,1 0,-1 0,0 0,-1 0,1 0,0 0,0 0,0 0,-1 0,1 0,0 0,-1 0,1 0,-15 58,-17 14,21-52,2 0,0 1,1 0,1 0,1 1,1 0,1 0,0 8,3-28,1 0,0 0,0 0,0 0,0-1,0 1,0 0,1 0,-1 0,1-1,0 1,0 0,0-1,0 1,1-1,-1 1,1-1,-1 1,1-1,0 0,0 0,0 0,0 0,0 0,0 0,0-1,1 1,-1-1,1 0,-1 1,1-1,0 0,-1-1,1 1,0 0,0-1,0 1,-1-1,1 0,0 0,0 0,0 0,0-1,-1 1,3-1,18-4</inkml:trace>
  <inkml:trace contextRef="#ctx0" brushRef="#br0" timeOffset="303.178">1496 594,'-16'22,"0"0,2 1,0 1,2 0,0 1,2 0,1 0,1 1,-2 13,9-35,1 0,-1 0,1 1,0-1,0 0,0 0,1 0,0 1,0-1,0 0,0 0,0 0,1 0,-1-1,1 1,0 0,1-1,-1 1,1-1,-1 1,1-1,0 0,0 0,0-1,1 1,-1-1,1 1,-1-1,1 0,0 0,-1-1,1 1,0-1,0 0,1 0,-1 0,0 0,0-1,0 0,0 0,1 0,-1 0,0-1,3 0,2 0,1 0,-1-1,1 0,-1-1,0 0,0-1,0 0,0 0,-1 0,0-1,1-1,-2 1,1-1,-1-1,0 1,0-1,-1-1,1 1,-2-1,1 0,-1 0,-1-1,1 1,-1-1,-1 0,0 0,0-1,-1 1,0 0,0-1,-1 0,0 1,-1-1,0 0,-1 1,0-1,0 1,-1-1,0 1,-1-1,0 1,-1 0,1 0,-2 1,1-1,-3-2,3 5,0 0,-1 0,0 1,0 0,0-1,-1 2,1-1,-1 1,0-1,-1 2,1-1,-1 1,1 0,-1 0,0 1,0 0,0 0,0 0,-1 1,1 1,0-1,-1 1,1 0,0 0,-1 1,1 0,0 1,-4 0,-40 27,32-13</inkml:trace>
  <inkml:trace contextRef="#ctx0" brushRef="#br0" timeOffset="919.493">1694 1045,'206'-394,"-184"358,-21 35,-1 1,0-1,0 1,0-1,1 1,-1-1,0 1,1-1,-1 1,0 0,1-1,-1 1,0-1,1 1,-1 0,1-1,-1 1,1 0,-1 0,1-1,-1 1,1 0,-1 0,1 0,-1 0,1 0,-1-1,1 1,0 0,-1 0,1 0,-1 1,1-1,-1 0,1 0,-1 0,1 0,-1 0,1 1,-1-1,1 0,-1 0,1 1,-1-1,1 0,-1 1,1-1,-1 0,0 1,1-1,-1 1,0-1,1 1,-1-1,0 1,0-1,1 1,-1-1,0 1,0-1,0 1,0-1,0 1,0-1,0 1,0 0,8 194,-8-194,1 0,-1 1,1-1,-1 0,1 1,0-1,0 0,-1 0,1 1,0-1,0 0,0 0,0 0,1 0,-1 0,0-1,0 1,0 0,1 0,-1-1,0 1,1-1,-1 1,1-1,-1 0,1 1,-1-1,0 0,1 0,-1 0,1 0,-1 0,1-1,-1 1,1 0,-1 0,0-1,1 1,-1-1,0 0,1 1,-1-1,0 0,0 0,1 0,-1 0,57-46,-2-20,38-32,-93 98,0 0,0 1,-1-1,1 1,0-1,0 0,0 1,-1-1,1 1,0 0,0-1,0 1,0 0,0 0,0-1,0 1,0 0,0 0,0 0,0 0,0 0,0 0,0 1,0-1,0 0,0 0,0 1,0-1,0 1,-1-1,1 0,0 1,0 0,0-1,-1 1,1 0,0-1,0 1,-1 0,1-1,-1 1,1 0,-1 0,1 0,-1 0,1 0,-1 0,0 0,1 0,-1-1,0 1,0 0,0 0,0 1,5 59,-5-55,-4 285,4-267</inkml:trace>
  <inkml:trace contextRef="#ctx0" brushRef="#br0" timeOffset="1322.158">2513 877,'15'-2,"0"0,0-1,0 0,0-2,0 1,-1-2,1 0,-1 0,-1-2,1 1,-2-2,1 0,-1 0,0-1,-1-1,0 0,-1 0,0-1,-1-1,6-8,-13 17,0 0,-1 0,1 0,-1 0,0 0,0-1,-1 1,1 0,-1 0,0-1,0 1,0 0,0 0,-1-1,0 1,0 0,0 0,0 0,-1 0,0 0,0 0,0 0,0 1,0-1,-1 0,1 1,-1 0,0 0,0 0,0 0,-1 0,1 1,-1-1,1 1,-1 0,0 0,0 0,0 1,0-1,0 1,0 0,0 0,-1 1,1-1,0 1,0 0,-1 0,1 0,-3 1,-4 1,0 1,1 0,-1 1,1 0,0 1,1 0,-1 0,1 1,0 0,0 1,1 0,-1 0,2 1,-1 0,1 0,0 1,-3 6,-3 5,0 1,2 1,0 0,1 0,2 1,0 1,-1 9,6-28,1 1,0-1,1 0,-1 1,1-1,0 1,0 0,1-1,0 1,0 0,0-1,1 1,-1-1,2 1,-1 0,0-1,1 0,0 1,0-1,1 0,-1 0,1 0,0 0,1-1,-1 1,1-1,0 0,0 0,0 0,0-1,1 1,-1-1,1 0,0 0,0-1,5 2,0-1,1 0,0-1,-1-1,1 0,0 0,0-1,0-1,0 0,0 0,-1-1,1 0,0-1,-1 0,0-1,0 0,6-4,3-4</inkml:trace>
  <inkml:trace contextRef="#ctx0" brushRef="#br0" timeOffset="1750.211">2851 1017,'22'-26,"-1"-1,0-1,-2 0,-2-2,-1 0,-1-1,-1-1,-2 0,4-18,17-22,-34 72,1 1,0-1,0 0,0 1,0-1,0 0,0 1,0-1,0 1,0-1,0 0,0 1,0-1,0 1,0-1,0 0,1 1,-1-1,0 0,0 1,0-1,1 0,-1 1,0-1,0 0,1 1,-1-1,0 0,0 0,1 1,-1-1,0 0,1 0,-1 0,0 0,1 1,-1-1,1 0,-1 0,0 0,1 0,-1 0,1 0,-1 0,0 0,1 0,-1 0,0 0,1 0,-1 0,1 0,-1 0,0-1,1 1,-1 0,0 0,1 0,-1 0,0-1,1 1,-1 0,0 0,1-1,-1 1,0 0,0-1,0 1,1 0,-1-1,0 33,-7 13,-10 145,17-187,0 0,1-1,-1 1,1 0,-1 0,1-1,0 1,0-1,0 1,1-1,-1 1,1-1,-1 0,1 0,0 0,0 0,-1 0,1 0,1 0,-1 0,0-1,0 1,1-1,-1 0,1 0,-1 0,1 0,-1 0,1 0,0-1,0 1,-1-1,1 0,0 0,-1 0,1 0,0 0,0 0,1-1,104-35,-92 24,-1 0,0-1,-1-1,-1 0,0-1,-1 0,-1-1,0 0,-1-1,-1 0,0-1,-2 0,2-6,1-1</inkml:trace>
  <inkml:trace contextRef="#ctx0" brushRef="#br0" timeOffset="2088.012">3838 1,'-13'40,"-4"10,1 0,3 1,2 1,-2 37,-17 254,31-197,-1-122</inkml:trace>
  <inkml:trace contextRef="#ctx0" brushRef="#br0" timeOffset="2334.81">3387 537,'43'5,"29"2,12-1,-4-1,-11-6,-7-4,-9 0,-10 1,-6 0,-6 2,-2 0,-7-3,-6-2</inkml:trace>
  <inkml:trace contextRef="#ctx0" brushRef="#br0" timeOffset="2639.072">4065 481,'-2'68,"0"-43,1 1,1-1,1 1,1-1,2 1,0-1,2 0,5 13,-10-34,1 1,0-1,0 0,0 0,0 0,0 0,1-1,0 1,0-1,0 0,0 1,1-1,-1-1,1 1,-1 0,1-1,0 0,0 0,0 0,1 0,-1-1,0 1,0-1,1 0,-1-1,1 1,-1-1,1 0,-1 0,1 0,-1 0,1-1,-1 0,1 0,-1 0,0 0,1-1,-1 0,0 0,0 0,0 0,-1-1,1 1,0-1,-1 0,12-13,-1 0,0-1,-1 0,-1-1,-1 0,-1-1,0-1,-1 1,-2-1,4-12,-10 28,31-69,-24 55</inkml:trace>
  <inkml:trace contextRef="#ctx0" brushRef="#br0" timeOffset="3169.048">4601 848,'8'-44,"1"1,2 0,2 1,2 1,2 0,2 0,40-24,-57 64,-1-1,1 1,0 0,-1 0,1 1,0-1,0 0,-1 0,1 1,0-1,0 1,0 0,0-1,0 1,0 0,-1 0,1 0,0 0,0 1,0-1,0 1,0-1,0 1,-1-1,1 1,0 0,0 0,-1 0,1 0,0 0,-1 0,0 0,1 1,-1-1,1 0,-1 1,0-1,0 1,0 0,0-1,0 1,0 2,14 27,-15-28,0 0,1 1,-1-1,1 0,0 0,0 0,0 0,0 0,1 0,-1 0,1-1,-1 1,1 0,0-1,0 0,1 1,-1-1,0 0,1 0,-1 0,1 0,0 0,-1-1,1 1,0-1,0 0,0 0,0 0,0 0,0-1,1 1,-1-1,0 1,0-1,0 0,1-1,-1 1,0 0,0-1,0 0,2 0,108-79,-39 20,-66 55,-7 3,0 1,0-1,1 1,-1 0,1-1,-1 1,1 0,0 0,0 0,-1 0,1 0,0 0,0 0,0 1,0-1,0 1,0-1,0 1,0 0,0 0,0 0,0 0,0 0,0 0,0 1,0-1,0 1,0-1,0 1,0 0,0-1,-1 1,1 0,0 0,-1 1,1-1,0 0,-1 0,1 1,-1-1,1 2,1 3,0 1,-1-1,0 1,0 0,-1 0,1 0,-2 0,1 0,-1 0,0 0,0 0,-1 1,0-1,0 0,-1-1,1 1,-3 5,-6 80,26-41,-4-33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4:59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446 367,'1'-1,"0"1,-1-1,1 0,0 0,0 0,-1 1,1-1,0 0,-1 0,1 0,-1 0,1 0,-1 0,0 0,1 0,-1-1,0 1,0 0,0 0,0 0,0 0,0 0,0 0,0 0,0 0,0-1,-1 1,1 0,0 0,-1 0,1 0,-1 0,1 0,-1 0,0 0,1 1,-1-1,0 0,0 0,1 0,-1 1,0-1,0 0,0 1,0-1,0 1,0-1,0 1,0-1,0 1,0 0,0 0,0-1,0 1,0 0,-1 0,1 0,0 0,0 0,0 0,0 1,0-1,0 0,0 0,0 1,0-1,0 1,-1 0,-14 1,0 2,0 0,1 0,0 2,0 0,0 0,1 2,-13 8,-22 10,43-23,-1-1,1 1,-1-1,1 2,0-1,0 1,0 0,1 0,-1 1,1-1,0 1,0 0,1 1,-1-1,-2 6,7-10,0 0,0 0,0 0,0 0,0 0,0 0,0 0,0 0,0 0,0 0,1 0,-1 0,0 0,1 0,-1 0,1 0,-1 0,1 0,-1 0,1 0,0 0,0-1,-1 1,1 0,0 0,0-1,0 1,0-1,-1 1,1-1,0 1,0-1,0 1,0-1,0 0,0 1,1-1,-1 0,0 0,0 0,0 0,0 0,53 5,-50-5,31-2,-27 1,0 0,0 1,-1 0,1 0,0 0,0 1,-1 0,1 1,0-1,-1 1,1 1,-1 0,0 0,6 3,-12-3,-1-1,0 1,1-1,-1 0,0 1,0-1,-1 1,1-1,-1 0,1 1,-1-1,0 0,1 0,-1 1,0-1,-1 0,1 0,0 0,-1 0,1 0,-1 0,1-1,-1 1,0 0,0-1,0 1,0-1,0 0,0 0,0 0,0 0,0 0,-1 0,1 0,0-1,-1 1,-7 6,-184 146,183-146,0 0,0 1,1 1,1-1,-1 2,2-1,-1 1,1 1,1 0,0 0,0 0,-2 6,9-14,-1-1,1 0,0 0,0 0,0 1,0-1,0 0,1 0,-1 0,0 0,1 1,0-1,-1 0,1 0,0 0,0 0,0 0,1-1,-1 1,0 0,1 0,-1-1,1 1,-1-1,1 1,0-1,0 0,-1 0,1 1,0-1,0 0,0-1,0 1,1 0,-1-1,0 1,1-1,83 14,61-17,-107-13,-28 4</inkml:trace>
  <inkml:trace contextRef="#ctx0" brushRef="#br0" timeOffset="435.878">248 0,'4'24,"21"141,-8 1,-4 89,-32 119,3-265,-9 144,25-247,1-6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04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6 389,'24'4,"1"-1,0-1,0-1,0-1,0-1,0-1,0-2,-1 0,22-7,-37 8,0 0,-1 0,0-1,1 0,-1 0,0-1,-1 0,1-1,-1 0,0 0,-1 0,1-1,-1 0,-1 0,1-1,-1 1,0-1,-1 0,0 0,0-1,-1 0,0 1,-1-1,1 0,-2 0,1 0,-1 0,-1-1,0 1,0 0,-1 0,0 0,0-1,-1 7,1-1,-1 0,0 1,0 0,0-1,0 1,0 0,-1 0,1 0,-1 0,0 1,0-1,0 1,-1 0,1-1,0 2,-1-1,1 0,-1 1,0-1,1 1,-1 0,0 0,0 1,0-1,0 1,1 0,-1 0,0 0,0 0,-3 1,-7 1,0 0,0 1,0 0,0 1,1 1,-1 0,1 0,-3 4,1-1,2 0,-1 2,1-1,0 2,1 0,1 0,-1 1,2 1,0-1,0 2,1-1,1 2,0-1,1 1,1 0,0 0,1 1,1-1,0 1,1 0,1 1,0-1,1 0,1 0,1 13,2-20,0 0,0 0,1 0,1 0,-1 0,1-1,1 0,-1 0,1 0,1 0,-1-1,1 0,1-1,-1 0,1 0,0 0,0-1,1 0,0-1,0 0,0 0,0-1,0 0,1-1,-1 0,1 0,0-1,-1 0,1-1,5 0,11 0,-1 0</inkml:trace>
  <inkml:trace contextRef="#ctx0" brushRef="#br0" timeOffset="615.044">908 164,'-180'298,"149"-237,96-140,145-169,-210 248,0-1,1 1,-1-1,0 1,1-1,-1 1,1 0,-1-1,1 1,-1 0,1-1,-1 1,1 0,-1-1,1 1,-1 0,1 0,-1 0,1 0,0-1,-1 1,1 0,-1 0,1 0,-1 0,1 0,0 1,-1-1,1 0,-1 0,1 0,-1 0,1 1,0-1,-1 0,1 0,-1 1,1-1,-1 0,0 1,1-1,-1 1,1-1,-1 1,0-1,1 0,-1 1,0-1,1 1,-1 0,0-1,0 1,0-1,1 1,-1-1,0 1,0 0,0-1,0 1,0-1,0 1,0-1,0 1,0 0,0-1,-1 1,1 0,1 52,-1-45,-2 27,8 121,-5-150,1 1,-1-1,1 1,0-1,1 0,-1 0,1 0,0 0,1-1,0 1,-1-1,2 0,-1 0,0 0,1-1,0 1,0-1,1 0,-1-1,1 1,4 1,-6-3,0-1,1 0,-1 0,0 0,0-1,0 1,1-1,-1 0,0 0,0-1,1 1,-1-1,0 0,0 0,0 0,0-1,0 1,0-1,0 0,-1 0,1-1,-1 1,1-1,-1 1,0-1,0 0,1-1,65-97,-6-71,-60 148</inkml:trace>
  <inkml:trace contextRef="#ctx0" brushRef="#br0" timeOffset="1348.559">1614 361,'23'-4,"-1"-2,0 0,0-1,0-1,-1-1,0-2,-1 1,0-2,6-6,-21 14,0 0,0-1,-1 1,1-1,-1 0,-1 0,1-1,-1 1,0-1,0 1,0-1,-1 0,0 0,0-1,0 1,-1 0,0 0,0-1,-1 1,0-1,0 1,0-2,-1 6,0 0,0 0,0 1,0-1,0 0,-1 1,1-1,0 0,-1 1,1 0,-1-1,0 1,1 0,-1 0,0 0,0 0,0 0,0 0,0 1,1-1,-1 0,-1 1,1 0,0-1,0 1,0 0,0 0,0 0,0 1,0-1,0 0,0 1,0-1,-2 2,-67 26,44-12,0 1,1 1,0 1,2 1,0 1,1 3,14-15,1-1,1 2,-1-1,2 1,-1 0,1 0,1 1,0 0,1 0,0 0,0 0,1 1,0-1,1 1,1 0,0 0,1 7,1-12,0 0,1 0,0 0,1 0,0-1,0 1,0-1,1 0,0 0,0 0,0 0,1-1,0 1,0-1,0-1,0 1,1-1,0 0,0 0,0 0,1-1,-1 0,1 0,0-1,-1 0,1 0,0-1,0 1,0-1,1-1,-1 0,0 0,0 0,1-1,21-2,0-2,0-1,-1-2,0 0,0-2,-1-1,-1-1,0-2,0 0,-2-2,0 0,0-2,18-18,97-121,-117 127,0-1,-3-1,0-1,-2-1,8-24,-24 57,0 0,0-1,0 1,0 0,0 0,-1-1,1 1,0 0,-1-1,1 1,-1-1,0 1,1 0,-1-1,0 1,0-1,0 1,0-1,0 1,0-1,0 1,0-1,-1 1,1-1,-1 1,1-1,-1 1,1 0,-1-1,0 1,0 0,0 0,0-1,1 1,-2 0,1 0,0 0,0 0,0 0,0 0,-1 1,1-1,0 0,-1 0,1 1,0-1,-1 1,1 0,-1-1,1 1,-1 0,1 0,-1 0,1 0,-1 0,1 0,-1 0,1 0,-1 1,1-1,-1 1,0 0,-10 2,1 0,-1 1,1 1,-1 0,1 0,1 1,-1 1,1 0,0 0,1 1,0 0,0 0,0 1,1 1,1-1,0 1,-6 11,11-19,1-1,0 1,0 0,1 0,-1 0,0 0,1 0,-1 0,1 0,-1 1,1-1,0 0,0 0,0 0,0 0,0 0,1 1,-1-1,1 0,-1 0,1 0,0 0,0 0,0 0,0 0,0-1,0 1,0 0,1 0,-1-1,1 1,-1-1,1 1,-1-1,1 0,0 0,0 0,0 0,0 0,0 0,0 0,0 0,0-1,0 1,0-1,1 1,103 7,-100-8,14-1,83 7,-100-5,-1 0,1-1,-1 1,1 0,-1 1,0-1,1 0,-1 1,0-1,0 1,0 0,0-1,0 1,0 0,0 0,-1 1,1-1,-1 0,0 0,1 1,-1-1,0 1,-1-1,1 1,0-1,-1 1,1 0,-1-1,0 1,0 0,0-1,0 1,0 0,0-1,-1 2,-80 224,78-204</inkml:trace>
  <inkml:trace contextRef="#ctx0" brushRef="#br0" timeOffset="1968.357">2940 78,'-49'30,"1"1,2 3,1 1,2 3,-34 37,71-70,1 0,0 0,0 1,0 0,0-1,1 2,0-1,0 0,1 1,0 0,0 0,0-1,1 2,0-1,1 0,-1 0,1 1,1-1,-1 1,1-1,1 0,-1 1,1-6,1 0,-1 0,0 0,1 0,-1 0,1-1,-1 1,1 0,0-1,0 1,0-1,0 0,0 0,0 0,0 0,0 0,0 0,0 0,1-1,-1 1,0-1,1 1,-1-1,0 0,1 0,-1 0,0 0,1-1,-1 1,0-1,0 1,2-1,71-31,81-112,-135 119,1 2,1 0,1 2,1 1,0 0,22-10,-46 29,0 0,0 0,1 0,-1 0,0 1,0-1,1 0,-1 1,1-1,-1 1,0-1,1 1,-1 0,1 0,-1 0,1 0,-1 0,1 0,-1 0,1 0,-1 0,0 1,1-1,-1 1,1-1,-1 1,0-1,1 1,-1 0,0 0,0-1,0 1,1 0,-1 0,0 0,0 0,0 1,-1-1,1 0,0 0,0 1,-1-1,1 0,0 1,-1-1,1 0,-1 1,0-1,1 2,3 82,-5-71,-33 383,23-298,-5 1,-22 73,30-141,-1 0,-2-1,0-1,-3 0,0 0,-2-1,-1-1,-1-1,-2 0,-7 7,23-29,-1-1,1 1,-1-1,0 1,0-2,-1 1,1 0,-1-1,0 0,1 0,-1-1,-1 0,1 0,0 0,0-1,-1 1,1-2,-1 1,1-1,-1 0,1 0,-1-1,1 1,0-2,-1 1,1-1,0 0,0 0,0 0,0-1,0 0,0 0,1-1,0 1,-1-1,1-1,1 1,-1-1,1 1,-2-3,0-4,0-1,0 1,1-1,1-1,0 1,0-1,1 0,1 0,0 0,1 0,0 0,1 0,1 0,0 0,1 0,0 0,1 0,0 1,1-1,5-10,3-7,2 1,0 1,2 0,1 1,1 1,2 1,0 0,5-1,178-138,-170 139</inkml:trace>
  <inkml:trace contextRef="#ctx0" brushRef="#br0" timeOffset="2579.633">3363 191,'2'1,"-1"0,1 0,-1 0,0 0,1 1,-1-1,0 0,0 0,0 1,0-1,0 1,0-1,-1 1,1-1,0 1,-1 0,1-1,-1 1,1 0,-1-1,0 1,0 0,0-1,0 1,0 0,0 0,0-1,-1 1,1 0,-1-1,1 1,-1 0,1-1,-2 1,2 1,-14 196,13-197,1-1,0 1,0 0,0 0,0 0,1 0,-1 0,0 0,1 0,-1 0,1 0,0 0,0-1,0 1,0 0,0-1,0 1,0 0,0-1,1 0,-1 1,0-1,1 0,0 1,-1-1,1 0,0 0,-1 0,1 0,0-1,0 1,0-1,0 1,-1-1,1 1,0-1,0 0,0 0,0 0,0 0,0 0,0 0,0-1,2 0,76-43,40-102,19-41,-139 186,0 0,1 1,-1-1,1 0,-1 1,1-1,-1 0,1 1,-1-1,1 1,0-1,-1 1,1 0,0-1,-1 1,1-1,0 1,-1 0,1 0,0-1,0 1,0 0,-1 0,1 0,0 0,0 0,-1 0,1 0,0 0,0 0,0 1,-1-1,1 0,0 0,0 1,-1-1,1 0,0 1,-1-1,1 1,0-1,-1 1,1-1,-1 1,1-1,-1 1,1 0,-1-1,1 1,-1 0,0-1,1 1,-1 0,0-1,1 1,-1 0,0 0,0 0,0-1,0 1,12 56,-11-50,6 66,-3-1,-4 1,-3-1,-2 1,-8 20,1-24,-4-1,-3 0,-2-1,-24 47,34-86,-2 0,-2-1,0 0,-2-2,0 1,-2-2,-3 2,20-24,0 1,0-1,0 1,0-1,-1 0,1 0,0 0,-1 0,0-1,1 1,-1 0,0-1,0 0,0 0,0 0,0 0,0 0,0-1,0 1,-1-1,1 0,0 0,0 0,0 0,0-1,0 1,-1-1,1 0,0 0,0 0,1 0,-1 0,0-1,0 1,0-1,1 0,-1 0,1 0,0 0,-1 0,1-1,0 1,0 0,0-1,1 0,-2-2,0-9,0-1,1 0,0 0,2 0,-1 0,2 0,0 0,1 0,1 0,0 0,1 1,0 0,1-1,1 2,0-1,1 0,0 1,1 1,1-1,9-10,-1-2,1 0,2 1,0 1,1 1,1 1,2 1,0 1,0 1,2 1,8-3,-7 4,-7 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0 424,'52'-1,"-1"-3,0-3,0-1,11-5,59-40,-117 50,1 0,-1 0,0-1,0 1,0-1,-1 0,1 0,-1 0,0 0,0-1,0 1,-1-1,1 0,-1 0,0 0,-1 0,1 0,-1 0,0 0,0 0,-1-1,0 1,0-3,0 3,-1 1,0 0,0 0,-1-1,1 1,-1 0,0 0,0 1,0-1,-1 0,1 1,-1-1,0 1,0 0,0 0,0 0,-1 0,1 1,-1-1,1 1,-1 0,0 0,0 0,0 0,0 1,-1 0,1 0,0 0,0 0,-1 1,-3-1,-4 0,0 0,-1 1,1 0,0 1,0 1,0 0,0 0,0 1,1 1,-1 0,0 1,1 1,1 1,-1 0,1 1,1 0,0 1,0 0,1 0,0 1,0 0,1 0,0 1,1 0,1 0,-1 1,2-1,0 1,0 0,1 0,0 1,1-1,1 2,0-7,2 0,-1 0,1 0,0 0,0 0,1 0,0 0,0 0,1 0,0-1,0 1,1-1,-1 0,1 0,1 0,-1 0,1-1,0 0,0 0,0 0,1-1,0 1,0-1,0-1,3 2,7 4,1-1,0 0,0-2,0 0,1-1,0 0,0-2,0 0,10 0,-9-3,0-1,0-1,0 0,-1-2,1 0,-1-1,1 0,-2-2,1 0,-1-1,0-1,0-1,-1 0,10-9,-9 4,-5 1</inkml:trace>
  <inkml:trace contextRef="#ctx0" brushRef="#br0" timeOffset="253.31">1072 340,'-24'39,"-12"21,-6 7,5-5,9-12</inkml:trace>
  <inkml:trace contextRef="#ctx0" brushRef="#br0" timeOffset="486.215">762 256,'24'29,"23"23,2 9,-1-7,-5-8,-9-6,-6-11,-8-5,-2-6,1-2,1-4,3-4,-3-2</inkml:trace>
  <inkml:trace contextRef="#ctx0" brushRef="#br0" timeOffset="736.256">1525 1,'31'112,"21"120,-37-134,0 83,-19-158,-3-5</inkml:trace>
  <inkml:trace contextRef="#ctx0" brushRef="#br0" timeOffset="896.659">1355 340,'48'-5,"21"-1,3 0,-1 1,-8 2,-14 1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08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0,'-24'56,"-155"425,146-396,-63 201,94-283,0 1,0-1,1 1,-1 0,1 0,0-1,0 1,0 0,0 0,1 0,-1 0,1 1,0-1,0 0,1 0,-1 0,1 0,0 0,0 0,0 0,1-1,-1 1,1 0,0-1,0 1,0-1,1 1,-1-1,1 0,0 0,0 0,0 0,0-1,0 1,0-1,1 0,-1 0,1 0,0 0,1 0,23 0,1-1,-1-1,0-2,0 0,0-2,-1-1,1-2,5-2,-28 8,0 0,0 0,0-1,0 0,-1 0,1 0,0 0,-1-1,0 1,0-1,0-1,0 1,0 0,0-1,-1 0,2-2,3-10</inkml:trace>
  <inkml:trace contextRef="#ctx0" brushRef="#br0" timeOffset="197.425">0 508,'43'0,"39"0,14 0,-4 0,-8 0,-13 0,-15-5,-16-1</inkml:trace>
  <inkml:trace contextRef="#ctx0" brushRef="#br0" timeOffset="481.445">875 621,'-11'15,"0"1,1 1,1-1,1 2,1-1,0 1,1 0,1 1,0-1,2 1,0 0,0 19,3-35,1 1,0-1,0 0,0 1,0-1,0 0,1 0,-1 0,1 0,0 0,0 0,0 0,0 0,0-1,1 1,-1-1,1 0,0 1,0-1,0 0,0-1,0 1,0-1,0 1,0-1,1 0,-1 0,0 0,1-1,-1 1,1-1,-1 0,2 0,116-14,-104 10,-1-2,0 0,-1-1,1 0,-1-1,-1-1,1-1,-2 0,1 0,8-10,-17 15,0 0,0-1,0 0,0 0,-1 0,0 0,0-1,-1 1,0-1,0 0,-1 0,1 0,-1 0,-1-1,0 1,0-1,0 1,-1-1,0 1,0 0,-1-1,0 1,0-1,-1 1,-1-3,-26-36,11 28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20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197 309,'395'-149,"-391"148,1 0,0 0,-1-1,0 0,1 0,-1 0,0 0,0 0,0-1,-1 0,1 0,0 0,-1 0,0-1,0 1,0-1,0 0,-1 0,1 0,-1 0,0 0,0 0,0-1,-1 1,0-1,0 1,0-1,0 0,-1 1,1-1,-1 0,0 1,-1-1,1 0,-2-2,2 5,-1 0,0 0,0 1,0-1,0 0,0 0,-1 1,1-1,-1 1,1-1,-1 1,1 0,-1-1,0 1,1 0,-1 0,0 0,0 0,0 1,0-1,0 0,0 1,0 0,0-1,0 1,0 0,0 0,0 0,0 0,0 0,0 1,0-1,0 0,0 1,0 0,0-1,0 1,0 0,0 0,0 1,-65 54,46-19,1 1,2 1,1 1,3 0,1 1,2 1,1-1,3 2,1-1,3 1,1 9,-4 120,6-101,-3 0,-4 0,-7 28,7-60,-2 0,-2 0,-2-1,-1-1,-1 0,-3-1,0-1,-24 32,20-36,15-19,-1 0,-1 0,1-1,-2-1,0 1,0-1,0-1,-1 0,-1 0,-8 4,-19-12,27-10</inkml:trace>
  <inkml:trace contextRef="#ctx0" brushRef="#br0" timeOffset="400.28">0 957,'73'-17,"0"-3,-2-3,0-4,-2-2,-1-4,26-18,-1-9,-92 59,0 0,0 1,0-1,0 1,0 0,0-1,0 1,-1 0,1-1,0 1,0 0,0 0,0 0,0 0,0 0,0 0,0 0,0 0,0 1,0-1,0 0,0 0,0 1,0-1,0 1,0-1,0 1,0-1,-1 1,1-1,0 1,0 0,-1 0,1-1,0 1,-1 0,1 0,-1 0,1 0,-1-1,1 1,-1 0,0 0,1 0,-1 0,0 0,0 0,0 0,0 1,4 57,-4-51,7 140,4-91,-7-33</inkml:trace>
  <inkml:trace contextRef="#ctx0" brushRef="#br0" timeOffset="662.104">1044 957,'0'39,"0"17,0 3,0-7</inkml:trace>
  <inkml:trace contextRef="#ctx0" brushRef="#br0" timeOffset="911.301">959 506,'15'19,"4"7</inkml:trace>
  <inkml:trace contextRef="#ctx0" brushRef="#br0" timeOffset="1248.48">1326 1268,'84'-324,"-55"259,-28 65,0 0,0 0,1 0,-1 0,0 0,0 0,0 0,1 1,-1-1,0 1,0-1,0 1,0-1,0 1,0-1,0 1,0 0,0 0,0-1,0 1,-1 0,1 0,0 0,0 0,-1 0,1 0,-1 0,1 0,-1 0,1 1,-1-1,0 0,1 0,-1 0,0 0,0 1,0-1,0 0,0 1,1 1,2 5,52 100,-53-105,0-1,0 0,0 1,0-1,0 0,0 0,1 0,-1-1,1 1,-1-1,1 1,0-1,0 0,-1 0,1 0,0 0,0 0,0-1,0 1,0-1,0 0,0 0,0 0,0-1,0 1,0 0,0-1,0 0,0 0,0 0,0 0,-1 0,1-1,0 1,-1-1,1 0,0 0,4-4,0 0,0-1,0 1,-1-1,0-1,-1 1,0-1,0 0,0 0,-1 0,-1-1,3-4,37-63,-31 64</inkml:trace>
  <inkml:trace contextRef="#ctx0" brushRef="#br0" timeOffset="1697.984">2173 873,'-15'16,"0"2,1-1,1 2,1-1,0 2,2 0,0 0,1 1,2 0,0 0,-1 8,7-26,1-1,-1 1,1 0,0-1,0 1,0-1,0 1,1 0,-1-1,0 1,1-1,0 1,0-1,0 1,0-1,0 0,0 1,1-1,-1 0,1 0,-1 0,1 0,0 0,0 0,0-1,0 1,0-1,0 1,0-1,1 0,-1 1,0-1,1 0,-1-1,1 1,-1 0,1-1,2 1,3-1,0 1,0-2,0 1,1-1,-1 0,0-1,0 0,-1 0,1 0,0-1,-1-1,1 1,15-9,-2 0,1-2,-1 0,-1-1,-1-1,0-1,-1-1,-1-1,-1 0,0-1,-1 0,8-18,-5 9,-2-2,-1 0,-2-1,0 0,-3-1,0 0,-2 0,-2-1,-1 0,-1-1,-3 1,0 0,-2-1,-2 1,-1-2,3 30,1 0,-2 0,1 0,-1 0,0 0,0 0,0 1,-1-1,0 1,0-1,0 1,-1 0,0 0,0 1,0-1,-1 1,1 0,-1 0,0 0,0 1,0-1,-1 1,1 1,-1-1,0 1,0 0,1 0,-1 0,-1 1,1 0,0 0,0 1,0 0,0 0,0 0,-1 1,1 0,-5 1,4 0,1 0,-1 1,0-1,0 2,1-1,0 1,0 0,0 0,0 0,0 1,1 0,0 0,0 0,0 1,1 0,0 0,0 0,0 0,1 1,0-1,0 1,1 0,-1 0,2 0,-1 0,1 0,0 0,0 0,1 3,-1 9,1-1,0 1,2-1,0 0,1 1,1-1,0 0,2-1,0 1,1-1,2 3,8 11,2-1,1 0,1-1,2-2,1 0,1-2,1 0,1-2,1-1,273 176,-244-165,17 6,-45-28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27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0 281,'205'-242,"-205"241,0 1,0-1,0 1,0-1,0 1,0-1,0 1,1-1,-1 1,0-1,0 1,0-1,0 1,1 0,-1-1,0 1,1-1,-1 1,0 0,1-1,-1 1,0 0,1-1,-1 1,1 0,-1-1,0 1,1 0,-1 0,1 0,-1-1,1 1,-1 0,1 0,-1 0,1 0,-1 0,1 0,-1 0,1 0,-1 0,1 0,-1 0,1 0,-1 1,1-1,-1 0,1 0,-1 0,1 1,-1-1,1 0,-1 0,0 1,1-1,-1 0,0 1,1-1,-1 1,0-1,1 0,-1 1,0-1,0 1,1-1,-1 1,2 37,-2-33,22 229,10 101,-11-199,-20-136,-1 0,1 0,-1 0,1 0,0 0,-1 0,1 0,0 0,-1 0,1 0,-1 0,1 0,0 0,-1-1,1 1,-1 0,1 0,-1-1,1 1,0 0,-1-1,0 1,1-1,-1 1,1-1,-1 1,1-1,-1 1,0-1,1 1,-1-1,0 1,0-1,1 0,-1 1,0-1,0 1,0-1,0 0,0 1,0-1,0 1,0-1,0 0,0 1,0-1,0 0,0 1,45-210,-19 98,-10 34,4 1,3 2,26-56,-19 56,-25 69,-3 7</inkml:trace>
  <inkml:trace contextRef="#ctx0" brushRef="#br0" timeOffset="300.486">818 507,'-4'39,"-3"21,1 7,2-5,0-16,2-17</inkml:trace>
  <inkml:trace contextRef="#ctx0" brushRef="#br0" timeOffset="732.396">734 338,'253'71,"-249"-70,0 0,0 0,-1 0,1 1,0-1,-1 1,1 0,-1 0,1 0,-1 1,0-1,0 1,0 0,0 0,-1 0,1 0,-1 0,0 0,0 1,0-1,0 1,0 0,-1-1,0 1,0 0,0 0,0 0,0 0,-1 0,0 0,1 0,-2 0,1 0,0 0,-1 0,0 0,0-1,0 1,-1 3,-1 2,0-5,1 0,0 0,0 0,0 0,0 1,1-1,-1 0,1 1,0-1,1 1,-1-1,1 1,0-1,0 1,0-1,1 1,-1-1,1 1,0-1,1 1,-1-1,1 0,0 0,0 0,0 0,0 0,1 0,0 0,-1-1,1 1,1-1,-1 0,1 0,29 15,-30-18,0 0,0 1,0 0,0-1,0 1,0 1,0-1,0 0,0 1,0-1,-1 1,1 0,0 0,-1 0,0 0,1 0,-1 0,0 1,0-1,-1 1,1 0,0-1,-1 1,0 0,1 0,-1 0,0 0,0 0,-1 0,1 0,-1 1,0-1,1 0,-1 0,-1 0,1 0,0 1,-2 2,-6 5,-1 1,-1-2,0 1,-1-1,0-1,0 0,-1 0,0-1,0-1,-1 0,0 0,0-2,-1 1,0-2,0 0,0-1,0 0,-1-1,1 0,-9-1,-57-4,62-4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26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469 226,'-50'21,"-141"75,190-96,-1 0,1 1,-1-1,1 1,0 0,-1-1,1 1,0 0,0 0,-1 0,1-1,0 1,0 0,0 1,0-1,0 0,0 0,1 0,-1 1,0-1,0 0,1 1,-1-1,1 0,0 1,-1-1,1 1,0-1,0 1,0-1,0 1,0-1,0 1,0-1,0 0,0 1,1-1,-1 1,1-1,-1 0,1 1,0-1,-1 0,1 1,0-1,0 0,0 0,0 0,0 0,0 0,0 0,1 1,17 9,-16-10,0 0,0 1,0-1,1 1,-1-1,0 1,-1 0,1 0,0 1,-1-1,1 0,-1 1,0 0,1-1,-1 1,-1 0,1 0,0 0,-1 0,1 0,-1 1,0-1,0 0,0 1,-1-1,1 1,-1-1,0 1,0-1,0 0,0 1,-1-1,1 1,-5 7,1-1,-1 1,-1-1,0-1,0 1,-1-1,0 0,-1 0,0-1,0 0,-1 0,0-1,-6 4,-3 4,-41 27,49-37,0 1,1 1,-1 0,1 0,0 1,1 0,0 0,0 1,1 0,0 1,-1 2,7-11,0 1,0 0,1 0,-1 0,0 0,1 0,-1 0,1 0,-1 0,1 0,0 0,0 0,0 1,0-1,1 0,-1 0,0 0,1 0,-1 0,1 0,0 0,0 0,0 0,0-1,0 1,0 0,0 0,1-1,-1 1,0-1,1 1,0-1,-1 0,1 1,0-1,-1 0,1 0,0 0,0 0,0-1,1 1,87 17,58-21,-144 2,0 1,0-1,0 1,0-1,-1 0,1-1,0 1,-1 0,1-1,-1 0,1 0,-1 0,0-1,0 1,0-1,0 1,0-1,-1 0,1 0,-1 0,0 0,0-1,0 1,0-1,0 0,5-17</inkml:trace>
  <inkml:trace contextRef="#ctx0" brushRef="#br0" timeOffset="315.142">300 1,'-17'431,"-32"-83,40-287,2 0,3 0,3 1,2 7,0-32,-1-13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25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0 280,'73'-34,"-46"20,-1-1,0-1,-1-1,-1-1,0-1,-2-1,0-1,-1-1,-1-1,5-9,-21 24,-4 8,0-1,0 0,0 0,0 1,0-1,0 0,0 0,0 1,0-1,1 0,-1 0,0 1,0-1,1 0,-1 1,1-1,-1 0,0 1,1-1,-1 1,1-1,0 1,-1-1,1 1,-1-1,1 1,0-1,-1 1,1 0,0-1,-1 1,1 0,0 0,0-1,-1 1,1 0,0 0,0 0,-1 0,1 0,0 0,0 0,-1 0,1 0,0 1,0-1,-1 0,1 0,0 1,-1-1,1 0,0 1,-1-1,1 1,0-1,-1 1,1 0,7 27,-1 1,-1 1,-2 0,0-1,-3 1,0 2,7 82,4-44,2 0,3-2,19 44,21 45,-57-156,1-1,-1 1,1 0,-1 0,1-1,-1 1,1-1,0 1,-1 0,1-1,0 1,-1-1,1 1,0-1,0 0,0 1,-1-1,1 0,0 1,0-1,0 0,0 0,-1 0,1 0,0 0,0 0,0 0,0 0,0 0,0 0,-1-1,1 1,0 0,0 0,0-1,-1 1,1-1,0 1,0-1,-1 1,1-1,0 1,-1-1,1 0,0 1,-1-1,1 0,-1 1,0-1,1 0,-1 0,1 1,-1-1,0 0,0 0,1 0,-1 0,0 1,0-1,0 0,0 0,22-57,172-545,-177 545,-13 34</inkml:trace>
  <inkml:trace contextRef="#ctx0" brushRef="#br0" timeOffset="703.094">1017 618,'-18'32,"-8"11,2 0,2 2,2 1,-2 12,55-112,-13 15,3-10,2 2,3 0,1 2,3 1,28-32,-59 76,-1-1,1 0,-1 1,1-1,-1 0,1 1,-1-1,1 1,0-1,-1 1,1-1,0 1,-1 0,1-1,0 1,0 0,-1 0,1-1,0 1,0 0,0 0,-1 0,1 0,0 0,0 0,0 0,-1 0,1 0,0 0,0 1,-1-1,1 0,0 0,0 1,-1-1,1 1,0-1,-1 0,1 1,0-1,-1 1,1 0,-1-1,1 1,-1-1,1 1,-1 0,1-1,-1 1,0 0,1 0,-1-1,17 50,-13-33,60 179,-47-85,-18-110,0-1,0 1,0-1,-1 0,1 1,0-1,-1 0,1 0,0 1,-1-1,1 0,0 0,-1-1,1 1,0 0,-1 0,1-1,0 1,0 0,-1-1,1 0,0 1,0-1,0 0,0 1,0-1,0 0,0 0,0 0,0 0,0 0,0 0,0 0,1 0,-2-1,0-1,-13-10,0 1,-1 1,0 0,0 0,-1 2,-1 0,1 1,-1 1,-1 1,1 0,-1 1,0 1,0 1,-6 1,0 2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31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0 176,'284'-28,"-1"0,-239 28,-99-33,-80-40,113 60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32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0 144,'398'-16,"-99"4,-399-30,36-14,50 38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38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806 1,'-58'54,"3"3,2 3,3 2,3 2,0 6,-69 90,-69 44,167-186</inkml:trace>
  <inkml:trace contextRef="#ctx0" brushRef="#br0" timeOffset="318.052">72 254,'43'24,"38"18,15 2,-3-8,-9-4,-14-7,-8-4,-11-6,-9 0,-7-2,-4 1,-3-2,-2 2,0-2,-4-2</inkml:trace>
  <inkml:trace contextRef="#ctx0" brushRef="#br0" timeOffset="572.536">833 396,'-38'0,"-32"5,-9 1,0 5,7 0,8-1,4 2,8-1,3-2,6-3,4 2,5 0,3-1,2-2,1-2,1-2,4 5,7 0</inkml:trace>
  <inkml:trace contextRef="#ctx0" brushRef="#br0" timeOffset="918.334">326 1,'-17'73,"11"-20,2 0,2 0,3 1,2-1,3 0,2 0,13 49,-9-51,-1-2,-1 0,-3 0,-2 1,-2 3,-3-25,-1-4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41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0 947,'16'-1,"-1"-1,1 0,-1-1,0-1,0 0,0-1,0-1,-1 0,0-1,-1-1,1 0,-1-1,3-3,148-142,141-210,-178 177,-126 185,0 0,1 1,-1-1,0 0,1 1,-1 0,1-1,-1 1,1 0,0 0,0 0,-1 0,1 0,0 0,0 1,0-1,0 0,0 1,0 0,0-1,0 1,0 0,0 0,0 0,0 0,0 1,0-1,0 0,0 1,0-1,0 1,0 0,0 0,0 0,-1 0,1 0,0 0,-1 0,1 1,-1-1,1 0,-1 1,1-1,0 3,10 10,0 0,-1 2,0-1,-1 1,-1 1,-1 0,0 0,-1 0,-1 1,-1 0,0 1,-2-1,0 1,-1-1,0 1,-2 0,0 0,-1 0,-1-1,-1 1,-1-1,0 1,-1-1,-1 0,-1-1,-1 1,-7 11,3-8,-2-1,0-1,-1-1,-1 0,0 0,-2-2,0 0,0-1,-19 10,23-18,-1 0,1-1,-1 0,-1-2,1 1,-1-2,1 0,-1-1,0-1,0 0,0-1,0-1,-12-2,22 3,0-1,0-1,0 1,0-1,0 0,1-1,-1 1,1-1,-1 0,1 0,0-1,0 0,-1-1,-12-13</inkml:trace>
  <inkml:trace contextRef="#ctx0" brushRef="#br0" timeOffset="786.879">1214 778,'19'-14,"-1"0,0-1,-1-1,-1 0,-1-1,0-1,-1 0,-1-1,-1-1,8-18,-18 35,0 0,0 0,0 0,-1 0,1 0,-1-1,0 1,0-1,0 1,-1-1,1 1,-1-1,0 1,0-1,0 1,0-1,-1 1,0-1,1 1,-1-1,0 1,-1-1,1 1,0 0,-1 0,0 0,0 0,0 0,0 0,0 0,-1 1,1-1,-1 1,0-1,1 1,-1 0,0 0,0 0,-1 1,1-1,0 1,-1 0,1 0,0 0,-1 0,1 0,-2 1,0 0,-1 1,1-1,-1 1,1 1,-1-1,1 1,0 0,0 0,0 0,0 1,0 0,0 0,1 0,-1 1,1-1,0 1,0 0,0 0,1 0,-1 1,1-1,0 1,1 0,-1 0,1 0,0 0,-1 3,-4 10,1 0,1 1,1 0,0 0,1 0,1 0,1 10,1-20,0 0,0 0,1 1,0-1,0 0,1 0,1 0,-1 0,2 0,-1-1,1 1,0-1,1 0,0 0,0 0,0-1,1 0,1 0,-1 0,1-1,0 0,0 0,1-1,0 0,0 0,0-1,0 0,1 0,0-1,-1 0,1-1,0 0,1 0,-1-1,2 0,-5-3,1 0,-1 0,0-1,0 0,1-1,-2 1,1-1,0 0,-1-1,0 1,0-1,0 0,-1 0,1 0,-1-1,-1 0,1 0,-1 0,0 0,0 0,0-1,0-4,14-21,48-76,-65 107,1-1,-1 1,1 0,0 0,-1 0,1 0,0 0,0 1,-1-1,1 0,0 0,0 0,0 1,0-1,0 0,0 1,0-1,0 1,1-1,-1 1,0 0,0-1,0 1,0 0,1 0,-1 0,0 0,0 0,0 0,1 0,-1 0,0 1,0-1,0 0,0 1,1-1,-1 1,0-1,0 1,0-1,0 1,0 0,0-1,0 1,-1 0,1 0,0 0,0 0,0 0,-1 0,1 0,-1 0,1 0,-1 0,25 67,-24-63,9 42,-8-36,-1 1,2 0,-1-1,2 0,-1 0,2 0,-1 0,2-1,-1 1,1-1,1-1,0 1,3 2,-8-10,0-1,0 1,0-1,0 1,0-1,1 0,-1 0,0 0,1 0,-1 0,1 0,-1-1,1 1,-1-1,1 0,0 0,-1 0,1 0,-1 0,1-1,-1 1,1-1,-1 1,1-1,-1 0,1 0,-1 0,0 0,1-1,-1 1,0 0,0-1,0 0,0 0,0 1,-1-1,1 0,0-1,61-87,-59 84,79-167,-75 148</inkml:trace>
  <inkml:trace contextRef="#ctx0" brushRef="#br0" timeOffset="1401.52">2202 778,'21'-17,"-1"0,-1-2,-1 0,0-1,-1-1,13-21,-29 41,1 0,-1 0,0 0,0-1,1 1,-1 0,0 0,0-1,0 1,0-1,0 1,-1-1,1 1,0-1,-1 1,1-1,-1 1,0-1,1 0,-1 1,0-1,0 0,0 0,0 1,0-1,0 0,-1 1,1-1,0 1,-1-1,0 0,1 1,-1-1,0 1,0-1,0 1,0 0,0-1,0 1,0 0,0-1,0 1,-1 0,1 0,0 0,-1 0,1 1,-1-1,1 0,-1 0,1 1,-1-1,0 1,1 0,-1-1,0 1,0 0,-9 4,0 1,0 0,1 1,0 0,0 0,0 1,1 0,0 1,1 0,-1 1,1 0,1 0,0 0,0 1,1 0,-4 9,6-13,0 0,0 1,1 0,-1 0,1 0,1 0,0 0,0 0,0 1,1-1,0 1,0-1,1 1,0-1,0 1,1-1,0 1,0-1,1 1,0-1,0 0,0 0,1 0,1 0,-1 0,1 0,0-1,4 6,3-5,0-1,1 0,-1 0,1-1,0 0,0-1,1-1,-1 0,1-1,0 0,0 0,-1-2,1 1,0-2,0 0,0 0,0-1,-1-1,1 0,-1-1,0 0,0-1,0 0,0-1,-1 0,0-1,-1 0,1-1,-1 0,-1-1,4-4,9-11,-1 0,-1-2,-2-1,0 0,-2-1,-1-1,-2 0,0-1,-2-1,6-28,-16 57,1-1,-1 0,0 0,0 0,0 0,0 0,0 0,-1-1,1 1,-1 0,0 0,0 0,0-1,-1 1,1 0,-1 0,1 0,-1 0,0 0,0 0,-1 0,1 0,-1 0,1 0,-1 0,0 1,0-1,0 1,0-1,0 1,-1 0,1 0,-1 0,0 0,1 1,-1-1,0 1,0-1,0 1,0 0,0 0,0 0,0 1,0-1,-2 1,-6 3,1 1,0 0,1 1,-1 1,1-1,0 1,0 1,1 0,0 0,0 0,1 1,0 0,0 1,1-1,0 1,0 1,1-1,0 2,3-8,0-1,0 1,1 0,-1 0,1 0,0 0,-1 0,2 0,-1 0,0 0,1 0,-1 0,1 0,0 1,0-1,0 0,0 0,1 0,-1 1,1-1,0 0,0 0,0 0,0 0,1 0,-1 0,1-1,-1 1,1 0,0-1,0 1,0-1,1 0,-1 0,1 0,-1 0,1 0,0 0,-1-1,1 1,1-1,12 4,1-2,-1-1,1 0,0-1,0 0,0-1,0-1,11-3,71 0,-96 5,1-1,0 1,0-1,-1 1,1 0,0 0,-1 1,1-1,-1 1,1 0,-1-1,0 2,0-1,0 0,0 1,0-1,0 1,-1 0,1 0,-1 0,0 0,0 0,0 0,0 1,-1-1,1 1,-1-1,0 1,0 0,0-1,0 1,-1 0,0 0,1 0,-2-1,1 1,0 0,-1 0,0 2,-4 23,-2-4</inkml:trace>
  <inkml:trace contextRef="#ctx0" brushRef="#br0" timeOffset="2069.032">3387 551,'-45'33,"14"-11,0 1,1 2,1 1,1 1,-20 26,46-51,0-1,0 1,0 0,0 0,1 0,-1 0,0 0,1 0,0 1,-1-1,1 0,0 1,0-1,1 1,-1-1,0 1,1 0,-1-1,1 1,0 0,0-1,0 1,0-1,1 1,-1 0,1-1,-1 1,1-1,0 1,0-1,0 1,0-1,1 0,-1 1,0-1,1 0,0 0,0 0,-1 0,1 0,0-1,0 1,1-1,-1 1,10 0,0-1,-1 0,1-1,-1-1,1 0,0 0,-1-1,1 0,-1-1,0-1,0 1,0-2,-1 0,1 0,-1-1,0 0,-1 0,1-1,-1-1,0 0,42-24,-41 25,-9 6,0 0,0 0,0 0,0-1,0 1,0 0,0 0,0 0,0 1,1-1,-1 0,0 0,1 1,-1-1,0 0,1 1,-1 0,1-1,-1 1,1 0,-1-1,1 1,-1 0,1 0,-1 1,1-1,-1 0,0 0,1 1,-1-1,1 0,-1 1,1 0,-1-1,0 1,0 0,1 0,-1-1,0 1,0 0,0 0,0 1,0-1,0 0,0 0,0 0,0 1,-1-1,6 17,-6-14,1 0,-1 0,1 0,0 0,0 0,0 0,1 0,-1-1,1 1,0 0,0-1,0 1,1-1,-1 0,1 0,0 0,0 0,0 0,0-1,0 1,1-1,-1 0,1 0,-1 0,1-1,0 1,0-1,0 0,0 0,0 0,0 0,6-4,1 0,-1-1,0 0,0 0,0-1,-1-1,1 1,-1-2,-1 1,1-1,-1 0,-1-1,1 0,-1 0,0-1,-1 0,0 0,-1 0,5-10,-9 17,35-51,-2-2,-3-1,21-55,-43 90,-1 0,-2-1,0 0,-1 0,-1-1,-1 0,-1 1,-1-1,-1 0,-1 0,-1 1,-4-18,3 31,0-1,0 1,0 0,-1 0,-1 0,0 0,0 1,0 0,-1 0,-1 0,1 1,-2-1,5 5,1 1,-1-1,0 1,1 0,-1 0,-1 0,1 0,0 1,0-1,0 1,-1 0,1 0,-1 0,1 0,-1 1,1-1,-1 1,0 0,1 0,-1 0,1 1,-1-1,1 1,-1 0,1 0,-1 0,1 0,0 1,0-1,-1 1,1 0,0 0,1 0,-2 1,-3 3,0 1,1 0,0 0,0 1,0 0,1 0,0 0,1 1,0-1,0 1,1 0,0 0,1 0,0 1,0-1,1 1,0-1,0 1,1 0,0 15,1 1,1-1,1 0,2 0,0 0,7 17,4 0,2 0,2-1,2-1,1 0,3-2,0-1,3-2,1 0,1-2,2-1,12 7,85 52,-90-79,-26-15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51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337 117,'0'-5,"0"1,0-1,0 1,0-1,-1 1,1-1,-1 1,0 0,-1-1,1 1,-1 0,1 0,-2 0,1 0,0 0,-1 0,1 1,-1-1,0 1,0-1,0 1,-1 0,1 1,-1-1,0 0,0 1,0 0,0 0,0 0,0 1,0-1,-1 1,1 0,-1 0,1 0,0 1,-1 0,1-1,-1 2,1-1,-1 0,1 1,-1 0,1 0,-1 0,1 1,-3 1,-10 9,1 1,0 1,0 1,1 0,1 1,1 1,0 0,2 0,0 2,0-1,2 1,0 1,-5 18,12-32,1 0,0 1,0-1,1 1,-1-1,1 1,0-1,1 0,0 1,0-1,0 1,1-1,0 0,0 0,1 0,-1 0,1 0,1-1,-1 1,1-1,0 0,0 0,0 0,1-1,0 1,0-1,0 0,0 0,0-1,1 0,0 0,0 0,0 0,0-1,0 0,0-1,0 1,1-1,-1 0,3-1,7-2,0 0,0-2,0 0,-1-1,0 0,0-1,0-1,0 0,-1-1,-1-1,1 0,-1-1,-1 0,0-1,0-1,1-2,73-56,-83 69,0 0,0 0,0 0,0 1,0-1,0 1,0 0,0 0,0 0,0 0,0 1,0-1,0 1,0-1,0 1,0 0,0 0,0 1,-1-1,1 1,0-1,-1 1,0 0,1 0,-1 0,0 0,0 0,0 0,0 1,0-1,0 1,-1-1,1 1,-1 0,0 0,0 0,0-1,0 1,0 0,-1 0,1 0,-1 2,14 21,-7-15,1 0,0 0,0-1,1 0,0-1,1 0,0 0,1-1,0 0,2 1,7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45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26,'-128'-25,"123"24,0 1,0 0,0 0,1 1,-1 0,0 0,0 0,0 0,1 1,-1 0,0 0,1 0,0 0,0 1,-1-1,1 1,1 0,-1 1,0-1,1 1,0-1,0 1,0 0,-3 4,-2 12,0 0,1 0,1 1,1-1,1 1,0 1,2-1,0 17,0-16,-22 142,-5 39,-1-3,-7-5,36-193,1 0,-1-1,1 1,0 0,-1 0,1 0,0 0,0 0,1 0,-1 0,0 0,1 0,-1 0,1 0,0-1,-1 1,1 0,0 0,0-1,0 1,0 0,0-1,1 1,-1-1,0 0,1 1,-1-1,1 0,0 0,-1 0,1 0,0 0,-1 0,1 0,0-1,0 1,0-1,0 1,2-1,85 3,-69-5,126-13,-15-3,-119 18</inkml:trace>
  <inkml:trace contextRef="#ctx0" brushRef="#br0" timeOffset="772.088">803 336,'-135'309,"43"-143,180-299,97-136,-185 268,0 0,0 1,0-1,0 0,0 0,0 0,0 0,0 1,0-1,0 0,1 0,-1 1,0-1,1 0,-1 0,0 1,1-1,-1 0,1 1,-1-1,1 0,-1 1,1-1,0 1,-1-1,1 1,0-1,-1 1,1-1,0 1,0 0,-1-1,1 1,0 0,0 0,0 0,-1 0,1-1,0 1,0 0,0 0,-1 1,1-1,0 0,0 0,0 0,0 0,-1 1,1-1,0 0,0 1,-1-1,1 1,0-1,-1 1,1-1,-1 1,1-1,0 1,-1-1,1 1,-1 0,1-1,-1 1,1 0,25 132,-23-120,0-1,0 1,2-1,-1 0,2 0,-1-1,2 1,-1-1,1 0,1-1,0 0,1 0,0-1,0 0,1 0,0-1,0-1,1 1,0-2,1 0,7 4,-10-11,-1 0,0 0,1-1,-1 0,0-1,0 1,0-2,0 1,0-1,-1 0,1 0,-1-1,0 0,-1-1,1 1,-1-1,0 0,-1-1,1 0,-1 0,-1 0,1 0,-1-1,0 1,2-8,0 7,0-1,-1 0,0 0,-1-1,1 1,-2-1,1 0,-1 0,-1 0,0 0,0 0,-1-1,-1 1,0-1,0-6,-6 4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50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1 878,'18'-92,"-14"64,1 0,2 1,1-1,0 2,8-14,-16 41,0 0,1 0,-1 0,0 0,1 0,-1-1,1 1,-1 0,1 0,0 0,-1 0,1-1,0 1,-1 0,1-1,0 1,0-1,0 1,-1 0,1-1,0 0,0 1,0-1,0 0,0 1,0-1,0 0,0 0,0 0,0 0,0 0,0 0,0 0,0 0,0 0,0 0,0-1,0 1,0 0,0-1,0 1,-1-1,1 1,0-1,0 1,0-1,0 1,-1-1,1 0,0 0,-1 1,1-1,-1 0,1 0,-1 0,1 0,-1 1,1-1,-1 0,0 0,1 0,2 25,-3-17,0 0,0 0,0 0,1 0,0 0,0 0,1 0,0 0,0 0,1-1,0 1,0-1,0 0,1 0,0 0,0 0,0-1,1 0,0 1,0-2,0 1,0 0,1-1,0 0,0-1,1 1,1-5,-1-1,1 1,0-1,-1-1,0 0,1 0,-1 0,0-1,0 0,-1 0,1-1,-1 0,0 0,0-1,-1 1,0-1,0 0,0-1,-1 1,1-1,-2 0,1 0,-1 0,0 0,1-5,8-9,0 2</inkml:trace>
  <inkml:trace contextRef="#ctx0" brushRef="#br0" timeOffset="421.527">649 568,'-11'3,"-1"1,1 0,0 1,0 0,1 1,-1 0,1 1,1 0,-1 1,1-1,0 2,1-1,0 1,0 1,1-1,1 1,-1 2,5-10,1 1,0-1,0 1,1-1,-1 1,0-1,1 1,-1-1,1 1,0 0,0-1,0 1,1 0,-1-1,0 1,1-1,0 1,-1-1,1 1,0-1,0 1,1-1,-1 0,0 0,1 1,-1-1,1 0,0 0,0-1,0 1,0 0,0 0,0-1,0 0,1 1,-1-1,0 0,1 0,4 2,-1-1,1 0,0 0,-1-1,1 0,0 0,0-1,0 0,0 0,0 0,0-1,0 0,0-1,0 0,8-5,-1-1,0 0,0-1,-1-1,-1 0,0-1,0 0,-1-1,0 0,-1-1,0 0,-1 0,-1-1,0 0,-1-1,0 0,1-7,13-18,0 1,-2-1,-1-1,-2-1,-2 0,-2 0,6-43,-16 73,-2 0,1 0,-2 0,1 0,-2 1,1-1,-2 0,0 1,0-1,-4-7,6 15,-1 0,1 1,-1-1,0 1,-1-1,1 1,0 0,-1 0,0 0,1 0,-1 0,-1 1,1-1,0 1,0 0,-1 0,1 0,-1 0,0 1,0-1,1 1,-1 0,0 0,0 1,0-1,0 1,0 0,0 0,0 0,0 0,0 1,0 0,-1 0,-7 3,0 1,1 1,-1 0,1 0,1 1,-1 1,1-1,0 2,1-1,0 2,1-1,-1 1,2 0,-1 1,2 0,-1 0,2 0,-1 1,-1 6,0 5,1 1,1 0,1 0,1 1,1-1,1 1,1-1,2 1,0-1,2 0,0 1,2-1,4 13,-2-18,1-1,1 1,0-1,1-1,1 0,0 0,2-1,0-1,0 0,1-1,1-1,1 0,0-1,0-1,13 6,-1 0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4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50,'5'38,"2"28,-1 11,-1-2,-2-4,0-4,-2-5,-1-8,0-3,0-6,-5-5,-2-5,1-4,1-2,1-1,-3-6,-1-6</inkml:trace>
  <inkml:trace contextRef="#ctx0" brushRef="#br0" timeOffset="398.45">0 473,'189'-17,"1"7,6 9,-195 1,1-1,-1 0,1 1,-1-1,1 1,-1-1,1 1,-1 0,1-1,-1 1,1 0,-1 0,1 0,0 0,-1 0,1 1,-1-1,1 0,-1 1,1-1,-1 1,1-1,-1 1,0 0,1 0,-1 0,0-1,1 1,-1 0,0 1,0-1,0 0,0 0,0 0,0 1,0-1,-1 0,1 1,0-1,-1 1,1-1,-1 1,1-1,-1 1,0-1,0 1,0-1,0 1,0 0,0-1,-75 83,72-80,-1-1,1 1,0 0,0 0,0 0,1 0,-1 0,1 1,0-1,1 1,-1-1,1 1,0 0,0 0,0-1,0 1,1 0,0 0,0 0,0 0,1 0,0-1,0 1,0 0,0 0,1-1,-1 1,1-1,1 1,-1-1,1 0,-1 0,1 0,0 0,0 0,1-1,-1 0,4 3,-2-3,2 0,-1 0,0-1,1 1,-1-1,1-1,-1 1,1-1,0-1,0 1,-1-1,1 0,0 0,0-1,-1 0,1 0,0-1,-1 0,1 0,-1 0,0-1,0 0,0 0,0-1,0 0,0 0,-1 0,0 0,0-1,0 0,-1 0,0 0,1-1,-2 1,1-1,-1 0,0 0,0 0,0-1,-1 1,0-1,-1 1,1-1,-1-3,-1 6,-1 1,0-1,0 0,0 1,-1-1,1 1,-1-1,0 1,0-1,0 1,0 0,-1 0,1 0,-1 1,0-1,0 0,0 1,0 0,0 0,0 0,-1 0,1 0,-4-1,-15-6</inkml:trace>
  <inkml:trace contextRef="#ctx0" brushRef="#br0" timeOffset="1251.653">1045 50,'103'1,"-34"1,1-2,0-4,-1-3,1-3,4-21,-73 31,0 0,0 0,0 1,1-1,-1 1,0-1,0 1,0-1,0 1,0 0,-1 0,1-1,0 1,0 0,0 0,-1 0,1 0,0 0,-1 0,1 0,-1 0,1 0,-1 0,1 0,-1 0,0 0,0 1,1-1,-1 0,0 0,0 0,0 0,0 1,-1-1,1 0,0 0,0 0,-1 0,1 0,0 0,-1 1,1-1,-1 0,1 4,-4 163,3-41,-5 1,-5-1,-24 100,-28-19,58-196,-1 1,0-2,-1 1,0-1,-1 0,0 0,0-1,-1 0,-1-1,0 0,0 0,-1-1,1 0,-2-1,-1 1,9-7,0 1,0 0,0-1,0 0,0 0,0 0,0 0,0-1,0 1,0-1,0 0,-1 0,1-1,0 1,0-1,0 0,0 0,0-1,0 1,0-1,1 1,-1-1,1-1,-1 1,1 0,-1-1,1 1,0-1,0 0,1 0,-1-1,0 1,1 0,0-1,0 1,0-1,0 0,1 0,-1 0,1 0,0 0,0 0,1 0,-1 0,1 0,0-16,1 1,1 0,1-1,0 1,2 0,0 1,1-1,1 1,0 0,2 1,0-1,1 2,0-1,1 2,12-13,2 0,1 0,2 1,1 2,0 1,11-5,-31 22,0 1,1 0,0 1,1 0,-1 0,1 1,0 0,0 1,0 1,0 0,1 0,-1 1,1 0,-1 1,8 1,-1 3</inkml:trace>
  <inkml:trace contextRef="#ctx0" brushRef="#br0" timeOffset="1513.352">1976 615,'-5'34,"-1"10</inkml:trace>
  <inkml:trace contextRef="#ctx0" brushRef="#br0" timeOffset="1666.234">1919 163,'0'0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46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57,'0'224,"0"-218,1-1,-1 1,1 0,0 0,1-1,-1 1,1-1,0 1,1-1,-1 0,1 0,0 0,0 0,1 0,-1-1,1 0,0 1,0-1,1-1,-1 1,1 0,0-1,0 0,0 0,0-1,0 0,1 1,-1-2,1 1,-1-1,1 1,0-2,-1 1,1-1,0 1,0-2,-1 1,1-1,0 1,0-2,-1 1,1-1,0 0,15-12,-1-2,0-1,-1-1,0 0,-2-1,0-1,-2-1,0 0,11-22,31-43,-56 87,1-1,0 1,-1 0,1 0,-1-1,1 1,-1 0,1 0,-1 0,0 1,1-1,-1 0,0 0,0 1,0-1,0 1,0-1,0 1,0-1,-1 1,1-1,-1 1,1 0,-1-1,1 1,-1 0,0 0,0-1,0 1,0 0,0 1,2 5,50 112,-49-116,-1 0,2 0,-1 0,0 0,1-1,0 0,0 1,0-1,0-1,0 1,0 0,1-1,-1 0,1 0,0 0,0-1,0 0,0 0,0 0,0 0,0-1,0 0,0 0,3 0,3-3,0 0,0-1,-1 0,1 0,-1-1,0-1,-1 0,1 0,-1-1,0 0,-1 0,0-1,0 0,0 0,-1-1,2-4,0 3,34-58,-35 52</inkml:trace>
  <inkml:trace contextRef="#ctx0" brushRef="#br0" timeOffset="407.063">1524 29,'-53'24,"1"-2,0 1,2 3,2 3,0 1,-13 13,6 23,54-64,0 0,0-1,0 1,1 0,-1 0,1 0,-1 0,1 0,0 0,-1 0,1-1,0 1,1 0,-1 0,0 0,0 0,1 0,-1 0,1 0,0 0,-1-1,1 1,0 0,0-1,0 1,0 0,1-1,-1 1,0-1,1 0,-1 1,1-1,-1 0,1 0,-1 0,1 0,0 0,0 0,-1 0,1-1,0 1,0-1,11 3,-1-1,1-1,-1 0,1 0,-1-1,1-1,-1 0,1-1,-1 0,1-1,-1-1,0 0,-1 0,1-1,-1-1,0 1,0-2,0 0,-1 0,0-1,0 0,-1-1,7-8,64-40,-78 56,-1 0,1 0,0-1,0 1,0 0,0 1,0-1,0 0,0 1,1-1,-1 1,0-1,0 1,0 0,0 0,1 0,-1 0,0 1,0-1,0 0,0 1,1 0,-1-1,0 1,0 0,0 0,0 0,-1 0,1 1,0-1,0 0,-1 1,1-1,-1 1,1 0,-1 0,0-1,1 1,-1 0,0 0,0 0,-1 0,1 0,0 0,-1 0,1 0,-1 1,1-1,-1 0,0 1,22 78,-10-61</inkml:trace>
  <inkml:trace contextRef="#ctx0" brushRef="#br0" timeOffset="921.42">1863 86,'-2'12,"-2"1,1 0,1 0,0 0,1 0,0 0,1 0,0 0,1 0,0 0,1 0,1 0,0 0,1-1,0 1,1-1,0 0,1 0,3 3,-6-12,-1 0,1-1,0 0,0 0,0 0,0 0,1 0,-1 0,0-1,1 1,-1-1,1 0,-1 0,1-1,0 1,-1-1,1 0,0 0,-1 0,1 0,0 0,-1-1,1 0,0 0,-1 0,1 0,-1 0,1-1,-1 1,0-1,0 0,0 0,2-2,88-87,-7-47,-86 138,0 1,0-1,0 0,0 1,1-1,-1 0,0 0,0 1,0-1,1 0,-1 1,0-1,0 0,1 0,-1 1,0-1,1 0,-1 0,0 0,1 0,-1 1,0-1,1 0,-1 0,0 0,1 0,-1 0,0 0,1 0,-1 0,0 0,1 0,-1 0,1 0,-1 0,0 0,1 0,-1-1,0 1,1 0,-1 0,0 0,0 0,1-1,-1 1,0 0,1 0,-1-1,0 1,0 0,0 0,1-1,-1 1,0 0,0-1,0 1,0 0,1-1,-1 1,1 37,-1-32,-19 251,-10-24,24-200,4-22,0 0,0 0,-1 0,0 0,-1 0,0-1,0 1,-1-1,-1 0,0 0,0 0,0-1,-1 1,-3 1,7-8,0-1,0 0,0 1,-1-1,1 0,0-1,-1 1,1 0,-1-1,1 1,-1-1,1 0,-1 0,1 0,-1 0,0 0,1 0,-1-1,1 1,-1-1,1 0,0 0,-1 0,1 0,0 0,0 0,-1-1,1 1,0-1,0 1,1-1,-1 0,0 0,0 0,1 0,-1 0,1 0,0 0,0 0,0-1,0 1,0 0,0-1,0 1,1-1,-1 1,1-1,0 1,0-1,0 1,0-1,0 0,1 1,-1-2,0-6,1-1,0 1,0-1,1 1,0-1,1 1,0 0,1 0,0 0,0 0,1 1,1 0,-1 0,3-1,5-4</inkml:trace>
  <inkml:trace contextRef="#ctx0" brushRef="#br0" timeOffset="1254.842">2738 0,'-19'19,"8"-9,-1 0,2 1,-1 1,2 0,0 0,0 1,1 0,0 0,1 1,0 2,7-13,-1 1,1-1,0 0,0 0,0 0,1 0,-1 1,1-1,-1 0,1 0,0 0,0 0,1 0,-1-1,1 1,-1 0,1 0,0-1,0 1,0-1,0 0,0 1,1-1,-1 0,1-1,-1 1,1 0,0-1,0 1,-1-1,1 0,0 0,1 0,51 49,-54-44,-1 1,0 0,-1-1,1 1,-1-1,0 1,-1-1,1 1,-1-1,-1 0,1 0,-1 0,0 0,-1 0,1-1,-1 1,0-1,0 0,-1 0,1-1,-1 1,0-1,-1 0,1 0,-3 0,-1 5,0-1,-1 0,1-1,-2 0,1-1,-1 0,0-1,0 0,-1 0,0-2,1 1,-5-1,-6 0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53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1,'-5'9,"4"4,1-5,6-5,2-7,4-3,-4 5,-9 2,-4 6,-6 3,-1-2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01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4 113,'-1'39,"0"-23,0 0,1 1,0-1,2 0,0 0,1 0,0-1,1 1,1-1,1 3,-3-14,-1-1,0 0,0 0,1 0,0 0,0 0,0 0,0-1,0 1,0-1,1 0,-1 0,1 0,-1 0,1-1,0 1,0-1,0 0,-1 0,1-1,0 1,0-1,0 0,0 0,0 0,0-1,0 1,0-1,0 0,0 0,3-1,6-2,0-1,1 0,-2-1,1 0,-1-1,0 0,0-1,5-5,103-114,-119 126,-1 0,0-1,1 1,-1 0,1 0,0 0,-1 0,1 0,0 0,0 0,-1 0,1 0,0 0,0 0,0 1,0-1,0 0,0 1,0-1,1 0,-1 1,0-1,0 1,0 0,0-1,1 1,-1 0,0 0,0 0,1 0,-1 0,0 0,0 0,1 0,-1 1,0-1,0 0,1 1,-1-1,0 1,0-1,0 1,0 0,0-1,0 1,0 0,0 0,0 0,0 0,0-1,-1 1,1 1,18 31,-18-28,0 0,1 0,0 0,0 0,0 0,1-1,-1 1,1-1,0 0,1 0,-1 0,1 0,-1 0,1-1,0 0,1 0,-1 0,1 0,-1 0,1-1,0 0,-1 0,1 0,0-1,0 0,1 0,-1 0,0 0,0-1,4 0,-1-3,0 0,0 0,0-1,0 0,-1-1,0 0,0 0,0 0,0-1,-1 0,0-1,0 1,-1-1,0 0,0 0,0-1,-1 1,0-1,-1-1,7-10</inkml:trace>
  <inkml:trace contextRef="#ctx0" brushRef="#br0" timeOffset="358.802">1302 0,'-48'19,"1"2,2 2,0 2,1 2,-19 17,57-41,1 1,-1 0,1 0,-1 0,1 0,0 1,1 0,-1 0,1 0,0 1,1-1,-1 1,1 0,0 0,0 0,1 1,0-1,0 1,0-1,1 1,0-1,0 1,1 0,0-1,0 6,4-8,1 0,-1-1,1 1,-1-1,1 0,0 0,0-1,0 1,1-1,-1 0,0 0,1-1,-1 0,1 0,0 0,-1-1,1 0,0 0,-1 0,1 0,0-1,-1 0,1 0,-1-1,1 0,1-1,9-2,0-2,0 0,-1-1,0 0,-1-2,0 1,0-2,-1 0,-1 0,0-1,0-1,-1 0,-1 0,0-1,-1-1,0 1,-1-1,4-13,-7 10,-11 23,-13 29,12-8,1-1</inkml:trace>
  <inkml:trace contextRef="#ctx0" brushRef="#br0" timeOffset="961.109">1470 254,'106'-80,"-105"80,0 0,0 0,0 0,0 1,0-1,0 1,0-1,0 0,0 1,0 0,0-1,-1 1,1 0,0-1,0 1,0 0,-1 0,1 0,0 0,-1-1,1 1,-1 0,1 0,-1 0,1 0,-1 0,0 0,0 1,1-1,-1 0,0 0,0 0,0 0,0 0,0 0,0 0,-1 0,1 0,0 0,0 0,-1 1,1-1,-1 0,1-1,-1 1,1 0,-1 1,0 4,18 89,-16-92,-1-1,1 1,1-1,-1 1,0-1,1 0,-1 1,1-1,0 0,-1 0,1 0,0 0,0-1,0 1,1-1,-1 1,0-1,1 1,-1-1,1 0,-1 0,1-1,-1 1,1 0,0-1,-1 1,1-1,0 0,-1 0,1 0,0 0,-1-1,1 1,2-1,12-7,-1-1,0 0,0-1,-1 0,0-2,-1 0,0 0,-1-1,0-1,-1 0,-1-1,0 0,-1 0,4-11,22-25,37-40,-72 91,-1-1,1 0,-1 1,1-1,-1 1,1 0,0-1,-1 1,1-1,0 1,-1 0,1-1,0 1,-1 0,1 0,0 0,0-1,-1 1,1 0,0 0,0 0,-1 0,1 0,0 1,0-1,-1 0,1 0,0 0,-1 1,1-1,0 0,-1 1,1-1,0 0,-1 1,1-1,-1 1,1-1,0 1,-1-1,1 1,-1-1,0 1,1 0,-1-1,0 1,1 0,-1-1,0 1,1 0,-1 0,0-1,0 1,10 50,-8-32,41 164,-31-154,-1 0,-1 1,-2 1,0-1,-3 1,0 0,-2 7,-1-15,0 0,-2 0,-1 0,-1 0,-1 0,-1 0,0 0,-2-1,-1 1,-1-2,0 1,-2-1,-1 0,0-1,-7 8,15-24,1-1,-1 0,0 0,0-1,0 1,0 0,0-1,0 0,-1 0,1 0,-1 0,1 0,-1-1,0 0,0 0,0 0,0 0,0 0,0-1,0 0,0 1,0-2,0 1,0 0,0-1,1 0,-1 0,0 0,0 0,0 0,1-1,-1 0,0 0,1 0,0 0,-1 0,1-1,0 0,0 1,1-1,-1 0,1 0,-1-1,1 1,0 0,0-1,-1-2,0-11,1-1,0 1,1 0,1-1,1 1,0-1,1 1,1 0,1-1,0 2,1-1,1 0,1 1,0 0,3-2,3-10,1 0,1 1,2 0,1 2,13-16,-12 21</inkml:trace>
  <inkml:trace contextRef="#ctx0" brushRef="#br0" timeOffset="1664.075">1358 198,'0'-5,"0"3,-4 3,-3 4,1 8,1 5,1 6,2 2,1 2,0 2,6-6,2-1,4-4,6-6,4-5,-2-9,-3-4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59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87,'-59'60,"-41"103,59-5,40-152,1 0,-1 0,1 1,0-1,1 0,-1 0,1 0,1 0,-1 1,1-1,0-1,0 1,1 0,-1-1,1 1,1-1,-1 0,1 0,0 0,0 0,0-1,1 1,-1-1,4 2,-1-2,0 0,0-1,1 0,-1-1,1 1,-1-2,1 1,0-1,-1 0,1 0,0-1,0 0,0 0,-1-1,1 0,0-1,0 0,-1 0,1 0,-1-1,0 0,0 0,6-5,12-6,0-2,-2-1,0-1,-1-1,16-17,-24 24,-1-1,-1 0,0 0,0-1,-2-1,1 0,-2-1,0 1,-1-2,-1 1,0-1,-1 0,-1-1,-1 1,0-1,-2 0,0 0,0 0,-2 0,-1-6,0 16,-1 1,0 0,-1-1,0 1,0 0,0 0,-1 1,0-1,-1 1,1 0,-1 0,0 0,-1 0,1 1,-1 0,0 0,0 1,-1 0,1 0,-1 0,0 1,0 0,0 0,-1 1,1 0,-1 0,1 0,-1 1,0 1,1-1,-1 1,0 0,1 1,-1 0,0 0,1 1,-1 0,1 0,-6 3,-21 8</inkml:trace>
  <inkml:trace contextRef="#ctx0" brushRef="#br0" timeOffset="532.874">569 624,'149'-176,"-115"149,-33 26,0 1,-1 0,1 0,0 0,0 0,-1 0,1 0,0 0,0 0,-1 0,1 0,0 0,0 1,-1-1,1 0,0 0,0 1,-1-1,1 1,-1-1,1 1,0-1,-1 0,1 1,-1 0,1-1,-1 1,1-1,-1 1,1 0,-1-1,0 1,1 0,-1-1,0 1,0 0,0 0,1-1,-1 1,0 0,0 0,0 0,0-1,0 1,0 0,0 0,-1-1,1 1,0 0,27 104,-25-102,-1-1,1 1,0 0,0 0,0-1,0 0,0 1,1-1,-1 0,1 0,-1 0,1 0,0 0,0-1,-1 0,1 1,0-1,1 0,-1 0,0 0,0-1,0 1,0-1,1 0,-1 0,0 0,0 0,1 0,-1-1,0 0,0 1,2-2,2-1,-1 0,0 0,0 0,0-1,0 0,0 0,-1-1,0 1,0-1,0 0,0-1,-1 1,0-1,0 0,-1 0,0 0,0 0,0-1,0 1,-1-1,0 0,-1 0,0 1,0-1,0 0,-1 0,0-4,1-15</inkml:trace>
  <inkml:trace contextRef="#ctx0" brushRef="#br0" timeOffset="1434.302">1190 540,'14'-1,"1"0,-1-1,0-1,0 0,0 0,0-2,0 0,-1 0,0-1,0-1,-1 0,0-1,0 0,0-1,9-10,-19 18,-1 0,0 0,1 0,-1 0,0-1,0 1,0 0,0-1,0 1,0-1,0 0,0 1,-1-1,1 1,0-1,-1 0,0 0,1 1,-1-1,0 0,0 0,0 1,0-1,0 0,0 0,-1 1,1-1,-1 0,1 1,-1-1,1 0,-1 1,0-1,0 1,0-1,0 1,0-1,0 1,0 0,0-1,-1 1,1 0,-1 0,1 0,-1 0,1 0,-1 0,1 1,-1-1,0 0,1 1,-1-1,0 1,1 0,-1-1,0 1,-1 0,-10 0,1 0,0 0,0 1,0 1,0 0,0 0,0 1,0 1,1 0,-1 1,1 0,0 1,1 0,-1 0,1 1,-3 3,8-7,0 0,0 0,1 0,-1 0,1 1,0 0,0 0,0 0,0 0,1 1,0-1,-1 1,2 0,-1 0,1 0,-1 0,2 1,-1-1,0 0,1 1,0-1,0 1,1 0,0-1,0 1,0 0,0-1,1 1,0-1,0 1,1-1,-1 1,1-1,0 0,1 0,-1 0,1 0,1 1,11 6,1-2,0 0,1-1,0 0,0-1,1-2,0 1,0-2,1 0,-1-2,1 0,0 0,0-2,0-1,0 0,0-1,0-1,2-1,26 2,-23 0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06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0,'0'24,"0"13,0 5,0 0,0-3,0-7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06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06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1,'-60'74,"58"-72,1 0,0 0,-1 0,1 0,0 0,1 0,-1 0,0 1,1-1,-1 0,1 0,-1 1,1-1,0 1,0-1,0 0,1 1,-1-1,0 0,1 1,0-1,-1 0,1 0,0 0,0 1,0-1,0 0,1 0,-1 0,1-1,-1 1,1 0,-1 0,1-1,0 1,0-1,2 1,15 10,-14-10,0 1,1 0,-1 0,0 1,0-1,-1 1,1 0,-1 0,0 1,0-1,0 1,-1 0,1 0,-1 0,-1 0,1 1,-1-1,1 1,-1 1,-1-1,-1 0,0 0,0 1,0-1,-1 0,0 0,0 0,0 1,-1-1,0-1,0 1,0 0,-1 0,0-1,0 1,-1-1,1 0,-1 0,0 0,0-1,-1 0,0 1,1-1,-1-1,-1 1,1-1,0 0,-1 0,0 0,1-1,-1 0,0 0,0-1,0 1,0-1,-1-1,1 1,0-1,0 0,-1 0,1-1,-1 0,-17-4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07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1,'-10'43,"-2"34,4 8,5-6,2-11,1-12,1-6,0-8,5-5,2-4,-1-3,-2-2,-1-1,-2-5</inkml:trace>
  <inkml:trace contextRef="#ctx0" brushRef="#br0" timeOffset="245.19">1 424,'33'-9,"31"-4,9 1,-3 2,-9 3,-10 2,-8 3,-8 1,-9 1</inkml:trace>
  <inkml:trace contextRef="#ctx0" brushRef="#br0" timeOffset="479.315">649 368,'-11'17,"1"0,1 1,0 0,1 0,1 1,1 0,1 1,0-1,2 1,0 0,1 7,2-24,0 0,1 0,-1 0,1-1,0 1,0 0,0-1,0 1,0-1,0 1,1-1,-1 1,1-1,0 0,0 0,0 0,0 0,0 0,0 0,0-1,1 1,-1-1,1 1,-1-1,1 0,-1 0,1 0,0 0,-1-1,1 1,0-1,0 0,-1 1,1-1,0 0,0-1,0 1,0-1,106-28,-104 28,0-1,0-1,0 1,-1-1,1 0,-1 0,1 0,-1 0,0-1,0 0,-1 1,1-1,-1-1,0 1,0-1,0 1,-1-1,1 0,-1 0,0 0,-1 0,1 0,-1 0,0 0,0-1,-1 1,1 0,-1-1,-1 1,1 0,-1-1,1 1,-2 0,1-1,0 1,-1 0,0 0,0 0,-1 1,0-1,1 0,-1 1,-1 0,1 0,-1 0,1 0,-1 0,0 1,-2-2,0 2,-1 1,1 0,0 1,-1-1,1 1,-1 0,1 1,-1-1,0 1,1 1,-1-1,1 1,-1 0,-25 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0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0,'0'5,"0"-3,5-2,1-2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09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148 398,'-37'249,"15"-67,2-127,20-54,-1 0,1 0,-1 0,1 0,-1 0,1 0,-1 0,0 0,1 0,-1 0,0 0,0-1,0 1,0 0,0-1,1 1,-1-1,0 1,0-1,0 1,-1-1,1 1,0-1,0 0,0 0,0 0,0 0,0 0,0 0,0 0,-1 0,1 0,0 0,0 0,0-1,0 1,0 0,0-1,0 1,0-1,0 1,0-1,0 0,0 1,1-1,-1 0,0 0,0 1,0-1,-3-8,1 1,-1 0,1-1,1 1,0-1,0 0,0 0,1 0,1 0,0 0,0 0,0 0,1 0,1-3,-2 12,4-28,1 0,1 0,1 1,2-1,0 2,2-1,1 2,1-1,2 2,0 0,1 0,1 2,2 0,0 1,1 1,1 1,12-8,-20 14,2 1,-1 1,2 0,-1 1,1 1,1 0,0 1,0 1,1 1,-1 0,1 2,17-3,-32 6,0 1,-1 0,1 1,-1-1,1 0,0 1,-1 0,1-1,-1 1,1 0,-1 0,0 0,1 1,-1-1,0 1,0-1,0 1,0 0,0-1,0 1,0 0,-1 0,1 1,-1-1,1 0,-1 0,0 1,0-1,0 1,0-1,0 1,-1-1,1 1,-1 0,0 1,-5 96,0-83,-1-1,-1 0,0 0,-1-1,-1 0,0 0,-1-1,0 0,-1-1,-1 0,0-1,-1 0,0-1,-1 0,0-1,0-1,-1 0,-9 3,5-2,-68 20,66-33</inkml:trace>
  <inkml:trace contextRef="#ctx0" brushRef="#br0" timeOffset="685.177">713 427,'0'6,"0"0,0 0,1 0,0-1,1 1,-1 0,1 0,0-1,1 1,-1-1,1 0,0 0,0 0,1 0,-1 0,1-1,0 1,0-1,1 0,0 0,-1-1,1 1,0-1,0 0,1-1,-1 1,1-1,-1 0,1 0,0-1,-1 1,1-1,0-1,0 1,0-1,0 0,0 0,0-1,0 0,1 0,6-6,0 0,0-1,-1 0,0-1,0 0,-1-1,0 0,-1-1,0 0,0-2,1 1,-11 11,1 0,0 0,0 1,0-1,-1 0,1 0,0 0,0 1,0-1,0 0,0 1,0-1,0 1,1-1,-1 1,0 0,0-1,0 1,0 0,0 0,1 0,-1 0,0 0,0 0,0 0,1 0,-1 0,0 0,0 1,0-1,0 1,0-1,1 1,-1-1,0 1,0-1,0 1,-1 0,1 0,0 0,0-1,0 1,0 0,-1 0,1 0,0 0,-1 0,1 0,-1 0,1 0,-1 1,0-1,1 0,-1 0,0 0,0 0,0 1,0-1,0 0,0 1,3 5,0-1,1 0,-1 0,1-1,0 1,1-1,-1 0,1 0,0 0,0-1,1 0,-1 0,1 0,0 0,0-1,1 0,-1 0,0-1,1 0,0 0,-1-1,1 1,0-1,0-1,0 1,-1-1,1-1,0 1,0-1,0 0,0-1,-1 1,1-1,3-2,12-10,-2-1,0-1,-1-1,0-1,-2 0,0-1,-1-1,-1-1,-1 0,8-15,-9 16,7-10,-1 0,-2-1,-1-1,-2 0,-1-1,-1-1,4-21,-15 25,-1 30,0-1,0 1,0 0,0-1,-1 1,1 0,0-1,0 1,0 0,-1-1,1 1,0 0,0 0,-1-1,1 1,0 0,-1 0,1-1,0 1,-1 0,1 0,0 0,-1 0,1 0,0-1,-1 1,1 0,-1 0,1 0,0 0,-1 0,1 0,0 0,-1 0,1 0,0 1,-1-1,1 0,-1 0,1 0,0 0,-1 0,1 1,0-1,-1 0,1 0,0 1,0-1,-1 0,1 0,0 1,0-1,-1 0,1 1,0-1,0 0,0 1,0-1,0 0,-1 1,1-1,0 0,0 1,0-1,0 1,0-1,0 0,0 1,-7 12,1 0,0 1,1 0,0 0,1 1,0-1,2 1,0-1,0 1,1 0,1 0,1 0,0 0,1 4,-1 10,0 9,1-1,3 0,1 0,1 0,2-1,2 0,1-1,2 1,-11-26,-5-14</inkml:trace>
  <inkml:trace contextRef="#ctx0" brushRef="#br0" timeOffset="932.053">1248 201,'43'9,"34"-1,13-2,-4-2,-12-2,-13-6,-13-2,-14 0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15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278 227,'-8'-2,"0"-1,0 1,-1 0,1 1,0 0,0 0,-1 1,1 0,-1 1,1 0,0 0,0 1,0-1,-1 2,2-1,-1 1,0 1,1-1,-1 1,1 1,0-1,0 1,1 0,-1 1,1 0,0 0,1 0,0 0,0 1,0 0,1 0,-1 0,2 1,-4 7,4-11,-1 1,1 0,0-1,1 1,-1 0,1 1,0-1,0 0,0 1,1-1,0 1,0-1,0 1,1-1,0 1,0 0,0-1,1 1,-1-1,1 1,1-1,-1 1,1-1,0 0,0 1,1-1,-1 0,1-1,0 1,1 0,-1-1,1 0,4 4,-1-4,1-1,-1 0,1 0,0-1,0 0,0 0,0-1,1 0,-1 0,0-1,1 0,-1 0,0-1,0-1,0 1,0-1,0 0,0-1,0 0,0 0,2-2,15-7</inkml:trace>
  <inkml:trace contextRef="#ctx0" brushRef="#br0" timeOffset="302.448">532 368,'-8'13,"1"0,0 0,1 1,1-1,0 1,1 1,0-1,1 1,1-1,0 1,1 0,1 0,0 0,2 14,-1-26,-1 0,0-1,1 1,0 0,0-1,0 1,0-1,0 1,0-1,0 0,1 1,-1-1,1 0,0 0,0 0,0 0,0 0,0 0,0-1,0 1,0-1,1 1,-1-1,1 0,-1 0,1 0,-1 0,1 0,0-1,-1 1,1-1,0 0,0 0,-1 0,1 0,0 0,-1 0,1-1,0 1,-1-1,3-1,102-51,-98 48,0-1,-1 0,0-1,0 0,-1-1,0 1,0-1,0 0,-1-1,-1 0,0 0,0 0,0-1,-1 1,-1-1,1 0,-2 0,1 0,-1-3,-3 9,0 1,0-1,0 1,-1 0,1-1,-1 1,0 0,0 0,0 0,0 0,0 0,-1 1,1-1,-1 1,0-1,0 1,0 0,0 0,0 0,0 1,-1-1,1 1,0-1,-1 1,1 0,-1 1,0-1,1 1,-1-1,0 1,1 0,-1 0,1 1,-1-1,0 1,1 0,-1 0,1 0,-1 0,-2 2,-25 3</inkml:trace>
  <inkml:trace contextRef="#ctx0" brushRef="#br0" timeOffset="664.999">1096 340,'-15'18,"-2"-1,1 1,1 1,0 0,2 1,0 1,1 0,2 1,-1 1,10-21,0 0,-1 0,1 0,0 0,0 0,1 0,-1 0,0 0,1 0,-1 1,1-1,0 0,-1 1,1-1,0 0,1 0,-1 1,0-1,1 0,-1 1,1-1,-1 0,1 0,0 0,0 0,0 0,1 0,-1 0,0 0,1 0,-1-1,1 1,-1 0,1-1,0 1,0-1,0 0,0 1,0-1,0 0,0 0,0-1,0 1,0 0,0-1,1 1,-1-1,0 0,1 1,-1-1,0 0,0 0,1-1,-1 1,0-1,3 0,3-2,0 0,0-1,0 0,0-1,-1 0,0 0,0 0,0-1,0 0,-1 0,0-1,0 0,-1 0,0 0,0-1,-1 0,0 1,0-2,-1 1,0 0,0-1,-1 1,0-1,-1 0,0 0,0 1,-1-1,0 0,0 0,-2-3,2 9,-1 0,0-1,0 1,-1 0,1 0,-1 0,0 0,1 0,-1 1,-1-1,1 0,0 1,-1 0,1-1,-1 1,1 0,-1 0,0 0,0 1,0-1,0 1,0 0,0 0,-3-1,-14-3</inkml:trace>
  <inkml:trace contextRef="#ctx0" brushRef="#br0" timeOffset="964.168">1265 622,'-14'-10,"-5"-12,5-7,6-4,8-1,10 0,7 7,1 2,3 6,-3 1,0 4,3 4,-4 4</inkml:trace>
  <inkml:trace contextRef="#ctx0" brushRef="#br0" timeOffset="1515.561">1632 368,'-8'9,"-1"0,1 1,1 0,0 0,0 1,1-1,0 2,1-1,1 0,-1 1,2 0,0 0,0 0,1 1,0 1,3-12,0 1,0 0,0-1,0 1,1-1,-1 0,1 1,-1-1,1 0,0 0,0 0,0 0,0 0,0-1,0 1,1 0,-1-1,0 0,1 0,-1 1,1-1,-1-1,1 1,0 0,0-1,-1 1,1-1,0 0,-1 0,1 0,0 0,0 0,-1-1,1 1,0-1,-1 0,1 0,0 0,-1 0,1 0,-1 0,0-1,1 1,-1-1,0 0,0 0,0 1,0-1,0-1,-1 1,1 0,0 0,8-7,-1 0,0 0,0 0,-1-1,0-1,0 1,-1-1,-1 0,0-1,0 0,-1 0,-1 0,0 0,-1-1,0 0,0-8,2-19,-2 0,-2-1,-2 1,-4-31,6 66,0 0,-1 0,0 1,0-1,0 0,0 0,-1 0,0 0,0 0,0 1,-1-1,1 0,-1 1,0-1,0 1,-1 0,1-1,-1 1,0 0,0 1,-1-1,1 1,-1-1,0 1,1 0,-1 0,-1 1,1-1,0 1,-1 0,1 0,-1 0,0 1,1-1,-1 1,0 0,0 1,-2-1,-1 5,1 0,0 0,0 1,0 0,0 1,1-1,0 1,0 0,0 1,1-1,0 1,0 0,1 1,0-1,0 1,0 0,1-1,1 2,-1-1,1 0,1 0,-1 1,1 7,0-7,1-1,0 1,1 0,-1-1,1 1,1-1,0 0,0 1,1-1,0 0,0 0,1-1,0 1,0-1,1 0,0 0,0 0,3 3,118 101,-113-101,1-1,1 0,0-1,0 0,0-1,1-1,0 0,0-1,1-1,12 1,-5-3</inkml:trace>
  <inkml:trace contextRef="#ctx0" brushRef="#br0" timeOffset="1701.118">2140 397,'0'29,"0"9</inkml:trace>
  <inkml:trace contextRef="#ctx0" brushRef="#br0" timeOffset="1851.327">2084 86,'0'0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22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29,'-11'2,"1"1,-1 0,1 1,0 0,0 0,1 1,-1 0,1 1,0 0,1 1,-1 0,1 0,1 1,-1 0,1 0,1 0,-1 1,1 0,1 1,0-1,0 1,1 0,0 0,1 0,0 1,1-1,0 1,0 0,1 0,0-8,0 1,0-1,1 1,0 0,-1-1,1 1,0 0,1 0,-1-1,1 1,-1 0,1-1,0 1,0-1,1 1,-1-1,1 0,0 1,0-1,0 0,0 0,0 0,1 0,-1-1,1 1,0-1,0 1,0-1,0 0,0 0,0-1,0 1,1 0,-1-1,1 0,-1 0,1 0,0 0,-1-1,1 1,0-1,-1 0,2 0,19-5,-1-2,0 0,0-1,-1-2,0 0,-1-1,0-1,-1-1,0-1,-1-1,11-5,73-62,-103 82,1-1,-1 0,0 1,1-1,0 1,-1-1,1 1,-1-1,1 1,0-1,-1 1,1-1,0 1,-1 0,1-1,0 1,0 0,-1 0,1 0,0 0,0 0,0-1,-1 1,1 0,0 1,0-1,-1 0,1 0,0 0,0 0,-1 1,1-1,0 0,0 1,-1-1,1 0,0 1,-1-1,1 1,-1-1,1 1,0-1,-1 1,1 0,-1-1,0 1,1 0,-1-1,1 1,-1 0,0-1,0 1,1 0,-1 0,0-1,0 1,0 0,0 0,0 0,0-1,0 1,0 0,0 0,0-1,-1 1,1 0,0 0,0 0,4 17,0-11,0 0,0 0,0-1,1 1,0-1,0 0,1-1,0 0,0 1,0-2,0 1,1-1,0 0,0 0,0-1,0 0,0 0,1-1,-1 0,1 0,0 0,0-1,-1-1,1 1,0-1,0 0,5-2,11 2</inkml:trace>
  <inkml:trace contextRef="#ctx0" brushRef="#br0" timeOffset="478.007">1051 0,'-21'1,"1"0,-1 2,1 1,0 0,0 1,0 1,-16 8,34-14,0 1,0-1,0 1,0 0,0 0,0 0,0 0,0 0,0 0,1 1,-1-1,0 0,1 1,-1 0,1-1,0 1,-1 0,1 0,0-1,0 1,0 0,0 0,0 0,1 0,-1 1,1-1,-1 0,1 0,0 0,0 0,0 1,0-1,0 0,0 0,1 0,-1 0,1 0,-1 0,1 1,0-1,0 0,0-1,0 1,0 0,0 0,0 0,1-1,-1 1,1 0,-1-1,1 0,0 1,0-1,1 1,70 43,-59-38,0 1,-1 0,1 1,-2 0,1 1,-1 0,-1 1,0 1,2 2,-11-11,0 0,0 0,0 0,0 0,-1 0,1 1,-1-1,0 0,0 1,0-1,0 1,-1 0,1-1,-1 1,0-1,0 1,0 0,-1-1,1 1,-1 0,0-1,0 1,0-1,0 0,-1 1,0-1,1 0,-1 0,0 0,0 0,-1 0,1 0,-1-1,1 1,-1-1,-2 2,-2 1,1 0,-1 0,0-1,-1 0,1 0,-1-1,0 0,0 0,0-1,0 0,0-1,0 1,0-2,-1 1,-6-1,-9-3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19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237 256,'-53'33,"-112"57,164-89,0-1,0 1,0-1,0 1,0 0,0-1,0 1,0 0,0 0,0 0,0 0,0 0,1-1,-1 1,0 1,1-1,-1 0,1 0,-1 0,1 0,-1 0,1 0,0 1,-1-1,1 0,0 0,0 1,0-1,0 0,0 0,0 0,1 1,-1-1,0 0,1 0,-1 0,0 1,1-1,0 0,-1 0,1 0,-1 0,1 0,0 0,0 0,0 0,0-1,0 1,0 0,0 0,0-1,0 1,0 0,0-1,1 1,68 29,-38-21,59 25,-89-33,0 1,1-1,-1 1,0 0,0 0,0 0,-1 0,1 1,0-1,-1 0,0 1,1-1,-1 1,0-1,0 1,0 0,-1-1,1 1,-1 0,1 0,-1-1,0 1,0 0,0 0,0-1,-1 1,1 0,-1 0,0-1,1 1,-1 0,-1 0,-3 6,-1-1,0 0,0 0,0-1,-1 1,-1-2,1 1,-1-1,0 0,0 0,-1-1,0 0,0-1,0 0,0 0,-1-1,1 0,-1-1,-6 1,-10 3</inkml:trace>
  <inkml:trace contextRef="#ctx0" brushRef="#br0" timeOffset="513.948">463 396,'-20'159,"21"-157,-1 0,1 0,-1 0,1 0,0 0,0 0,0 0,0-1,0 1,0 0,0 0,1-1,-1 1,1-1,-1 1,1-1,-1 0,1 1,0-1,0 0,0 0,0 0,0-1,-1 1,1 0,1-1,-1 1,0-1,0 0,0 1,0-1,0 0,0 0,0-1,0 1,2-1,69-34,75-145,-147 179,0-1,-1 0,1 0,0 1,0-1,1 1,-1-1,0 1,0-1,1 1,-1-1,1 1,-1 0,1 0,-1 0,1 0,0 0,0 0,-1 1,1-1,0 0,0 1,0 0,0-1,0 1,0 0,0 0,0 0,-1 0,1 0,0 0,0 1,0-1,0 1,0-1,0 1,-1 0,1 0,0 0,0 0,-1 0,1 0,-1 0,1 0,-1 0,1 1,-1-1,0 1,1 0,4 13,1 1,-2 0,0 0,-2 0,1 0,-2 1,0-1,-1 1,-1 0,0-1,-1 1,-1 4,0 23,2-12,-1 0,-2 0,-1 0,-1 0,-2-1,-1 0,-2 0,-1-1,-1 0,-1-1,-6 7,-54 41,71-75,-1 0,1 0,-1 0,0-1,0 0,1 1,-1-1,0 0,0 0,0 0,-1-1,1 1,0-1,0 0,0 0,0 0,0 0,-1 0,1-1,0 1,0-1,0 0,0 0,0 0,0 0,0-1,1 1,-1-1,0 0,1 0,-1 0,1 0,-2-4,0-1,1 1,0-1,0 0,1 0,0 0,0-1,1 1,0 0,0-1,0 1,1-1,0 1,1 0,0-1,0 1,0-1,1 1,0 0,0 0,1 0,0 0,4-6,50-102,-43 91</inkml:trace>
  <inkml:trace contextRef="#ctx0" brushRef="#br0" timeOffset="862.701">1141 311,'-5'4,"-4"2,1 0,0 0,0 1,0 0,1 1,0 0,1 0,0 0,0 1,1 0,0 0,0 1,5-8,0 0,0 0,1 1,-1-1,1 0,-1 0,1 0,0-1,0 1,-1 0,2 0,-1 0,0-1,0 1,0 0,1-1,-1 1,1-1,-1 0,1 1,0-1,-1 0,1 0,0 0,0 0,0 0,0-1,0 1,0 0,0-1,0 0,0 1,0-1,0 0,0 0,0 0,0 0,0-1,0 1,1 0,-1-1,15 4,-13-3,-1 1,1-1,-1 1,0 0,1 1,-1-1,0 0,0 1,0 0,0-1,0 1,0 1,0-1,-1 0,1 1,-1-1,0 1,1-1,-1 1,-1 0,1 0,0 0,-1 1,1-1,-1 0,0 0,0 1,0-1,-1 1,1-1,-1 1,0-1,1 1,-2-1,1 1,0-1,-1 0,0 1,1-1,-1 1,-1-1,1 0,-1 2,-4 6,-1 0,0 0,0 0,-1-1,0 0,-1-1,0 0,-1 0,0-1,0 0,-1-1,0 0,0-1,0 0,-1 0,-5 0,-6 1</inkml:trace>
  <inkml:trace contextRef="#ctx0" brushRef="#br0" timeOffset="1109.95">1479 1,'9'33,"0"31,-4 9,-6-3,-3-4,-1-8,0-10,1-7,2-7,0-3,-4-8,0-7</inkml:trace>
  <inkml:trace contextRef="#ctx0" brushRef="#br0" timeOffset="1511.215">1309 340,'340'118,"-331"-115,1 0,0-1,0 0,1-1,-1 0,0-1,1 0,-1-1,0 0,0 0,0-1,0 0,0-1,0 0,0-1,-1 0,0 0,0-1,0 0,0-1,-1 0,0 0,0-1,0 0,-1 0,0-1,4-6,-10 13,1-1,-1 1,1-1,-1 1,0-1,0 0,0 0,0 0,0 0,0 0,0 0,0 0,-1 0,1 0,-1 0,0 0,1 0,-1 0,0 0,0 0,0-1,-1 1,1 0,-1 0,1 0,-1 0,1 0,-1 0,0 0,0 0,0 0,0 1,0-1,-1 0,1 1,0-1,-1 0,0 1,1 0,-1-1,0 1,1 0,-1 0,0 0,0 0,0 0,0 0,0 1,0-1,0 1,0-1,0 1,0 0,0 0,-3 0,-9 3,-1 1,0 1,1 0,0 1,0 1,0 0,1 1,0 0,1 1,0 1,0 0,1 0,0 1,1 1,1-1,-1 2,-5 9,7-10,0 0,1 0,0 1,1 0,0 0,1 0,1 1,-2 5,5-16,0 0,1 1,-1-1,1 1,-1-1,1 1,0-1,0 1,0-1,1 1,-1-1,1 1,0-1,0 0,0 1,0-1,1 0,0 0,-1 0,1 0,0 0,0 0,0 0,1-1,-1 1,1-1,-1 0,1 0,0 0,0 0,0 0,0 0,0-1,0 1,1-1,-1 0,51 8,-28-8</inkml:trace>
  <inkml:trace contextRef="#ctx0" brushRef="#br0" timeOffset="1948.391">1930 650,'208'-221,"-208"222,0 0,0 0,0 0,0 0,0 0,0 0,0 0,0 0,1 0,-1 0,0 0,1 0,-1 0,0 0,1 0,-1-1,1 1,0 0,-1 0,1 0,0-1,-1 1,1 0,0-1,0 1,-1-1,1 1,0-1,0 1,0-1,0 1,0-1,0 0,0 0,0 1,0-1,0 0,0 0,0 0,0 0,0 0,0 0,0 0,0-1,0 1,0 0,0-1,0 1,0 0,-1-1,1 1,0-1,0 1,0-1,0 0,-1 1,1-1,0 0,-1 1,1-1,0 0,-1 0,1 0,-1 0,-6 25,4-20,1 0,-1-1,1 1,0 0,0 0,1-1,-1 1,1 0,0 0,0 0,0 0,0 0,0 0,1 0,0 0,0-1,0 1,0 0,3 3,-2-6,0 0,1-1,-1 1,1 0,-1-1,1 0,-1 1,1-1,0 0,-1-1,1 1,-1 0,1-1,-1 1,1-1,-1 0,1 0,-1 0,0 0,1 0,-1 0,0-1,0 1,0-1,0 1,0-1,0 0,-1 0,1 0,1-2,1 1,80-49,-82 51,0 0,0 0,0 0,0 1,1-1,-1 1,0-1,0 1,0 0,0 0,1 0,-1 0,0 0,0 1,0-1,0 1,0-1,0 1,0 0,0 0,0-1,0 2,0-1,0 0,0 0,-1 1,1-1,0 0,-1 1,1 0,-1-1,0 1,0 0,1 0,-1 0,0 0,-1 0,1 0,0 0,0 0,-1 0,1 0,-1 2,11 100,-6-84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17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2 737,'0'-13,"-1"-38,2-1,3 1,2 0,2-1,-8 52,-1-1,1 0,0 1,-1-1,1 0,0 0,0 1,0-1,0 0,0 0,-1 1,2-1,-1 0,0 0,0 1,0-1,0 0,0 0,0 1,1-1,-1 0,0 1,1-1,-1 0,1 1,-1-1,0 0,1 1,-1-1,1 1,0-1,-1 1,1-1,-1 1,1-1,0 1,-1 0,1-1,0 1,-1 0,1 0,0 0,0-1,-1 1,1 0,0 0,0 0,-1 0,1 0,0 0,0 0,-1 0,1 1,0-1,0 0,-1 0,1 1,0-1,-1 0,1 1,0-1,-1 1,1-1,-1 1,1-1,0 1,-1 0,29 50,-25-41,50 70,-51-78,-1-1,0 1,0 0,1-1,-1 1,1-1,0 0,-1 1,1-1,0-1,0 1,-1 0,1-1,0 1,0-1,0 0,0 0,0 0,0 0,0-1,-1 1,1-1,0 0,0 0,0 0,-1 0,1 0,0 0,-1-1,0 1,2-2,3-3,0 0,-1-1,0 0,0-1,0 1,-1-1,0 0,-1-1,0 1,0-1,-1 0,0 0,0 0,-1 0,0 0,-1-1,0 1,0 0,-1-1,0 1,6-38,-2 22</inkml:trace>
  <inkml:trace contextRef="#ctx0" brushRef="#br0" timeOffset="1238.82">736 455,'-26'14,"1"1,1 1,1 1,0 2,1 0,1 1,1 1,-12 18,30-38,0 1,0-1,0 1,1 0,-1 0,0 0,1 0,0 0,0 0,-1 0,1 0,0 1,1-1,-1 0,0 1,1-1,-1 1,1-1,0 0,0 1,0-1,0 1,0-1,0 1,1-1,-1 0,1 1,0-1,0 0,-1 1,2-1,-1 0,0 0,0 0,1 0,-1 0,1 0,-1 0,1 0,0-1,0 1,0-1,0 1,0-1,2 1,6-2,0-1,1-1,-1 0,0 0,0-1,0 0,-1-1,1 0,-1-1,0 0,0 0,0-1,-1 0,0 0,0-1,-1 0,1 0,-2-1,1-1,1 2,66-63,-72 69,0 1,0 0,0 0,0 0,0 0,0 1,0-1,0 1,0-1,0 1,0-1,0 1,0 0,-1 0,1 0,0 0,0 0,-1 1,1-1,-1 0,1 1,-1-1,0 1,1-1,-1 1,0 0,0-1,0 1,0 0,-1 0,1 0,0 0,-1 0,1 0,-1 0,0 0,1 0,-1 0,0 0,4 8,-3-2,2-1,-1 1,1-1,0 1,1-1,0 0,0 0,0 0,1-1,0 1,0-1,1 0,-1-1,2 1,-1-1,0-1,1 1,0-1,0 0,0 0,0-1,1 0,-1 0,1-1,0 0,0 0,0-1,0 0,0-1,0 1,0-2,4 1,1-7,0 0,-1 0,0-2,-1 1,0-1,0-1,-1 0,0 0,0-1,-2-1,1 1,-1-1,-1-1,0 1,-1-1,0 0,-1-1,-1 0,0 0,13-24,2-3,-2-1,-2 0,-2-1,-2-1,1-13,-4 10,-3 26,0-1,-2 0,-1 0,-1 1,0-1,-2 0,-2-19,2 42,1 0,0 0,-1-1,1 1,-1 0,1 0,-1-1,1 1,-1 0,0 0,1-1,-1 1,0-1,1 1,-1-1,0 1,0-1,0 1,1-1,-1 0,0 1,0-1,0 0,0 0,0 0,0 0,0 0,1 0,-1 0,0 0,0 0,0 0,0 0,0 0,0-1,0 1,1 0,-1-1,0 1,0 0,0-1,1 1,-1-1,0 0,1 1,-1-1,0 1,1-1,-1 0,1 0,-1 1,1-1,-1 0,1 0,-1 0,1 0,-5 36,1 0,2 0,1-1,2 1,4 19,2 1,2-1,3-1,2 0,18 45,-3-12,-32-77,-1-6</inkml:trace>
  <inkml:trace contextRef="#ctx0" brushRef="#br0" timeOffset="1467.543">1018 343,'39'-5,"21"3,11 2,-2 2,-8-1,-9 0,-10 0,-6 5,-5 0,-2 1,-2-2,-1-2,-4-1</inkml:trace>
  <inkml:trace contextRef="#ctx0" brushRef="#br0" timeOffset="1713.767">1582 455,'16'3,"0"1,-1-2,1 0,0-1,0 0,0-1,0-1,0-1,0 0,0-1,-1-1,1 0,-1-1,0-1,-1 0,1-1,-12 6,-1 0,1 0,-1 0,0 0,1 0,-1 0,0-1,1 1,-1-1,0 0,0 1,-1-1,1 0,0 0,0 0,-1-1,1 1,-1 0,0 0,0-1,0 1,0-1,0 1,0-1,-1 1,1-1,-1 0,0 1,0-1,0 0,0 1,0-1,0 0,-1 1,1-1,-1 1,0-1,0 1,0-1,0 1,0-1,0 1,-1 0,1 0,-1 0,0 0,0 0,1 0,-1 0,0 0,-6 0,0 1,0 0,0 0,0 0,0 1,0 0,0 1,0-1,0 2,0-1,0 1,0 0,1 1,-1 0,1 0,0 1,-1-1,2 2,-1-1,0 1,1 0,0 0,0 1,1-1,-1 1,1 1,0-1,1 1,0 0,0 0,0 0,1 0,0 1,0 0,0 4,0-3,1 0,1 0,-1 0,1 0,1 0,0 0,0 0,1 0,0 0,0 0,1-1,0 1,1 0,0-1,0 1,1-1,0 0,0 0,1 0,0-1,0 0,1 0,0 0,0-1,1 1,0-1,0-1,0 0,1 0,0 0,3 1,6 1,0 0,0-1,0-1,1-1,0-1,0 0,0-1,1-1,-1-1,5 0,3-1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24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1,'-11'0,"0"1,0 0,0 1,0 0,0 1,1 0,0 1,-1 0,1 1,0 0,1 1,-1-1,1 2,1-1,-1 1,1 1,0 0,6-6,1 0,-1-1,1 1,0 0,0 0,0 0,0 0,0 0,0 0,1 0,-1 1,1-1,-1 0,1 0,0 0,0 1,0-1,0 0,0 0,1 1,-1-1,1 0,-1 0,1 0,0 0,0 0,0 0,0 0,0 0,0 0,0 0,1 0,1 1,64 51,-40-36,-22-15,0-1,0 1,-1 0,1 0,-1 0,0 0,0 1,0 0,0 0,-1 0,1 0,-1 0,0 1,-1-1,1 1,-1 0,0 0,0 0,0 0,0 0,-1 0,0 1,-1-1,1 0,-1 1,0-1,0 1,0-1,-1 0,0 1,0-1,0 0,-1 0,1 0,-1 0,-1 2,-5 3,0 0,-1-1,0 0,0 0,-1 0,0-2,0 1,-1-1,0-1,-1 0,1 0,-1-1,0-1,0 0,0 0,-1-1,1-1,-3 0,-9 0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25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15 170,'-5'39,"3"-36,1 0,0-1,0 1,0 0,0 0,0-1,1 1,-1 0,1 0,0 0,0 0,0 0,0 0,0 0,1 0,-1-1,1 1,0 0,0 0,0 0,0-1,0 1,0 0,1-1,0 1,-1-1,1 0,0 0,0 1,0-1,0 0,1-1,-1 1,0 0,1-1,0 1,-1-1,1 0,0 0,5-1,0 0,1-1,-1 0,0 0,0-1,0 0,0-1,0 0,0 0,-1 0,1-1,-1 0,0-1,0 0,-1 0,1 0,-1-1,0 0,0-1,-4 5,25-26,-23 23,-1 0,1 1,0 0,0-1,0 1,1 0,-1 1,1-1,0 1,0 0,0 0,1 1,-1 0,1-1,1 1,-5 3,1 0,-1 0,1 1,-1-1,0 1,0-1,1 1,-1 0,0-1,0 1,-1 0,1 1,0-1,-1 0,1 0,-1 1,0-1,1 1,-1-1,0 1,-1-1,1 1,13 22,-9-21,0-1,0 0,0 0,0 0,0-1,0 1,1-1,-1-1,1 1,-1-1,1 0,0 0,0-1,-1 1,1-1,0-1,0 1,-1-1,1 0,0 0,-1-1,1 1,-1-1,1 0,-1-1,0 0,0 1,0-2,0 1,-1 0,1-1,-1 0,0 0,0 0,0-1,-1 1,0-1,1 0,-2 0,1 0,0 0,0-3,13-43,-12 27</inkml:trace>
  <inkml:trace contextRef="#ctx0" brushRef="#br0" timeOffset="1064.358">834 1,'-109'279,"97"-225,31-67,119-194,-133 196,-3 7,0-1,0 1,1-1,-1 1,1 0,0 0,0 0,0 1,1-1,-1 1,1-1,0 1,0 0,0 1,0-1,-1 4,0 0,0 0,-1 0,1 1,-1-1,0 1,1-1,-1 1,0 0,0 0,0 0,0 0,0 1,0-1,-1 0,1 1,-1-1,1 1,-1-1,0 1,0 0,0 0,-1-1,1 2,4 7,11 22,-13-24,0 1,1-1,0 0,1-1,0 1,0-1,1 0,0 0,1-1,0 0,0 0,0 0,1-1,-1 0,9 4,-14-10,1 1,-1 0,1-1,-1 0,1 0,-1 0,1 0,0 0,-1 0,1 0,-1-1,1 0,-1 1,1-1,-1 0,1 0,-1 0,0 0,0-1,0 1,1-1,-1 1,0-1,-1 0,1 0,0 0,0 0,-1 0,1 0,-1 0,0 0,0-1,1 0,30-83,-26-3,-6 64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24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1,'14'44,"-2"0,-1 1,-3 1,-1-1,-3 1,-1 32,-3-40,-14 173,13-142,1-67,0-1,0 0,0 0,1 1,-1-1,1 0,-1 0,1 0,-1 1,1-1,0 0,-1 0,1 0,0 0,0 0,0 0,0-1,0 1,0 0,0 0,0-1,0 1,0 0,0-1,1 1,-1-1,0 1,0-1,0 0,1 0,-1 1,0-1,1 0,-1 0,0 0,0-1,1 1,-1 0,0 0,0-1,1 1,-1 0,0-1,0 1,0-1,0 0,1 1,-1-1,0 0,0 0,0 0,159-122,-148 112,-5 5,0 0,0 0,1 0,0 1,0 0,0 1,0 0,1 0,-1 1,1 0,1 0,-8 4,0 0,0 0,0 0,0 0,0 0,0 0,-1 1,1-1,0 0,-1 1,1 0,-1-1,0 1,1 0,-1 0,0 0,0 0,0 0,0 0,-1 0,1 0,0 0,-1 0,0 0,1 1,-1-1,0 0,0 0,0 0,0 1,-1-1,1 0,-1 0,1 0,-1 0,0 1,1-1,-1 0,0 0,-1-1,1 1,-1 2,0 5,-7 75,13-64</inkml:trace>
  <inkml:trace contextRef="#ctx0" brushRef="#br0" timeOffset="268.097">764 396,'-1'0,"-22"28,2 1,1 1,1 0,1 2,2 0,2 0,-2 9,14-39,1 1,0-1,0 1,0-1,0 1,1-1,-1 1,0-1,1 1,0 0,0-1,0 1,0-1,0 1,0 0,1-1,-1 1,1-1,0 1,0-1,0 1,0-1,0 1,0-1,1 0,-1 0,1 0,0 1,-1-2,1 1,0 0,0 0,0-1,0 1,1-1,-1 1,0-1,1 0,-1 0,1 0,-1 0,1 0,-1-1,1 1,-1-1,1 0,0 0,2 0,2-1,0 0,1-1,-1 0,0 0,0-1,0 1,0-2,-1 1,1-1,-1 0,0 0,0-1,0 0,-1 0,1 0,-1-1,0 1,-1-1,0 0,0-1,0 1,0-1,-1 0,0 0,-1 0,0 0,0 0,0 0,0-6,0 0,-1 0,0-1,0 1,-2 0,1 0,-2-1,0 1,0 0,-2-2,-25-14,11 22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41.08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342 283,'18'255,"5"77,-10-191,-7 0,-7 76,-1-59,16-52,-10-90,-1 1,0-1,-1 1,-1 0,-1 0,0 0,-3 14,-22 193,21-199,-8-31,8-10,1 0,1 0,0-1,2 1,-1-1,2 0,0 1,1 0,1-1,1 1,0-1,11-89,-16-446,-28 172,0 99,31 38,-3 1900,-24-1525,22-174,15-147,17-83,5-231,-24 373,-6-1,-8-59,-24-60,28 82,11 426,1-158,-5-1,-4 1,-6 28,1-2,2 721,0-823</inkml:trace>
  <inkml:trace contextRef="#ctx0" brushRef="#br0" timeOffset="1217.669">315 142,'-2'8,"1"-1,-2 1,1-1,-1 0,0 1,0-1,-1 0,0-1,0 1,-1-1,0 0,0 0,-1 0,-8 13,-205 208,217-225,-1-1,1 0,0 1,0-1,0 1,0 0,1 0,-1 0,0 0,1 0,-1 0,1 0,0 0,0 1,0-1,0 0,0 1,0-1,0 1,1-1,0 1,-1-1,1 1,0 0,0-1,0 1,1-1,-1 1,0-1,1 1,0-1,0 1,0-1,0 1,0-1,0 0,0 0,1 0,-1 1,1-1,1 1,5 0,1 1,0-1,0 0,0-1,1 0,-1 0,1-1,-1-1,1 1,-1-1,1-1,1 0,9 0,203-27,-11-2,-43 6,-169 23,0 1,0 0,0-1,0 1,0-1,0 1,0-1,0 1,0 0,0-1,0 1,0-1,0 1,0 0,0-1,1 1,-1-1,0 1,0 0,0-1,1 1,-1 0,0-1,1 1,-1 0,0 0,1-1,-1 1,0 0,1 0,-1-1,0 1,1 0,-1 0,1 0,-1 0,0 0,1 0,-1 0,1-1,-1 1,0 0,1 0,-1 1,1-1,-1 0,1 0,-1 0,-41-25,32 20,-234-137,20-11,208 144,5 5</inkml:trace>
  <inkml:trace contextRef="#ctx0" brushRef="#br0" timeOffset="7406.022">907 1,'0'1,"0"-1,0 1,1-1,-1 1,0-1,0 1,1-1,-1 1,1-1,-1 1,0-1,1 0,-1 1,1-1,-1 0,1 1,-1-1,1 0,-1 0,1 0,-1 1,1-1,-1 0,1 0,-1 0,1 0,-1 0,1 0,0 0,-1 0,1 0,-1 0,1 0,-1 0,1 0,-1-1,1 1,-1 0,1 0,-1 0,1-1,-1 1,1 0,-1-1,1 1,-1-1,0 1,1 0,-1-1,0 1,1-1,-1 1,0-1,1 1,-1-1,0 1,0-1,4 52,-31 125,31-67,-3-106,-1-1,1 1,-1 0,1-1,0 1,0-1,0 1,0-1,1 1,-1-1,1 0,-1 1,1-1,0 0,0 0,0 0,0-1,0 1,0 0,1-1,-1 1,0-1,1 0,-1 0,1 0,0 0,-1 0,1-1,0 1,-1-1,1 1,0-1,-1 0,1 0,0-1,0 1,1-1,6-3,0-1,0 0,0 0,-1-1,0-1,0 0,-1 0,1 0,-2-1,1 0,-1-1,0 0,-1 0,3-5,115-210,-124 223,0 0,0 0,0 0,0 0,1 0,-1 0,0 1,0-1,1 0,-1 0,1 0,-1 0,1 0,-1 0,1 0,0 1,-1-1,1 0,0 1,0-1,-1 0,1 1,0-1,0 1,0-1,0 1,0-1,0 1,0 0,0 0,0-1,0 1,0 0,0 0,0 0,0 0,0 0,0 0,0 0,0 0,0 1,0-1,0 0,0 1,-1-1,1 0,0 1,0-1,0 1,0-1,0 1,-1 0,1-1,0 1,0 0,-1 0,1-1,-1 1,1 0,-1 0,1 0,-1 0,1 0,-1 0,0 0,1 0,-1 0,30 141,3 86,-30-210,-1 0,0 0,-2 1,0-1,-1 1,-1-1,0 0,-1 0,-2 0,1 0,-5 9,5-18,0-1,0 1,-1-1,0 0,0 0,-1 0,0 0,-1-1,1 0,-1-1,0 0,-1 0,0 0,0-1,0 0,0 0,-1-1,0 0,0-1,0 0,0 0,-8 0,13-2,0 0,0 0,0-1,0 1,0-1,-1 0,1-1,0 1,0-1,0 0,0 1,0-2,0 1,0 0,1-1,-1 0,0 0,1 0,-1 0,1-1,0 1,0-1,0 0,0 0,0 0,0 0,1-1,0 1,0 0,0-1,0 0,0 0,1 1,-1-1,1 0,0 0,0 0,1 0,-1-1,1 1,0 0,0 0,0 0,1 0,-1-1,5-13,0 1,1-1,0 1,2 0,0 0,0 1,2 0,0 1,1 0,1 0,0 1,0 1,2 0,0 1,0 0,1 1,0 1,1 0,6-2,18-11,-5 5</inkml:trace>
  <inkml:trace contextRef="#ctx0" brushRef="#br0" timeOffset="13089.11">315 1948,'-2'-1,"1"0,0 0,-1 0,1 0,0 0,0 0,0-1,-1 1,2 0,-1-1,0 1,0 0,0-1,0 1,1-1,-1 0,1 1,-1-1,1 1,0-1,0 0,0 1,0-1,0 0,0 1,0-1,0 0,0 1,1-1,-1 0,1 1,-1-1,1 1,0-1,0 1,-1-1,1 1,0 0,0-1,0 1,1 0,-1 0,0 0,0-1,1 1,-1 1,1-1,-1 0,1 0,-1 0,1 1,-1-1,1 1,-1-1,1 1,0 0,266 16,316-17,-268 29,-56 1,-181-7,-103-15,-413-38,-459 32,877-4,25-4,31-5,34 1,0 2,1 4,-1 3,52 6,752 60,-307-53,-208 17,-318-29,-57 1,-406-11,105-5,-42 14,216 3,499 26,52-25,189 8,117 25,-172 4,-354-17,-233-15,-497-37,436 31,1781-1,-1710 11,-33-1,0-3,0-3,0-3,-23-4,20 1,530-9,-216-4,81 12,-184 25,-171-10,-24-2,0-2,-1-3,0-3,-28-2,55 3,28-3,0 0,1 0,-1 1,0-1,1 0,-1 0,0 0,0 0,1 0,-1 0,0 0,0 0,1 1,-1-1,0 0,0 0,1 0,-1 1,0-1,0 0,0 0,1 0,-1 1,0-1,0 0,0 0,0 1,0-1,0 0,1 1,-1-1,0 0,0 0,0 1,0-1,0 0,0 1,0-1,0 0,0 1,0-1,0 0,-1 0,1 1,0-1,0 0,0 0,0 1,0-1,-1 0,1 0,0 1,0-1,0 0,-1 0,20 5,1-1,-1-1,0-1,1-1,0-1,-1 0,1-2,24 1,680 0,-827 23,-26-14,1118-9,-1065 0,40-2,0 2,0 2,0 2,0 1,0 1,-25 8,101-5,88-9,193 12,-6 7,-510-45,-28 25,205 13,47 0,297-4,181-8,-1425 1,492 28,155 0,54 0,198-29,24-6,32-6,132-7,0 8,147 8,-144 4,-147-9,-44-2,-128-2,-861-69,637 56,445 44,17-9,0-3,0-5,5-4,30 1,-92 1,-23 0,1 0,-1 1,0 0,1 1,-1 0,1 1,-1 0,0 1,6 2,-16-4,-1 0,0-1,0 1,0-1,0 1,0-1,0 1,0-1,0 1,-1-1,1 1,0-1,0 1,0-1,0 1,-1-1,1 1,0-1,-1 1,1-1,0 1,-1-1,1 0,0 1,-1-1,1 0,-1 1,1-1,-1 0,1 1,-1-1,1 0,-1 0,1 0,-1 1,1-1,-1 0,1 0,-1 0,1 0,-1 0,0 0,1 0,-1 0,1 0,-1 0,1-1,-1 1,1 0,-1 0,1 0,-1-1,1 1,-1 0,1-1,-1 1,1 0,0-1,-1 1,1 0,0-1,-1 1,1-1,-370-21,-247-6,510 29,107 0,0 0,-1-1,1 1,0-1,0 1,0-1,0 1,0 0,0-1,0 1,0-1,0 1,0 0,0-1,0 1,0-1,0 1,0-1,1 1,-1-1,0 1,0 0,1-1,-1 1,0-1,1 0,-1 1,1-1,-1 1,1-1,-1 0,0 1,1-1,-1 0,1 1,0-1,-1 0,1 0,-1 1,1-1,-1 0,1 0,0 0,-1 0,1 0,-1 0,1 0,-1 0,1 0,0 0,-1 0,1 0,-1 0,1-1,-1 1,1 0,0 0,-1-1,1 1,-1 0,1-1,62 9,0-3,1-3,40-4,-20 1,464 0,-462-10,-87 10,1 0,-1-1,0 1,0 0,0 0,0 0,0 0,0 0,0 0,0 0,-1 0,1 0,0 1,0-1,-1 0,1 1,-1-1,1 1,0 0,-1-1,1 1,-1 0,1 0,-1 0,1 0,-1 0,1 0,0 0,-1 1,1-1,-1 0,0 1,-549-2,256 1,1089 28,-158-28,-557-5,-73-5,-28 4,-276-3,194 11,21-3,35-1,0 2,-1 2,1 3,-44 9,59 0,34-14,-1 0,1 0,-1 0,1 0,-1 0,0 0,1 0,-1 0,1 0,-1 0,1 0,-1 0,0 0,1 1,-1-1,1 0,-1 0,0 0,1 1,-1-1,0 0,1 0,-1 1,0-1,1 0,-1 1,0-1,0 0,1 1,-1-1,0 1,0-1,0 0,1 1,-1-1,0 1,0-1,0 1,0-1,0 0,0 1,0-1,0 1,0-1,0 1,0-1,0 1,0-1,-1 0,1 1,0-1,0 1,0-1,-1 0,1 1,0-1,0 0,-1 1,1-1,0 0,-1 1,1-1,0 0,-1 0,1 1,-1-1,1 0,54 11,1-2,0-3,1-2,39-3,434-26,-124-5,-358 42,-75-1,-155 14,216-10,37-4,0-2,1-4,0-3,31-4,-46 1,252-30,-160 50,-132-22,-42-15,1 4,0 0,2-2,-1-1,2 0,0-2,2 0,0-2,-11-14,-34-47,65 81,-1 0,0 1,0-1,0 0,0 1,0-1,0 0,0 1,0-1,0 1,0 0,0-1,0 1,0 0,0 0,0-1,-1 1,1 0,0 0,0 0,0 1,0-1,0 0,0 0,-1 1,1-1,0 0,0 1,0-1,0 1,0-1,0 1,0 0,1-1,-1 1,0 0,0 0,0 0,1-1,-1 1,0 0,1 0,-1 0,1 0,-1 0,1 0,-1 0,1 0,0 1,-1-1,-16 61,16-57,-20 87,-4-1,-3-2,-5 0,-3-3,-15 21,-67 95,134-219,0-1,2 2,0 0,1 1,0 1,1 1,3 0,28-22,192-122,-240 155,8-3,-1 0,0 0,-1-1,1 0,-1-1,-1 0,1 0,-1-1,0 0,-1 0,0-1,0 0,-1-1,0 1,-1-1,0 0,2-5,-7-3</inkml:trace>
  <inkml:trace contextRef="#ctx0" brushRef="#br0" timeOffset="13937.672">9289 1893,'-37'40,"2"3,2 0,-27 48,-3 3,-123 178,55-126,130-145,1 0,-1 0,1 0,-1 0,1 0,-1-1,0 1,1 0,-1 0,0-1,1 1,-1 0,0-1,0 1,0-1,0 1,0-1,1 1,-1-1,0 0,0 0,0 1,0-1,0 0,0 0,0 0,0 0,0 0,0 0,0 0,0 0,0 0,0-1,0 1,0 0,0-1,0 1,0 0,0-1,0 0,1 1,-1-1,0 1,0-1,0 0,1 1,-1-1,0 0,1 0,-1 0,1 1,-1-1,1 0,0 0,-1 0,-3-15</inkml:trace>
  <inkml:trace contextRef="#ctx0" brushRef="#br0" timeOffset="14194.35">8753 2033,'19'10,"12"17,4 9,2 3,-1 0,-7-2,-3 3,-1-2,0-1,0-4,-4-1,-1-6,-3-4,0-5,1 0,4-4,1-3,-2-4</inkml:trace>
  <inkml:trace contextRef="#ctx0" brushRef="#br0" timeOffset="15340.933">8132 2259,'-6'-6,"0"0,-1 1,1-1,-1 1,-1 1,1-1,-1 1,0 0,0 1,0 0,0 0,0 1,-1 0,1 1,-1-1,1 1,-1 1,0 0,1 0,-1 1,0 0,-1 1,-8-2,-154 1,-203-11,30-9,1074 19,-399-28,-682 40,185 2,-1-7,-47-9,50 0,98-9,99-3,22 11,-28 2</inkml:trace>
  <inkml:trace contextRef="#ctx0" brushRef="#br0" timeOffset="18043.93">6100 2061,'66'22,"-99"-14,-142-20,-117-18,-129 2,268 16,-139 7,207 6,-112-29,101 28,-77-12,-37-7,40 5,59 26,0-5,0-5,-4-5,-30 1,-662 2,986 26,278 6,-54-50,-245 6,0 8,66 9,-8 21,-102 2,-156-35,39 7,-29 4,0-1,0-1,-1-2,1-2,0 0,-13-5,-202-23,123 19,-1 5,-48 8,561-2,-284 17,-104-17,1 0,-1 1,0-1,0 1,0-1,0 1,0-1,0 1,0-1,0 0,0 1,0-1,0 1,0-1,0 1,-1-1,1 0,0 1,0-1,0 1,-1-1,1 0,0 1,0-1,-1 0,1 1,0-1,-1 0,1 1,0-1,-1 0,1 0,-1 1,1-1,0 0,-1 0,1 0,-1 0,1 1,-1-1,1 0,0 0,-1 0,1 0,-1 0,1 0,-1 0,1 0,-1 0,1-1,0 1,-1 0,1 0,-1 0,1 0,0-1,-1 1,1 0,-1 0,1-1,0 1,-1 0,1-1,0 1,-437 1,-31-1,240-29,-111 30,169-29,-281 27,322-10,97 5,1 1,-1 1,0 2,0 1,-28 3,-71-4,-39-24,-55-4,-226 31,426-1</inkml:trace>
  <inkml:trace contextRef="#ctx0" brushRef="#br0" timeOffset="20510.55">8132 2259,'-76'44,"-32"58,-58 37,212-188,140-112,-169 137,-36 22,-4 16,1 0,0 1,1 1,1 1,1 1,-1 1,-58 51,68-62,-13 9,35-37,118-139,-80 102,-87 69,-109 115,102-84,24-13,62-65,-2-4,-26 28,0-1,-1-1,-1-1,0 0,-1 0,0-1,-1-1,-1 1,1-4,-9 18,0 0,0 0,0 0,-1 0,1 0,0-1,-1 1,1 0,-1-1,1 1,-1 0,0-1,1 1,-1-1,0 1,0 0,0-1,0 1,0-1,0 1,-1-1,1 1,0 0,-1-1,1 1,-1 0,1-1,-1 1,0 0,0 0,1 0,-1-1,0 1,0 0,0 0,0 0,0 1,0-1,-1 0,1 0,0 0,0 1,-1-1,1 1,0-1,-1 1,1-1,0 1,-1 0,1 0,-1-1,1 1,0 0,-1 1,1-1,-1 0,1 0,0 0,-1 1,1-1,-1 1,1-1,-1 1,-8 5,-1 0,1 1,0 0,0 0,1 1,0 0,0 1,1 0,0 0,1 1,0 0,1 1,0-1,-2 4,32-32,49-96,-71 110</inkml:trace>
  <inkml:trace contextRef="#ctx0" brushRef="#br0" timeOffset="23478.23">286 368,'34'-51,"-34"50,-1 0,0 0,0 0,0 0,0 0,0 0,0 0,0 0,-1 0,1 1,0-1,0 0,-1 1,1-1,0 1,-1-1,1 1,-1 0,1 0,0-1,-1 1,1 0,-1 0,1 0,0 1,-1-1,1 0,-1 0,1 1,0-1,-1 1,1-1,0 1,-1 0,1-1,0 1,0 0,0 0,0 0,-1 0,-3 1,-8 2,3-2,0 1,0 0,0 0,1 1,-1 1,1-1,0 2,0-1,1 1,-1 0,1 1,31-6,58-40,-81 39,0 1,0-1,0 1,0-1,0 0,0 1,0-1,0 1,0-1,0 1,0-1,0 1,0-1,0 1,0-1,0 1,1-1,-1 0,0 1,0-1,1 1,-1-1,0 0,1 1,-1-1,0 0,1 1,-1-1,0 0,1 0,-1 1,1-1,-1 0,0 0,1 0,-1 1,1-1,-1 0,1 0,-1 0,1 0,-1 0,1 0,-1 0,1 0,-1 0,1 0,-1 0,0 0,1-1,-1 1,1 0,-1 0,1 0,-1-1,0 1,1 0,-1 0,1-1,-1 1,0 0,1-1,-1 1,0 0,0-1,1 1,-1-1,0 1,0-1,-19 34,-108 90,341-259,-207 132,-4 1,0 1,0 0,1 0,-1 0,0 0,1 1,-1-1,1 1,0 0,-1 0,1 0,0 0,0 1,-1 0,1-1,0 1,0 1,0-1,1 1,-5 2,1 0,-1 0,0-1,0 1,0 0,-1 0,1 0,-1 0,1 0,-1 0,0-1,0 1,0 0,-1 0,1-1,0 1,-1-1,0 0,0 1,0-1,0 0,0 0,0 0,0 0,-1 0,1 0,1-1,-44 51,46-51,1 1,-1-1,0 0,0 0,1 0,-1 0,0 0,1 0,-1 0,1 0,-1-1,1 1,-1 0,1-1,0 0,-1 1,1-1,0 0,-1 0,1 0,0 0,0 0,-1 0,1 0,0 0,-1-1,1 1,-1-1,1 1,0-1,-1 0,1 0,-1 1,0-1,1-1,63-20,-65 22,1 0,0 1,-1-1,1 1,0-1,-1 1,1-1,-1 1,1-1,-1 1,1 0,-1-1,1 1,-1-1,0 1,1 0,-1 0,0-1,0 1,1 0,-1 0,0-1,0 1,0 0,0 0,0-1,0 1,0 0,0 0,0-1,0 1,-1 0,1 0,0-1,0 1,-1 0,1-1,-1 1,1 0,0-1,-1 1,1 0,-1-1,1 1,-1-1,0 1,1-1,-1 1,0-1,1 0,-1 1,0-1,1 0,-1 1,0-1,0 0,1 0,-1 0,0 0,0 0,-88 95,128-104,-3-8,-29 13,0 0,1 0,-1 0,1 1,-1 1,1-1,0 1,0 1,1-1,-1 1,0 1,2-1,52 1,-61-2,-1 1,0-1,0 0,0 1,-1-1,1 1,0-1,0 1,-1-1,1 1,-1-1,0 1,1-1,-1 1,0-1,0 1,0 0,0 0,0-1,0 1,0 0,0 0,0 0,0 0,-1 0,1 0,-1 0,0 0,-85-58,87 58,0 0,0 0,0 0,1-1,-1 1,1 0,-1 0,1 0,-1 0,1 0,0 0,-1 0,1 0,0 0,0 0,0 0,0 0,-1 0,1 1,0-1,1 0,-1 1,0-1,0 1,0-1,0 1,0 0,1-1,-1 1,0 0,0 0,0 0,1 0,-1 0,0 0,0 0,1 0,-1 0,0 0,0 1,0-1,1 1,-1-1,1 0,10-1,1-1,-1 2,1 0,0 0,-1 1,1 1,-1 0,0 0,0 2,1-1,-2 1,1 1,0 0,-1 1,4 3,-14-8,0 0,0-1,0 1,0 0,0 0,0 0,-1 0,1 0,0 0,-1 0,1 0,-1 0,1 0,-1 0,1 0,-1 0,0 0,1 1,-1-1,0 0,0 0,0 0,0 1,0-1,0 0,0 0,-1 0,1 0,0 1,-1-1,1 0,-1 0,1 0,-1 0,1 0,-1 0,0 0,1 0,-1 0,0 0,0 0,0-1,0 1,0 0,0-1,0 1,0 0,0-1,0 1,0-1,0 0,0 1,-1-1,1 0,-67 22,-205-19,366-25,-91 22,21-3,-26 10,-10-2,0-1,-1-1,1 0,0-1,-1 0,0-1,1 0,-14-2,-54 5,-159 45,336-85,42-23,-128 46,-34 13,-100 30,124-30,0 0,0-1,0 1,0 0,0 0,0 0,1-1,-1 1,0 0,0 0,0-1,0 1,0 0,0 0,0 0,-1-1,1 1,0 0,0 0,0-1,0 1,0 0,0 0,0 0,0-1,0 1,-1 0,1 0,0 0,0 0,0-1,0 1,-1 0,1 0,0 0,0 0,0 0,0 0,-1 0,1-1,0 1,0 0,-1 0,1 0,0 0,0 0,0 0,-1 0,1 0,0 0,0 0,-1 0,1 0,0 0,18-16,-17 15,120-94,-121 96,0-1,-1 1,1 0,-1 0,1 0,0-1,0 1,-1 0,1 0,0 0,0 0,0 0,0 0,0-1,0 1,0 0,1 0,-1 0,0 0,0 0,1-1,-1 1,0 0,1 0,-1 0,1-1,-1 1,1 0,-1-1,1 1,-1 0,1-1,0 1,-1-1,1 1,0-1,0 1,-1-1,1 0,0 1,0-1,0 0,0 0,-1 1,1-1,0 0,0 0,0 0,0 0,0 0,0 0,-1 0,1 0,0-1,0 1,0 0,0 0,0-1,-73 80,61-64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7:56.22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1804 14215,'42'-84,"-1"-99,-11-144,-28 197,-5 1,-7-1,-13-58,-85-481,-151-804,185 1025,0-212,30-147,15-200,-49-490,-47-39,82 738,36-79,71-42,-24 478,-32 332,50-1034,-58 977,49 54,-45 92,-1 0,-1 0,-1-1,0 1,-2 0,0-1,-1 1,-1 0,-1 0,-1 1,0-1,-9-17,14 36,0 0,0-1,0 1,0 0,-1 0,1 0,0-1,-1 1,1 0,-1 0,0 0,1 0,-1 0,0 0,1 0,-1 0,0 0,0 0,0 0,0 1,0-1,0 0,0 1,0-1,0 1,0-1,0 1,0-1,-1 1,1 0,0-1,0 1,0 0,-1 0,1 0,0 0,0 0,-1 0,1 0,0 1,0-1,0 0,0 1,-1-1,1 1,0-1,0 1,0-1,0 1,0 0,0-1,0 2,-151 155,61-75,-3-4,-3-4,-4-4,-32 13,124-78,-129 73,-144 59,191-93,90-43,1 0,0 1,0-1,-1 0,1 0,0 1,0-1,0 0,1 1,-1-1,0 0,0 1,1-1,-1 0,1 0,-1 0,1 1,-1-1,1 0,0 0,-1 0,1 0,0 0,0 0,0 0,0 0,0 0,0-1,0 1,0 0,0-1,1 1,-1-1,0 1,0-1,1 1,-1-1,0 0,0 0,1 1,-1-1,0 0,1 0,42 14,0-2,1-2,0-2,0-2,8-1,-27-2,601 65,-426-28,-3 8,173 68,-155-59,-157-46,104 6,-161-17,0 0,-1 0,1 0,0 0,0 0,-1 0,1 0,0 0,0-1,-1 1,1-1,0 1,-1-1,1 0,0 1,-1-1,1 0,-1 0,1 0,-1 0,0-1,1 1,-1 0,0 0,0-1,0 1,0-1,0 1,0-1,0 0,-1 1,1-1,-1 0,1 1,-1-1,1 0,-1 1,0-1,0 0,0 0,0 0,0 1,0-1,-1 0,1 0,0 1,-1-1,0 0,1 1,-1-1,0 0,0 1,0-1,0 0,-9-10,0 0,-1 1,0 0,-1 0,0 1,-1 1,0 0,0 1,-1 0,0 1,-3 0,-20-14,-89-50,3-6,4-6,-101-91,62 23,7-6,-110-149,239 276,16 20,-1-1,-1 1,0 1,0 0,-1 0,0 0,-1 1,1 1,-9-5,15 11,0 1,0-1,0 1,0 0,0 0,0 0,1 1,-1-1,0 1,0 0,0-1,0 1,0 1,1-1,-1 0,0 0,1 1,-1 0,1-1,0 1,-1 0,1 0,0 1,0-1,0 0,1 1,-1-1,0 1,1-1,-1 1,-12 19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1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1 334,'10'-38,"7"-23,6-1,0 6,-1 12,-2 9,-2 10,3 14,-4 10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8:00.91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7135 849,'-56'-51,"-1"1,-3 4,-2 2,-1 2,-3 4,-61-27,-192-49,-53-1,73 44,-4 13,-126-2,-39 8,-443 9,599 49,1 14,-263 52,438-50,1 6,2 6,1 5,1 7,73-26,0 2,2 2,0 3,2 3,1 1,2 3,1 2,2 3,2 1,-33 37,63-53,1 0,1 1,1 1,1 0,1 1,1 0,2 1,1-1,1 2,1-1,2 1,1-1,1 1,1 0,2 0,1-1,1 1,1-1,2 0,0 0,2-1,1 0,2-1,0 0,7 10,0-4,2 0,1-1,1-1,1-1,2-1,0-2,2 0,1-2,1-1,1-2,1 0,1-3,1 0,0-2,1-2,1-1,6 0,77 13,2-5,0-5,1-6,5-5,266 4,0-18,181-34,-72-25,87-40,-352 61,-3-11,-3-9,-3-11,130-67,221-165,-513 274,0-3,-3-2,-1-3,-3-3,50-50,-104 92,0 1,0-1,0 0,-1-1,0 1,0-1,0 0,-1 0,0 0,0 0,0-1,-1 1,0-1,0 1,-1-1,1 0,-2 0,1 0,-1 1,0-1,0 0,-1 0,0 0,0 0,-1 1,1-1,-2 0,1 1,-1-1,0 1,0 0,0 0,-1 0,0 1,0-1,-1 1,1 0,-1 0,-1 1,1-1,-1 1,-21-10,-1 1,0 1,-1 2,0 1,-1 1,0 2,0 1,0 1,-30 0,-535-25,-820-26,739 52,-547 74,622-10,-445 110,1025-166,-73 11,0 4,2 5,0 3,2 4,2 5,1 3,-15 13,82-41,0 2,1 0,0 1,2 1,0 0,0 2,2 0,0 0,1 1,1 1,1 1,1 0,0 0,2 1,0 0,2 1,0 0,2 0,0 0,2 1,1-1,0 1,2 0,1 0,0-1,2 4,5 4,1 0,1 0,1-1,2 0,1-1,1-1,1 0,2-1,1-1,0-1,2 0,2-2,0 0,1-2,0-1,2 0,8 2,10 6,2-3,0-1,2-3,0-2,2-2,0-2,0-2,1-2,1-3,17 0,163 3,0-10,12-11,623-63,-578 43,1481-136,-1229 129,-139 13,348-68,-678 81,0-3,-1-3,-1-3,0-4,-2-2,-1-4,-1-2,-2-3,55-41,-63 30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8:11.56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513 182,'-87'262,"54"-175,4 0,-10 64,-6 125,5 96,14-74,13 81,3-159,-25 43,-5 83,67-156,4 42,-3 11,1 5,0 0,-29 278,25-306,4 26,0 14,1 86,-49 38,9-230,8 137,3-165,3-70,2 0,2 0,3-1,8 19,8 43,64 332,-58-104,-1-72,-10-135,9 98,-5-8,4 65,-30 144,25-253,-2-62,6 0,16 34,-25-73,-3 1,-3 0,-2 22,-10-85,19 447,14-98,-7-174,29 56,-35-9,12 23,-22-17,14-74,1-35,1 1,49 224,-66-138,-1-193,-7-64,-85-213,-105-394,105 396,-35-56,-81-245,69 179,105 278,3-1,3-1,5 0,-1-58,-9-102,2-181,-51-212,43 353,0-140,2-46,-1 51,-3-99,33 70,26 12,-28-200,80-128,-46 67,-35-274,-27 320,24 453,9 1,31-193,-2 203,9 2,58-158,-72 258,-3-2,-4 0,-5-2,-3 0,-4-1,-3-63,-14 18,7 137,-1 0,1 0,-1 1,0-1,1 0,-1 0,0 0,0 0,0 1,1-1,-1 0,0 1,0-1,0 1,0-1,0 1,0 0,0-1,0 1,0 0,0-1,-1 1,1 0,0 0,0 0,0 0,0 0,0 0,0 1,0-1,0 0,0 0,0 1,0-1,0 1,0-1,0 1,0-1,0 1,0 0,3-16,0 1,-1-1,0 0,-1 0,-1 0,0 0,-1 1,-1-1,0 1,-1-1,0 1,-1 0,-1 0,-1 0,7 12,0 1,0-1,0 1,0-1,0 1,0-1,0 1,0-1,-1 1,1-1,0 1,-1-1,1 1,-1 0,0-1,0 1,1 0,-1-1,0 1,0 0,0 0,0 0,0 0,0 0,-1 0,1 0,0 0,0 0,-1 0,1 1,-1-1,1 0,0 1,-1 0,1-1,-1 1,1 0,-1-1,1 1,-1 0,1 0,-1 0,0 1,1-1,-1 0,1 1,0-1,-1 0,1 1,-1 0,1-1,0 1,-1 0,1 0,0 0,0 0,-1 0,1 0,0 0,0 0,-48 173,45-151,-109 451,75-174,28-193,2-37,4-1,2 1,3-1,4 7,31 368,4 93,-13-30,2 198,-18-388,4 160,-12-203,23 113,3 12,0-55,-29-240,10 140,-12-45,-5-105,-7 149,0-83,8 1,8 61,-1-47,28 74,0-8,-30 210,-27-127,32-217,4-2,6 1,26 102,-30-158,-8-38,21 95,-6 2,-3 0,-3 63,-13-52,13 261,8-175,22 144,-8-192,8-1,6-2,7-3,21 32,-20-61,-6 3,7 40,-46-117,-1 0,-3 1,-2 0,-2 49,6 76,10 172,8-110,-27-225,1 0,0 1,1-1,0 1,1-1,0 0,1 0,1 0,0 0,0-1,1 1,1-1,0 0,0-1,1 1,1-1,-1 0,6 4,-12-13,0 0,0 0,0 0,0 0,0-1,0 1,0 0,0-1,0 1,0-1,0 1,0-1,1 1,-1-1,0 0,0 1,1-1,-1 0,0 0,0 0,1 0,-1 0,0 0,0-1,1 1,-1 0,0 0,0-1,0 1,0-1,1 1,-1-1,0 0,0 1,0-1,0 0,0 0,-1 0,1 0,1 0,-31-29,-66-128,-57-175,22-11,-24-137,86 258,-108-363,34 102,83 258,-28-222,61 227,10-1,10-163,-21 78,-2-152,0 50,29-1024,-16 945,-13 98,19 248,5-1,8-15,-1 1,-2-797,26 639,3 11,27-341,-25 80,-32-7,-14 259,34 120,43-181,-25 78,-34 279,-1-1,-1 0,0 0,-1 1,-1-1,-1 0,-1 1,0-1,-1 1,-7-16,-17-77,28 110,-1 0,1 1,-1-1,1 0,0 0,-1 0,1 1,-1-1,1 0,-1 0,1 0,-1 0,1 0,-1 0,1 0,-1 0,1 0,0 0,-1 0,1 0,-1-1,1 1,-1 0,1 0,-1 0,1-1,0 1,-1 0,1 0,0-1,-1 1,1 0,0-1,-1 1,1 0,0-1,-1 1,1-1,0 1,0 0,0-1,0 1,-1-1,1 1,0-1,0 1,0-1,0 1,0 0,0-1,0 1,0-1,0 1,0-1,0 1,0-1,1 1,-1-1,0 1,0 0,0-1,0 1,1-1,-1 1,0 0,1-1,-17 35,16-32,-47 239,25-39,-12 144,11 10,13-259,4 1,4 0,5 0,7 36,14 43,1-6,-8 1,-8 11,-9-59,10 195,5-140,-8 1,-9 59,0-40,-10 52,2-158,3 0,4-1,6 40,23 47,4 59,0 26,-31 464,27-560,5-26,-3 111,-28 320,26-355,61 348,-59-199,-29 46,31-178,-20 36,4-127,-7 1,-9 87,0-83,-22 274,36-234,56 142,112 749,-143-772,10 10,24 66,-3-130,-58-225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41:37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478 119,'2'-3,"-1"0,0 0,0 0,0 0,0 0,0-1,-1 1,1 0,-1 0,0 0,0-1,0 1,0 0,-1 0,1 0,-1-1,0 1,0 0,0 0,0 0,-1 0,1 0,-1 1,0-1,1 0,-1 1,-1-1,1 1,0 0,0 0,-1 0,0 0,1 0,-1 0,0 0,0 1,0 0,0-1,0 1,0 0,0 1,0-1,0 0,-1 1,-14-3,0 0,0 1,0 1,0 1,0 0,0 2,0 0,0 1,0 0,0 2,1 0,0 1,0 1,0 0,1 1,0 1,1 1,-9 6,17-10,0 0,0 1,1 0,0 0,0 1,0-1,1 1,0 0,1 1,0-1,0 1,1 0,0 0,0 0,1 0,1 1,-1-1,1 0,1 1,0-1,0 1,1-1,0 1,1-1,0 2,3-5,0 0,1-1,0 1,0-1,0 0,0-1,1 0,0 0,0 0,0-1,0 1,0-2,1 1,-1-1,1 0,0-1,0 0,-1 0,1-1,0 0,7 0,2-3,0 0,0-1,0-1,0 0,-1-2,0 0,0 0,-1-2,0 0,0 0,-1-1,0-1,-1-1,0 0,-1 0,0-1,-1-1,-1 0,4-6,33-94,-26 208,-20-80,1 0,0 0,1 0,1 0,0 0,1-1,1 0,0 0,1 0,0-1,0 0,2 0,-1-1,2 0,-1 0,1-1,1-1,0 0,7 5,-11-13,-1 0,1 0,0 0,-1-1,1-1,0 1,-1-1,1 0,-1 0,1-1,-1 0,0 0,0 0,1-1,-2 0,1 0,0 0,-1-1,1 0,-1 0,0-1,0 1,-1-1,1 0,2-5,6-4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28:46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678 395,'-28'74,"-130"349,11-96,116-255,123-230,-81 132</inkml:trace>
  <inkml:trace contextRef="#ctx0" brushRef="#br0" timeOffset="434.097">621 452,'0'-15,"0"23,0 25,18 271,-9-225,24 103,-33-179,1 1,-1-1,1 0,-1 0,1 0,0-1,1 1,-1 0,0 0,1 0,-1-1,1 1,0-1,0 1,0-1,0 0,0 0,1 0,-1 0,0 0,1 0,0-1,-1 1,1-1,0 0,0 0,0 0,0 0,0 0,0-1,0 1,0-1,0 0,0 0,0 0,0 0,0 0,0-1,3 0,8-13,0-1,-1 0,-1-1,0-1,-1 0,0 0,-2-1,0 0,-1-1,1-7,8-13,27-57,-5-1,-4-3,-4 0,5-44,-27 64,-8 69</inkml:trace>
  <inkml:trace contextRef="#ctx0" brushRef="#br0" timeOffset="2416.52">1242 819,'-6'2,"-1"0,1 0,-1 1,1 0,0 0,0 1,1 0,-1 0,1 0,0 0,0 1,0 0,0 0,1 0,0 1,0 0,0-1,1 1,0 0,0 1,1-1,0 1,0-1,0 1,1-1,0 1,0 0,0 0,1 0,0 0,1-1,-1 1,1 0,1 0,-1 0,0-4,0 0,-1 0,1 0,0 0,0 0,1 0,-1 0,1 0,-1 0,1-1,0 1,0-1,0 1,1-1,-1 0,0 0,1 0,-1 0,1 0,0 0,0-1,0 1,-1-1,1 0,1 0,-1 0,0 0,0-1,0 1,0-1,0 0,1 0,-1 0,3 0,1-1,0-1,-1 1,1-1,-1 0,1 0,-1-1,0 0,0 0,0 0,0-1,-1 0,1 0,-1 0,0-1,0 0,0-1,1-2,0 0,-1-1,0 1,-1-1,0 0,-1 0,1 0,-2-1,1 1,-1-1,-1 0,0 1,0-1,-1 0,0 0,-1 0,0 1,0-1,-1 0,-1-1,1 7,1 0,-1 1,0-1,-1 1,1-1,-1 1,0 0,1 0,-1 0,-1 0,1 1,0-1,-1 1,1 0,-1 0,1 0,-2 0,-17-6</inkml:trace>
  <inkml:trace contextRef="#ctx0" brushRef="#br0" timeOffset="2831.611">1779 254,'-11'197,"-18"126,-34-68,56-243,8-17,4-7</inkml:trace>
  <inkml:trace contextRef="#ctx0" brushRef="#br0" timeOffset="3064.042">1440 734,'44'-4,"23"-3,5 1,-5 1,-8 1,-10 2,-9 1,-6 0,-4 1,-7 1</inkml:trace>
  <inkml:trace contextRef="#ctx0" brushRef="#br0" timeOffset="3449.405">2005 819,'30'-12,"-1"-2,0 0,0-2,-2-1,0-1,-1-2,13-12,-37 31,0 1,0-1,0 0,0 0,0-1,0 1,-1 0,1-1,0 1,-1-1,1 1,-1-1,0 0,1 1,-1-1,0 0,0 0,0 0,0 0,-1 0,1 0,0 0,-1 0,0 0,1 0,-1-1,0 1,0 0,0 0,0 0,0 0,-1-1,1 1,-1 0,0 0,1 0,-1 0,0 0,0 0,0 0,0 0,0 1,-1-1,1 0,-5 0,1 1,-1 0,0-1,0 2,1-1,-1 1,0 0,0 0,0 0,1 1,-1 0,0 0,1 1,-1-1,1 1,-1 1,1-1,0 1,0 0,0 0,0 0,-3 3,-93 91,89-86,1 1,0 0,1 1,1 0,0 1,1 0,1 0,0 1,0 0,2 0,0 1,0-1,2 1,0 0,1 0,0 2,2-14,0-1,1 0,-1 1,1-1,0 1,0-1,0 0,0 0,1 0,-1 0,1 0,0 0,0 0,0 0,0 0,0-1,1 1,-1-1,1 0,-1 0,1 0,0 0,0 0,0 0,0-1,0 1,1-1,-1 0,0 0,1 0,-1-1,0 1,1-1,2 0,6 1,1-1,0-1,-1 0,1-1,-1 0,1-1,-1 0,10-4,160-87,-152 74</inkml:trace>
  <inkml:trace contextRef="#ctx0" brushRef="#br0" timeOffset="3818.405">2653 621,'-4'5,"-84"103,86-105,0 0,0 1,1-1,-1 1,1-1,0 1,0 0,0-1,0 1,1 0,-1 0,1-1,0 1,0 0,1 0,-1 0,1 0,0-1,0 1,0 0,0-1,1 1,-1-1,1 1,0-1,0 0,0 0,1 0,-1 0,1 0,-1 0,1-1,3 3,34 20,-35-24,-1 1,1 0,-1 0,1 0,-1 1,0 0,0 0,0 0,-1 0,1 0,-1 1,1 0,-1-1,0 1,-1 0,1 1,-1-1,1 0,-1 1,-1-1,2 6,-4-5,-1 0,0 0,-1 0,1 0,-1 0,0-1,0 1,0-1,-1 0,0 0,1 0,-1 0,-1 0,1-1,0 0,-1 0,0 0,0-1,0 1,0-1,0 0,0-1,0 1,-1-1,1 0,-1 0,1-1,-4 0,-18 8,22-6,0-1,1 1,-1-1,0 1,0-1,0-1,0 1,0-1,0 0,0 0,0 0,0-1,0 0,0 0,0 0,0 0,-2-2,-9-8</inkml:trace>
  <inkml:trace contextRef="#ctx0" brushRef="#br0" timeOffset="5883.582">3783 734,'-11'14,"2"1,-1-1,2 1,0 1,1 0,0 0,1 0,1 1,1 0,0 0,1 0,1 0,1 1,1-15,0-1,0 0,0 1,0-1,1 0,-1 0,1 1,-1-1,1 0,0 0,0 0,0 0,0 0,0 0,1 0,-1 0,0 0,1-1,-1 1,1 0,0-1,0 0,0 1,-1-1,1 0,0 0,1 0,-1 0,0 0,0 0,0-1,0 1,1-1,-1 1,0-1,1 0,-1 0,0 0,1 0,86-29,-73 19,-1 0,0-1,-1-1,-1 0,0-1,0 0,-1-1,-1-1,0 0,-1 0,-1-1,0 0,-1 0,-1-1,0-4,-5 17,-1 0,0 0,0 0,-1-1,1 1,-1 0,0-1,0 1,0 0,-1-1,1 1,-1 0,0 0,0-1,-1 1,1 0,-1 0,0 1,0-1,0 0,-1 0,1 1,-1 0,0-1,0 1,0 0,0 0,-1 1,1-1,-1 1,1-1,-1 1,0 0,0 1,0-1,0 1,0 0,-3-1,-6-1,-1 0,1 1,0 0,-1 1,1 1,-1 0,1 1,-1 0,0 1,-15 5</inkml:trace>
  <inkml:trace contextRef="#ctx0" brushRef="#br0" timeOffset="6451.445">4093 988,'110'-198,"-110"196,1 0,0-1,-1 1,1 0,0-1,0 1,0 0,0 0,0 0,1 0,-1 0,0 0,1 1,0-1,-1 0,1 1,0-1,0 1,0-1,0 1,0 0,0 0,0 0,1 0,-1 0,0 1,0-1,1 1,-1-1,1 1,-1 0,0 0,1 0,-1 0,0 0,1 1,-1-1,0 1,1 0,-1-1,0 1,0 0,0 0,0 0,2 1,23 29,-25-27,1 0,-1 0,1 0,0 0,0-1,0 1,1-1,-1 0,1 0,0 0,0-1,0 1,0-1,0 0,0 0,0-1,1 1,-1-1,1 0,0 0,-1 0,1-1,0 1,5-5,0 0,0 0,-1-1,0 0,1 0,-2-1,1-1,-1 1,0-1,0-1,-1 1,0-1,0-1,-1 1,0-1,0 0,-1-1,-1 1,1-1,-2 0,1 0,-1 0,-1-1,0 1,0-1,-1 1,0-1,-1 0,-1-4,2-8</inkml:trace>
  <inkml:trace contextRef="#ctx0" brushRef="#br0" timeOffset="7420.456">5194 762,'171'-172,"-170"170,-1 1,1-1,0 1,-1-1,1 1,0-1,0 1,0 0,1 0,-1-1,0 1,0 0,1 0,-1 0,0 0,1 1,-1-1,1 0,-1 1,1-1,0 0,-1 1,1 0,-1-1,1 1,0 0,-1 0,1 0,0 0,-1 0,1 0,0 1,-1-1,1 1,-1-1,1 1,0-1,-1 1,1 0,-1 0,0 0,1-1,-1 1,0 1,1-1,-1 0,0 0,0 0,0 1,0-1,0 0,0 1,0 0,3 12,0 1,-1 0,0 0,-1 1,-1-1,0 0,-1 0,-2 14,1 1,9 184,-5-192,-1-1,-1 1,-1 0,-1-1,-1 1,-1-1,-1 0,-1 0,0 0,-2 0,0-1,-11 19,18-37,0-1,-1 1,1 0,0-1,-1 1,0-1,1 0,-1 1,0-1,0 1,0-1,0 0,0 0,0 0,0 1,0-1,-1 0,1 0,0-1,-1 1,1 0,0 0,-1-1,1 1,-1 0,1-1,-1 0,0 1,1-1,-1 0,1 0,-1 0,1 0,-1 0,0 0,1 0,-1-1,1 1,-1 0,1-1,-1 0,1 1,-1-1,1 0,-1 1,1-1,0 0,0 0,-2-1,-1-10,0 0,0 0,1 0,1-1,0 1,1 0,0-1,1 0,0 1,1-1,1 1,2-10,6-24,3 1,1 0,2 1,3 1,1 1,2 1,2 0,1 2,2 1,2 1,32-31,-54 59,-1 0,1 1,1 0,-1 1,2 0,-1 0,1 0,-1 1,2 0,-1 1,1 0,0 1,0 0,0 0,0 1,1 0,-1 1,2 0,-9 3,-1-1,1 1,0-1,-1 1,1 0,-1 0,1 0,-1 0,1 1,-1-1,0 1,0-1,0 1,0 0,0 0,0 0,0 0,0 0,-1 0,1 1,-1-1,1 0,-1 1,0-1,0 1,0-1,-1 1,1 0,-1-1,1 1,-1 0,0 2,-8 89,-2-68,0 0,-2-1,-1-1,-1 0,0-1,-2 0,-1-2,-16 17,20-25,0-2,0 0,-1 0,-1-2,0 1,0-2,-1 0,0-1,-8 2,22-7,0-1,0-1,0 1,0 0,0 0,-1-1,1 1,0-1,0 0,0 0,-1 1,1-1,0-1,0 1,-1 0,1-1,0 1,0-1,0 1,0-1,0 0,0 0,0 0,-1-1,-7-9</inkml:trace>
  <inkml:trace contextRef="#ctx0" brushRef="#br0" timeOffset="7936.612">5786 848,'42'-14,"-1"-1,-1-2,0-1,29-20,-58 32,119-84,-125 85,-1 1,1-1,-1 0,0 0,0 0,0 0,-1-1,0 1,0-1,0 0,-1 0,1 0,-2-1,1 1,-1 0,0-1,0 1,0-1,-1 1,0-1,-1 1,0-6,0 9,0 0,0 0,-1 0,1 0,-1 0,0 0,0 0,0 0,0 0,0 1,0-1,-1 1,1 0,-1 0,0 0,0 0,0 0,0 0,0 1,0 0,0-1,0 1,0 0,-1 1,1-1,0 0,-1 1,1 0,-1 0,1 0,0 0,-1 0,1 1,-1 0,1-1,0 1,0 1,-1-1,1 0,0 1,0-1,0 1,1 0,-1 0,0 0,1 0,-1 1,-1 1,-4 2,-1 0,1 1,0 0,1 1,0-1,0 2,1-1,0 0,0 1,1 0,-1 2,6-9,-1 0,1 0,0 0,-1 0,1 1,0-1,0 0,1 0,-1 0,0 0,1 1,-1-1,1 0,0 0,0 0,0 0,0 0,0-1,0 1,0 0,1 0,-1-1,1 1,-1-1,1 1,-1-1,1 1,0-1,0 0,0 0,0 0,0 0,0 0,0-1,0 1,0 0,0-1,0 0,84 15,-35-16,63 11,-113-9,1 0,0 0,-1 0,1 0,-1 0,1 0,-1 0,1 0,-1 0,0 1,0-1,1 1,-1-1,0 1,0-1,0 1,-1-1,1 1,0 0,-1 0,1-1,-1 1,1 0,-1 0,0 0,0-1,0 1,0 0,0 0,0 0,-1 0,1-1,0 1,-1 0,0 1,-31 66,22-51,5 14,11-23</inkml:trace>
  <inkml:trace contextRef="#ctx0" brushRef="#br0" timeOffset="8201.314">6549 650,'-3'12,"0"-1,2 1,-1 0,1 0,1 0,0 0,1 0,0 0,2 4,-3-13,0 0,1 0,0 0,-1 0,1 0,0 0,1 0,-1 0,0 0,1 0,0-1,0 1,-1 0,1-1,1 0,-1 1,0-1,1 0,-1 0,1-1,-1 1,1 0,0-1,0 1,0-1,0 0,0 0,0 0,0-1,0 1,0-1,0 1,1-1,-1 0,0-1,3 1,0-1,0-1,0 0,1 0,-1-1,0 1,-1-1,1 0,0-1,-1 1,0-1,0 0,0-1,0 1,-1-1,0 0,0 0,0 0,0-1,-1 1,0-1,0 0,-1 0,1 0,-1 0,-1-1,1 1,-1 0,0-1,0 1,-1-1,0 1,0-1,-1 1,1-1,-2 1,1 0,0-1,-1 1,-1 0,1 0,-1 0,0 0,-1-1,0 2,1 0,-1 1,-1 0,1 0,-1 0,1 1,-1-1,0 1,0 0,-1 1,1-1,0 1,-1 0,0 0,1 1,-1-1,0 1,0 1,0-1,0 1,1 0,-1 0,0 1,0 0,0 0,-5 2,-14 3</inkml:trace>
  <inkml:trace contextRef="#ctx0" brushRef="#br0" timeOffset="8852.519">7000 85,'-25'220,"8"-84,10-96,2 0,2 1,1 0,4 37,-2-77,0 0,0 0,0 0,0-1,0 1,0 0,0 0,0 0,1 0,-1 0,0-1,0 1,1 0,-1 0,1-1,-1 1,1 0,-1-1,1 1,-1 0,1-1,-1 1,1 0,0-1,-1 1,1-1,0 0,0 1,-1-1,1 0,0 1,0-1,0 0,0 0,-1 1,1-1,0 0,0 0,0 0,0 0,-1 0,1 0,0-1,0 1,0 0,0 0,-1-1,1 1,0 0,0-1,0 1,-1 0,1-1,0 1,-1-1,1 0,44-35,-41 32,8-10,1 0,1 1,0 0,0 1,1 1,1 0,0 1,1 1,-1 1,2 0,-1 1,1 1,0 0,0 2,4-1,-18 6,1 0,-1 0,0 0,0 1,0-1,-1 1,1 0,0 0,0 0,-1 1,0-1,1 1,-1 0,0 0,0 0,-1 0,1 0,0 1,-1-1,0 1,0 0,0-1,-1 1,1 0,-1 0,0 0,0 1,0-1,0 0,-1 0,0 0,0 1,0-1,0 0,-1 0,1 0,-1 1,0-1,-1 0,1 0,-1 0,1 0,-1-1,0 1,-2 2,-3 7,0 0,-1 0,-1-1,0 0,0-1,-1 0,-1 0,0-1,0-1,-1 0,0 0,-1-1,1 0,-2-2,1 1,-1-1,0-1,0-1,0 0,-1-1,1 0,-1-1,-10 0,22-2,1 0,-1-1,1 1,-1 0,1-1,0 0,-1 1,1-1,0 0,0 0,-1-1,1 1,0 0,0-1,0 1,1-1,-1 0,0 1,0-1,1 0,-1 0,1 0,0 0,0 0,-1-2,-5-14</inkml:trace>
  <inkml:trace contextRef="#ctx0" brushRef="#br0" timeOffset="9156.085">7423 114,'-28'431,"-11"-223,38-208,1 1,-1-1,1 0,0 1,-1-1,1 0,0 1,0-1,-1 0,1 1,0-1,0 0,-1 1,1-1,0 1,0-1,0 1,0-1,0 0,0 1,0-1,0 1,0-1,0 1,0-1,0 1,0-1,0 0,0 1,0-1,0 1,0-1,1 1,-1-1,0 0,0 1,1-1,-1 0,0 1,1-1,-1 0,0 1,1-1,-1 0,0 1,1-1,-1 0,0 0,1 0,-1 1,1-1,-1 0,1 0,-1 0,0 0,1 0,-1 0,1 0,-1 0,1 0,-1 0,9-7</inkml:trace>
  <inkml:trace contextRef="#ctx0" brushRef="#br0" timeOffset="9467.215">7564 650,'14'4,"1"0,-1-2,0 1,1-2,0 0,-1-1,1 0,0-1,-1-1,1 0,-1-1,0-1,0 0,0-1,0 0,-1-1,11-7,-19 9,-1 1,1-2,-1 1,-1 0,1-1,-1 0,1 0,-1 0,0 0,-1 0,0-1,0 1,0-1,0 0,-1 0,0 1,0-1,0-4,-1 7,1 0,-1 0,0-1,-1 1,1 0,0 0,-1 0,0 0,1 0,-1 0,-1 0,1 0,0 0,-1 0,1 1,-1-1,0 0,0 1,0 0,0-1,0 1,-1 0,1 0,-1 0,1 0,-1 1,0-1,1 1,-1-1,0 1,0 0,0 0,0 0,-3 0,-5 1,0 0,0 1,-1 0,1 1,0 0,0 1,0 0,1 1,-1 0,1 1,0 0,0 0,0 1,-1 2,1-2,0 2,0-1,0 1,1 1,0 0,1 0,0 1,0 0,1 0,0 0,1 1,0 0,1 1,0-1,1 1,0 0,1 0,0 1,1-1,0 0,1 1,1-1,0 1,0-1,1 1,3 10,0-16,1-1,-1 1,2-1,-1 0,1 0,-1-1,2 0,-1 0,0 0,1-1,0 0,0 0,1 0,-1-1,0 0,1-1,0 0,0 0,0 0,0-1,0-1,0 1,0-1,5-1,12 3</inkml:trace>
  <inkml:trace contextRef="#ctx0" brushRef="#br0" timeOffset="13537.509">7988 875,'3'-22,"1"0,2 0,0 0,1 1,2 0,0 0,1 1,0 0,2 0,1 2,0-1,15-15,69-71,-96 103,0 1,0-1,0 1,1 0,-1-1,0 1,1 0,-1 0,1 0,0 0,-1 0,1 0,0 1,0-1,-1 0,1 1,0 0,0-1,0 1,0 0,0 0,-1 0,1 0,0 0,0 0,0 1,0-1,0 0,-1 1,1 0,0-1,0 1,-1 0,1 0,-1 0,1 0,-1 0,1 0,-1 1,1-1,-1 0,0 1,0-1,0 1,0 0,0-1,0 1,0 0,0-1,-1 1,1 0,-1 0,1 1,3 20,0 1,-2-1,0 1,-2 0,0-1,-2 1,-2 12,-9 27,14-62,0-1,0 1,0-1,0 1,-1-1,1 1,0-1,0 0,0 1,0-1,0 0,0 0,0 0,0 0,0 0,0 0,0 0,0 0,0 0,0 0,0-1,0 1,0 0,0-1,0 1,0-1,0 1,0-1,0 1,-1-1,1 1,0-1,0 0,-1 0,1 1,0-1,-1 0,1 0,-1 0,1 0,-1 0,1 1,-1-1,0 0,1-1,159-156,-33 67,-126 90,0 0,1 1,-1-1,1 0,-1 1,1 0,-1-1,1 1,-1 0,1 0,-1 0,1 0,-1 0,1 0,-1 1,1-1,-1 0,1 1,-1-1,1 1,-1-1,0 1,1 0,-1 0,0-1,0 1,1 0,-1 0,0 0,0 0,0 1,0-1,0 0,0 0,-1 1,1-1,0 0,-1 1,1-1,-1 1,1-1,-1 1,0-1,1 1,-1-1,0 1,0 0,1 76,-10-39,6-28,0 0,0 1,1-1,0 1,1 0,0 0,1-1,0 1,1 0,0 0,1-1,0 1,1-1,1 1,1 2,6 4</inkml:trace>
  <inkml:trace contextRef="#ctx0" brushRef="#br0" timeOffset="95629.712">9483 141,'-2'2,"0"-1,0 1,1-1,-1 1,0 0,1-1,-1 1,1 0,-1 0,1 0,0 0,0 0,0 1,0-1,1 0,-1 0,0 1,1-1,-1 0,1 1,0-1,0 1,0-1,1 3,-2-2,-2 309,-25-142,27-97,1-72,0-1,0 1,0-1,1 1,-1-1,0 1,0-1,0 0,1 1,-1-1,0 1,0-1,1 0,-1 1,0-1,1 1,-1-1,0 0,1 1,-1-1,0 0,1 0,-1 1,1-1,-1 0,1 0,-1 0,1 0,-1 1,1-1,-1 0,1 0,-1 0,1 0,-1 0,0 0,1 0,-1 0,1 0,-1-1,1 1,-1 0,1 0,-1 0,1 0,-1-1,1 1,-1 0,0-1,1 1,-1 0,0-1,1 1,-1 0,0-1,1 1,-1 0,0-1,0 1,1-1,-1 1,0-1,0 1,0-1,1 1,10-13</inkml:trace>
  <inkml:trace contextRef="#ctx0" brushRef="#br0" timeOffset="96075.883">9766 141,'-45'165,"43"-161,1-1,0 1,0-1,0 1,0 0,1-1,-1 1,1 0,0-1,0 1,0 0,1 0,-1-1,1 1,0 0,0-1,0 1,1-1,-1 1,1-1,0 0,0 0,0 0,0 0,0 0,1 0,-1 0,1-1,0 1,0-1,0 0,0 0,0 0,1 0,-1 0,0-1,1 0,-1 1,1-1,0 0,-1-1,2 1,9 0,0-1,0 0,0-1,0 0,0-1,0-1,-1 0,1-1,-1 0,0-1,0-1,0 0,3-3,0-2,-3-1</inkml:trace>
  <inkml:trace contextRef="#ctx0" brushRef="#br0" timeOffset="96450.87">10133 1,'-21'22,"1"2,0 0,2 2,2 0,0 1,1 0,2 1,-4 13,13-28,0 1,1 0,1 0,0 1,1-1,1 0,0 0,0 1,2-1,0 0,0 0,1 0,5 12,-6-13,-1 0,0-1,-1 1,0 0,-1-1,-1 1,0-1,-3 10,2-11,1 1,0-1,1 1,0 0,1-1,0 1,1 0,0-1,2 8,-3-18,0 0,0-1,0 1,0 0,1 0,-1-1,0 1,0 0,1-1,-1 1,0 0,1-1,-1 1,1-1,-1 1,1 0,-1-1,1 1,0-1,-1 1,1-1,-1 0,1 1,0-1,-1 0,1 1,0-1,0 0,-1 0,1 0,0 1,0-1,-1 0,1 0,0 0,0 0,-1 0,1-1,0 1,0 0,-1 0,1 0,0-1,-1 1,1 0,0-1,-1 1,1 0,0-1,9-7</inkml:trace>
  <inkml:trace contextRef="#ctx0" brushRef="#br0" timeOffset="96699.993">10274 565,'-10'14,"-3"10,6 1,8-9,5-7</inkml:trace>
  <inkml:trace contextRef="#ctx0" brushRef="#br0" timeOffset="100428.981">12052 227,'-10'9,"2"4,3-6,6-3,8-8,7-8,-4-2,-8 7,-10 8,-4 10,-1 3</inkml:trace>
  <inkml:trace contextRef="#ctx0" brushRef="#br0" timeOffset="100834.071">12108 452,'-9'14,"1"6,2-7,-3-5,-4-3,0-4</inkml:trace>
  <inkml:trace contextRef="#ctx0" brushRef="#br0" timeOffset="97259.061">10923 114,'-267'104,"265"-103,0 0,0 0,0 0,1 0,-1 0,0 1,1-1,-1 0,1 1,0 0,-1-1,1 1,0 0,0 0,0-1,0 1,0 0,0 0,1 0,-1 0,1 0,-1 0,1 0,0 0,0 0,0 1,0-1,0 0,0 0,1 0,-1 0,0 0,1 0,0 0,0 0,-1 0,1 0,0-1,0 1,1 0,-1 0,0-1,1 1,-1-1,1 1,0 0,93 81,-84-77,0 1,-1 1,0 0,0 1,0 0,-1 0,-1 1,0 0,0 0,3 7,-8-11,1-2,-1 0,1 0,-1 1,-1-1,1 1,-1-1,1 1,-1 0,-1 0,1 0,-1 0,0 0,0 0,0 0,-1 1,1-1,-1 0,-1 0,1 1,-1-1,0 0,0 0,0 0,-1 0,0 0,0 0,0 0,0 0,-1-1,0 0,0 1,0-1,-1 1,-5 1,1 0,-1-1,0 0,0-1,0 1,-1-2,0 1,1-1,-1-1,0 0,-1 0,1-1,0 0,0-1,0 0,-1-1,-7-1,15 1,-1 0,1 0,0-1,0 1,0-1,0 0,0 0,1 0,-1 0,0 0,1-1,0 1,-1-1,1 1,0-1,0 0,1 0,-1 0,1 0,-1 0,1 0,-6-19</inkml:trace>
  <inkml:trace contextRef="#ctx0" brushRef="#br0" timeOffset="97596.671">10810 114,'14'-10,"15"-8,7 0,2 2,0 4,-3 4,-1 3,-3 3,-6 7,-2 1,-1 1,1-1,1-2,-3-1</inkml:trace>
  <inkml:trace contextRef="#ctx0" brushRef="#br0" timeOffset="99946.961">11318 170,'151'-22,"-36"25,-112-2,1 0,0 0,-1 0,1 0,-1 1,1-1,-1 1,0 0,0 0,0 0,0 1,0-1,0 1,-1-1,1 1,-1 0,0 0,0 0,0 0,0 1,0-1,-1 0,1 1,-1-1,0 1,0 0,0-1,-1 1,1 1,-2 5,-1 0,0-1,-1 1,0-1,-1 1,1-1,-2 0,1 0,-1-1,-1 1,1-1,-2-1,1 1,-1-1,0 0,0 0,-1-1,0 0,0 0,-2 3,-44 38,31-28,0 1,1 1,1 0,1 2,1 0,-7 13,25-33,0 0,0-1,1 1,-1 0,0 0,1-1,0 1,0 0,0 0,0 0,0-1,0 1,1 0,-1 0,1-1,0 1,-1 0,2-1,-1 1,0-1,0 1,1-1,-1 1,1-1,0 0,0 0,0 0,0 0,0 0,0 0,0-1,1 1,-1-1,0 1,1-1,0 0,-1 0,1 0,0 0,-1-1,1 1,0-1,0 1,-1-1,1 0,0 0,2-1,9 4,1-2,0 0,-1-1,1 0,0-1,-1-1,1 0,-1-1,0 0,0-2,0 1,5-4,0-2</inkml:trace>
  <inkml:trace contextRef="#ctx0" brushRef="#br0" timeOffset="103445.595">0 1525,'221'-19,"141"8,43-15,119 25,-142 29,70-16,-379-5,0-3,0-2,58-8,180-12,133 16,-225 3,206-28,-56 14,57-5,-97-8,82-4,-114 20,75-5,-138 12,68-23,92 14,-10-23,-19 13,-73 3,-2-6,134-5,-12 30,-117-28,20 28,-124-27,18 15,56-6,-68-10,85 28,-29-54,-137 25,-3 2,54-3,31 19,23-29,-213 36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3:3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21999 3756,'28'-10,"20"-3,6 1,-1 2,-5 3,-6 3,-5 2,-5 1,-2 1,-1 0,-7 1</inkml:trace>
  <inkml:trace contextRef="#ctx0" brushRef="#br0" timeOffset="284.885">21999 3982,'43'-5,"19"-1,4-1,-10-2,-9-1,-8 2,-5 2,-10 6,-3 4,-5 2</inkml:trace>
  <inkml:trace contextRef="#ctx0" brushRef="#br0" timeOffset="918.398">23184 3417,'-12'-2,"1"2,-1-1,0 2,1 0,-1 0,1 1,-1 0,1 1,0 0,0 1,0 0,1 1,-1 0,1 1,0 0,1 0,-1 1,1 0,0 1,1 0,0 0,0 1,-5 8,-7 6,0 1,2 1,0 1,2 0,1 1,1 1,1 0,2 1,1 0,-4 21,12-44,1 1,1-1,-1 0,1 0,0 1,1-1,-1 0,1 1,1-1,-1 0,1 0,0 0,0 0,1 0,-1-1,2 1,-1-1,0 0,1 0,0 0,0 0,1 0,-1-1,1 0,0 0,0 0,0-1,0 1,1-1,0 0,0-1,193 2,-161-7,-1-1,0-1,0-2,-1-2,30-11,-43 10,-5 1</inkml:trace>
  <inkml:trace contextRef="#ctx0" brushRef="#br0" timeOffset="-3581.164">20022 3953,'-5'19,"-1"12,0-1</inkml:trace>
  <inkml:trace contextRef="#ctx0" brushRef="#br0" timeOffset="-3078.056">20220 3643,'9'-6,"19"-13,1 2,1 1,0 1,1 2,16-5,-45 17,0 0,-1-1,2 1,-1 0,0 1,0-1,0 0,0 1,0-1,1 1,-1-1,0 1,0 0,1 0,-1 0,0 1,1-1,-1 0,0 1,0-1,0 1,0 0,1 0,-1 0,0 0,0 0,0 0,-1 0,1 1,0-1,0 1,-1 0,1-1,-1 1,1 0,-1 0,0 0,0 0,0 0,0 0,0 0,0 0,-1 0,1 0,-1 0,1 1,-1 1,-2 7,-1 1,0-1,-1 0,0 0,-1 0,0 0,-1-1,0 1,-1-2,0 1,0-1,-3 3,-22 32,-131 197,160-238,0-1,1 2,-1-1,1 0,0 0,0 1,0-1,1 1,-1 0,1-1,0 1,0 0,0 0,1 0,-1 0,1 0,0 0,0 0,0 0,0-1,1 1,0 0,0 0,0 0,0 0,0-1,1 1,0 0,-1-1,2 0,-1 1,0-1,0 0,1 0,0 0,0 0,0-1,0 1,0-1,0 0,0 0,1 0,-1 0,1 0,1 0,5-1,1 1,0-1,0 0,-1-1,1-1,0 0,0 0,-1-1,1 0,0-1,-1 0,0-1,0 0,0 0,0-1,-1 0,0-1,0 0,3-3,-1-4</inkml:trace>
  <inkml:trace contextRef="#ctx0" brushRef="#br0" timeOffset="-2564.514">20728 3558,'154'-83,"-152"81,0 1,0-1,0 1,0-1,0 1,1 0,-1 0,0 0,1 0,-1 1,1-1,-1 0,1 1,-1 0,1 0,0 0,-1 0,1 0,-1 0,1 1,-1-1,1 1,-1-1,1 1,-1 0,0 0,1 0,-1 1,0-1,0 0,0 1,0 0,0-1,0 1,0 0,0 0,-1 0,1 0,-1 0,1 0,-1 1,0-1,0 0,1 3,-5 6,1 0,-1 0,-1 0,0 0,0 0,-1-1,-1 0,0 0,0 0,-1-1,0 0,-6 6,1 1,-167 227,174-237,0 0,1 1,0-1,0 1,0 0,1 0,0 0,0 0,1 1,0-1,0 1,1 0,0-1,0 1,1 0,0-1,1 7,2-10,1-1,-1 1,1-1,0 1,0-1,0-1,0 1,0 0,1-1,-1 0,1 0,0-1,0 1,-1-1,1 0,0 0,0 0,0-1,0 0,0 0,0 0,0 0,0-1,0 0,5-1,3 1,-3 1,-2 0,1 0,-1 0,1-1,-1 0,1 0,-1-1,0 0,1 0,-1-1,-1 0,1-1,7-4,-2-3</inkml:trace>
  <inkml:trace contextRef="#ctx0" brushRef="#br0" timeOffset="-175202.89">3456 3389,'0'295,"28"-70,-28 446,0 294,29-665,-18-101,24-2,-13 29,-4 28,5-113,9 29,-32 309,28-253,-45-46,10-140,3 0,1 0,1 0,3 1,1 3,0 38,-2-58</inkml:trace>
  <inkml:trace contextRef="#ctx0" brushRef="#br0" timeOffset="-171745.214">3711 8158,'-15'-2,"14"2,0-1,0 1,0 0,0 0,0-1,0 1,1 0,-1 0,0 0,0 0,0 0,0 0,0 1,0-1,0 0,0 0,0 1,0-1,0 0,1 1,-1-1,0 1,0-1,0 1,1 0,-1-1,0 1,1 0,-1-1,0 1,1 0,-1 0,1 0,-1-1,1 1,0 0,-1 0,1 0,0 1,-25 123,22-112,0 1,1 0,1 0,0 0,1 0,1 0,0 0,1 0,0-1,2 5,2 17,-1-1,-2 1,-2-1,-1 1,-2 6,3 100,24-25,-11-84,-7-27</inkml:trace>
  <inkml:trace contextRef="#ctx0" brushRef="#br0" timeOffset="-168132.354">3512 3445,'-2'0,"1"0,-1 0,1 0,-1 0,0-1,1 1,-1-1,1 1,-1-1,0 0,1 1,0-1,-1 0,1 0,-1 0,1 0,0 0,0 0,0-1,0 1,0 0,0 0,0-1,0 1,0-1,0 1,1-1,-1 1,1-1,-1 0,1 1,0-1,-1 1,1-1,0 0,0 1,0-1,0 0,1 1,-1-2,15-76,-12 66,3-4,-2-1,0 1,-1-1,-1 0,-1 0,0-1,-2 1,0 0,0 0,-2 0,-2-5,-1-2,2-1,0 0,1-1,2 1,1 0,1-1,1 1,1 0,1 0,3-5,-2 0,0 1,-2-1,-2 0,-1 0,-1 0,-1 1,-2-1,-2-6,-30-143,29 141,3 0,1 0,1 0,3 0,1-8,1-39,-4 62,0 19,0 0,0 0,0-1,1 1,0 0,0-1,0 1,0 0,1 0,0-1,0 1,0 0,1 0,0 0,0 0,0 0,1 1,-1-1,1 1,0-1,0 1,1 0,0 0,-1 1,1-1,0 1,0-1,1 1,2-1,194-36,-124 29,143-11,-107 10,0 5,1 5,3 5,26-2,637 0,-356-29,637 28,-383 1,-255 26,1015-27,-1150-28,180 28,-237-30,5 20,-129-2,1 5,0 4,25 6,16-1,148 9,-143 1,138-8,-28-2,114 25,144-15,146 23,-121-7,228-16,-491-14,407 3,-233 26,109 2,-101 1,-153-3,-12-27,-228 13,50-3,-101-14,-15 2,0 0,-1 1,1 0,0 0,0 1,0 0,0 0,0 0,0 1,0 0,-1 0,4 2,-4 0</inkml:trace>
  <inkml:trace contextRef="#ctx0" brushRef="#br0" timeOffset="-161510.023">18640 1978,'0'-4,"-1"1,1 0,0 0,-1 0,0-1,0 1,0 0,0 0,0 0,-1 0,1 1,-1-1,0 0,1 1,-1-1,-1 1,1-1,0 1,-1 0,1 0,-2-1,2 4,0 0,0 0,1 0,-1 1,0-1,1 1,-1-1,1 1,0 0,0-1,-1 1,1 0,0 0,1 0,-1 0,0 0,0 0,1 0,-1 0,1 0,0 0,0 0,-1 0,1 1,1-1,-1 0,0 0,1 2,-1-2,-12 145,1-56,4 1,4 0,6 45,-1-1,-2 864,-29-672,1 77,17-189,-3-53,7 0,9 71,0-53,-3 82,-25-92,25 375,1 769,-5-1196,-2-64,1-55,2-5</inkml:trace>
  <inkml:trace contextRef="#ctx0" brushRef="#br0" timeOffset="-157394.751">3795 8864,'-112'43,"56"-12,80-19,234-14,-88-25,312 27,-388 0,263-12,-138-4,221 13,-222 5,243-13,119-24,-26 12,408 6,-644 19,1227-2,-908 28,86-29,-284-26,20-1,765 28,-693-28,38-2,221 31,-507 28,-4-1,-25 0,-57-17,13 4,-101-12,93 23,68-24,-73 25,311-27,-339 28,56-28,-222-1,0 1,0-1,0 0,0 1,-1-2,1 1,0 0,0 0,-1-1,1 0,-1 1,0-1,1 0,-1 0,0 0,0 0,0-1,0 1,-1-1,1 1,-1-1,1 1,-1-1,0 0,0 0,0 0,0 0,-1 1,1-1,-1 0,1-2,-3-95,-27-20,0 8,-1-56,30 97,-11-72,-19-26,17 123,-19-116,21 99,5 57</inkml:trace>
  <inkml:trace contextRef="#ctx0" brushRef="#br0" timeOffset="-151844.176">3202 5138,'-73'34,"46"-27,-1-1,1 0,-1-3,0 0,-19-1,-57 7,-32 3,1-5,-88-9,61 0,27 7,117 2</inkml:trace>
  <inkml:trace contextRef="#ctx0" brushRef="#br0" timeOffset="-149056.36">3287 8977,'0'0,"1"-1,-1 1,1-1,-1 1,0-1,1 1,-1-1,0 1,0-1,0 1,1-1,-1 1,0-1,0 0,0 1,0-1,0 1,0-1,0 1,0-1,0 0,0 1,0-1,-1 1,1-1,0 1,0-1,0 1,-1-1,1 1,0-1,-1 1,1-1,0 1,-1-1,1 1,-1-1,1 1,-1 0,1-1,-1 1,1 0,-1 0,1-1,-1 1,1 0,-1 0,1 0,-1 0,1-1,-1 1,0 0,1 0,-1 0,1 0,-1 0,1 0,-2 1,-38-7,39 6,-120-1,-73-10,128 2,0 2,0 2,-1 4,-28 5,-25-2,96-3,18 0,0 0,0 0,0 1,0 0,0 0,0 1,0-1,0 1,0 1,0-1,1 1,-1 0,1 0,-1 1,1 0,-1 0,-1 9,7-1</inkml:trace>
  <inkml:trace contextRef="#ctx0" brushRef="#br0" timeOffset="-147561.218">3202 1808,'-369'0,"144"-28,-142 28,229-20,122 23</inkml:trace>
  <inkml:trace contextRef="#ctx0" brushRef="#br0" timeOffset="-143940.695">2610 1385,'-2'0,"0"0,1 0,-1 0,0 0,0 1,1-1,-1 1,0-1,1 1,-1 0,1 0,-1 0,1 0,-1 0,1 0,0 0,-1 0,1 0,0 1,0-1,0 0,0 1,0-1,0 1,0-1,1 1,-1-1,0 1,1 0,-1-1,1 1,0 0,0 0,-1-1,1 3,4 71,-1-53,2 575,-5-201,28-226,-28 55,-27-56,25 309,-25-225,26-239,0 25,0-1,3 1,1 0,6 21,27 109,-29-117,-2 0,-3 0,-1 0,-4 17,1 32,1 199,-26-131,26 310,1 1272,29-1492,-29 45,27-162,-26 196,27-168,-17 84,-4-222,-2 0,-1 1,-2 0,-1-1,-3 31,-9-6,8-50,1 2,0-1,1 0,0 0,0 0,1 1,0-1,0 0,1 1,0-1,1 3,5 32,-1 1,-2-1,-1 1,-3 0,-2 2,1 11,1-32</inkml:trace>
  <inkml:trace contextRef="#ctx0" brushRef="#br0" timeOffset="-142421.922">2891 8638,'-215'200,"11"13,113-89,81-110</inkml:trace>
  <inkml:trace contextRef="#ctx0" brushRef="#br0" timeOffset="-141122.023">2751 4913,'10'-2,"-11"2,1 1,0-1,0 0,-1 0,1 0,0 1,0-1,-1 0,1 0,0 1,0-1,0 0,0 0,0 1,0-1,-1 0,1 1,0-1,0 0,0 0,0 1,0-1,0 0,0 1,0-1,0 0,0 1,0-1,0 0,1 1,-1-1,0 0,0 0,0 1,0-1,0 0,0 0,1 1,-1-1,0 0,0 0,1 1,-1-1,0 0,0 0,1 0,-1 0,0 1,0-1,1 0,-1 0,0 0,0 0,1 0,-1 0,0 0,1 0,-76 106,-83 76,-69 62,186-179,39-56</inkml:trace>
  <inkml:trace contextRef="#ctx0" brushRef="#br0" timeOffset="-139808.307">2835 1413,'0'0,"0"-1,0 1,0-1,0 0,0 1,-1-1,1 1,0-1,0 1,0-1,-1 1,1-1,0 1,-1-1,1 1,0-1,-1 1,1-1,-1 1,1-1,-1 1,1 0,0-1,-1 1,0 0,1 0,-1-1,1 1,-1 0,1 0,-1 0,1 0,-1-1,0 1,1 0,-1 0,1 0,-1 0,0 0,1 1,-1-1,1 0,-1 0,1 0,-1 0,1 1,-1-1,0 0,1 0,-1 1,1-1,0 1,-1-1,1 0,-1 1,-29 19,-65 100,36-36,-157 153,161-176,-65 57,92-92,23-16</inkml:trace>
  <inkml:trace contextRef="#ctx0" brushRef="#br0" timeOffset="-126751.774">267 2994,'-21'7,"0"1,1 1,0 0,0 2,1 0,0 1,1 1,0 1,1 1,1 0,0 1,10-5,0 1,1 0,0 0,0 0,2 1,-1-1,2 1,0 0,0 0,1 0,1 0,0 0,1 0,0 0,1 0,0 0,2 1,-3-5,0-1,0 0,1 0,1 0,-1 0,1 0,0 0,1-1,0 0,0 1,1-1,0-1,0 1,0-1,1 0,0 0,0-1,1 1,0-1,-1-1,2 1,-1-1,6 2,-5-1,0-1,0 0,1 0,-1-1,1 0,-1 0,1-1,0 0,0-1,0 0,0-1,1 1,-1-2,0 1,0-1,0-1,0 1,0-2,-1 1,1-1,1-1,4-4,-1-1,0-1,-1 0,0-1,0 0,-1-1,-1 0,0 0,0-2,-2 1,1-1,-2 0,0 0,0-1,-2 0,1 0,-2-1,0 1,-1-1,-1 0,0 0,-1 0,-1 0,-1 0,0 0,-1 0,0 0,-2 0,1 1,-2-2,1 8,-1 1,0-1,0 1,-1 0,0 0,0 1,0 0,-1 0,-1 0,1 1,-1 0,0 1,0 0,0 0,-1 0,0 1,0 0,0 1,0 0,-1 1,1 0,-1 0,1 1,-1 0,0 0,0 1,1 1,-1 0,0 0,1 1,-1 0,1 0,0 1,-1 1,1-1,1 2,-1-1,1 1,-1 0,-6 6,-51 64,50-55</inkml:trace>
  <inkml:trace contextRef="#ctx0" brushRef="#br0" timeOffset="-126433.492">719 3305,'-10'28,"-3"10</inkml:trace>
  <inkml:trace contextRef="#ctx0" brushRef="#br0" timeOffset="-125984.317">775 2909,'242'-10,"-239"9,0-1,0 2,1-1,-1 0,0 1,0-1,1 1,-1 0,0 0,1 0,-1 1,0-1,0 1,0 0,1 0,-1 0,0 0,0 0,0 1,0-1,-1 1,1 0,0 0,-1 0,1 0,-1 0,0 1,1-1,-1 1,0-1,-1 1,1 0,0 0,-1 0,1 0,-4 192,-1-168,0-1,-2 0,-1 0,-2 0,0-1,-6 11,-8 27,15-40</inkml:trace>
  <inkml:trace contextRef="#ctx0" brushRef="#br0" timeOffset="-125721.033">775 3192,'43'-5,"24"-2,6-4,-6 0,-9 1,-9 3,-8 3,-7 1,-9 2</inkml:trace>
  <inkml:trace contextRef="#ctx0" brushRef="#br0" timeOffset="-125405.499">1480 2881,'-77'65,"75"-63,0-1,1 1,-1 0,1 0,-1 0,1 0,0 0,0 0,0 0,0 0,0 0,0 1,1-1,-1 0,1 1,-1-1,1 0,0 1,0-1,0 1,0-1,0 0,1 1,-1-1,1 0,0 1,0-1,-1 0,1 0,1 0,-1 1,0-1,0-1,1 1,-1 0,1 0,0 0,-1-1,1 1,0-1,67 36,-64-36,1 0,0 1,-1 0,1 0,-1 0,1 1,-1 0,0 0,0 0,-1 1,1-1,-1 1,1 0,-1 0,0 1,-1-1,1 1,-1 0,0 0,0 0,0 0,-1 1,0-1,0 1,0 0,-1-1,0 1,0 2,-2 1,-2 0,1 0,-1 0,-1 0,0-1,0 1,0-1,-1 0,-1 0,1-1,-1 1,0-1,-1 0,0-1,0 0,0 0,-1 0,0-1,0 0,-6 2,-4 4</inkml:trace>
  <inkml:trace contextRef="#ctx0" brushRef="#br0" timeOffset="-125167.331">1424 2881,'33'-19,"27"-7,6 2,-2 4,-8 6,-13 6</inkml:trace>
  <inkml:trace contextRef="#ctx0" brushRef="#br0" timeOffset="-122853.425">1734 3445,'9'-39,"2"0,1 0,2 1,2 0,2 1,1 2,1-1,2 2,2 1,1 1,13-12,-37 42,0 1,0-1,1 1,-1-1,0 1,1 0,-1 0,1 0,-1 0,1 0,-1 0,1 0,0 0,0 0,-1 1,1-1,0 1,0 0,0-1,-1 1,1 0,0 0,0 0,0 0,0 0,0 1,-1-1,1 0,0 1,0-1,0 1,-1 0,1 0,0 0,-1 0,1 0,-1 0,1 0,-1 0,1 0,-1 1,0-1,0 1,0-1,0 1,0-1,0 1,0 0,0-1,0 1,-1 0,1 0,-1-1,0 1,1 0,-1 2,15 241,-14-240,-1-4,0-1,-1 1,1 0,0 0,0 0,0 0,-1 0,1 0,0 0,1 0,-1 0,0 0,0 0,0 0,0 0,1 0,-1 0,1 0,-1 0,0 0,1 0,-1 0,1 0,0-1,-1 1,1 0,0 0,0-1,-1 1,1-1,0 1,0 0,0-1,0 1,0-1,-1 0,1 1,0-1,0 0,0 0,0 1,0-1,0 0,0 0,0 0,0 0,0 0,0-1,0 1,0 0,0 0,0-1,0 1,0 0,0-1,0 1,0-1,0 1,-1-1,1 1,0-1,0 0,-1 0,2 0,138-138,-139 137,0 1,0 0,1 0,-1 0,0 1,1-1,-1 0,1 0,-1 1,1-1,-1 1,1-1,-1 1,1 0,0 0,-1 0,1 0,-1 0,1 0,0 0,-1 0,1 0,-1 1,1-1,0 1,-1-1,1 1,-1 0,0-1,1 1,-1 0,0 0,1 0,-1 0,0 0,0 0,0 0,0 1,0-1,0 0,0 1,0-1,0 1,-1-1,1 1,-1-1,1 1,-1-1,0 1,1-1,-1 1,0 0,0-1,0 1,0-1,0 2,-25 228,31-207</inkml:trace>
  <inkml:trace contextRef="#ctx0" brushRef="#br0" timeOffset="-121380.492">211 6748,'-5'-1,"0"0,0 1,-1 0,1 0,0 0,0 0,0 1,0 0,0 0,0 1,0-1,0 1,1 0,-1 0,0 1,1-1,0 1,-1 0,1 0,1 0,-1 1,0 0,1-1,-1 1,1 0,0 1,1-1,-10 19,2 0,1 1,0 0,2 1,1-1,1 1,-2 23,5-35,-1 0,1-1,0 1,1 0,0 0,1 0,0 0,1 0,1 0,0 0,0-1,1 1,1-1,0 0,1 1,1-2,-1 1,2-1,0 0,5 7,-9-13,0 0,0 0,1 0,0-1,0 1,1-1,-1 0,1 0,0 0,0-1,0 1,0-1,0-1,1 1,0-1,-1 0,1 0,0 0,0-1,0 0,0 0,0-1,0 1,0-1,0-1,0 1,0-1,0 0,0-1,0 1,1-1,14-11,-1 0,0-2,-1 0,-1-1,-1 0,0-2,-1 0,5-8,-12 15,0 0,0 0,-2-1,1-1,-1 1,-1-1,0 0,-1-1,0 1,-1-1,-1 0,0 0,-1 0,0-1,-1 1,-1 0,0-1,-1 1,-1 0,0-1,-1 1,0 0,-1 1,-1-1,0 1,-1-1,0 1,-1 1,0 0,-1 0,-1 0,0 1,0 0,-1 1,-9-8,14 15,0-1,0 0,-1 1,1 0,-1 1,0-1,0 1,0 0,0 0,0 1,-1 0,1 0,0 1,-1-1,1 1,0 1,-1-1,1 1,0 0,0 0,0 1,-1 0,2 0,-1 0,0 1,0 0,1 0,-1 1,1-1,0 1,0 0,1 0,-4 4,-71 76,60-58</inkml:trace>
  <inkml:trace contextRef="#ctx0" brushRef="#br0" timeOffset="-120901.597">662 7199,'-5'10,"-1"7,0 6,6 0,3-10,1-7</inkml:trace>
  <inkml:trace contextRef="#ctx0" brushRef="#br0" timeOffset="-120370.252">859 6635,'209'-63,"-202"61,-2 0,-1 1,0-1,1 1,-1 0,1 0,-1 0,1 1,-1-1,1 1,0 0,-1 1,1-1,-1 1,1 0,-1 0,5 1,-8 0,0 0,0 0,0 1,0-1,0 0,0 0,-1 0,1 1,-1-1,1 0,-1 1,0-1,0 0,0 1,0-1,-1 1,1-1,-1 0,1 0,-1 1,0-1,0 0,0 0,0 0,0 0,0 0,-1 0,1 0,-1 3,-26 62,2 2,4 0,-1 18,13-29,2 1,3 0,3 0,3 36,-11-31,4-59</inkml:trace>
  <inkml:trace contextRef="#ctx0" brushRef="#br0" timeOffset="-120135.623">832 7058,'33'-9,"26"-4,8 1,-4 2,-6 3,-9 2,-13-2,-12 0</inkml:trace>
  <inkml:trace contextRef="#ctx0" brushRef="#br0" timeOffset="-119736.386">1480 6578,'-13'9,"-4"1,1 0,0 1,1 1,0 1,1 0,0 0,1 2,1-1,0 2,0 1,11-15,0 0,-1 0,1 1,0-1,1 1,-1-1,0 0,1 1,-1-1,1 1,0 0,0-1,0 1,0-1,0 1,1-1,-1 1,1-1,0 1,-1-1,1 0,0 1,1-1,-1 0,0 0,0 0,1 0,0 0,-1 0,1 0,0 0,0 0,78 44,-46-29,-27-14,-1 0,1 1,-1 0,0 0,0 1,0 0,-1 0,0 0,1 1,-2-1,1 1,-1 0,0 1,0-1,-1 1,0 0,0-1,0 1,-1 1,0-1,-1 0,1 0,-1 1,-1-1,1 1,-1-1,-1 1,1-1,-1 0,-1 1,1-1,-1 0,-1 0,1 0,-1 0,0 0,-1 0,1-1,0 0,0 0,-1 0,0 0,0-1,0 1,-1-1,0 0,0-1,0 1,0-1,-1 0,0 0,0-1,0 0,0 0,0 0,-5 1,-10 0</inkml:trace>
  <inkml:trace contextRef="#ctx0" brushRef="#br0" timeOffset="-119483.017">1367 6635,'34'-10,"15"-3,0 1</inkml:trace>
  <inkml:trace contextRef="#ctx0" brushRef="#br0" timeOffset="-118851.008">1650 7170,'42'-125,"30"-65,-30 136,-41 53,0 0,0 0,0 0,0 0,0 1,0-1,0 0,1 0,-1 1,0-1,1 1,-1-1,0 1,1 0,-1-1,1 1,-1 0,0 0,1 0,-1 0,1 0,-1 0,0 1,1-1,-1 0,1 1,-1-1,0 1,1-1,-1 1,0 0,0-1,0 1,1 0,-1 0,0 0,0 0,0 0,0 0,-1 0,1 0,0 1,0-1,0 1,3 7,-1 0,1 0,-1 0,-1 1,0-1,0 1,-1 0,0-1,-1 1,0 0,-1 0,1-1,-3 5,3 59,1-73,1 0,-1 0,0-1,1 1,-1 0,0-1,1 1,-1 0,0-1,1 0,-1 1,0-1,0 0,0 1,0-1,0 0,0 0,0 0,0 0,0 0,0 0,0 0,-1 0,1-1,0 1,-1 0,1 0,-1-1,1 1,-1 0,0-1,1 2,99-112,-99 111,1 0,-1 0,0 0,1 0,-1 0,0 0,1 1,-1-1,1 0,-1 1,1-1,-1 1,1 0,0 0,-1-1,1 1,-1 0,1 0,0 0,-1 1,1-1,-1 0,1 0,0 1,-1-1,1 1,-1 0,1-1,-1 1,0 0,1 0,-1 0,0 0,0 0,1 0,-1 0,0 0,0 1,0-1,0 0,-1 1,1-1,0 1,0-1,-1 1,1-1,-1 1,1-1,-1 1,0-1,0 1,0 0,0-1,0 1,0-1,0 2,7 135,-2-119</inkml:trace>
  <inkml:trace contextRef="#ctx0" brushRef="#br0" timeOffset="-117915.352">1537 6549,'5'0,"1"-4,5-3,5 1,5 2,3 0,3 2,1 1,-4 0</inkml:trace>
  <inkml:trace contextRef="#ctx0" brushRef="#br0" timeOffset="-108144.886">5516 5082,'0'-2,"0"0,0 0,0 0,0 0,-1 0,1 1,-1-1,1 0,-1 0,0 0,0 1,0-1,1 0,-2 1,1-1,0 1,0 0,0-1,-1 1,1 0,-1-1,1 1,-1 0,1 0,-1 0,0 1,0-1,1 0,-1 1,0-1,0 1,0-1,0 1,1 0,-1 0,0 0,0 0,0 0,-1 0,-73 20,67-12,0 0,0 0,1 0,0 1,1 1,0-1,0 1,1 0,0 1,1-1,0 1,0 0,2 1,-1-1,1 1,1-1,0 1,1 0,0 0,1 0,0 0,1 0,0-1,1 1,0 3,3 1,0 0,0 1,1-2,1 1,1-1,0 0,1 0,1-1,0-1,1 1,0-2,1 1,0-2,1 1,1-2,-1 0,9 4,-10-8,0-1,1-1,-1 1,1-2,0 0,1 0,-1-2,0 1,1-2,-1 0,1 0,-1-1,0-1,1 0,-1-1,0 0,0-1,-1-1,1 0,-1 0,0-2,0 1,-1-1,0-1,4-4,-6 6,0 0,-1-2,0 1,0-1,-1 0,0 0,0-1,-1 0,0 0,0 0,-1-1,-1 0,1 0,-2 0,1-1,-1 1,-1-1,0 0,-1 0,6-41,-4 36,-1-1,0 1,-1-1,-1 0,-1 1,0-1,-3-15,2 19,-1-1,0 1,-1 0,0 1,-1-1,0 1,-1-1,0 2,-1-1,-1 1,0 0,0 0,-1 1,0 0,-1 1,0 0,0 1,-1 0,0 0,0 1,-1 0,0 1,-1 1,-7-3,10 6,0 1,0 0,0 1,-1 0,1 1,0 0,0 0,0 1,0 0,0 1,1 0,-1 1,1 0,0 0,0 1,0 0,-4 3,-7 6,0 1,1 1,1 0,0 1,1 1,1 1,1 0,-5 9,7-6</inkml:trace>
  <inkml:trace contextRef="#ctx0" brushRef="#br0" timeOffset="-105329.364">5544 4913,'-140'246,"127"-210,13-36,1 0,-1-1,0 1,1-1,-1 1,0 0,1 0,-1-1,0 1,1 0,-1 0,1-1,-1 1,0 0,1 0,-1 0,1 0,-1 0,1-1,-1 1,1 0,-1 0,1 0,-1 0,0 1,1-1,-1 0,1 0,-1 0,1 0,-1 0,1 0,-1 1,0-1,1 0,-1 0,0 1,1-1,-1 0,0 0,1 1,-1-1,0 1,1-1,-1 0,0 1,0-1,1 0,-1 1,0-1,0 1,0-1,0 1,0-1,0 1,1-1,-1 0,0 1,0-1,0 1,-1-1,1 1,0-1,0 1,0-1,0 1,0-1,0 0,-1 1,20-14,-1 0,0-2,-1 0,-1-1,-1-1,0 0,4-7,18-20,-23 29,56-85,-70 100,0 0,0 0,-1 0,1 1,0-1,0 0,-1 0,1 0,0 0,-1 0,1 0,0 0,-1 0,1 0,0 0,0 0,-1 0,1 0,0 0,-1 0,1 0,0 0,0-1,-1 1,1 0,0 0,0 0,-1 0,1-1,0 1,0 0,-1 0,1 0,0-1,0 1,0 0,0 0,-1-1,1 1,0 0,0 0,0-1,0 1,0 0,0-1,0 1,0 0,0 0,0-1,0 1,0 0,0-1,0 1,0 0,0-1,0 1,0 0,0 0,0-1,1 1,-24 17,-1 11,2 0,0 2,2 0,1 1,2 1,0 3,-29 74,46-108,1 0,-1 1,1-1,0 0,0 0,0 1,-1-1,1 0,0 0,0 0,1 0,-1 0,0 0,0-1,0 1,1 0,-1 0,0-1,1 1,-1-1,0 1,1-1,-1 0,1 0,-1 1,1-1,-1 0,1 0,-1 0,0-1,1 1,-1 0,1 0,-1-1,1 1,-1-1,0 1,1-1,-1 0,0 0,0 1,0-1,1 0,-1 0,0 0,0 0,0 0,0 0,0-1,-1 1,1 0,0-1,19-16,0 0,-2-1,0 0,-2-2,0 0,-1-1,-1 0,-1-1,2-9,-15 32,0 0,0 0,0 0,-1 0,1 0,0 0,0 0,-1 0,1 0,0 0,0 0,0-1,-1 1,1 0,0 0,0 0,0 0,0 0,-1-1,1 1,0 0,0 0,0 0,0-1,0 1,-1 0,1 0,0 0,0-1,0 1,0 0,-18 20,-3 8,2 1,1 0,1 1,1 1,-6 21,18-18,31-40,9-27,-2-1,-1-2,-1-2,8-16,-21 19,-19 35,0-1,0 1,-1 0,1-1,0 1,-1 0,1-1,-1 1,1 0,0 0,-1-1,1 1,-1 0,1 0,0 0,-1 0,1-1,-1 1,1 0,-1 0,1 0,-1 0,1 0,-1 0,1 0,-1 0,1 1,-1-1,1 0,0 0,-1 0,1 0,-1 0,1 1,-1-1,1 0,0 1,-1-1,1 0,0 0,-1 1,1-1,0 1,-1-1,1 0,0 1,0-1,-1 1,1-1,0 0,0 1,0-1,0 1,0-1,0 1,0-1,0 1,-1-1,2 1,-1-1,0 1,-2 0,-119 158,98-125,-13 46,36-79,1 0,-1 0,1 0,-1 0,1 0,-1 0,1 0,0 0,0-1,-1 1,1 0,0 0,0-1,0 1,-1-1,1 1,0-1,0 1,0-1,0 1,0-1,0 0,0 1,0-1,0 0,0 0,0 0,0 0,1 0,-1 0,0 0,0 0,0-1,0 1,0 0,0-1,0 1,0 0,0-1,0 1,-1-1,1 0,0 1,0-1,0 0,-1 1,1-1,0 0,0 0,-1 0,1 1,-1-1,1 0,-1 0,1 0,-1 0,0 0,24-17,-1-2,-2 0,0-1,-1-1,-1-1,-1-1,1-2,-9 3,-10 23,0 0,0 0,0 0,-1 0,1 0,0 1,0-1,-1 0,1 0,0 0,0 0,0 0,-1 0,1 0,0 0,0 0,-1 0,1 0,0 0,0 0,-1 0,1 0,0 0,0 0,-1-1,1 1,0 0,0 0,0 0,-1 0,1 0,0 0,0-1,0 1,0 0,-1 0,1 0,0-1,0 1,0 0,0 0,0 0,0-1,-17 17,0 1,2 1,0 0,1 1,1 0,1 1,1 1,-3 6,-20 66,33-93,1 1,0 0,0 0,0 0,-1-1,1 1,0 0,0 0,0 0,1 0,-1-1,0 1,0 0,0 0,1 0,-1-1,0 1,1 0,-1 0,0-1,1 1,-1 0,1-1,-1 1,1 0,0-1,-1 1,1-1,0 1,-1-1,1 1,0-1,-1 1,1-1,0 0,0 0,0 1,-1-1,1 0,0 0,0 0,0 0,0 0,-1 0,1 0,0 0,0 0,0 0,0 0,-1 0,1-1,0 1,0 0,-1-1,1 1,0-1,0 1,0-1,45-26,160-161,-316 358,91-116,60-68,-36 11,-1-1,0 1,1 0,-1 0,1 0,0 1,0-1,0 1,0 0,1 1,-1-1,0 1,1 0,-1 1,1-1,1 1,-6 2,0 1,0-1,0 1,0-1,-1 1,1-1,-1 1,0-1,0 1,0-1,0 1,0 0,0-1,-1 1,1-1,-1 1,0-1,0 1,0-1,0 0,0 1,0-1,-1 0,1 0,-1 0,2-2,-6 14,-1-2,-1 1,0-1,-1 0,0-1,-1 0,0-1,0 0,-1 0,-3 1,14-11,0-1,0 1,-1-1,1 1,0 0,0-1,0 1,0 0,-1-1,1 1,0 0,0-1,-1 1,1 0,0-1,-1 1,1 0,0 0,-1 0,1-1,0 1,-1 0,1 0,0 0,-1 0,1 0,-1-1,1 1,0 0,-1 0,1 0,-1 0,1 0,0 0,-1 0,1 0,-1 1,1-1,0 0,-1 0,1 0,0 0,22-31,-23 31,1 0,0 0,-1 0,1 0,-1-1,1 1,0 0,-1 0,1 0,-1-1,1 1,0 0,-1 0,1-1,0 1,0 0,-1-1,1 1,0 0,0-1,-1 1,1-1,0 1,0 0,0-1,0 1,0-1,-1 1,1 0,0-1,0 1,0-1,0 1,0 0,0-1,0 1,1-1,-1 1,0-1,0 1,0 0,0-1,0 1,1-1,-1 1,0 0,0-1,1 1,-1 0,0-1,1 1,-1 0,0 0,1-1,-1 1,0 0,1 0,-38 11,-66 34,102-44,0 0,-1 0,1 0,-1 0,1 0,0 0,-1 0,0-1,1 1,-1-1,1 1,-1-1,0 1,1-1,-1 0,0 0,1 0,-1 0,0 0,0 0,1 0,-1 0,0-1,1 1,-1-1,1 1,-1-1,0 0,1 0,0 0,-1 1,1-1,-1-1,1 1,0 0,0 0,0 0,-1-1,1 1,0 0,1-1,-1 1,0-1,0 1,1-1,-1 0,1 1,-1-1,1 1,0-1,-1 0,1 0,0-1,38-90,-6 27,-32 67,-1-1,1 0,0 0,-1 0,1 0,0 0,-1 1,1-1,0 0,-1 0,1 0,-1 0,1 0,0 0,-1 0,1 0,0 0,-1 0,1-1,0 1,-1 0,1 0,0 0,-1 0,1 0,0-1,-1 1,1 0,0 0,-1-1,1 1,0 0,0 0,-1-1,1 1,0 0,0-1,0 1,0 0,-1-1,1 1,0 0,0-1,0 1,0 0,0-1,0 1,0 0,0-1,0 1,0-1,0 1,0 0,0-1,0 1,0 0,0-1,1 1,-1 0,0-1,0 1,-25 20,-70 82,99-106,0 0,0 0,0-1,-1 1,1-1,-1 0,0 0,-1-1,1 1,-1 0,0-1,-1 1,1-1,-1 0,0 0,0 1,-1-1,0-5,-42-1,37 10,0 0,1 1,-1-2,1 1,0 0,0-1,0 0,0 0,0 0,1 0,-1-1,1 1,0-1,0 0,0 0,0 0,1 0,0-1,0 1,0-1,0 1,1-1,0 0,0 1,0-1,0 0,1 0,-1 0,1 0,1 1,-1-1,1 0,0 0,0 0,0 1,1-1,1-3,43-96,-46 104,-1 0,1-1,0 1,0 0,-1 0,1 0,0 0,0 0,-1-1,1 1,0 0,0 0,-1-1,1 1,0 0,0 0,0-1,0 1,-1 0,1 0,0-1,0 1,0 0,0 0,0-1,0 1,0 0,0-1,0 1,0 0,0-1,0 1,0 0,0 0,0-1,-24 23,14-11,3-5,0 1,1 0,0 0,0 0,1 1,-1 0,2 0,-1 0,1 0,0 1,1 0,-1 2,4-11,0 1,0-1,0 0,0 1,0-1,0 1,0-1,0 1,0-1,0 1,0-1,0 1,0-1,0 0,0 1,0-1,0 1,1-1,-1 1,0-1,0 0,0 1,1-1,-1 0,0 1,1-1,-1 0,0 1,1-1,-1 0,0 1,1-1,-1 0,1 0,-1 0,0 1,1-1,-1 0,1 0,-1 0,1 0,-1 0,1 0,-1 0,0 0,1 0,-1 0,1 0,-1 0,1 0,-1 0,1 0,-1 0,0-1,1 1,-1 0,1 0,-1-1,0 1,1 0,-1 0,0-1,1 1,-1 0,0-1,1 1,-1 0,0-1,0 1,1-1,30-24,-29 23,20-21,0-1,-1-1,-2-1,0-1,-2 0,6-14,-22 40,0 0,0 0,-1 1,1-1,0 0,0 0,0 0,-1 0,1 0,0 0,-1 0,1 0,-1-1,1 1,-1 0,0 0,1 0,-1-1,0 1,0 0,0 0,0-1,0 1,0 0,0 0,0-1,0 1,-1 0,1 0,-1 0,1 0,-1-1,1 1,-1 0,1 0,-1 0,0 0,0 0,0 0,1 0,-1 1,0-1,0 0,0 0,0 1,0-1,0 0,-1 1,1-1,0 1,0 0,0-1,-1 1,-4 2,-1 1,1 0,0 0,0 1,0 0,0 0,0 0,1 1,0-1,0 1,0 1,0-1,-1 3,3-4,-21 27,1 1,2 1,1 1,-12 29,30-62,1 0,0 1,0-1,0 1,1-1,-1 1,0-1,0 1,1 0,-1-1,1 1,0 0,-1 0,1-1,0 1,0 0,0-1,0 1,0 0,1 0,-1-1,0 1,1 0,-1-1,1 1,0 0,0-1,-1 1,1-1,0 1,0-1,0 0,1 1,-1-1,0 0,0 0,1 1,-1-1,1 0,-1-1,1 1,-1 0,1 0,-1-1,1 1,0-1,-1 1,1-1,0 0,0 1,-1-1,1 0,1 0,11-2,-1 0,0-1,0 0,0-1,0-1,0 0,-1 0,0-1,0-1,-1 0,1-1,2-3,75-64,-88 76,0-1,-1 1,1-1,-1 1,1-1,0 1,-1-1,1 1,-1 0,1-1,-1 1,0 0,1 0,-1-1,0 1,1 0,-1 0,0-1,0 1,0 0,0 0,1 0,-1-1,0 1,0 0,-1 0,1 0,0-1,0 1,0 0,-1 0,1 0,0-1,-1 1,1 0,0-1,-1 1,1 0,-1 0,-23 66,18-54,0 1,1 0,1 0,0 1,1-1,1 1,0-1,1 3,0-15,1-1,0 1,0-1,-1 1,1-1,0 1,0-1,0 1,1-1,-1 1,0-1,0 0,1 1,-1-1,1 1,-1-1,1 0,0 1,0-1,-1 0,1 0,0 1,0-1,0 0,0 0,0 0,1 0,-1 0,0 0,0-1,1 1,-1 0,0-1,1 1,-1-1,1 1,-1-1,0 0,1 1,-1-1,1 0,-1 0,1 0,-1 0,1 0,-1-1,1 1,0 0,64-37,-33 9,-1-2,-1 0,-2-2,-2-2,19-28,-36 39,-25 23,-8 18,1 1,0 2,2 0,0 1,1 1,2 0,0 2,-9 19,-3 1,27-43,-25 48,27-49,-1 0,1 0,-1 0,1-1,0 1,-1 0,1 0,0 0,0 0,0-1,0 1,0 0,0 0,0 0,0 0,0 0,0 0,0 0,1-1,-1 1,0 0,0 0,1 0,-1-1,1 1,-1 0,1 0,-1-1,1 1,-1 0,1-1,0 1,-1-1,1 1,0-1,0 1,-1-1,1 1,0-1,0 0,0 1,-1-1,1 0,0 0,0 1,0-1,0 0,0 0,0 0,-1 0,1 0,0 0,0-1,0 1,0 0,0 0,0-1,18-2</inkml:trace>
  <inkml:trace contextRef="#ctx0" brushRef="#br0" timeOffset="-100726.558">5743 4997,'-3'-7,"0"0,0 1,-1-1,0 1,0-1,0 1,-1 0,0 0,0 1,0 0,-1 0,0 0,0 0,0 1,0 0,-1 0,1 1,-1 0,0 0,-2 0,-4 1,-1 0,1 1,-1 0,1 1,-1 1,1 0,0 1,-1 0,1 1,0 1,1 0,-1 1,0 0,1 1,0 0,1 1,-1 0,1 1,1 0,0 1,-6 6,-48 86,42-58,17-33,0-1,1 0,1 1,0 0,0 0,1 0,0 0,0 0,1 1,1-1,0 0,0 1,1-1,0 0,1 0,0 1,1-1,0-1,0 1,1 0,0-1,1 0,0 0,1 0,0 0,0-1,0 0,1 0,1-1,5 5,1 2,-1-1,2-1,0 0,1-1,0 0,0-2,1 0,0 0,15 3,-23-9,0 1,0 0,-1-1,1 0,0-1,0 0,1 0,-1-1,0 0,0-1,1 0,-1 0,0-1,1 0,-1-1,0 0,0 0,0-1,0 0,3-3,28-12,37-30,-63 35,-2-2,0 0,-1 0,0-1,-1 0,-1-1,-1 0,0 0,2-9,-7 15,2 1,-1 0,-1-1,1 1,-2-1,1 0,-1 0,-1 0,0 0,-1-1,0 1,-1 0,0 0,0 0,-1 0,-1 0,0 0,-4-9,-71-92,75 109,0 1,1-1,-1 1,0 0,-1 0,1 0,0 0,-1 1,1-1,0 1,-1 0,0 0,1 0,-1 0,0 1,1 0,-1 0,0 0,1 0,-1 0,0 0,0 1,1 0,-1 0,1 0,-1 0,1 1,-1-1,1 1,0 0,0 0,0 0,0 0,-3 3,1-2,1 1,-1 0,1 0,0 0,0 0,0 0,0 1,1 0,0 0,0 0,0 0,0 0,1 1,0-1,0 1,1 0,-1-1,1 1,0 0,1 0,-1 0,1 0,1 0,-1-1,1 1,0 0,0 0,2 3,3 10</inkml:trace>
  <inkml:trace contextRef="#ctx0" brushRef="#br0" timeOffset="-98663.068">5798 5167,'-5'-3,"0"1,-1-1,1 1,-1 1,1-1,-1 1,1 0,-1 0,0 0,0 1,0 0,1 0,-1 1,0-1,0 1,1 0,-1 1,1-1,-1 1,1 1,0-1,-1 1,1-1,0 1,0 1,98-100,-72 64,-36 40,-222 186,185-139,75-60,33-36,-88 52,-152 96,174-101,20-10,19-13,34-35,-61 52,0 1,0-1,0 0,0 1,0 0,0-1,0 1,0 0,0 0,0 0,0 0,-1 0,1 1,0-1,-1 0,1 1,-1-1,1 1,-1 0,0-1,0 1,0 0,0 0,1 1,10 11,-8-10,-1-1,1 0,1 0,-1 0,0 0,1-1,0 0,-1 0,1 0,0-1,0 1,0-1,0 0,0 0,0-1,0 0,0 0,0 0,0 0,1-1,-1 0,0 0,-1 0,1-1,0 1,0-1,0-1,-1 1,1 0,-1-1,0 0,0 0,0 0,0-1,-1 1,1-1,-1 0,0 0,1-2,85-103,-87 107,-3 3,0 0,1 0,-1 0,0 0,1 0,-1 0,1 0,-1 0,1 0,-1 0,1 0,0 0,0 0,-1 1,1-1,0 0,0 0,0 0,0 0,0 1,0-1,1 0,-1 0,0 0,1 0,-1 0,1 0,-1 0,1 0,-1 1,1-2,0 1,-1 0,1 0,0 0,0 0,0 0,-1-1,1 1,0 0,0-1,0 1,1 0,4-2,-1 1,0-1,1 0,-1 0,0-1,0 0,0 0,0 0,0 0,0-1,-1 0,1 0,-1 0,1 0,-1-1,0 0,-1 1,1-2,-1 1,0 0,0-1,0 1,0-1,-1 0,0 0,0 0,2-5,-4 8,0 1,0 0,0-1,0 1,-1 0,1-1,0 1,0 0,-1-1,1 1,-1 0,1-1,-1 1,0 0,1 0,-1 0,0 0,0 0,0 0,0 0,0 0,0 0,0 0,0 0,0 1,0-1,-1 0,1 1,0-1,0 1,-1-1,1 1,0 0,-1-1,1 1,0 0,-1 0,1 0,0 0,-1 0,1 0,-1 1,1-1,-1 0,-59 16,0 16,71-41,-6 6,-1 1,1-1,-1 0,0 0,0 0,0 0,-1-1,1 1,-1-1,0 0,0 1,0-1,0 0,-1 0,1 0,-1-1,0-1,-1 4,-1 1,0 0,0 0,0 0,-1 1,1-1,0 0,0 0,0 0,-1 1,1-1,0 1,-1-1,1 1,0-1,-1 1,1 0,-1 0,1 0,0 0,-1 0,1 0,-1 0,1 0,0 0,-1 1,1-1,-1 0,1 1,0-1,-1 1,1 0,0-1,0 1,0 0,-1 0,1 0,0 0,0 0,-3 1,-122 72,126-74,0 0,1 0,-1 0,0 1,0-1,1 0,-1 0,0 0,0 1,0-1,0 0,1 1,-1-1,0 0,0 0,0 1,0-1,0 0,0 1,0-1,0 0,0 1,0-1,0 0,0 0,0 1,36-17,13-26,-80 46,13 7,2 1,-1 1,2 0,0 1,0 1,1 0,1 1,1 0,0 1,1 0,1 1,-8 18,17-34,0 0,0 0,0 0,0 0,0 0,0 0,1 0,-1 1,1-1,-1 0,1 0,0 1,0-1,0 0,0 0,1 1,-1-1,0 0,1 0,0 0,-1 0,1 0,0 1,0-1,-1-2,0 0,0 0,0-1,0 1,0 0,0-1,0 1,0 0,-1 0,1-1,0 1,0 0,0 0,0-1,0 1,0 0,1-1,-1 1,0 0,0 0,0-1,0 1,0 0,0 0,0-1,1 1,-1 0,0 0,0-1,0 1,0 0,1 0,-1 0,0-1,0 1,1 0,-1 0,0 0,0 0,1 0,-1 0,0-1,0 1,1 0,-1 0,0 0,1 0,-1 0,0 0,0 0,1 0,-1 0,0 0,1 0,-1 0,0 1,1-1,-6-29,-7-6,10 31,0 0,0 0,0-1,0 1,1-1,0 1,0-1,0 0,0 1,1-1,0 0,0 1,0-1,0 0,1 1,0-1,0 0,1-4,7-2</inkml:trace>
  <inkml:trace contextRef="#ctx0" brushRef="#br0" timeOffset="-86604.953">10709 4857,'-5'0,"-6"0,-6 0,0 4,-3 3,-1-1,1 3,1 1,2 3,5 0,-1-3,3-3</inkml:trace>
  <inkml:trace contextRef="#ctx0" brushRef="#br0" timeOffset="-86190.898">10371 5082,'-10'19,"-3"11,1 6,2 1,3-1,3-1,2-8</inkml:trace>
  <inkml:trace contextRef="#ctx0" brushRef="#br0" timeOffset="-85876.064">10427 5505,'0'19,"5"12,6 0,6-5,1-3,-4-4</inkml:trace>
  <inkml:trace contextRef="#ctx0" brushRef="#br0" timeOffset="-85620.971">10625 5759,'14'0,"10"0,1-5,-4-1</inkml:trace>
  <inkml:trace contextRef="#ctx0" brushRef="#br0" timeOffset="-85434.618">10850 5704,'9'-5,"4"-2</inkml:trace>
  <inkml:trace contextRef="#ctx0" brushRef="#br0" timeOffset="-85271.629">10992 5647,'14'-10,"5"-2</inkml:trace>
  <inkml:trace contextRef="#ctx0" brushRef="#br0" timeOffset="-85105.515">10992 5647,'24'-19,"12"-7,1-3,-1 3,-8 6</inkml:trace>
  <inkml:trace contextRef="#ctx0" brushRef="#br0" timeOffset="-84954.857">11245 5421</inkml:trace>
  <inkml:trace contextRef="#ctx0" brushRef="#br0" timeOffset="-84770.657">11245 5421,'15'-24,"4"-13,-1 0</inkml:trace>
  <inkml:trace contextRef="#ctx0" brushRef="#br0" timeOffset="-84605.659">11302 5167,'0'0</inkml:trace>
  <inkml:trace contextRef="#ctx0" brushRef="#br0" timeOffset="-84456.21">11245 5026,'0'0</inkml:trace>
  <inkml:trace contextRef="#ctx0" brushRef="#br0" timeOffset="-84207.632">11076 4884,'0'0</inkml:trace>
  <inkml:trace contextRef="#ctx0" brushRef="#br0" timeOffset="-83958.504">11076 4884,'-14'-4,"-5"-3</inkml:trace>
  <inkml:trace contextRef="#ctx0" brushRef="#br0" timeOffset="-83957.504">10963 4857,'0'0</inkml:trace>
  <inkml:trace contextRef="#ctx0" brushRef="#br0" timeOffset="-78336.386">11245 4123,'-136'30,"126"-25,1 1,-1 0,1 1,1 0,-1 0,1 1,0 0,1 0,0 1,0 0,1 0,0 1,1-1,0 1,0 1,1-1,-2 9,-24 103,28-112,-1 1,2 0,0-1,0 1,1 0,0 0,1-1,0 1,1 0,0-1,0 1,1-1,1 0,0 0,0 0,1 0,0-1,1 0,0 0,0 0,1-1,0 1,1-2,-1 1,2-1,-1 0,1-1,2 1,138 69,-133-71,0-1,0-1,1 0,-1-1,0 0,1-2,-1 0,1-1,-1 0,1-1,-1-1,0-1,0 0,0-1,-1-1,0 0,0-2,0 1,2-4,93-83,-86 68,-13 13,-1-1,0 0,0 0,-2-1,0 0,-1-1,0 0,3-12,12-62,-20 74,-1 0,-1 0,0 0,-1 1,-1-1,-1 0,0 0,-1 1,0 0,-1 0,-1 0,-1 0,0 1,0 0,-6-6,13 20,-8-11,-1 0,0 1,-1 0,0 0,-1 1,0 1,0 0,-1 0,0 1,0 0,-1 1,-1 0,-3 1,0 0,0 1,-1 0,1 2,-1 0,0 1,0 1,1 0,-14 3,-17-1,32-3,0 1,0 1,1 0,-1 1,0 1,1 0,-1 1,1 1,0 0,0 1,1 1,0 0,0 1,1 0,0 2,0-1,1 1,0 1,1 0,0 1,1 0,0 1,-3 9,2 1,0 1,2 0,1 0,0 0,2 1,0 9,3-15,0 1,2-1,0 1,1 0,2-1,0 1,0-1,2 1,1-1,0 0,1-1,8 18,-9-26,0 0,0-1,1 0,0 0,0 0,1 0,0-1,1 0,0-1,0 0,0 0,1 0,0-1,0-1,1 1,0-2,0 1,0-1,10 2,100 42,-103-47,-2-3</inkml:trace>
  <inkml:trace contextRef="#ctx0" brushRef="#br0" timeOffset="-74401.043">12120 3192,'-20'50,"-96"99,-108 213,153-251,32-50,33-60,2-5</inkml:trace>
  <inkml:trace contextRef="#ctx0" brushRef="#br0" timeOffset="-72204.596">12204 3050,'-44'37,"-165"85,124-82,84-39,0 0,0 0,0-1,0 1,1 0,-1 0,0 0,1 0,-1 0,0 0,1 0,-1 0,1 0,0 0,-1 0,1 0,0 1,0-1,-1 0,1 0,0 0,0 0,0 0,1 1,-1-1,0 0,0 0,1 0,-1 0,0 0,1 0,-1 0,1 0,0 0,-1 0,1 0,0 0,-1 0,1 0,0 0,0-1,0 1,0 0,0-1,45 37,-41-34,72 43,-50-31,0 1,-1 1,-2 1,1 2,9 10,-35-31,1 0,0 0,0 0,0 0,-1 0,1 0,0 0,0 0,1 0,-1 0,0 0,0 0,0 0,1 0,-1 0,0 0,1 0,-1 0,1 1,-1-1,1 0,-1 0,1 0,0 1,-1-1,1 0,0 0,0 1,-1-1,1 1,0-1,0 1,0-1,0 1,0 0,0-1,0 1,0 0,0 0,0-1,0 1,0 0,0 0,0 0,0 0,0 0,0 1,0-1,0 0,0 0,0 1,0-1,-1 1,1-1,0 0,0 1,0 0,0-1,0 1,-1-1,1 1,0 0,-1 0,1-1,0 1,-1 1,-50-232,43 123,-9 90,5 16</inkml:trace>
  <inkml:trace contextRef="#ctx0" brushRef="#br0" timeOffset="-70301.689">12684 3558,'11'-2,"0"0,-1-1,1 0,-1-1,0 0,0-1,-1 0,1 0,-1-1,0-1,-1 1,1-1,-1-1,-1 0,1 0,-1 0,-1-1,0 0,0 0,0 0,-1-1,-1 0,0 0,2-7,31-68,-36 85,0 0,0 1,0-1,0 1,0-1,0 1,0-1,-1 1,1-1,0 1,0 0,-1 0,1-1,0 1,-1 0,1 0,-1 0,1-1,-1 1,1 0,-1 0,0 0,1 0,-1 0,0 0,0 0,0 0,0 0,0 0,0 0,0 0,0 0,0 0,0 0,0 0,0 0,41 259,3-63,-43-188,1 1,0-1,0 1,1-1,0 0,1 0,0 0,0-1,1 1,4 4,-8-12,1-1,0 0,-1 0,1 0,-1 0,1 0,-1 0,1-1,-1 1,1 0,-1-1,1 1,-1-1,1 0,-1 1,0-1,1 0,-1 0,0 0,0 0,0 0,1 0,-1 0,0 0,0-1,-1 1,1 0,0-1,0 1,-1 0,1-1,-1 1,1-1,-1 1,1-1,-1 1,0-1,0-1,4-5,110-252,-22 31,-72 156,-35 95,5 26,7-24</inkml:trace>
  <inkml:trace contextRef="#ctx0" brushRef="#br0" timeOffset="-69952.681">13475 3643,'0'29,"0"19,0 6,0-2,0-4,0-15,0-18,0-12</inkml:trace>
  <inkml:trace contextRef="#ctx0" brushRef="#br0" timeOffset="-69397.67">13504 3558,'225'5,"-221"-5,-1 0,0 0,0 1,1-1,-1 1,0-1,0 1,0 0,0 0,0 1,0-1,0 1,0-1,0 1,0 0,-1 0,1 0,-1 0,1 1,-1-1,0 1,0-1,0 1,0 0,-1 0,1-1,-1 1,0 0,0 1,0-1,0 0,0 0,-1 0,1 1,-1-1,0 0,0 0,0 1,0-1,-1 0,1 0,-1 1,-3 4,-1 1,-1-1,1 1,-1-2,0 1,-1-1,0 0,0 0,-1-1,1 0,-3 1,-45 43,54-48,0-1,0 0,0 1,0-1,0 1,0-1,0 1,0-1,0 1,1 0,-1-1,1 1,-1 0,1 0,0 0,-1-1,1 1,0 0,0 0,0-1,1 1,-1 0,0 0,1 0,-1-1,1 1,-1 0,1-1,0 1,0-1,0 1,0-1,0 1,0-1,0 1,0-1,1 0,0 1,64 36,-40-26,-24-11,0 0,0 0,0 0,0 0,0 0,0 1,-1-1,1 1,0-1,-1 1,1-1,-1 1,1 0,-1 0,0 0,0 0,0 0,0 0,0 0,0 0,0 0,-1 0,1 0,-1 1,0-1,1 0,-1 0,0 1,0-1,-1 0,1 1,0-1,-1 0,1 0,-1 0,0 0,0 0,0 1,0-1,0 0,0-1,0 1,-1 0,1 0,-1-1,1 1,-1 0,0-1,0 0,-1 2,-7 3,0-1,-1 0,1 0,-1-1,-1 0,1 0,0-2,-1 1,1-2,-1 1,0-2,1 1,-1-2,0 1,0-2,1 1,-1-2,1 1,0-2,-2 0,-9-7,3-1</inkml:trace>
  <inkml:trace contextRef="#ctx0" brushRef="#br0" timeOffset="-66848.7">12911 2994,'169'27,"216"-26,-423-39,-38-29,58 52</inkml:trace>
  <inkml:trace contextRef="#ctx0" brushRef="#br0" timeOffset="-65781.196">12544 2401,'-10'14,"-3"15,-4 2,1 1,3-1,-1-5,2-2,3-1,-2-4,1 0,-3 1,2 2,-4-3,3 0,-3-2,1-5</inkml:trace>
  <inkml:trace contextRef="#ctx0" brushRef="#br0" timeOffset="-65194.118">12826 1921,'0'-10,"0"3,0 6,-5 3,-1 7,-5 2,0 3,-4 5,2 3,2 3,8-3,5-9,2-8</inkml:trace>
  <inkml:trace contextRef="#ctx0" brushRef="#br0" timeOffset="-59779.206">6194 5280,'14'0,"15"0,7 0,2 0,-1 0,-1 0,-3 0,-1 0,-2 0,-1 0,-1 0,0 0,-1 0,1 0,-4 0</inkml:trace>
  <inkml:trace contextRef="#ctx0" brushRef="#br0" timeOffset="-59450.065">7266 5280,'29'0,"14"0,4 0,0 0,-4 0,-4 0,-4 0,-4 0,-1 0,-2 0,0 0,-1 0,-4 0</inkml:trace>
  <inkml:trace contextRef="#ctx0" brushRef="#br0" timeOffset="-59167.725">8253 5308,'34'-5,"16"-1,4 0,-3 1,-4 2,-6 0,-5 2,-4 1,-3 0,-1 0,0 0,-1 1,-5-1</inkml:trace>
  <inkml:trace contextRef="#ctx0" brushRef="#br0" timeOffset="-58925.451">9129 5280,'29'0,"19"0,6-5,-2-1,-4-1,-5 2,-7 2,-3 1,-3 0,-7 2</inkml:trace>
  <inkml:trace contextRef="#ctx0" brushRef="#br0" timeOffset="-58210.691">9862 5308,'34'-5,"11"-1</inkml:trace>
  <inkml:trace contextRef="#ctx0" brushRef="#br0" timeOffset="-50192.136">12882 6973,'0'-5,"5"-1,-4 0,-6 1,-7 2,-7 0,1 7,-2 2,-3 0,3 4,1 0,-3-1,4 2,4-1</inkml:trace>
  <inkml:trace contextRef="#ctx0" brushRef="#br0" timeOffset="-49881.933">12600 7086,'-5'10,"-6"7,-1 6,1 4,7-2,5-7</inkml:trace>
  <inkml:trace contextRef="#ctx0" brushRef="#br0" timeOffset="-49659.73">12544 7340,'4'9,"3"9,-1 1</inkml:trace>
  <inkml:trace contextRef="#ctx0" brushRef="#br0" timeOffset="-49408.36">12657 7481,'0'9,"0"9,0 1</inkml:trace>
  <inkml:trace contextRef="#ctx0" brushRef="#br0" timeOffset="-49180.855">12826 7594,'0'14,"5"5,1 0</inkml:trace>
  <inkml:trace contextRef="#ctx0" brushRef="#br0" timeOffset="-48903.494">13024 7650,'9'10,"4"3</inkml:trace>
  <inkml:trace contextRef="#ctx0" brushRef="#br0" timeOffset="-48661.173">13277 7679,'10'-5,"3"-1</inkml:trace>
  <inkml:trace contextRef="#ctx0" brushRef="#br0" timeOffset="-48660.173">13447 7537,'0'0</inkml:trace>
  <inkml:trace contextRef="#ctx0" brushRef="#br0" timeOffset="-48412.4">13447 7537,'10'-19,"2"-11,1-1</inkml:trace>
  <inkml:trace contextRef="#ctx0" brushRef="#br0" timeOffset="-48411.4">13559 7256,'0'-5,"0"-2</inkml:trace>
  <inkml:trace contextRef="#ctx0" brushRef="#br0" timeOffset="-48178.267">13531 7086</inkml:trace>
  <inkml:trace contextRef="#ctx0" brushRef="#br0" timeOffset="-48177.267">13531 7086,'-19'-10,"-11"-7,-1-2</inkml:trace>
  <inkml:trace contextRef="#ctx0" brushRef="#br0" timeOffset="-48007.713">13362 6945,'-5'0,"-1"0</inkml:trace>
  <inkml:trace contextRef="#ctx0" brushRef="#br0" timeOffset="-47840.194">13193 6889,'0'0</inkml:trace>
  <inkml:trace contextRef="#ctx0" brushRef="#br0" timeOffset="-47659.565">13051 6889,'-19'9,"-11"4,-6-1,4-2</inkml:trace>
  <inkml:trace contextRef="#ctx0" brushRef="#br0" timeOffset="-46579.338">13024 6889,'-15'0,"-9"0,-1 4,0 3,-2-1,5 3,5 1</inkml:trace>
  <inkml:trace contextRef="#ctx0" brushRef="#br0" timeOffset="-40477.092">14011 6973,'2'-1,"-1"0,0 0,1 0,-1 0,0 0,0-1,0 1,0 0,0-1,0 1,0 0,0-1,-1 1,1-1,0 0,-1 1,1-1,-1 1,0-1,0 0,1 1,-1-1,0 0,0 1,-1-1,1 0,0 1,0-1,-1 0,1 1,-1-1,0 1,1-1,-1 1,0-1,0 1,0 0,0-1,0 1,0 0,0 0,0-1,-1 1,1 0,0 0,-1 1,1-1,-1 0,1 0,-1 1,1-1,-1 1,0-1,1 1,-1-1,0 1,-10 1,0 1,1 0,-1 1,1 0,-1 1,1 0,0 0,0 1,1 1,0 0,0 1,0-1,0 2,1-1,1 2,-1-1,1 1,1 0,-1 1,-2 5,-94 139,97-139,0 0,1 0,1 1,1 0,0 0,1 0,0 0,2 1,0-1,0 1,2-1,0 1,1-1,1 1,0-3,0-1,1 1,1-1,0 0,1 0,0 0,1-1,0 0,1 0,1-1,0 0,0-1,1 0,0 0,1-1,0 0,0-1,1 0,0-1,1 0,-1-1,1-1,0 0,10 2,141 24,34-33,-184-1,0-1,0-1,0 0,0 0,-1-2,0 0,0 0,0-1,-1 0,-1-2,1 1,-1-1,-1-1,0 1,-1-2,3-3,26-25,-28 28,0 0,-1 0,-1-1,0 0,-1-1,0 0,-1 0,0 0,-1 0,-1-1,-1 0,0 0,0 0,-2-1,0 1,-1-8,-3 4,-2 1,0 1,-2-1,0 1,0 0,-2 0,0 1,-1 0,0 1,-1 0,-1 1,-1 0,0 0,0 2,-15-11,13 8,2 0,0 0,-2 0,1 1,-2 1,1 1,-2 0,0 1,0 1,-1 0,0 1,-1 1,1 1,-2 1,1 1,-1 0,0 1,0 1,-2 1,12 4,-1-1,1 2,0-1,0 1,0 1,1 0,-1 0,1 1,0 0,0 1,0 0,1 0,-5 6,-1-2</inkml:trace>
  <inkml:trace contextRef="#ctx0" brushRef="#br0" timeOffset="-34670.492">14068 6973,'-14'2,"0"1,0 1,1 0,-1 1,1 0,0 1,1 0,-1 1,1 1,0 0,-6 6,-108 78,125-92,1 0,-1 1,0-1,1 0,-1 1,1-1,0 1,-1-1,1 1,-1-1,1 1,0-1,-1 1,1-1,0 1,0 0,-1-1,1 1,0 0,0-1,0 1,0-1,0 1,0 0,0-1,0 1,0 0,0-1,0 1,0 0,0-1,1 1,-1-1,0 1,0 0,1-1,-1 1,0-1,1 1,-1-1,1 1,-1-1,0 1,1-1,-1 0,1 1,-1-1,1 0,0 1,-1-1,1 0,-1 1,1-1,0 0,-1 0,1 0,-1 0,1 0,0 0,-1 0,1 0,0 0,-1 0,1 0,0 0,44-3,143-89,-158 76,-1-1,-1-1,-1-2,0-1,14-16,-29 19,-22 15,-30 17,-159 125,147-98,30-24,0 0,1 1,1 2,1 0,-16 21,33-40,1 0,0 0,0-1,0 1,0 0,0 1,0-1,1 0,-1 0,0 0,0 0,1 1,-1-1,1 0,-1 1,1-1,0 0,-1 1,1-1,0 0,0 1,0-1,0 1,0-1,0 0,1 1,-1-1,0 0,1 1,-1-1,1 0,-1 1,1-1,0 0,-1 0,1 1,0-1,0 0,0 0,0 0,0 0,0 0,0-1,0 1,0 0,0 0,1-1,-1 1,0 0,1-1,-1 0,0 1,1-1,-1 0,0 1,1-1,-1 0,1 0,-1 0,0 0,1 0,-1-1,0 1,1 0,-1-1,0 1,1-1,0 0,24-7,1-1,-1-1,-1-2,1-1,17-12,16-7,14-17,-73 49,0 0,0 0,-1 0,1 0,0 0,-1 0,1 0,0 0,0 0,-1 0,1 0,0 0,0 0,-1 0,1 0,0-1,-1 1,1 0,0 0,0 0,-1 0,1 0,0-1,0 1,0 0,-1 0,1 0,0-1,0 1,0 0,0 0,-1-1,1 1,0 0,0 0,0-1,0 1,0 0,0 0,0-1,0 1,0 0,0-1,0 1,0 0,0 0,0-1,0 1,-30 10,-2 4,1 1,0 2,1 1,1 1,1 1,-4 6,5 12,27-38,0 1,0 0,-1-1,1 1,0 0,0 0,0-1,0 1,-1 0,1 0,0 0,1-1,-1 1,0 0,0 0,0-1,0 1,0 0,1-1,-1 1,0 0,1 0,-1-1,1 1,-1-1,1 1,-1 0,1-1,-1 1,1-1,-1 1,1-1,0 1,-1-1,1 0,0 1,-1-1,1 0,0 0,-1 1,1-1,0 0,0 0,-1 0,1 0,0 0,0 0,-1 0,1 0,0 0,0 0,0 0,-1 0,1-1,0 1,-1 0,1-1,0 1,137-59,-67 20,-210 135,76-44,63-51,1 0,0 0,0 0,0 0,1 0,-1-1,0 1,0-1,0 1,0-1,1 1,-1-1,0 1,0-1,1 0,-1 0,0 0,1 0,-1 0,0 0,1 0,-1 0,0 0,0-1,1 1,-1 0,0-1,0 1,1-1,-1 0,0 1,0-1,0 0,0 0,120-45,-138 71,-91 54,108-79,-1 0,1 0,-1 0,0 0,1 0,-1 1,1-1,-1 0,1 1,-1-1,1 0,-1 1,1-1,-1 1,1-1,-1 0,1 1,0-1,-1 1,1-1,0 1,-1 0,1-1,0 1,0-1,-1 1,1-1,0 1,0 0,0-1,0 1,0 0,0-1,0 1,0-1,0 1,0 0,0-1,1 1,-1-1,0 1,0 0,0-1,1 1,-1-1,0 1,1-1,-1 1,1-1,-1 1,0-1,1 1,-1-1,1 0,-1 1,37-1,15-17,49-6,-100 24,0 0,0 0,1 0,-1 1,0-1,0 0,0 0,-1 1,1-1,0 1,0-1,-1 0,1 1,-1-1,1 1,-1 0,0-1,1 1,-1-1,0 1,0 0,0-1,0 1,-1-1,1 1,0-1,-1 1,1-1,-1 1,1-1,-1 1,0-1,0 1,1-1,-1 0,0 1,0-1,0 0,-1 0,1 0,0 0,0 0,-1 0,1 0,0 0,-1 0,1-1,-2 1,-7 14,9-14,0 0,1-1,-1 1,0 0,1 0,-1 0,1 0,-1 0,1 0,-1 0,1 0,0 0,-1 0,1 0,0 1,0-1,0 0,0 0,0 0,0 0,0 0,0 0,0 0,1 0,-1 1,0-1,1 0,-1 0,1 0,-1 0,1 0,-1 0,1-1,0 1,0 0,-1 0,1 0,0-1,0 1,0 0,0-1,0 1,0 0,0-1,0 0,0 1,0-1,0 1,0-1,0 0,0 0,0 0,0 0,0 0,1 0,-1 0,0 0,0 0,0 0,0-1,0 1,0 0,0-1,0 1,0-1,0 1,0-1,0 0,180-77,-182 79,1-1,0 1,0-1,0 1,0-1,0 1,0-1,0 1,1 0,-1-1,0 1,0-1,0 1,0-1,1 1,-1-1,0 1,1-1,-1 1,0-1,1 1,-1-1,0 0,1 1,-1-1,1 0,-1 1,1-1,-1 0,1 1,-1-1,1 0,-1 0,1 0,-1 1,1-1,-1 0,1 0,0 0,-1 0,1 0,-1 0,1 0,-1 0,1 0,0-1,-1 1,1 0,-1 0,1 0,-37 40,33-37,-26 29,29-32,-1 1,1-1,0 0,-1 1,1-1,-1 1,1-1,0 0,-1 1,1-1,0 1,0-1,-1 1,1-1,0 1,0-1,0 1,0-1,0 1,-1-1,1 1,0 0,0-1,0 1,1-1,-1 1,0-1,0 1,0-1,0 1,0-1,1 1,-1-1,0 1,0-1,1 1,-1-1,0 1,1-1,-1 0,0 1,1-1,-1 1,1-1,-1 0,1 0,-1 1,1-1,-1 0,1 0,-1 1,1-1,-1 0,1 0,-1 0,1 0,-1 0,1 0,-1 0,1 0,0 0,-1 0,1 0,-1 0,1 0,10-2,0-1,-1 0,1 0,-1-1,1 0,-1-1,0 0,-1-1,1 0,6-6,1 2,-93 86,72-60,32-27,-11 2,-1 0,0-1,-1-1,0-1,0 0,-1 0,-1-2,8-9,-20 22,0 0,0 0,0 0,0 1,0-1,0-1,0 1,0 0,-1 0,1 0,0 0,-1 0,1-1,-1 1,1 0,-1-1,0 1,1 0,-1-1,0 1,0 0,0-1,0 1,0 0,0-1,-1 1,1 0,0-1,-1 1,1 0,-1 0,1-1,-1 1,1 0,-1 0,0 0,0 0,0 0,1 0,-1 0,0 0,0 0,-1 0,1 0,0 0,0 1,0-1,0 1,-1-1,1 0,0 1,0 0,-1-1,1 1,0 0,-1 0,1 0,-1 0,1 0,0 0,-1 0,1 0,0 1,-1-1,1 0,0 1,-1 0,-60 14,70-28,3 3,-2 4,0 0,0-1,-1 0,0 0,-1-1,0 0,0 0,0-1,-1 1,0-2,-1 1,0-1,-1 1,0-1,2-6,-6 15,0-1,0 1,0-1,0 1,0 0,-1-1,1 1,0 0,-1-1,1 1,-1 0,1-1,-1 1,1 0,-1 0,0 0,0-1,0 1,0 0,1 0,-1 0,-1 0,1 0,0 1,0-1,0 0,0 0,-1 1,1-1,0 1,0-1,-1 1,1 0,0-1,-1 1,1 0,-1 0,1 0,0 0,-1 0,1 0,-1 0,1 1,-62 11,42-3,2-2,35-19,78-61,-125 78,2 10,2 0,0 2,1 2,1 0,-10 10,28-20,20-15,20-16,125-101,-157 123,0-1,0 1,0-1,0 1,0-1,0 1,-1-1,1 0,0 0,0 1,-1-1,1 0,-1 0,1 0,-1 0,1 1,-1-1,1 0,-1 0,0 0,1 0,-1 0,0 0,0 0,0 0,0 0,0 0,0 0,0-1,0 1,0 0,0 0,-1 0,1 0,0 0,-1 1,1-1,-1 0,1 0,-1 0,1 0,-1 0,0 0,1 1,-1-1,0 0,0 1,1-1,-1 0,0 1,0-1,0 1,0-1,0 1,0 0,0-1,0 1,0 0,0 0,0 0,0 0,-10 1,0 0,0 1,0 1,1 0,-1 0,1 1,0 0,0 1,0 0,0 1,-6 5,-67 30,83-41,0 0,0-1,0 1,0 0,0 0,0-1,0 1,0 0,0 0,0 0,0-1,0 1,-1 0,1 0,0-1,0 1,0 0,0 0,0-1,0 1,0 0,-1 0,1 0,0 0,0-1,0 1,-1 0,1 0,0 0,0 0,0 0,-1-1,1 1,0 0,0 0,-1 0,1 0,0 0,0 0,-1 0,1 0,0 0,0 0,-1 0,1 0,0 0,0 0,-1 0,1 0,21-19,-18 16,114-116,-116 118,0 1,-1-1,1 1,0-1,-1 0,1 1,0-1,-1 0,1 0,-1 0,1 1,-1-1,1 0,-1 0,0 0,1 0,-1 0,0 0,0 0,0 0,0 0,0 0,0 0,0 1,0-1,0 0,0 0,0 0,-1 0,1 0,0 0,-1 0,1 0,-1 0,1 1,-1-1,1 0,-1 0,1 1,-1-1,0 0,1 1,-1-1,0 0,0 1,0-1,1 1,-1-1,0 1,0 0,0-1,0 1,0 0,0 0,0 0,0-1,-57 7,-103 86,268-198,-104 103,-1 1,0-1,0 0,0 0,0 0,-1 0,1 0,-1 0,0 0,0-1,0 1,0 0,0-1,-1 1,0 0,1-1,-1 1,0-2,-1 4,1-1,0 1,-1 0,1-1,-1 1,1 0,-1-1,1 1,-1 0,0 0,0 0,0 0,0 0,0 0,0 0,0 0,0 0,0 0,0 0,0 1,0-1,-1 0,1 1,0-1,0 1,-1-1,1 1,-1 0,1-1,0 1,-1 0,1 0,0 0,-1 0,1 0,-1 1,1-1,0 0,-1 1,1-1,0 1,-1-1,1 1,0-1,0 1,-24 9,1 1,1 0,0 2,1 1,0 0,1 2,-4 2,135-111,-111 93,1 0,-1 0,0 0,1 1,-1-1,1 0,-1 0,0-1,1 1,-1 0,1 0,-1 0,1 0,-1 0,1-1,-1 1,0 0,1 0,-1-1,1 1,0 0,-1-1,1 1,-1-1,1 1,-1 0,1-1,0 1,-1-1,1 1,0-1,0 1,-1-1,1 1,0-1,0 0,0 1,0-1,-1 1,1-1,0 1,0-1,0 0,0 1,1-1,-1 1,0-1,0 0,0 1,0-1,0 1,1-1,-1 1,0-1,1 1,-1-1,0 1,1-1,-1 1,0-1,1 1,-1 0,1-1,-1 1,1 0,-1-1,1 1,-46 13,14 4,1 2,1 0,0 3,2 0,0 2,2 0,-4 8,24-27,0 0,0 0,1 1,0-1,0 1,1 0,-1 1,1-1,1 0,-1 1,1 0,0-1,1 2,2-6,1-1,0 1,0-1,0 1,-1-1,2 1,-1-1,0 0,0 0,0 0,0 0,1-1,-1 1,0 0,1-1,-1 0,1 1,-1-1,0 0,1 0,-1-1,1 1,-1 0,0-1,1 1,-1-1,0 0,0 0,1 0,-1 0,0 0,0 0,1-2,52-20,-54 24,-1 1,0 0,1-1,-1 1,0-1,0 1,0 0,0-1,0 1,-1 0,1-1,0 1,-1-1,1 1,-1-1,1 1,-1-1,0 1,0-1,0 0,0 1,0-1,0 0,0 0,0 1,0-1,0 0,-1 0,1 0,0-1,-1 1,0 0,-117 121,118-121,0 0,0 1,1-1,-1 0,0 0,1 0,-1 0,1 1,-1-1,1 0,-1 1,1-1,0 0,0 1,0-1,0 0,0 1,0-1,0 1,0-1,0 0,1 1,-1-1,1 0,-1 0,1 1,-1-1,1 0,0 0,-1 0,1 0,0 1,0-1,0 0,0-1,0 1,0 0,0 0,0 0,0 0,1-1,-1 1,0-1,1 1,23 26,-24-26,0-1,-1 1,1 0,0-1,0 1,0 0,-1 0,1-1,0 1,0 0,-1 0,1 0,-1 0,1 0,-1 0,1 0,-1 0,0 0,1 0,-1 0,0 0,0 0,0 0,0 0,0 0,0 0,0 0,0 0,0 0,-1 0,1 0,0 0,0 0,-1 0,1 0,-1 0,1 0,-1 0,0 0,1 0,-1 0,0-1,1 1,-1 0,0 0,0-1,0 1,0-1,0 1,0-1,0 1,0-1,0 1,0-1,0 0,0 1,0-1,0 0,0 0,0 0,-1 0,-6-4,0-1,0 0,0-1,1 1,0-1,0-1,0 1,1-1,0 0,1-1,-1 0,1 0,1 0,0 0,0 0,0-1,1 0,0 0,1 0,-2-8,9 107,-4-82,1 0,0 0,0 0,1-1,0 1,0-1,1 0,-1 0,2 0,-1-1,1 1,0-1,0 0,1 0,0-1,0 1,0-1,2 0,-7-4,-1-1,1 1,-1-1,1 1,0-1,-1 1,1-1,0 0,-1 1,1-1,0 0,0 0,-1 1,1-1,0 0,0 0,-1 0,1 0,0 0,0 0,-1 0,1 0,0-1,0 1,-1 0,1 0,0-1,-1 1,1 0,0-1,-1 1,1 0,0-1,-1 1,1-1,-1 1,1-1,-1 0,1 1,-1-1,1 1,-1-1,1 0,-1 1,0-1,0 0,1 0,-1 1,0-1,0 0,0 0,0 1,0-1,0 0,0 0,0 1,0-1,0 0,0 0,0 1,0-1,-1 0,-6-50,5 44,-1-2,0 0,0 0,1 0,0 0,1 0,0-1,1 1,-1 0,2-1,-1 1,2-1,-1 10,1 1,0-1,-1 1,1 0,-1-1,1 1,-1 0,1 0,-1 0,0 0,1 0,-1 0,0 1,0-1,0 0,0 1,0-1,0 1,0-1,0 1,0-1,-1 1,1-1,-1 1,1 0,-1 0,0-1,0 1,0 0,3 5,-1 1,-1-1,1 0,0 1,1-1,0 0,0 0,0-1,1 1,0-1,1 1,-1-1,1-1,0 1,1-1,-1 1,1-2,0 1,0-1,1 1,-1-2,1 1,0-1,0 0,0 0,7 1,6-5,1 0,-1-2,0 0,0-1,0-1,0-1,-1-1,0 0,0-2,-1 0,0-1,0-1,-1 0,-1-1,6-6,-13 13,0-1,0 0,0 0,-1-1,0 0,-1 0,1-1,-1 0,-1 0,1-1,-2 0,1 0,-1 0,3-9,-7 17,-1 0,0 0,1-1,-1 1,0 0,0-1,0 1,0 0,0-1,0 1,0 0,-1 0,1-1,0 1,-1 0,1-1,-1 1,1 0,-1 0,0 0,1 0,-1 0,0 0,0 0,0 0,0 0,0 0,0 0,0 0,0 1,0-1,0 0,0 1,-1-1,1 1,0-1,0 1,-1 0,1-1,0 1,0 0,-1 0,1 0,0 0,-1 0,1 0,0 0,-1 1,-64 12,35-1,1 1,0 2,1 1,1 2,1 0,0 2,2 1,-5 5,29-25,0-1,0 1,0 0,0-1,0 1,0 0,1 0,-1-1,0 1,0 0,1 0,-1 0,1 0,-1 0,1 0,-1 0,1 0,-1 0,1 0,0 1,0-1,-1 0,1 0,0 0,0 0,0 0,0 0,1 1,-1-1,0 0,0 0,1 0,-1 0,0 0,1 0,-1 0,1 0,0 0,-1 0,1 0,0 0,-1 0,1-1,0 1,0 0,0 0,0-1,0 1,0-1,0 1,0-1,0 1,0-1,0 1,0-1,0 0,0 0,0 1,0-1,1 0,-1 0,0 0,0 0,0-1,0 1,0 0,0 0,1-1,-1 1,0-1,20-2,-1-1,0 0,0-2,0-1,0 0,-1-1,0-2,-1 1,0-2,0-1,0-1,128-84,-146 97,1-1,0 1,-1 0,1-1,-1 1,1-1,-1 1,0 0,1-1,-1 1,1-1,-1 1,0-1,1 0,-1 1,0-1,0 1,1-1,-1 0,0 1,0-1,0 1,0-1,0 0,0 1,0-1,0 0,0 1,0-1,0 1,0-1,0 0,-1 1,1-1,0 1,0-1,-1 0,1 1,0-1,-1 1,1-1,0 1,-1-1,1 1,-1 0,1-1,-1 1,1-1,-1 1,1 0,-1-1,0 1,1 0,-1 0,1 0,-1-1,0 1,1 0,-1 0,0 0,1 0,-1 0,1 0,-1 0,0 0,0 1,-44 2,-174 88,152-58,-26 20,126-74,0-1,-2-2,-1-1,0-1,-2-2,23-30,-48 56,0-1,-1 0,0 0,1 0,-1 0,-1-1,1 1,0-1,-1 1,0-1,1 1,-2-1,1 0,0 0,-1 1,1-1,-1 0,0 0,-1 0,1 1,0-1,-1 0,0 0,0 1,0-1,-1 1,1-1,-1 1,1-1,-1 1,0 0,-1 0,1 0,0 0,-1 0,0 0,0 1,0-1,0 1,0 0,0 0,0 0,-1 0,1 1,-1-1,1 1,-1 0,0 0,1 0,-1 1,0-1,0 1,-1 0,-7 3,-1 1,0 0,1 1,0 1,0 0,0 0,1 1,0 1,0 0,1 0,0 1,0 0,1 1,1 0,-1 1,2 0,-1 0,1 0,1 1,0 1,5-12,-1 1,1 0,0-1,0 1,0 0,0 0,0 0,1 0,-1 0,1 0,-1 0,1 0,0 0,-1 0,1 0,0 1,1-1,-1 0,0 0,0 0,1 0,0 0,-1 0,1 0,0 0,0 0,0 0,0-1,0 1,0 0,0 0,1-1,-1 1,1-1,-1 1,1-1,0 0,-1 0,1 0,0 1,0-2,0 1,0 0,0 0,0-1,0 1,0-1,0 1,0-1,0 0,14-2,0 0,0-2,0 1,0-2,-1 0,0-1,0-1,0 0,-1-1,0-1,-1 0,0 0,0-2,2-2,-7 7,43-35,-144 134,-11 45,103-137,1-1,-1 1,0 0,1 0,-1 0,0-1,1 1,-1 0,1 0,-1 0,1 0,0 0,-1 0,1 0,0 0,0 0,0 0,0 0,0 0,0 0,0 0,0 0,0 0,0 0,0 0,1 0,-1 0,0 0,1 0,-1 0,1 0,-1 0,1-1,-1 1,1 0,0 0,-1 0,1-1,0 1,0 0,-1-1,1 1,0-1,0 1,0-1,0 1,0-1,0 0,0 1,0-1,0 0,0 0,0 0,0 1,0-1,0 0,0-1,0 1,0 0,0 0,0 0,0 0,0-1,0 1,0-1,0 1,0 0,0-1,0 0,50-25,-46 23,0-1,0 1,1 0,-1 0,1 0,-1 1,1 0,0 0,0 1,0-1,0 1,0 1,0-1,6 1,-10 1,0 0,0 1,-1-1,1 1,0 0,0-1,-1 1,1 0,-1 0,0 0,1 0,-1 0,0 1,0-1,-1 0,1 0,0 1,-1-1,1 0,-1 1,0-1,1 1,-1-1,-1 0,1 1,0-1,0 1,-1-1,0 0,1 1,-1-1,0 0,0 0,0 1,0-1,-1 0,1 0,0 0,-1-1,1 1,-1 0,0 0,0-1,0 1,0-1,-11 11,-1-1,0-1,-1-1,0 0,0-1,-1 0,0-1,-1-1,1 0,-1-2,0 0,0 0,-1-2,1 0,0-1,-1-1,1-1,-1 0,-14-3,4-6,28 10,1 0,-1 0,0 0,1 0,-1 0,0 0,1-1,-1 1,0 0,0 0,1 0,-1 0,0 0,0-1,1 1,-1 0,0 0,0 0,0-1,1 1,-1 0,0 0,0-1,0 1,0 0,1-1,-1 1,0 0,0 0,0-1,0 1,0 0,0-1,0 1,0 0,0-1,0 1,0 0,0 0,0-1,0 1,0 0,0-1,-1 1,1 0,0 0,0-1,0 1,0 0,-1 0,1-1,0 1,133 17,-121-16,10 2,0-1,0 0,0-2,0-1,0 0,0-2,0 0,9-4,-31 7,0 0,-1-1,1 1,0 0,0 0,-1-1,1 1,0 0,0-1,0 1,-1 0,1-1,0 1,0 0,0-1,0 1,0 0,0-1,0 1,-1 0,1-1,0 1,0 0,0-1,1 1,-1-1,0 1,0 0,0-1,0 1,0 0,0-1,0 1,1 0,-1-1,0 1,0 0,0-1,1 1,-1 0,0 0,0-1,1 1,-1 0,1 0,-40-4,-138 21,142-13,12-1,47-1,208 1,-202-14,-34 5</inkml:trace>
  <inkml:trace contextRef="#ctx0" brushRef="#br0" timeOffset="-33391.819">14124 7312,'-36'-135,"35"135,0 0,0 0,0 0,0 0,0 0,0 0,0 0,0 1,0-1,0 0,0 1,0-1,0 1,0-1,1 1,-1-1,0 1,0 0,1-1,-1 1,0 0,1 0,-1-1,1 1,-1 0,1 0,-1 0,1 0,-1 0,1 0,0 0,0 0,-1-1,1 1,0 0,0 0,0 0,0 0,0 0,0 0,0 0,1 0,-1 0,0 0,0 0,1 0,-1 0,1 0,-1 0,1 0,-2 4,-15 108,16-112,0 0,0 0,1 0,-1 0,0 0,0 0,1 0,-1 0,0 0,1-1,-1 1,1 0,-1 0,1 0,0-1,-1 1,1 0,0 0,-1-1,1 1,0-1,0 1,0-1,0 1,-1-1,1 1,0-1,0 0,0 0,0 1,0-1,0 0,0 0,0 0,0 0,0 0,0 0,0 0,0 0,0 0,0-1,0 1,0 0,-1-1,1 1,0-1,0 1,0-1,0 0,37-31,-35 29,-1 0,0 0,0 0,0 0,0 0,-1 0,1 0,-1 0,0-1,0 1,0 0,-1-1,1 1,-1-1,1 1,-1-1,0 1,-1-1,1 1,-1-1,1 1,-1-1,0 1,0-1,0 1,-1-1,-2 4,0 1,1-1,-1 1,1 0,-1 0,1 0,-1 0,1 1,-1 0,1-1,0 1,0 0,0 0,0 1,0-1,0 1,1-1,-1 1,1 0,0 0,0 0,0 0,-1 3,1-4,-18 25,4-1</inkml:trace>
  <inkml:trace contextRef="#ctx0" brushRef="#br0" timeOffset="-29621.969">14632 7283,'1'-1,"0"0,0 0,1 0,-1 0,0 0,0 0,1 0,-1 0,1 0,-1 1,1-1,-1 1,1-1,-1 1,1-1,-1 1,1 0,-1 0,1 0,0 0,-1 0,1 0,-1 0,1 0,-1 1,1-1,0 1,-1-1,1 1,-1 0,0-1,2 2,7 0,15 1,0 0,0-2,0-1,0-1,0 0,0-2,13-4,-5 0,0 2,0 1,0 2,0 1,33 3,81-3,-5-27,48 28,-263-27,-73-79,144 105,0 0,0-1,0 1,0 0,0 0,0 0,0 1,0-1,0 0,0 1,0-1,-1 1,1 0,0 0,0 0,-1 0,1 0,0 0,0 1,0-1,-1 1,1-1,0 1,0 0,0 0,0 0,0 0,0 0,0 0,1 1,-1-1,0 0,1 1,-1 0,1-1,-1 1,1 0,0 0,0 0,0 0,0 0,0 0,0 0,0 0,1 0,-1 0,1 1,-1-1,1 0,0 0,0 1,-6 173,6-33,0-138,-1-5,1 1,-1-1,1 1,-1 0,1-1,-1 1,1 0,0-1,-1 1,1 0,0 0,0-1,-1 1,1 0,0 0,0-1,0 1,0 0,0 0,0 0,0-1,0 1,0 0,1 0,-1-1,0 1,0 0,1 0,-1-1,0 1,1 0,-1-1,1 1,-1 0,1-1,-1 1,1-1,-1 1,1-1,0 1,-1-1,1 1,0-1,0 0,-1 1,1-1,0 0,-1 0,1 1,0-1,0 0,0 0,-1 0,1 0,0 0,0 0,0 0,-1 0,1 0,0-1,0 1,128-92,-69 55,-39 27</inkml:trace>
  <inkml:trace contextRef="#ctx0" brushRef="#br0" timeOffset="-21157.026">14886 7933,'4'1,"0"1,0-1,0 0,0 0,0-1,0 1,0-1,0 0,0 0,0 0,0-1,0 1,0-1,0 0,0 0,0-1,0 1,0-1,4-1,0-1,-1 1,0-2,0 1,0-1,0 0,-1 0,0-1,0 0,0 0,-1 0,0-1,2-3,18-20,-24 29,-1 0,1 0,0 0,0 1,0-1,-1 0,1 0,0 1,0-1,0 1,0-1,0 1,0-1,1 1,-1 0,0 0,0-1,0 1,0 0,0 0,0 0,1 0,-1 0,0 0,0 0,0 1,0-1,0 0,0 1,0-1,0 1,0-1,0 1,0-1,0 1,0 0,0-1,0 1,0 0,0 0,-1 0,1 0,0 0,-1 0,1-1,-1 2,1-1,-1 0,1 0,-1 0,26 59,-26-57,37 175,-27-9,-10-168,0 0,-1-1,1 1,-1 0,1 0,0 0,0-1,-1 1,1 0,0 0,0 0,0 0,0 0,0 0,0-1,0 1,0 0,1 0,-1 0,0 0,0 0,1-1,-1 1,0 0,1 0,-1 0,1-1,-1 1,1 0,0-1,-1 1,1-1,0 1,-1 0,1-1,0 1,-1-1,1 0,0 1,0-1,0 0,0 1,-1-1,1 0,0 0,0 0,0 0,0 1,0-1,0-1,-1 1,1 0,0 0,0 0,0 0,0-1,0 1,-1 0,1-1,0 1,0 0,-1-1,1 1,0-1,0 1,-1-1,1 0,0 0,10-14,1 0,-2-1,0 0,-1-1,-1 0,-1-1,2-6,15-32,0-4,37-57,-48 104</inkml:trace>
  <inkml:trace contextRef="#ctx0" brushRef="#br0" timeOffset="-20650.975">15648 8130,'-10'0,"-7"5,-7 6,-3 6,3 5,1-1,3 1,7 1,9-3,10-1,10-3,5-4,6-5,-3-7,-1-5,2-1,-5-4,-5-1</inkml:trace>
  <inkml:trace contextRef="#ctx0" brushRef="#br0" timeOffset="-19117.733">15083 7622,'78'27,"-46"-21,19 4,0-3,0-2,1-2,0-2,5-3,-57 2,26-4,-31-9,-8 7</inkml:trace>
  <inkml:trace contextRef="#ctx0" brushRef="#br0" timeOffset="-12868.839">18724 7340,'7'4,"-1"0,1-1,1 0,-1 0,0 0,1-1,-1 0,1 0,0-1,0 0,-1-1,1 1,0-1,0-1,0 0,0 0,2-1,226-23,14-1,-26 26,-223-1,0 1,0 0,0-1,1 1,-1 0,0 0,0 0,0 0,1 0,-1 0,0 0,0 1,0-1,0 0,0 1,1-1,-1 0,0 1,0 0,0-1,0 1,0 0,0-1,0 1,-1 0,1 0,0 0,0 0,-1-1,1 1,0 0,-1 0,1 1,-1-1,1 0,-1 0,0 0,1 0,-1 0,0 0,0 1,0-1,0 0,0 0,0 0,0 1,0-1,0 0,0 0,-9 9</inkml:trace>
  <inkml:trace contextRef="#ctx0" brushRef="#br0" timeOffset="-10382.031">18893 1978,'-8'-7,"8"7,1 0,-1 0,1 0,-1 0,0-1,1 1,-1 0,0 0,1-1,-1 1,0 0,0-1,1 1,-1 0,0-1,0 1,1-1,-1 1,0 0,0-1,0 1,0-1,0 1,0 0,0-1,0 1,0-1,0 1,0 0,0-1,0 1,0-1,0 1,0-1,0 1,0 0,0-1,-1 1,1-1,0 1,0 0,0-1,-1 1,1 0,0-1,-1 1,1 0,0 0,-1-1,1 1,0 0,-1 0,1 0,0-1,-1 1,1 0,-1 0,1 0,0 0,-1 0,1 0,-1 0,1 0,-1 0,1 0,-1 0,188-4,63 22,-51-6,-196-12,0 0,0 0,0 0,1 0,-1 1,0-1,0 1,0 0,0 0,0 0,0 0,0 0,-1 1,1 0,0-1,-1 1,1 0,-1 0,0 0,1 0,-1 1,0-1,0 1,0-1,-1 1,1-1,-1 1,1 0,-1 0,0 0,0 0,-3 11</inkml:trace>
  <inkml:trace contextRef="#ctx0" brushRef="#br0" timeOffset="-8095.362">19345 1583,'-17'39,"-6"176,13-144,4 0,2 0,3 0,4 7,-1 41,-2 699,29-592,-30 141,-26-158,14-50,-21 140,22 6,-14-91,24 372,-25-326,27 508,1-704,-13 187,0-144,4 1,5-1,6 31,-1 12,-2 325,0-475</inkml:trace>
  <inkml:trace contextRef="#ctx0" brushRef="#br0" timeOffset="-7568.433">19345 7002,'-34'80,"-81"94,102-150,-2-2,-1 0,0-1,-2-1,0 0,-2-1,-13 9,-17 19,39-41</inkml:trace>
  <inkml:trace contextRef="#ctx0" brushRef="#br0" timeOffset="-6196.667">19571 1640,'-39'58,"-189"198,54-67,88-114,70-58</inkml:trace>
  <inkml:trace contextRef="#ctx0" brushRef="#br0" timeOffset="-3830.006">19825 3473,'-17'256,"-7"-114,-10 55,25-124,18-61,-3-17</inkml:trace>
  <inkml:trace contextRef="#ctx0" brushRef="#br0" timeOffset="-400.263">21123 4123,'2'-20,"0"1,1-1,2 1,0 0,1 1,0-1,2 1,0 0,1 1,1 0,0 1,2 0,8-10,37-17,-55 42,-1 0,1 1,0-1,-1 1,1-1,0 1,-1 0,1 0,0 0,0 0,-1 0,1 0,0 0,0 0,-1 1,1-1,0 1,-1-1,1 1,-1 0,1-1,-1 1,1 0,-1 0,1 0,-1 0,0 1,0-1,1 0,-1 0,0 1,0-1,0 1,0-1,-1 1,1-1,0 1,-1 0,1 0,34 165,-33-166,-1 0,1-1,0 1,-1-1,1 1,0-1,-1 1,1-1,0 0,0 0,0 0,-1 0,1 0,0 0,0-1,-1 1,1 0,0-1,-1 0,1 1,0-1,-1 0,1 0,-1 0,1 0,-1 0,1 0,-1 0,0 0,0 0,1-1,-1 1,0-1,0 1,0-1,-1 1,1-1,0 1,0-1,0 0,119-138,-106 126,-10 8,0 1,1 0,-1 0,1 0,1 0,-1 1,1 0,0 0,0 0,0 1,0 0,0 0,1 0,-1 1,1 0,0 0,0 1,1 0,-5 3,0 0,0 0,0 0,0 1,0-1,-1 1,0 0,1-1,-1 1,0 0,0 1,-1-1,1 0,-1 0,1 1,-1-1,0 1,-1-1,1 1,0-1,-1 1,0 0,0-1,0 1,0 0,-1-1,1 1,-1 2,1-2,-4 144,3-123</inkml:trace>
  <inkml:trace contextRef="#ctx0" brushRef="#br0" timeOffset="5638.042">12797 736,'3'2,"-1"0,0 0,0 0,0 0,0 1,0-1,0 1,-1-1,1 1,-1 0,0-1,0 1,0 0,0 0,0 0,-1 0,1 0,-1 0,0 0,0 0,0 0,0 0,-1 0,1 0,-1 0,1 0,-1 0,-7 33,2 0,1 0,2 0,2 1,1-1,3 11,-7 207,4-198,0-32</inkml:trace>
  <inkml:trace contextRef="#ctx0" brushRef="#br0" timeOffset="6835.496">18583 764,'1'-1,"-1"1,0 0,1 0,-1 0,1-1,-1 1,1 0,-1 0,1 0,-1 0,1 0,-1 0,1 0,-1 0,1 0,-1 0,1 0,-1 0,1 0,-1 0,1 0,-1 1,1-1,-1 0,1 0,-1 0,0 1,1-1,-1 0,1 1,-1-1,0 0,1 1,-1-1,0 1,0-1,1 0,-1 1,0-1,0 1,1-1,-1 1,0-1,0 1,0-1,0 1,0-1,0 1,0-1,0 1,0-1,0 1,0-1,0 1,0-1,0 1,0-1,23 213,-6-43,9-27,3 82,-29-219,0-4,-1 0,1 0,0 1,-1-1,1 0,1 0,-1 1,0-1,0 0,1 0,-1 1,1-1,0 0,0 0,0 0,0 0,0 0,0 0,0 0,1 0,-1-1,1 1,-1 0,1-1,0 1,-1-1,1 0,0 1,0-1,0 0,0 0,0 0,1 0,14 0</inkml:trace>
  <inkml:trace contextRef="#ctx0" brushRef="#br0" timeOffset="8138.913">12290 1018,'1923'0,"-1589"28,493-28,1420 0,-2014 28,262-28,-229 30,211-31,-453 1</inkml:trace>
  <inkml:trace contextRef="#ctx0" brushRef="#br0" timeOffset="8427.086">19147 820,'-84'34,"1"3,2 4,-41 28,-78 41,-16-11,197-86</inkml:trace>
  <inkml:trace contextRef="#ctx0" brushRef="#br0" timeOffset="9377.466">13305 736,'-420'174,"218"-47,-40 2,225-119</inkml:trace>
  <inkml:trace contextRef="#ctx0" brushRef="#br0" timeOffset="11959.967">14491 228,'0'341,"17"-230,-12-86</inkml:trace>
  <inkml:trace contextRef="#ctx0" brushRef="#br0" timeOffset="12230.463">14802 595,'4'10,"3"7,4 2,0-3</inkml:trace>
  <inkml:trace contextRef="#ctx0" brushRef="#br0" timeOffset="12692.804">14943 369,'31'-27,"2"1,0 1,2 2,1 1,0 2,2 2,33-12,-68 28,1 0,-1 0,1 0,0 1,0-1,-1 1,1 0,0 0,0 0,0 1,0-1,0 1,0 0,0 0,0 0,0 1,0-1,0 1,0 0,0 0,-1 1,1-1,0 1,-1 0,1 0,-1 0,1 0,-1 0,0 1,0 0,0-1,-1 1,1 0,0 0,-1 1,0-1,0 1,0-1,0 1,-1-1,2 3,-5 4,1-1,-1 1,-1-1,0 0,0 0,-1 0,0 0,0 0,-1-1,0 0,0 0,-1 0,0-1,-1 0,0 0,0 0,0-1,-4 3,-11 12,9-8,1-3,1 0,-1 1,2 1,-1 0,2 0,-1 1,2 1,0-1,0 1,2 0,0 1,0 0,1 0,-2 11,7-23,0 0,0 1,1-1,-1 0,0 0,1 1,0-1,0 0,0 0,0 0,1 0,-1 0,1 0,-1 0,1-1,0 1,0-1,0 1,1-1,-1 0,1 1,-1-1,1 0,0-1,-1 1,1 0,0-1,0 0,0 0,0 0,1 0,-1 0,0 0,0-1,1 1,-1-1,10 1,-1 0,0-1,1 0,-1-1,0 0,1-1,-1 0,0-1,0-1,70-43,-67 37</inkml:trace>
  <inkml:trace contextRef="#ctx0" brushRef="#br0" timeOffset="13354.945">15648 680,'48'-51,"-25"19,74-76,-96 107,0 0,0 0,0 0,0 0,0 0,0 0,0 0,0 0,0 1,1-1,-1 0,0 1,1-1,-1 1,0-1,1 1,-1 0,0 0,1 0,-1-1,1 1,-1 0,0 1,1-1,-1 0,1 0,-1 1,0-1,1 0,-1 1,0 0,0-1,1 1,-1 0,0-1,0 1,0 0,0 0,0 0,0 0,0 0,0 0,0 0,0 1,-1-1,1 0,0 0,-1 1,1-1,-1 0,1 1,-1-1,0 0,0 1,0-1,4 18,-4-16,0 1,0 0,0-1,0 1,0 0,1 0,0-1,0 1,0 0,0-1,0 1,1-1,0 0,-1 1,1-1,0 0,1 0,-1 0,1 0,-1-1,1 1,0-1,0 1,0-1,0 0,0 0,0 0,1-1,-1 1,1-1,-1 0,1 0,0 0,-1 0,1-1,1 1,6-3,-1-1,0 0,0 0,0-1,-1 0,1 0,-1-1,0-1,0 0,6-5,71-35,-83 46,0 0,1 1,-1-1,0 0,0 1,0 0,0 0,0 0,0 0,-1 0,1 1,0-1,0 1,-1 0,1 0,-1 0,0 0,1 0,-1 0,0 1,0-1,-1 1,1-1,0 1,-1 0,1 0,-1 0,0-1,0 1,0 0,-1 0,1 1,-1-1,1 0,-1 0,0 0,0 0,-1 3,11 31,0-14,-1-4</inkml:trace>
  <inkml:trace contextRef="#ctx0" brushRef="#br0" timeOffset="16460.147">3287 764,'1'312,"4"-275,1 0,3-1,0 0,3-1,12 27,-18-43,-2 0,0 1,0-1,-2 1,-1 0,0-1,-1 1,-2 6,2-1,-1 0</inkml:trace>
  <inkml:trace contextRef="#ctx0" brushRef="#br0" timeOffset="19293.318">12571 933,'-55'-2,"-173"16,197-7,0-2,0-1,0-1,-1-2,1-1,-1-2,1-1,-30-6,2-1,-2 3,1 3,-1 2,-47 5,-5-1,-582-2,487 29,-115-29,63-29,35 18,160 2,-1 2,0 2,0 4,-30 5,-23-2,-447-2,369-29,-283 29,-564 0,846-16,86 27,0-4,0-5,0-4,-33 0,-504 2,452 28,-142-27,170 26,-1 2,2-17,-59 6,30 8,-86-26,114 28,129-25,1-2,-1-1,0-3,0 0,-15-6,7 1,0 2,-1 2,0 3,-20 2,50-1,-151 29,1-1,0-16,142-6,3-1</inkml:trace>
  <inkml:trace contextRef="#ctx0" brushRef="#br0" timeOffset="19809.64">3541 707,'-39'49,"-123"78,1-18,-10 4,-49 52,191-124,21-22</inkml:trace>
  <inkml:trace contextRef="#ctx0" brushRef="#br0" timeOffset="23565.274">7322 115,'0'0,"-1"-1,1 1,0 0,-1-1,1 1,-1 0,1 0,-1-1,1 1,-1 0,1 0,-1 0,1-1,-1 1,0 0,1 0,-1 0,1 0,-1 0,1 0,-1 0,1 0,-1 1,0-1,1 0,-1 0,1 0,-1 0,1 1,-1-1,1 0,-1 1,1-1,0 0,-1 1,1-1,-1 0,1 1,0-1,-1 1,1-1,0 1,-1-1,1 1,0-1,0 1,0-1,0 1,-1-1,1 1,0-1,0 1,0 0,0-1,0 1,0-1,0 1,0-1,0 1,1 0,-7 39,6-39,-13 153,5-100,1 0,4 1,1-1,3 1,2 3,-3-57,0 1,0 0,0-1,0 1,0 0,1-1,-1 1,1 0,-1-1,1 1,-1 0,1-1,0 1,0-1,-1 0,1 1,0-1,1 1,-1-1,0 0,0 0,0 0,1 0,-1 0,1 0,-1 0,1 0,9 0</inkml:trace>
  <inkml:trace contextRef="#ctx0" brushRef="#br0" timeOffset="23825.831">7718 482,'0'15,"5"4,6-1,1-4</inkml:trace>
  <inkml:trace contextRef="#ctx0" brushRef="#br0" timeOffset="24126.212">8367 143,'-13'1,"1"1,1 0,-1 1,0 0,0 1,1 0,0 1,0 0,0 1,1 0,0 0,0 1,0 1,1 0,0 0,1 1,-1 0,2 0,-1 1,1 0,1 0,5-7,0 0,-1 0,2 0,-1 0,0 1,1-1,-1 0,1 0,0 1,0-1,0 0,1 0,-1 1,1-1,0 0,0 0,0 0,0 0,0 0,1 0,-1 0,1 0,0-1,0 1,0 0,0-1,0 0,0 1,1-1,-1 0,1 0,0 0,0-1,-1 1,4 1,3 1,0 0,1-1,-1 0,1 0,0-1,-1 0,1-1,0 0,0 0,0-1,4-1,4-3,0-1,0-1,-1 0,0-2,0 0,-1 0,0-2,-1 0,0-1,0 0,-1-1,-1-1,0 0,0-1,-2 0,1-1,6-13,-14 24,0 0,0 1,-1-2,0 1,0 0,0 0,0-1,-1 0,0 1,0-1,0 0,0 0,-1 0,0-1,0 1,0 0,-1 0,0 0,0-1,0 1,0 0,-1 0,0-1,0 1,0 0,-1 0,0 0,0 0,0 1,-1-1,1 0,-1 1,0 0,0 0,-1 0,1 0,-1 0,0 0,0 1,0 0,0 0,-1 0,-4 0,-1 1,1 0,-1 0,0 1,0 0,1 1,-1 0,0 1,0 0,0 0,1 1,-4 1,-18 4</inkml:trace>
  <inkml:trace contextRef="#ctx0" brushRef="#br0" timeOffset="24496.058">8507 313,'-220'166,"212"-160,0 0,1 0,0 1,0 0,0 0,1 1,0 0,0 0,1 0,0 0,1 1,0 0,0 0,1 0,0 1,-2 9,5-16,1 0,-1 0,1 1,0-1,-1 0,1 0,1 0,-1 0,0 0,1 0,-1 0,1-1,0 1,0 0,0-1,0 0,1 1,-1-1,1 0,-1 0,1 0,0-1,0 1,-1-1,1 1,0-1,1 0,-1 0,0 0,0-1,3 1,2 1,1-1,0 0,0 0,1-1,-1-1,0 1,0-1,0-1,-1 0,9-2,-3-2,1 0,-1 0,0-2,-1 1,0-2,0 0,-1 0,0-1,0-1,-2 0,7-8,-12 14,-1-1,0 1,0-1,-1 0,0 0,0-1,0 1,-1-1,0 1,0-1,0 0,-1 0,0 0,-1 0,1 0,-1 0,-1 0,1 0,-1 1,-1-1,1 0,-1 0,0 1,0-1,-1 1,-3-6,3 6,-2 0,1 0,0 0,-1 0,0 1,-1 0,1 0,-1 0,0 1,0-1,0 2,-1-1,1 1,-1 0,0 0,0 0,0 1,0 0,-1 1,-17-4</inkml:trace>
  <inkml:trace contextRef="#ctx0" brushRef="#br0" timeOffset="25041.355">8762 680,'262'-256,"-214"220,-47 36,0-1,0 1,0-1,0 1,0 0,0 0,0 0,0 0,0 0,0 0,1 0,-1 0,0 0,0 0,0 0,0 1,0-1,0 0,0 1,0-1,0 1,0-1,-1 1,1-1,0 1,0 0,0 0,-1-1,1 1,0 0,0 0,-1 0,1 0,-1 0,1-1,-1 1,1 0,-1 0,0 0,0 0,1 1,-1-1,0 0,0 0,0 0,0 0,0 0,0 0,0 0,0 0,-1 0,1 0,-1 2,1 1,0-1,-1 0,1 0,0 1,1-1,-1 0,0 0,1 1,0-1,0 0,0 0,0 0,0 0,1 0,-1 0,1 0,0-1,0 1,0-1,0 1,0-1,1 0,-1 1,1-1,-1 0,1-1,0 1,0 0,0-1,0 0,0 1,0-1,0 0,0-1,0 1,1-1,-1 1,0-1,0 0,1 0,167-67,-169 66,0 0,-1 1,1-1,0 1,0 0,-1-1,1 1,0 0,-1 0,1 0,0 0,0 0,-1 1,1-1,0 0,0 1,-1-1,1 1,-1 0,1 0,0-1,-1 1,1 0,-1 0,0 1,1-1,-1 0,0 0,0 1,0-1,0 0,0 1,0-1,0 1,0-1,0 1,-1 0,1-1,-1 2,8 79,-6-41,3-15</inkml:trace>
  <inkml:trace contextRef="#ctx0" brushRef="#br0" timeOffset="37431.937">13193 7791,'-35'-23,"34"22,1 1,-1 0,0 1,0-1,0 0,0 0,0 0,0 0,0 1,1-1,-1 0,0 1,0-1,0 1,1-1,-1 1,0-1,1 1,-1-1,0 1,1 0,-1-1,1 1,-1 0,1 0,-1 0,1-1,0 1,-1 0,1 0,0 0,-1 0,1-1,0 1,0 0,0 0,0 0,0 0,0 0,0 0,0 0,1 0,-1 282,0-3,-10-261,-11-41,18 17,-154-195,156 199,0-1,0 1,0 0,0-1,1 1,-1-1,0 1,1 0,-1-1,1 1,0-1,0 0,-1 1,1-1,0 1,0-1,0 1,0-1,1 0,-1 1,0-1,1 1,-1-1,1 1,-1-1,1 1,0 0,-1-1,1 1,0 0,0-1,0 1,0 0,0 0,1 0,-1 0,0 0,0 0,1 0,-1 0,0 1,1-1,-1 0,1 1,-1-1,1 1,0 0,77-16,296 17,-359-1,-3-1,1 1,0 0,0 1,0 1,0 0,-1 1,1 0,10 5,-23-8,0 1,0-1,0 1,0 0,0-1,-1 1,1 0,0-1,0 1,0 0,-1 0,1 0,0 0,-1 0,1 0,-1 0,1 0,-1 0,1 0,-1 0,0 0,0 0,1 0,-1 0,0 1,0-1,0 0,0 0,0 0,-1 0,1 0,0 0,0 0,-1 0,1 1,-1-1,1 0,-1 0,1 0,-1-1,0 1,1 0,-1 0,0 0,0 0,1-1,-1 1,0 0,-1 0,-44 39,-132 75,55-51,110-53,7-3</inkml:trace>
  <inkml:trace contextRef="#ctx0" brushRef="#br0" timeOffset="39682.973">11725 8074,'0'0,"0"0,0 1,-1-1,1 1,0-1,0 0,0 1,-1-1,1 1,0-1,0 1,0-1,0 0,0 1,0-1,0 1,0-1,0 1,0-1,0 1,0-1,0 1,0-1,1 0,-1 1,0-1,0 1,0-1,1 0,-1 1,0-1,0 0,1 1,-1-1,0 0,1 1,-1-1,1 0,-1 1,0-1,1 0,-1 0,1 0,-1 0,0 1,1-1,-1 0,1 0,-1 0,1 0,-1 0,1 0,-1 0,1 0,-1 0,0 0,1 0,-1 0,1-1,-1 1,7-1,-1 0,0 0,1-1,-1 0,0 0,0 0,0-1,-1 0,1 0,0-1,-1 1,0-1,0 0,0-1,-1 1,1-1,-1 0,0 0,-1 0,1-1,-1 1,0-1,2-5,15-17,103-174,-93 170,-29 32,0 0,0 0,0 0,0 0,0 0,0 0,-1 0,1 0,0 0,0 0,0 0,0 0,0 1,0-1,0 0,0 1,-1-1,1 1,0-1,0 1,0-1,-1 1,1-1,0 1,-1 0,1-1,-1 1,1 0,0 0,-1 0,0-1,1 1,-1 0,1 0,-1 0,0 0,0 0,0 0,1 0,-1 0,0-1,0 1,0 0,0 0,0 0,11 55,-1 0,-3 0,-3 0,-2 1,-3 4,28 168,-8-136,-19-92,-1-1,1 1,0 0,0-1,1 1,-1-1,0 1,0-1,0 1,0-1,0 1,1-1,-1 1,0-1,0 1,1-1,-1 1,0-1,1 0,-1 1,0-1,1 1,-1-1,1 0,-1 1,0-1,1 0,-1 0,1 1,-1-1,1 0,-1 0,1 0,-1 0,1 1,0-1,-1 0,1 0,-1 0,1 0,-1 0,1 0,-1-1,1 1,-1 0,1 0,-1 0,1 0,-1-1,1 1,-1 0,1 0,-1-1,1 1,-1 0,0-1,1 1,-1-1,1 1,-1 0,0-1,0 1,1-1,-1 1,0-1,0 1,1-1,-1 1,0-1,20-37,126-319,-25 110,-119 241,-5 4</inkml:trace>
  <inkml:trace contextRef="#ctx0" brushRef="#br0" timeOffset="40496.782">12487 8243,'-44'46,"-43"134,194-336,-101 148,-1 1,1 0,0 1,1 0,-1 0,1 0,0 0,1 1,0 1,-1-1,1 1,1 0,5-1,-10 6,-1 0,1 0,0 1,-1 0,1-1,-1 1,0 0,1 1,-1-1,0 1,0-1,-1 1,1 0,0 0,-1 0,0 0,0 0,0 1,0-1,0 1,-1-1,1 1,-1 0,0 0,0-1,-1 1,1 0,-1 0,0 0,0 0,0 0,0 0,-1 0,1-1,-1 2,5 27,20 59,-25-89,1-1,-1 0,1 0,-1 0,0 0,0 0,0 0,0 0,1 0,-1 0,0 0,0-1,-1 1,1 0,0 0,0-1,0 1,0-1,-1 1,1-1,0 0,0 0,-1 1,1-1,0 0,-1 0,1 0,0 0,0 0,-1 0,1-1,0 1,0 0,-1-1,1 1,0-1,0 1,0-1,-1 0,1 1,0-1,0 0,-11-1,-159-28,146 27</inkml:trace>
  <inkml:trace contextRef="#ctx0" brushRef="#br0" timeOffset="41500.71">11866 7481,'442'0,"-463"-18,-105-54,108 61</inkml:trace>
  <inkml:trace contextRef="#ctx0" brushRef="#br0" timeOffset="44090.636">11189 5704,'14'14,"15"10,2 5,1-2,-1-5,-5-3,-2-3,-1-6,1-3,-4-4</inkml:trace>
  <inkml:trace contextRef="#ctx0" brushRef="#br0" timeOffset="44350.804">11640 6155,'24'9,"13"4,0 4,-2-1,-6-3</inkml:trace>
  <inkml:trace contextRef="#ctx0" brushRef="#br0" timeOffset="44598.734">12007 6522,'10'4,"7"8,7 0,-2-1</inkml:trace>
  <inkml:trace contextRef="#ctx0" brushRef="#br0" timeOffset="44831.617">12290 6719,'14'10,"10"7,5 2,-1-4</inkml:trace>
  <inkml:trace contextRef="#ctx0" brushRef="#br0" timeOffset="47314.815">3738 9315,'-1'0,"-1"0,1 1,0-1,-1 0,1 1,0-1,-1 1,1-1,0 1,-1-1,1 1,0 0,0 0,0 0,-1-1,1 1,0 0,0 0,1 1,-1-1,0 0,0 0,0 0,1 1,-1-1,1 0,-1 1,1-1,-1 0,1 1,0-1,0 1,0-1,-1 0,1 1,1-1,-1 1,0-1,0 0,0 1,1-1,-1 1,-2 8,-40 229,32-130,6 0,6 60,0-26,3-38,1-87</inkml:trace>
  <inkml:trace contextRef="#ctx0" brushRef="#br0" timeOffset="48522.71">13108 9202,'2'1,"0"1,0-1,0 1,-1-1,1 1,0 0,-1 0,1 0,-1 0,0 0,0 0,0 0,0 0,0 0,0 0,0 1,-1-1,1 0,-1 1,1-1,-1 0,0 1,0-1,0 0,0 2,0-2,2 25,-1-1,-2 0,0 1,-2-1,-1 0,-4 16,-6 184,2-138,8-72,0 1,2 0,0 0,1 0,1 0,0 0,2 0,-1-1,5 16,11 64,-15-73</inkml:trace>
  <inkml:trace contextRef="#ctx0" brushRef="#br0" timeOffset="50235.632">3117 9823,'445'-81,"-67"48,1107 35,-1155 25,575-26,-132-1,-255 29,88-30,-239-27,541 28,-451 29,44-30,-148-25,131-5,716 32,-847-31,-214 14,-116 11,-2 2</inkml:trace>
  <inkml:trace contextRef="#ctx0" brushRef="#br0" timeOffset="53524.326">13447 9372,'32'-34,"-41"57,-13 0,-2-2,0 0,-1-2,-1-1,-17 9,-4 5,-161 128,155-109,-2-2,-3-2,-1-4,-53 30,-20 33,130-102,4-3</inkml:trace>
  <inkml:trace contextRef="#ctx0" brushRef="#br0" timeOffset="54871.613">4105 9485,'-54'27,"-75"52,-197 155,103-72,92-64,120-88,4-3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4:45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845 225,'0'-1,"1"1,-1-1,0 0,0 0,1 0,-1 0,0 0,0 0,0 0,0 0,0 0,0 0,-1 0,1 0,0 0,0 1,-1-1,1 0,0 0,-1 0,1 0,-1 0,1 1,-1-1,0 0,1 1,-1-1,0 0,1 1,-1-1,0 1,0-1,1 1,-1-1,0 1,0-1,0 1,0 0,0-1,0 1,0 0,0 0,1 0,-1 0,0 0,0 0,0 0,0 0,0 0,0 0,0 1,0-1,0 0,0 1,0-1,1 1,-1-1,-45 35,-103 166,-106 153,80-129,164-216,3-5</inkml:trace>
  <inkml:trace contextRef="#ctx0" brushRef="#br0" timeOffset="414.775">111 225,'6'15,"1"0,1-1,0 0,1 0,0-1,1 0,1-1,0 0,0-1,1 0,1-1,0 0,0-1,1 0,0-1,0-1,1 0,0-1,0-1,1 0,7 1,7 5,0 1,-1 1,0 2,-1 0,-1 3,-1 0,0 1,-1 2,16 17,87 88,-127-126,-1 1,1 0,-1 0,1 0,-1 0,1 0,0 0,-1-1,1 1,0 0,-1-1,1 1,0 0,0-1,0 1,0-1,0 1,0-1,0 0,0 1,0-1,0 0,0 0,0 0,0 1,0-1,0 0,0 0,0 0,0-1,0 1,0 0,0 0,0-1,0 1,0 0,-1-1,1 1,0-1,0 1,0-1,0 1,0-1,-1 0,1 1,0-1,-1 0,1 0,0 0,-1 1,1-1,-1 0,1 0,-1 0,4-14</inkml:trace>
  <inkml:trace contextRef="#ctx0" brushRef="#br0" timeOffset="766.213">874 423,'-162'61,"-3"-6,-1-8,-30-1,35-9,160-37,0 0,0 0,0 0,0 1,0-1,0 0,0 0,0 1,0-1,0 1,0-1,0 1,1-1,-1 1,0 0,0-1,1 1,-1 0,0 0,1-1,-1 1,0 0,1 0,-1 0,1 0,0 0,-1 0,1 0,0 0,-1 0,1 0,0 0,0 0,0 0,0 0,0 0,0 0,0 0,0 0,1 0,-1 0,0 0,0 0,1 0,-1 0,1 0,-1-1,1 1,-1 0,1 0,0 0,-1 0,1-1,0 1,0 0,-1-1,1 1,11 9</inkml:trace>
  <inkml:trace contextRef="#ctx0" brushRef="#br0" timeOffset="1263.974">450 0,'11'227,"25"4,-25 199,17-197,-28-222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4:4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501 1,'-32'8,"0"1,1 2,0 2,1 0,0 2,2 1,-1 2,2 0,0 2,2 1,0 1,1 1,1 2,9-6,1 1,1 0,1 0,1 2,1-1,1 1,0 0,2 1,1 0,-1 11,4-21,0 0,1 0,1-1,0 1,1 0,0 0,1-1,1 1,0-1,0 1,1-1,1 0,0-1,1 1,0-1,0 0,1 0,1-1,0 0,0 0,1-1,0 0,1-1,0 1,0-2,1 0,0 0,0-1,0 0,1-1,0 0,0-1,0 0,1-1,6 0,111-7,-108-3</inkml:trace>
  <inkml:trace contextRef="#ctx0" brushRef="#br0" timeOffset="300.659">952 453,'-7'11,"-17"20,2 1,1 0,1 2,3 0,0 1,2 1,-7 28,20-60,1 0,0-1,0 1,1 0,-1 0,1-1,-1 1,1 0,0 0,1 0,-1-1,1 1,-1 0,1 0,1-1,-1 1,0 0,1-1,-1 0,1 1,0-1,0 0,1 0,-1 0,1 0,-1 0,1 0,0-1,0 0,0 1,0-1,1 0,-1 0,0-1,1 1,0-1,-1 0,1 0,0 0,-1 0,2 0,5 0,0 1,1-2,-1 1,0-1,0-1,0 0,0 0,0-1,0 0,0-1,-1 0,1 0,-1-1,0-1,0 1,0-2,0 1,-1-1,0 0,0-1,-1 0,0 0,0 0,0-1,-1 0,-1-1,1 1,-1-1,2-6,29-133,-35 143,-1-1,0 0,0 0,0 0,-1 0,0 1,0-1,-1 0,1 1,-1-1,0 1,-1-1,1 1,-1 0,0 0,-1 0,1 0,-1 1,0 0,0-1,0 1,-1 1,1-1,-5-2,-39-7,24 15</inkml:trace>
  <inkml:trace contextRef="#ctx0" brushRef="#br0" timeOffset="754.266">1263 932,'9'-46,"2"1,2 0,2 0,2 2,17-32,-33 69,1 1,0-1,1 0,-1 1,1-1,0 1,0 0,1 0,0 0,0 1,0-1,0 1,1 0,-1 0,1 0,0 1,0-1,1 1,-1 1,1-1,-1 1,6-2,-7 6,0 0,0 0,0 0,-1 1,1-1,-1 1,1 0,-1 0,0 0,0 1,-1-1,1 1,-1-1,1 1,-1 0,0 0,-1 0,1 0,-1 0,1 0,-1 4,12 20,-12-23,1 0,-1-1,1 1,1 0,-1-1,1 1,0-1,0 0,0 1,0-2,1 1,0 0,-1-1,1 1,1-1,-1 0,0-1,1 1,-1-1,1 0,0 0,0 0,0 0,0-1,0 0,0 0,0-1,0 1,1-1,-1 0,0 0,0-1,0 0,0 0,0 0,0 0,0-1,1 0,1-3,-1 0,-1-1,1 1,-1-1,0 0,0-1,-1 1,0-1,0 0,-1 0,1 0,-1 0,0-5,6-11</inkml:trace>
  <inkml:trace contextRef="#ctx0" brushRef="#br0" timeOffset="1152.696">2279 481,'-10'3,"-16"3,0 1,1 2,0 0,1 2,0 0,1 2,-10 7,31-19,1 1,-1-1,0 0,1 1,-1 0,1-1,-1 1,1 0,0 0,0 0,0 0,0 0,0 0,0 0,1 0,-1 0,0 0,1 0,0 0,0 1,-1-1,1 0,1 0,-1 0,0 1,0-1,1 0,-1 0,1 0,0 0,0 0,-1 0,1 0,1 0,-1 0,0 0,0 0,1-1,-1 1,1-1,-1 1,1-1,0 1,0-1,-1 0,1 0,0 0,0 0,0 0,0 0,0 0,1-1,-1 1,0-1,0 0,0 1,1-1,8 4,-6-3,0 1,0-1,0 1,0 0,-1 0,1 0,-1 1,1 0,-1 0,0 0,0 0,0 0,0 1,-1 0,1 0,-1 0,0 0,0 0,-1 1,1-1,-1 1,0 0,0 0,-1 0,1-1,0 6,-2-3,-1 0,0 0,0 0,0 0,-1 0,1 0,-2 0,1 0,-1-1,0 1,-1-1,1 0,-1 0,0 0,-1 0,1-1,-1 0,0 0,-1 0,1 0,-1-1,0 0,0 0,0-1,-1 1,1-2,-1 1,0 0,0-1,1-1,-1 1,-1-1,1 0,0-1,0 1,0-2,0 1,0-1,-1 0,-11-3</inkml:trace>
  <inkml:trace contextRef="#ctx0" brushRef="#br0" timeOffset="1840.687">2420 791,'22'-5,"0"-1,-1-1,0-1,0-1,-1-1,0-1,0-1,-2 0,1-1,-2-1,0-1,2-3,-17 16,0 1,0-1,0 0,0-1,-1 1,1 0,-1 0,1-1,-1 1,0-1,0 1,0-1,0 0,-1 1,1-1,-1 0,1 1,-1-1,0 0,0 0,0 1,-1-1,1 0,-1 0,1 1,-1-1,0 1,0-1,0 0,0 1,0 0,-1-1,1 1,-1 0,0 0,1-1,-1 1,0 1,0-1,0 0,-1 0,1 1,0-1,-1 1,1 0,-1 0,1 0,-1 0,1 0,-1 0,-2 0,-3 1,-1 1,1-1,0 1,-1 0,1 1,0 0,0 1,0-1,0 1,1 1,-1 0,1 0,0 0,0 1,0 0,1 0,-1 1,1 0,1 0,-1 0,1 1,0-1,1 1,-1 1,1-1,1 1,-1-1,1 1,1 0,-1 0,2 0,-2 4,-1 3,1-10,1 0,0-1,0 2,1-1,-1 0,1 0,0 0,1 1,-1-1,1 0,0 1,0-1,1 0,-1 1,1-1,1 0,-1 0,1 1,-1-1,2 0,-1-1,0 1,1 0,2 3,0-3,0 1,0-1,1-1,-1 1,1-1,0 1,1-2,-1 1,0-1,1 0,0 0,0-1,0 0,0 0,0 0,0-1,0 0,1-1,-1 1,0-2,1 1,-1-1,5-1,5-1,1-1,-1 0,0-2,0 0,-1-1,0 0,0-1,-1-1,4-3,-1 0,-1 0,0 0,-1-2,0 0,-1-1,-1 0,0-1,-1-1,-1 0,-1-1,0 0,-1-1,-1-1,44-122,-52 141,0 0,-1 0,1-1,-1 1,0 0,1-1,-1 1,0 0,0-1,0 1,0 0,0-1,0 1,0 0,0-1,-1 1,1 0,0 0,-1-1,1 1,-1 0,0 0,1-1,-1 1,0 0,0 0,1 0,-1 0,0 0,0 0,0 0,0 1,-1-1,1 0,0 0,0 1,0-1,-1 1,1-1,0 1,0 0,-1-1,1 1,0 0,-1 0,1 0,0 0,-1 0,1 0,0 0,-1 0,1 1,0-1,-1 0,1 1,0-1,-2 1,-5 2,0 1,0-1,0 1,1 1,-1-1,1 1,0 1,0-1,1 1,0 0,0 1,0-1,1 1,0 0,0 1,1-1,-1 1,2 0,-1 0,1 0,1 0,-1 1,1 2,2-8,0 1,1-1,-1 0,1 1,0-1,0 0,0 1,0-1,0 0,1 0,0 0,-1 0,1 0,0-1,1 1,-1 0,0-1,1 0,-1 1,1-1,0 0,0 0,0-1,0 1,0-1,0 1,0-1,0 0,1 0,103 15,-88-15,-13-1,-1 0,1-1,0 2,-1-1,1 1,0 0,-1 0,1 0,-1 1,0 0,1 0,-1 0,0 1,0-1,0 1,0 0,-1 1,1-1,-1 1,0 0,0 0,-1 1,1-1,-1 1,0-1,0 1,0 0,0 0,-1 1,0-1,0 0,-1 1,0-1,1 1,-3 3,0 0,0 0,-1 0,0-1,-1 1,0-1,0 1,-1-1,0 0,-4 7,-3 3</inkml:trace>
  <inkml:trace contextRef="#ctx0" brushRef="#br0" timeOffset="2217.291">3380 481,'-2'22,"-5"24,2 1,2 0,2 1,2-1,2 0,9 46,18-28,-29-64,-1 0,1 0,0 0,0 0,0 0,0-1,0 1,0 0,0 0,0-1,0 1,1 0,-1-1,0 1,0-1,1 0,-1 1,0-1,0 0,1 0,-1 0,0 0,1 0,-1 0,0 0,1 0,-1 0,0-1,0 1,1-1,-1 1,0-1,0 1,0-1,0 0,1 1,-1-1,0 0,0 0,0 0,-1 0,1 0,0 0,0 0,0 0,-1 0,1 0,-1 0,1-1,-1 1,1-1,37-110,-32 85,35-175,-39 177</inkml:trace>
  <inkml:trace contextRef="#ctx0" brushRef="#br0" timeOffset="2605.172">3831 763,'25'-16,"-1"-2,0-1,-2-1,0 0,-1-2,-2-1,0 0,-1-1,-2-1,0-1,2-8,-16 32,-1 1,0-1,1-1,-1 1,0 0,0 0,0 0,0-1,0 1,-1 0,1-1,-1 1,0-1,1 1,-1-1,0 1,0 0,-1-1,1 1,0-1,-1 1,0 0,1-1,-1 1,0 0,0-1,0 1,-1 0,1 0,0 0,-1 0,1 0,-1 0,0 1,0-1,1 1,-1-1,0 1,-1-1,1 1,0 0,0 0,0 0,-1 0,1 0,0 1,-1-1,1 1,-1 0,1-1,0 1,-1 0,1 0,-1 1,1-1,-1 0,0 1,-16 8,0 0,0 1,1 1,0 1,1 0,1 1,0 1,0 1,2 0,0 1,0 0,2 1,0 1,1 0,1 1,0 0,-2 9,7-19,1 0,0 1,1-1,0 1,0 0,1-1,0 1,1 0,0 0,0 0,1 0,1 0,-1 0,2 0,-1 0,2 0,-1 0,1-1,1 1,-1-1,2 0,-1 0,1 0,1 0,-1-1,2 0,-1 0,1-1,0 0,1 1,12 6,1-1,0 0,0-2,2 0,-1-2,1 0,1-1,-1-2,1 0,17 1,28-10,-51-2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4:53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1 650,'4'-12,"2"1,-1-1,2 1,-1 0,2 0,-1 1,1-1,1 2,0 0,0 0,1 0,4-2,-12 9,0 0,0 1,0-1,0 1,0-1,0 1,0 0,0 0,0 0,1 0,-1 0,0 0,1 1,-1-1,1 1,-1 0,0 0,1-1,-1 1,1 1,-1-1,1 0,-1 1,1-1,-1 1,0 0,1 0,-1 0,0 0,0 0,0 0,0 1,0-1,0 1,0-1,0 1,0 0,-1-1,1 1,-1 0,1 0,-1 1,0-1,0 0,0 0,0 0,0 1,0-1,-1 1,1-1,-1 0,0 1,0-1,1 1,-2-1,1 1,0 0,16 181,-14-144,-3 1,-1-1,-1 0,-3 0,-2 3,8-39,-13 40,9-38,10-28,8-14,2 0,2 0,1 2,2 0,15-18,128-154,-82 144,-81 61,0 1,0 0,0-1,0 1,0 0,0 0,0-1,0 1,0 0,0 0,1 1,-1-1,0 0,0 0,0 0,0 1,0-1,0 0,0 1,0-1,0 1,0-1,0 1,0 0,0-1,-1 1,1 0,0 0,0 0,-1-1,1 1,0 0,-1 0,1 0,-1 0,1 0,-1 0,0 0,1 0,-1 0,0 1,0-1,0 0,0 0,0 0,0 0,4 60,-4-54,-3 254,3-260,0 1,-1-1,1 0,0 0,0 0,0 1,0-1,0 0,0 0,0 0,0 1,1-1,-1 0,0 0,1 0,-1 0,1 1,-1-1,1 0,-1 0,1 0,0 0,0 0,0 0,-1-1,1 1,0 0,0 0,0-1,0 1,0 0,0-1,0 1,1-1,-1 1,0-1,0 0,0 1,0-1,1 0,-1 0,0 0,0 0,1 0,-1 0,0 0,0 0,0-1,1 1,-1 0,0-1,0 1,10-8,-1 1,0-1,0-1,-1 0,0 0,-1-1,0 0,0 0,-1-1,-1 0,2-4,29-40,152-172,-109 164,-79 62,0 1,0 0,-1-1,1 1,0 0,0 0,0 0,0 0,0 0,0 0,0 0,0 0,0 0,0 0,0 0,0 1,0-1,0 0,0 1,0-1,-1 1,1-1,0 1,0-1,0 1,-1 0,1-1,0 1,-1 0,1-1,0 1,-1 0,1 0,-1 0,1 0,-1-1,0 1,1 0,-1 0,0 0,0 0,0 0,0 0,1 0,-1 0,0 0,-1 0,1 0,0 0,0 0,0 0,-1 0,1 0,0 0,-1 0,1 0,-15 58,-17 14,21-52,2 0,0 1,1 0,1 0,1 1,1 0,1 0,0 8,3-28,1 0,0 0,0 0,0 0,0-1,0 1,0 0,1 0,-1 0,1-1,0 1,0 0,0-1,0 1,1-1,-1 1,1-1,-1 1,1-1,0 0,0 0,0 0,0 0,0 0,0 0,0-1,1 1,-1-1,1 0,-1 1,1-1,0 0,-1-1,1 1,0 0,0-1,0 1,-1-1,1 0,0 0,0 0,0 0,0-1,-1 1,3-1,18-4</inkml:trace>
  <inkml:trace contextRef="#ctx0" brushRef="#br0" timeOffset="303.178">1496 594,'-16'22,"0"0,2 1,0 1,2 0,0 1,2 0,1 0,1 1,-2 13,9-35,1 0,-1 0,1 1,0-1,0 0,0 0,1 0,0 1,0-1,0 0,0 0,0 0,1 0,-1-1,1 1,0 0,1-1,-1 1,1-1,-1 1,1-1,0 0,0 0,0-1,1 1,-1-1,1 1,-1-1,1 0,0 0,-1-1,1 1,0-1,0 0,1 0,-1 0,0 0,0-1,0 0,0 0,1 0,-1 0,0-1,3 0,2 0,1 0,-1-1,1 0,-1-1,0 0,0-1,0 0,0 0,-1 0,0-1,1-1,-2 1,1-1,-1-1,0 1,0-1,-1-1,1 1,-2-1,1 0,-1 0,-1-1,1 1,-1-1,-1 0,0 0,0-1,-1 1,0 0,0-1,-1 0,0 1,-1-1,0 0,-1 1,0-1,0 1,-1-1,0 1,-1-1,0 1,-1 0,1 0,-2 1,1-1,-3-2,3 5,0 0,-1 0,0 1,0 0,0-1,-1 2,1-1,-1 1,0-1,-1 2,1-1,-1 1,1 0,-1 0,0 1,0 0,0 0,0 0,-1 1,1 1,0-1,-1 1,1 0,0 0,-1 1,1 0,0 1,-4 0,-40 27,32-13</inkml:trace>
  <inkml:trace contextRef="#ctx0" brushRef="#br0" timeOffset="919.493">1694 1045,'206'-394,"-184"358,-21 35,-1 1,0-1,0 1,0-1,1 1,-1-1,0 1,1-1,-1 1,0 0,1-1,-1 1,0-1,1 1,-1 0,1-1,-1 1,1 0,-1 0,1-1,-1 1,1 0,-1 0,1 0,-1 0,1 0,-1-1,1 1,0 0,-1 0,1 0,-1 1,1-1,-1 0,1 0,-1 0,1 0,-1 0,1 1,-1-1,1 0,-1 0,1 1,-1-1,1 0,-1 1,1-1,-1 0,0 1,1-1,-1 1,0-1,1 1,-1-1,0 1,0-1,1 1,-1-1,0 1,0-1,0 1,0-1,0 1,0-1,0 1,0 0,8 194,-8-194,1 0,-1 1,1-1,-1 0,1 1,0-1,0 0,-1 0,1 1,0-1,0 0,0 0,0 0,1 0,-1 0,0-1,0 1,0 0,1 0,-1-1,0 1,1-1,-1 1,1-1,-1 0,1 1,-1-1,0 0,1 0,-1 0,1 0,-1 0,1-1,-1 1,1 0,-1 0,0-1,1 1,-1-1,0 0,1 1,-1-1,0 0,0 0,1 0,-1 0,57-46,-2-20,38-32,-93 98,0 0,0 1,-1-1,1 1,0-1,0 0,0 1,-1-1,1 1,0 0,0-1,0 1,0 0,0 0,0-1,0 1,0 0,0 0,0 0,0 0,0 0,0 0,0 1,0-1,0 0,0 0,0 1,0-1,0 1,-1-1,1 0,0 1,0 0,0-1,-1 1,1 0,0-1,0 1,-1 0,1-1,-1 1,1 0,-1 0,1 0,-1 0,1 0,-1 0,0 0,1 0,-1-1,0 1,0 0,0 0,0 1,5 59,-5-55,-4 285,4-267</inkml:trace>
  <inkml:trace contextRef="#ctx0" brushRef="#br0" timeOffset="1322.158">2513 877,'15'-2,"0"0,0-1,0 0,0-2,0 1,-1-2,1 0,-1 0,-1-2,1 1,-2-2,1 0,-1 0,0-1,-1-1,0 0,-1 0,0-1,-1-1,6-8,-13 17,0 0,-1 0,1 0,-1 0,0 0,0-1,-1 1,1 0,-1 0,0-1,0 1,0 0,0 0,-1-1,0 1,0 0,0 0,0 0,-1 0,0 0,0 0,0 0,0 1,0-1,-1 0,1 1,-1 0,0 0,0 0,0 0,-1 0,1 1,-1-1,1 1,-1 0,0 0,0 0,0 1,0-1,0 1,0 0,0 0,-1 1,1-1,0 1,0 0,-1 0,1 0,-3 1,-4 1,0 1,1 0,-1 1,1 0,0 1,1 0,-1 0,1 1,0 0,0 1,1 0,-1 0,2 1,-1 0,1 0,0 1,-3 6,-3 5,0 1,2 1,0 0,1 0,2 1,0 1,-1 9,6-28,1 1,0-1,1 0,-1 1,1-1,0 1,0 0,1-1,0 1,0 0,0-1,1 1,-1-1,2 1,-1 0,0-1,1 0,0 1,0-1,1 0,-1 0,1 0,0 0,1-1,-1 1,1-1,0 0,0 0,0 0,0-1,1 1,-1-1,1 0,0 0,0-1,5 2,0-1,1 0,0-1,-1-1,1 0,0 0,0-1,0-1,0 0,0 0,-1-1,1 0,0-1,-1 0,0-1,0 0,6-4,3-4</inkml:trace>
  <inkml:trace contextRef="#ctx0" brushRef="#br0" timeOffset="1750.211">2851 1017,'22'-26,"-1"-1,0-1,-2 0,-2-2,-1 0,-1-1,-1-1,-2 0,4-18,17-22,-34 72,1 1,0-1,0 0,0 1,0-1,0 0,0 1,0-1,0 1,0-1,0 0,0 1,0-1,0 1,0-1,0 0,1 1,-1-1,0 0,0 1,0-1,1 0,-1 1,0-1,0 0,1 1,-1-1,0 0,0 0,1 1,-1-1,0 0,1 0,-1 0,0 0,1 1,-1-1,1 0,-1 0,0 0,1 0,-1 0,1 0,-1 0,0 0,1 0,-1 0,0 0,1 0,-1 0,1 0,-1 0,0-1,1 1,-1 0,0 0,1 0,-1 0,0-1,1 1,-1 0,0 0,1-1,-1 1,0 0,0-1,0 1,1 0,-1-1,0 33,-7 13,-10 145,17-187,0 0,1-1,-1 1,1 0,-1 0,1-1,0 1,0-1,0 1,1-1,-1 1,1-1,-1 0,1 0,0 0,0 0,-1 0,1 0,1 0,-1 0,0-1,0 1,1-1,-1 0,1 0,-1 0,1 0,-1 0,1 0,0-1,0 1,-1-1,1 0,0 0,-1 0,1 0,0 0,0 0,1-1,104-35,-92 24,-1 0,0-1,-1-1,-1 0,0-1,-1 0,-1-1,0 0,-1-1,-1 0,0-1,-2 0,2-6,1-1</inkml:trace>
  <inkml:trace contextRef="#ctx0" brushRef="#br0" timeOffset="2088.012">3838 1,'-13'40,"-4"10,1 0,3 1,2 1,-2 37,-17 254,31-197,-1-122</inkml:trace>
  <inkml:trace contextRef="#ctx0" brushRef="#br0" timeOffset="2334.81">3387 537,'43'5,"29"2,12-1,-4-1,-11-6,-7-4,-9 0,-10 1,-6 0,-6 2,-2 0,-7-3,-6-2</inkml:trace>
  <inkml:trace contextRef="#ctx0" brushRef="#br0" timeOffset="2639.072">4065 481,'-2'68,"0"-43,1 1,1-1,1 1,1-1,2 1,0-1,2 0,5 13,-10-34,1 1,0-1,0 0,0 0,0 0,0 0,1-1,0 1,0-1,0 0,0 1,1-1,-1-1,1 1,-1 0,1-1,0 0,0 0,0 0,1 0,-1-1,0 1,0-1,1 0,-1-1,1 1,-1-1,1 0,-1 0,1 0,-1 0,1-1,-1 0,1 0,-1 0,0 0,1-1,-1 0,0 0,0 0,0 0,-1-1,1 1,0-1,-1 0,12-13,-1 0,0-1,-1 0,-1-1,-1 0,-1-1,0-1,-1 1,-2-1,4-12,-10 28,31-69,-24 55</inkml:trace>
  <inkml:trace contextRef="#ctx0" brushRef="#br0" timeOffset="3169.048">4601 848,'8'-44,"1"1,2 0,2 1,2 1,2 0,2 0,40-24,-57 64,-1-1,1 1,0 0,-1 0,1 1,0-1,0 0,-1 0,1 1,0-1,0 1,0 0,0-1,0 1,0 0,-1 0,1 0,0 0,0 1,0-1,0 1,0-1,0 1,-1-1,1 1,0 0,0 0,-1 0,1 0,0 0,-1 0,0 0,1 1,-1-1,1 0,-1 1,0-1,0 1,0 0,0-1,0 1,0 2,14 27,-15-28,0 0,1 1,-1-1,1 0,0 0,0 0,0 0,0 0,1 0,-1 0,1-1,-1 1,1 0,0-1,0 0,1 1,-1-1,0 0,1 0,-1 0,1 0,0 0,-1-1,1 1,0-1,0 0,0 0,0 0,0 0,0-1,1 1,-1-1,0 1,0-1,0 0,1-1,-1 1,0 0,0-1,0 0,2 0,108-79,-39 20,-66 55,-7 3,0 1,0-1,1 1,-1 0,1-1,-1 1,1 0,0 0,0 0,-1 0,1 0,0 0,0 0,0 1,0-1,0 1,0-1,0 1,0 0,0 0,0 0,0 0,0 0,0 0,0 1,0-1,0 1,0-1,0 1,0 0,0-1,-1 1,1 0,0 0,-1 1,1-1,0 0,-1 0,1 1,-1-1,1 2,1 3,0 1,-1-1,0 1,0 0,-1 0,1 0,-2 0,1 0,-1 0,0 0,0 0,-1 1,0-1,0 0,-1-1,1 1,-3 5,-6 80,26-41,-4-33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4:59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446 367,'1'-1,"0"1,-1-1,1 0,0 0,0 0,-1 1,1-1,0 0,-1 0,1 0,-1 0,1 0,-1 0,0 0,1 0,-1-1,0 1,0 0,0 0,0 0,0 0,0 0,0 0,0 0,0 0,0-1,-1 1,1 0,0 0,-1 0,1 0,-1 0,1 0,-1 0,0 0,1 1,-1-1,0 0,0 0,1 0,-1 1,0-1,0 0,0 1,0-1,0 1,0-1,0 1,0-1,0 1,0 0,0 0,0-1,0 1,0 0,-1 0,1 0,0 0,0 0,0 0,0 1,0-1,0 0,0 0,0 1,0-1,0 1,-1 0,-14 1,0 2,0 0,1 0,0 2,0 0,0 0,1 2,-13 8,-22 10,43-23,-1-1,1 1,-1-1,1 2,0-1,0 1,0 0,1 0,-1 1,1-1,0 1,0 0,1 1,-1-1,-2 6,7-10,0 0,0 0,0 0,0 0,0 0,0 0,0 0,0 0,0 0,0 0,1 0,-1 0,0 0,1 0,-1 0,1 0,-1 0,1 0,-1 0,1 0,0 0,0-1,-1 1,1 0,0 0,0-1,0 1,0-1,-1 1,1-1,0 1,0-1,0 1,0-1,0 0,0 1,1-1,-1 0,0 0,0 0,0 0,0 0,53 5,-50-5,31-2,-27 1,0 0,0 1,-1 0,1 0,0 0,0 1,-1 0,1 1,0-1,-1 1,1 1,-1 0,0 0,6 3,-12-3,-1-1,0 1,1-1,-1 0,0 1,0-1,-1 1,1-1,-1 0,1 1,-1-1,0 0,1 0,-1 1,0-1,-1 0,1 0,0 0,-1 0,1 0,-1 0,1-1,-1 1,0 0,0-1,0 1,0-1,0 0,0 0,0 0,0 0,0 0,-1 0,1 0,0-1,-1 1,-7 6,-184 146,183-146,0 0,0 1,1 1,1-1,-1 2,2-1,-1 1,1 1,1 0,0 0,0 0,-2 6,9-14,-1-1,1 0,0 0,0 0,0 1,0-1,0 0,1 0,-1 0,0 0,1 1,0-1,-1 0,1 0,0 0,0 0,0 0,1-1,-1 1,0 0,1 0,-1-1,1 1,-1-1,1 1,0-1,0 0,-1 0,1 1,0-1,0 0,0-1,0 1,1 0,-1-1,0 1,1-1,83 14,61-17,-107-13,-28 4</inkml:trace>
  <inkml:trace contextRef="#ctx0" brushRef="#br0" timeOffset="435.878">248 0,'4'24,"21"141,-8 1,-4 89,-32 119,3-265,-9 144,25-247,1-6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04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6 389,'24'4,"1"-1,0-1,0-1,0-1,0-1,0-1,0-2,-1 0,22-7,-37 8,0 0,-1 0,0-1,1 0,-1 0,0-1,-1 0,1-1,-1 0,0 0,-1 0,1-1,-1 0,-1 0,1-1,-1 1,0-1,-1 0,0 0,0-1,-1 0,0 1,-1-1,1 0,-2 0,1 0,-1 0,-1-1,0 1,0 0,-1 0,0 0,0-1,-1 7,1-1,-1 0,0 1,0 0,0-1,0 1,0 0,-1 0,1 0,-1 0,0 1,0-1,0 1,-1 0,1-1,0 2,-1-1,1 0,-1 1,0-1,1 1,-1 0,0 0,0 1,0-1,0 1,1 0,-1 0,0 0,0 0,-3 1,-7 1,0 0,0 1,0 0,0 1,1 1,-1 0,1 0,-3 4,1-1,2 0,-1 2,1-1,0 2,1 0,1 0,-1 1,2 1,0-1,0 2,1-1,1 2,0-1,1 1,1 0,0 0,1 1,1-1,0 1,1 0,1 1,0-1,1 0,1 0,1 13,2-20,0 0,0 0,1 0,1 0,-1 0,1-1,1 0,-1 0,1 0,1 0,-1-1,1 0,1-1,-1 0,1 0,0 0,0-1,1 0,0-1,0 0,0 0,0-1,0 0,1-1,-1 0,1 0,0-1,-1 0,1-1,5 0,11 0,-1 0</inkml:trace>
  <inkml:trace contextRef="#ctx0" brushRef="#br0" timeOffset="615.044">908 164,'-180'298,"149"-237,96-140,145-169,-210 248,0-1,1 1,-1-1,0 1,1-1,-1 1,1 0,-1-1,1 1,-1 0,1-1,-1 1,1 0,-1-1,1 1,-1 0,1 0,-1 0,1 0,0-1,-1 1,1 0,-1 0,1 0,-1 0,1 0,0 1,-1-1,1 0,-1 0,1 0,-1 0,1 1,0-1,-1 0,1 0,-1 1,1-1,-1 0,0 1,1-1,-1 1,1-1,-1 1,0-1,1 0,-1 1,0-1,1 1,-1 0,0-1,0 1,0-1,1 1,-1-1,0 1,0 0,0-1,0 1,0-1,0 1,0-1,0 1,0 0,0-1,-1 1,1 0,1 52,-1-45,-2 27,8 121,-5-150,1 1,-1-1,1 1,0-1,1 0,-1 0,1 0,0 0,1-1,0 1,-1-1,2 0,-1 0,0 0,1-1,0 1,0-1,1 0,-1-1,1 1,4 1,-6-3,0-1,1 0,-1 0,0 0,0-1,0 1,1-1,-1 0,0 0,0-1,1 1,-1-1,0 0,0 0,0 0,0-1,0 1,0-1,0 0,-1 0,1-1,-1 1,1-1,-1 1,0-1,0 0,1-1,65-97,-6-71,-60 148</inkml:trace>
  <inkml:trace contextRef="#ctx0" brushRef="#br0" timeOffset="1348.559">1614 361,'23'-4,"-1"-2,0 0,0-1,0-1,-1-1,0-2,-1 1,0-2,6-6,-21 14,0 0,0-1,-1 1,1-1,-1 0,-1 0,1-1,-1 1,0-1,0 1,0-1,-1 0,0 0,0-1,0 1,-1 0,0 0,0-1,-1 1,0-1,0 1,0-2,-1 6,0 0,0 0,0 1,0-1,0 0,-1 1,1-1,0 0,-1 1,1 0,-1-1,0 1,1 0,-1 0,0 0,0 0,0 0,0 0,0 1,1-1,-1 0,-1 1,1 0,0-1,0 1,0 0,0 0,0 0,0 1,0-1,0 0,0 1,0-1,-2 2,-67 26,44-12,0 1,1 1,0 1,2 1,0 1,1 3,14-15,1-1,1 2,-1-1,2 1,-1 0,1 0,1 1,0 0,1 0,0 0,0 0,1 1,0-1,1 1,1 0,0 0,1 7,1-12,0 0,1 0,0 0,1 0,0-1,0 1,0-1,1 0,0 0,0 0,0 0,1-1,0 1,0-1,0-1,0 1,1-1,0 0,0 0,0 0,1-1,-1 0,1 0,0-1,-1 0,1 0,0-1,0 1,0-1,1-1,-1 0,0 0,0 0,1-1,21-2,0-2,0-1,-1-2,0 0,0-2,-1-1,-1-1,0-2,0 0,-2-2,0 0,0-2,18-18,97-121,-117 127,0-1,-3-1,0-1,-2-1,8-24,-24 57,0 0,0-1,0 1,0 0,0 0,-1-1,1 1,0 0,-1-1,1 1,-1-1,0 1,1 0,-1-1,0 1,0-1,0 1,0-1,0 1,0-1,0 1,0-1,-1 1,1-1,-1 1,1-1,-1 1,1 0,-1-1,0 1,0 0,0 0,0-1,1 1,-2 0,1 0,0 0,0 0,0 0,0 0,-1 1,1-1,0 0,-1 0,1 1,0-1,-1 1,1 0,-1-1,1 1,-1 0,1 0,-1 0,1 0,-1 0,1 0,-1 0,1 0,-1 1,1-1,-1 1,0 0,-10 2,1 0,-1 1,1 1,-1 0,1 0,1 1,-1 1,1 0,0 0,1 1,0 0,0 0,0 1,1 1,1-1,0 1,-6 11,11-19,1-1,0 1,0 0,1 0,-1 0,0 0,1 0,-1 0,1 0,-1 1,1-1,0 0,0 0,0 0,0 0,0 0,1 1,-1-1,1 0,-1 0,1 0,0 0,0 0,0 0,0 0,0-1,0 1,0 0,1 0,-1-1,1 1,-1-1,1 1,-1-1,1 0,0 0,0 0,0 0,0 0,0 0,0 0,0 0,0-1,0 1,0-1,1 1,103 7,-100-8,14-1,83 7,-100-5,-1 0,1-1,-1 1,1 0,-1 1,0-1,1 0,-1 1,0-1,0 1,0 0,0-1,0 1,0 0,0 0,-1 1,1-1,-1 0,0 0,1 1,-1-1,0 1,-1-1,1 1,0-1,-1 1,1 0,-1-1,0 1,0 0,0-1,0 1,0 0,0-1,-1 2,-80 224,78-204</inkml:trace>
  <inkml:trace contextRef="#ctx0" brushRef="#br0" timeOffset="1968.357">2940 78,'-49'30,"1"1,2 3,1 1,2 3,-34 37,71-70,1 0,0 0,0 1,0 0,0-1,1 2,0-1,0 0,1 1,0 0,0 0,0-1,1 2,0-1,1 0,-1 0,1 1,1-1,-1 1,1-1,1 0,-1 1,1-6,1 0,-1 0,0 0,1 0,-1 0,1-1,-1 1,1 0,0-1,0 1,0-1,0 0,0 0,0 0,0 0,0 0,0 0,0 0,1-1,-1 1,0-1,1 1,-1-1,0 0,1 0,-1 0,0 0,1-1,-1 1,0-1,0 1,2-1,71-31,81-112,-135 119,1 2,1 0,1 2,1 1,0 0,22-10,-46 29,0 0,0 0,1 0,-1 0,0 1,0-1,1 0,-1 1,1-1,-1 1,0-1,1 1,-1 0,1 0,-1 0,1 0,-1 0,1 0,-1 0,1 0,-1 0,0 1,1-1,-1 1,1-1,-1 1,0-1,1 1,-1 0,0 0,0-1,0 1,1 0,-1 0,0 0,0 0,0 1,-1-1,1 0,0 0,0 1,-1-1,1 0,0 1,-1-1,1 0,-1 1,0-1,1 2,3 82,-5-71,-33 383,23-298,-5 1,-22 73,30-141,-1 0,-2-1,0-1,-3 0,0 0,-2-1,-1-1,-1-1,-2 0,-7 7,23-29,-1-1,1 1,-1-1,0 1,0-2,-1 1,1 0,-1-1,0 0,1 0,-1-1,-1 0,1 0,0 0,0-1,-1 1,1-2,-1 1,1-1,-1 0,1 0,-1-1,1 1,0-2,-1 1,1-1,0 0,0 0,0 0,0-1,0 0,0 0,1-1,0 1,-1-1,1-1,1 1,-1-1,1 1,-2-3,0-4,0-1,0 1,1-1,1-1,0 1,0-1,1 0,1 0,0 0,1 0,0 0,1 0,1 0,0 0,1 0,0 0,1 0,0 1,1-1,5-10,3-7,2 1,0 1,2 0,1 1,1 1,2 1,0 0,5-1,178-138,-170 139</inkml:trace>
  <inkml:trace contextRef="#ctx0" brushRef="#br0" timeOffset="2579.633">3363 191,'2'1,"-1"0,1 0,-1 0,0 0,1 1,-1-1,0 0,0 0,0 1,0-1,0 1,0-1,-1 1,1-1,0 1,-1 0,1-1,-1 1,1 0,-1-1,0 1,0 0,0-1,0 1,0 0,0 0,0-1,-1 1,1 0,-1-1,1 1,-1 0,1-1,-2 1,2 1,-14 196,13-197,1-1,0 1,0 0,0 0,0 0,1 0,-1 0,0 0,1 0,-1 0,1 0,0 0,0-1,0 1,0 0,0-1,0 1,0 0,0-1,1 0,-1 1,0-1,1 0,0 1,-1-1,1 0,0 0,-1 0,1 0,0-1,0 1,0-1,0 1,-1-1,1 1,0-1,0 0,0 0,0 0,0 0,0 0,0 0,0-1,2 0,76-43,40-102,19-41,-139 186,0 0,1 1,-1-1,1 0,-1 1,1-1,-1 0,1 1,-1-1,1 1,0-1,-1 1,1 0,0-1,-1 1,1-1,0 1,-1 0,1 0,0-1,0 1,0 0,-1 0,1 0,0 0,0 0,-1 0,1 0,0 0,0 0,0 1,-1-1,1 0,0 0,0 1,-1-1,1 0,0 1,-1-1,1 1,0-1,-1 1,1-1,-1 1,1-1,-1 1,1 0,-1-1,1 1,-1 0,0-1,1 1,-1 0,0-1,1 1,-1 0,0 0,0 0,0-1,0 1,12 56,-11-50,6 66,-3-1,-4 1,-3-1,-2 1,-8 20,1-24,-4-1,-3 0,-2-1,-24 47,34-86,-2 0,-2-1,0 0,-2-2,0 1,-2-2,-3 2,20-24,0 1,0-1,0 1,0-1,-1 0,1 0,0 0,-1 0,0-1,1 1,-1 0,0-1,0 0,0 0,0 0,0 0,0 0,0-1,0 1,-1-1,1 0,0 0,0 0,0 0,0-1,0 1,-1-1,1 0,0 0,0 0,1 0,-1 0,0-1,0 1,0-1,1 0,-1 0,1 0,0 0,-1 0,1-1,0 1,0 0,0-1,1 0,-2-2,0-9,0-1,1 0,0 0,2 0,-1 0,2 0,0 0,1 0,1 0,0 0,1 1,0 0,1-1,1 2,0-1,1 0,0 1,1 1,1-1,9-10,-1-2,1 0,2 1,0 1,1 1,1 1,2 1,0 1,0 1,2 1,8-3,-7 4,-7 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2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217 650,'-74'39,"61"-34,1 1,-1 0,1 1,0 0,1 1,0 0,0 1,0 0,-2 4,11-9,1-1,-1 0,1 1,0-1,0 1,0 0,1-1,-1 1,1 0,0-1,0 1,0 0,0 0,1-1,0 1,-1-1,1 1,1 0,-1-1,0 0,1 1,0-1,0 0,0 0,0 0,0 0,0 0,1 0,0 0,-1-1,1 0,0 1,0-1,0 0,1-1,-1 1,0 0,1-1,2 1,21 20,15 36,-42-56,1-1,-1 1,1-1,-1 1,0-1,0 1,0-1,0 1,0-1,0 1,0-1,0 1,0-1,-1 1,1-1,-1 0,1 1,-1-1,1 0,-1 1,0-1,0 0,0 1,0-1,0 0,0 0,0 0,0 0,0 0,0 0,0 0,-1-1,1 1,0 0,-1-1,1 1,-1-1,1 1,-1-1,1 0,0 1,-1-1,1 0,-1 0,0 0,-81 4,56-5</inkml:trace>
  <inkml:trace contextRef="#ctx0" brushRef="#br0" timeOffset="804.52">274 1,'62'11,"0"-2,1-3,0-3,31-3,-91-1,-1 1,1-1,0 1,0 0,0 0,0 0,0 0,0 0,-1 1,1-1,0 1,0 0,0 0,-1 0,1 0,0 0,-1 1,1-1,-1 1,0-1,1 1,-1 0,0 0,0 0,0 0,-1 1,1-1,0 0,-1 1,1-1,-1 1,0 0,0-1,0 1,0 0,0 0,-1-1,1 2,-16 137,6-94,-11 66,3-24,3 1,5 0,3 5,8 286,-2-377,1-2,-1 0,1 0,-1 0,1-1,-1 1,0 0,0 1,0-1,0 0,0 0,0 0,0 0,-1 0,1-1,-1 1,1 0,-1 0,0 0,0 0,0 0,0-1,0 1,0 0,-1-1,1 1,0-1,-1 1,1-1,-1 0,0 0,1 0,-1 0,0 0,0 0,1 0,-1 0,0-1,0 1,0-1,0 1,0-1,0 0,-213-14,190 14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08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0,'-24'56,"-155"425,146-396,-63 201,94-283,0 1,0-1,1 1,-1 0,1 0,0-1,0 1,0 0,0 0,1 0,-1 0,1 1,0-1,0 0,1 0,-1 0,1 0,0 0,0 0,0 0,1-1,-1 1,1 0,0-1,0 1,0-1,1 1,-1-1,1 0,0 0,0 0,0 0,0-1,0 1,0-1,1 0,-1 0,1 0,0 0,1 0,23 0,1-1,-1-1,0-2,0 0,0-2,-1-1,1-2,5-2,-28 8,0 0,0 0,0-1,0 0,-1 0,1 0,0 0,-1-1,0 1,0-1,0-1,0 1,0 0,0-1,-1 0,2-2,3-10</inkml:trace>
  <inkml:trace contextRef="#ctx0" brushRef="#br0" timeOffset="197.425">0 508,'43'0,"39"0,14 0,-4 0,-8 0,-13 0,-15-5,-16-1</inkml:trace>
  <inkml:trace contextRef="#ctx0" brushRef="#br0" timeOffset="481.445">875 621,'-11'15,"0"1,1 1,1-1,1 2,1-1,0 1,1 0,1 1,0-1,2 1,0 0,0 19,3-35,1 1,0-1,0 0,0 1,0-1,0 0,1 0,-1 0,1 0,0 0,0 0,0 0,0 0,0-1,1 1,-1-1,1 0,0 1,0-1,0 0,0-1,0 1,0-1,0 1,0-1,1 0,-1 0,0 0,1-1,-1 1,1-1,-1 0,2 0,116-14,-104 10,-1-2,0 0,-1-1,1 0,-1-1,-1-1,1-1,-2 0,1 0,8-10,-17 15,0 0,0-1,0 0,0 0,-1 0,0 0,0-1,-1 1,0-1,0 0,-1 0,1 0,-1 0,-1-1,0 1,0-1,0 1,-1-1,0 1,0 0,-1-1,0 1,0-1,-1 1,-1-3,-26-36,11 28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20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197 309,'395'-149,"-391"148,1 0,0 0,-1-1,0 0,1 0,-1 0,0 0,0 0,0-1,-1 0,1 0,0 0,-1 0,0-1,0 1,0-1,0 0,-1 0,1 0,-1 0,0 0,0 0,0-1,-1 1,0-1,0 1,0-1,0 0,-1 1,1-1,-1 0,0 1,-1-1,1 0,-2-2,2 5,-1 0,0 0,0 1,0-1,0 0,0 0,-1 1,1-1,-1 1,1-1,-1 1,1 0,-1-1,0 1,1 0,-1 0,0 0,0 0,0 1,0-1,0 0,0 1,0 0,0-1,0 1,0 0,0 0,0 0,0 0,0 0,0 1,0-1,0 0,0 1,0 0,0-1,0 1,0 0,0 0,0 1,-65 54,46-19,1 1,2 1,1 1,3 0,1 1,2 1,1-1,3 2,1-1,3 1,1 9,-4 120,6-101,-3 0,-4 0,-7 28,7-60,-2 0,-2 0,-2-1,-1-1,-1 0,-3-1,0-1,-24 32,20-36,15-19,-1 0,-1 0,1-1,-2-1,0 1,0-1,0-1,-1 0,-1 0,-8 4,-19-12,27-10</inkml:trace>
  <inkml:trace contextRef="#ctx0" brushRef="#br0" timeOffset="400.28">0 957,'73'-17,"0"-3,-2-3,0-4,-2-2,-1-4,26-18,-1-9,-92 59,0 0,0 1,0-1,0 1,0 0,0-1,0 1,-1 0,1-1,0 1,0 0,0 0,0 0,0 0,0 0,0 0,0 0,0 0,0 1,0-1,0 0,0 0,0 1,0-1,0 1,0-1,0 1,0-1,-1 1,1-1,0 1,0 0,-1 0,1-1,0 1,-1 0,1 0,-1 0,1 0,-1-1,1 1,-1 0,0 0,1 0,-1 0,0 0,0 0,0 0,0 1,4 57,-4-51,7 140,4-91,-7-33</inkml:trace>
  <inkml:trace contextRef="#ctx0" brushRef="#br0" timeOffset="662.104">1044 957,'0'39,"0"17,0 3,0-7</inkml:trace>
  <inkml:trace contextRef="#ctx0" brushRef="#br0" timeOffset="911.301">959 506,'15'19,"4"7</inkml:trace>
  <inkml:trace contextRef="#ctx0" brushRef="#br0" timeOffset="1248.48">1326 1268,'84'-324,"-55"259,-28 65,0 0,0 0,1 0,-1 0,0 0,0 0,0 0,1 1,-1-1,0 1,0-1,0 1,0-1,0 1,0-1,0 1,0 0,0 0,0-1,0 1,-1 0,1 0,0 0,0 0,-1 0,1 0,-1 0,1 0,-1 0,1 1,-1-1,0 0,1 0,-1 0,0 0,0 1,0-1,0 0,0 1,1 1,2 5,52 100,-53-105,0-1,0 0,0 1,0-1,0 0,0 0,1 0,-1-1,1 1,-1-1,1 1,0-1,0 0,-1 0,1 0,0 0,0 0,0-1,0 1,0-1,0 0,0 0,0 0,0-1,0 1,0 0,0-1,0 0,0 0,0 0,0 0,-1 0,1-1,0 1,-1-1,1 0,0 0,4-4,0 0,0-1,0 1,-1-1,0-1,-1 1,0-1,0 0,0 0,-1 0,-1-1,3-4,37-63,-31 64</inkml:trace>
  <inkml:trace contextRef="#ctx0" brushRef="#br0" timeOffset="1697.984">2173 873,'-15'16,"0"2,1-1,1 2,1-1,0 2,2 0,0 0,1 1,2 0,0 0,-1 8,7-26,1-1,-1 1,1 0,0-1,0 1,0-1,0 1,1 0,-1-1,0 1,1-1,0 1,0-1,0 1,0-1,0 0,0 1,1-1,-1 0,1 0,-1 0,1 0,0 0,0 0,0-1,0 1,0-1,0 1,0-1,1 0,-1 1,0-1,1 0,-1-1,1 1,-1 0,1-1,2 1,3-1,0 1,0-2,0 1,1-1,-1 0,0-1,0 0,-1 0,1 0,0-1,-1-1,1 1,15-9,-2 0,1-2,-1 0,-1-1,-1-1,0-1,-1-1,-1-1,-1 0,0-1,-1 0,8-18,-5 9,-2-2,-1 0,-2-1,0 0,-3-1,0 0,-2 0,-2-1,-1 0,-1-1,-3 1,0 0,-2-1,-2 1,-1-2,3 30,1 0,-2 0,1 0,-1 0,0 0,0 0,0 1,-1-1,0 1,0-1,0 1,-1 0,0 0,0 1,0-1,-1 1,1 0,-1 0,0 0,0 1,0-1,-1 1,1 1,-1-1,0 1,0 0,1 0,-1 0,-1 1,1 0,0 0,0 1,0 0,0 0,0 0,-1 1,1 0,-5 1,4 0,1 0,-1 1,0-1,0 2,1-1,0 1,0 0,0 0,0 0,0 1,1 0,0 0,0 0,0 1,1 0,0 0,0 0,0 0,1 1,0-1,0 1,1 0,-1 0,2 0,-1 0,1 0,0 0,0 0,1 3,-1 9,1-1,0 1,2-1,0 0,1 1,1-1,0 0,2-1,0 1,1-1,2 3,8 11,2-1,1 0,1-1,2-2,1 0,1-2,1 0,1-2,1-1,273 176,-244-165,17 6,-45-28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27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0 281,'205'-242,"-205"241,0 1,0-1,0 1,0-1,0 1,0-1,0 1,1-1,-1 1,0-1,0 1,0-1,0 1,1 0,-1-1,0 1,1-1,-1 1,0 0,1-1,-1 1,0 0,1-1,-1 1,1 0,-1-1,0 1,1 0,-1 0,1 0,-1-1,1 1,-1 0,1 0,-1 0,1 0,-1 0,1 0,-1 0,1 0,-1 0,1 0,-1 0,1 0,-1 1,1-1,-1 0,1 0,-1 0,1 1,-1-1,1 0,-1 0,0 1,1-1,-1 0,0 1,1-1,-1 1,0-1,1 0,-1 1,0-1,0 1,1-1,-1 1,2 37,-2-33,22 229,10 101,-11-199,-20-136,-1 0,1 0,-1 0,1 0,0 0,-1 0,1 0,0 0,-1 0,1 0,-1 0,1 0,0 0,-1-1,1 1,-1 0,1 0,-1-1,1 1,0 0,-1-1,0 1,1-1,-1 1,1-1,-1 1,1-1,-1 1,0-1,1 1,-1-1,0 1,0-1,1 0,-1 1,0-1,0 1,0-1,0 0,0 1,0-1,0 1,0-1,0 0,0 1,0-1,0 0,0 1,45-210,-19 98,-10 34,4 1,3 2,26-56,-19 56,-25 69,-3 7</inkml:trace>
  <inkml:trace contextRef="#ctx0" brushRef="#br0" timeOffset="300.486">818 507,'-4'39,"-3"21,1 7,2-5,0-16,2-17</inkml:trace>
  <inkml:trace contextRef="#ctx0" brushRef="#br0" timeOffset="732.396">734 338,'253'71,"-249"-70,0 0,0 0,-1 0,1 1,0-1,-1 1,1 0,-1 0,1 0,-1 1,0-1,0 1,0 0,0 0,-1 0,1 0,-1 0,0 0,0 1,0-1,0 1,0 0,-1-1,0 1,0 0,0 0,0 0,0 0,-1 0,0 0,1 0,-2 0,1 0,0 0,-1 0,0 0,0-1,0 1,-1 3,-1 2,0-5,1 0,0 0,0 0,0 0,0 1,1-1,-1 0,1 1,0-1,1 1,-1-1,1 1,0-1,0 1,0-1,1 1,-1-1,1 1,0-1,1 1,-1-1,1 0,0 0,0 0,0 0,0 0,1 0,0 0,-1-1,1 1,1-1,-1 0,1 0,29 15,-30-18,0 0,0 1,0 0,0-1,0 1,0 1,0-1,0 0,0 1,0-1,-1 1,1 0,0 0,-1 0,0 0,1 0,-1 0,0 1,0-1,-1 1,1 0,0-1,-1 1,0 0,1 0,-1 0,0 0,0 0,-1 0,1 0,-1 1,0-1,1 0,-1 0,-1 0,1 0,0 1,-2 2,-6 5,-1 1,-1-2,0 1,-1-1,0-1,0 0,-1 0,0-1,0-1,-1 0,0 0,0-2,-1 1,0-2,0 0,0-1,0 0,-1-1,1 0,-9-1,-57-4,62-4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26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469 226,'-50'21,"-141"75,190-96,-1 0,1 1,-1-1,1 1,0 0,-1-1,1 1,0 0,0 0,-1 0,1-1,0 1,0 0,0 1,0-1,0 0,0 0,1 0,-1 1,0-1,0 0,1 1,-1-1,1 0,0 1,-1-1,1 1,0-1,0 1,0-1,0 1,0-1,0 1,0-1,0 0,0 1,1-1,-1 1,1-1,-1 0,1 1,0-1,-1 0,1 1,0-1,0 0,0 0,0 0,0 0,0 0,0 0,1 1,17 9,-16-10,0 0,0 1,0-1,1 1,-1-1,0 1,-1 0,1 0,0 1,-1-1,1 0,-1 1,0 0,1-1,-1 1,-1 0,1 0,0 0,-1 0,1 0,-1 1,0-1,0 0,0 1,-1-1,1 1,-1-1,0 1,0-1,0 0,0 1,-1-1,1 1,-5 7,1-1,-1 1,-1-1,0-1,0 1,-1-1,0 0,-1 0,0-1,0 0,-1 0,0-1,-6 4,-3 4,-41 27,49-37,0 1,1 1,-1 0,1 0,0 1,1 0,0 0,0 1,1 0,0 1,-1 2,7-11,0 1,0 0,1 0,-1 0,0 0,1 0,-1 0,1 0,-1 0,1 0,0 0,0 0,0 1,0-1,1 0,-1 0,0 0,1 0,-1 0,1 0,0 0,0 0,0 0,0-1,0 1,0 0,0 0,1-1,-1 1,0-1,1 1,0-1,-1 0,1 1,0-1,-1 0,1 0,0 0,0 0,0-1,1 1,87 17,58-21,-144 2,0 1,0-1,0 1,0-1,-1 0,1-1,0 1,-1 0,1-1,-1 0,1 0,-1 0,0-1,0 1,0-1,0 1,0-1,-1 0,1 0,-1 0,0 0,0-1,0 1,0-1,0 0,5-17</inkml:trace>
  <inkml:trace contextRef="#ctx0" brushRef="#br0" timeOffset="315.142">300 1,'-17'431,"-32"-83,40-287,2 0,3 0,3 1,2 7,0-32,-1-13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25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0 280,'73'-34,"-46"20,-1-1,0-1,-1-1,-1-1,0-1,-2-1,0-1,-1-1,-1-1,5-9,-21 24,-4 8,0-1,0 0,0 0,0 1,0-1,0 0,0 0,0 1,0-1,1 0,-1 0,0 1,0-1,1 0,-1 1,1-1,-1 0,0 1,1-1,-1 1,1-1,0 1,-1-1,1 1,-1-1,1 1,0-1,-1 1,1 0,0-1,-1 1,1 0,0 0,0-1,-1 1,1 0,0 0,0 0,-1 0,1 0,0 0,0 0,-1 0,1 0,0 1,0-1,-1 0,1 0,0 1,-1-1,1 0,0 1,-1-1,1 1,0-1,-1 1,1 0,7 27,-1 1,-1 1,-2 0,0-1,-3 1,0 2,7 82,4-44,2 0,3-2,19 44,21 45,-57-156,1-1,-1 1,1 0,-1 0,1-1,-1 1,1-1,0 1,-1 0,1-1,0 1,-1-1,1 1,0-1,0 0,0 1,-1-1,1 0,0 1,0-1,0 0,0 0,-1 0,1 0,0 0,0 0,0 0,0 0,0 0,0 0,-1-1,1 1,0 0,0 0,0-1,-1 1,1-1,0 1,0-1,-1 1,1-1,0 1,-1-1,1 0,0 1,-1-1,1 0,-1 1,0-1,1 0,-1 0,1 1,-1-1,0 0,0 0,1 0,-1 0,0 1,0-1,0 0,0 0,22-57,172-545,-177 545,-13 34</inkml:trace>
  <inkml:trace contextRef="#ctx0" brushRef="#br0" timeOffset="703.094">1017 618,'-18'32,"-8"11,2 0,2 2,2 1,-2 12,55-112,-13 15,3-10,2 2,3 0,1 2,3 1,28-32,-59 76,-1-1,1 0,-1 1,1-1,-1 0,1 1,-1-1,1 1,0-1,-1 1,1-1,0 1,-1 0,1-1,0 1,0 0,-1 0,1-1,0 1,0 0,0 0,-1 0,1 0,0 0,0 0,0 0,-1 0,1 0,0 0,0 1,-1-1,1 0,0 0,0 1,-1-1,1 1,0-1,-1 0,1 1,0-1,-1 1,1 0,-1-1,1 1,-1-1,1 1,-1 0,1-1,-1 1,0 0,1 0,-1-1,17 50,-13-33,60 179,-47-85,-18-110,0-1,0 1,0-1,-1 0,1 1,0-1,-1 0,1 0,0 1,-1-1,1 0,0 0,-1-1,1 1,0 0,-1 0,1-1,0 1,0 0,-1-1,1 0,0 1,0-1,0 0,0 1,0-1,0 0,0 0,0 0,0 0,0 0,0 0,0 0,1 0,-2-1,0-1,-13-10,0 1,-1 1,0 0,0 0,-1 2,-1 0,1 1,-1 1,-1 1,1 0,-1 1,0 1,0 1,-6 1,0 2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31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0 176,'284'-28,"-1"0,-239 28,-99-33,-80-40,113 60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32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0 144,'398'-16,"-99"4,-399-30,36-14,50 38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38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806 1,'-58'54,"3"3,2 3,3 2,3 2,0 6,-69 90,-69 44,167-186</inkml:trace>
  <inkml:trace contextRef="#ctx0" brushRef="#br0" timeOffset="318.052">72 254,'43'24,"38"18,15 2,-3-8,-9-4,-14-7,-8-4,-11-6,-9 0,-7-2,-4 1,-3-2,-2 2,0-2,-4-2</inkml:trace>
  <inkml:trace contextRef="#ctx0" brushRef="#br0" timeOffset="572.536">833 396,'-38'0,"-32"5,-9 1,0 5,7 0,8-1,4 2,8-1,3-2,6-3,4 2,5 0,3-1,2-2,1-2,1-2,4 5,7 0</inkml:trace>
  <inkml:trace contextRef="#ctx0" brushRef="#br0" timeOffset="918.334">326 1,'-17'73,"11"-20,2 0,2 0,3 1,2-1,3 0,2 0,13 49,-9-51,-1-2,-1 0,-3 0,-2 1,-2 3,-3-25,-1-4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41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0 947,'16'-1,"-1"-1,1 0,-1-1,0-1,0 0,0-1,0-1,-1 0,0-1,-1-1,1 0,-1-1,3-3,148-142,141-210,-178 177,-126 185,0 0,1 1,-1-1,0 0,1 1,-1 0,1-1,-1 1,1 0,0 0,0 0,-1 0,1 0,0 0,0 1,0-1,0 0,0 1,0 0,0-1,0 1,0 0,0 0,0 0,0 0,0 1,0-1,0 0,0 1,0-1,0 1,0 0,0 0,0 0,-1 0,1 0,0 0,-1 0,1 1,-1-1,1 0,-1 1,1-1,0 3,10 10,0 0,-1 2,0-1,-1 1,-1 1,-1 0,0 0,-1 0,-1 1,-1 0,0 1,-2-1,0 1,-1-1,0 1,-2 0,0 0,-1 0,-1-1,-1 1,-1-1,0 1,-1-1,-1 0,-1-1,-1 1,-7 11,3-8,-2-1,0-1,-1-1,-1 0,0 0,-2-2,0 0,0-1,-19 10,23-18,-1 0,1-1,-1 0,-1-2,1 1,-1-2,1 0,-1-1,0-1,0 0,0-1,0-1,-12-2,22 3,0-1,0-1,0 1,0-1,0 0,1-1,-1 1,1-1,-1 0,1 0,0-1,0 0,-1-1,-12-13</inkml:trace>
  <inkml:trace contextRef="#ctx0" brushRef="#br0" timeOffset="786.879">1214 778,'19'-14,"-1"0,0-1,-1-1,-1 0,-1-1,0-1,-1 0,-1-1,-1-1,8-18,-18 35,0 0,0 0,0 0,-1 0,1 0,-1-1,0 1,0-1,0 1,-1-1,1 1,-1-1,0 1,0-1,0 1,0-1,-1 1,0-1,1 1,-1-1,0 1,-1-1,1 1,0 0,-1 0,0 0,0 0,0 0,0 0,0 0,-1 1,1-1,-1 1,0-1,1 1,-1 0,0 0,0 0,-1 1,1-1,0 1,-1 0,1 0,0 0,-1 0,1 0,-2 1,0 0,-1 1,1-1,-1 1,1 1,-1-1,1 1,0 0,0 0,0 0,0 1,0 0,0 0,1 0,-1 1,1-1,0 1,0 0,0 0,1 0,-1 1,1-1,0 1,1 0,-1 0,1 0,0 0,-1 3,-4 10,1 0,1 1,1 0,0 0,1 0,1 0,1 10,1-20,0 0,0 0,1 1,0-1,0 0,1 0,1 0,-1 0,2 0,-1-1,1 1,0-1,1 0,0 0,0 0,0-1,1 0,1 0,-1 0,1-1,0 0,0 0,1-1,0 0,0 0,0-1,0 0,1 0,0-1,-1 0,1-1,0 0,1 0,-1-1,2 0,-5-3,1 0,-1 0,0-1,0 0,1-1,-2 1,1-1,0 0,-1-1,0 1,0-1,0 0,-1 0,1 0,-1-1,-1 0,1 0,-1 0,0 0,0 0,0-1,0-4,14-21,48-76,-65 107,1-1,-1 1,1 0,0 0,-1 0,1 0,0 0,0 1,-1-1,1 0,0 0,0 0,0 1,0-1,0 0,0 1,0-1,0 1,1-1,-1 1,0 0,0-1,0 1,0 0,1 0,-1 0,0 0,0 0,0 0,1 0,-1 0,0 1,0-1,0 0,0 1,1-1,-1 1,0-1,0 1,0-1,0 1,0 0,0-1,0 1,-1 0,1 0,0 0,0 0,0 0,-1 0,1 0,-1 0,1 0,-1 0,25 67,-24-63,9 42,-8-36,-1 1,2 0,-1-1,2 0,-1 0,2 0,-1 0,2-1,-1 1,1-1,1-1,0 1,3 2,-8-10,0-1,0 1,0-1,0 1,0-1,1 0,-1 0,0 0,1 0,-1 0,1 0,-1-1,1 1,-1-1,1 0,0 0,-1 0,1 0,-1 0,1-1,-1 1,1-1,-1 1,1-1,-1 0,1 0,-1 0,0 0,1-1,-1 1,0 0,0-1,0 0,0 0,0 1,-1-1,1 0,0-1,61-87,-59 84,79-167,-75 148</inkml:trace>
  <inkml:trace contextRef="#ctx0" brushRef="#br0" timeOffset="1401.52">2202 778,'21'-17,"-1"0,-1-2,-1 0,0-1,-1-1,13-21,-29 41,1 0,-1 0,0 0,0-1,1 1,-1 0,0 0,0-1,0 1,0-1,0 1,-1-1,1 1,0-1,-1 1,1-1,-1 1,0-1,1 0,-1 1,0-1,0 0,0 0,0 1,0-1,0 0,-1 1,1-1,0 1,-1-1,0 0,1 1,-1-1,0 1,0-1,0 1,0 0,0-1,0 1,0 0,0-1,0 1,-1 0,1 0,0 0,-1 0,1 1,-1-1,1 0,-1 0,1 1,-1-1,0 1,1 0,-1-1,0 1,0 0,-9 4,0 1,0 0,1 1,0 0,0 0,0 1,1 0,0 1,1 0,-1 1,1 0,1 0,0 0,0 1,1 0,-4 9,6-13,0 0,0 1,1 0,-1 0,1 0,1 0,0 0,0 0,0 1,1-1,0 1,0-1,1 1,0-1,0 1,1-1,0 1,0-1,1 1,0-1,0 0,0 0,1 0,1 0,-1 0,1 0,0-1,4 6,3-5,0-1,1 0,-1 0,1-1,0 0,0-1,1-1,-1 0,1-1,0 0,0 0,-1-2,1 1,0-2,0 0,0 0,0-1,-1-1,1 0,-1-1,0 0,0-1,0 0,0-1,-1 0,0-1,-1 0,1-1,-1 0,-1-1,4-4,9-11,-1 0,-1-2,-2-1,0 0,-2-1,-1-1,-2 0,0-1,-2-1,6-28,-16 57,1-1,-1 0,0 0,0 0,0 0,0 0,0 0,-1-1,1 1,-1 0,0 0,0 0,0-1,-1 1,1 0,-1 0,1 0,-1 0,0 0,0 0,-1 0,1 0,-1 0,1 0,-1 0,0 1,0-1,0 1,0-1,0 1,-1 0,1 0,-1 0,0 0,1 1,-1-1,0 1,0-1,0 1,0 0,0 0,0 0,0 1,0-1,-2 1,-6 3,1 1,0 0,1 1,-1 1,1-1,0 1,0 1,1 0,0 0,0 0,1 1,0 0,0 1,1-1,0 1,0 1,1-1,0 2,3-8,0-1,0 1,1 0,-1 0,1 0,0 0,-1 0,2 0,-1 0,0 0,1 0,-1 0,1 0,0 1,0-1,0 0,0 0,1 0,-1 1,1-1,0 0,0 0,0 0,0 0,1 0,-1 0,1-1,-1 1,1 0,0-1,0 1,0-1,1 0,-1 0,1 0,-1 0,1 0,0 0,-1-1,1 1,1-1,12 4,1-2,-1-1,1 0,0-1,0 0,0-1,0-1,11-3,71 0,-96 5,1-1,0 1,0-1,-1 1,1 0,0 0,-1 1,1-1,-1 1,1 0,-1-1,0 2,0-1,0 0,0 1,0-1,0 1,-1 0,1 0,-1 0,0 0,0 0,0 0,0 1,-1-1,1 1,-1-1,0 1,0 0,0-1,0 1,-1 0,0 0,1 0,-2-1,1 1,0 0,-1 0,0 2,-4 23,-2-4</inkml:trace>
  <inkml:trace contextRef="#ctx0" brushRef="#br0" timeOffset="2069.032">3387 551,'-45'33,"14"-11,0 1,1 2,1 1,1 1,-20 26,46-51,0-1,0 1,0 0,0 0,1 0,-1 0,0 0,1 0,0 1,-1-1,1 0,0 1,0-1,1 1,-1-1,0 1,1 0,-1-1,1 1,0 0,0-1,0 1,0-1,1 1,-1 0,1-1,-1 1,1-1,0 1,0-1,0 1,0-1,1 0,-1 1,0-1,1 0,0 0,0 0,-1 0,1 0,0-1,0 1,1-1,-1 1,10 0,0-1,-1 0,1-1,-1-1,1 0,0 0,-1-1,1 0,-1-1,0-1,0 1,0-2,-1 0,1 0,-1-1,0 0,-1 0,1-1,-1-1,0 0,42-24,-41 25,-9 6,0 0,0 0,0 0,0-1,0 1,0 0,0 0,0 0,0 1,1-1,-1 0,0 0,1 1,-1-1,0 0,1 1,-1 0,1-1,-1 1,1 0,-1-1,1 1,-1 0,1 0,-1 1,1-1,-1 0,0 0,1 1,-1-1,1 0,-1 1,1 0,-1-1,0 1,0 0,1 0,-1-1,0 1,0 0,0 0,0 1,0-1,0 0,0 0,0 0,0 1,-1-1,6 17,-6-14,1 0,-1 0,1 0,0 0,0 0,0 0,1 0,-1-1,1 1,0 0,0-1,0 1,1-1,-1 0,1 0,0 0,0 0,0 0,0-1,0 1,1-1,-1 0,1 0,-1 0,1-1,0 1,0-1,0 0,0 0,0 0,0 0,6-4,1 0,-1-1,0 0,0 0,0-1,-1-1,1 1,-1-2,-1 1,1-1,-1 0,-1-1,1 0,-1 0,0-1,-1 0,0 0,-1 0,5-10,-9 17,35-51,-2-2,-3-1,21-55,-43 90,-1 0,-2-1,0 0,-1 0,-1-1,-1 0,-1 1,-1-1,-1 0,-1 0,-1 1,-4-18,3 31,0-1,0 1,0 0,-1 0,-1 0,0 0,0 1,0 0,-1 0,-1 0,1 1,-2-1,5 5,1 1,-1-1,0 1,1 0,-1 0,-1 0,1 0,0 1,0-1,0 1,-1 0,1 0,-1 0,1 0,-1 1,1-1,-1 1,0 0,1 0,-1 0,1 1,-1-1,1 1,-1 0,1 0,-1 0,1 0,0 1,0-1,-1 1,1 0,0 0,1 0,-2 1,-3 3,0 1,1 0,0 0,0 1,0 0,1 0,0 0,1 1,0-1,0 1,1 0,0 0,1 0,0 1,0-1,1 1,0-1,0 1,1 0,0 15,1 1,1-1,1 0,2 0,0 0,7 17,4 0,2 0,2-1,2-1,1 0,3-2,0-1,3-2,1 0,1-2,2-1,12 7,85 52,-90-79,-26-15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51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337 117,'0'-5,"0"1,0-1,0 1,0-1,-1 1,1-1,-1 1,0 0,-1-1,1 1,-1 0,1 0,-2 0,1 0,0 0,-1 0,1 1,-1-1,0 1,0-1,0 1,-1 0,1 1,-1-1,0 0,0 1,0 0,0 0,0 0,0 1,0-1,-1 1,1 0,-1 0,1 0,0 1,-1 0,1-1,-1 2,1-1,-1 0,1 1,-1 0,1 0,-1 0,1 1,-3 1,-10 9,1 1,0 1,0 1,1 0,1 1,1 1,0 0,2 0,0 2,0-1,2 1,0 1,-5 18,12-32,1 0,0 1,0-1,1 1,-1-1,1 1,0-1,1 0,0 1,0-1,0 1,1-1,0 0,0 0,1 0,-1 0,1 0,1-1,-1 1,1-1,0 0,0 0,0 0,1-1,0 1,0-1,0 0,0 0,0-1,1 0,0 0,0 0,0 0,0-1,0 0,0-1,0 1,1-1,-1 0,3-1,7-2,0 0,0-2,0 0,-1-1,0 0,0-1,0-1,0 0,-1-1,-1-1,1 0,-1-1,-1 0,0-1,0-1,1-2,73-56,-83 69,0 0,0 0,0 0,0 1,0-1,0 1,0 0,0 0,0 0,0 0,0 1,0-1,0 1,0-1,0 1,0 0,0 0,0 1,-1-1,1 1,0-1,-1 1,0 0,1 0,-1 0,0 0,0 0,0 0,0 1,0-1,0 1,-1-1,1 1,-1 0,0 0,0 0,0-1,0 1,0 0,-1 0,1 0,-1 2,14 21,-7-15,1 0,0 0,0-1,1 0,0-1,1 0,0 0,1-1,0 0,2 1,7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1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22,'-12'7,"1"0,0 1,0 0,1 1,0 0,0 1,1 0,0 0,1 1,0 0,1 0,0 1,1 0,0 0,1 0,0 1,1 0,0 0,1 0,1 1,-1 12,3-22,1 0,0 0,0-1,0 1,0-1,1 1,-1-1,1 0,0 1,0-1,0 0,1 0,-1 0,1-1,-1 1,1 0,0-1,0 0,0 0,0 0,0 0,1 0,-1 0,1-1,-1 0,1 0,-1 0,1 0,1 0,110-3,-102 0,0-1,0-1,0 0,0-1,0 0,-1-1,0-1,0 1,-1-2,2-1,5-7</inkml:trace>
  <inkml:trace contextRef="#ctx0" brushRef="#br0" timeOffset="396.383">416 191,'20'4,"-1"0,1-1,0-1,0-1,0-1,0-1,0-1,0 0,-1-1,1-2,-1 0,1-1,-2 0,1-2,-1 0,0-1,-1-1,0-1,0 0,1-3,-16 13,-1-1,1 0,0 0,-1 0,1 0,-1 0,1 0,-1 0,0-1,0 1,0 0,0-1,0 1,-1-1,1 1,-1-1,1 1,-1-1,0 1,0-1,0 0,-1 1,1-1,0 1,-1-1,0 1,1-1,-1 1,0 0,0-1,-1 1,1 0,0 0,-1 0,1 0,-1 0,0 0,0 0,0 0,0 1,0-1,0 1,0 0,0-1,0 1,-1 0,1 0,-1 0,1 1,0-1,-1 0,1 1,-1 0,-9-1,1 2,-1-1,1 2,0-1,-1 2,1-1,0 1,0 1,1 0,-1 1,1 0,0 0,0 1,1 1,-1-1,1 1,1 1,0 0,0 0,0 1,1 0,0 0,1 0,0 1,0 0,1 0,1 1,-1 0,0 6,3-13,0 1,1-1,-1 0,1 1,0-1,1 1,-1-1,1 1,0-1,0 1,0-1,1 1,-1-1,1 1,0-1,0 1,1-1,-1 0,1 0,0 0,0 0,1 0,-1 0,1 0,0-1,0 1,0-1,0 0,1 0,-1 0,1 0,0-1,-1 1,1-1,1 0,-1 0,0-1,2 1,6 2,1-1,-1 0,1-1,0 0,0-1,0-1,0 0,1 0,-1-2,-1 0,1 0,0-1,0 0,-1-1,0-1,0 0,0-1,0 0,6-5,6 0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50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1 878,'18'-92,"-14"64,1 0,2 1,1-1,0 2,8-14,-16 41,0 0,1 0,-1 0,0 0,1 0,-1-1,1 1,-1 0,1 0,0 0,-1 0,1-1,0 1,-1 0,1-1,0 1,0-1,0 1,-1 0,1-1,0 0,0 1,0-1,0 0,0 1,0-1,0 0,0 0,0 0,0 0,0 0,0 0,0 0,0 0,0 0,0 0,0-1,0 1,0 0,0-1,0 1,-1-1,1 1,0-1,0 1,0-1,0 1,-1-1,1 0,0 0,-1 1,1-1,-1 0,1 0,-1 0,1 0,-1 1,1-1,-1 0,0 0,1 0,2 25,-3-17,0 0,0 0,0 0,1 0,0 0,0 0,1 0,0 0,0 0,1-1,0 1,0-1,0 0,1 0,0 0,0 0,0-1,1 0,0 1,0-2,0 1,0 0,1-1,0 0,0-1,1 1,1-5,-1-1,1 1,0-1,-1-1,0 0,1 0,-1 0,0-1,0 0,-1 0,1-1,-1 0,0 0,0-1,-1 1,0-1,0 0,0-1,-1 1,1-1,-2 0,1 0,-1 0,0 0,1-5,8-9,0 2</inkml:trace>
  <inkml:trace contextRef="#ctx0" brushRef="#br0" timeOffset="421.527">649 568,'-11'3,"-1"1,1 0,0 1,0 0,1 1,-1 0,1 1,1 0,-1 1,1-1,0 2,1-1,0 1,0 1,1-1,1 1,-1 2,5-10,1 1,0-1,0 1,1-1,-1 1,0-1,1 1,-1-1,1 1,0 0,0-1,0 1,1 0,-1-1,0 1,1-1,0 1,-1-1,1 1,0-1,0 1,1-1,-1 0,0 0,1 1,-1-1,1 0,0 0,0-1,0 1,0 0,0 0,0-1,0 0,1 1,-1-1,0 0,1 0,4 2,-1-1,1 0,0 0,-1-1,1 0,0 0,0-1,0 0,0 0,0 0,0-1,0 0,0-1,0 0,8-5,-1-1,0 0,0-1,-1-1,-1 0,0-1,0 0,-1-1,0 0,-1-1,0 0,-1 0,-1-1,0 0,-1-1,0 0,1-7,13-18,0 1,-2-1,-1-1,-2-1,-2 0,-2 0,6-43,-16 73,-2 0,1 0,-2 0,1 0,-2 1,1-1,-2 0,0 1,0-1,-4-7,6 15,-1 0,1 1,-1-1,0 1,-1-1,1 1,0 0,-1 0,0 0,1 0,-1 0,-1 1,1-1,0 1,0 0,-1 0,1 0,-1 0,0 1,0-1,1 1,-1 0,0 0,0 1,0-1,0 1,0 0,0 0,0 0,0 0,0 1,0 0,-1 0,-7 3,0 1,1 1,-1 0,1 0,1 1,-1 1,1-1,0 2,1-1,0 2,1-1,-1 1,2 0,-1 1,2 0,-1 0,2 0,-1 1,-1 6,0 5,1 1,1 0,1 0,1 1,1-1,1 1,1-1,2 1,0-1,2 0,0 1,2-1,4 13,-2-18,1-1,1 1,0-1,1-1,1 0,0 0,2-1,0-1,0 0,1-1,1-1,1 0,0-1,0-1,13 6,-1 0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4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50,'5'38,"2"28,-1 11,-1-2,-2-4,0-4,-2-5,-1-8,0-3,0-6,-5-5,-2-5,1-4,1-2,1-1,-3-6,-1-6</inkml:trace>
  <inkml:trace contextRef="#ctx0" brushRef="#br0" timeOffset="398.45">0 473,'189'-17,"1"7,6 9,-195 1,1-1,-1 0,1 1,-1-1,1 1,-1-1,1 1,-1 0,1-1,-1 1,1 0,-1 0,1 0,0 0,-1 0,1 1,-1-1,1 0,-1 1,1-1,-1 1,1-1,-1 1,0 0,1 0,-1 0,0-1,1 1,-1 0,0 1,0-1,0 0,0 0,0 0,0 1,0-1,-1 0,1 1,0-1,-1 1,1-1,-1 1,1-1,-1 1,0-1,0 1,0-1,0 1,0 0,0-1,-75 83,72-80,-1-1,1 1,0 0,0 0,0 0,1 0,-1 0,1 1,0-1,1 1,-1-1,1 1,0 0,0 0,0-1,0 1,1 0,0 0,0 0,0 0,1 0,0-1,0 1,0 0,0 0,1-1,-1 1,1-1,1 1,-1-1,1 0,-1 0,1 0,0 0,0 0,1-1,-1 0,4 3,-2-3,2 0,-1 0,0-1,1 1,-1-1,1-1,-1 1,1-1,0-1,0 1,-1-1,1 0,0 0,0-1,-1 0,1 0,0-1,-1 0,1 0,-1 0,0-1,0 0,0 0,0-1,0 0,0 0,-1 0,0 0,0-1,0 0,-1 0,0 0,1-1,-2 1,1-1,-1 0,0 0,0 0,0-1,-1 1,0-1,-1 1,1-1,-1-3,-1 6,-1 1,0-1,0 0,0 1,-1-1,1 1,-1-1,0 1,0-1,0 1,0 0,-1 0,1 0,-1 1,0-1,0 0,0 1,0 0,0 0,0 0,-1 0,1 0,-4-1,-15-6</inkml:trace>
  <inkml:trace contextRef="#ctx0" brushRef="#br0" timeOffset="1251.653">1045 50,'103'1,"-34"1,1-2,0-4,-1-3,1-3,4-21,-73 31,0 0,0 0,0 1,1-1,-1 1,0-1,0 1,0-1,0 1,0 0,-1 0,1-1,0 1,0 0,0 0,-1 0,1 0,0 0,-1 0,1 0,-1 0,1 0,-1 0,1 0,-1 0,0 0,0 1,1-1,-1 0,0 0,0 0,0 0,0 1,-1-1,1 0,0 0,0 0,-1 0,1 0,0 0,-1 1,1-1,-1 0,1 4,-4 163,3-41,-5 1,-5-1,-24 100,-28-19,58-196,-1 1,0-2,-1 1,0-1,-1 0,0 0,0-1,-1 0,-1-1,0 0,0 0,-1-1,1 0,-2-1,-1 1,9-7,0 1,0 0,0-1,0 0,0 0,0 0,0 0,0-1,0 1,0-1,0 0,-1 0,1-1,0 1,0-1,0 0,0 0,0-1,0 1,0-1,1 1,-1-1,1-1,-1 1,1 0,-1-1,1 1,0-1,0 0,1 0,-1-1,0 1,1 0,0-1,0 1,0-1,0 0,1 0,-1 0,1 0,0 0,0 0,1 0,-1 0,1 0,0-16,1 1,1 0,1-1,0 1,2 0,0 1,1-1,1 1,0 0,2 1,0-1,1 2,0-1,1 2,12-13,2 0,1 0,2 1,1 2,0 1,11-5,-31 22,0 1,1 0,0 1,1 0,-1 0,1 1,0 0,0 1,0 1,0 0,1 0,-1 1,1 0,-1 1,8 1,-1 3</inkml:trace>
  <inkml:trace contextRef="#ctx0" brushRef="#br0" timeOffset="1513.352">1976 615,'-5'34,"-1"10</inkml:trace>
  <inkml:trace contextRef="#ctx0" brushRef="#br0" timeOffset="1666.234">1919 163,'0'0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46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57,'0'224,"0"-218,1-1,-1 1,1 0,0 0,1-1,-1 1,1-1,0 1,1-1,-1 0,1 0,0 0,0 0,1 0,-1-1,1 0,0 1,0-1,1-1,-1 1,1 0,0-1,0 0,0 0,0-1,0 0,1 1,-1-2,1 1,-1-1,1 1,0-2,-1 1,1-1,0 1,0-2,-1 1,1-1,0 1,0-2,-1 1,1-1,0 0,15-12,-1-2,0-1,-1-1,0 0,-2-1,0-1,-2-1,0 0,11-22,31-43,-56 87,1-1,0 1,-1 0,1 0,-1-1,1 1,-1 0,1 0,-1 0,0 1,1-1,-1 0,0 0,0 1,0-1,0 1,0-1,0 1,0-1,-1 1,1-1,-1 1,1 0,-1-1,1 1,-1 0,0 0,0-1,0 1,0 0,0 1,2 5,50 112,-49-116,-1 0,2 0,-1 0,0 0,1-1,0 0,0 1,0-1,0-1,0 1,0 0,1-1,-1 0,1 0,0 0,0-1,0 0,0 0,0 0,0 0,0-1,0 0,0 0,3 0,3-3,0 0,0-1,-1 0,1 0,-1-1,0-1,-1 0,1 0,-1-1,0 0,-1 0,0-1,0 0,0 0,-1-1,2-4,0 3,34-58,-35 52</inkml:trace>
  <inkml:trace contextRef="#ctx0" brushRef="#br0" timeOffset="407.063">1524 29,'-53'24,"1"-2,0 1,2 3,2 3,0 1,-13 13,6 23,54-64,0 0,0-1,0 1,1 0,-1 0,1 0,-1 0,1 0,0 0,-1 0,1-1,0 1,1 0,-1 0,0 0,0 0,1 0,-1 0,1 0,0 0,-1-1,1 1,0 0,0-1,0 1,0 0,1-1,-1 1,0-1,1 0,-1 1,1-1,-1 0,1 0,-1 0,1 0,0 0,0 0,-1 0,1-1,0 1,0-1,11 3,-1-1,1-1,-1 0,1 0,-1-1,1-1,-1 0,1-1,-1 0,1-1,-1-1,0 0,-1 0,1-1,-1-1,0 1,0-2,0 0,-1 0,0-1,0 0,-1-1,7-8,64-40,-78 56,-1 0,1 0,0-1,0 1,0 0,0 1,0-1,0 0,0 1,1-1,-1 1,0-1,0 1,0 0,0 0,1 0,-1 0,0 1,0-1,0 0,0 1,1 0,-1-1,0 1,0 0,0 0,0 0,-1 0,1 1,0-1,0 0,-1 1,1-1,-1 1,1 0,-1 0,0-1,1 1,-1 0,0 0,0 0,-1 0,1 0,0 0,-1 0,1 0,-1 1,1-1,-1 0,0 1,22 78,-10-61</inkml:trace>
  <inkml:trace contextRef="#ctx0" brushRef="#br0" timeOffset="921.42">1863 86,'-2'12,"-2"1,1 0,1 0,0 0,1 0,0 0,1 0,0 0,1 0,0 0,1 0,1 0,0 0,1-1,0 1,1-1,0 0,1 0,3 3,-6-12,-1 0,1-1,0 0,0 0,0 0,0 0,1 0,-1 0,0-1,1 1,-1-1,1 0,-1 0,1-1,0 1,-1-1,1 0,0 0,-1 0,1 0,0 0,-1-1,1 0,0 0,-1 0,1 0,-1 0,1-1,-1 1,0-1,0 0,0 0,2-2,88-87,-7-47,-86 138,0 1,0-1,0 0,0 1,1-1,-1 0,0 0,0 1,0-1,1 0,-1 1,0-1,0 0,1 0,-1 1,0-1,1 0,-1 0,0 0,1 0,-1 1,0-1,1 0,-1 0,0 0,1 0,-1 0,0 0,1 0,-1 0,0 0,1 0,-1 0,1 0,-1 0,0 0,1 0,-1-1,0 1,1 0,-1 0,0 0,0 0,1-1,-1 1,0 0,1 0,-1-1,0 1,0 0,0 0,1-1,-1 1,0 0,0-1,0 1,0 0,1-1,-1 1,1 37,-1-32,-19 251,-10-24,24-200,4-22,0 0,0 0,-1 0,0 0,-1 0,0-1,0 1,-1-1,-1 0,0 0,0 0,0-1,-1 1,-3 1,7-8,0-1,0 0,0 1,-1-1,1 0,0-1,-1 1,1 0,-1-1,1 1,-1-1,1 0,-1 0,1 0,-1 0,0 0,1 0,-1-1,1 1,-1-1,1 0,0 0,-1 0,1 0,0 0,0 0,-1-1,1 1,0-1,0 1,1-1,-1 0,0 0,0 0,1 0,-1 0,1 0,0 0,0 0,0-1,0 1,0 0,0-1,0 1,1-1,-1 1,1-1,0 1,0-1,0 1,0-1,0 0,1 1,-1-2,0-6,1-1,0 1,0-1,1 1,0-1,1 1,0 0,1 0,0 0,0 0,1 1,1 0,-1 0,3-1,5-4</inkml:trace>
  <inkml:trace contextRef="#ctx0" brushRef="#br0" timeOffset="1254.842">2738 0,'-19'19,"8"-9,-1 0,2 1,-1 1,2 0,0 0,0 1,1 0,0 0,1 1,0 2,7-13,-1 1,1-1,0 0,0 0,0 0,1 0,-1 1,1-1,-1 0,1 0,0 0,0 0,1 0,-1-1,1 1,-1 0,1 0,0-1,0 1,0-1,0 0,0 1,1-1,-1 0,1-1,-1 1,1 0,0-1,0 1,-1-1,1 0,0 0,1 0,51 49,-54-44,-1 1,0 0,-1-1,1 1,-1-1,0 1,-1-1,1 1,-1-1,-1 0,1 0,-1 0,0 0,-1 0,1-1,-1 1,0-1,0 0,-1 0,1-1,-1 1,0-1,-1 0,1 0,-3 0,-1 5,0-1,-1 0,1-1,-2 0,1-1,-1 0,0-1,0 0,-1 0,0-2,1 1,-5-1,-6 0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53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1,'-5'9,"4"4,1-5,6-5,2-7,4-3,-4 5,-9 2,-4 6,-6 3,-1-2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01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4 113,'-1'39,"0"-23,0 0,1 1,0-1,2 0,0 0,1 0,0-1,1 1,1-1,1 3,-3-14,-1-1,0 0,0 0,1 0,0 0,0 0,0 0,0-1,0 1,0-1,1 0,-1 0,1 0,-1 0,1-1,0 1,0-1,0 0,-1 0,1-1,0 1,0-1,0 0,0 0,0 0,0-1,0 1,0-1,0 0,0 0,3-1,6-2,0-1,1 0,-2-1,1 0,-1-1,0 0,0-1,5-5,103-114,-119 126,-1 0,0-1,1 1,-1 0,1 0,0 0,-1 0,1 0,0 0,0 0,-1 0,1 0,0 0,0 0,0 1,0-1,0 0,0 1,0-1,1 0,-1 1,0-1,0 1,0 0,0-1,1 1,-1 0,0 0,0 0,1 0,-1 0,0 0,0 0,1 0,-1 1,0-1,0 0,1 1,-1-1,0 1,0-1,0 1,0 0,0-1,0 1,0 0,0 0,0 0,0 0,0-1,-1 1,1 1,18 31,-18-28,0 0,1 0,0 0,0 0,0 0,1-1,-1 1,1-1,0 0,1 0,-1 0,1 0,-1 0,1-1,0 0,1 0,-1 0,1 0,-1 0,1-1,0 0,-1 0,1 0,0-1,0 0,1 0,-1 0,0 0,0-1,4 0,-1-3,0 0,0 0,0-1,0 0,-1-1,0 0,0 0,0 0,0-1,-1 0,0-1,0 1,-1-1,0 0,0 0,0-1,-1 1,0-1,-1-1,7-10</inkml:trace>
  <inkml:trace contextRef="#ctx0" brushRef="#br0" timeOffset="358.802">1302 0,'-48'19,"1"2,2 2,0 2,1 2,-19 17,57-41,1 1,-1 0,1 0,-1 0,1 0,0 1,1 0,-1 0,1 0,0 1,1-1,-1 1,1 0,0 0,0 0,1 1,0-1,0 1,0-1,1 1,0-1,0 1,1 0,0-1,0 6,4-8,1 0,-1-1,1 1,-1-1,1 0,0 0,0-1,0 1,1-1,-1 0,0 0,1-1,-1 0,1 0,0 0,-1-1,1 0,0 0,-1 0,1 0,0-1,-1 0,1 0,-1-1,1 0,1-1,9-2,0-2,0 0,-1-1,0 0,-1-2,0 1,0-2,-1 0,-1 0,0-1,0-1,-1 0,-1 0,0-1,-1-1,0 1,-1-1,4-13,-7 10,-11 23,-13 29,12-8,1-1</inkml:trace>
  <inkml:trace contextRef="#ctx0" brushRef="#br0" timeOffset="961.109">1470 254,'106'-80,"-105"80,0 0,0 0,0 0,0 1,0-1,0 1,0-1,0 0,0 1,0 0,0-1,-1 1,1 0,0-1,0 1,0 0,-1 0,1 0,0 0,-1-1,1 1,-1 0,1 0,-1 0,1 0,-1 0,0 0,0 1,1-1,-1 0,0 0,0 0,0 0,0 0,0 0,0 0,-1 0,1 0,0 0,0 0,-1 1,1-1,-1 0,1-1,-1 1,1 0,-1 1,0 4,18 89,-16-92,-1-1,1 1,1-1,-1 1,0-1,1 0,-1 1,1-1,0 0,-1 0,1 0,0 0,0-1,0 1,1-1,-1 1,0-1,1 1,-1-1,1 0,-1 0,1-1,-1 1,1 0,0-1,-1 1,1-1,0 0,-1 0,1 0,0 0,-1-1,1 1,2-1,12-7,-1-1,0 0,0-1,-1 0,0-2,-1 0,0 0,-1-1,0-1,-1 0,-1-1,0 0,-1 0,4-11,22-25,37-40,-72 91,-1-1,1 0,-1 1,1-1,-1 1,1 0,0-1,-1 1,1-1,0 1,-1 0,1-1,0 1,-1 0,1 0,0 0,0-1,-1 1,1 0,0 0,0 0,-1 0,1 0,0 1,0-1,-1 0,1 0,0 0,-1 1,1-1,0 0,-1 1,1-1,0 0,-1 1,1-1,-1 1,1-1,0 1,-1-1,1 1,-1-1,0 1,1 0,-1-1,0 1,1 0,-1-1,0 1,1 0,-1 0,0-1,0 1,10 50,-8-32,41 164,-31-154,-1 0,-1 1,-2 1,0-1,-3 1,0 0,-2 7,-1-15,0 0,-2 0,-1 0,-1 0,-1 0,-1 0,0 0,-2-1,-1 1,-1-2,0 1,-2-1,-1 0,0-1,-7 8,15-24,1-1,-1 0,0 0,0-1,0 1,0 0,0-1,0 0,-1 0,1 0,-1 0,1 0,-1-1,0 0,0 0,0 0,0 0,0 0,0-1,0 0,0 1,0-2,0 1,0 0,0-1,1 0,-1 0,0 0,0 0,0 0,1-1,-1 0,0 0,1 0,0 0,-1 0,1-1,0 0,0 1,1-1,-1 0,1 0,-1-1,1 1,0 0,0-1,-1-2,0-11,1-1,0 1,1 0,1-1,1 1,0-1,1 1,1 0,1-1,0 2,1-1,1 0,1 1,0 0,3-2,3-10,1 0,1 1,2 0,1 2,13-16,-12 21</inkml:trace>
  <inkml:trace contextRef="#ctx0" brushRef="#br0" timeOffset="1664.075">1358 198,'0'-5,"0"3,-4 3,-3 4,1 8,1 5,1 6,2 2,1 2,0 2,6-6,2-1,4-4,6-6,4-5,-2-9,-3-4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5:59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87,'-59'60,"-41"103,59-5,40-152,1 0,-1 0,1 1,0-1,1 0,-1 0,1 0,1 0,-1 1,1-1,0-1,0 1,1 0,-1-1,1 1,1-1,-1 0,1 0,0 0,0 0,0-1,1 1,-1-1,4 2,-1-2,0 0,0-1,1 0,-1-1,1 1,-1-2,1 1,0-1,-1 0,1 0,0-1,0 0,0 0,-1-1,1 0,0-1,0 0,-1 0,1 0,-1-1,0 0,0 0,6-5,12-6,0-2,-2-1,0-1,-1-1,16-17,-24 24,-1-1,-1 0,0 0,0-1,-2-1,1 0,-2-1,0 1,-1-2,-1 1,0-1,-1 0,-1-1,-1 1,0-1,-2 0,0 0,0 0,-2 0,-1-6,0 16,-1 1,0 0,-1-1,0 1,0 0,0 0,-1 1,0-1,-1 1,1 0,-1 0,0 0,-1 0,1 1,-1 0,0 0,0 1,-1 0,1 0,-1 0,0 1,0 0,0 0,-1 1,1 0,-1 0,1 0,-1 1,0 1,1-1,-1 1,0 0,1 1,-1 0,0 0,1 1,-1 0,1 0,-6 3,-21 8</inkml:trace>
  <inkml:trace contextRef="#ctx0" brushRef="#br0" timeOffset="532.874">569 624,'149'-176,"-115"149,-33 26,0 1,-1 0,1 0,0 0,0 0,-1 0,1 0,0 0,0 0,-1 0,1 0,0 0,0 1,-1-1,1 0,0 0,0 1,-1-1,1 1,-1-1,1 1,0-1,-1 0,1 1,-1 0,1-1,-1 1,1-1,-1 1,1 0,-1-1,0 1,1 0,-1-1,0 1,0 0,0 0,1-1,-1 1,0 0,0 0,0 0,0-1,0 1,0 0,0 0,-1-1,1 1,0 0,27 104,-25-102,-1-1,1 1,0 0,0 0,0-1,0 0,0 1,1-1,-1 0,1 0,-1 0,1 0,0 0,0-1,-1 0,1 1,0-1,1 0,-1 0,0 0,0-1,0 1,0-1,1 0,-1 0,0 0,0 0,1 0,-1-1,0 0,0 1,2-2,2-1,-1 0,0 0,0 0,0-1,0 0,0 0,-1-1,0 1,0-1,0 0,0-1,-1 1,0-1,0 0,-1 0,0 0,0 0,0-1,0 1,-1-1,0 0,-1 0,0 1,0-1,0 0,-1 0,0-4,1-15</inkml:trace>
  <inkml:trace contextRef="#ctx0" brushRef="#br0" timeOffset="1434.302">1190 540,'14'-1,"1"0,-1-1,0-1,0 0,0 0,0-2,0 0,-1 0,0-1,0-1,-1 0,0-1,0 0,0-1,9-10,-19 18,-1 0,0 0,1 0,-1 0,0-1,0 1,0 0,0-1,0 1,0-1,0 0,0 1,-1-1,1 1,0-1,-1 0,0 0,1 1,-1-1,0 0,0 0,0 1,0-1,0 0,0 0,-1 1,1-1,-1 0,1 1,-1-1,1 0,-1 1,0-1,0 1,0-1,0 1,0-1,0 1,0 0,0-1,-1 1,1 0,-1 0,1 0,-1 0,1 0,-1 0,1 1,-1-1,0 0,1 1,-1-1,0 1,1 0,-1-1,0 1,-1 0,-10 0,1 0,0 0,0 1,0 1,0 0,0 0,0 1,0 1,1 0,-1 1,1 0,0 1,1 0,-1 0,1 1,-3 3,8-7,0 0,0 0,1 0,-1 0,1 1,0 0,0 0,0 0,0 0,1 1,0-1,-1 1,2 0,-1 0,1 0,-1 0,2 1,-1-1,0 0,1 1,0-1,0 1,1 0,0-1,0 1,0 0,0-1,1 1,0-1,0 1,1-1,-1 1,1-1,0 0,1 0,-1 0,1 0,1 1,11 6,1-2,0 0,1-1,0 0,0-1,1-2,0 1,0-2,1 0,-1-2,1 0,0 0,0-2,0-1,0 0,0-1,0-1,2-1,26 2,-23 0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06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0,'0'24,"0"13,0 5,0 0,0-3,0-7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06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06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1,'-60'74,"58"-72,1 0,0 0,-1 0,1 0,0 0,1 0,-1 0,0 1,1-1,-1 0,1 0,-1 1,1-1,0 1,0-1,0 0,1 1,-1-1,0 0,1 1,0-1,-1 0,1 0,0 0,0 1,0-1,0 0,1 0,-1 0,1-1,-1 1,1 0,-1 0,1-1,0 1,0-1,2 1,15 10,-14-10,0 1,1 0,-1 0,0 1,0-1,-1 1,1 0,-1 0,0 1,0-1,0 1,-1 0,1 0,-1 0,-1 0,1 1,-1-1,1 1,-1 1,-1-1,-1 0,0 0,0 1,0-1,-1 0,0 0,0 0,0 1,-1-1,0-1,0 1,0 0,-1 0,0-1,0 1,-1-1,1 0,-1 0,0 0,0-1,-1 0,0 1,1-1,-1-1,-1 1,1-1,0 0,-1 0,0 0,1-1,-1 0,0 0,0-1,0 1,0-1,-1-1,1 1,0-1,0 0,-1 0,1-1,-1 0,-17-4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07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1,'-10'43,"-2"34,4 8,5-6,2-11,1-12,1-6,0-8,5-5,2-4,-1-3,-2-2,-1-1,-2-5</inkml:trace>
  <inkml:trace contextRef="#ctx0" brushRef="#br0" timeOffset="245.19">1 424,'33'-9,"31"-4,9 1,-3 2,-9 3,-10 2,-8 3,-8 1,-9 1</inkml:trace>
  <inkml:trace contextRef="#ctx0" brushRef="#br0" timeOffset="479.315">649 368,'-11'17,"1"0,1 1,0 0,1 0,1 1,1 0,1 1,0-1,2 1,0 0,1 7,2-24,0 0,1 0,-1 0,1-1,0 1,0 0,0-1,0 1,0-1,0 1,1-1,-1 1,1-1,0 0,0 0,0 0,0 0,0 0,0 0,0-1,1 1,-1-1,1 1,-1-1,1 0,-1 0,1 0,0 0,-1-1,1 1,0-1,0 0,-1 1,1-1,0 0,0-1,0 1,0-1,106-28,-104 28,0-1,0-1,0 1,-1-1,1 0,-1 0,1 0,-1 0,0-1,0 0,-1 1,1-1,-1-1,0 1,0-1,0 1,-1-1,1 0,-1 0,0 0,-1 0,1 0,-1 0,0 0,0-1,-1 1,1 0,-1-1,-1 1,1 0,-1-1,1 1,-2 0,1-1,0 1,-1 0,0 0,0 0,-1 1,0-1,1 0,-1 1,-1 0,1 0,-1 0,1 0,-1 0,0 1,-2-2,0 2,-1 1,1 0,0 1,-1-1,1 1,-1 0,1 1,-1-1,0 1,1 1,-1-1,1 1,-1 0,-25 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59,'315'-47,"-77"36,-179 12,-47-1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1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47 214,'57'-1,"-1"-2,1-2,-1-3,46-13,-94 19,-1 0,1 0,-1-1,1 0,-1-1,0 0,0 0,0 0,-1-1,1 0,-1 0,0 0,-1-1,0 0,1 0,-2-1,1 1,-1-1,0 0,0 0,-1-1,0 1,0-1,0-2,7-33,-29 118,-2 76,-7-1,-7-1,-20 45,41-155,-2 0,-1-2,-3 0,0 0,-2-2,-2-1,-1-1,-24 23,40-45,6-6,-1 0,1 0,-1 0,0 0,0 0,0-1,-1 0,0 0,1 0,-1-1,-1 1,1-1,0 0,-1-1,0 1,1-1,-1 0,0-1,0 1,0-1,0 0,0-1,-1 0,-1 0,6-2,-1-1,1 0,0 0,0 0,1 0,-1-1,1 1,-1 0,1-1,0 1,0-1,1 1,-1-1,1 1,0-1,-1 1,2-1,-1 0,0 1,1-1,-1 1,1-1,0 1,0 0,1-1,-1 1,1 0,0 0,-1-1,1 1,1 1,-1-1,1-1,21-33,1 0,1 2,2 2,2 0,0 2,2 1,2 2,1 1,3-1,166-90,-176 107,-3 4</inkml:trace>
  <inkml:trace contextRef="#ctx0" brushRef="#br0" timeOffset="314.735">950 439,'-14'9,"-1"0,1 1,1 0,0 2,0-1,1 2,1-1,0 2,0-1,2 1,0 1,0 0,1 0,-3 10,10-23,0 1,0-1,1 1,-1-1,1 0,-1 1,1-1,-1 1,1 0,0-1,0 1,1-1,-1 1,0-1,1 1,0-1,-1 1,1-1,0 0,0 1,0-1,1 0,-1 0,1 0,-1 0,1 0,-1 0,1 0,0 0,0-1,0 1,0-1,0 1,1-1,-1 0,0 0,0 0,5 1,-1 0,1 0,-1-1,1 0,-1-1,1 1,0-1,-1 0,1-1,0 0,-1 0,1 0,4-2,-2 0,-1 1,1-1,-1-1,0 1,0-2,0 1,-1-1,1 0,-1 0,0-1,-1 0,1 0,-1-1,-1 0,1 0,-1 0,0-1,-1 0,1 1,-2-2,1 1,-1 0,0-1,-1 1,0-1,-1 0,1 0,-2 0,1 0,-1 0,-1-3,-4-7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09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148 398,'-37'249,"15"-67,2-127,20-54,-1 0,1 0,-1 0,1 0,-1 0,1 0,-1 0,0 0,1 0,-1 0,0 0,0-1,0 1,0 0,0-1,1 1,-1-1,0 1,0-1,0 1,-1-1,1 1,0-1,0 0,0 0,0 0,0 0,0 0,0 0,0 0,-1 0,1 0,0 0,0 0,0-1,0 1,0 0,0-1,0 1,0-1,0 1,0-1,0 0,0 1,1-1,-1 0,0 0,0 1,0-1,-3-8,1 1,-1 0,1-1,1 1,0-1,0 0,0 0,1 0,1 0,0 0,0 0,0 0,1 0,1-3,-2 12,4-28,1 0,1 0,1 1,2-1,0 2,2-1,1 2,1-1,2 2,0 0,1 0,1 2,2 0,0 1,1 1,1 1,12-8,-20 14,2 1,-1 1,2 0,-1 1,1 1,1 0,0 1,0 1,1 1,-1 0,1 2,17-3,-32 6,0 1,-1 0,1 1,-1-1,1 0,0 1,-1 0,1-1,-1 1,1 0,-1 0,0 0,1 1,-1-1,0 1,0-1,0 1,0 0,0-1,0 1,0 0,-1 0,1 1,-1-1,1 0,-1 0,0 1,0-1,0 1,0-1,0 1,-1-1,1 1,-1 0,0 1,-5 96,0-83,-1-1,-1 0,0 0,-1-1,-1 0,0 0,-1-1,0 0,-1-1,-1 0,0-1,-1 0,0-1,-1 0,0-1,0-1,-1 0,-9 3,5-2,-68 20,66-33</inkml:trace>
  <inkml:trace contextRef="#ctx0" brushRef="#br0" timeOffset="685.177">713 427,'0'6,"0"0,0 0,1 0,0-1,1 1,-1 0,1 0,0-1,1 1,-1-1,1 0,0 0,0 0,1 0,-1 0,1-1,0 1,0-1,1 0,0 0,-1-1,1 1,0-1,0 0,1-1,-1 1,1-1,-1 0,1 0,0-1,-1 1,1-1,0-1,0 1,0-1,0 0,0 0,0-1,0 0,1 0,6-6,0 0,0-1,-1 0,0-1,0 0,-1-1,0 0,-1-1,0 0,0-2,1 1,-11 11,1 0,0 0,0 1,0-1,-1 0,1 0,0 0,0 1,0-1,0 0,0 1,0-1,0 1,1-1,-1 1,0 0,0-1,0 1,0 0,0 0,1 0,-1 0,0 0,0 0,0 0,1 0,-1 0,0 0,0 1,0-1,0 1,0-1,1 1,-1-1,0 1,0-1,0 1,-1 0,1 0,0 0,0-1,0 1,0 0,-1 0,1 0,0 0,-1 0,1 0,-1 0,1 0,-1 1,0-1,1 0,-1 0,0 0,0 0,0 1,0-1,0 0,0 1,3 5,0-1,1 0,-1 0,1-1,0 1,1-1,-1 0,1 0,0 0,0-1,1 0,-1 0,1 0,0 0,0-1,1 0,-1 0,0-1,1 0,0 0,-1-1,1 1,0-1,0-1,0 1,-1-1,1-1,0 1,0-1,0 0,0-1,-1 1,1-1,3-2,12-10,-2-1,0-1,-1-1,0-1,-2 0,0-1,-1-1,-1-1,-1 0,8-15,-9 16,7-10,-1 0,-2-1,-1-1,-2 0,-1-1,-1-1,4-21,-15 25,-1 30,0-1,0 1,0 0,0-1,-1 1,1 0,0-1,0 1,0 0,-1-1,1 1,0 0,0 0,-1-1,1 1,0 0,-1 0,1-1,0 1,-1 0,1 0,0 0,-1 0,1 0,0-1,-1 1,1 0,-1 0,1 0,0 0,-1 0,1 0,0 0,-1 0,1 0,0 1,-1-1,1 0,-1 0,1 0,0 0,-1 0,1 1,0-1,-1 0,1 0,0 1,0-1,-1 0,1 0,0 1,0-1,-1 0,1 1,0-1,0 0,0 1,0-1,0 0,-1 1,1-1,0 0,0 1,0-1,0 1,0-1,0 0,0 1,-7 12,1 0,0 1,1 0,0 0,1 1,0-1,2 1,0-1,0 1,1 0,1 0,1 0,0 0,1 4,-1 10,0 9,1-1,3 0,1 0,1 0,2-1,2 0,1-1,2 1,-11-26,-5-14</inkml:trace>
  <inkml:trace contextRef="#ctx0" brushRef="#br0" timeOffset="932.053">1248 201,'43'9,"34"-1,13-2,-4-2,-12-2,-13-6,-13-2,-14 0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15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278 227,'-8'-2,"0"-1,0 1,-1 0,1 1,0 0,0 0,-1 1,1 0,-1 1,1 0,0 0,0 1,0-1,-1 2,2-1,-1 1,0 1,1-1,-1 1,1 1,0-1,0 1,1 0,-1 1,1 0,0 0,1 0,0 0,0 1,0 0,1 0,-1 0,2 1,-4 7,4-11,-1 1,1 0,0-1,1 1,-1 0,1 1,0-1,0 0,0 1,1-1,0 1,0-1,0 1,1-1,0 1,0 0,0-1,1 1,-1-1,1 1,1-1,-1 1,1-1,0 0,0 1,1-1,-1 0,1-1,0 1,1 0,-1-1,1 0,4 4,-1-4,1-1,-1 0,1 0,0-1,0 0,0 0,0-1,1 0,-1 0,0-1,1 0,-1 0,0-1,0-1,0 1,0-1,0 0,0-1,0 0,0 0,2-2,15-7</inkml:trace>
  <inkml:trace contextRef="#ctx0" brushRef="#br0" timeOffset="302.448">532 368,'-8'13,"1"0,0 0,1 1,1-1,0 1,1 1,0-1,1 1,1-1,0 1,1 0,1 0,0 0,2 14,-1-26,-1 0,0-1,1 1,0 0,0-1,0 1,0-1,0 1,0-1,0 0,1 1,-1-1,1 0,0 0,0 0,0 0,0 0,0 0,0-1,0 1,0-1,1 1,-1-1,1 0,-1 0,1 0,-1 0,1 0,0-1,-1 1,1-1,0 0,0 0,-1 0,1 0,0 0,-1 0,1-1,0 1,-1-1,3-1,102-51,-98 48,0-1,-1 0,0-1,0 0,-1-1,0 1,0-1,0 0,-1-1,-1 0,0 0,0 0,0-1,-1 1,-1-1,1 0,-2 0,1 0,-1-3,-3 9,0 1,0-1,0 1,-1 0,1-1,-1 1,0 0,0 0,0 0,0 0,0 0,-1 1,1-1,-1 1,0-1,0 1,0 0,0 0,0 0,0 1,-1-1,1 1,0-1,-1 1,1 0,-1 1,0-1,1 1,-1-1,0 1,1 0,-1 0,1 1,-1-1,0 1,1 0,-1 0,1 0,-1 0,-2 2,-25 3</inkml:trace>
  <inkml:trace contextRef="#ctx0" brushRef="#br0" timeOffset="664.999">1096 340,'-15'18,"-2"-1,1 1,1 1,0 0,2 1,0 1,1 0,2 1,-1 1,10-21,0 0,-1 0,1 0,0 0,0 0,1 0,-1 0,0 0,1 0,-1 1,1-1,0 0,-1 1,1-1,0 0,1 0,-1 1,0-1,1 0,-1 1,1-1,-1 0,1 0,0 0,0 0,0 0,1 0,-1 0,0 0,1 0,-1-1,1 1,-1 0,1-1,0 1,0-1,0 0,0 1,0-1,0 0,0 0,0-1,0 1,0 0,0-1,1 1,-1-1,0 0,1 1,-1-1,0 0,0 0,1-1,-1 1,0-1,3 0,3-2,0 0,0-1,0 0,0-1,-1 0,0 0,0 0,0-1,0 0,-1 0,0-1,0 0,-1 0,0 0,0-1,-1 0,0 1,0-2,-1 1,0 0,0-1,-1 1,0-1,-1 0,0 0,0 1,-1-1,0 0,0 0,-2-3,2 9,-1 0,0-1,0 1,-1 0,1 0,-1 0,0 0,1 0,-1 1,-1-1,1 0,0 1,-1 0,1-1,-1 1,1 0,-1 0,0 0,0 1,0-1,0 1,0 0,0 0,-3-1,-14-3</inkml:trace>
  <inkml:trace contextRef="#ctx0" brushRef="#br0" timeOffset="964.168">1265 622,'-14'-10,"-5"-12,5-7,6-4,8-1,10 0,7 7,1 2,3 6,-3 1,0 4,3 4,-4 4</inkml:trace>
  <inkml:trace contextRef="#ctx0" brushRef="#br0" timeOffset="1515.561">1632 368,'-8'9,"-1"0,1 1,1 0,0 0,0 1,1-1,0 2,1-1,1 0,-1 1,2 0,0 0,0 0,1 1,0 1,3-12,0 1,0 0,0-1,0 1,1-1,-1 0,1 1,-1-1,1 0,0 0,0 0,0 0,0 0,0-1,0 1,1 0,-1-1,0 0,1 0,-1 1,1-1,-1-1,1 1,0 0,0-1,-1 1,1-1,0 0,-1 0,1 0,0 0,0 0,-1-1,1 1,0-1,-1 0,1 0,0 0,-1 0,1 0,-1 0,0-1,1 1,-1-1,0 0,0 0,0 1,0-1,0-1,-1 1,1 0,0 0,8-7,-1 0,0 0,0 0,-1-1,0-1,0 1,-1-1,-1 0,0-1,0 0,-1 0,-1 0,0 0,-1-1,0 0,0-8,2-19,-2 0,-2-1,-2 1,-4-31,6 66,0 0,-1 0,0 1,0-1,0 0,0 0,-1 0,0 0,0 0,0 1,-1-1,1 0,-1 1,0-1,0 1,-1 0,1-1,-1 1,0 0,0 1,-1-1,1 1,-1-1,0 1,1 0,-1 0,-1 1,1-1,0 1,-1 0,1 0,-1 0,0 1,1-1,-1 1,0 0,0 1,-2-1,-1 5,1 0,0 0,0 1,0 0,0 1,1-1,0 1,0 0,0 1,1-1,0 1,0 0,1 1,0-1,0 1,0 0,1-1,1 2,-1-1,1 0,1 0,-1 1,1 7,0-7,1-1,0 1,1 0,-1-1,1 1,1-1,0 0,0 1,1-1,0 0,0 0,1-1,0 1,0-1,1 0,0 0,0 0,3 3,118 101,-113-101,1-1,1 0,0-1,0 0,0-1,1-1,0 0,0-1,1-1,12 1,-5-3</inkml:trace>
  <inkml:trace contextRef="#ctx0" brushRef="#br0" timeOffset="1701.118">2140 397,'0'29,"0"9</inkml:trace>
  <inkml:trace contextRef="#ctx0" brushRef="#br0" timeOffset="1851.327">2084 86,'0'0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22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29,'-11'2,"1"1,-1 0,1 1,0 0,0 0,1 1,-1 0,1 1,0 0,1 1,-1 0,1 0,1 1,-1 0,1 0,1 0,-1 1,1 0,1 1,0-1,0 1,1 0,0 0,1 0,0 1,1-1,0 1,0 0,1 0,0-8,0 1,0-1,1 1,0 0,-1-1,1 1,0 0,1 0,-1-1,1 1,-1 0,1-1,0 1,0-1,1 1,-1-1,1 0,0 1,0-1,0 0,0 0,0 0,1 0,-1-1,1 1,0-1,0 1,0-1,0 0,0 0,0-1,0 1,1 0,-1-1,1 0,-1 0,1 0,0 0,-1-1,1 1,0-1,-1 0,2 0,19-5,-1-2,0 0,0-1,-1-2,0 0,-1-1,0-1,-1-1,0-1,-1-1,11-5,73-62,-103 82,1-1,-1 0,0 1,1-1,0 1,-1-1,1 1,-1-1,1 1,0-1,-1 1,1-1,0 1,-1 0,1-1,0 1,0 0,-1 0,1 0,0 0,0 0,0-1,-1 1,1 0,0 1,0-1,-1 0,1 0,0 0,0 0,-1 1,1-1,0 0,0 1,-1-1,1 0,0 1,-1-1,1 1,-1-1,1 1,0-1,-1 1,1 0,-1-1,0 1,1 0,-1-1,1 1,-1 0,0-1,0 1,1 0,-1 0,0-1,0 1,0 0,0 0,0 0,0-1,0 1,0 0,0 0,0-1,-1 1,1 0,0 0,0 0,4 17,0-11,0 0,0 0,0-1,1 1,0-1,0 0,1-1,0 0,0 1,0-2,0 1,1-1,0 0,0 0,0-1,0 0,0 0,1-1,-1 0,1 0,0 0,0-1,-1-1,1 1,0-1,0 0,5-2,11 2</inkml:trace>
  <inkml:trace contextRef="#ctx0" brushRef="#br0" timeOffset="478.007">1051 0,'-21'1,"1"0,-1 2,1 1,0 0,0 1,0 1,-16 8,34-14,0 1,0-1,0 1,0 0,0 0,0 0,0 0,0 0,0 0,1 1,-1-1,0 0,1 1,-1 0,1-1,0 1,-1 0,1 0,0-1,0 1,0 0,0 0,0 0,1 0,-1 1,1-1,-1 0,1 0,0 0,0 0,0 1,0-1,0 0,0 0,1 0,-1 0,1 0,-1 0,1 1,0-1,0 0,0-1,0 1,0 0,0 0,0 0,1-1,-1 1,1 0,-1-1,1 0,0 1,0-1,1 1,70 43,-59-38,0 1,-1 0,1 1,-2 0,1 1,-1 0,-1 1,0 1,2 2,-11-11,0 0,0 0,0 0,0 0,-1 0,1 1,-1-1,0 0,0 1,0-1,0 1,-1 0,1-1,-1 1,0-1,0 1,0 0,-1-1,1 1,-1 0,0-1,0 1,0-1,0 0,-1 1,0-1,1 0,-1 0,0 0,0 0,-1 0,1 0,-1-1,1 1,-1-1,-2 2,-2 1,1 0,-1 0,0-1,-1 0,1 0,-1-1,0 0,0 0,0-1,0 0,0-1,0 1,0-2,-1 1,-6-1,-9-3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19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237 256,'-53'33,"-112"57,164-89,0-1,0 1,0-1,0 1,0 0,0-1,0 1,0 0,0 0,0 0,0 0,0 0,1-1,-1 1,0 1,1-1,-1 0,1 0,-1 0,1 0,-1 0,1 0,0 1,-1-1,1 0,0 0,0 1,0-1,0 0,0 0,0 0,1 1,-1-1,0 0,1 0,-1 0,0 1,1-1,0 0,-1 0,1 0,-1 0,1 0,0 0,0 0,0 0,0-1,0 1,0 0,0 0,0-1,0 1,0 0,0-1,1 1,68 29,-38-21,59 25,-89-33,0 1,1-1,-1 1,0 0,0 0,0 0,-1 0,1 1,0-1,-1 0,0 1,1-1,-1 1,0-1,0 1,0 0,-1-1,1 1,-1 0,1 0,-1-1,0 1,0 0,0 0,0-1,-1 1,1 0,-1 0,0-1,1 1,-1 0,-1 0,-3 6,-1-1,0 0,0 0,0-1,-1 1,-1-2,1 1,-1-1,0 0,0 0,-1-1,0 0,0-1,0 0,0 0,-1-1,1 0,-1-1,-6 1,-10 3</inkml:trace>
  <inkml:trace contextRef="#ctx0" brushRef="#br0" timeOffset="513.948">463 396,'-20'159,"21"-157,-1 0,1 0,-1 0,1 0,0 0,0 0,0 0,0-1,0 1,0 0,0 0,1-1,-1 1,1-1,-1 1,1-1,-1 0,1 1,0-1,0 0,0 0,0 0,0-1,-1 1,1 0,1-1,-1 1,0-1,0 0,0 1,0-1,0 0,0 0,0-1,0 1,2-1,69-34,75-145,-147 179,0-1,-1 0,1 0,0 1,0-1,1 1,-1-1,0 1,0-1,1 1,-1-1,1 1,-1 0,1 0,-1 0,1 0,0 0,0 0,-1 1,1-1,0 0,0 1,0 0,0-1,0 1,0 0,0 0,0 0,-1 0,1 0,0 0,0 1,0-1,0 1,0-1,0 1,-1 0,1 0,0 0,0 0,-1 0,1 0,-1 0,1 0,-1 0,1 1,-1-1,0 1,1 0,4 13,1 1,-2 0,0 0,-2 0,1 0,-2 1,0-1,-1 1,-1 0,0-1,-1 1,-1 4,0 23,2-12,-1 0,-2 0,-1 0,-1 0,-2-1,-1 0,-2 0,-1-1,-1 0,-1-1,-6 7,-54 41,71-75,-1 0,1 0,-1 0,0-1,0 0,1 1,-1-1,0 0,0 0,0 0,-1-1,1 1,0-1,0 0,0 0,0 0,0 0,-1 0,1-1,0 1,0-1,0 0,0 0,0 0,0 0,0-1,1 1,-1-1,0 0,1 0,-1 0,1 0,-2-4,0-1,1 1,0-1,0 0,1 0,0 0,0-1,1 1,0 0,0-1,0 1,1-1,0 1,1 0,0-1,0 1,0-1,1 1,0 0,0 0,1 0,0 0,4-6,50-102,-43 91</inkml:trace>
  <inkml:trace contextRef="#ctx0" brushRef="#br0" timeOffset="862.701">1141 311,'-5'4,"-4"2,1 0,0 0,0 1,0 0,1 1,0 0,1 0,0 0,0 1,1 0,0 0,0 1,5-8,0 0,0 0,1 1,-1-1,1 0,-1 0,1 0,0-1,0 1,-1 0,2 0,-1 0,0-1,0 1,0 0,1-1,-1 1,1-1,-1 0,1 1,0-1,-1 0,1 0,0 0,0 0,0 0,0-1,0 1,0 0,0-1,0 0,0 1,0-1,0 0,0 0,0 0,0 0,0-1,0 1,1 0,-1-1,15 4,-13-3,-1 1,1-1,-1 1,0 0,1 1,-1-1,0 0,0 1,0 0,0-1,0 1,0 1,0-1,-1 0,1 1,-1-1,0 1,1-1,-1 1,-1 0,1 0,0 0,-1 1,1-1,-1 0,0 0,0 1,0-1,-1 1,1-1,-1 1,0-1,1 1,-2-1,1 1,0-1,-1 0,0 1,1-1,-1 1,-1-1,1 0,-1 2,-4 6,-1 0,0 0,0 0,-1-1,0 0,-1-1,0 0,-1 0,0-1,0 0,-1-1,0 0,0-1,0 0,-1 0,-5 0,-6 1</inkml:trace>
  <inkml:trace contextRef="#ctx0" brushRef="#br0" timeOffset="1109.95">1479 1,'9'33,"0"31,-4 9,-6-3,-3-4,-1-8,0-10,1-7,2-7,0-3,-4-8,0-7</inkml:trace>
  <inkml:trace contextRef="#ctx0" brushRef="#br0" timeOffset="1511.215">1309 340,'340'118,"-331"-115,1 0,0-1,0 0,1-1,-1 0,0-1,1 0,-1-1,0 0,0 0,0-1,0 0,0-1,0 0,0-1,-1 0,0 0,0-1,0 0,0-1,-1 0,0 0,0-1,0 0,-1 0,0-1,4-6,-10 13,1-1,-1 1,1-1,-1 1,0-1,0 0,0 0,0 0,0 0,0 0,0 0,0 0,-1 0,1 0,-1 0,0 0,1 0,-1 0,0 0,0 0,0-1,-1 1,1 0,-1 0,1 0,-1 0,1 0,-1 0,0 0,0 0,0 0,0 1,0-1,-1 0,1 1,0-1,-1 0,0 1,1 0,-1-1,0 1,1 0,-1 0,0 0,0 0,0 0,0 0,0 1,0-1,0 1,0-1,0 1,0 0,0 0,-3 0,-9 3,-1 1,0 1,1 0,0 1,0 1,0 0,1 1,0 0,1 1,0 1,0 0,1 0,0 1,1 1,1-1,-1 2,-5 9,7-10,0 0,1 0,0 1,1 0,0 0,1 0,1 1,-2 5,5-16,0 0,1 1,-1-1,1 1,-1-1,1 1,0-1,0 1,0-1,1 1,-1-1,1 1,0-1,0 0,0 1,0-1,1 0,0 0,-1 0,1 0,0 0,0 0,0 0,1-1,-1 1,1-1,-1 0,1 0,0 0,0 0,0 0,0 0,0-1,0 1,1-1,-1 0,51 8,-28-8</inkml:trace>
  <inkml:trace contextRef="#ctx0" brushRef="#br0" timeOffset="1948.391">1930 650,'208'-221,"-208"222,0 0,0 0,0 0,0 0,0 0,0 0,0 0,0 0,1 0,-1 0,0 0,1 0,-1 0,0 0,1 0,-1-1,1 1,0 0,-1 0,1 0,0-1,-1 1,1 0,0-1,0 1,-1-1,1 1,0-1,0 1,0-1,0 1,0-1,0 0,0 0,0 1,0-1,0 0,0 0,0 0,0 0,0 0,0 0,0 0,0-1,0 1,0 0,0-1,0 1,0 0,-1-1,1 1,0-1,0 1,0-1,0 0,-1 1,1-1,0 0,-1 1,1-1,0 0,-1 0,1 0,-1 0,-6 25,4-20,1 0,-1-1,1 1,0 0,0 0,1-1,-1 1,1 0,0 0,0 0,0 0,0 0,0 0,1 0,0 0,0-1,0 1,0 0,3 3,-2-6,0 0,1-1,-1 1,1 0,-1-1,1 0,-1 1,1-1,0 0,-1-1,1 1,-1 0,1-1,-1 1,1-1,-1 0,1 0,-1 0,0 0,1 0,-1 0,0-1,0 1,0-1,0 1,0-1,0 0,-1 0,1 0,1-2,1 1,80-49,-82 51,0 0,0 0,0 0,0 1,1-1,-1 1,0-1,0 1,0 0,0 0,1 0,-1 0,0 0,0 1,0-1,0 1,0-1,0 1,0 0,0 0,0-1,0 2,0-1,0 0,0 0,-1 1,1-1,0 0,-1 1,1 0,-1-1,0 1,0 0,1 0,-1 0,0 0,-1 0,1 0,0 0,0 0,-1 0,1 0,-1 2,11 100,-6-84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17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2 737,'0'-13,"-1"-38,2-1,3 1,2 0,2-1,-8 52,-1-1,1 0,0 1,-1-1,1 0,0 0,0 1,0-1,0 0,0 0,-1 1,2-1,-1 0,0 0,0 1,0-1,0 0,0 0,0 1,1-1,-1 0,0 1,1-1,-1 0,1 1,-1-1,0 0,1 1,-1-1,1 1,0-1,-1 1,1-1,-1 1,1-1,0 1,-1 0,1-1,0 1,-1 0,1 0,0 0,0-1,-1 1,1 0,0 0,0 0,-1 0,1 0,0 0,0 0,-1 0,1 1,0-1,0 0,-1 0,1 1,0-1,-1 0,1 1,0-1,-1 1,1-1,-1 1,1-1,0 1,-1 0,29 50,-25-41,50 70,-51-78,-1-1,0 1,0 0,1-1,-1 1,1-1,0 0,-1 1,1-1,0-1,0 1,-1 0,1-1,0 1,0-1,0 0,0 0,0 0,0 0,0-1,-1 1,1-1,0 0,0 0,0 0,-1 0,1 0,0 0,-1-1,0 1,2-2,3-3,0 0,-1-1,0 0,0-1,0 1,-1-1,0 0,-1-1,0 1,0-1,-1 0,0 0,0 0,-1 0,0 0,-1-1,0 1,0 0,-1-1,0 1,6-38,-2 22</inkml:trace>
  <inkml:trace contextRef="#ctx0" brushRef="#br0" timeOffset="1238.82">736 455,'-26'14,"1"1,1 1,1 1,0 2,1 0,1 1,1 1,-12 18,30-38,0 1,0-1,0 1,1 0,-1 0,0 0,1 0,0 0,0 0,-1 0,1 0,0 1,1-1,-1 0,0 1,1-1,-1 1,1-1,0 0,0 1,0-1,0 1,0-1,0 1,1-1,-1 0,1 1,0-1,0 0,-1 1,2-1,-1 0,0 0,0 0,1 0,-1 0,1 0,-1 0,1 0,0-1,0 1,0-1,0 1,0-1,2 1,6-2,0-1,1-1,-1 0,0 0,0-1,0 0,-1-1,1 0,-1-1,0 0,0 0,0-1,-1 0,0 0,0-1,-1 0,1 0,-2-1,1-1,1 2,66-63,-72 69,0 1,0 0,0 0,0 0,0 0,0 1,0-1,0 1,0-1,0 1,0-1,0 1,0 0,-1 0,1 0,0 0,0 0,-1 1,1-1,-1 0,1 1,-1-1,0 1,1-1,-1 1,0 0,0-1,0 1,0 0,-1 0,1 0,0 0,-1 0,1 0,-1 0,0 0,1 0,-1 0,0 0,4 8,-3-2,2-1,-1 1,1-1,0 1,1-1,0 0,0 0,0 0,1-1,0 1,0-1,1 0,-1-1,2 1,-1-1,0-1,1 1,0-1,0 0,0 0,0-1,1 0,-1 0,1-1,0 0,0 0,0-1,0 0,0-1,0 1,0-2,4 1,1-7,0 0,-1 0,0-2,-1 1,0-1,0-1,-1 0,0 0,0-1,-2-1,1 1,-1-1,-1-1,0 1,-1-1,0 0,-1-1,-1 0,0 0,13-24,2-3,-2-1,-2 0,-2-1,-2-1,1-13,-4 10,-3 26,0-1,-2 0,-1 0,-1 1,0-1,-2 0,-2-19,2 42,1 0,0 0,-1-1,1 1,-1 0,1 0,-1-1,1 1,-1 0,0 0,1-1,-1 1,0-1,1 1,-1-1,0 1,0-1,0 1,1-1,-1 0,0 1,0-1,0 0,0 0,0 0,0 0,0 0,1 0,-1 0,0 0,0 0,0 0,0 0,0 0,0-1,0 1,1 0,-1-1,0 1,0 0,0-1,1 1,-1-1,0 0,1 1,-1-1,0 1,1-1,-1 0,1 0,-1 1,1-1,-1 0,1 0,-1 0,1 0,-5 36,1 0,2 0,1-1,2 1,4 19,2 1,2-1,3-1,2 0,18 45,-3-12,-32-77,-1-6</inkml:trace>
  <inkml:trace contextRef="#ctx0" brushRef="#br0" timeOffset="1467.543">1018 343,'39'-5,"21"3,11 2,-2 2,-8-1,-9 0,-10 0,-6 5,-5 0,-2 1,-2-2,-1-2,-4-1</inkml:trace>
  <inkml:trace contextRef="#ctx0" brushRef="#br0" timeOffset="1713.767">1582 455,'16'3,"0"1,-1-2,1 0,0-1,0 0,0-1,0-1,0-1,0 0,0-1,-1-1,1 0,-1-1,0-1,-1 0,1-1,-12 6,-1 0,1 0,-1 0,0 0,1 0,-1 0,0-1,1 1,-1-1,0 0,0 1,-1-1,1 0,0 0,0 0,-1-1,1 1,-1 0,0 0,0-1,0 1,0-1,0 1,0-1,-1 1,1-1,-1 0,0 1,0-1,0 0,0 1,0-1,0 0,-1 1,1-1,-1 1,0-1,0 1,0-1,0 1,0-1,0 1,-1 0,1 0,-1 0,0 0,0 0,1 0,-1 0,0 0,-6 0,0 1,0 0,0 0,0 0,0 1,0 0,0 1,0-1,0 2,0-1,0 1,0 0,1 1,-1 0,1 0,0 1,-1-1,2 2,-1-1,0 1,1 0,0 0,0 1,1-1,-1 1,1 1,0-1,1 1,0 0,0 0,0 0,1 0,0 1,0 0,0 4,0-3,1 0,1 0,-1 0,1 0,1 0,0 0,0 0,1 0,0 0,0 0,1-1,0 1,1 0,0-1,0 1,1-1,0 0,0 0,1 0,0-1,0 0,1 0,0 0,0-1,1 1,0-1,0-1,0 0,1 0,0 0,3 1,6 1,0 0,0-1,0-1,1-1,0-1,0 0,0-1,1-1,-1-1,5 0,3-1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24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1,'-11'0,"0"1,0 0,0 1,0 0,0 1,1 0,0 1,-1 0,1 1,0 0,1 1,-1-1,1 2,1-1,-1 1,1 1,0 0,6-6,1 0,-1-1,1 1,0 0,0 0,0 0,0 0,0 0,0 0,1 0,-1 1,1-1,-1 0,1 0,0 0,0 1,0-1,0 0,0 0,1 1,-1-1,1 0,-1 0,1 0,0 0,0 0,0 0,0 0,0 0,0 0,0 0,1 0,1 1,64 51,-40-36,-22-15,0-1,0 1,-1 0,1 0,-1 0,0 0,0 1,0 0,0 0,-1 0,1 0,-1 0,0 1,-1-1,1 1,-1 0,0 0,0 0,0 0,0 0,-1 0,0 1,-1-1,1 0,-1 1,0-1,0 1,0-1,-1 0,0 1,0-1,0 0,-1 0,1 0,-1 0,-1 2,-5 3,0 0,-1-1,0 0,0 0,-1 0,0-2,0 1,-1-1,0-1,-1 0,1 0,-1-1,0-1,0 0,0 0,-1-1,1-1,-3 0,-9 0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25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15 170,'-5'39,"3"-36,1 0,0-1,0 1,0 0,0 0,0-1,1 1,-1 0,1 0,0 0,0 0,0 0,0 0,0 0,1 0,-1-1,1 1,0 0,0 0,0 0,0-1,0 1,0 0,1-1,0 1,-1-1,1 0,0 0,0 1,0-1,0 0,1-1,-1 1,0 0,1-1,0 1,-1-1,1 0,0 0,5-1,0 0,1-1,-1 0,0 0,0-1,0 0,0-1,0 0,0 0,-1 0,1-1,-1 0,0-1,0 0,-1 0,1 0,-1-1,0 0,0-1,-4 5,25-26,-23 23,-1 0,1 1,0 0,0-1,0 1,1 0,-1 1,1-1,0 1,0 0,0 0,1 1,-1 0,1-1,1 1,-5 3,1 0,-1 0,1 1,-1-1,0 1,0-1,1 1,-1 0,0-1,0 1,-1 0,1 1,0-1,-1 0,1 0,-1 1,0-1,1 1,-1-1,0 1,-1-1,1 1,13 22,-9-21,0-1,0 0,0 0,0 0,0-1,0 1,1-1,-1-1,1 1,-1-1,1 0,0 0,0-1,-1 1,1-1,0-1,0 1,-1-1,1 0,0 0,-1-1,1 1,-1-1,1 0,-1-1,0 0,0 1,0-2,0 1,-1 0,1-1,-1 0,0 0,0 0,0-1,-1 1,0-1,1 0,-2 0,1 0,0 0,0-3,13-43,-12 27</inkml:trace>
  <inkml:trace contextRef="#ctx0" brushRef="#br0" timeOffset="1064.358">834 1,'-109'279,"97"-225,31-67,119-194,-133 196,-3 7,0-1,0 1,1-1,-1 1,1 0,0 0,0 0,0 1,1-1,-1 1,1-1,0 1,0 0,0 1,0-1,-1 4,0 0,0 0,-1 0,1 1,-1-1,0 1,1-1,-1 1,0 0,0 0,0 0,0 0,0 1,0-1,-1 0,1 1,-1-1,1 1,-1-1,0 1,0 0,0 0,-1-1,1 2,4 7,11 22,-13-24,0 1,1-1,0 0,1-1,0 1,0-1,1 0,0 0,1-1,0 0,0 0,0 0,1-1,-1 0,9 4,-14-10,1 1,-1 0,1-1,-1 0,1 0,-1 0,1 0,0 0,-1 0,1 0,-1-1,1 0,-1 1,1-1,-1 0,1 0,-1 0,0 0,0-1,0 1,1-1,-1 1,0-1,-1 0,1 0,0 0,0 0,-1 0,1 0,-1 0,0 0,0-1,1 0,30-83,-26-3,-6 64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24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1,'14'44,"-2"0,-1 1,-3 1,-1-1,-3 1,-1 32,-3-40,-14 173,13-142,1-67,0-1,0 0,0 0,1 1,-1-1,1 0,-1 0,1 0,-1 1,1-1,0 0,-1 0,1 0,0 0,0 0,0 0,0-1,0 1,0 0,0 0,0-1,0 1,0 0,0-1,1 1,-1-1,0 1,0-1,0 0,1 0,-1 1,0-1,1 0,-1 0,0 0,0-1,1 1,-1 0,0 0,0-1,1 1,-1 0,0-1,0 1,0-1,0 0,1 1,-1-1,0 0,0 0,0 0,159-122,-148 112,-5 5,0 0,0 0,1 0,0 1,0 0,0 1,0 0,1 0,-1 1,1 0,1 0,-8 4,0 0,0 0,0 0,0 0,0 0,0 0,-1 1,1-1,0 0,-1 1,1 0,-1-1,0 1,1 0,-1 0,0 0,0 0,0 0,0 0,-1 0,1 0,0 0,-1 0,0 0,1 1,-1-1,0 0,0 0,0 0,0 1,-1-1,1 0,-1 0,1 0,-1 0,0 1,1-1,-1 0,0 0,-1-1,1 1,-1 2,0 5,-7 75,13-64</inkml:trace>
  <inkml:trace contextRef="#ctx0" brushRef="#br0" timeOffset="268.097">764 396,'-1'0,"-22"28,2 1,1 1,1 0,1 2,2 0,2 0,-2 9,14-39,1 1,0-1,0 1,0-1,0 1,1-1,-1 1,0-1,1 1,0 0,0-1,0 1,0-1,0 1,0 0,1-1,-1 1,1-1,0 1,0-1,0 1,0-1,0 1,0-1,1 0,-1 0,1 0,0 1,-1-2,1 1,0 0,0 0,0-1,0 1,1-1,-1 1,0-1,1 0,-1 0,1 0,-1 0,1 0,-1-1,1 1,-1-1,1 0,0 0,2 0,2-1,0 0,1-1,-1 0,0 0,0-1,0 1,0-2,-1 1,1-1,-1 0,0 0,0-1,0 0,-1 0,1 0,-1-1,0 1,-1-1,0 0,0-1,0 1,0-1,-1 0,0 0,-1 0,0 0,0 0,0 0,0-6,0 0,-1 0,0-1,0 1,-2 0,1 0,-2-1,0 1,0 0,-2-2,-25-14,11 22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6:41.08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342 283,'18'255,"5"77,-10-191,-7 0,-7 76,-1-59,16-52,-10-90,-1 1,0-1,-1 1,-1 0,-1 0,0 0,-3 14,-22 193,21-199,-8-31,8-10,1 0,1 0,0-1,2 1,-1-1,2 0,0 1,1 0,1-1,1 1,0-1,11-89,-16-446,-28 172,0 99,31 38,-3 1900,-24-1525,22-174,15-147,17-83,5-231,-24 373,-6-1,-8-59,-24-60,28 82,11 426,1-158,-5-1,-4 1,-6 28,1-2,2 721,0-823</inkml:trace>
  <inkml:trace contextRef="#ctx0" brushRef="#br0" timeOffset="1217.669">315 142,'-2'8,"1"-1,-2 1,1-1,-1 0,0 1,0-1,-1 0,0-1,0 1,-1-1,0 0,0 0,-1 0,-8 13,-205 208,217-225,-1-1,1 0,0 1,0-1,0 1,0 0,1 0,-1 0,0 0,1 0,-1 0,1 0,0 0,0 1,0-1,0 0,0 1,0-1,0 1,1-1,0 1,-1-1,1 1,0 0,0-1,0 1,1-1,-1 1,0-1,1 1,0-1,0 1,0-1,0 1,0-1,0 0,0 0,1 0,-1 1,1-1,1 1,5 0,1 1,0-1,0 0,0-1,1 0,-1 0,1-1,-1-1,1 1,-1-1,1-1,1 0,9 0,203-27,-11-2,-43 6,-169 23,0 1,0 0,0-1,0 1,0-1,0 1,0-1,0 1,0 0,0-1,0 1,0-1,0 1,0 0,0-1,1 1,-1-1,0 1,0 0,0-1,1 1,-1 0,0-1,1 1,-1 0,0 0,1-1,-1 1,0 0,1 0,-1-1,0 1,1 0,-1 0,1 0,-1 0,0 0,1 0,-1 0,1-1,-1 1,0 0,1 0,-1 1,1-1,-1 0,1 0,-1 0,-41-25,32 20,-234-137,20-11,208 144,5 5</inkml:trace>
  <inkml:trace contextRef="#ctx0" brushRef="#br0" timeOffset="7406.022">907 1,'0'1,"0"-1,0 1,1-1,-1 1,0-1,0 1,1-1,-1 1,1-1,-1 1,0-1,1 0,-1 1,1-1,-1 0,1 1,-1-1,1 0,-1 0,1 0,-1 1,1-1,-1 0,1 0,-1 0,1 0,-1 0,1 0,0 0,-1 0,1 0,-1 0,1 0,-1 0,1 0,-1-1,1 1,-1 0,1 0,-1 0,1-1,-1 1,1 0,-1-1,1 1,-1-1,0 1,1 0,-1-1,0 1,1-1,-1 1,0-1,1 1,-1-1,0 1,0-1,4 52,-31 125,31-67,-3-106,-1-1,1 1,-1 0,1-1,0 1,0-1,0 1,0-1,1 1,-1-1,1 0,-1 1,1-1,0 0,0 0,0 0,0-1,0 1,0 0,1-1,-1 1,0-1,1 0,-1 0,1 0,0 0,-1 0,1-1,0 1,-1-1,1 1,0-1,-1 0,1 0,0-1,0 1,1-1,6-3,0-1,0 0,0 0,-1-1,0-1,0 0,-1 0,1 0,-2-1,1 0,-1-1,0 0,-1 0,3-5,115-210,-124 223,0 0,0 0,0 0,0 0,1 0,-1 0,0 1,0-1,1 0,-1 0,1 0,-1 0,1 0,-1 0,1 0,0 1,-1-1,1 0,0 1,0-1,-1 0,1 1,0-1,0 1,0-1,0 1,0-1,0 1,0 0,0 0,0-1,0 1,0 0,0 0,0 0,0 0,0 0,0 0,0 0,0 0,0 1,0-1,0 0,0 1,-1-1,1 0,0 1,0-1,0 1,0-1,0 1,-1 0,1-1,0 1,0 0,-1 0,1-1,-1 1,1 0,-1 0,1 0,-1 0,1 0,-1 0,0 0,1 0,-1 0,30 141,3 86,-30-210,-1 0,0 0,-2 1,0-1,-1 1,-1-1,0 0,-1 0,-2 0,1 0,-5 9,5-18,0-1,0 1,-1-1,0 0,0 0,-1 0,0 0,-1-1,1 0,-1-1,0 0,-1 0,0 0,0-1,0 0,0 0,-1-1,0 0,0-1,0 0,0 0,-8 0,13-2,0 0,0 0,0-1,0 1,0-1,-1 0,1-1,0 1,0-1,0 0,0 1,0-2,0 1,0 0,1-1,-1 0,0 0,1 0,-1 0,1-1,0 1,0-1,0 0,0 0,0 0,0 0,1-1,0 1,0 0,0-1,0 0,0 0,1 1,-1-1,1 0,0 0,0 0,1 0,-1-1,1 1,0 0,0 0,0 0,1 0,-1-1,5-13,0 1,1-1,0 1,2 0,0 0,0 1,2 0,0 1,1 0,1 0,0 1,0 1,2 0,0 1,0 0,1 1,0 1,1 0,6-2,18-11,-5 5</inkml:trace>
  <inkml:trace contextRef="#ctx0" brushRef="#br0" timeOffset="13089.11">315 1948,'-2'-1,"1"0,0 0,-1 0,1 0,0 0,0 0,0-1,-1 1,2 0,-1-1,0 1,0 0,0-1,0 1,1-1,-1 0,1 1,-1-1,1 1,0-1,0 0,0 1,0-1,0 0,0 1,0-1,0 0,0 1,1-1,-1 0,1 1,-1-1,1 1,0-1,0 1,-1-1,1 1,0 0,0-1,0 1,1 0,-1 0,0 0,0-1,1 1,-1 1,1-1,-1 0,1 0,-1 0,1 1,-1-1,1 1,-1-1,1 1,0 0,266 16,316-17,-268 29,-56 1,-181-7,-103-15,-413-38,-459 32,877-4,25-4,31-5,34 1,0 2,1 4,-1 3,52 6,752 60,-307-53,-208 17,-318-29,-57 1,-406-11,105-5,-42 14,216 3,499 26,52-25,189 8,117 25,-172 4,-354-17,-233-15,-497-37,436 31,1781-1,-1710 11,-33-1,0-3,0-3,0-3,-23-4,20 1,530-9,-216-4,81 12,-184 25,-171-10,-24-2,0-2,-1-3,0-3,-28-2,55 3,28-3,0 0,1 0,-1 1,0-1,1 0,-1 0,0 0,0 0,1 0,-1 0,0 0,0 0,1 1,-1-1,0 0,0 0,1 0,-1 1,0-1,0 0,0 0,1 0,-1 1,0-1,0 0,0 0,0 1,0-1,0 0,1 1,-1-1,0 0,0 0,0 1,0-1,0 0,0 1,0-1,0 0,0 1,0-1,0 0,-1 0,1 1,0-1,0 0,0 0,0 1,0-1,-1 0,1 0,0 1,0-1,0 0,-1 0,20 5,1-1,-1-1,0-1,1-1,0-1,-1 0,1-2,24 1,680 0,-827 23,-26-14,1118-9,-1065 0,40-2,0 2,0 2,0 2,0 1,0 1,-25 8,101-5,88-9,193 12,-6 7,-510-45,-28 25,205 13,47 0,297-4,181-8,-1425 1,492 28,155 0,54 0,198-29,24-6,32-6,132-7,0 8,147 8,-144 4,-147-9,-44-2,-128-2,-861-69,637 56,445 44,17-9,0-3,0-5,5-4,30 1,-92 1,-23 0,1 0,-1 1,0 0,1 1,-1 0,1 1,-1 0,0 1,6 2,-16-4,-1 0,0-1,0 1,0-1,0 1,0-1,0 1,0-1,0 1,-1-1,1 1,0-1,0 1,0-1,0 1,-1-1,1 1,0-1,-1 1,1-1,0 1,-1-1,1 0,0 1,-1-1,1 0,-1 1,1-1,-1 0,1 1,-1-1,1 0,-1 0,1 0,-1 1,1-1,-1 0,1 0,-1 0,1 0,-1 0,0 0,1 0,-1 0,1 0,-1 0,1-1,-1 1,1 0,-1 0,1 0,-1-1,1 1,-1 0,1-1,-1 1,1 0,0-1,-1 1,1 0,0-1,-1 1,1-1,-370-21,-247-6,510 29,107 0,0 0,-1-1,1 1,0-1,0 1,0-1,0 1,0 0,0-1,0 1,0-1,0 1,0 0,0-1,0 1,0-1,0 1,0-1,1 1,-1-1,0 1,0 0,1-1,-1 1,0-1,1 0,-1 1,1-1,-1 1,1-1,-1 0,0 1,1-1,-1 0,1 1,0-1,-1 0,1 0,-1 1,1-1,-1 0,1 0,0 0,-1 0,1 0,-1 0,1 0,-1 0,1 0,0 0,-1 0,1 0,-1 0,1-1,-1 1,1 0,0 0,-1-1,1 1,-1 0,1-1,62 9,0-3,1-3,40-4,-20 1,464 0,-462-10,-87 10,1 0,-1-1,0 1,0 0,0 0,0 0,0 0,0 0,0 0,0 0,-1 0,1 0,0 1,0-1,-1 0,1 1,-1-1,1 1,0 0,-1-1,1 1,-1 0,1 0,-1 0,1 0,-1 0,1 0,0 0,-1 1,1-1,-1 0,0 1,-549-2,256 1,1089 28,-158-28,-557-5,-73-5,-28 4,-276-3,194 11,21-3,35-1,0 2,-1 2,1 3,-44 9,59 0,34-14,-1 0,1 0,-1 0,1 0,-1 0,0 0,1 0,-1 0,1 0,-1 0,1 0,-1 0,0 0,1 1,-1-1,1 0,-1 0,0 0,1 1,-1-1,0 0,1 0,-1 1,0-1,1 0,-1 1,0-1,0 0,1 1,-1-1,0 1,0-1,0 0,1 1,-1-1,0 1,0-1,0 1,0-1,0 0,0 1,0-1,0 1,0-1,0 1,0-1,0 1,0-1,-1 0,1 1,0-1,0 1,0-1,-1 0,1 1,0-1,0 0,-1 1,1-1,0 0,-1 1,1-1,0 0,-1 0,1 1,-1-1,1 0,54 11,1-2,0-3,1-2,39-3,434-26,-124-5,-358 42,-75-1,-155 14,216-10,37-4,0-2,1-4,0-3,31-4,-46 1,252-30,-160 50,-132-22,-42-15,1 4,0 0,2-2,-1-1,2 0,0-2,2 0,0-2,-11-14,-34-47,65 81,-1 0,0 1,0-1,0 0,0 1,0-1,0 0,0 1,0-1,0 1,0 0,0-1,0 1,0 0,0 0,0-1,-1 1,1 0,0 0,0 0,0 1,0-1,0 0,0 0,-1 1,1-1,0 0,0 1,0-1,0 1,0-1,0 1,0 0,1-1,-1 1,0 0,0 0,0 0,1-1,-1 1,0 0,1 0,-1 0,1 0,-1 0,1 0,-1 0,1 0,0 1,-1-1,-16 61,16-57,-20 87,-4-1,-3-2,-5 0,-3-3,-15 21,-67 95,134-219,0-1,2 2,0 0,1 1,0 1,1 1,3 0,28-22,192-122,-240 155,8-3,-1 0,0 0,-1-1,1 0,-1-1,-1 0,1 0,-1-1,0 0,-1 0,0-1,0 0,-1-1,0 1,-1-1,0 0,2-5,-7-3</inkml:trace>
  <inkml:trace contextRef="#ctx0" brushRef="#br0" timeOffset="13937.672">9289 1893,'-37'40,"2"3,2 0,-27 48,-3 3,-123 178,55-126,130-145,1 0,-1 0,1 0,-1 0,1 0,-1-1,0 1,1 0,-1 0,0-1,1 1,-1 0,0-1,0 1,0-1,0 1,0-1,1 1,-1-1,0 0,0 0,0 1,0-1,0 0,0 0,0 0,0 0,0 0,0 0,0 0,0 0,0 0,0-1,0 1,0 0,0-1,0 1,0 0,0-1,0 0,1 1,-1-1,0 1,0-1,0 0,1 1,-1-1,0 0,1 0,-1 0,1 1,-1-1,1 0,0 0,-1 0,-3-15</inkml:trace>
  <inkml:trace contextRef="#ctx0" brushRef="#br0" timeOffset="14194.35">8753 2033,'19'10,"12"17,4 9,2 3,-1 0,-7-2,-3 3,-1-2,0-1,0-4,-4-1,-1-6,-3-4,0-5,1 0,4-4,1-3,-2-4</inkml:trace>
  <inkml:trace contextRef="#ctx0" brushRef="#br0" timeOffset="15340.933">8132 2259,'-6'-6,"0"0,-1 1,1-1,-1 1,-1 1,1-1,-1 1,0 0,0 1,0 0,0 0,0 1,-1 0,1 1,-1-1,1 1,-1 1,0 0,1 0,-1 1,0 0,-1 1,-8-2,-154 1,-203-11,30-9,1074 19,-399-28,-682 40,185 2,-1-7,-47-9,50 0,98-9,99-3,22 11,-28 2</inkml:trace>
  <inkml:trace contextRef="#ctx0" brushRef="#br0" timeOffset="18043.93">6100 2061,'66'22,"-99"-14,-142-20,-117-18,-129 2,268 16,-139 7,207 6,-112-29,101 28,-77-12,-37-7,40 5,59 26,0-5,0-5,-4-5,-30 1,-662 2,986 26,278 6,-54-50,-245 6,0 8,66 9,-8 21,-102 2,-156-35,39 7,-29 4,0-1,0-1,-1-2,1-2,0 0,-13-5,-202-23,123 19,-1 5,-48 8,561-2,-284 17,-104-17,1 0,-1 1,0-1,0 1,0-1,0 1,0-1,0 1,0-1,0 0,0 1,0-1,0 1,0-1,0 1,-1-1,1 0,0 1,0-1,0 1,-1-1,1 0,0 1,0-1,-1 0,1 1,0-1,-1 0,1 1,0-1,-1 0,1 0,-1 1,1-1,0 0,-1 0,1 0,-1 0,1 1,-1-1,1 0,0 0,-1 0,1 0,-1 0,1 0,-1 0,1 0,-1 0,1-1,0 1,-1 0,1 0,-1 0,1 0,0-1,-1 1,1 0,-1 0,1-1,0 1,-1 0,1-1,0 1,-437 1,-31-1,240-29,-111 30,169-29,-281 27,322-10,97 5,1 1,-1 1,0 2,0 1,-28 3,-71-4,-39-24,-55-4,-226 31,426-1</inkml:trace>
  <inkml:trace contextRef="#ctx0" brushRef="#br0" timeOffset="20510.55">8132 2259,'-76'44,"-32"58,-58 37,212-188,140-112,-169 137,-36 22,-4 16,1 0,0 1,1 1,1 1,1 1,-1 1,-58 51,68-62,-13 9,35-37,118-139,-80 102,-87 69,-109 115,102-84,24-13,62-65,-2-4,-26 28,0-1,-1-1,-1-1,0 0,-1 0,0-1,-1-1,-1 1,1-4,-9 18,0 0,0 0,0 0,-1 0,1 0,0-1,-1 1,1 0,-1-1,1 1,-1 0,0-1,1 1,-1-1,0 1,0 0,0-1,0 1,0-1,0 1,-1-1,1 1,0 0,-1-1,1 1,-1 0,1-1,-1 1,0 0,0 0,1 0,-1-1,0 1,0 0,0 0,0 0,0 1,0-1,-1 0,1 0,0 0,0 1,-1-1,1 1,0-1,-1 1,1-1,0 1,-1 0,1 0,-1-1,1 1,0 0,-1 1,1-1,-1 0,1 0,0 0,-1 1,1-1,-1 1,1-1,-1 1,-8 5,-1 0,1 1,0 0,0 0,1 1,0 0,0 1,1 0,0 0,1 1,0 0,1 1,0-1,-2 4,32-32,49-96,-71 110</inkml:trace>
  <inkml:trace contextRef="#ctx0" brushRef="#br0" timeOffset="23478.23">286 368,'34'-51,"-34"50,-1 0,0 0,0 0,0 0,0 0,0 0,0 0,0 0,-1 0,1 1,0-1,0 0,-1 1,1-1,0 1,-1-1,1 1,-1 0,1 0,0-1,-1 1,1 0,-1 0,1 0,0 1,-1-1,1 0,-1 0,1 1,0-1,-1 1,1-1,0 1,-1 0,1-1,0 1,0 0,0 0,0 0,-1 0,-3 1,-8 2,3-2,0 1,0 0,0 0,1 1,-1 1,1-1,0 2,0-1,1 1,-1 0,1 1,31-6,58-40,-81 39,0 1,0-1,0 1,0-1,0 0,0 1,0-1,0 1,0-1,0 1,0-1,0 1,0-1,0 1,0-1,0 1,1-1,-1 0,0 1,0-1,1 1,-1-1,0 0,1 1,-1-1,0 0,1 1,-1-1,0 0,1 0,-1 1,1-1,-1 0,0 0,1 0,-1 1,1-1,-1 0,1 0,-1 0,1 0,-1 0,1 0,-1 0,1 0,-1 0,1 0,-1 0,0 0,1-1,-1 1,1 0,-1 0,1 0,-1-1,0 1,1 0,-1 0,1-1,-1 1,0 0,1-1,-1 1,0 0,0-1,1 1,-1-1,0 1,0-1,-19 34,-108 90,341-259,-207 132,-4 1,0 1,0 0,1 0,-1 0,0 0,1 1,-1-1,1 1,0 0,-1 0,1 0,0 0,0 1,-1 0,1-1,0 1,0 1,0-1,1 1,-5 2,1 0,-1 0,0-1,0 1,0 0,-1 0,1 0,-1 0,1 0,-1 0,0-1,0 1,0 0,-1 0,1-1,0 1,-1-1,0 0,0 1,0-1,0 0,0 0,0 0,0 0,-1 0,1 0,1-1,-44 51,46-51,1 1,-1-1,0 0,0 0,1 0,-1 0,0 0,1 0,-1 0,1 0,-1-1,1 1,-1 0,1-1,0 0,-1 1,1-1,0 0,-1 0,1 0,0 0,0 0,-1 0,1 0,0 0,-1-1,1 1,-1-1,1 1,0-1,-1 0,1 0,-1 1,0-1,1-1,63-20,-65 22,1 0,0 1,-1-1,1 1,0-1,-1 1,1-1,-1 1,1-1,-1 1,1 0,-1-1,1 1,-1-1,0 1,1 0,-1 0,0-1,0 1,1 0,-1 0,0-1,0 1,0 0,0 0,0-1,0 1,0 0,0 0,0-1,0 1,-1 0,1 0,0-1,0 1,-1 0,1-1,-1 1,1 0,0-1,-1 1,1 0,-1-1,1 1,-1-1,0 1,1-1,-1 1,0-1,1 0,-1 1,0-1,1 0,-1 1,0-1,0 0,1 0,-1 0,0 0,0 0,-88 95,128-104,-3-8,-29 13,0 0,1 0,-1 0,1 1,-1 1,1-1,0 1,0 1,1-1,-1 1,0 1,2-1,52 1,-61-2,-1 1,0-1,0 0,0 1,-1-1,1 1,0-1,0 1,-1-1,1 1,-1-1,0 1,1-1,-1 1,0-1,0 1,0 0,0 0,0-1,0 1,0 0,0 0,0 0,0 0,-1 0,1 0,-1 0,0 0,-85-58,87 58,0 0,0 0,0 0,1-1,-1 1,1 0,-1 0,1 0,-1 0,1 0,0 0,-1 0,1 0,0 0,0 0,0 0,0 0,-1 0,1 1,0-1,1 0,-1 1,0-1,0 1,0-1,0 1,0 0,1-1,-1 1,0 0,0 0,0 0,1 0,-1 0,0 0,0 0,1 0,-1 0,0 0,0 1,0-1,1 1,-1-1,1 0,10-1,1-1,-1 2,1 0,0 0,-1 1,1 1,-1 0,0 0,0 2,1-1,-2 1,1 1,0 0,-1 1,4 3,-14-8,0 0,0-1,0 1,0 0,0 0,0 0,-1 0,1 0,0 0,-1 0,1 0,-1 0,1 0,-1 0,1 0,-1 0,0 0,1 1,-1-1,0 0,0 0,0 0,0 1,0-1,0 0,0 0,-1 0,1 0,0 1,-1-1,1 0,-1 0,1 0,-1 0,1 0,-1 0,0 0,1 0,-1 0,0 0,0 0,0-1,0 1,0 0,0-1,0 1,0 0,0-1,0 1,0-1,0 0,0 1,-1-1,1 0,-67 22,-205-19,366-25,-91 22,21-3,-26 10,-10-2,0-1,-1-1,1 0,0-1,-1 0,0-1,1 0,-14-2,-54 5,-159 45,336-85,42-23,-128 46,-34 13,-100 30,124-30,0 0,0-1,0 1,0 0,0 0,0 0,1-1,-1 1,0 0,0 0,0-1,0 1,0 0,0 0,0 0,-1-1,1 1,0 0,0 0,0-1,0 1,0 0,0 0,0 0,0-1,0 1,-1 0,1 0,0 0,0 0,0-1,0 1,-1 0,1 0,0 0,0 0,0 0,0 0,-1 0,1-1,0 1,0 0,-1 0,1 0,0 0,0 0,0 0,-1 0,1 0,0 0,0 0,-1 0,1 0,0 0,18-16,-17 15,120-94,-121 96,0-1,-1 1,1 0,-1 0,1 0,0-1,0 1,-1 0,1 0,0 0,0 0,0 0,0 0,0-1,0 1,0 0,1 0,-1 0,0 0,0 0,1-1,-1 1,0 0,1 0,-1 0,1-1,-1 1,1 0,-1-1,1 1,-1 0,1-1,0 1,-1-1,1 1,0-1,0 1,-1-1,1 0,0 1,0-1,0 0,0 0,-1 1,1-1,0 0,0 0,0 0,0 0,0 0,0 0,-1 0,1 0,0-1,0 1,0 0,0 0,0-1,-73 80,61-64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7:2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1,'-1'66,"13"153,18-35,-30-184,0 1,0 0,0 0,0-1,0 1,1 0,-1-1,0 1,0 0,1-1,-1 1,1 0,-1-1,0 1,1-1,-1 1,1 0,-1-1,1 1,-1-1,1 0,0 1,-1-1,1 1,0-1,-1 0,1 0,0 1,-1-1,1 0,0 0,0 0,-1 0,1 0,0 0,-1 0,1 0,0 0,0 0,-1 0,1 0,0 0,-1-1,1 1,0 0,-1-1,1 1,0 0,-1-1,1 1,-1-1,1 1,0-1,-1 1,1-1,-1 1,0-1,1 1,-1-1,1 0,-1 1,0-1,31-48,-27 41,124-288,-114 261,-10 27</inkml:trace>
  <inkml:trace contextRef="#ctx0" brushRef="#br0" timeOffset="516.165">425 283,'52'-14,"-44"14,0-1,0 0,0 0,-1-1,1 0,0 0,-1 0,0-1,1 0,-1-1,0 0,-1 0,1 0,-1-1,0 0,0 0,0-1,0 1,-1-1,0-1,-1 1,1-1,-1 1,0-1,-1 0,0-1,0 1,1-4,-5 7,1 1,-1-1,1 0,-1 0,0 1,0-1,-1 1,1-1,-1 1,0-1,1 1,-2 0,1 0,0 0,-1 0,1 0,-1 1,0-1,0 1,0-1,0 1,0 0,0 0,-1 1,1-1,-1 1,1-1,-1 1,1 0,-1 1,0-1,0 0,1 1,-1 0,0 0,0 0,0 1,1-1,-1 1,0 0,1 0,-1 0,1 0,-1 1,1-1,-1 1,1 0,-2 1,-8 5,1 0,0 1,0 0,0 1,1 1,1-1,0 2,0-1,1 1,1 1,0 0,1 0,0 0,1 1,0 0,1 0,1 1,0-1,1 1,1 0,0 0,1 0,1 2,1-9,0-1,1 1,0 0,1-1,-1 1,1-1,1 0,-1 0,1 0,1-1,-1 1,1-1,0 0,1 0,-1-1,1 1,0-1,1-1,-1 1,1-1,0 0,156 66,-156-68,1 1,-1-2,1 1,-1-1,1 0,0 0,-1-1,1 0,0-1,-1 0,1 0,3-1,7-4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2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7 253,'27'-7,"-1"-2,0-1,0 0,-1-2,0-1,-1-1,8-7,-28 19,-1 0,0 0,0 0,0 0,0 0,-1-1,1 1,0-1,-1 1,0-1,0 0,0 0,0-1,0 1,-1 0,1 0,-1-1,0 1,0-1,0 1,0-1,-1 0,1 1,-1-1,0 1,0-1,0 0,-1 1,1-1,-1 0,0 1,0-1,0 1,-1 0,1-1,-1 1,0 0,0 0,0 0,0 0,0 0,-1 0,1 1,-1-1,0 1,1 0,-1-1,0 1,-1 1,1-1,0 0,0 1,-1-1,-1 1,-1 1,-1-1,1 2,-1-1,1 1,-1 0,1 0,-1 1,1 0,0 0,0 0,0 1,0 0,0 0,1 1,0-1,-1 1,1 0,0 1,1-1,-1 1,1 0,0 0,0 0,0 1,-4 6,0 0,1 0,1 0,0 1,0 0,1 0,1 1,0-1,1 1,-1 11,3-19,0 0,0 0,0 0,1 0,0-1,0 1,0 0,1 0,0 0,0 0,1-1,0 1,0 0,0-1,0 0,1 1,0-1,0 0,0 0,1-1,-1 1,1-1,3 3,4-1,-1 0,1-1,0 0,1-1,-1 0,1-1,0 0,0-1,0 0,0-1,0 0,0-1,0 0,0-1,0-1,0 0,6-2,7-3</inkml:trace>
  <inkml:trace contextRef="#ctx0" brushRef="#br0" timeOffset="383.645">430 365,'17'-10,"-1"-1,0-1,-1-1,0 0,-1-1,12-14,3-2,13-11,-30 71,-11-22,-1-1,1 1,0-1,0 1,1-1,0 1,1-1,0 0,0 0,0 0,1 0,0 0,0-1,0 0,1 0,0 0,1 0,-1-1,1 0,0 0,0-1,0 1,1-1,0-1,-1 1,1-1,1 0,-1-1,0 1,1-2,3 2,0-1,1 0,-1-1,1-1,-1 0,0 0,1-1,-1-1,0 0,1 0,-1-1,0 0,-1-1,1-1,-1 1,1-2,-2 1,1-1,-1-1,1 0,-2 0,1-1,-1 0,0 0,-1-1,0 0,0 0,-1-1,0 0,1-4,0-13,-2 2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7:20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1,'-31'19,"1"1,0 2,1 0,2 2,0 2,2 0,1 1,1 2,-6 10,22-26,1 1,0-1,1 1,0 0,1 0,1 0,1 0,0 1,0-1,2 1,-1-1,2 1,0-1,1 1,0-1,-1-8,0-1,0 0,0 1,0-1,1 0,0 0,0 0,0 0,1 0,0-1,0 1,0-1,0 0,1 1,-1-2,1 1,0 0,0-1,1 0,-1 1,1-2,0 1,-1-1,1 1,0-1,5 1,11 1</inkml:trace>
  <inkml:trace contextRef="#ctx0" brushRef="#br0" timeOffset="280.47">488 170,'-13'24,"1"1,0 0,2 1,1 0,2 1,0-1,2 2,0-1,2 1,1 8,2-32,0 1,1-1,-1 0,1 1,-1-1,1 0,1 0,-1 0,1 0,-1 0,1 0,0 0,0 0,1-1,-1 1,1-1,0 1,0-1,0 0,0 0,1-1,-1 1,1-1,-1 1,1-1,0 0,0 0,0-1,0 1,0-1,1 0,-1 0,0-1,0 1,1-1,-1 0,0 0,1 0,-1 0,1-1,7-1,-1-1,1 0,-1-1,0 0,0-1,0 0,-1-1,0 0,0 0,0-1,-1 0,0-1,0 0,-1-1,0 0,-1 0,0 0,0-1,-1 0,0 0,-1-1,0 0,-1 0,0 0,0 0,-1-1,-1 1,0-1,-1 0,0 1,0-1,-2 0,1-1,-1 7,0-1,-1 0,0 1,0-1,0 1,-1-1,0 1,0 0,0 0,-1 0,0 1,0-1,0 1,-1 0,0 0,0 1,0-1,-1 1,1 0,-1 1,0-1,0 1,0 0,0 1,-1-1,1 1,-1 1,0-1,1 1,-1 0,0 1,0-1,0 1,-4 1,-14 4</inkml:trace>
  <inkml:trace contextRef="#ctx0" brushRef="#br0" timeOffset="728.641">883 452,'16'-55,"2"1,2 0,3 1,20-31,-16 48,-26 36,-1-1,1 1,0 0,-1-1,1 1,0 0,-1 0,1-1,0 1,-1 0,1 0,0 0,-1 0,1 0,0 0,-1 0,1 0,0 0,-1 1,1-1,0 0,-1 0,1 0,0 1,-1-1,1 0,-1 1,1-1,0 1,-1-1,1 0,-1 1,1-1,-1 1,0 0,1-1,-1 1,0-1,1 1,-1 0,0-1,1 1,-1-1,0 1,0 0,0-1,0 1,0 0,0 0,0-1,0 1,0 0,0-1,0 1,0 0,0-1,0 1,-1 0,1-1,0 1,-1 0,5 62,11 60,-13-119,0 1,-1-1,1-1,1 1,-1 0,0 0,1-1,0 1,0-1,0 0,0 0,0 0,1 0,-1-1,1 1,0-1,0 0,0 0,0 0,0-1,0 1,0-1,1 0,-1 0,0-1,3 1,-3-1,0 1,0-1,0 0,1 0,-1 0,0-1,0 0,0 0,0 0,0 0,0 0,0-1,0 0,0 0,0 0,-1 0,1 0,-1-1,0 0,0 1,0-1,0 0,0-1,0 1,-1 0,0-1,0 0,0 1,0-1,0 0,-1 0,1 0,-1 0,0-2,3-12,0 0,-2 1,0-1,-1 0,-1 0,0 0,-3-8,1 5</inkml:trace>
  <inkml:trace contextRef="#ctx0" brushRef="#br0" timeOffset="1070.797">1673 58,'-25'16,"0"1,0 2,2 0,1 2,-17 19,37-39,1-1,-1 1,1 0,0 0,-1 0,1 0,0 0,0 0,0 0,0 0,0 1,0-1,0 0,0 1,0-1,0 0,1 1,-1-1,1 1,-1-1,1 1,0 0,-1-1,1 1,0-1,0 1,0 0,0-1,0 1,1-1,-1 1,0-1,1 1,-1-1,1 1,-1-1,1 1,0-1,0 1,0-1,0 0,0 1,0-1,0 0,0 0,0 0,0 0,1 0,-1 0,0 0,1 0,-1-1,1 1,-1-1,1 1,-1-1,2 1,46 0,-44-2,1 0,-1 1,1 0,-1 0,1 0,-1 1,1 0,-1 0,1 0,-1 1,0-1,1 1,-1 1,3 1,-7-3,1 0,-1 1,1-1,-1 1,0-1,0 1,0-1,0 1,0 0,0 0,0 0,0-1,-1 1,1 0,-1 0,0 0,1 0,-1 0,0 0,0 0,0 0,0 0,0 0,-1 0,1 0,-1 0,1 0,-1 0,0 0,0-1,1 1,-1 0,-1 0,1-1,0 1,0-1,0 1,-2 0,-57 54,-88 15,123-65</inkml:trace>
  <inkml:trace contextRef="#ctx0" brushRef="#br0" timeOffset="1694.737">1843 339,'17'0,"0"-1,0-1,-1-1,1 0,0-2,-1 1,0-2,0 0,-1-1,1-1,-2 0,1-1,-1 0,0-1,-1-1,6-6,-18 16,1-1,-1 0,1 0,-1 1,0-1,1 0,-1 0,0 0,0 0,-1 0,1-1,0 1,-1 0,1 0,-1 0,0-1,0 1,0 0,0 0,0-1,0 1,0 0,-1 0,1 0,-1-1,0 1,0 0,1 0,-1 0,-1 0,1 0,0 0,0 0,-1 1,1-1,-1 0,1 1,-1-1,0 1,0 0,0-1,0 1,0 0,0 0,0 0,0 0,0 1,0-1,0 1,0-1,-1 1,1 0,-2-1,-3 0,0 0,0 0,-1 1,1 0,0 0,-1 1,1 0,0 0,-1 0,1 1,0 0,0 1,1 0,-1 0,0 0,1 1,0-1,0 2,0-1,0 1,1 0,-1 0,1 0,1 1,-1 0,1 0,-3 5,-3 3,2 0,0 1,0 0,2 0,0 1,0-1,2 1,-1 1,4-13,0 0,0 0,1 0,-1 0,1 0,0 0,0 0,0 0,0 0,1 0,-1 0,1 0,0 0,1-1,-1 1,1 0,-1-1,1 1,0-1,0 1,1-1,-1 0,1 0,-1 0,1 0,0 0,0-1,0 1,1-1,-1 0,0 0,1 0,0 0,-1-1,3 1,12 2,1-1,-1 0,1-2,-1 0,1-1,-1-1,1 0,-1-2,18-4,77-36,-89 29</inkml:trace>
  <inkml:trace contextRef="#ctx0" brushRef="#br0" timeOffset="1969.663">2294 339,'-44'137,"45"-138,-1 1,0 0,0 0,0-1,0 1,0 0,0 0,1 0,-1-1,0 1,0 0,0 0,1 0,-1-1,0 1,0 0,1 0,-1 0,0 0,0 0,1 0,-1 0,0 0,0 0,1 0,-1 0,0 0,1 0,-1 0,0 0,0 0,1 0,-1 0,0 0,0 0,1 0,-1 0,0 0,0 0,1 0,-1 1,0-1,0 0,0 0,1 0,-1 1,0-1,0 0,0 0,1 0,-1 1,0-1,0 0,0 0,0 1,16-24,109-261,-104 261,-14 23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7:1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378 282,'56'-11,"-82"-3,12 13,0 1,0 1,1 0,-1 1,0 0,1 1,0 0,-1 2,1-1,1 1,-1 1,1 1,0-1,0 2,1 0,0 0,0 1,1 0,0 1,1 0,0 1,-7 10,15-20,-1 0,1 1,0 0,-1-1,1 1,0 0,0 0,0-1,0 1,0 0,1 0,-1 0,1 0,-1 0,1 0,0 0,-1 0,1 0,0 0,1 1,-1-1,0 0,0 0,1 0,-1 0,1 0,0 0,0-1,0 1,-1 0,2 0,-1 0,0-1,0 1,1 0,-1-1,0 1,1-1,0 0,-1 0,1 1,0-1,-1 0,1 0,0 0,0-1,0 1,0 0,0-1,0 1,0-1,2 0,159-15,-163 15,1 0,0 0,0 0,-1 1,1-1,0 0,-1 0,1 1,0-1,-1 1,1-1,0 0,-1 1,1-1,-1 1,1 0,-1-1,1 1,-1-1,1 1,-1 0,1-1,-1 1,0 0,0-1,1 1,-1 0,0 0,0-1,0 1,0 0,0 0,0-1,0 1,0 0,0 0,0-1,0 1,0 0,0 0,-1-1,1 1,0 0,-1-1,1 1,0 0,-1-1,1 1,-1 0,1-1,-1 1,1-1,-1 1,1-1,-1 1,-31 32,-34 17,54-44,0 1,0 1,1 0,0 1,1 0,0 1,0 0,1 0,1 1,-1 0,2 1,0 0,0 0,1 0,0 1,-3 12,8-17,-1 0,1 1,1-1,0 0,0 1,1-1,0 0,0 0,1 1,0-1,0 0,1 0,0-1,0 1,1-1,0 1,1-1,-1-1,1 1,4 3,-9-9,1 0,0 0,0 0,0-1,-1 1,1 0,0-1,0 1,0-1,0 1,0-1,0 1,0-1,0 0,0 1,1-1,-1 0,0 0,0 0,0 0,0 0,0 0,0 0,1 0,-1 0,0-1,0 1,0 0,0-1,0 1,0-1,0 1,0-1,0 1,0-1,0 0,11-7</inkml:trace>
  <inkml:trace contextRef="#ctx0" brushRef="#br0" timeOffset="464.44">294 0,'-11'14,"1"1,0-1,1 2,0-1,2 1,0 0,1 1,0 0,1 0,1 0,1 0,-1 12,-3 7,-21 183,-6 35,-22 91,45-287,-39 138,34-145,15-33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37:2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204 294,'-17'74,"-49"288,57-287,-4-2,-2 1,-23 62,5-74,20-50</inkml:trace>
  <inkml:trace contextRef="#ctx0" brushRef="#br0" timeOffset="11073.442">148 859,'121'-17,"41"-7,36 8,-174 16</inkml:trace>
  <inkml:trace contextRef="#ctx0" brushRef="#br0" timeOffset="12007.904">741 379,'-22'59,"15"251,-18-152,-4-5,-33 15,56-145,4-5</inkml:trace>
  <inkml:trace contextRef="#ctx0" brushRef="#br0" timeOffset="12410.885">995 971,'-15'15,"1"-1,0 2,1 0,1 0,1 1,0 1,1 0,1 0,1 1,0 0,-2 12,9-27,0 0,0 0,0 0,1 0,0 0,0 0,0 0,0 0,0 0,1 0,0 0,-1 0,2-1,-1 1,0 0,1-1,0 1,-1 0,2-1,-1 0,0 1,1-1,-1 0,1 0,0-1,0 1,0-1,0 1,0-1,1 0,-1 0,1 0,-1-1,1 1,0-1,3 1,2 0,0 0,0 0,0-1,1-1,-1 1,0-1,0-1,0 0,1 0,-1-1,0 0,-1-1,1 0,0 0,4-3,-8 4,0 0,-1 0,1-1,-1 0,1 0,-1 0,0 0,0-1,0 0,-1 0,0 0,1 0,-1 0,0-1,-1 1,1-1,-1 0,0 1,0-1,-1 0,1 0,-1-1,0 1,0 0,-1 0,0-1,0 1,0 0,0 0,-1-1,0 1,0 0,0 0,-1 0,0 0,-1-1,-1 0,-1 1,1-1,-1 1,0 0,0 0,0 0,-1 1,1 0,-1 0,0 1,0-1,-1 1,1 0,-1 1,1 0,-1 0,0 0,-6 0,-11-1</inkml:trace>
  <inkml:trace contextRef="#ctx0" brushRef="#br0" timeOffset="13726.317">7 153,'61'0,"173"12,112 7,-155 13,-205-57,-25-10,25 24,1 0,0-1,1-1,0 0,1 0,0-1,1-1,-2-4,6 0,5 3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41:38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478 119,'2'-3,"-1"0,0 0,0 0,0 0,0 0,0-1,-1 1,1 0,-1 0,0 0,0-1,0 1,0 0,-1 0,1 0,-1-1,0 1,0 0,0 0,0 0,-1 0,1 0,-1 1,0-1,1 0,-1 1,-1-1,1 1,0 0,0 0,-1 0,0 0,1 0,-1 0,0 0,0 1,0 0,0-1,0 1,0 0,0 1,0-1,0 0,-1 1,-14-3,0 0,0 1,0 1,0 1,0 0,0 2,0 0,0 1,0 0,0 2,1 0,0 1,0 1,0 0,1 1,0 1,1 1,-9 6,17-10,0 0,0 1,1 0,0 0,0 1,0-1,1 1,0 0,1 1,0-1,0 1,1 0,0 0,0 0,1 0,1 1,-1-1,1 0,1 1,0-1,0 1,1-1,0 1,1-1,0 2,3-5,0 0,1-1,0 1,0-1,0 0,0-1,1 0,0 0,0 0,0-1,0 1,0-2,1 1,-1-1,1 0,0-1,0 0,-1 0,1-1,0 0,7 0,2-3,0 0,0-1,0-1,0 0,-1-2,0 0,0 0,-1-2,0 0,0 0,-1-1,0-1,-1-1,0 0,-1 0,0-1,-1-1,-1 0,4-6,33-94,-26 208,-20-80,1 0,0 0,1 0,1 0,0 0,1-1,1 0,0 0,1 0,0-1,0 0,2 0,-1-1,2 0,-1 0,1-1,1-1,0 0,7 5,-11-13,-1 0,1 0,0 0,-1-1,1-1,0 1,-1-1,1 0,-1 0,1-1,-1 0,0 0,0 0,1-1,-2 0,1 0,0 0,-1-1,1 0,-1 0,0-1,0 1,-1-1,1 0,2-5,6-4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1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0,'7'19,"0"1,-2-1,-1 1,0 0,-1-1,-2 2,0-1,-1 0,-1 14,0-7,-31 239,-75 183,90-361,18-69</inkml:trace>
  <inkml:trace contextRef="#ctx0" brushRef="#br0" timeOffset="296.08">1 678,'38'-15,"33"-8,12-7,3 3,-9 1,-7 4,-12 2,-10 4,-9 5,-11-1,-5 2,-2 3,-5-3,1 1,-4-3,-3 0</inkml:trace>
  <inkml:trace contextRef="#ctx0" brushRef="#br0" timeOffset="713.021">735 170,'-37'358,"31"-313,-9 181,14-221,1 0,0-1,0 1,1 0,-1 0,1-1,0 1,0 0,0-1,1 1,0-1,-1 1,2-1,-1 0,0 0,1 0,0 0,0-1,0 1,0-1,1 1,-1-1,1 0,0 0,0-1,0 1,0-1,0 0,1 0,-1 0,1-1,-1 1,1-1,-1 0,1-1,0 1,0-1,2 0,6-3,0-1,0-1,0 0,-1-1,0 0,-1-1,1 0,-1 0,0-2,-1 1,4-5,72-48,-85 60,1-1,0 1,0 0,-1-1,1 1,0 0,0 0,0 1,0-1,1 0,-1 1,0-1,0 1,0-1,0 1,1 0,-1 0,0 0,0 1,0-1,0 0,1 1,-1-1,0 1,0 0,0 0,0 0,0 0,0 0,0 0,-1 0,1 0,0 1,-1-1,1 1,0 0,-1-1,0 1,1 0,-1 0,0 0,0 0,0 0,0 0,-1 0,1 0,-1 0,1 0,-1 0,1 2,5 135,19-108,-8-24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5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1,'-120'277,"3"70,115-345,1 0,0 0,0 0,0 1,0-1,1 0,-1 0,1 1,-1-1,1 0,0 0,-1 1,1-1,1 0,-1 1,0-1,0 0,1 1,-1-1,1 0,0 0,0 0,0 1,0-1,0 0,0 0,1 0,-1-1,0 1,1 0,0 0,-1-1,1 1,0-1,0 0,0 1,0-1,0 0,0 0,0 0,0 0,0-1,1 1,-1 0,2-1,15 1,-1 0,1-1,0-2,0 0,0 0,-1-2,0-1,1 0,4-3,54-12,168-22,-139 38,-88-2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5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0 212,'87'1,"217"-13,-72-18,-230 29,-1 1,1-1,0 1,0-1,0 0,-1 1,1-1,0 0,-1 0,1 0,-1 0,1-1,-1 1,0 0,1-1,-1 1,0-1,0 1,0-1,0 1,0-1,0 0,-1 1,1-1,-1 0,1 0,-1 0,1 0,-1 1,0-1,0 0,0 0,0 0,0 0,0 0,-1 0,1 1,-1-1,1 0,-1 0,0 0,1 1,-1-1,0 0,0 1,0-1,0 1,-1-1,1 1,0 0,-1-1,1 1,-1 0,0-1,-58-74,59 61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6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0,'0'29,"5"14,1 5,0-2,-6-7,-3-12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6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6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1,'-94'136,"91"-134,1 0,0 0,0 1,0-1,0 1,0-1,1 1,-1 0,1 0,0-1,0 1,0 0,0 0,0 1,1-1,-1 0,1 0,0 0,0 0,0 0,0 0,0 1,1-1,0 0,-1 0,1 0,0 0,0 0,1-1,-1 1,1 0,-1 0,1-1,0 1,0-1,0 0,0 1,2 0,50 81,-52-82,-1 0,0 1,0-1,0 1,0-1,-1 1,1-1,-1 1,1-1,-1 1,0 0,0-1,0 1,0 0,-1-1,1 1,-1-1,0 1,1-1,-1 1,0-1,0 1,-1-1,1 0,0 0,-1 1,0-1,1 0,-1 0,0-1,0 1,0 0,0-1,0 1,0-1,-1 1,-8 2,1-1,-1 0,0-1,1 0,-1-1,0 0,0 0,0-1,0-1,0 0,0 0,0-1,1-1,-1 0,-6-2,-2-2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7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1,'-23'7,"1"2,0 0,0 2,1 1,1 0,0 1,0 1,1 1,1 1,1 1,-9 10,23-23,-1 0,1 0,0 0,0 1,1-1,-1 1,1 0,0 0,0-1,1 2,-1-1,1 0,0 0,0 0,1 0,0 1,0-1,0 0,0 0,1 0,0 1,0-1,1 0,-1 0,1 0,0 0,0-1,1 1,-1 0,1-1,0 0,0 1,1-1,-1-1,1 1,0 0,0-1,0 0,3 2,7 3,0-1,1 0,-1-1,1 0,1-1,-1-1,1-1,0 0,0-1,0-1,0 0,0-1,13-2,-5 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8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137 700,'-15'15,"1"1,1 1,0 0,1 0,1 2,1-1,0 1,1 1,1-1,1 2,1-1,-1 12,6-30,1 1,0 0,0-1,0 1,0 0,1-1,-1 1,1 0,-1-1,1 1,0-1,0 1,0-1,0 0,1 1,-1-1,1 0,-1 0,1 0,0 0,-1 0,1 0,0-1,1 1,-1 0,0-1,0 0,1 1,-1-1,0 0,1 0,-1-1,1 1,0 0,-1-1,1 1,0-1,4 1,0-1,0 0,0 0,0-1,0 1,0-2,0 1,0-1,0 0,0 0,0-1,-1 0,3-1,4-4,0-1,0-1,-1 0,0 0,0-1,-1-1,-1 0,0-1,5-8,-11 15,-1 1,1-1,-1 0,0 0,0 0,-1 0,0 0,0 0,-1-1,1 1,-2-1,1 0,0 1,-1-1,-1 1,1-1,-1 0,0 1,0-1,-1 1,0 0,0-1,0 1,-1 0,1 3,0 0,0 0,-1 1,1-1,-1 1,1-1,-1 1,0 0,0 0,0 0,0 1,0-1,0 1,0 0,0 0,-1 0,1 0,0 0,-1 1,1-1,-1 1,1 0,0 0,-1 0,1 1,-1-1,1 1,-1 0,1 0,0 0,0 0,0 0,-1 1,1-1,0 1,1 0,-1 0,-1 1,-16 12</inkml:trace>
  <inkml:trace contextRef="#ctx0" brushRef="#br0" timeOffset="399.158">504 954,'5'-21,"2"1,0 0,1 0,0 0,2 1,0 1,7-9,-16 26,0-1,-1 1,1 0,0 0,0 0,0 0,-1 0,1 0,0 0,1 0,-1 0,0 0,0 1,0-1,0 0,1 1,-1-1,0 1,1-1,-1 1,0 0,1-1,-1 1,0 0,1 0,-1 0,1 0,-1 0,0 0,1 1,-1-1,0 0,1 1,-1-1,0 1,1-1,-1 1,0 0,0-1,0 1,0 0,0 0,0 0,0 0,0 0,0 0,0 0,0 0,0 0,-1 0,1 1,0-1,-1 0,1 1,-1-1,0 0,1 1,-1-1,0 2,2 2,0 0,0 0,0 0,0 0,1 0,0 0,0 0,0-1,1 0,0 1,-1-1,1-1,1 1,-1-1,0 1,1-1,0 0,0-1,0 1,0-1,0 0,0 0,1-1,-1 1,0-1,1-1,-1 1,1-1,-1 0,1 0,0 0,-1-1,1 0,-1 0,0 0,1-1,-1 1,0-1,0-1,1 0,2-5,0 0,-1-1,0 1,-1-2,0 1,-1-1,1 0,-2 0,0 0,0-1,0 1,-2-1,1 0,-1-1,2-14</inkml:trace>
  <inkml:trace contextRef="#ctx0" brushRef="#br0" timeOffset="767.899">1464 530,'-12'5,"3"-2,-1-1,1 2,0-1,1 1,-1 0,0 1,1 0,0 0,0 1,1 0,0 0,0 1,0 0,1 0,0 1,0 0,0 0,1 0,1 0,-2 5,6-9,0 1,0-1,1 1,0-1,-1 0,2 1,-1-1,0 0,1 0,0 0,0 0,0 0,1 0,-1 0,1-1,0 1,0-1,0 0,3 3,-3-4,-1 0,1 1,-1-1,1 1,-1-1,0 1,0 0,0 0,0 0,0 0,-1 1,1-1,-1 0,0 1,0-1,0 1,-1-1,1 1,-1-1,0 1,0 0,0-1,0 1,0-1,-1 1,0-1,0 1,0 0,-5 3,1 1,-1-2,-1 1,1-1,-1 0,0 0,0-1,-1 0,0 0,0-1,0 0,0 0,-1-1,1 0,-1 0,0-1,0 0,0-1,0 0,0 0,0-1,-1 0,-15 1</inkml:trace>
  <inkml:trace contextRef="#ctx0" brushRef="#br0" timeOffset="1433.135">1492 841,'35'-9,"-1"-1,-1-2,1-1,-2-1,0-2,-1-1,7-7,-32 20,-1-1,0 0,0 0,0 0,-1-1,0 1,0-1,0 0,-1 0,1-1,-2 1,1-1,-1 1,0-1,0 0,0 0,-1-5,0 9,-1 0,0-1,0 1,0 0,0 0,0 0,-1 0,1 0,-1 0,0 0,0 0,0 0,-1 0,1 0,-1 0,1 1,-1-1,0 1,0-1,0 1,0 0,0-1,-1 1,1 0,-1 0,1 1,-1-1,0 1,0-1,0 1,0 0,0 0,0 0,0 0,0 1,0-1,0 1,0 0,-2 0,-4 1,-1 0,1 1,0 0,0 1,0 0,0 0,0 1,0 0,1 1,0 0,0 0,0 0,1 1,0 1,0-1,0 1,1 0,0 0,0 1,1 0,0 0,0 0,1 1,0 0,1-1,-1 1,0 9,2-12,0-1,1 1,0-1,1 1,-1-1,1 1,0 0,0-1,1 1,-1 0,1-1,1 1,-1-1,1 1,0-1,0 0,0 0,1 0,0 0,0 0,0 0,1-1,-1 0,1 1,0-1,0-1,1 1,-1-1,1 1,0-1,0-1,0 1,0-1,0 1,0-2,1 1,-1 0,4-1,16 1,0-1,0-1,0-1,0-1,0-2,-1 0,1-2,-1 0,0-2,-1-1,0 0,0-2,-1-1,0 0,-1-2,-1 0,0-2,-1 0,-1-1,0-1,9-12,-17 20,-1 0,0 0,-1-1,0 0,-1 0,0-1,-1 0,0 0,-1-1,0 1,-1-1,1-9,-4 20,-1 0,0 0,1 0,-1 0,0 0,0 1,0-1,0 0,-1 0,1 0,0 0,-1 0,0 0,1 0,-1 0,0 1,0-1,0 0,0 1,0-1,0 1,0-1,-1 1,1-1,-1 1,1 0,-1 0,1-1,-1 1,0 0,1 1,-1-1,0 0,0 0,0 1,0-1,0 1,0 0,1-1,-1 1,0 0,0 0,-2 0,-1 1,0-1,0 1,0-1,0 2,0-1,1 0,-1 1,0 0,0 0,1 0,0 1,-1 0,1-1,0 2,0-1,-3 4,5-6,0 1,0 0,1 0,-1 0,0 0,1 0,0 0,-1 0,1 1,0-1,0 1,0-1,0 1,1-1,-1 1,1-1,-1 1,1-1,0 1,0 0,0-1,0 1,1-1,-1 1,1-1,0 1,-1-1,1 1,0-1,0 1,1-1,-1 0,0 0,1 0,-1 1,1-1,0-1,0 1,0 0,0 0,0-1,0 1,0-1,0 0,1 1,-1-1,1 0,0 0,46 16,-37-14,1 1,-1 0,0 1,0 0,-1 1,1 0,-1 1,-1 1,1-1,-1 2,-5-1,-1 0,0 0,-1 0,0 0,-1 1,1 0,-1-1,-1 1,0 0,0 0,-1 0,0-1,0 1,-1 0,-1 0,1 0,-1-1,0 1,-1-1,0 1,-1-1,0 7,-2 10</inkml:trace>
  <inkml:trace contextRef="#ctx0" brushRef="#br0" timeOffset="1767.851">2564 474,'0'37,"-2"15,3-1,2 1,2-1,3 0,8 28,24 0,-39-77,0 0,1-1,-1 1,1-1,-1 1,1-1,0 1,0-1,-1 0,1 0,0 0,0 0,0 0,0 0,0-1,0 1,0-1,0 1,1-1,-1 0,0 0,0 0,0 0,0 0,0 0,1 0,-1-1,0 1,0-1,0 0,0 0,0 1,0-1,0-1,-1 1,1 0,0 0,0-1,0 1,9-12,1-1,-2 0,0-1,0 0,-2 0,0-1,0 0,-2 0,0-1,0-3,-3 13,92-193,-85 186</inkml:trace>
  <inkml:trace contextRef="#ctx0" brushRef="#br0" timeOffset="2619.115">3129 671,'8'-7,"-1"-1,1 0,-2 0,1 0,-1-1,-1 0,0 0,0-1,0 0,-1 0,-1 0,0 0,0 0,-1 0,0-1,-1-3,0 13,-1 0,0-1,0 1,0 0,0-1,0 1,0 0,0-1,0 1,0 0,0-1,-1 1,1 0,-1-1,1 1,-1 0,1 0,-1 0,0 0,0-1,1 1,-1 0,0 0,0 0,0 0,0 1,0-1,0 0,0 0,-1 1,1-1,0 0,0 1,0-1,-1 1,1 0,0-1,-1 1,1 0,0 0,-1 0,1 0,0 0,-1 0,1 0,0 0,-1 1,1-1,0 0,-1 1,1-1,-61 38,54-32,1 2,0-1,0 1,0 0,1 0,0 0,0 1,1 0,1 1,-1-1,1 1,1-1,0 1,0 0,1 1,0-1,1 0,0 0,1 1,0-1,1 1,0-1,0 0,1 0,0 1,1-1,0-1,1 1,0 0,4 6,-3-10,1 0,0 0,0-1,0 0,1 0,-1-1,1 0,0 0,1 0,-1-1,1 0,-1-1,1 1,0-1,0-1,0 0,0 0,0 0,0-1,0 0,0-1,0 0,0 0,0-1,5-1,4-1,0-1,0-1,-1-1,1 0,-2-1,1-1,-1 0,0-1,-1-1,0 0,-1-1,3-4,116-110,-57 40,-76 86,0 0,1 0,-1 0,0 0,1 0,-1-1,1 1,-1 0,0 0,1-1,-1 1,1 0,-1-1,0 1,1 0,-1-1,1 1,-1-1,1 1,0-1,-1 1,1-1,-1 1,1-1,0 1,0-1,-1 0,1 1,0-1,0 1,0-1,-1 0,1 1,0-1,0 0,0 1,0-1,0 0,0 1,0-1,1 1,-1-1,0 0,0 1,0-1,1 0,-1 1,1-1,-16 10,2 0,-1 1,1 0,1 1,0 0,1 1,0 1,0 0,2 0,-1 1,2 0,0 1,-5 12,11-22,1-1,0 1,0-1,1 1,-1-1,1 1,0-1,0 1,0-1,1 1,-1-1,1 1,0-1,1 1,-1-1,1 0,0 1,0-1,0 0,0 0,1-1,0 1,0 0,0-1,0 0,0 0,1 0,-1 0,1 0,0-1,0 1,0-1,0 0,0 0,0 0,0-1,1 0,-1 0,1 0,-1 0,1-1,2 1,7-2,1-1,-1 0,0-1,0-1,0 0,0-1,0 0,-1-1,0-1,0 0,-1 0,0-1,0-1,-1 0,6-2,13-13,0 0,-2-2,-1-1,15-19,-29 32,20-21,-1-1,-2-2,-2-1,-1-2,-3 0,-1-1,-2-2,9-25,-28 63,1 1,-1-1,0 0,0 0,0 0,-1 0,0 0,0 0,-1 0,1 0,-1 0,-1-1,1 1,-1 0,0 0,-1 0,1 0,-1 0,0 0,-1 1,1-1,-1 1,0-1,-1 1,1 0,-1 0,0 0,0 1,-1 0,1-1,-1 1,0 1,0-1,0 1,-1 0,-4-2,4 3,0 1,0 0,0 0,-1 1,1 0,0 0,0 0,-1 1,1 0,0 0,0 1,0 0,0 0,1 0,-1 0,0 1,1 0,0 0,-1 1,1 0,0-1,1 2,-1-1,1 0,0 1,-4 4,0 0,0 0,1 1,0 0,1 1,0-1,1 1,0 0,1 0,0 1,0-1,0 8,2 2,1 0,1 0,0 0,2-1,0 1,2 0,0-1,1 0,1 0,1 0,1-1,4 7,11 19,1-1,3-1,2-2,19 21,242 238,-277-283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20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814 152,'0'0,"-1"-1,1 1,-1 0,1 0,0-1,-1 1,1 0,-1-1,1 1,-1 0,1-1,0 1,-1-1,1 1,0-1,0 1,-1-1,1 1,0-1,0 1,0-1,-1 1,1-1,0 1,0-1,0 1,0-1,0 1,0-1,0 0,0 1,0-1,1 1,-1-1,0 1,0-1,0 1,1-1,-1 1,0-1,0 1,1-1,-1 1,0 0,1-1,-1 1,1 0,-1-1,0 1,1 0,-1-1,1 1,-1 0,1 0,0-1,-54-3,7 10,1 1,-1 3,2 1,-32 13,-86 21,130-39,-82 28,113-34,0 1,0-1,0 1,0 0,0-1,1 1,-1 0,0 0,0-1,1 1,-1 0,1 0,-1 0,1 0,-1 0,1 0,0 0,-1 0,1 0,0 0,0 0,0 0,-1 0,1 0,0 0,0 0,1 0,-1 0,0 0,0 0,0 0,1 0,-1 0,1 0,-1 0,1 0,-1 0,1 0,-1 0,1 0,0-1,-1 1,1 0,0 0,0-1,0 1,0 0,46 27,139-1,168-12,-348-15,49 8,-54-8,0 0,0 1,-1-1,1 1,0-1,0 1,-1-1,1 1,0-1,-1 1,1-1,-1 1,1 0,-1 0,1-1,-1 1,1 0,-1 0,0-1,1 1,-1 0,0 0,0 0,0 0,0 0,0-1,0 1,0 0,0 0,0 0,0 0,0 0,0-1,0 1,-1 0,1 0,0 0,-1-1,1 1,-1 0,1 0,-1-1,1 1,-1 0,1-1,-1 1,0 0,1-1,-1 1,0-1,1 1,-1-1,0 0,0 1,0-1,1 0,-1 1,0-1,0 0,0 0,0 0,-29 20,-1-1,0-2,-1-1,-1-1,-21 5,-14 7,-33 16,1 3,3 5,-59 43,149-91,0 1,0-1,1 1,0 1,0-1,0 1,0 0,1 0,0 1,0-1,0 1,1 1,0-1,0 0,1 1,-1 0,1 0,1 0,-1 0,1 0,1 1,-1-1,1 1,1-1,-1 1,1-1,0 1,1-1,0 1,1 2,2-4,1-1,-1 1,1-1,0 0,1-1,-1 1,1-1,0 0,0 0,0-1,1 0,-1 0,1-1,0 1,0-1,0-1,0 1,0-1,0-1,0 1,0-1,0 0,0-1,0 0,4-1,379-75,-364 74</inkml:trace>
  <inkml:trace contextRef="#ctx0" brushRef="#br0" timeOffset="795.561">955 1055,'18'-49,"3"1,1 1,2 1,2 0,3 3,1 0,2 2,2 1,1 1,35-28,-30 34,-31 24,1 1,0-1,0 2,1 0,0 0,0 0,0 2,9-4,-18 9,-1-1,1 1,0-1,-1 1,1 0,0 0,-1 0,1 0,0 0,0 0,-1 0,1 1,0-1,-1 1,1-1,0 1,-1-1,1 1,-1 0,1 0,-1 0,0 0,1 0,-1 0,0 0,0 0,1 1,-1-1,0 0,0 1,-1-1,1 1,0-1,0 1,-1 0,1-1,-1 1,1-1,-1 1,0 0,1 1,3 78,-4-71,-3 166,2-174,1 1,0 0,0-1,0 1,0 0,1-1,-1 1,1 0,-1-1,1 1,0-1,0 1,0-1,0 1,1-1,-1 0,1 0,-1 1,1-1,0 0,0 0,0-1,0 1,0 0,0-1,0 1,1-1,-1 0,1 0,-1 0,1 0,-1 0,1 0,-1-1,1 1,0-1,-1 0,1 1,0-1,-1-1,1 1,0 0,-1-1,1 1,0-1,-1 0,1 0,0 0,68-76,-47 44,132-150,-47 64,-109 118,0 1,0-1,0 1,1-1,-1 1,0-1,0 1,1-1,-1 1,0 0,1-1,-1 1,1 0,-1-1,0 1,1 0,-1-1,1 1,-1 0,1-1,-1 1,1 0,-1 0,1 0,-1 0,1 0,-1 0,1-1,-1 1,1 0,-1 0,1 1,-1-1,1 0,0 0,-1 0,1 0,-1 0,1 0,-1 1,1-1,-1 0,0 0,1 1,-1-1,1 0,-1 1,0-1,1 1,-1-1,0 0,1 1,-1-1,0 1,1-1,-1 1,0-1,0 1,0-1,1 1,-1-1,0 1,0-1,0 1,0-1,0 1,0-1,0 1,0-1,0 1,-8 45,6-36,-37 219,57-60,-1-84,-10-79</inkml:trace>
  <inkml:trace contextRef="#ctx0" brushRef="#br0" timeOffset="1028.246">2282 999,'-5'19,"-1"6</inkml:trace>
  <inkml:trace contextRef="#ctx0" brushRef="#br0" timeOffset="1193.539">2366 378,'0'10,"0"12,0 3</inkml:trace>
  <inkml:trace contextRef="#ctx0" brushRef="#br0" timeOffset="1711.347">2649 858,'0'163,"30"-307,-15 93,-5 14,1 1,1 0,2 1,1 1,2 0,2 1,1 1,9-11,-26 38,0 1,1-1,-1 0,1 1,0 0,0 0,1 0,-1 0,1 1,-1-1,1 1,0 0,1 1,-1-1,0 1,1 0,-1 1,1-1,0 1,-1 0,1 0,5 1,-8 2,1 1,-1 0,0 0,0 0,-1 1,1-1,-1 0,0 1,0 0,0 0,0-1,0 1,-1 0,0 0,0 0,0 1,0-1,-1 0,1 0,-1 0,0 1,-1-1,1 0,-1 0,0 1,1 0,0 17,-1-17,1 1,-1-1,1 1,1-1,-1 0,1 1,0-1,0 0,0 1,1-1,0 0,0 0,0 0,1 1,9 7</inkml:trace>
  <inkml:trace contextRef="#ctx0" brushRef="#br0" timeOffset="2250.175">2846 152,'41'10,"0"-2,1-2,-1-1,1-2,0-2,31-4,-26 2,-48 1,1-1,-1 1,0-1,1 1,-1-1,1 1,-1-1,0 0,1 1,0-1,-1 0,1 1,-1-1,1 0,0 0,-1 1,1-1,0 0,0 0,0 0,0 1,0-1,0 0,0 0,0 0,0 1,0-1,0 0,0 0,0 0,1 1,-1-1,0 0,1 0,-1 1,0-1,1 0,-1 1,1-1,-1 0,1 1,0-1,-1 1,1-1,-1 1,1-1,0 1,0-1,-1 1,1 0,0-1,0 1,-1 0,1 0,0 0,0-1,0 1,-1 0,1 0,0 0,0 0,-27-21,18 16,1 0,0-1,0 1,0-1,1-1,0 1,0-1,1 0,0-1,0 1,0-1,1 0,1 0,-3-5,4-6</inkml:trace>
  <inkml:trace contextRef="#ctx0" brushRef="#br0" timeOffset="2912.936">3241 914,'-4'2,"0"0,-1 0,1 1,0-1,1 1,-1 0,0 0,1 0,-1 0,1 1,0-1,0 1,1 0,-1 0,1 0,-2 4,2-5,-4 5,0 1,1 0,-1 0,2 0,-1 1,2 0,-1 0,1 0,1 0,-1 0,2 1,0-1,0 1,0-1,2 1,-1-1,1 1,1-1,0 0,1 4,-2-12,1 1,0-1,-1 1,1-1,0 0,0 0,0 0,0 0,1 0,-1 0,1 0,-1-1,1 1,-1-1,1 0,0 1,0-1,-1-1,1 1,0 0,0-1,0 1,0-1,0 0,0 0,0 0,0-1,0 1,0-1,0 1,0-1,-1 0,1 0,0 0,0 0,-1-1,1 1,-1-1,1 0,-1 0,0 1,0-1,1-1,-1 1,-1 0,1-1,1-1,6-13</inkml:trace>
  <inkml:trace contextRef="#ctx0" brushRef="#br0" timeOffset="3367.221">3439 604,'-4'0,"-3"0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5:54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85 395,'33'-29,"1"1,2 2,0 1,2 2,1 1,5 0,-42 21,1-1,0 0,0 1,0-1,0 1,0 0,0 0,0 0,1 0,-1 1,0-1,0 1,1 0,-1 0,0 0,1 0,-1 0,0 1,0 0,0-1,1 1,-1 1,0-1,0 0,0 1,0-1,-1 1,1 0,0 0,-1 0,1 0,-1 1,0-1,0 1,1-1,-2 1,1 0,0-1,0 2,9 22,-1 0,-1 1,-2 0,0 0,-2 1,-1 0,-1-1,-2 1,0 0,-2 0,-3 17,2 16,-1-8,-3 0,-2 0,-3-1,-1 0,-3-1,-3-1,-1 0,-5 4,167-356,74-36,-209 326,0 1,1 0,0 0,1 1,0 0,1 1,0 0,0 1,8-4,-18 11,1 1,0-1,0 1,0 0,-1-1,1 1,0 0,0 0,0 0,-1 0,1 0,0 1,0-1,0 1,-1-1,1 1,0-1,-1 1,1 0,0 0,-1 0,1 0,-1 0,1 0,-1 0,0 1,1-1,-1 0,0 1,0-1,0 1,0-1,0 1,0 0,-1-1,1 1,0 1,17 68,-18-39,-1 0,-2 0,-1 0,-1 0,-10 28,-4 34,3-19,-6 77,21-152,1 1,0-1,0 1,-1-1,1 1,0-1,0 1,0 0,0-1,0 1,0-1,0 1,0 0,0-1,0 1,0-1,0 1,0 0,0-1,0 1,1-1,-1 1,0-1,0 1,1-1,-1 1,0-1,1 1,-1-1,1 1,-1-1,1 1,-1-1,0 0,1 1,0-1,-1 0,1 0,-1 1,1-1,-1 0,1 0,-1 0,1 1,0-1,-1 0,1 0,-1 0,1 0,0 0,-1 0,1 0,-1-1,1 1,0 0,-1 0,1 0,-1-1,1 1,-1 0,1 0,-1-1,1 1,-1-1,1 1,32-35,-29 30,239-358,-28 104,-215 259,0-1,0 1,0-1,0 1,0-1,0 1,0-1,1 1,-1-1,0 1,0-1,1 1,-1-1,0 1,0 0,1-1,-1 1,0-1,1 1,-1 0,1-1,-1 1,1 0,-1 0,0-1,1 1,-1 0,1 0,-1 0,1 0,-1 0,1-1,-1 1,1 0,-1 0,1 0,-1 0,1 0,-1 1,1-1,-1 0,1 0,-1 0,1 0,-1 0,1 1,-1-1,1 0,-1 0,0 1,1-1,-1 0,1 1,-1-1,0 1,1-1,-1 0,0 1,0-1,1 1,-1-1,0 1,0-1,1 1,0 37,-1-31,-62 340,63-177,15-146,-4-25</inkml:trace>
  <inkml:trace contextRef="#ctx0" brushRef="#br0" timeOffset="511.452">2117 536,'-6'-7,"1"0,-1 0,0 1,-1 0,0 0,0 0,0 1,-1 0,1 0,-1 1,0 0,-1 0,1 1,-1 0,1 1,-1 0,0 0,0 1,0 0,0 0,0 1,0 0,0 1,0 0,0 0,0 1,1 0,-1 1,1 0,-1 0,1 1,0 0,0 0,0 1,1 0,0 0,0 1,-4 4,-2 3,0 0,0 1,1 1,1 0,1 0,0 1,1 1,1-1,0 1,1 1,1 0,1 0,1 0,0 0,1 0,0 8,4-21,-1 0,1 0,0 0,0 0,0 0,1-1,0 1,0 0,0-1,0 1,1-1,0 1,0-1,0 0,0-1,1 1,-1 0,1-1,0 0,0 0,0 0,0 0,1-1,-1 1,1-1,0 0,0-1,-1 1,1-1,0 0,0 0,0 0,0-1,0 0,1 0,-1 0,0-1,0 1,2-2,17-6,0-1,-1-1,-1-1,0-1,0-1,-1-1,-1-1,0 0,-1-2,-1 0,-1-1,0-1,-1-1,7-12,-19 27,113-118,-117 123,0 1,0-1,0 1,0 0,0-1,0 1,1-1,-1 1,0-1,0 1,0-1,1 1,-1-1,0 0,0 1,1-1,-1 1,0-1,1 0,-1 1,1-1,-1 0,1 1,-1-1,0 0,1 0,-1 1,1-1,-1 0,1 0,-1 0,1 0,-1 1,1-1,-1 0,1 0,-1 0,1 0,0 0,-1 0,1-1,-1 1,1 0,-1 0,1 0,-1 0,1-1,-1 1,0 0,1 0,-1-1,1 1,-1 0,1-1,-1 1,0 0,1-1,-1 1,0-1,1 1,-1-1,0 1,0-1,0 1,1-1,-1 1,0-1,0 1,0-1,0 1,-3 40,-34 70,28-88,1 0,0 1,2-1,1 2,0-1,0 23,4-43,1 0,0 0,1 0,-1 0,1 0,-1 0,1 0,0 0,0 0,0 0,0-1,0 1,1 0,-1-1,1 1,0-1,0 1,0-1,0 0,0 0,1 0,-1 0,0 0,1 0,0-1,-1 1,1-1,0 0,0 0,-1 0,1 0,0 0,0 0,0-1,0 0,0 0,0 1,0-2,1 1,-1 0,0-1,0 1,0-1,-1 0,1 0,0 0,0 0,0 0,1-2,21-8</inkml:trace>
  <inkml:trace contextRef="#ctx0" brushRef="#br0" timeOffset="931.287">2936 480,'-26'0,"0"2,0 1,1 0,-1 2,1 2,0 0,0 1,1 1,-9 6,30-14,0 0,1 0,-1 0,0 0,1 0,-1 1,1-1,0 1,0 0,-1 0,1-1,0 1,0 1,1-1,-1 0,0 0,1 1,-1-1,1 1,0-1,0 1,0 0,0-1,0 1,1 0,-1-1,1 1,-1 0,1 0,0 0,0 0,1-1,-1 1,1 0,-1 0,1 0,0-1,0 1,0-1,0 1,0 0,1-1,-1 0,1 1,0-1,-1 0,1 0,0 0,0 0,1 0,-1 0,41 27,-38-27,0 0,0 0,0 0,0 0,-1 1,1 0,-1 0,0 0,0 0,0 1,0-1,0 1,-1 0,0 0,0 0,0 1,0-1,-1 1,1 0,-1 0,0 0,-1 0,1 0,-1 0,0 0,0 0,-1 0,0 1,0-1,0 0,0 0,-1 1,0-1,0 1,-6 8,0-1,-1 0,0 0,-1-1,-1 0,0 0,0-1,-1-1,-1 0,0 0,0-1,-1-1,0 0,0-1,-6 3,-41-1,58-10,1 1,0 0,0-1,0 1,-1-1,1 0,0 1,0-1,0 0,0 1,0-1,0 0,0 0,1 0,-1 0,0 0,0 0,1 0,-1 0,0 0,1 0,-1-1,1 1,0 0,-1 0,1-1,0 1,0 0,-1 0,1-1,0 1,1 0,-1 0,0-1,0 1,0 0,1 0,-1-1,1 1,-1 0,1 0,-1 0,1 0,0 0,-1 0,1-1,12-23,3 1</inkml:trace>
  <inkml:trace contextRef="#ctx0" brushRef="#br0" timeOffset="1347.31">3444 480,'-4'-3,"1"1,0 0,-1 0,0 0,1 0,-1 1,0-1,0 1,0 0,0 0,0 0,0 1,0 0,0-1,0 1,0 1,0-1,0 1,0-1,0 1,0 0,-1 1,0-2,0 1,0-1,1 1,-1 0,1 1,-1-1,1 1,-1 0,1 0,0 0,0 0,0 1,0 0,0 0,1 0,-1 0,1 0,0 1,0-1,0 1,0 0,1 0,0 0,-1 0,1 1,1-1,-1 1,1-1,0 1,-1 1,5-2,-1 0,1 0,0 0,0 0,0 0,0-1,1 0,-1 1,1-1,0 0,0-1,0 1,1-1,-1 0,0 0,1 0,-1-1,1 1,0-1,0 0,0 0,12 5,-12-6,0 1,1 1,-1-1,0 1,0-1,0 2,0-1,-1 0,1 1,-1 0,1 0,-1 0,0 1,0-1,0 1,-1 0,1 0,-1 1,0-1,0 0,-1 1,1 0,-1 0,0 0,0 0,-1 0,1 0,-1 0,0 1,-1-1,1 0,-1 0,0 1,0-1,-1 0,0 1,-5 6,-1 0,-1 0,0 0,0-1,-1 0,-1-1,1 0,-2-1,1 0,-2 0,1-1,-1-1,0 0,0 0,-1-1,-3 0,-46 29,-84 19,123-49</inkml:trace>
  <inkml:trace contextRef="#ctx0" brushRef="#br0" timeOffset="2233.358">4545 565,'1'-2,"0"0,0 1,0-1,-1 0,1 0,0 0,-1 0,1 0,-1 0,0-1,1 1,-1 0,0 0,0 0,-1 0,1 0,0 0,-1 0,1 0,-1 0,0 0,1 0,-1 0,0 0,0 0,0 0,-1 1,1-1,0 0,-1 1,1-1,-1 1,1 0,-1-1,0 1,1 0,-1 0,0 0,0 0,0 0,-85-10,69 15,1 1,0 0,0 1,0 1,1 1,-1 0,2 2,0-1,0 2,0 0,-3 5,13-12,0 1,1 0,0 0,0 0,0 1,1-1,-1 1,1 0,0 0,1 0,0 0,0 1,0-1,1 0,0 1,0-1,0 1,1 0,0-1,0 1,1-1,0 1,0-1,1 1,-1-1,1 1,1-1,-1 0,1 0,0 0,1-1,-1 1,1-1,0 0,0 1,1-2,-1 1,1-1,0 1,1-1,-1-1,3 2,13 7,1 0,0-2,1 0,0-2,1 0,0-2,0-1,0 0,1-2,-1-1,1-1,0-1,-1-1,2-1,54-16,-60 13</inkml:trace>
  <inkml:trace contextRef="#ctx0" brushRef="#br0" timeOffset="2649.082">4968 762,'43'-11,"0"-3,0-2,-2-1,0-2,-1-2,11-10,28-43,-77 72,-1-1,1 1,-1 0,1-1,-1 1,0-1,0 0,0 1,0-1,-1 0,1 0,-1 1,0-1,1 0,-1 0,-1 0,1 1,0-1,-1 0,1 0,-1 1,0-1,0 0,0 1,0-1,0 1,-1-1,1 1,-1-1,1 1,-1 0,0 0,0 0,0 0,0 0,-2-1,-3-2,0 1,0 0,0 0,-1 0,0 1,0 0,0 1,0 0,0 0,0 0,0 1,-1 0,1 1,0 0,-1 0,1 1,0 0,-1 1,1-1,0 1,-7 4,0-1,1 0,0 1,0 1,1 1,0 0,0 0,1 1,0 1,1 0,0 0,-7 10,8-7,0 0,1 1,1 0,0 0,0 1,2 0,0 0,1 1,0-1,1 1,1 2,2-12,0 0,0 0,1 1,0-1,0 0,1 0,0 1,0-1,0 0,1 0,-1 0,2 0,-1 0,1-1,-1 1,2-1,-1 0,0 1,1-1,0-1,0 1,1-1,-1 1,1-1,0-1,0 1,1-1,-1 1,6 1,7 1,0-1,0 0,0-1,1-2,-1 0,1 0,-1-2,1 0,17-3,3 1,-18 2,1-2,-1-1,0 0,1-2,-2 0,12-6,-7 1</inkml:trace>
  <inkml:trace contextRef="#ctx0" brushRef="#br0" timeOffset="3133.42">5532 932,'58'-109,"-37"66,1 2,2 0,2 2,2 1,20-22,-48 59,0-1,1 1,-1 0,1 0,-1 0,1-1,-1 1,1 0,0 0,0 0,-1 0,1 0,0 0,0 0,0 0,0 1,0-1,0 0,0 1,0-1,1 0,-1 1,0-1,0 1,0 0,1-1,-1 1,0 0,0 0,1 0,-1 0,0 0,1 0,-1 0,0 0,0 0,1 1,-1-1,0 1,0-1,0 1,1-1,-1 1,0-1,0 1,0 0,0 0,0 0,0-1,0 1,0 0,-1 0,1 0,0 1,-1-1,1 0,0 0,-1 0,1 0,-1 2,2 95,-3-89,-1 0,1 1,1-1,0 0,0 0,1 1,0-1,0 0,1 0,1 0,-1 0,1-1,1 1,0-1,0 1,0-1,5 5,-6-9,-1 0,1-1,0 1,1-1,-1 0,0 0,1 0,0 0,0-1,-1 1,2-1,-1 0,0 0,0-1,0 1,1-1,-1 0,1 0,-1 0,1-1,0 0,-1 0,1 0,-1 0,1-1,-1 1,1-1,-1 0,1-1,-1 1,0-1,1 0,-1 0,0 0,19-15,-1 0,0-1,-1-1,-1-1,-1-1,-1-1,-1 0,-1-1,-1-1,-1-1,4-10,40-82,-49 96</inkml:trace>
  <inkml:trace contextRef="#ctx0" brushRef="#br0" timeOffset="3483.9">6774 1,'0'18,"1"54,-4 0,-3 0,-4 7,-12 225,4-112,18-180</inkml:trace>
  <inkml:trace contextRef="#ctx0" brushRef="#br0" timeOffset="3728.463">6379 452,'43'-5,"29"-1,12 0,-5 1,-5 2,-10 1,-12 0,-10 2,-6 0,-6 0,-2 0,-2 1,0-1,-5 0</inkml:trace>
  <inkml:trace contextRef="#ctx0" brushRef="#br0" timeOffset="4482.321">7225 536,'16'-11,"0"0,-1-1,-1-1,0 0,-1-1,0 0,-1-1,0-1,-2 0,0 0,0-1,1-8,-10 24,0-1,0 0,-1 1,1-1,0 0,-1 0,0 0,1 0,-1 0,0 1,0-1,0 0,0 0,0 0,0 0,-1 0,1 0,-1 0,1 1,-1-1,0 0,0 0,0 1,1-1,-2 1,1-1,0 0,0 1,0 0,-1-1,1 1,-1 0,1 0,-1 0,1 0,-1 0,0 0,0 0,1 0,-1 1,0-1,0 1,0-1,1 1,-1 0,0 0,-1 0,-91 10,77-3,1 1,0 1,0 0,0 1,1 0,1 2,0-1,1 2,0 0,1 0,0 2,1-1,0 1,2 1,0-1,0 2,2-1,0 1,1 0,0 3,4-14,1 1,0-1,0 0,0 0,1 0,0 1,0-1,1 0,0 0,0 1,0-1,1 0,0 0,0 0,1-1,-1 1,1 0,0-1,1 0,0 0,-1 0,1 0,1 0,-1-1,1 0,0 0,0 0,0 0,1-1,8 6,0 0,1-2,0 0,0 0,1-2,-1 0,1 0,1-2,-1 0,12 0,4-3,1-1,0-1,-1-2,0-2,0-1,0-1,-1-2,0-1,-1-1,0-2,-1-1,-1-1,0-1,0-3,1 1,-2-1,0-1,-2-1,0-2,-2 0,0-2,-2 0,-1-2,-1 0,-1-1,5-15,-21 40,0 0,-1 0,0 0,0 0,0 0,0 0,0-1,-1 1,0 0,0 0,0-1,-1 1,1 0,-1-1,0 1,0 0,-1 0,1 0,-1 0,0 0,0 1,0-1,0 0,-1 1,0-1,1 1,-1 0,0 0,-1 0,1 0,0 1,-1-1,0 1,1 0,-1 0,0 0,0 1,0-1,0 1,0 0,-1 0,1 1,0-1,0 1,-1 0,0 0,-13 1,1 0,-1 2,1 0,0 1,0 0,1 2,-1 0,1 1,0 0,1 1,0 1,0 1,1 0,-5 4,15-11,0 0,-1-1,1 1,1 1,-1-1,0 1,1-1,0 1,-1 0,2 0,-1 0,0 1,1-1,0 1,0-1,0 1,1 0,-1 0,1 0,0 0,1 0,-1 0,1 0,0 0,0 0,0 0,1 0,0 0,0 0,0 0,1-1,-1 1,1 0,0-1,1 1,-1-1,1 1,2 2,10 5,0-1,1-1,0 0,1-1,0-1,0 0,1-2,0 0,0 0,9 0,36 13,-51-17,0 1,0 0,0 1,0 1,-1 0,1 0,-1 1,-1 0,1 1,-1 0,0 1,-1 0,0 1,0 0,-1 0,0 1,0 0,-1 0,-1 1,1-1,-2 2,0-1,3 8,-8-8,0 1,0 0,-1-1,0 1,-1-1,0 1,-1-1,0 0,-1 0,-3 7,-7 22,14-38,-1-1,0 1,1-1,0 1,-1 0,1-1,0 1,0 0,0-1,0 1,0 0,0-1,0 1,1 0,-1-1,1 1,-1 0,1-1,0 1,-1-1,1 1,0-1,0 0,0 1,0-1,0 0,0 1,1-1,-1 0,0 0,1 0,-1 0,0 0,1-1,-1 1,1 0,0-1,-1 1,1-1,-1 1,1-1,0 0,0 0,18 4</inkml:trace>
  <inkml:trace contextRef="#ctx0" brushRef="#br0" timeOffset="9251.708">1 1383,'1'-1,"0"0,0 0,1 0,-1 0,0 0,1 0,-1 0,1 1,-1-1,1 1,0-1,-1 1,1-1,-1 1,1 0,0 0,-1 0,1 0,0 0,-1 0,1 0,0 0,-1 1,1-1,-1 1,1-1,0 1,-1 0,1-1,-1 1,0 0,1 0,-1 0,0 0,1 1,123 45,-95-42,1-1,-1-1,0-2,1-1,-1-1,0-2,1-1,8-3,99-9,-136 16,35-2,-1 1,0 2,0 1,0 2,4 3,21 2,0-2,0-3,0-2,44-5,7 1,255 1,-124-27,399 29,-317-31,-118 31,-80 2,0-6,19-8,233-4,-159 12,154-25,-3 18,41-5,-141 12,20-24,57 15,-257 3,0 3,67 6,66-2,69-27,10 1,449 29,-555-29,-113 26,-60 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5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1 340,'482'0,"-339"25,-45-5,-97-21,0-1,0 1,0 0,0-1,-1 1,1-1,0 1,-1-1,1 0,-1 1,1-1,-1 1,0-1,0 0,0 1,0-1,0 0,0 1,0-1,-1 0,1 1,0-1,-1 1,0-1,1 1,-1-1,0 1,1-1,-1 1,0 0,0-1,0 1,-1 0,1 0,0 0,0-1,-1 1,1 1,0-1,-1 0,1 0,-1 0,-1-3,-143-113,138 104,5 2</inkml:trace>
  <inkml:trace contextRef="#ctx0" brushRef="#br0" timeOffset="839.482">1 0,'7'5,"0"-1,0-1,0 1,1-1,-1-1,1 1,0-1,0 0,0-1,0 0,0-1,0 1,0-1,8-1,-1 1,554-1,-563 1,-4 0,1-1,-1 1,1-1,-1 1,1 0,-1 0,1 0,-1 1,1-1,-1 0,1 1,-1 0,0 0,1-1,-1 1,0 1,1-1,-1 0,0 1,0-1,0 1,0-1,0 1,-1 0,1 0,1 1,-3 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1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37,'4'-3,"1"-1,-1 0,1 1,0 0,-1 0,1 0,1 1,-1 0,0 0,1 0,-1 0,1 1,-1 0,1 0,-1 1,1-1,0 1,-1 0,1 1,0-1,-1 1,1 1,0-1,-1 1,0-1,1 2,-1-1,0 0,0 1,0 0,-1 0,1 1,-1-1,1 1,2 4,2 12,-1 1,-1 0,-1 0,-1 1,-1-1,-1 1,0 0,-2 0,-1 0,0 1,-2-1,-2 13,-2 10,-1-1,-3 1,-1-2,-3 0,-1 0,-2-1,-2-1,-1-1,-12 15,5-24,23-65,84-156,-38 113,2 2,4 2,3 2,18-16,-63 78,1 0,0 1,1 0,0 0,0 0,1 1,0 1,0-1,0 1,1 1,0 0,0 0,1 1,-1 0,1 1,0 0,0 1,10-1,-18 3,0 1,0-1,0 1,0-1,0 1,-1 0,1 1,0-1,0 0,-1 1,1-1,-1 1,1 0,-1 0,1 0,-1 0,0 0,0 0,0 1,-1-1,1 1,0-1,-1 1,0 0,1 0,-1-1,0 3,18 83,-35 74,9-124,-23 107,11-72,49-114,19-47,9-18,4 3,17-15,-70 106,0 0,0 1,1 0,0 1,1 0,0 1,1 0,0 1,0 0,1 1,4-2,-15 9,0-1,1 0,-1 0,0 1,1 0,-1-1,1 1,-1 0,1 0,-1 0,0 0,1 1,-1-1,1 1,-1-1,0 1,1 0,-1 0,0 0,0 0,0 1,0-1,0 0,0 1,0-1,0 1,0 0,-1 0,1 0,-1 0,1 0,-1 0,0 0,0 0,0 0,0 1,0-1,0 0,-1 1,1-1,-1 3,12 103,-34 123,20-222,0 2,-1-1,1 1,1-1,0 1,0 0,1 0,1 0,-1-1,2 1,1 7,20-5,-12-18</inkml:trace>
  <inkml:trace contextRef="#ctx0" brushRef="#br0" timeOffset="2902.252">1552 94,'-29'283,"31"-224,0-42,-1 0,-1 0,0-1,-1 1,-1 0,0-1,-2 1,0-1,0 0,-5 8,95-235,-67 178,6-12,2 1,1 2,3 0,1 2,19-17,-48 52,0 1,0 0,1-1,0 1,0 1,0-1,0 0,0 1,1 0,0 0,-1 0,1 1,0-1,0 1,1 0,-1 1,0-1,1 1,-1 0,0 1,1-1,-1 1,1 0,-1 0,1 1,-1 0,1 0,-1 0,1 0,-1 1,0 0,3 1,1 5,0-1,-1 1,0 0,0 1,-1 0,0 0,-1 1,1 0,-2 0,0 0,0 1,-1 0,2 6,-3-8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0,'731'0,"-732"0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59,'315'-47,"-77"36,-179 12,-47-1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20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814 152,'0'0,"-1"-1,1 1,-1 0,1 0,0-1,-1 1,1 0,-1-1,1 1,-1 0,1-1,0 1,-1-1,1 1,0-1,0 1,-1-1,1 1,0-1,0 1,0-1,-1 1,1-1,0 1,0-1,0 1,0-1,0 1,0-1,0 0,0 1,0-1,1 1,-1-1,0 1,0-1,0 1,1-1,-1 1,0-1,0 1,1-1,-1 1,0 0,1-1,-1 1,1 0,-1-1,0 1,1 0,-1-1,1 1,-1 0,1 0,0-1,-54-3,7 10,1 1,-1 3,2 1,-32 13,-86 21,130-39,-82 28,113-34,0 1,0-1,0 1,0 0,0-1,1 1,-1 0,0 0,0-1,1 1,-1 0,1 0,-1 0,1 0,-1 0,1 0,0 0,-1 0,1 0,0 0,0 0,0 0,-1 0,1 0,0 0,0 0,1 0,-1 0,0 0,0 0,0 0,1 0,-1 0,1 0,-1 0,1 0,-1 0,1 0,-1 0,1 0,0-1,-1 1,1 0,0 0,0-1,0 1,0 0,46 27,139-1,168-12,-348-15,49 8,-54-8,0 0,0 1,-1-1,1 1,0-1,0 1,-1-1,1 1,0-1,-1 1,1-1,-1 1,1 0,-1 0,1-1,-1 1,1 0,-1 0,0-1,1 1,-1 0,0 0,0 0,0 0,0 0,0-1,0 1,0 0,0 0,0 0,0 0,0 0,0-1,0 1,-1 0,1 0,0 0,-1-1,1 1,-1 0,1 0,-1-1,1 1,-1 0,1-1,-1 1,0 0,1-1,-1 1,0-1,1 1,-1-1,0 0,0 1,0-1,1 0,-1 1,0-1,0 0,0 0,0 0,-29 20,-1-1,0-2,-1-1,-1-1,-21 5,-14 7,-33 16,1 3,3 5,-59 43,149-91,0 1,0-1,1 1,0 1,0-1,0 1,0 0,1 0,0 1,0-1,0 1,1 1,0-1,0 0,1 1,-1 0,1 0,1 0,-1 0,1 0,1 1,-1-1,1 1,1-1,-1 1,1-1,0 1,1-1,0 1,1 2,2-4,1-1,-1 1,1-1,0 0,1-1,-1 1,1-1,0 0,0 0,0-1,1 0,-1 0,1-1,0 1,0-1,0-1,0 1,0-1,0-1,0 1,0-1,0 0,0-1,0 0,4-1,379-75,-364 74</inkml:trace>
  <inkml:trace contextRef="#ctx0" brushRef="#br0" timeOffset="795.561">955 1055,'18'-49,"3"1,1 1,2 1,2 0,3 3,1 0,2 2,2 1,1 1,35-28,-30 34,-31 24,1 1,0-1,0 2,1 0,0 0,0 0,0 2,9-4,-18 9,-1-1,1 1,0-1,-1 1,1 0,0 0,-1 0,1 0,0 0,0 0,-1 0,1 1,0-1,-1 1,1-1,0 1,-1-1,1 1,-1 0,1 0,-1 0,0 0,1 0,-1 0,0 0,0 0,1 1,-1-1,0 0,0 1,-1-1,1 1,0-1,0 1,-1 0,1-1,-1 1,1-1,-1 1,0 0,1 1,3 78,-4-71,-3 166,2-174,1 1,0 0,0-1,0 1,0 0,1-1,-1 1,1 0,-1-1,1 1,0-1,0 1,0-1,0 1,1-1,-1 0,1 0,-1 1,1-1,0 0,0 0,0-1,0 1,0 0,0-1,0 1,1-1,-1 0,1 0,-1 0,1 0,-1 0,1 0,-1-1,1 1,0-1,-1 0,1 1,0-1,-1-1,1 1,0 0,-1-1,1 1,0-1,-1 0,1 0,0 0,68-76,-47 44,132-150,-47 64,-109 118,0 1,0-1,0 1,1-1,-1 1,0-1,0 1,1-1,-1 1,0 0,1-1,-1 1,1 0,-1-1,0 1,1 0,-1-1,1 1,-1 0,1-1,-1 1,1 0,-1 0,1 0,-1 0,1 0,-1 0,1-1,-1 1,1 0,-1 0,1 1,-1-1,1 0,0 0,-1 0,1 0,-1 0,1 0,-1 1,1-1,-1 0,0 0,1 1,-1-1,1 0,-1 1,0-1,1 1,-1-1,0 0,1 1,-1-1,0 1,1-1,-1 1,0-1,0 1,0-1,1 1,-1-1,0 1,0-1,0 1,0-1,0 1,0-1,0 1,0-1,0 1,-8 45,6-36,-37 219,57-60,-1-84,-10-79</inkml:trace>
  <inkml:trace contextRef="#ctx0" brushRef="#br0" timeOffset="1028.246">2282 999,'-5'19,"-1"6</inkml:trace>
  <inkml:trace contextRef="#ctx0" brushRef="#br0" timeOffset="1193.539">2366 378,'0'10,"0"12,0 3</inkml:trace>
  <inkml:trace contextRef="#ctx0" brushRef="#br0" timeOffset="1711.347">2649 858,'0'163,"30"-307,-15 93,-5 14,1 1,1 0,2 1,1 1,2 0,2 1,1 1,9-11,-26 38,0 1,1-1,-1 0,1 1,0 0,0 0,1 0,-1 0,1 1,-1-1,1 1,0 0,1 1,-1-1,0 1,1 0,-1 1,1-1,0 1,-1 0,1 0,5 1,-8 2,1 1,-1 0,0 0,0 0,-1 1,1-1,-1 0,0 1,0 0,0 0,0-1,0 1,-1 0,0 0,0 0,0 1,0-1,-1 0,1 0,-1 0,0 1,-1-1,1 0,-1 0,0 1,1 0,0 17,-1-17,1 1,-1-1,1 1,1-1,-1 0,1 1,0-1,0 0,0 1,1-1,0 0,0 0,0 0,1 1,9 7</inkml:trace>
  <inkml:trace contextRef="#ctx0" brushRef="#br0" timeOffset="2250.175">2846 152,'41'10,"0"-2,1-2,-1-1,1-2,0-2,31-4,-26 2,-48 1,1-1,-1 1,0-1,1 1,-1-1,1 1,-1-1,0 0,1 1,0-1,-1 0,1 1,-1-1,1 0,0 0,-1 1,1-1,0 0,0 0,0 0,0 1,0-1,0 0,0 0,0 0,0 1,0-1,0 0,0 0,0 0,1 1,-1-1,0 0,1 0,-1 1,0-1,1 0,-1 1,1-1,-1 0,1 1,0-1,-1 1,1-1,-1 1,1-1,0 1,0-1,-1 1,1 0,0-1,0 1,-1 0,1 0,0 0,0-1,0 1,-1 0,1 0,0 0,0 0,-27-21,18 16,1 0,0-1,0 1,0-1,1-1,0 1,0-1,1 0,0-1,0 1,0-1,1 0,1 0,-3-5,4-6</inkml:trace>
  <inkml:trace contextRef="#ctx0" brushRef="#br0" timeOffset="2912.936">3241 914,'-4'2,"0"0,-1 0,1 1,0-1,1 1,-1 0,0 0,1 0,-1 0,1 1,0-1,0 1,1 0,-1 0,1 0,-2 4,2-5,-4 5,0 1,1 0,-1 0,2 0,-1 1,2 0,-1 0,1 0,1 0,-1 0,2 1,0-1,0 1,0-1,2 1,-1-1,1 1,1-1,0 0,1 4,-2-12,1 1,0-1,-1 1,1-1,0 0,0 0,0 0,0 0,1 0,-1 0,1 0,-1-1,1 1,-1-1,1 0,0 1,0-1,-1-1,1 1,0 0,0-1,0 1,0-1,0 0,0 0,0 0,0-1,0 1,0-1,0 1,0-1,-1 0,1 0,0 0,0 0,-1-1,1 1,-1-1,1 0,-1 0,0 1,0-1,1-1,-1 1,-1 0,1-1,1-1,6-13</inkml:trace>
  <inkml:trace contextRef="#ctx0" brushRef="#br0" timeOffset="3367.221">3439 604,'-4'0,"-3"0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0,'-10'24,"-7"13,-2 5,-2-5,-2-4,3-3,0-6,3-2,0-6,3 0,3-8,9-5,10-8,7-8,2-1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1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20 537,'-4'28,"-2"-3,2-1,2 1,0 0,1 0,1 0,2 0,0 0,2-1,1 3,-3-21,0-1,0 0,1 0,-1 0,1 0,0 0,1-1,-1 1,1-1,0 0,0 0,0 0,1-1,-1 1,1-1,0 0,0 0,0-1,0 0,1 0,-1 0,0 0,1-1,0 0,-1 0,1 0,-1-1,1 0,0 0,-1 0,1-1,0 0,-1 0,1 0,-1-1,1 0,-1 0,0 0,0-1,0 1,0-1,0-1,0 1,21-12,0-1,-1-1,-1-1,-1-1,0-1,-1-1,15-19,-10 13,-27 27,1 0,0-1,-1 1,1 0,0 0,-1 0,1 0,0 0,-1 0,1 0,0 0,-1 0,1 0,0 0,-1 0,1 1,0-1,-1 0,1 0,-1 1,1-1,0 0,-1 1,1-1,-1 1,1-1,-1 1,1-1,-1 1,1-1,-1 1,0-1,1 1,-1 0,0-1,1 1,-1-1,0 1,0 0,0-1,0 1,0 0,1-1,-1 1,0 0,0-1,-1 1,1 0,0-1,0 1,0 0,0-1,-1 1,1 6,1-1,-1 0,1 0,0 0,0-1,1 1,0 0,0 0,0-1,1 1,-1-1,1 0,1 1,-1-2,1 1,0 0,0-1,0 1,1-1,-1 0,1-1,0 1,0-1,0 0,1 0,-1-1,1 1,-1-1,1 0,4 0,-2 0,-1-1,1 0,-1-1,1 0,-1 0,1-1,-1 1,1-2,-1 1,0-1,0 0,1 0,-1-1,-1 0,1-1,0 1,-1-1,0 0,0-1,0 0,0 1,-1-2,1 1,-2-1,1 0,0 0,-1 0,0 0,1-4,53-94,-45 82</inkml:trace>
  <inkml:trace contextRef="#ctx0" brushRef="#br0" timeOffset="1255.142">1205 1,'0'17,"0"357,-29-114,29-258,0-1,0 1,-1 0,1-1,1 1,-1-1,0 1,0 0,1-1,-1 1,0-1,1 1,0-1,-1 1,1-1,0 0,0 1,0-1,0 0,0 1,0-1,0 0,0 0,0 0,0 0,1 0,-1 0,0 0,1-1,-1 1,1 0,-1-1,1 1,-1-1,1 0,0 1,-1-1,1 0,-1 0,1 0,0 0,-1 0,1 0,-1-1,1 1,-1 0,1-1,-1 1,1-1,-1 0,1 1,-1-1,1 0,-1 0,0 0,0 0,1 0,-1 0,0-1,110-91,-26 32,-83 62,0-1,-1 1,1 0,0 0,-1 0,1 0,-1 0,1 1,-1-1,0 0,1 1,-1-1,0 1,0-1,0 1,0 0,0 0,-1-1,1 1,0 0,-1 0,1 0,-1-1,0 1,1 0,-1 0,0 0,0 0,0 0,-1 0,1 0,0-1,-1 1,1 0,0 2,-1 1,0 1,1 0,0 0,0 0,1 0,-1-1,1 1,0 0,1-1,0 1,-1-1,2 1,-1-1,1 0,0 0,0 0,0 0,0 0,1-1,0 1,0-1,0 0,1 0,-1-1,1 0,0 1,0-1,0-1,0 1,3 0,6-2,1-1,-1-1,0 0,1-1,-1 0,0-1,0-1,-1 0,1-1,-1 0,0-1,0-1,0 0,-1-1,0 0,-1 0,0-2,0 1,-1-1,0-1,-1 0,1-2,35-87,-44 97,-1 1,1 0,-1-1,0 1,1-1,-1 1,0-1,0 1,-1-1,1 1,0 0,-1-1,0 1,1-1,-1 1,0 0,0-1,0 1,-1 0,1 0,0 0,-1 0,1 0,-1 0,0 1,0-1,0 0,0 1,0-1,0 1,0 0,0 0,0 0,-1 0,1 0,0 0,-1 1,1-1,-1 1,1-1,-3 1,-2 1,0 0,1 0,-1 0,0 1,1 0,-1 1,1 0,-1 0,1 0,0 0,0 1,1 0,-1 0,1 1,0 0,0-1,0 2,1-1,0 0,0 1,0 0,1 0,0 0,0 1,0-1,1 1,0-1,0 1,1 0,0-1,0 1,0 0,1 0,0 6,1-7,0 1,0-1,1 0,0 0,0 1,0-1,1 0,-1-1,2 1,-1 0,1-1,-1 0,1 0,1 0,-1 0,1-1,0 1,0-1,0 0,1-1,-1 1,1-1,0 0,0-1,0 1,0-1,0 0,5 0,4 2,0-1,0-1,1 0,-1-1,1 0,-1-1,1-1,-1-1,0 0,0-1,11-4,-2-1,-1-1,-1-1,1-2,-2 0,0-1,0-1,-1-1,-1-1,-1 0,0-1,-1-2,-1 1,0-2,-2 0,3-6,8-58,-24 82,-1 0,0-1,0 1,-1 0,1 0,0 0,-1 0,1-1,-1 1,0 0,0 0,0 0,0 0,0 0,0 0,0 1,-1-1,1 0,0 1,-1-1,0 1,1-1,-1 1,0 0,0-1,0 1,0 0,0 0,0 0,0 1,0-1,0 1,0-1,0 1,-1-1,1 1,-2 0,0 0,0-1,0 1,1 1,-1-1,0 0,0 1,0 0,0 0,0 0,1 0,-1 0,0 1,1 0,-1 0,1 0,0 0,0 0,0 1,0-1,0 1,0 0,1 0,-1 0,1 0,0 0,0 1,0-1,0 1,1-1,-1 1,1 0,0 0,0-1,0 1,1 0,-1 0,1 0,0 0,0 0,0 0,1 0,-1 0,1-1,1 3,4 0,1-1,1 0,-1-1,1 1,0-1,0-1,0 1,0-2,0 1,1-1,-1 0,1-1,6 1,-14-2,28 4,-25-5,0 1,0-1,0 1,0 0,0 0,0 0,0 0,0 1,0 0,0 0,0 0,0 0,0 1,0-1,-1 1,1 0,0 0,-1 0,0 1,1-1,-1 1,0 0,-1 0,1 0,0 0,-1 0,1 1,-1-1,0 1,0-1,-1 1,1 0,-1 0,0 0,0 0,0 0,0 0,-1 0,0 0,-11 56,8-51,0-1,0 1,1 0,1 1,-1-1,1 0,1 0,0 1,0-1,1 0,0 0,0 1,1-1,1 0,-1 0,1-1,1 1,1 1,6 4</inkml:trace>
  <inkml:trace contextRef="#ctx0" brushRef="#br0" timeOffset="2251.873">2644 650,'24'1,"-1"-2,1 0,0-2,-1 0,1-2,5-3,-22 6,-1 0,0 0,1-1,-1 0,-1 0,1-1,0 0,-1 0,0 0,0 0,0-1,0 0,-1 0,0 0,0-1,0 1,-1-1,1 0,-2 0,1 0,0-1,-1 1,-1 0,2-5,-2 9,1-1,-1 1,0-1,0 0,0 1,0-1,0 0,0 0,-1 0,0 0,1 0,-1 1,0-1,0 0,-1 0,1 0,-1 0,1 0,-1 0,0 1,0-1,0 0,0 0,-1 1,1-1,-1 1,0 0,1-1,-1 1,0 0,0 0,0 0,-1 0,1 0,0 1,-1-1,1 1,-1-1,0 1,1 0,-1 0,0 0,0 0,0 1,0-1,0 1,-1-1,-8 5,0 0,0 1,0 1,1-1,0 2,0-1,0 2,1-1,0 1,1 1,0 0,0 0,-6 9,11-14,0 0,0 1,0-1,0 1,1 0,0 0,0 0,0 0,1 0,0 1,0-1,0 1,0 0,1-1,0 1,1 0,-1 0,1 0,0 0,0 0,1-1,0 1,0 0,0 0,0-1,1 1,0 0,1-1,-1 0,1 1,0-1,0 0,0-1,1 1,0-1,0 1,0-1,0 0,1 0,0-1,4 3,8 1,0 0,0-2,1 0,-1-1,1-1,0 0,1-1,16-1,6 1,50 17,-70-15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42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0,'139'25,"-62"-20,-78-5,1 0,0 0,-1 1,1-1,0 0,-1 0,1 0,0 1,-1-1,1 0,0 0,0 1,-1-1,1 0,0 1,0-1,0 0,0 1,-1-1,1 0,0 1,0-1,0 1,0-1,0 0,0 1,0-1,0 0,0 1,0-1,0 1,0-1,0 0,0 1,1-1,-1 0,0 1,0-1,0 0,0 1,1-1,-1 0,0 1,0-1,1 0,-1 0,0 1,0-1,1 0,-1 0,1 1,-40 12,39-13,-260 86,-110 41,317-97,52-30,0 1,0 0,0-1,0 1,0 0,1 0,-1 0,0 0,0 0,1 0,-1 0,0 0,1 0,-1 0,1 0,0 0,-1 0,1 0,0 0,0 1,-1-1,1 0,0 0,0 0,0 1,1-1,-1 0,0 0,0 0,1 0,-1 0,0 1,1-1,-1 0,1 0,0 0,-1 0,1 0,0 0,-1 0,1-1,0 1,0 0,0 0,0-1,0 1,0 0,0 0,16 7,-1-1,1 0,0-1,0-1,1 0,0-1,0-1,0-1,0-1,0 0,0-1,8-2,163 11,-84 14,-104-23,0 1,0 0,0-1,0 1,0 0,-1 0,1 0,0 0,0-1,-1 1,1 0,0 0,-1 0,1 0,-1 1,0-1,1 0,-1 0,0 0,0 0,1 0,-1 0,0 1,0-1,0 0,0 0,-1 0,1 0,0 1,0-1,-1 0,1 0,-1 0,1 0,-1 0,1 0,-1 0,0 0,1 0,-1 0,0 0,0 0,-36 38,-154 56,-204 109,388-199,-1 1,1 0,0 0,0 0,0 0,1 1,0 0,1 1,-1 0,-2 4,7-9,0-1,-1 1,1-1,0 1,1 0,-1-1,0 1,1 0,-1-1,1 1,0 0,0 0,0 0,0-1,0 1,1 0,-1 0,1-1,0 1,0 0,0-1,0 1,0-1,0 1,1-1,-1 0,1 1,0-1,0 0,0 0,0 0,0 0,0-1,0 1,0 0,3 0,10 4,0 0,0-2,0 0,0 0,1-1,0-1,-1-1,1 0,0-1,0-1,0 0,-1-2,1 1,-1-2,1 0,-1-1,0 0,-1-1,1-1,-1-1,45-11,66-18,-101 33</inkml:trace>
  <inkml:trace contextRef="#ctx0" brushRef="#br0" timeOffset="844.599">932 988,'-2'-1,"1"-1,0 1,-1 0,1-1,0 1,-1-1,1 0,0 1,0-1,1 0,-1 0,0 1,0-1,1 0,-1 0,1 0,0 0,-1 0,1 0,0 0,0 0,0 0,1 0,-1 0,0 0,3-14,-1 0,2 1,0 0,1-1,1 2,0-1,0 1,2 0,0 0,0 1,2 0,-1 0,9-7,11-11,1 1,2 2,1 1,18-11,-38 29,-6 3,0 1,0 0,1 0,0 0,0 1,0 0,0 0,1 1,-1 1,9-3,-14 6,-1 1,0-1,1 0,-1 1,0-1,0 1,0 0,0 0,0 0,0 0,-1 0,1 0,-1 0,1 1,-1-1,0 0,0 1,0-1,0 1,-1-1,1 1,0 0,-1-1,0 1,0 0,0-1,0 1,0 0,0-1,-1 1,1 0,-1-1,0 1,0-1,0 1,0-1,0 1,0-1,-1 1,-4 20,3-15,0-1,0 1,0 0,1 0,0 0,1 0,0 1,0-1,1 0,0 1,0-1,1 0,0 0,0 1,1-1,0 0,1 0,0 0,0-1,0 1,1-1,0 0,4 5,-5-10,0 0,0 0,0-1,1 1,-1-1,1 0,-1 0,0 0,1 0,0-1,-1 1,1-1,-1 0,1 0,0 0,-1-1,1 1,-1-1,1 0,-1 0,1 0,-1 0,0-1,1 1,-1-1,0 0,1-1,78-69,-63 52,133-129,-24 28,-128 122,0 0,0-1,0 1,0 0,0-1,0 1,1 0,-1 0,0-1,0 1,1 0,-1-1,0 1,1-1,-1 1,0 0,1-1,-1 1,1-1,-1 1,1-1,-1 1,1-1,0 0,-1 1,1-1,-1 0,1 1,0-1,-1 0,1 0,0 1,0-1,-1 0,1 0,0 0,-1 0,1 0,0 0,-1 0,1 0,0 0,0-1,-1 1,1 0,0 0,-1-1,1 1,-1 0,1-1,0 1,-1 0,1-1,-1 1,1-1,-1 1,1-1,-1 1,1-1,-1 0,0 1,1-1,-6 315,11-208,11-88,-6-18</inkml:trace>
  <inkml:trace contextRef="#ctx0" brushRef="#br0" timeOffset="1096.994">2175 847,'-10'34,"-3"15,1 5,2-3,3-14,3-13</inkml:trace>
  <inkml:trace contextRef="#ctx0" brushRef="#br0" timeOffset="1463.843">2231 451,'0'10,"0"7,5 2,1-8,5-5,0-9,-6-4,-9 0,1 0,1 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7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1 139,'5'-10,"0"0,1 0,0 0,1 1,0-1,1 2,-1-1,2 1,-1 1,1-1,0 1,1 1,0 0,0 0,0 1,8-3,-15 7,1 1,0-1,-1 1,1 0,0 0,-1 0,1 1,-1-1,1 1,0 0,-1 0,0 0,1 1,-1-1,0 1,1 0,-1 0,0 0,0 0,-1 0,1 1,0-1,-1 1,1 0,-1-1,0 1,0 0,0 1,0-1,-1 0,1 1,33 109,-30-78,-1 1,-2 0,-1-1,-2 1,-1 0,-2 0,-2-1,-3 10,1-20,-1-1,-1 0,-1-1,-1 0,-1-1,-1 0,-10 11,10-20,13-25,13-27,10-4,2 2,1 0,2 2,2 1,26-26,-2 0,-40 47,10-13,2 0,1 2,0 1,32-24,-57 50,0-1,1 0,-1 1,1-1,0 1,-1 0,1-1,0 1,0 0,-1 0,1 0,0 0,0 1,0-1,0 0,0 1,1-1,-1 1,0 0,0 0,0 0,0 0,0 0,0 0,1 0,-1 1,0-1,0 1,0 0,0 0,0-1,0 1,0 0,-1 0,1 1,0-1,-1 0,1 1,0-1,-1 1,1 0,2 10,-2-1,1 1,-2 0,1-1,-1 1,-1 0,0 0,-1 0,-1 5,0 15,-2 283,33-354,6-15,2 0,2 3,3 1,2 2,1 2,13-7,-23 20,-22 19,1 0,0 1,1 1,0 1,1 0,0 1,0 0,11-3,-26 12,1 1,-1-1,0 0,0 1,1-1,-1 1,1-1,-1 1,0 0,1 0,-1-1,1 1,-1 0,1 0,-1 0,0 1,1-1,-1 0,1 0,-1 1,1-1,-1 1,0-1,0 1,1 0,-1-1,0 1,0 0,0 0,1 0,-1 0,0 0,0 0,-1 0,1 0,0 1,0-1,0 0,-1 0,1 1,-1-1,1 0,-1 1,1 0,-4 65,-45 79,35-116,2 0,1 1,1 0,2 1,-1 15,11-2,3-33</inkml:trace>
  <inkml:trace contextRef="#ctx0" brushRef="#br0" timeOffset="531.81">1582 167,'66'1,"152"-13,-171 4,0 3,0 1,0 3,7 1,-42 1</inkml:trace>
  <inkml:trace contextRef="#ctx0" brushRef="#br0" timeOffset="981.391">1666 393,'0'0,"1"0,-1 0,1 0,-1 0,1 0,-1 0,1 0,-1 0,1 0,-1 0,1 1,-1-1,1 0,-1 0,1 0,-1 1,1-1,-1 0,0 1,1-1,-1 0,1 1,-1-1,0 0,1 1,-1-1,0 1,0-1,1 1,-1-1,0 1,0-1,0 1,0-1,0 1,1-1,-1 1,0-1,0 1,0-1,0 1,0-1,-1 1,1-1,0 1,0-1,0 1,0-1,0 1,-1-1,1 0,0 1,0-1,-1 1,1-1,0 1,-1-1,1 0,-1 1,1-1,0 0,-1 1,29 3,1-2,-1 0,1-2,-1-1,0-1,1-1,-1-2,9-3,31-3,125-19,-194 30</inkml:trace>
  <inkml:trace contextRef="#ctx0" brushRef="#br0" timeOffset="3616.134">1637 619,'195'-17,"92"4,-231 3,-32 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0,'-10'24,"-7"13,-2 5,-2-5,-2-4,3-3,0-6,3-2,0-6,3 0,3-8,9-5,10-8,7-8,2-1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4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457 453,'57'-55,"-56"54,0 0,0-1,-1 1,1 0,-1-1,1 1,-1-1,1 1,-1-1,0 1,0-1,0 1,0-1,0 1,0-1,0 1,0-1,-1 1,1-1,-1 1,1-1,-1 1,1-1,-1 1,0 0,0-1,0 1,0 0,1 0,-2 0,1 0,0 0,0 0,0 0,0 0,-1 0,1 0,0 1,-1-1,1 0,-1 1,1-1,0 1,-1 0,1-1,-1 1,1 0,-2 0,-12-3,0 1,1 0,-1 1,0 1,0 0,1 1,-1 1,0 0,1 1,-1 0,1 1,0 1,0 0,1 1,0 1,0 0,0 1,1 0,0 0,0 2,1-1,0 2,1-1,0 1,-4 8,11-16,1 0,0 0,0 1,0-1,1 0,-1 1,1-1,0 1,0 0,0-1,0 1,1 0,-1-1,1 1,0 0,0 0,1-1,-1 1,1 0,0 0,-1-1,2 1,-1-1,0 1,1-1,0 1,-1-1,1 0,1 0,-1 0,0 0,1 0,-1 0,1-1,0 1,1-1,5 5,0-1,0 0,1-1,-1 0,1 0,1-1,-1-1,1 0,-1 0,1-1,0 0,1-1,35 2,-47-2,1-1,-1 0,0 1,0-1,1 1,-1-1,0 1,0-1,0 1,0-1,1 1,-1-1,0 1,0-1,0 1,0 0,0-1,-1 1,1-1,0 1,0-1,0 1,0-1,-1 1,1-1,0 1,0-1,-1 0,1 1,0-1,-1 1,1-1,0 0,-1 1,1-1,-1 0,1 1,0-1,-1 0,1 0,-1 1,1-1,-1 0,1 0,-1 0,1 0,-1 0,1 1,-1-1,1 0,-1 0,0 0,1-1,-1 1,1 0,-1 0,1 0,-1 0,-43 23,20-12,0 0,1 2,1 0,0 2,0 0,2 1,0 1,1 2,1-1,-12 16,27-29,-1 0,1 0,0 0,0 1,1-1,-1 1,1-1,1 1,-1 0,1 0,0 0,0 0,0 0,1 0,0 0,0 0,1 0,0 0,0 0,0-1,1 1,-1 0,1 0,1-1,-1 1,1-1,0 0,0 0,1 0,-1 0,1 0,0-1,1 0,-1 1,1-2,-1 1,1 0,1-1,-1 0,0 0,3 0,4 1,0-1,-1 0,2 0,-1-2,0 1,0-2,0 1,1-2,-1 0,0 0,0-1,0-1,0 0,11-4,6-20,-20 10</inkml:trace>
  <inkml:trace contextRef="#ctx0" brushRef="#br0" timeOffset="996.993">287 0,'1'256,"23"-92,-22-115,-2 1,-3 0,-2-1,-2 1,-17 136,-11 8,7-71,16 37,10-50,0-87,2-5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29 112,'-1'380,"-24"-234,22-211,9 22,1 0,3 1,1 0,2 1,7-14,-10 29,2 1,0 1,1 0,1 1,1 0,2 2,0-1,1 2,1 1,0 0,13-8,-29 24,-1 0,1 0,0 1,1-1,-1 1,0-1,1 1,-1 0,1 0,0 1,-1-1,1 1,0 0,0 0,0 0,0 0,0 1,0 0,0-1,0 1,0 1,0-1,0 1,0 0,0-1,0 2,0-1,0 0,0 1,-1 0,1 0,-1 0,1 0,-1 0,0 1,0 0,0-1,0 1,0 0,-1 1,1-1,-1 0,0 1,0-1,1 3,-1 5,-1 2,0-1,0 0,-1 0,-1 0,0 0,-1 0,0 0,-4 11,-5 42,10-63,1-1,0 1,-1-1,1 1,0-1,0 1,0-1,0 1,0-1,0 1,0-1,0 1,1-1,-1 1,0-1,1 1,0-1,-1 0,1 1,0-1,-1 0,1 1,0-1,0 0,0 0,0 0,1 0,-1 0,0 0,0 0,0 0,1 0,-1-1,0 1,1 0,-1-1,1 1,-1-1,1 0,-1 1,1-1,-1 0,1 0,0 0,13-3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9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1 205,'34'-13,"2"2,0 1,0 1,0 2,1 2,0 2,0 1,1 1,34 5,-17-3,-32 0,1 2,0 0,-1 2,0 0,0 2,-1 1,13 5,-66-47,-104-69,76 60,44 29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0,'284'29,"-233"-28,1-3,-1-1,48-11,-75 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31,'24'0,"17"-5,8-2,-2 1,-2 1,-5 1,-4 2,-4 1,-2 0,-2 1,0 1,-1-1,1 0,-5 5,-7 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1,'29'5,"24"-3,7-3,-1 0,-6 0,-8-1,-6 1,-5 1,-3-1,-3 1,-5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0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1,'453'0,"-283"28,-98-26,-60-3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2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393 622,'-6'-6,"-1"1,-1 0,1 1,0 0,-1 0,0 0,0 1,0 0,-1 1,1 0,0 0,-1 1,0 0,1 0,-1 1,1 0,-1 1,0 0,1 0,-1 1,1 0,0 0,0 1,0 0,0 1,-7 3,3-1,1 0,1 0,-1 1,1 0,1 0,-1 1,1 1,1 0,-1 0,1 0,1 1,0 0,1 1,-1 0,2 0,0 0,0 0,1 1,0 0,1 0,1 0,0 0,0 0,1 1,1-1,0 0,1 1,0-1,0 0,2 0,-1 0,2 0,1 4,-1-8,1-1,0 1,1-1,0 0,0 0,0 0,1-1,0 0,0 0,0-1,1 0,0 0,0-1,0 0,0 0,1-1,0 0,0 0,8 0,180 7,-145-12,-49 2,3 1,-1-1,1 0,-1 0,0 0,1-1,-1 0,1 0,-1 0,0 0,0-1,0 0,0 0,0-1,0 0,0 1,0-2,2-8</inkml:trace>
  <inkml:trace contextRef="#ctx0" brushRef="#br0" timeOffset="481.272">731 960,'34'-4,"-1"-1,0-1,-1-2,1-1,-2-2,1-1,-2-1,1-2,-2-1,16-12,-36 21,-1 0,0 0,0-1,-1 0,0-1,-1 0,0 0,0 0,-1 0,0-1,-1 0,3-8,-6 15,0-1,0 1,0-1,0 1,-1-1,1 0,-1 1,0-1,0 0,-1 1,1-1,-1 0,1 1,-1-1,0 1,-1-1,1 1,-1 0,1-1,-1 1,0 0,0 0,0 0,0 0,-1 1,1-1,-1 1,0-1,0 1,0 0,0 0,0 0,0 0,0 1,-1-1,1 1,-1 0,-2-1,-8 0,-1 1,1 0,-1 0,1 2,-1 0,0 0,1 2,0 0,0 0,0 1,0 1,0 0,1 1,0 1,0 0,1 1,-1 0,2 0,-1 2,1-1,-8 10,8-8,1 0,-1 0,2 1,-1 0,2 1,0 0,0 0,1 1,1 0,0 0,1 0,1 1,0 0,0 5,4-15,0 0,0 0,0 0,1 0,0 0,0 0,1 0,-1-1,1 1,0 0,0-1,0 0,1 1,0-1,-1 0,2 0,-1 0,0-1,1 1,-1-1,1 0,0 0,0 0,1 0,-1-1,0 1,1-1,130 41,-111-40,0-1,0 0,0-2,0-1,0-1,0 0,0-2,-1-1,0-1,0-1,0-1,-1-1,0-1,10-7,-7 3</inkml:trace>
  <inkml:trace contextRef="#ctx0" brushRef="#br0" timeOffset="934.23">1409 1016,'45'-30,"-1"-2,-2-2,-1-2,-2-1,-1-3,-2 0,14-24,-27 0,-46 85,18-11,1 0,0 1,0-1,1 1,0 0,1-1,1 1,-1 0,2 0,-1 0,2 1,-1-1,1 0,1-1,0 1,1 0,0 0,1-1,0 1,1-4,1 0,1 0,-1 0,1-1,0 0,1-1,0 1,-1-2,1 1,1-1,-1 0,1 0,-1-1,1-1,0 1,0-1,1-1,-1 0,0 0,0-1,1 0,-1 0,0-1,0-1,0 1,0-1,0-1,0 0,0 0,-1-1,1 0,-1 0,0-1,0 0,-1 0,3-3,10-10,0-1,-1-1,-1-1,-2 0,0-1,-1-1,-1 0,-1-1,-1-1,-1 0,-1 0,1-11,-9 30,11-39,-9 25</inkml:trace>
  <inkml:trace contextRef="#ctx0" brushRef="#br0" timeOffset="1363.211">2707 1,'2'1,"0"0,0 1,-1-1,1 1,0-1,-1 1,1 0,-1 0,1 0,-1 0,0 0,0 0,0 0,0 0,0 0,0 0,-1 1,1-1,-1 0,1 1,-1-1,0 0,0 1,0-1,-1 2,2-1,2 39,-2 1,-2 0,-2 0,-2 0,-5 16,-39 223,12-72,26-75,12-135</inkml:trace>
  <inkml:trace contextRef="#ctx0" brushRef="#br0" timeOffset="1617.166">2369 593,'38'0,"37"0,15 0,3-5,-11-1,-10 0,-11 1,-12 2,-10 0,-11-3,-5-1,-3 1,1 1,-3 2</inkml:trace>
  <inkml:trace contextRef="#ctx0" brushRef="#br0" timeOffset="2396.92">3216 649,'19'5,"0"0,0-2,1-1,-1 0,1-1,0-1,-1-1,1-1,0-1,-1 0,0-2,0 0,0-1,-1 0,0-2,0 0,0-2,-1 0,-14 8,0-1,1 0,-1 0,-1 0,1 0,0 0,-1-1,0 1,0-1,0 0,0 1,0-1,-1 0,1 0,-1 0,0 0,-1 0,1 0,-1-1,0 1,1 0,-2 0,1 0,-1-1,1 1,-1 0,0 0,0 0,-1 0,1 0,-1 1,0-1,0 0,0 1,-1-1,1 1,-1 0,0 0,0 0,0 0,0 0,0 0,-1 1,1 0,-1 0,0 0,1 0,-1 0,0 1,0 0,0-1,0 1,-4 0,-8 2,1 1,0 1,0 0,0 0,0 2,1 0,0 1,0 0,0 1,1 0,0 1,0 1,1 0,0 1,0 0,1 1,1 0,-7 9,5-8,1 1,0-1,1 2,1-1,0 2,1-1,0 1,1 0,1 1,0-1,1 1,-2 15,7-26,0 0,0-1,0 1,1 0,0 0,0-1,0 1,0-1,1 1,-1-1,1 1,1-1,-1 0,1 0,-1 0,1 0,0 0,0-1,1 0,-1 1,1-1,0 0,-1-1,1 1,0-1,1 1,-1-1,0 0,1-1,0 1,144 26,-104-30,0-1,0-3,-1-2,0-2,-1-1,0-3,-1-1,0-2,-2-2,12-8,-16 5,0-2,-1-2,-2-1,-1-1,-1-2,-1-1,12-19,-30 38,-1-1,0 0,-1 0,-1-1,0-1,0 1,-2-1,0-1,-1 1,0-1,-1-1,-1 1,-1 0,1-5,-4 19,0 0,0-1,-1 1,1 0,0-1,-1 1,1 0,-1 0,0-1,0 1,0 0,0 0,0 0,0 0,0 0,-1 0,1 0,-1 1,0-1,1 1,-1-1,0 1,0-1,0 1,0 0,0 0,0 0,0 0,0 0,-1 0,1 1,0-1,-1 1,1-1,0 1,0 0,-1 0,1 0,-2 1,-92 18,85-15,0-1,0 2,1-1,0 1,0 1,0 0,0 0,1 1,0 0,1 1,-1 0,1 0,1 1,0 0,0 0,1 1,0-1,0 1,1 1,1-1,0 1,-1 3,5-10,0 0,1 0,-1 0,1 0,0 0,0 0,0-1,0 1,1 0,0 0,-1-1,1 1,1-1,-1 0,0 0,1 0,0 0,-1 0,1 0,0-1,1 1,-1-1,0 0,1 0,2 1,97 42,-94-42,3 0,1 1,-1 0,0 1,0 0,0 0,-1 2,1-1,-2 2,1-1,-1 1,0 1,-1 0,0 0,0 1,-1 0,0 1,-1-1,0 1,-1 1,0-1,0 2,11 126,-16-78,-1-57,0 0,0 0,1 0,0 0,-1-1,1 1,1 0,-1 0,0-1,1 1,0 0,0-1,0 0,0 1,1-1,-1 0,1 0,-1 0,1-1,3 3,10 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4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0 168,'1'-10,"0"1,0-1,0 1,2 0,-1 0,1 0,0 0,1 0,0 0,0 1,1 0,5-8,-7 12,-1 1,0 0,1 0,0 0,0 0,0 1,0-1,0 1,0-1,1 1,-1 0,1 1,0-1,-1 0,1 1,0 0,0 0,0 0,0 1,0-1,0 1,0 0,0 0,0 0,0 0,0 1,0 0,0 0,0 0,-1 0,3 1,0 2,-1 1,1-1,-1 1,0 0,0 0,-1 1,1-1,-1 1,-1 0,1 0,-1 1,0-1,0 1,-1-1,0 1,0 0,0 0,0 6,2 3,1 10,0 1,-2 1,-1-1,-2 0,0 1,-2-1,-1 0,-1 1,-1-2,-2 1,0-1,-2 0,-1 0,-1-1,-1 0,-3 2,-34 57,49-85,1 1,-1-1,1 1,-1-1,1 0,-1 1,0-1,1 0,-1 1,0-1,1 0,-1 0,0 1,0-1,0 0,0 1,0-1,0 0,0 0,0 1,0-1,0 0,0 0,0 1,0-1,-1 0,1 0,0 1,-1-1,1 0,0 1,-1-1,1 1,-1-1,1 0,-1 1,1-1,-1 1,1-1,-1 1,0 0,1-1,-1 1,0-1,1 1,-1 0,0 0,1-1,-1 1,0 0,0 0,1 0,-1 0,0 0,0 0,1 0,-1 0,0 0,0 0,1 1,-1-1,0 0,1 0,-1 1,0-1,1 0,-1 1,0-1,1 0,-1 1,8-24,0 1,2 0,1 0,0 1,2 0,0 1,1 0,1 1,1 0,1 2,1-1,0 2,16-12,-5 1,0-1,0 2,2 1,1 2,1 0,8-2,-37 24,-1-1,0 1,0 0,1 0,-1 0,0 0,1 1,-1-1,1 0,-1 1,1 0,-1 0,1 0,-1 0,1 0,0 0,-1 0,1 1,-1 0,0-1,1 1,-1 0,1 0,-1 0,0 0,0 1,0-1,0 1,0-1,0 1,0 0,0 0,0-1,-1 1,1 1,-1-1,0 0,1 0,-1 0,0 1,0-1,0 0,-1 1,1-1,-1 1,1-1,-1 1,0-1,0 1,0 0,0-1,0 1,-1-1,0 3,-63 282,15-145,42-132,16-44,78-117,-43 85,-23 33,1 1,1 2,2 0,0 1,3 1,0 2,1 1,2 1,0 1,2 2,68-19,-100 40,0 0,0-1,0 1,0 0,0 0,0-1,0 1,0 0,0 0,0 0,0 0,0 0,0 0,0 1,0-1,0 0,0 1,0-1,0 0,0 1,0-1,0 1,-1-1,1 1,0 0,0-1,0 1,-1 0,1-1,0 1,-1 0,1 0,-1 0,1 0,-1 0,1 0,-1 0,1 0,-1 0,0 0,0 0,0 0,1 0,-1 0,0 0,0 0,0 0,-1 0,1 0,0 0,0 0,0 0,-1 0,-15 60,15-58,-60 133,48-111,0 0,1 1,1 0,2 1,1 0,1 0,1 1,-2 28,8 17,1-61</inkml:trace>
  <inkml:trace contextRef="#ctx0" brushRef="#br0" timeOffset="619.319">1638 337,'-2'-4,"0"-1,0 1,0 0,0 0,-1 0,1 0,-1 0,0 0,0 1,-1-1,1 1,-1 0,1 0,-1 0,0 0,0 1,0 0,-1 0,1 0,-1 0,1 0,-1 1,1 0,-1 0,0 0,1 1,-1 0,0 0,0 0,1 0,-1 1,0-1,0 1,1 0,-1 1,1-1,-1 1,1 0,0 0,0 1,0-1,0 1,0 0,-1 0,-17 17,0 0,1 1,1 1,1 1,1 0,1 2,1 1,9-17,0 0,1 0,1 1,-1 0,2 0,-1 0,1 0,1 1,0-1,0 1,1 0,1 0,0 0,0 0,1 0,0 0,1 0,0 1,3-8,-1 0,1-1,0 1,0-1,0 0,0 0,1 0,-1 0,1-1,-1 1,1-1,0-1,0 1,0-1,0 0,0 0,0 0,1-1,-1 1,0-1,0-1,0 1,0-1,1 0,-1 0,0 0,0-1,0 1,-1-1,1 0,0-1,3-2,26-12,0-2,-1-1,-1-2,-1-1,-2-1,0-2,-1-1,-2-1,1-2,35-40,-62 70,1-1,0 1,-1-1,1 1,-1 0,1-1,0 1,-1 0,1-1,0 1,-1 0,1 0,0 0,-1 0,1 0,0-1,0 1,-1 1,1-1,0 0,0 0,-1 0,1 0,0 0,-1 1,1-1,0 0,-1 1,1-1,0 0,-1 1,1-1,-1 1,1-1,-1 1,1-1,-1 1,1-1,-1 1,0-1,1 1,-1 0,0-1,1 1,-1 0,0-1,0 1,1 0,-1-1,0 1,0 0,0 0,0-1,5 44,-5-41,0 31,-1-29,0 0,0 0,0 1,0-1,1 0,0 0,0 0,0 0,1 1,0-1,0 0,0 0,0 0,1 0,0-1,0 1,0 0,1-1,-1 1,1-1,0 0,1 0,-1 0,1 0,-1-1,1 1,0-1,1 0,-1 0,4 2,1-4,0 1,-1-1,1-1,0 0,0 0,0-1,0 0,-1 0,1-1,0 0,1-1,15-5</inkml:trace>
  <inkml:trace contextRef="#ctx0" brushRef="#br0" timeOffset="969.849">2540 224,'-22'1,"0"1,-1 1,1 0,1 2,-1 0,1 2,0 0,0 2,-17 9,36-18,0 1,0-1,0 1,0 0,0 0,0 0,0 0,0 0,0 0,1 0,-1 0,0 1,1-1,-1 1,1 0,-1-1,1 1,0 0,0-1,0 1,0 0,0 0,0 0,0 0,1 0,-1 0,1 1,-1-1,1 0,0 0,0 0,0 0,0 0,0 1,0-1,1 0,-1 0,1 0,0 0,-1 0,1 0,0 0,0 0,0 0,0 0,1-1,-1 1,0 0,1-1,-1 1,1-1,0 1,54 31,-51-32,1 1,-1 0,1 1,-1-1,0 1,0 0,0 0,0 1,0 0,-1-1,0 1,0 1,0-1,0 1,0 0,-1-1,0 2,0-1,-1 0,1 0,-1 1,0 0,1 5,-5-4,-1 0,1 0,-1 0,-1 0,1 0,-1-1,0 0,-1 0,0 0,0 0,0-1,0 1,-1-1,0-1,0 1,0-1,-1 0,1 0,-1-1,0 0,0 0,-1-1,6 0,-116 43,93-55,25-2</inkml:trace>
  <inkml:trace contextRef="#ctx0" brushRef="#br0" timeOffset="4753.96">3077 197,'-56'-18,"46"16,0 0,1 1,-1 1,0-1,1 1,-1 1,0 0,1 0,-1 1,1 0,-2 1,8-2,0 0,0 0,0 0,0 1,0-1,0 1,0 0,1-1,-1 1,1 1,-1-1,1 0,0 1,0-1,0 1,0-1,1 1,-1 0,0 0,1 0,0 0,0 0,0 0,0 0,1 0,-1 0,1 0,-1 1,1-1,0 0,0 0,1 1,-1-1,1 0,0 0,1 5,1 0,0 0,1 0,0-1,0 1,0-1,1 0,0-1,1 1,0-1,0 0,0 0,0 0,1-1,2 1,60 69,-65-71,-1 1,1 0,-1-1,1 1,-1 1,-1-1,1 0,-1 1,0-1,0 1,0 0,-1-1,0 1,0 0,-1 0,0 0,0 0,0 0,0 0,-1 0,0-1,0 1,-1 0,0 0,0-1,0 1,0-1,-1 0,0 0,0 0,-1 0,1 0,-1 0,0-1,0 0,-1 1,-5 0,0-1,-1 0,1 0,-1-1,0 0,0-1,0 0,0 0,0-2,0 1,-1-1,1-1,0 0,0-1,0 0,0 0,0-1,-7-4,-13-20,23 10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3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0,'-18'31,"5"1,2-1,1 2,2 0,0 0,3 0,1 1,1-1,2 1,1 0,2 0,1-1,5 21,-7-48,1 0,-1 0,1-1,0 1,1-1,-1 0,1 1,0-1,0 0,1-1,0 1,0 0,0-1,0 0,0 0,1 0,0-1,0 0,0 1,0-2,0 1,1-1,-1 1,1-1,0-1,-1 1,1-1,0 0,0-1,0 1,0-1,0 0,0-1,-1 1,1-1,0 0,0-1,5-1,2-4,1 0,-2 0,1-2,-1 0,0 0,-1-1,0 0,-1-1,0 0,0-1,4-8,16-15,77-113,-107 147,1 0,-1 0,0 0,1-1,-1 1,1 0,-1 0,1 0,-1 0,1 0,0 1,-1-1,1 0,0 0,0 0,0 1,-1-1,1 0,0 1,0-1,0 0,0 1,0 0,0-1,0 1,1 0,-1-1,0 1,0 0,0 0,0 0,0 0,0 0,1 0,-1 0,0 0,0 0,0 1,0-1,0 0,0 1,0-1,0 1,0-1,0 1,0 0,0-1,0 1,0 0,-1 0,1-1,0 1,0 0,-1 0,1 0,0 0,-1 0,1 0,-1 0,0 0,1 0,-1 1,17 48,-15-42,-1 0,1-1,0 1,1-1,0 1,0-1,0 0,1 0,0 0,0-1,1 1,0-1,0 0,0-1,1 1,0-1,0 0,0 0,1-1,0 0,-1 0,5 1,-2-3,0 0,0-1,0 0,0 0,0-1,-1 0,1-1,0 0,0 0,0-1,0 0,-1-1,1 0,-1 0,0-1,0 0,0 0,0-1,-1 0,0 0,0-1,0 0,-1 0,0-1,0 1,0-1,-1-1,0 1,0-1,0-2,2 0,-1 0,-1 0,1-1,-2 0,0 0,0 0,-1 0,0-1,0 1,-2-1,1 1,-2-1,0-2,0 3</inkml:trace>
  <inkml:trace contextRef="#ctx0" brushRef="#br0" timeOffset="3084.785">1381 480,'15'4,"0"-1,-1-1,2 0,-1-1,0-1,0 0,0-1,0 0,0-2,0 0,11-3,-19 3,0 1,0-1,0 0,-1-1,1 1,-1-1,0-1,0 1,0-1,-1 0,0 0,1-1,-2 1,1-1,-1 0,0-1,0 1,-1-1,0 1,0-1,0 0,-1 0,0 0,0-6,0 6,0 0,0 0,-1 0,0 0,-1 0,0 0,0 0,0 0,-1 0,0 0,0 0,-1 0,0 0,0 1,-1-1,0 0,0 1,0 0,-1 0,0 0,0 0,0 1,-1-1,0 1,0 0,0 0,-1 1,1 0,-5-3,0 2,0 1,0-1,0 2,0-1,-1 2,1-1,-1 1,0 1,0 0,0 0,0 1,1 1,-1 0,0 0,0 1,0 0,1 1,0 0,-1 1,1 0,0 0,1 1,-1 1,1 0,-1 1,0 1,0 0,1 0,0 1,0 1,1 0,1 0,-1 0,2 1,-1 0,2 1,-1-1,2 1,-1 0,2 0,-1 0,2 1,0-1,0 1,1 0,1-1,0 1,0 0,1-1,1 1,1 0,-1-1,2 0,0 0,0 0,1 0,1-1,-1 1,2-1,0-1,1 1,4-1,1-1,0 0,1-1,0-1,0 0,0 0,1-2,0 0,0-1,0 0,1-1,0-1,-1 0,1-1,0-1,-1-1,1 0,0-1,-1 0,2-2,-1 2,-1 0,1-2,-1 0,0 0,0-1,-1-1,1-1,-1 0,6-4,-2-2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1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20 537,'-4'28,"-2"-3,2-1,2 1,0 0,1 0,1 0,2 0,0 0,2-1,1 3,-3-21,0-1,0 0,1 0,-1 0,1 0,0 0,1-1,-1 1,1-1,0 0,0 0,0 0,1-1,-1 1,1-1,0 0,0 0,0-1,0 0,1 0,-1 0,0 0,1-1,0 0,-1 0,1 0,-1-1,1 0,0 0,-1 0,1-1,0 0,-1 0,1 0,-1-1,1 0,-1 0,0 0,0-1,0 1,0-1,0-1,0 1,21-12,0-1,-1-1,-1-1,-1-1,0-1,-1-1,15-19,-10 13,-27 27,1 0,0-1,-1 1,1 0,0 0,-1 0,1 0,0 0,-1 0,1 0,0 0,-1 0,1 0,0 0,-1 0,1 1,0-1,-1 0,1 0,-1 1,1-1,0 0,-1 1,1-1,-1 1,1-1,-1 1,1-1,-1 1,1-1,-1 1,0-1,1 1,-1 0,0-1,1 1,-1-1,0 1,0 0,0-1,0 1,0 0,1-1,-1 1,0 0,0-1,-1 1,1 0,0-1,0 1,0 0,0-1,-1 1,1 6,1-1,-1 0,1 0,0 0,0-1,1 1,0 0,0 0,0-1,1 1,-1-1,1 0,1 1,-1-2,1 1,0 0,0-1,0 1,1-1,-1 0,1-1,0 1,0-1,0 0,1 0,-1-1,1 1,-1-1,1 0,4 0,-2 0,-1-1,1 0,-1-1,1 0,-1 0,1-1,-1 1,1-2,-1 1,0-1,0 0,1 0,-1-1,-1 0,1-1,0 1,-1-1,0 0,0-1,0 0,0 1,-1-2,1 1,-2-1,1 0,0 0,-1 0,0 0,1-4,53-94,-45 82</inkml:trace>
  <inkml:trace contextRef="#ctx0" brushRef="#br0" timeOffset="1255.142">1205 1,'0'17,"0"357,-29-114,29-258,0-1,0 1,-1 0,1-1,1 1,-1-1,0 1,0 0,1-1,-1 1,0-1,1 1,0-1,-1 1,1-1,0 0,0 1,0-1,0 0,0 1,0-1,0 0,0 0,0 0,0 0,1 0,-1 0,0 0,1-1,-1 1,1 0,-1-1,1 1,-1-1,1 0,0 1,-1-1,1 0,-1 0,1 0,0 0,-1 0,1 0,-1-1,1 1,-1 0,1-1,-1 1,1-1,-1 0,1 1,-1-1,1 0,-1 0,0 0,0 0,1 0,-1 0,0-1,110-91,-26 32,-83 62,0-1,-1 1,1 0,0 0,-1 0,1 0,-1 0,1 1,-1-1,0 0,1 1,-1-1,0 1,0-1,0 1,0 0,0 0,-1-1,1 1,0 0,-1 0,1 0,-1-1,0 1,1 0,-1 0,0 0,0 0,0 0,-1 0,1 0,0-1,-1 1,1 0,0 2,-1 1,0 1,1 0,0 0,0 0,1 0,-1-1,1 1,0 0,1-1,0 1,-1-1,2 1,-1-1,1 0,0 0,0 0,0 0,0 0,1-1,0 1,0-1,0 0,1 0,-1-1,1 0,0 1,0-1,0-1,0 1,3 0,6-2,1-1,-1-1,0 0,1-1,-1 0,0-1,0-1,-1 0,1-1,-1 0,0-1,0-1,0 0,-1-1,0 0,-1 0,0-2,0 1,-1-1,0-1,-1 0,1-2,35-87,-44 97,-1 1,1 0,-1-1,0 1,1-1,-1 1,0-1,0 1,-1-1,1 1,0 0,-1-1,0 1,1-1,-1 1,0 0,0-1,0 1,-1 0,1 0,0 0,-1 0,1 0,-1 0,0 1,0-1,0 0,0 1,0-1,0 1,0 0,0 0,0 0,-1 0,1 0,0 0,-1 1,1-1,-1 1,1-1,-3 1,-2 1,0 0,1 0,-1 0,0 1,1 0,-1 1,1 0,-1 0,1 0,0 0,0 1,1 0,-1 0,1 1,0 0,0-1,0 2,1-1,0 0,0 1,0 0,1 0,0 0,0 1,0-1,1 1,0-1,0 1,1 0,0-1,0 1,0 0,1 0,0 6,1-7,0 1,0-1,1 0,0 0,0 1,0-1,1 0,-1-1,2 1,-1 0,1-1,-1 0,1 0,1 0,-1 0,1-1,0 1,0-1,0 0,1-1,-1 1,1-1,0 0,0-1,0 1,0-1,0 0,5 0,4 2,0-1,0-1,1 0,-1-1,1 0,-1-1,1-1,-1-1,0 0,0-1,11-4,-2-1,-1-1,-1-1,1-2,-2 0,0-1,0-1,-1-1,-1-1,-1 0,0-1,-1-2,-1 1,0-2,-2 0,3-6,8-58,-24 82,-1 0,0-1,0 1,-1 0,1 0,0 0,-1 0,1-1,-1 1,0 0,0 0,0 0,0 0,0 0,0 0,0 1,-1-1,1 0,0 1,-1-1,0 1,1-1,-1 1,0 0,0-1,0 1,0 0,0 0,0 0,0 1,0-1,0 1,0-1,0 1,-1-1,1 1,-2 0,0 0,0-1,0 1,1 1,-1-1,0 0,0 1,0 0,0 0,0 0,1 0,-1 0,0 1,1 0,-1 0,1 0,0 0,0 0,0 1,0-1,0 1,0 0,1 0,-1 0,1 0,0 0,0 1,0-1,0 1,1-1,-1 1,1 0,0 0,0-1,0 1,1 0,-1 0,1 0,0 0,0 0,0 0,1 0,-1 0,1-1,1 3,4 0,1-1,1 0,-1-1,1 1,0-1,0-1,0 1,0-2,0 1,1-1,-1 0,1-1,6 1,-14-2,28 4,-25-5,0 1,0-1,0 1,0 0,0 0,0 0,0 0,0 1,0 0,0 0,0 0,0 0,0 1,0-1,-1 1,1 0,0 0,-1 0,0 1,1-1,-1 1,0 0,-1 0,1 0,0 0,-1 0,1 1,-1-1,0 1,0-1,-1 1,1 0,-1 0,0 0,0 0,0 0,0 0,-1 0,0 0,-11 56,8-51,0-1,0 1,1 0,1 1,-1-1,1 0,1 0,0 1,0-1,1 0,0 0,0 1,1-1,1 0,-1 0,1-1,1 1,1 1,6 4</inkml:trace>
  <inkml:trace contextRef="#ctx0" brushRef="#br0" timeOffset="2251.873">2644 650,'24'1,"-1"-2,1 0,0-2,-1 0,1-2,5-3,-22 6,-1 0,0 0,1-1,-1 0,-1 0,1-1,0 0,-1 0,0 0,0 0,0-1,0 0,-1 0,0 0,0-1,0 1,-1-1,1 0,-2 0,1 0,0-1,-1 1,-1 0,2-5,-2 9,1-1,-1 1,0-1,0 0,0 1,0-1,0 0,0 0,-1 0,0 0,1 0,-1 1,0-1,0 0,-1 0,1 0,-1 0,1 0,-1 0,0 1,0-1,0 0,0 0,-1 1,1-1,-1 1,0 0,1-1,-1 1,0 0,0 0,0 0,-1 0,1 0,0 1,-1-1,1 1,-1-1,0 1,1 0,-1 0,0 0,0 0,0 1,0-1,0 1,-1-1,-8 5,0 0,0 1,0 1,1-1,0 2,0-1,0 2,1-1,0 1,1 1,0 0,0 0,-6 9,11-14,0 0,0 1,0-1,0 1,1 0,0 0,0 0,0 0,1 0,0 1,0-1,0 1,0 0,1-1,0 1,1 0,-1 0,1 0,0 0,0 0,1-1,0 1,0 0,0 0,0-1,1 1,0 0,1-1,-1 0,1 1,0-1,0 0,0-1,1 1,0-1,0 1,0-1,0 0,1 0,0-1,4 3,8 1,0 0,0-2,1 0,-1-1,1-1,0 0,1-1,16-1,6 1,50 17,-70-15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3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28,'0'1064,"0"-1052</inkml:trace>
  <inkml:trace contextRef="#ctx0" brushRef="#br0" timeOffset="268.384">0 649,'48'0,"45"-10,16-2,-1-5,-10 1,-11-2,-16-3,-10 3,-11-1,-9 3,-7 0,-4 2,-2-2,-7-2,-1 2,-5 3</inkml:trace>
  <inkml:trace contextRef="#ctx0" brushRef="#br0" timeOffset="685.019">1185 0,'0'2,"-20"239,11 0,11 23,-1-234,2 0,0-1,3 1,0-1,2 0,1-1,1 0,6 11,-14-36,-1 0,0 0,1 0,0 0,0 0,0-1,0 1,0 0,1-1,-1 0,1 0,-1 1,1-2,0 1,0 0,0 0,0-1,0 0,0 0,0 0,1 0,-1 0,0 0,1-1,-1 0,0 1,1-1,-1 0,0-1,1 1,-1-1,0 1,1-1,-1 0,0 0,0-1,0 1,0-1,0 1,0-1,0 0,-1 0,1 0,0-1,-1 1,0 0,0-1,1 0,111-155,-101 140,2 0,0 2,1-1,0 2,1 0,1 1,1 1,0 1,19-9,-37 20,0 1,0-1,0 1,1-1,-1 1,0 0,0 0,0-1,0 1,0 0,1 0,-1 0,0 0,0 1,0-1,0 0,1 0,-1 1,0-1,0 1,0-1,0 1,0-1,0 1,0-1,0 1,0 0,0 0,-1 0,1-1,0 1,0 0,-1 0,1 0,0 0,-1 0,1 0,-1 0,0 0,1 1,-1-1,0 0,1 0,-1 0,0 1,4 59,-4-53,-2 23,1-23,0-1,0 1,0 0,1-1,1 1,-1 0,1-1,0 1,1-1,0 1,0-1,1 0,0 0,0 0,3 5,29 3,-15-17</inkml:trace>
  <inkml:trace contextRef="#ctx0" brushRef="#br0" timeOffset="1312.026">2258 649,'-12'9,"-21"14,1 1,1 2,1 1,1 1,2 1,1 2,0 3,3 24,22-56,1-1,0 0,0 0,0 1,-1-1,1 0,1 1,-1-1,0 0,0 0,0 1,1-1,-1 0,0 0,1 1,-1-1,1 0,0 0,-1 0,1 0,0 0,0 0,0 0,-1 0,1 0,0 0,0 0,0 0,1-1,-1 1,0 0,0-1,0 1,0-1,1 0,-1 1,0-1,0 0,1 1,-1-1,0 0,1 0,0 0,11-2,1 0,-1-1,0-1,0 0,0 0,-1-1,0-1,0 0,0-1,6-4,5-3,192-133,-214 146,0 0,-1 0,1 0,0 0,0 0,0 0,0 0,0 1,0-1,0 0,0 1,0-1,0 1,0-1,0 1,0-1,0 1,1 0,-1 0,0-1,0 1,0 0,1 0,-1 0,0 0,0 1,0-1,1 0,-1 0,0 1,0-1,0 1,0-1,0 1,0-1,0 1,0 0,0-1,0 1,0 0,0 0,0 0,0 0,-1 0,1 0,0 0,-1 0,1 0,-1 0,1 1,13 56,-13-50,-1-1,1 1,1 0,-1 0,1 0,1-1,-1 1,1-1,1 1,-1-1,1 0,1-1,-1 1,1-1,0 1,1-2,-1 1,1 0,0-1,1 0,-1-1,1 1,7 2,-4-3,1-1,0 0,0-1,0 0,0 0,1-1,-1-1,0 0,1-1,-1 0,0 0,0-1,0-1,0 0,0-1,-1 1,1-2,-1 0,0 0,7-6,11-6,0-1,-1-1,0-2,-2-1,-1-1,0-1,-2-1,-1-1,-1 0,-1-2,-2 0,0-1,-2-1,-2-1,8-24,-5 5,-1-1,-4 0,-1-1,-3 0,-2 0,-1-50,-30 13,25 87,1 0,-1 0,0 0,-1 1,1-1,0 0,0 0,-1 0,1 1,-1-1,0 1,1-1,-1 1,0 0,0 0,0 0,0 0,0 0,0 0,0 0,0 1,0-1,0 1,0-1,-1 1,1 0,0 0,0 0,0 0,-1 0,1 0,0 1,0-1,0 1,0 0,0-1,0 1,0 0,-1 1,-5 6,0 0,0 0,1 1,1 0,0 0,0 0,0 1,1 0,1 0,0 1,0-1,1 1,0 0,1 0,0 0,1 4,-1-8,-5 56,4 1,1-1,4 1,3-1,2 0,3-1,2 1,4-2,2 0,10 18,-28-78,55 142,-59-136,-10-22,4 2</inkml:trace>
  <inkml:trace contextRef="#ctx0" brushRef="#br0" timeOffset="1548.04">2597 367,'43'5,"33"1,14 0,6-6,-4-3,-8-1,-9 1,-7 0,-6 1,-4 0,-1 2,-7-1,-7 1,-5 0,-5 1,-8-1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1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41,'-22'-9,"0"2,-1 0,0 2,0 0,0 2,-1 0,1 2,-1 0,1 2,-1 0,1 2,-5 2,25-5,-1 1,1 0,0 0,0 0,0 1,-1-1,1 1,1 0,-1 0,0 0,0 0,1 0,-1 0,1 1,0-1,0 1,0 0,0 0,0 0,0 0,1 0,-1 0,1 0,0 0,0 1,0-1,1 0,-1 1,1-1,0 0,-1 1,2-1,-1 1,0-1,1 0,-1 1,1-1,0 0,0 1,1-1,0 2,5 6,1 0,1-1,0 0,0 0,1-1,0 0,0 0,1-2,0 1,1-1,0-1,0 0,0 0,1-2,-1 1,12 1,-14-3,0 1,0 0,0 1,-1 0,0 0,0 1,0 0,-1 1,1-1,-2 2,1-1,-1 1,0 0,-1 1,0 0,0 0,-1 0,0 0,0 1,-1 0,-1 0,0 0,0 1,-3-8,0 1,0-1,0 1,-1 0,0-1,1 1,-1-1,0 1,-1-1,1 0,-1 1,1-1,-1 0,0 0,0 0,-1 0,1-1,0 1,-1 0,0-1,1 0,-1 1,0-1,0-1,-1 1,1 0,0-1,0 1,-1-1,-104 28,-93-27,199-1,0-1,-1 1,1-1,0 0,0 0,-1 0,1 0,0 0,0-1,0 1,-1 0,1-1,0 0,0 0,0 1,0-1,0 0,0-1,0 1,0 0,0-1,1 1,-1-1,1 1,-1-1,1 0,-1 1,1-1,0 0,0 0,0 0,0 0,0 0,0 0,1 0,-1-1,1 1,-1 0,1 0,0-1,0 1,0 0,0 0,0 0,0-1,1 1,8-9</inkml:trace>
  <inkml:trace contextRef="#ctx0" brushRef="#br0" timeOffset="533.555">1224 125,'-17'-6,"1"1,-1 0,0 1,0 1,0 1,0 0,0 1,-1 1,1 1,-15 2,18-1,0-1,1 2,-1 0,0 1,1 0,-1 1,1 0,1 1,-1 1,1 0,0 0,0 1,1 1,0 0,1 0,0 1,1 1,-1 0,2 0,0 0,0 1,1 1,1-1,0 1,0 0,1 0,1 1,1-1,-1 1,2 0,0 0,1 0,0 13,1-22,0-1,1 1,-1 0,1 0,0 0,0-1,0 1,0-1,1 1,0-1,0 1,0-1,1 0,0 0,-1 0,1 0,1 0,-1-1,0 1,1-1,0 0,-1 0,1-1,1 1,-1-1,0 1,1-1,-1-1,1 1,-1-1,1 1,0-1,-1-1,1 1,1-1,10-3,0-1,0-1,0-1,0 0,-1-1,0 0,0-2,-1 0,0 0,-1-1,0-1,0 0,-1-1,-1 0,0-1,0 0,5-11,48-46,-53 59,-1-1,1 1,-1 1,2 0,-1 0,1 1,1 0,0 1,0 1,0 0,1 1,10-3,-22 8,-1 1,1 0,0-1,0 1,0 0,0 0,0 0,0 1,0-1,0 0,0 1,0-1,0 1,-1 0,1-1,0 1,0 0,-1 0,1 0,0 0,-1 1,1-1,-1 0,0 1,1-1,-1 1,0-1,0 1,0-1,0 1,0 0,0 0,0 0,-1-1,1 1,-1 0,1 0,-1 1,5 81,-6-74,-1 34,0-26,1 0,1 0,0 0,2 0,0 0,1-1,1 6,2-5</inkml:trace>
  <inkml:trace contextRef="#ctx0" brushRef="#br0" timeOffset="1051.303">1789 153,'-9'14,"0"1,1 0,1 0,0 1,1 0,1 0,0 0,1 1,1 0,1 0,0 0,1 11,2-23,1 0,1 1,-1-1,0-1,1 1,0 0,0 0,1-1,-1 0,1 0,0 0,0 0,1 0,-1-1,1 0,-1 0,1 0,0-1,0 1,0-1,0 0,1-1,-1 1,1-1,-1 0,1 0,-1-1,1 0,-1 0,1 0,-1 0,1-1,-1 0,1 0,-1-1,0 1,1-1,-1 0,0-1,0 1,2-3,9-6,-1-1,0-1,0 0,-2-1,0 0,0-1,-2-1,0 0,7-13,-17 27,-1 0,1 0,0 0,0 0,0 0,0 0,0 0,0 1,0-1,1 0,-1 1,1-1,-1 1,1 0,-1-1,1 1,0 0,0 0,-1 0,1 0,0 0,0 0,0 1,0-1,0 1,0-1,0 1,0 0,1 0,-1 0,0 0,0 0,0 0,0 0,0 1,0-1,0 1,0 0,0 0,0-1,0 1,0 0,-1 0,1 1,0-1,-1 0,1 1,0-1,47 58,-44-50,0-1,1 0,0 0,0 0,1-1,-1 0,2 0,-1-1,1 0,0 0,1-1,-1 0,1-1,0 1,0-2,0 1,10 1,-11-4,0 0,0-1,0 0,0 0,0-1,0 0,0 0,-1-1,1 0,0-1,-1 1,1-1,-1-1,0 0,0 0,0 0,-1 0,0-1,1-1,-2 1,1-1,-1 0,1 0,-2 0,1-1,-1 1,0-1,0 0,0-4,13-23,-2-1,-1 0,-2-1,-2-1,2-16,-8 29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15,'1'-1,"1"-1,-1 1,0 0,0 0,0 0,0 0,1 0,-1 1,0-1,1 0,-1 0,1 1,-1-1,1 1,-1 0,1-1,-1 1,1 0,-1 0,1 0,0 0,-1 0,1 0,-1 0,1 1,-1-1,1 0,-1 1,1 0,-1-1,1 1,-1 0,1 0,9 1,115 5,-126-7,-1 0,1 0,-1 0,1 1,-1-1,1 0,0 0,-1 0,1 1,-1-1,1 0,0 0,-1 1,1-1,0 0,-1 1,1-1,0 1,-1-1,1 0,0 1,0-1,-1 1,1-1,0 1,0-1,0 0,0 1,0-1,0 1,0-1,0 1,0-1,0 1,0-1,0 1,0-1,0 1,0-1,0 1,0-1,1 0,-1 1,0-1,0 1,1-1,-1 0,0 1,0-1,1 1,-1-1,1 0,-1 0,0 1,1-1,-1 0,0 0,1 1,-1-1,1 0,-1 0,1 0,-1 0,1 1,-39 19,-213 73,53-15,182-73,1 1,0 0,0 1,0 0,1 1,0 1,0 0,1 1,0 1,0 1,11-10,-1 0,1 0,0 1,1-1,-1 0,0 1,1-1,-1 1,1 0,0-1,0 1,0 0,0 0,1 0,-1 0,1 0,0 0,-1 0,1-1,0 1,1 0,-1 0,1 0,-1 0,1 0,0 0,0 0,0-1,0 1,1 0,-1-1,1 1,-1-1,1 1,0-1,0 0,0 0,0 0,1 0,-1 0,0 0,1-1,-1 1,1-1,0 0,-1 1,1-1,0-1,0 1,1 0,294 10,-151 20,-145-30,1 0,-1 1,0-1,1 1,-1-1,0 1,0 0,0 0,0 0,0 0,-1 0,1 0,0 1,-1-1,0 0,1 1,-1 0,0-1,-1 1,1-1,0 1,-1 0,1 0,-1-1,0 1,0 0,0 0,0-1,0 1,-1 0,1 0,-1-1,0 1,0 1,-52 80,13-53,-1-1,-2-2,0-2,-38 15,19-8,-33 12,-73 46,166-90,0 0,0 0,0 0,0 0,1 0,-1 1,0-1,1 0,-1 1,1-1,-1 1,1-1,0 1,-1 0,1 0,0 0,0-1,0 1,1 0,-1 0,0 0,1 0,-1 1,1-1,0 0,0 0,0 0,0 0,0 0,0 0,0 0,1 1,-1-1,1 0,0 0,-1 0,1 0,0-1,0 1,0 0,0 0,1 0,-1-1,0 1,1-1,-1 1,8 5,0 0,1-1,-1 0,1 0,0-1,0 0,1-1,0 0,0-1,0 0,0-1,0 0,0-1,0 0,5-1,298-27,-130 0,-173 25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0 176,'189'-26,"189"23,-378 3,-1-1,1 1,0-1,-1 0,1 1,0-1,0 1,0-1,-1 0,1 1,0-1,0 1,0-1,0 0,0 1,0-1,0 0,0 1,0-1,0 1,1-1,-1 0,0 1,0-1,0 1,1-1,-1 0,0 1,1-1,-1 1,1-1,-1 1,0 0,1-1,-1 1,1-1,-1 1,1 0,-1-1,1 1,0 0,-1-1,1 1,-1 0,1 0,0 0,-1 0,1 0,-1 0,1-1,0 1,-1 0,1 1,0-1,-1 0,1 0,-1 0,1 0,0 0,-1 1,1-1,-156-108,137 92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9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30,'5'14,"0"0,-1 0,-1 1,0 0,-1-1,0 1,-1 0,-1 2,1 6,-1 20,-3 0,-1 0,-2-1,-2 1,-2-1,-1-1,-3 2,-35 157,25-89,24-110,-1 1,1 0,0-1,-1 1,1 0,0 0,0-1,0 1,1 0,-1-1,0 1,1 0,-1-1,1 1,-1 0,1-1,0 1,-1-1,1 1,0-1,0 1,0-1,1 0,-1 1,0-1,0 0,1 0,-1 0,0 0,1 0,-1 0,1 0,0-1,-1 1,1-1,0 1,-1-1,1 1,0-1,-1 0,1 0,0 0,0 0,-1 0,1 0,0 0,-1-1,1 1,0 0,-1-1,1 0,0 1,-1-1,1 0,-1 0,1 0,-1 0,0 0,1 0,-1 0,0 0,0-1,0 1,0 0,1-1,33-42,-22 21</inkml:trace>
  <inkml:trace contextRef="#ctx0" brushRef="#br0" timeOffset="344.757">50 59,'89'-23,"196"-12,-35 37,-248-3,0 1,0-1,0 1,0 0,1 0,-1 0,0 0,0 0,0 0,0 1,0-1,0 1,0-1,1 1,-1 0,-1-1,1 1,0 0,0 1,0-1,0 0,-1 0,1 1,-1-1,1 1,-1 0,1-1,-1 1,0 0,0 0,0-1,0 1,0 0,0 0,-1 0,1 0,-1 1,1-1,-1 0,0 0,1 0,-1 0,0 0,-1 0,1 1,0-1,-1 0,1 1,-24 25,9-17</inkml:trace>
  <inkml:trace contextRef="#ctx0" brushRef="#br0" timeOffset="614.128">21 425,'24'5,"32"1,11 0,4-1,-5-1,-10-2,-9-1,-7 0,-7-1,-3-1,-3-4,0-1,-1-1,1 2,-5 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1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 0,1-1,0 1,0-1,0 1,0-1,0 0,0 0,0 0,0 0,0 0,0 0,0 0,1-1,-1 1,0-1,1 0,-1 1,0-1,1 0,-1-1,1 1,0 0,196 3,-1-31,-142 27,-32 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1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0,'24'5,"17"1,8 0,-2-1,-2-2,-5-1,-4 0,-4-2,-7-5,-3-1,0 0,-4 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3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11 719,'-4'-22,"1"0,1 1,1-1,1 0,0 0,2 0,1 0,1 0,0 1,2 0,0 0,2 0,0 1,1 0,1 0,1 1,7-8,0-3,2 1,1 1,1 0,1 2,1 1,2 1,0 1,1 1,2 1,0 2,12-6,-38 23,-1 1,1-1,-1 0,1 1,-1 0,1 0,0 0,0 0,-1 0,1 0,0 1,0 0,0-1,0 1,0 0,0 0,-1 1,1-1,0 0,0 1,0 0,0 0,-1 0,1 0,0 0,-1 0,1 1,-1-1,1 1,-1 0,0 0,0 0,1 0,-1 0,-1 0,1 0,0 1,-1-1,1 1,-1-1,1 1,-1 0,0-1,0 3,2 6,0 0,-1 1,0-1,-1 1,0 0,-1-1,0 1,-1 0,0 0,-1-1,0 1,-3 8,-7 51,6 52,6-122,0 0,0-1,1 1,-1 0,0 0,0 0,1-1,-1 1,1 0,-1 0,1-1,-1 1,1 0,-1-1,1 1,0-1,-1 1,1-1,0 1,0-1,-1 1,1-1,0 0,0 1,0-1,-1 0,1 0,0 1,0-1,0 0,0 0,0 0,-1 0,1 0,0 0,0 0,0-1,0 1,-1 0,1 0,0-1,0 1,0 0,-1-1,1 1,0-1,0 1,-1-1,1 0,-1 1,1-1,0 1,-1-1,1 0,-1 0,1 1,-1-1,0 0,40-41,-39 41,259-273,-151 177,-109 96,1 1,-1-1,1 0,-1 1,1-1,-1 1,1-1,-1 0,1 1,-1-1,1 1,0-1,-1 1,1 0,0-1,0 1,-1 0,1-1,0 1,0 0,-1 0,1 0,0 0,0 0,0 0,-1 0,1 0,0 0,0 0,-1 0,1 0,0 0,0 1,0-1,-1 0,1 1,0-1,-1 0,1 1,0-1,-1 1,1-1,-1 1,1-1,0 1,-1 0,1-1,-1 1,0 0,1-1,-1 1,0 0,1-1,-1 1,0 0,0 0,1-1,-1 1,0 0,0 0,0 0,0 0,-4 52,4-53,-2 12,-3 9,1 0,2 0,0 1,1-1,1 1,1-1,2 14,3-5,-2-1,2-1,0 0,2-1,1 0,1 0,1 0,4 3,-5-16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3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 1,'-57'15,"1"2,1 3,1 2,-52 29,94-44,1 1,-1 0,1 1,1 0,-1 0,2 1,-1 0,2 1,-6 7,10-13,1 1,0-1,0 0,0 1,1-1,0 1,0 0,0 0,1 0,0 0,0 0,0 0,1 0,0 0,0 0,0 0,1 0,0 0,0 0,1 0,0 0,1 5,-1-8,0 1,-1-1,1 1,1-1,-1 0,0 0,1 0,-1 0,1 0,0 0,0-1,0 1,0-1,1 0,-1 0,1 0,-1-1,1 1,0-1,-1 0,1 0,0 0,0 0,0-1,0 0,-1 1,1-1,4-1,2 0,0-1,0-1,0 1,0-1,0-1,0 0,-1 0,1-1,-1-1,3-1,17-16,0 0,-1-2,-2-1,0-2,-1-2,35-35,45-44,-105 109,1-1,0 1,0-1,-1 1,1-1,0 1,0-1,0 1,-1 0,1-1,0 1,0 0,0 0,0 0,0 0,0-1,0 1,-1 1,1-1,0 0,0 0,0 0,0 0,0 1,0-1,-1 0,1 1,0-1,0 0,0 1,-1-1,1 1,0 0,0-1,-1 1,1 0,-1-1,1 1,-1 0,1-1,-1 1,1 0,-1 0,1 0,-1 0,0-1,0 1,1 0,-1 0,0 0,0 0,0 0,0 0,0 0,0 0,4 60,-4-55,-1 8,1 1,1-1,1 0,0 1,1-1,0 0,1 0,0-1,2 1,-1-1,2 0,-1 0,2-1,0 0,0 0,1-1,1 0,-1 0,2-1,0-1,0 0,0 0,1-1,1 0,0-1,-8-5,0-1,1 1,-1-1,0-1,1 1,0-1,-1 1,1-1,-1-1,1 1,-1-1,1 0,-1-1,0 1,1-1,-1 0,0 0,0-1,0 1,-1-1,4-2,10-7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4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0 238,'6'-4,"0"1,0 0,0 0,1 1,-1-1,0 2,1-1,-1 1,1 0,0 0,0 1,-1-1,1 2,7-2,423-2,-240 3,-197 0,1 1,-1-1,1 0,0 0,-1 1,1-1,-1 0,1 0,0 0,-1 1,1-1,0 0,-1 0,1 0,0 0,-1 0,1 0,0-1,-1 1,1 0,0 0,-1 0,1-1,0 1,-1 0,1-1,-1 1,1 0,-1-1,1 1,-1-1,1 1,-1-1,1 1,-1-1,1 1,-1-1,0 1,1-1,-1 0,0 1,0-1,1 1,-1-1,0 0,0 1,0-1,0 0,0 1,0-1,0 0,0 1,0-1,0 0,0 0,-27-29,26 29,-134-120,114 99,2 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42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0,'139'25,"-62"-20,-78-5,1 0,0 0,-1 1,1-1,0 0,-1 0,1 0,0 1,-1-1,1 0,0 0,0 1,-1-1,1 0,0 1,0-1,0 0,0 1,-1-1,1 0,0 1,0-1,0 1,0-1,0 0,0 1,0-1,0 0,0 1,0-1,0 1,0-1,0 0,0 1,1-1,-1 0,0 1,0-1,0 0,0 1,1-1,-1 0,0 1,0-1,1 0,-1 0,0 1,0-1,1 0,-1 0,1 1,-40 12,39-13,-260 86,-110 41,317-97,52-30,0 1,0 0,0-1,0 1,0 0,1 0,-1 0,0 0,0 0,1 0,-1 0,0 0,1 0,-1 0,1 0,0 0,-1 0,1 0,0 0,0 1,-1-1,1 0,0 0,0 0,0 1,1-1,-1 0,0 0,0 0,1 0,-1 0,0 1,1-1,-1 0,1 0,0 0,-1 0,1 0,0 0,-1 0,1-1,0 1,0 0,0 0,0-1,0 1,0 0,0 0,16 7,-1-1,1 0,0-1,0-1,1 0,0-1,0-1,0-1,0-1,0 0,0-1,8-2,163 11,-84 14,-104-23,0 1,0 0,0-1,0 1,0 0,-1 0,1 0,0 0,0-1,-1 1,1 0,0 0,-1 0,1 0,-1 1,0-1,1 0,-1 0,0 0,0 0,1 0,-1 0,0 1,0-1,0 0,0 0,-1 0,1 0,0 1,0-1,-1 0,1 0,-1 0,1 0,-1 0,1 0,-1 0,0 0,1 0,-1 0,0 0,0 0,-36 38,-154 56,-204 109,388-199,-1 1,1 0,0 0,0 0,0 0,1 1,0 0,1 1,-1 0,-2 4,7-9,0-1,-1 1,1-1,0 1,1 0,-1-1,0 1,1 0,-1-1,1 1,0 0,0 0,0 0,0-1,0 1,1 0,-1 0,1-1,0 1,0 0,0-1,0 1,0-1,0 1,1-1,-1 0,1 1,0-1,0 0,0 0,0 0,0 0,0-1,0 1,0 0,3 0,10 4,0 0,0-2,0 0,0 0,1-1,0-1,-1-1,1 0,0-1,0-1,0 0,-1-2,1 1,-1-2,1 0,-1-1,0 0,-1-1,1-1,-1-1,45-11,66-18,-101 33</inkml:trace>
  <inkml:trace contextRef="#ctx0" brushRef="#br0" timeOffset="844.599">932 988,'-2'-1,"1"-1,0 1,-1 0,1-1,0 1,-1-1,1 0,0 1,0-1,1 0,-1 0,0 1,0-1,1 0,-1 0,1 0,0 0,-1 0,1 0,0 0,0 0,0 0,1 0,-1 0,0 0,3-14,-1 0,2 1,0 0,1-1,1 2,0-1,0 1,2 0,0 0,0 1,2 0,-1 0,9-7,11-11,1 1,2 2,1 1,18-11,-38 29,-6 3,0 1,0 0,1 0,0 0,0 1,0 0,0 0,1 1,-1 1,9-3,-14 6,-1 1,0-1,1 0,-1 1,0-1,0 1,0 0,0 0,0 0,0 0,-1 0,1 0,-1 0,1 1,-1-1,0 0,0 1,0-1,0 1,-1-1,1 1,0 0,-1-1,0 1,0 0,0-1,0 1,0 0,0-1,-1 1,1 0,-1-1,0 1,0-1,0 1,0-1,0 1,0-1,-1 1,-4 20,3-15,0-1,0 1,0 0,1 0,0 0,1 0,0 1,0-1,1 0,0 1,0-1,1 0,0 0,0 1,1-1,0 0,1 0,0 0,0-1,0 1,1-1,0 0,4 5,-5-10,0 0,0 0,0-1,1 1,-1-1,1 0,-1 0,0 0,1 0,0-1,-1 1,1-1,-1 0,1 0,0 0,-1-1,1 1,-1-1,1 0,-1 0,1 0,-1 0,0-1,1 1,-1-1,0 0,1-1,78-69,-63 52,133-129,-24 28,-128 122,0 0,0-1,0 1,0 0,0-1,0 1,1 0,-1 0,0-1,0 1,1 0,-1-1,0 1,1-1,-1 1,0 0,1-1,-1 1,1-1,-1 1,1-1,-1 1,1-1,0 0,-1 1,1-1,-1 0,1 1,0-1,-1 0,1 0,0 1,0-1,-1 0,1 0,0 0,-1 0,1 0,0 0,-1 0,1 0,0 0,0-1,-1 1,1 0,0 0,-1-1,1 1,-1 0,1-1,0 1,-1 0,1-1,-1 1,1-1,-1 1,1-1,-1 1,1-1,-1 0,0 1,1-1,-6 315,11-208,11-88,-6-18</inkml:trace>
  <inkml:trace contextRef="#ctx0" brushRef="#br0" timeOffset="1096.994">2175 847,'-10'34,"-3"15,1 5,2-3,3-14,3-13</inkml:trace>
  <inkml:trace contextRef="#ctx0" brushRef="#br0" timeOffset="1463.843">2231 451,'0'10,"0"7,5 2,1-8,5-5,0-9,-6-4,-9 0,1 0,1 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4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1,'48'5,"40"1,14 1,0-2,-9-2,-9-1,-10 0,-13-2,-12 0,-9 0,-7 0,-4-1,-3 1,-5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12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0 367,'103'-14,"0"3,1 6,87 6,-101 0,47-26,-152 26,3 5</inkml:trace>
  <inkml:trace contextRef="#ctx0" brushRef="#br0" timeOffset="294.835">0 621,'29'0,"23"0,9 0,2-4,-3-3,-9 1,-2 2,-5 0,-5 2,-5 1,-3 0,-2 1,-1 1,-1-1,-4 5,-2 1,-4 0</inkml:trace>
  <inkml:trace contextRef="#ctx0" brushRef="#br0" timeOffset="1046.078">564 1,'105'94,"-70"-64,1-1,1-2,2-2,21 11,98 67,-156-101,1-1,-1 0,1 0,-1 0,1 0,-1 0,0 0,0 1,0-1,0 1,0 0,0-1,0 1,0 0,-1 0,1 0,-1 0,1 1,-1-1,0 0,0 1,0-1,0 0,0 1,0-1,-1 1,1 0,-1-1,0 1,0-1,0 1,0-1,0 1,-1 0,1-1,-1 1,1-1,-1 1,0-1,0 0,0 1,-1-1,1 0,0 0,-2 2,-166 102,-81 52,70-22,171-128,2-4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17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52,'-7'-6,"1"1,0 0,-1 0,0 1,0 0,-1 0,1 1,-1 0,0 0,1 0,-1 1,0 1,-1-1,1 1,0 1,0-1,0 1,-1 1,1-1,0 2,0-1,-4 2,-10 3,0 0,0 2,1 1,0 0,1 1,0 2,-10 7,20-12,0 1,1-1,0 2,1-1,-1 1,2 0,-1 1,2 0,-1 0,1 0,1 1,-1 0,2 0,0 1,0-1,1 1,1-1,-1 1,2 0,0 0,0 0,1 0,1 0,0 0,1 0,0 0,0 0,2 0,-1-1,3 4,0 1,1 0,1 0,0-1,1-1,0 1,2-1,-1-1,2 0,0-1,0 0,5 3,-9-8,1-1,-1 0,1-1,0 1,1-2,-1 1,1-2,0 1,0-1,0 0,0-1,1-1,-1 1,1-2,-1 1,6-2,3 0,1-1,-1-1,0-1,0-1,0 0,0-2,-1 0,0-1,0 0,9-8,-9 6</inkml:trace>
  <inkml:trace contextRef="#ctx0" brushRef="#br0" timeOffset="495.965">1271 137,'-17'-2,"1"0,-1 2,0-1,0 2,0 1,1 0,-1 0,1 2,-11 3,24-6,-13 5,0 0,1 1,0 1,0 0,1 1,0 1,0 0,1 0,0 2,1 0,1 0,0 1,0 0,2 1,-1 0,2 1,0-1,0 2,2-1,0 1,1 0,0 0,1 1,0 8,2-21,1 0,1 1,-1-1,0 0,1 0,0 1,0-1,0 0,1 0,-1 1,1-1,0 0,0 0,0 0,1 0,-1 0,1 0,0 0,1-1,-1 1,0-1,1 1,0-1,0 0,0 0,0 0,0 0,1-1,-1 1,1-1,-1 0,1 0,0 0,0-1,0 1,0-1,3 1,10-2,0-1,0-1,-1 0,1-1,-1-1,1-1,-1 0,0-1,-1-1,0 0,0-1,0 0,-1-2,0 1,-1-2,0 0,-1 0,0-1,5-8,163-181,-180 200,0 0,1 0,-1-1,1 1,-1 0,1 0,0 0,-1 0,1 0,0 0,0 0,0 0,-1 0,1 0,0 1,0-1,1 0,-1 1,0-1,0 0,0 1,0 0,0-1,1 1,-1 0,0-1,0 1,1 0,-1 0,0 0,0 0,1 0,-1 0,0 0,0 1,1-1,-1 0,0 1,0-1,0 1,0-1,1 1,-1 0,0-1,0 1,0 0,0 0,-1 0,1 0,0 0,0 0,0 0,-1 0,1 0,0 0,-1 0,1 0,-1 1,-13 76,7-51</inkml:trace>
  <inkml:trace contextRef="#ctx0" brushRef="#br0" timeOffset="997.69">1553 560,'173'-212,"-57"40,-116 172,1 1,-1-1,0 1,0-1,0 1,0-1,0 0,1 1,-1-1,0 1,0-1,1 0,-1 1,0-1,1 0,-1 1,0-1,1 0,-1 0,0 1,1-1,-1 0,1 0,-1 0,0 1,1-1,-1 0,1 0,-1 0,1 0,-1 0,1 0,-1 0,0 0,1 0,-1 0,1 0,-1 0,1 0,-1-1,0 1,1 0,-1 0,1 0,-1-1,0 1,1 0,-1 0,1-1,-1 1,0 0,0-1,1 1,-1 0,0-1,0 1,1 0,-1-1,0 1,0-1,0 1,1-1,-1 1,0 0,0-1,0 1,0-1,0 1,0-1,0 0,3 38,-3-32,-2 49,0-41,0 0,1 0,1 0,1 0,0 0,0 0,1 0,1-1,0 1,0 0,2-1,3 8,-3-16,0 0,0 0,0-1,1 0,0 0,-1 0,1 0,0-1,0 0,0-1,0 1,1-1,-1 0,0-1,1 1,-1-1,0 0,1-1,-1 0,0 0,0 0,1-1,-1 0,0 0,-1 0,1-1,0 0,-1 0,1 0,-1-1,0 0,0 0,1-1,20-21,0-2,-2-1,0 0,-3-2,0-1,-2 0,2-8,-13 26,-1-1,0 0,0 0,-2 0,0-1,-1 0,0 0,-1-3,-1-5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1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329 114,'-16'5,"1"2,0 0,0 1,1 0,0 1,1 0,0 2,0-1,-5 8,8-9,-7 4,2 1,0 0,1 2,0 0,1 0,1 1,0 0,2 1,0 1,1 0,0 0,2 0,0 1,-1 10,8-27,0 0,-1 1,1-1,0 1,1-1,-1 0,0 0,1 1,0-1,0 0,0 0,0 1,1-1,-1 0,1 0,-1-1,1 1,0 0,0 0,1-1,-1 0,0 1,1-1,0 0,-1 0,1 0,0 0,0-1,0 1,0-1,0 0,0 0,1 0,-1 0,0 0,0-1,1 0,-1 1,0-1,1 0,-1-1,1 1,-1 0,0-1,0 0,1 0,-1 0,2-1,18-6,0-1,0-1,-1-1,0-1,-1-1,0-1,-1-1,-1 0,0-2,-1 0,-1-1,10-13,-8 11,132-140,-148 156,-3 3,1-1,-1 1,1 0,-1-1,1 1,0-1,0 1,0 0,0 0,0-1,0 1,0 0,0 0,0 0,0 0,1 0,-1 0,0 0,1 1,-1-1,1 1,-1-1,1 0,-1 1,1 0,-1-1,1 1,-1 0,1 0,-1 0,1 0,0 0,-1 0,1 1,-1-1,1 0,-1 1,1-1,-1 1,0 0,1-1,-1 1,1 0,-1 0,0 0,0 0,36 132,-33-115,0 0,2-1,0 0,1-1,0 1,2-1,-1-1,3 1,-9-12,1 0,0 0,0 0,0-1,0 1,1-1,0 0,-1 0,1 0,0-1,0 1,1-1,-1 0,0 0,1 0,-1-1,1 0,0 0,-1 0,1 0,0-1,0 1,-1-1,1-1,0 1,0-1,0 1,-1-1,1-1,-1 1,1-1,1 0,15-9,-1-1</inkml:trace>
  <inkml:trace contextRef="#ctx0" brushRef="#br0" timeOffset="333.81">1429 1,'-50'18,"0"3,2 3,0 1,-31 23,77-47,-1-1,1 1,0 0,-1 0,1 1,0-1,0 0,0 1,0 0,0-1,0 1,0 0,0 0,1 0,-1 0,1 0,-1 0,1 1,0-1,0 0,0 1,0-1,0 1,1-1,-1 1,1-1,-1 1,1-1,0 1,0-1,0 1,1 0,-1-1,0 1,1-1,0 1,0-1,0 1,0-1,1 2,5 1,0 0,1-1,-1 1,1-2,0 1,1-1,-1 0,1-1,-1 0,1 0,2-1,53 17,-60-17,0 1,-1-1,1 1,0 0,-1 1,1-1,-1 0,0 1,0 0,0 0,0 0,0 0,-1 0,1 0,-1 1,0-1,0 1,0 0,0 0,-1-1,0 1,0 0,0 0,0 0,0 0,-1 1,0-1,0 0,0 0,0 0,-1 0,1 0,-1 0,0 0,0 0,-1 0,1 0,-1 0,-3 5,-1-1,1 0,-2 0,1 0,-1-1,0 0,-1-1,1 1,-1-1,-1-1,1 1,-1-1,0-1,-9 4,-18 11,31-15,0-1,-1 1,1-2,-1 1,0 0,0-1,0 0,0-1,0 1,0-1,-1 0,1-1,0 0,-2 0,-8-4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190 367,'10'-3,"10"-4,-30 14,-18 7,-55 41,82-54,0 1,0-1,0 1,1-1,-1 1,0-1,1 1,0-1,-1 1,1-1,0 1,0 0,-1-1,1 1,1-1,-1 1,0 0,0-1,1 1,-1-1,0 1,1 0,0-1,-1 1,1-1,0 0,0 1,0-1,0 0,0 1,0-1,0 0,0 0,0 0,1 0,-1 0,0 0,1 0,-1 0,1-1,-1 1,1-1,67 30,-68-30,36 10,-33-10,1 0,-1 0,1 0,-1 1,1 0,-1 0,1 0,-1 1,0-1,1 1,-1 0,0 0,0 1,0-1,-1 1,1 0,-1 0,1 0,-1 0,0 1,0-1,-1 1,1 0,-1 0,1 0,-1 0,-1 0,1 0,0 1,-1-1,0 0,0 1,0 0,-3 6,0-1,-1 0,0 0,-1 0,0 0,-1 0,0-1,0 1,-1-1,0-1,0 1,-1-1,0 0,-1 0,0-1,0 0,-1-1,1 0,-1 0,-1-1,1 0,-9 3,-23 19,-69 23,110-49,-1-1,0 1,1-1,-1 0,0 1,1-1,-1 0,0 1,1-1,-1 0,0 0,0 0,1 1,-1-1,0 0,0 0,1 0,-1 0,0 0,0-1,0 1,1 0,-1 0,0 0,1-1,-1 1,0 0,1-1,-1 1,0 0,1-1,-1 1,0-1,1 1,-1-1,1 0,-1 1,1-1,0 1,-1-1,1 0,-1 1,1-1,0 0,0 0,-1 1,1-1,0 0,0 0,0 1,0-1,0 0,0 0,0 1,0-1,0 0,0 0,0 1,1-1,-1 0,0 0,1 0,23-43,-8 25,-2 2</inkml:trace>
  <inkml:trace contextRef="#ctx0" brushRef="#br0" timeOffset="362.949">839 0,'1'67,"-13"200,-32 32,30-225,-2 68,23-114,-7-28,0-1,0 1,0 0,0-1,0 1,0 0,0-1,0 1,0 0,0-1,1 1,-1 0,0-1,0 1,0 0,0 0,0-1,1 1,-1 0,0-1,0 1,0 0,1 0,-1-1,0 1,0 0,1 0,-1 0,0 0,1-1,-1 1,0 0,0 0,1 0,-1 0,0 0,1 0,-1 0,0 0,1 0,-1 0,0 0,1 0,-1 0,0 0,1 0,-1 0,0 0,1 0,-1 0,0 0,1 1,-1-1,0 0,0 0,1 0,-1 1,0-1,0 0,1 0,-1 1,0-1,0 0,0 0,1 1,-1-1,4-14</inkml:trace>
  <inkml:trace contextRef="#ctx0" brushRef="#br0" timeOffset="595.507">586 451,'28'10,"39"3,18-1,-2-2,-5-8,-6-4,-10-1,-11-1,-10 0,-6 2,-5 0,-3 1,-1 1,-5-1</inkml:trace>
  <inkml:trace contextRef="#ctx0" brushRef="#br0" timeOffset="929.364">1234 621,'23'4,"0"0,0-2,0-1,0-1,0 0,0-2,0-1,0-1,0 0,-1-2,0-1,0-1,-1 0,18-11,-35 17,-1-1,0 1,0-1,0 0,-1 0,1 0,0 0,-1-1,0 1,0-1,0 1,0-1,-1 0,0 0,1 1,-1-1,0 0,-1 0,1 0,-1-1,0 1,0 0,0 0,0 0,-1 0,0 0,0 0,0 0,0 0,0 0,-1 1,0-1,0 0,0 1,0-1,0 1,-1 0,1 0,-1 0,0 0,0 0,0 1,0-1,-1 1,1 0,-1 0,1 0,-1 0,0 1,-2-2,-3 1,1-1,-1 1,1 1,-1 0,0 0,0 0,0 1,1 1,-1-1,0 1,0 1,1 0,-1 0,1 1,-1 0,1 0,0 1,0 0,1 0,-1 1,1 0,-1 0,-7 6,1 1,0 0,1 1,0 1,1 0,0 0,1 1,1 0,1 1,-2 4,7-13,0 1,0 0,0 0,1 1,1-1,-1 1,1 0,1-1,0 1,0 0,0 0,1 0,1 0,-1-1,1 1,1 0,0 0,0-1,1 1,0-1,0 0,1 1,0-2,0 1,1 0,0-1,1 0,-1 0,1-1,0 1,1-1,0 0,0-1,1 1,9 1,0 0,1-2,0 1,0-2,1-1,-1 0,1-1,-1-1,1-1,11-1,0 1</inkml:trace>
  <inkml:trace contextRef="#ctx0" brushRef="#br0" timeOffset="1382.506">1884 762,'-14'23,"28"-30,113-120,6-8,-133 134,1 0,-1 0,1 0,-1 0,1 0,-1 0,1 0,0 0,-1 0,1 0,0 1,0-1,-1 0,1 0,0 1,0-1,0 1,0-1,0 1,0-1,0 1,0-1,0 1,0 0,0 0,0 0,1-1,-1 1,0 0,0 0,0 1,0-1,0 0,0 0,0 0,0 1,0-1,0 0,0 1,0-1,0 1,0 0,0-1,0 1,0 0,0-1,0 1,-1 0,1 0,0 0,-1 0,1-1,0 1,-1 0,1 0,7 51,-9-48,0 0,1 0,0-1,-1 1,2 0,-1 0,0 0,1-1,-1 1,1 0,0-1,1 1,-1-1,0 1,1-1,0 1,0-1,0 0,0 0,0 0,1 0,-1 0,1-1,0 1,0-1,0 0,0 1,0-1,1-1,-1 1,0 0,1-1,0 0,-1 0,1 0,0 0,3 0,9-2,0-1,1 0,-1-2,-1 0,1 0,0-2,-1 0,0 0,2-3,53-19,-48 19,-21 7,1 1,0-1,0 1,0-1,0 1,0 0,1 0,-1 0,0 0,1 0,-1 0,0 1,1-1,-1 1,1 0,-1-1,1 1,-1 0,1 0,-1 1,0-1,1 1,-1-1,1 1,-1 0,0-1,1 1,-1 1,0-1,0 0,0 0,0 1,0-1,0 1,0 0,0-1,-1 1,1 0,0 1,7 81,-10-77,0-1,1 1,0 0,0-1,1 1,0 0,0-1,0 1,1-1,0 0,0 1,0-1,1 0,0 0,1 0,-1-1,1 1,2 1,9 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455 110,'-7'-9,"0"0,-1 0,0 1,-1 0,0 1,0 0,0 0,-1 1,0 0,0 0,-1 1,1 1,-1 0,0 0,-1 1,1 1,0 0,-1 0,1 1,-1 0,1 1,-1 1,0 0,1 0,-1 1,1 0,0 1,-9 4,6 0,0 2,1-1,0 2,0 0,1 0,0 1,1 0,-1 2,9-9,-1 1,1-1,0 0,0 1,1 0,-1 0,1 0,0 0,1 0,-1 0,1 0,0 1,0-1,0 1,1-1,0 0,0 1,0-1,1 1,0-1,0 0,0 1,1-1,0 0,0 2,1-2,0 0,0-1,1 1,0-1,-1 1,2-1,-1 0,0 0,1-1,-1 1,1-1,0 0,0-1,1 1,-1-1,0 0,1 0,-1-1,1 1,0-1,0 0,-1-1,2 1,134-12,-110 1,0-1,-1-2,-1-1,0-1,0-2,-2-1,10-9,-35 25,0 1,0-1,0 1,0-1,0 1,0 0,0 0,1 0,-1 0,0 0,1 0,-1 0,1 1,-1-1,0 1,1 0,-1 0,1 0,-1 0,1 0,-1 1,1-1,-1 1,1-1,-1 1,0 0,1 0,-1 0,0 0,0 0,0 1,0-1,0 1,1 0,31 32,-27-26,0-1,0 1,1-1,-1-1,2 1,-1-1,1-1,0 0,0 0,2 0,10 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5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0 211,'15'56,"-2"0,-3 1,2 52,-20 3,8-113,0 1,0 0,0-1,0 1,0 0,-1 0,1-1,0 1,0 0,0 0,0-1,0 1,0 0,0 0,0-1,-1 1,1 0,0 0,0-1,0 1,-1 0,1 0,0 0,0 0,-1-1,1 1,0 0,0 0,-1 0,1 0,0 0,0 0,-1 0,1-1,0 1,0 0,-1 0,1 0,0 0,-1 0,1 0,0 1,0-1,-1 0,1 0,0 0,-1 0,1 0,-4-33,7-4,0-1,3 1,1 0,2 1,1-1,2 2,2 0,1 0,8-11,-14 24,2 1,0 0,1 1,1 1,1 0,0 0,14-12,-27 30,0 0,0 0,-1 0,1 0,0 0,0 0,0 0,0 0,0 0,1 0,-1 1,0-1,0 0,0 1,1-1,-1 1,0 0,0-1,1 1,-1 0,0 0,1 0,-1 0,1 0,-1 0,0 0,1 0,-1 0,0 1,0-1,1 1,-1-1,0 1,0-1,1 1,-1 0,0-1,0 1,0 0,0 0,0 0,0 0,0 0,0 0,-1 0,1 0,0 0,-1 1,1-1,0 0,16 68,7 52,-15-95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80,'-1'-2,"0"0,-1 0,1 0,-1 0,1 1,-1-1,0 1,0-1,0 1,0 0,0-1,0 1,0 0,0 0,0 1,0-1,-1 0,1 1,0-1,-1 1,1 0,0 0,-1 0,1 0,-2 0,1 0,-6-2,0 1,0 1,-1 0,1 0,0 0,0 1,0 1,-1-1,1 2,1-1,-1 1,0 1,1-1,-8 5,14-6,1-1,-1 0,1 1,0-1,-1 1,1-1,0 1,0 0,0 0,0-1,0 1,0 0,1 0,-1 0,1 0,-1 0,1 0,0 0,-1 0,1 0,0 0,0 0,1 0,-1 0,0 0,1 0,-1 0,1 0,0 0,-1 0,1-1,0 1,0 0,0 0,1-1,-1 1,0-1,1 1,56 61,-55-61,5 6,1-3,-1 1,0 1,0 0,-1 0,0 0,0 1,-1 0,0 0,0 1,-1-1,0 1,-1 0,0 1,0-1,-1 1,0 0,0 0,0 10,-3-16,-1-1,1 1,-1-1,1 1,-1 0,-1-1,1 0,0 1,-1-1,1 0,-1 1,0-1,0 0,-1-1,1 1,-1 0,1 0,-1-1,0 0,0 1,0-1,0 0,0-1,0 1,0 0,-1-1,1 0,-101 27,97-27,-7 3,0-2,0 0,0-1,0 0,-1-1,1-1,0 0,-10-2,24 2,1 1,-1 0,0 0,1 0,-1-1,0 1,1 0,-1 0,0-1,0 1,1 0,-1-1,0 1,0 0,1-1,-1 1,0 0,0-1,0 1,0 0,0-1,0 1,0-1,1 1,-1 0,0-1,0 1,0-1,-1 1,1 0,0-1,0 1,0-1,0 1,0 0,0-1,-1 1,1 0,0-1,0 1,0 0,-1-1,1 1,0 0,0 0,-1-1,1 1,0 0,-1 0,1-1,0 1,-1 0,1 0,0 0,-1 0,1-1,-1 1,1 0,14-4</inkml:trace>
  <inkml:trace contextRef="#ctx0" brushRef="#br0" timeOffset="715.904">1327 51,'-22'114,"18"-106,0-1,1 1,0 0,1 0,-1 1,1-1,1 0,0 1,0-1,1 1,0-1,0 1,1-1,0 1,0-1,1 1,0-1,1 0,0 0,0 0,0 0,1-1,0 1,1-1,0 0,5 6,-7-10,1-1,-1 1,1 0,0-1,0 0,0 0,0 0,0 0,0-1,0 0,0 1,1-2,-1 1,1 0,-1-1,0 0,1 0,-1 0,1 0,-1-1,0 0,1 0,-1 0,0 0,0-1,0 0,0 0,0 0,0 0,2-2,104-94,-94 81,204-241,-197 236,-9 41,-19 306,6-226,-13 195,8-273,4 0,-2-1,0 0,-1-1,-1 1,-1 0,-1-1,-1 0,0-1,-1 1,-1-1,-1-1,-1 0,0 0,-1-1,-1 0,0-1,-1-1,-7 6,-75 23,93-42,0 0,0 0,0-1,0 1,0-1,0 1,-1-1,1 0,0-1,0 1,0 0,0-1,-1 0,1 1,0-1,0-1,0 1,1 0,-1-1,0 1,0-1,1 0,-1 0,1 0,-1 0,1 0,0-1,0 1,0-1,0 1,0-2,1-5,-1-1,1 0,1 0,0 1,0-1,1 0,0 0,1 0,0 1,0-1,1 1,0-1,1 1,0 0,1 1,-1-1,2-1,-2 3,142-275,-128 250</inkml:trace>
  <inkml:trace contextRef="#ctx0" brushRef="#br0" timeOffset="18391.603">170 1321,'41'-11,"1"2,0 1,0 2,0 3,1 1,0 1,35 6,30 29,-108-34,1 0,-1 1,1-1,-1 0,1 0,-1 0,1 0,0 0,-1 1,1-1,-1 0,1 0,-1 0,1 0,-1 0,1-1,-1 1,1 0,-1 0,1 0,-1 0,1 0,-1-1,1 1,-1 0,1-1,-1 1,1 0,-1-1,1 1,-1 0,0-1,1 1,-1-1,0 1,1-1,-1 1,0 0,0-1,0 1,1-1,-1 0,0 1,0-1,0 1,0-1,0 1,0-1,0 1,0-1,0 1,0-1,0 1,0-1,0 0,-1 1,1-1,0 1,0-1,0 1,-1 0,1-1,-19-32,-145-122,155 145,5 4</inkml:trace>
  <inkml:trace contextRef="#ctx0" brushRef="#br0" timeOffset="18740.014">0 898,'24'5,"23"1,7 0,5-1,-3-2,-2-1,-4-1,-7 0,-6 4,-4 1,-3 0,-2-1,0-2,-1-1,0 4,0 1,-4-1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3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6830 256,'0'0</inkml:trace>
  <inkml:trace contextRef="#ctx0" brushRef="#br0" timeOffset="-216.129">6859 820,'0'38,"0"18,5-1,1-9</inkml:trace>
  <inkml:trace contextRef="#ctx0" brushRef="#br0" timeOffset="234.499">7113 1187,'-5'-29,"4"-28,1-10,1 2,5 7,2 9,4 12,0 8,3 9,-2 3,3 5,2-1,4 6,-2 5</inkml:trace>
  <inkml:trace contextRef="#ctx0" brushRef="#br0" timeOffset="502.445">7564 904,'42'-34,"-1"-3,-3-1,-1-2,-1-2,12-22,-25-11,-23 72,0 1,-1 0,1 0,-1 0,1 0,-1 0,0 1,0-1,0 0,0 0,0 0,0 1,-1-1,1 1,0-1,-1 1,1-1,-1 1,0 0,1-1,-1 1,0 0,0 0,0 1,0-1,0 0,0 1,0-1,0 1,0-1,0 1,0 0,0 0,0 0,0 0,0 0,-10 2,1 0,-1 1,1 0,0 0,0 1,0 1,1 0,0 0,0 1,0 1,0-1,1 1,0 1,1 0,-4 4,0-1,0 0,1 1,0 0,1 1,1 0,0 1,0 0,1 0,1 1,1 0,0 0,1 0,0 1,2 0,0 0,0 0,1 0,1 0,1 1,1-1,0 0,1 0,0 0,4 9,-4-19,1 1,1-1,0 0,-1 0,2 0,-1-1,1 1,0-1,0 0,0-1,1 1,-1-1,1 0,0 0,1-1,-1 0,0 0,1 0,0-1,0 0,1 0,149 13,-132-15</inkml:trace>
  <inkml:trace contextRef="#ctx0" brushRef="#br0" timeOffset="-1395.332">4178 961,'59'-18,"0"-3,-1-2,26-16,39-31,-117 66,0 0,0-1,-1 0,1 0,-1 0,-1-1,1 1,-1-1,0 0,0-1,0 1,-1 0,0-1,-1 0,1 0,-1 0,-1 0,1-1,-2 4,0 0,0-1,0 1,-1 0,1 0,-1 0,0 0,0 0,-1 0,1 0,-1 0,0 0,0 1,0-1,0 1,-1-1,0 1,1 0,-1 0,0 0,0 0,-1 1,1-1,-1 1,1 0,-1 0,0 0,0 0,1 1,-1 0,0-1,-4 1,-5-3,-1 1,0 1,0 0,0 1,0 1,0 0,0 1,0 0,-4 2,-1 2,0 0,1 1,0 2,0-1,0 2,1 1,0 0,1 1,0 0,1 2,1 0,-1 0,2 1,0 1,-4 7,10-14,0 1,1 1,0-1,0 1,1 0,1 0,0 1,0 0,1-1,0 1,0 0,2 0,-1 1,1-1,1 0,0 0,1 1,0-1,1 0,0 0,0 0,1 0,1 0,0-1,0 1,6 8,-3-9,0 0,0-1,1 0,1-1,-1 1,1-2,1 1,-1-1,1-1,0 0,1 0,-1-1,1 0,0-1,1 0,-1-1,1 0,-1-1,1 0,4-1,10 2,1-2,0-2,0 0,0-2,0 0,-1-2,0-1,11-5,-1-1,-1-3,0-1,-1-1,-1-2,-1-1,26-22,-26 18</inkml:trace>
  <inkml:trace contextRef="#ctx0" brushRef="#br0" timeOffset="-999.823">4911 1045,'66'-50,"-3"-3,-2-3,9-14,-11 12,-58 58,0-1,-1 1,1 0,0-1,-1 1,1 0,0-1,-1 1,1 0,0 0,0 0,-1 0,1 0,0 0,0 0,-1 0,1 0,0 0,-1 0,1 0,0 0,0 0,-1 1,1-1,0 0,-1 1,1-1,0 0,-1 1,1-1,-1 1,1-1,0 1,-1-1,1 1,-1-1,0 1,1 0,-1-1,1 1,-1 0,0-1,0 1,1 0,-1-1,0 1,0 0,0 0,0-1,0 1,0 0,0-1,0 1,0 0,0 0,0 0,-1 53,1-48,-1 2,0 0,0 0,0 0,1-1,1 1,-1 0,1 0,1 0,-1-1,1 1,1-1,-1 1,1-1,1 0,-1 0,1 0,0-1,1 1,-1-1,2 0,-1 0,0-1,1 1,0-1,0 0,1-1,-1 0,1 0,0 0,3 0,0-1,1-1,0-1,0 0,0 0,0-1,0 0,0-1,0 0,0-1,0-1,-1 1,1-1,-1-1,0 0,0-1,0 0,0 0,-1-1,0 0,0-1,0-1,8-5,-1-1,-1-1,-1 0,0-1,-1-1,0 0,-1-1,-1 0,-1 0,4-13,6-53,-18 59</inkml:trace>
  <inkml:trace contextRef="#ctx0" brushRef="#br0" timeOffset="-628.984">6237 1,'2'2,"0"-1,0 1,0 0,0 0,-1 1,1-1,-1 0,0 0,0 1,0-1,0 1,0-1,0 1,0-1,-1 1,1-1,-1 1,0 0,0-1,0 3,-18 153,3 73,2-59,9 148,5-215,-1-116</inkml:trace>
  <inkml:trace contextRef="#ctx0" brushRef="#br0" timeOffset="-400.88">5786 678,'39'-4,"36"-3,10 1,1 1,-10 2,-8 1,-11 1,-10 0,-4 1,-4 0,-4 5,-3 2,-3-1,-5-1</inkml:trace>
  <inkml:trace contextRef="#ctx0" brushRef="#br0" timeOffset="-3836.129">481 57,'-52'532,"18"31,36-354,14-155,-5-81,-10 8</inkml:trace>
  <inkml:trace contextRef="#ctx0" brushRef="#br0" timeOffset="-3600.836">1 877,'43'-20,"43"-10,17-6,0 4,-13 2,-11 7,-15 6,-14 2,-10 4,-7 3,-4 3,-8 3</inkml:trace>
  <inkml:trace contextRef="#ctx0" brushRef="#br0" timeOffset="-3335.912">763 1356,'-3'-37,"2"0,2 0,1 0,1 0,3 1,0-1,3 1,3-6,-6 23,0 0,1 1,1 0,1 0,0 1,1 0,1 1,1 0,0 1,1 0,1 1,0 0,1 1,0 1,1 0,1 1,-1 1,2 1,-1 0,14-4,19 9,-31 8</inkml:trace>
  <inkml:trace contextRef="#ctx0" brushRef="#br0" timeOffset="-2983.918">1355 1017,'23'-10,"-1"-2,0-1,-1-1,0 0,-1-2,-1 0,-1-1,0-1,-1-1,7-11,-23 29,1 0,-1 0,1-1,-1 1,0 0,0-1,1 1,-1-1,0 0,0 1,-1-1,1 0,0 0,-1 0,1 1,-1-1,1 0,-1 0,0 0,0 0,0 0,0 0,0 0,0 0,0 0,-1 1,1-1,-1 0,1 0,-1 0,0 0,0 1,0-1,0 0,0 1,0-1,0 1,0-1,-1 1,1 0,-1-1,1 1,-1 0,1 0,-1 0,0 0,1 0,-1 0,0 1,0-1,-1 0,-11 1,1 1,0 1,-1 0,1 0,0 1,0 1,0 0,1 1,-1 1,1-1,0 2,1 0,-1 0,1 1,1 1,0-1,0 2,1-1,0 2,0-1,1 1,0 1,-3 3,1 0,1 1,0 0,1 0,1 1,0 0,1 0,1 1,1 0,0 0,2 0,-1 7,3-20,0-1,0 0,0 1,0-1,1 0,0 0,-1 0,2 0,-1 0,0 0,1 0,0 0,0 0,0 0,0-1,1 1,-1-1,1 0,0 0,0 0,0 0,1 0,-1 0,0-1,1 0,0 0,0 0,-1 0,1 0,0-1,0 0,3 1,139 11,-141-14,200-32,-142 18,-33 9</inkml:trace>
  <inkml:trace contextRef="#ctx0" brushRef="#br0" timeOffset="-2347.156">2202 848,'-221'123,"212"-119,0 1,1 0,0 0,0 1,0 0,0 0,1 1,0 0,0 0,1 1,0 0,1 0,-1 0,2 1,-1 0,1 0,0 0,1 0,0 1,-1 7,4-15,0 1,1-1,-1 1,1-1,-1 1,1-1,0 0,0 1,0-1,0 0,1 0,-1 0,1 0,-1 0,1 0,0 0,-1 0,1 0,0-1,0 1,0-1,0 1,1-1,-1 0,0 0,1 0,-1 0,0-1,1 1,-1 0,1-1,0 0,85 4,-64-9,-1-1,0-1,0 0,0-2,-1-1,-1-1,0-1,0 0,-1-2,-1 0,0-1,8-9,-21 18,-5 4,1 0,-1 0,0 0,0 0,1 0,-1 0,1 1,0-1,0 1,-1-1,1 1,0 0,0-1,0 1,0 0,1 0,-1 0,0 1,0-1,0 1,1-1,-1 1,0 0,1-1,-1 1,0 0,1 1,-1-1,0 0,1 1,-1-1,0 1,0 0,1 0,-1 0,0 0,0 0,0 0,0 0,1 2,22 57,17 25,-37-80,1 0,-1 0,1 0,0-1,0 0,1 0,-1-1,1 0,0 0,0 0,0-1,0 0,0 0,0-1,0 0,1 0,-1-1,1 0,-1 0,0 0,1-1,-1-1,0 1,0-1,0 0,0-1,0 1,4-3,12-7,1 0,-2-1,0-1,0-1,-2-1,1-1,8-10,10-17,-1-2,-3-1,-2-2,-1-1,-3-2,-3-1,-1 0,5-25,-11 31,-3-2,-2 1,-2-2,-2 0,-2 0,-3 0,-1-10,-3 57,0 0,0 0,-1 0,1 0,-1 0,1 0,-1 0,0 0,0 0,-1 0,1 0,-1 0,1 0,-1 0,0 1,0-1,0 0,0 0,-1 1,1-1,-1 0,0 1,1 0,-1-1,0 1,-1 0,1 0,0 0,0 0,-1 0,1 1,-1-1,0 1,0 0,1-1,-1 1,0 0,0 1,0-1,0 0,0 1,0 0,0 0,0 0,0 0,0 0,0 0,-2 2,-4 4,1 1,-1 0,2 0,-1 1,1 0,0 1,1-1,0 1,0 1,1-1,0 1,1 0,0 0,0 0,1 1,-1 6,-12 50,2 1,3 0,4 1,2 0,4 0,6 69,52 184,-38-266,-41-74,12 4</inkml:trace>
  <inkml:trace contextRef="#ctx0" brushRef="#br0" timeOffset="-2149.956">2597 651,'38'-5,"37"-1,16 0,-4-4,-6 0,-8 2,-12 1,-10 3,-10 2,-12 1</inkml:trace>
  <inkml:trace contextRef="#ctx0" brushRef="#br0" timeOffset="14791.336">141 2485,'154'-117,"-2"-60,-150 176,-1 0,0-1,0 1,1 0,-1 0,1 0,-1 0,1 0,-1 1,1-1,0 0,-1 1,1-1,0 1,-1 0,1-1,0 1,-1 0,1 0,0 0,0 0,-1 0,1 0,0 1,0-1,-1 1,1-1,0 1,-1 0,1-1,-1 1,1 0,-1 0,1 0,-1 0,0 0,1 1,-1-1,0 0,0 1,0-1,0 0,0 1,0-1,0 1,-1 0,1-1,0 1,-1 1,32 87,-13 23,-4 1,-5 0,-5 1,-9 92,4-179,-1 0,-1 0,-2 0,0 0,-2-1,-1 0,-2 0,0-1,-2 0,-11 20,21-43,0 0,0-1,0 1,-1 0,0-1,1 1,-1-1,0 1,0-1,0 0,-1 0,1 0,0 0,-1 0,1 0,-1-1,0 1,1-1,-1 0,0 0,0 0,0 0,0 0,0-1,0 1,0-1,0 0,0 0,0 0,0 0,0 0,0-1,0 0,0 1,0-1,0 0,0 0,0-1,1 1,-1 0,0-1,1 0,-1 0,1 0,0 0,0 0,-1 0,1 0,1-1,-1 1,0-1,0 0,-3-14,1 0,0-1,2 0,0 1,1-1,0 0,2 0,0 0,1 1,0-1,2 0,0 1,1 0,1 0,0 0,8-12,-11 20,26-84,3 1,5 2,3 1,5 3,3 1,4 3,15-15,-52 78,1 0,2 1,-1 0,2 2,0 0,1 1,1 1,0 1,5-1,-24 13,0-1,0 1,0 0,0 0,0 0,0 0,1 0,-1 1,0-1,1 1,-1-1,0 1,1 0,-1 0,0 0,1 0,-1 1,0-1,1 0,-1 1,0 0,0 0,1-1,-1 1,0 0,0 1,0-1,0 0,0 1,0-1,-1 1,1-1,0 1,-1 0,1 0,-1 0,0 0,1 0,-1 0,0 0,0 0,-1 0,1 0,0 1,-1-1,1 0,-1 1,0-1,1 2,-1 20,-1 0,-2 0,0 0,-1 0,-1-1,-1 1,-2-1,0-1,-1 1,-1-2,-1 1,-1-1,-1-1,-1 0,-1-1,0-1,-2 0,0-1,0-1,-2 0,-4 1,13-8,0 0,-1-1,0-1,-1 0,1 0,-1-1,-1 0,1-1,-1-1,0 0,0-1,-10 2,-23-15,33-3</inkml:trace>
  <inkml:trace contextRef="#ctx0" brushRef="#br0" timeOffset="15876.036">1722 2146,'-46'7,"0"2,1 1,0 3,1 2,1 1,0 3,1 1,-5 6,-55 59,98-81,0 0,0 1,1 0,0-1,0 1,0 1,1-1,0 0,0 1,0-1,0 1,1-1,0 1,0 0,1-1,0 1,0 0,0 0,0-1,1 1,1 3,1-3,0 0,1 0,0-1,0 0,0 0,1 0,0 0,0-1,0 1,0-1,1-1,-1 1,1-1,0 0,0 0,0-1,1 1,-1-2,1 1,-1-1,1 1,-1-2,1 1,0-1,-1 0,1 0,0-1,-1 0,1 0,-1-1,1 0,-1 0,1 0,-1-1,4-2,187-98,-18-37,-178 139,-1 0,1 1,0-1,0 1,0 0,0-1,0 1,0 0,0 0,0-1,0 1,-1 0,1 0,0 0,0 0,0 0,0 0,0 0,0 1,0-1,0 0,0 0,0 1,0-1,0 1,0-1,-1 1,1-1,0 1,0-1,-1 1,1 0,0-1,-1 1,1 0,0 0,-1-1,1 1,-1 0,1 0,-1 0,0 0,1 0,-1 0,0 0,0 0,0-1,1 1,-1 0,0 0,0 1,3 57,-3-52,-1 21,0-21,0-1,0 1,0-1,1 1,0-1,0 1,0-1,1 1,0-1,1 1,-1-1,1 0,0 0,1 1,-1-2,1 1,1 0,-1 0,1-1,0 0,0 0,0 0,1 0,0-1,-1 1,3 0,0-2,0 0,0-1,0 0,0 0,0-1,0 0,1 0,-1 0,0-1,1 0,-1-1,0 0,1 0,-1 0,0-1,0 0,0 0,0-1,0 0,3-2,7-4,0 0,0-2,-1 0,-1-1,0 0,0-1,2-5,14-13,-10 12,-2 0,0-2,-1 0,-1-1,-1 0,-1-2,-1 1,-1-2,-1 0,-1-2,-7 17,0 0,-1 0,0 0,0-1,-1 1,-1-1,0 0,0 1,-1-1,-1 0,0 0,0 1,-1-1,0 1,-1-1,0 1,-2-5,3 13,0 0,1 0,-1 0,0 1,0-1,0 0,0 1,0 0,0-1,-1 1,1 0,0 0,-1 1,1-1,-1 0,1 1,-1-1,1 1,-1 0,1 0,-1 0,1 0,-1 0,1 1,-1-1,1 1,-1-1,1 1,0 0,-1 0,1 0,0 0,0 1,0-1,-1 1,-68 59,64-54,2 0,-1 0,1 0,0 1,0 0,1 0,0 0,1 1,0-1,0 1,1 0,0-1,0 1,1 0,0 0,0 0,1 0,1 1,0-1,0 0,2 6,1-10,0-1,0 0,0 0,1 0,-1-1,1 0,0 1,1-2,-1 1,0 0,1-1,-1 0,1-1,0 1,-1-1,1 0,0 0,0-1,0 0,0 0,0 0,-1-1,1 0,0 0,5-1,7 1,183-3,-197 5,1-1,-1 1,0 0,0 0,0 1,0-1,0 1,-1 0,1 0,0 0,-1 0,1 1,-1-1,0 1,0 0,0 0,0 0,-1 0,1 1,-1-1,0 1,0-1,0 1,0 0,0 0,-1 0,0 0,0 0,0 0,0 0,-1 0,0 1,0-1,0 0,0 4,-1 26,0-30,0-1,-1 1,2-1,-1 1,0 0,1-1,0 1,0 0,0-1,0 1,0 0,1-1,-1 1,1-1,0 1,1-1,-1 1,0-1,1 0,0 1,0-1,0 0,0 0,0 0,0-1,1 1,0 0,-1-1,1 0,0 1,0-1,0 0,1-1,-1 1,0-1,1 1,-1-1,7-2,1-1,-1 0,-1 0,1-1,0 0,-1-1,1 0,-1-1,0 0,0 0,-1-1,0 0,0 0,2-3,134-155,-119 128,-1-1,-2 0,-2-2,-2 0,-1-1,-2-1,8-36,-23 76,8-26,0-1,-2 0,-1 0,-1-1,-1 0,-2 1,-1-1,-1 0,-3-16,-24-21,27 64,0 1,0 0,0 0,0 0,0 0,0 0,0 1,0-1,-1 0,1 0,0 1,0-1,-1 1,1-1,0 1,-1-1,1 1,0 0,-1 0,1 0,0 0,-1 0,1 0,-1 0,1 0,0 0,-1 0,1 1,0-1,-1 1,1-1,0 1,0 0,-1-1,1 1,0 0,0 0,0 0,0 0,0 0,0 0,0 0,0 0,0 0,1 0,-1 0,0 1,1-1,-1 0,-33 107,28-77,-3 27,4 1,1 0,3 0,7 49,2-52,2 0,2 0,3-1,3-1,2 0,16 30,46 55,-81-140,-1 1,0-1,0 1,0 0,1-1,-1 1,0-1,1 1,-1 0,0-1,1 1,-1 0,0 0,1-1,-1 1,1 0,-1 0,1-1,-1 1,0 0,1 0,-1 0,1 0,-1 0,1 0,-1 0,1 0,-1 0,1 0,-1 0,1 0,-1 0,1 0,-1 0,0 0,1 0,-1 1,1-1,-1 0,1 0,-1 1,0-1,1 0,-1 1,0-1,1 0,-1 1,0-1,1 0,-1 1,0-1,0 1,1-1,-1 0,0 1,0-1,0 1,0-1,-5-39,-1 15</inkml:trace>
  <inkml:trace contextRef="#ctx0" brushRef="#br0" timeOffset="16120.045">2739 1977,'43'5,"33"1,14 0,-4-1,-7-1,-12-2,-13-1,-5-1,-7 0,-11 0</inkml:trace>
  <inkml:trace contextRef="#ctx0" brushRef="#br0" timeOffset="16354.805">3641 2259,'-10'34,"3"15,6 5,8-7,4-17,-1-12</inkml:trace>
  <inkml:trace contextRef="#ctx0" brushRef="#br0" timeOffset="16565.79">3698 1921,'0'0</inkml:trace>
  <inkml:trace contextRef="#ctx0" brushRef="#br0" timeOffset="16831.362">4262 2062,'-31'11,"1"1,1 1,0 2,1 1,0 2,1 0,1 2,-10 11,31-27,0 1,0-1,1 1,0 0,0 0,0 1,1-1,-1 1,1 0,1 0,-1 0,1 0,0 0,0 0,1 1,0-1,0 1,0-1,1 1,0-1,1 1,-1-1,1 1,0-1,1 0,-1 1,1-1,1 0,-1 0,1 0,0 0,0-1,1 1,0-1,3 5,2-1,1-1,-1 0,1-1,1 0,-1 0,1-1,0 0,1-1,0-1,-1 0,1 0,1-1,-1 0,0-1,1-1,-1 0,1-1,-1 0,1-1,-1 0,0-1,1 0,-1-1,0 0,0-1,0-1,-1 0,0 0,0-1,0 0,0-1,-1-1,0 1,-1-2,0 1,0-1,13-15,-3 1</inkml:trace>
  <inkml:trace contextRef="#ctx0" brushRef="#br0" timeOffset="17073.794">4798 1469,'-153'549,"148"-529,2 1,0 0,2-1,0 1,1 0,1 0,1 0,0 0,5 11,7 77,-13-86</inkml:trace>
  <inkml:trace contextRef="#ctx0" brushRef="#br0" timeOffset="17323.384">4911 2372,'46'-7,"0"-3,-1-2,0-1,-1-3,-1-1,-1-2,26-16,-61 32,-1-1,1 1,0-1,-1 0,0-1,0 1,0-1,0 0,-1-1,0 1,0-1,0 0,-1-1,0 1,0-1,-1 1,0-1,0 0,0 0,-1-1,0 1,-1 0,1-1,-1 1,-1-1,1 0,-2 1,0-8,1 12,-1 0,1 0,-1 0,0 0,-1 0,1 0,0 1,-1-1,1 0,-1 1,0-1,0 1,0 0,0-1,-1 1,1 0,0 0,-1 1,0-1,1 0,-1 1,0 0,0-1,1 1,-1 0,0 1,0-1,-1 0,1 1,0 0,0-1,0 1,0 0,-3 1,-107 22,93-13,1 0,0 2,0 0,1 1,0 0,1 2,1 0,0 1,1 0,1 1,1 1,0 1,1-1,1 2,1 0,1 0,1 1,0-1,2 2,-4 18,10-27,0 0,0 0,1 0,1 0,0-1,1 1,0 0,1-1,1 0,0 0,0 0,1-1,1 0,0 0,0 0,1-1,0 0,1-1,0 0,1 0,0-1,0 0,1 0,-1-1,2-1,-1 0,1-1,0 0,0 0,0-1,1-1,12 2,0 1</inkml:trace>
  <inkml:trace contextRef="#ctx0" brushRef="#br0" timeOffset="21276.267">7028 2372,'-16'-9,"0"1,0 1,0 0,-1 1,0 1,-1 1,1 0,-1 1,1 1,-1 1,0 0,0 1,1 1,-1 1,0 0,1 2,-15 4,21-5,0 1,1 1,-1 0,1 0,0 1,0 1,1 0,0 0,0 0,1 1,-1 1,2-1,-1 1,1 1,1-1,0 1,0 0,1 1,0-1,1 1,-2 7,5-15,0 0,1 0,-1 0,1 0,0 0,0 0,0 0,0-1,0 1,0 0,1 0,0 0,-1 0,1 0,0-1,1 1,-1 0,0-1,1 1,-1-1,1 0,0 1,0-1,0 0,0 0,0 0,0 0,1 0,-1-1,1 1,-1-1,1 0,-1 1,1-1,0 0,0 0,0-1,-1 1,3-1,6 3,1-2,0 0,0 0,0-1,0 0,0-1,0-1,0 0,3-1,11-6,0-1,-1-1,0-2,0 0,-2-2,21-15,-8 6,88-53,-121 76,-1 1,0-1,1 1,-1 0,1-1,-1 1,1 1,-1-1,0 0,1 0,-1 1,1-1,-1 1,0 0,1 0,-1 0,0 0,0 0,0 0,0 1,0-1,0 1,0-1,0 1,-1 0,1 0,0 0,-1 0,0 0,1 0,-1 0,0 0,0 0,0 1,-1-1,1 0,0 1,-1-1,1 1,-1-1,0 0,0 1,0 1,9 22,-6-19,0 0,0 1,1-2,0 1,0 0,0-1,1 1,0-1,0-1,0 1,1-1,0 0,0 0,0 0,1-1,0 0,-1 0,1-1,1 0,-1 0,0-1,1 0,-1 0,1 0,0-1,0-1,-1 1,1-1,0 0,0-1,1 0,11-7,-1 0,1-1,-2-1,1-1,-2-1,1 0,-2-1,0-1,0-1,-1 0,-1-1,-1 0,0-1,7-13,10-8,-1-1,-2-1,-2-1,-2-2,-2 0,-2-1,-1-1,-3-1,-1 0,-3-1,-1 0,-3 0,-2-1,-2 0,-2-44,0 90,-1-1,1 1,0 0,-1-1,0 1,1-1,-1 1,0-1,0 1,0-1,-1 1,1-1,-1 1,1-1,-1 1,0 0,0-1,0 1,0 0,0 0,0 0,-1 0,1 0,-1 0,1 0,-1 0,0 0,0 1,0-1,0 1,0-1,0 1,0 0,0 0,-1 0,1 0,0 0,-1 0,1 1,-1-1,0 1,-2 4,0 0,0 1,0-1,1 1,0 0,0 1,0-1,1 1,-1 0,1-1,1 1,-1 1,1-1,0 0,1 0,-1 1,1-1,0 6,-6 37,2 0,2 0,3 0,1-1,4 14,46 244,-18-142,-42-166,2-8</inkml:trace>
  <inkml:trace contextRef="#ctx0" brushRef="#br0" timeOffset="21476.101">7254 1949,'48'5,"54"-4,20-1,-2-1,-17-1,-15 1,-19 0,-11 0,-10 1,-14-1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9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54 109,'-18'57,"6"-15,8-33,0-1,1 1,0 1,0-1,1 0,1 1,-1-1,1 1,1-1,0 1,0 0,1-1,0 1,0-1,1 1,1-1,-1 0,2 0,-1 0,1 0,1 0,2 3,-4-8,0 0,0 0,0-1,1 1,0-1,-1 0,1 0,1-1,-1 1,0-1,0 0,1 0,-1 0,1 0,0-1,0 0,-1 0,1 0,0-1,0 1,0-1,0 0,0-1,-1 1,1-1,0 0,0 0,-1-1,4 0,26-14,-2-2,0 0,-1-2,-1-2,0 0,-2-2,-1-2,-1 0,-1-1,-2-2,6-10,-28 38,-1 0,1-1,0 1,-1 0,1 0,0 0,0 0,0 0,0 0,0 0,0 0,0 0,0 0,0 0,0 1,0-1,1 0,-1 1,0-1,0 1,1 0,-1-1,0 1,1 0,-1 0,0-1,1 1,-1 0,1 1,-1-1,0 0,1 0,-1 1,0-1,1 0,-1 1,0-1,0 1,1 0,-1-1,0 1,0 0,0 0,0 0,0 0,0 0,0 0,0 0,0 0,-1 0,1 0,0 0,-1 1,1-1,-1 0,1 1,25 53,-23-45,1 0,0 0,1 0,0 0,1-1,0 0,0 0,1-1,0 1,1-1,-1-1,2 0,-1 0,1 0,1 0,-3-4,0 0,1-1,-1 0,1 0,0 0,-1-1,1 0,0 0,0-1,-1 0,1-1,0 0,0 0,-1 0,1-1,-1 0,1-1,-1 0,0 0,0 0,0-1,0 0,-1 0,1-1,-1 0,0 0,-1 0,1-1,-1 0,0 0,0 0,-1-1,0 1,0-1,-1 0,3-7,44-151,-38 112,8 13,-7 28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7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1 139,'5'-10,"0"0,1 0,0 0,1 1,0-1,1 2,-1-1,2 1,-1 1,1-1,0 1,1 1,0 0,0 0,0 1,8-3,-15 7,1 1,0-1,-1 1,1 0,0 0,-1 0,1 1,-1-1,1 1,0 0,-1 0,0 0,1 1,-1-1,0 1,1 0,-1 0,0 0,0 0,-1 0,1 1,0-1,-1 1,1 0,-1-1,0 1,0 0,0 1,0-1,-1 0,1 1,33 109,-30-78,-1 1,-2 0,-1-1,-2 1,-1 0,-2 0,-2-1,-3 10,1-20,-1-1,-1 0,-1-1,-1 0,-1-1,-1 0,-10 11,10-20,13-25,13-27,10-4,2 2,1 0,2 2,2 1,26-26,-2 0,-40 47,10-13,2 0,1 2,0 1,32-24,-57 50,0-1,1 0,-1 1,1-1,0 1,-1 0,1-1,0 1,0 0,-1 0,1 0,0 0,0 1,0-1,0 0,0 1,1-1,-1 1,0 0,0 0,0 0,0 0,0 0,0 0,1 0,-1 1,0-1,0 1,0 0,0 0,0-1,0 1,0 0,-1 0,1 1,0-1,-1 0,1 1,0-1,-1 1,1 0,2 10,-2-1,1 1,-2 0,1-1,-1 1,-1 0,0 0,-1 0,-1 5,0 15,-2 283,33-354,6-15,2 0,2 3,3 1,2 2,1 2,13-7,-23 20,-22 19,1 0,0 1,1 1,0 1,1 0,0 1,0 0,11-3,-26 12,1 1,-1-1,0 0,0 1,1-1,-1 1,1-1,-1 1,0 0,1 0,-1-1,1 1,-1 0,1 0,-1 0,0 1,1-1,-1 0,1 0,-1 1,1-1,-1 1,0-1,0 1,1 0,-1-1,0 1,0 0,0 0,1 0,-1 0,0 0,0 0,-1 0,1 0,0 1,0-1,0 0,-1 0,1 1,-1-1,1 0,-1 1,1 0,-4 65,-45 79,35-116,2 0,1 1,1 0,2 1,-1 15,11-2,3-33</inkml:trace>
  <inkml:trace contextRef="#ctx0" brushRef="#br0" timeOffset="531.81">1582 167,'66'1,"152"-13,-171 4,0 3,0 1,0 3,7 1,-42 1</inkml:trace>
  <inkml:trace contextRef="#ctx0" brushRef="#br0" timeOffset="981.391">1666 393,'0'0,"1"0,-1 0,1 0,-1 0,1 0,-1 0,1 0,-1 0,1 0,-1 0,1 1,-1-1,1 0,-1 0,1 0,-1 1,1-1,-1 0,0 1,1-1,-1 0,1 1,-1-1,0 0,1 1,-1-1,0 1,0-1,1 1,-1-1,0 1,0-1,0 1,0-1,0 1,1-1,-1 1,0-1,0 1,0-1,0 1,0-1,-1 1,1-1,0 1,0-1,0 1,0-1,0 1,-1-1,1 0,0 1,0-1,-1 1,1-1,0 1,-1-1,1 0,-1 1,1-1,0 0,-1 1,29 3,1-2,-1 0,1-2,-1-1,0-1,1-1,-1-2,9-3,31-3,125-19,-194 30</inkml:trace>
  <inkml:trace contextRef="#ctx0" brushRef="#br0" timeOffset="3616.134">1637 619,'195'-17,"92"4,-231 3,-32 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9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0,'0'24,"0"18,-5 1,-1-7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1,'15'74,"0"-6,-3 1,-3 0,-1 47,-10 325,2-429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1 161,'38'-14,"23"-10,10-1,-2 4,-8 6,-10 0,-8 3,-7 3,-5 4,-3 2,-6-3,-2 0,-4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1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1,'-57'472,"56"-452,1-1,0 1,1-1,2 1,0-1,0 0,2 0,1 0,0-1,8 17,-13-32,1 0,-1 0,1 0,-1 0,1 0,0 0,0 0,0-1,1 1,-1-1,1 0,-1 1,1-1,0 0,0 0,0-1,0 1,0-1,0 1,0-1,0 0,1 0,-1-1,0 1,1-1,-1 1,1-1,-1 0,0 0,1-1,-1 1,1-1,-1 1,0-1,0 0,1 0,-1-1,3-1,127-79,-130 80,0-1,1 1,-1-1,1 1,0 0,0 0,-1 1,1-1,0 1,0 0,1 0,-1 0,0 0,0 1,0 0,0 0,1 0,-1 0,0 1,0-1,0 1,0 0,0 1,0-1,0 1,0-1,0 1,0 0,-1 0,1 1,-1 0,6 7,-1 1,-1 0,0 0,0 1,-1 0,-1 0,0 0,2 8,25 53,-19-51,-3-4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2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1 536,'6'-32,"1"0,1 0,2 0,2 1,0 1,2 0,2 1,0 0,2 1,1 1,1 1,1 1,2 0,0 2,1 1,2 1,13-9,33 1,-70 28,0 1,0-1,0 1,1 0,-1 0,0 0,0 0,0 0,1 0,-1 0,0 1,0-1,0 1,0-1,0 1,0 0,0 0,0 0,0 0,0 0,0 1,0-1,-1 1,1-1,0 1,-1-1,0 1,1 0,-1 0,0 0,0-1,1 3,0 5,0 0,0 1,-1-1,-1 0,1 1,-1-1,-1 1,0-1,0 0,-1 1,0-1,-1 0,-2 6,-8 45,11-51,1-4,0-1,0 1,0 0,1 0,0-1,0 1,0 0,0 0,1-1,-1 1,1 0,0-1,1 1,-1-1,1 1,2 3,0-7,-1-1,0 0,1 1,-1-1,1-1,-1 1,1 0,-1-1,1 0,-1 0,0 0,0 0,1 0,-1-1,0 1,0-1,0 0,0 0,-1 0,1 0,0-1,-1 1,266-187,-261 185,94-38,-98 42,-1-1,1 1,-1 0,1 0,0 0,-1 0,1 0,0 0,-1 0,1 1,-1 0,1-1,-1 1,1 0,-1 0,0 0,1 1,-1-1,0 1,0-1,0 1,0 0,0-1,0 1,0 0,-1 0,1 0,-1 1,1-1,-1 0,0 0,0 1,0-1,0 1,-1-1,1 1,0-1,-1 3,2 9,-1 0,0 1,-1-1,-1 0,0 0,-1 0,-1 0,0 0,-1 2,-11 68,14-73,0-6,0 0,1-1,-1 1,1 0,0 0,0-1,1 1,-1 0,1-1,0 1,0 0,1-1,-1 1,1-1,0 0,1 2,7-1,1-5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2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319 137,'-43'26,"1"2,2 2,1 2,1 1,-19 23,51-51,1 0,0 1,0 0,0 0,1 0,0 1,0-1,1 1,-1 0,1 0,1 0,-1 1,1-1,1 1,0-1,0 1,0-1,1 1,0 0,0-1,1 1,0 2,2-8,0 0,0 0,0 0,0 0,0-1,1 1,-1-1,0 0,1 0,-1 0,1-1,-1 1,1-1,-1 0,1 0,0 0,-1 0,1-1,-1 1,1-1,-1 0,0 0,1 0,-1-1,0 1,1-1,-1 1,0-1,0 0,-1-1,1 1,0 0,-1-1,1 0,148-127,-58 42,-93 86,1 1,0-1,0 1,-1-1,1 1,0-1,0 1,0 0,0 0,1-1,-1 1,0 0,0 0,1 0,-1 0,1 1,-1-1,1 0,-1 0,1 1,-1-1,1 1,0-1,-1 1,1 0,0 0,-1 0,1 0,0 0,-1 0,1 0,0 0,-1 1,1-1,-1 1,1-1,0 1,-1 0,1-1,-1 1,0 0,1 0,-1 0,0 0,1 0,-1 0,0 1,0-1,0 0,0 1,0-1,0 1,0-1,-1 1,1-1,0 1,5 56,-6-51,-1 0,1 0,0 0,1 1,0-1,0 0,0 0,1 0,0 0,0 0,1-1,0 1,0 0,0-1,1 0,0 0,0 0,1-1,0 1,0-1,0 0,0 0,1-1,0 1,2 0,16 3,0-4</inkml:trace>
  <inkml:trace contextRef="#ctx0" brushRef="#br0" timeOffset="387.799">1193 24,'-202'89,"199"-89,1 1,-1-1,1 1,-1 0,1 0,0 1,0-1,-1 0,1 1,0-1,0 1,0 0,0-1,1 1,-1 0,0 0,1 0,-1 1,1-1,0 0,0 0,0 1,0-1,0 1,0-1,1 1,-1-1,1 1,0-1,0 1,0-1,0 1,0 0,0-1,1 1,-1-1,1 1,0-1,-1 1,1-1,0 0,1 1,-1-1,0 0,1 0,-1 0,1 0,0 0,-1 0,3 2,32 18,-32-20,1-1,-1 1,1 1,-1-1,0 0,1 1,-1 0,-1 0,1 0,0 1,-1-1,1 1,-1 0,0 0,-1 0,1 0,-1 0,1 1,-1-1,0 1,-1-1,1 1,-1 0,0 0,0-1,-1 1,1 0,-1 0,0 0,-1 1,-4 4,-1 1,-1-1,0 0,0-1,-1 0,0 0,0-1,-1 0,0 0,-1-1,0 0,0 0,0-1,-1-1,1 0,-2 0,-6 1,-19 2,30-13</inkml:trace>
  <inkml:trace contextRef="#ctx0" brushRef="#br0" timeOffset="4416.322">1758 52,'0'-3,"-1"1,1 0,-1-1,1 1,-1 0,0-1,1 1,-1 0,0 0,-1 0,1 0,0 0,-1 0,1 0,-1 1,1-1,-1 0,0 1,0-1,0 1,0 0,0-1,0 1,0 0,0 0,0 0,0 1,-1-1,1 0,0 1,-1 0,1-1,0 1,-1 0,1 0,0 1,-1-1,1 0,0 1,-1-1,1 1,0 0,0 0,0 0,-1 0,-1-1,0 1,0 0,0 0,0 1,0-1,0 1,0 0,0 0,1 0,-1 1,1-1,0 1,-1 0,1 0,0 0,1 0,-1 0,0 1,1-1,0 1,0-1,0 1,0 0,1 0,0 0,-1 0,4 4,0 0,0 0,1 0,0 0,1-1,-1 1,1-1,1 0,-1-1,1 1,0-1,1 1,0-2,0 1,0-1,3 3,15 16,-5-6,-15-15,1 0,-1 1,0-1,0 1,0-1,-1 1,1 0,-1 0,0 1,0-1,-1 1,1 0,-1-1,0 1,0 0,0 0,-1 0,0 1,0-1,0 0,-1 0,1 1,-1-1,0 0,-1 1,0 3,-5-2,1 0,-1 0,0 0,-1-1,1 0,-1 0,-1-1,1 0,-1 0,0 0,0-1,0-1,0 1,-1-1,0-1,1 1,-1-2,0 1,0-1,0 0,0-1,0 0,0-1,0 1,0-2,0 1,0-1,0-1,1 0,-9-3,-1-1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5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892 249,'10'20,"2"5</inkml:trace>
  <inkml:trace contextRef="#ctx0" brushRef="#br0" timeOffset="365.141">1062 1096,'157'-280,"-110"216,-46 63,-1 0,1 1,0-1,0 1,0-1,0 1,0-1,-1 1,1-1,0 1,0 0,0 0,0-1,0 1,0 0,0 0,0 0,0 0,0 0,0 0,0 1,0-1,0 0,0 0,0 1,0-1,0 1,0-1,0 1,0-1,0 1,0-1,-1 1,1 0,0-1,-1 1,1 0,0 0,-1 0,1 0,-1-1,1 1,-1 0,1 0,-1 0,0 0,1 0,-1 0,0 1,13 54,-12-49,-1 2,1 0,0 0,1 0,0 0,0 0,0-1,2 1,-1-1,1 0,0 0,0 0,1 0,0-1,1 0,-1 0,2 0,0 0,-4-4,0-1,1 0,-1 1,1-1,0 0,-1-1,1 1,0-1,0 0,0 0,0 0,0 0,1-1,-1 1,0-1,0 0,0 0,0-1,0 1,1-1,-1 0,0 0,0-1,-1 1,1-1,0 0,0 0,-1 0,3-1,3-5,0 1,0-1,-1-1,0 0,0 0,-1-1,0 1,0-2,-1 1,-1-1,0 1,0-2,1-5,4-7,2 1,0 4</inkml:trace>
  <inkml:trace contextRef="#ctx0" brushRef="#br0" timeOffset="-367.06">553 475,'-35'7,"-185"53,219-60,-1 0,0 1,0-1,1 0,-1 1,0-1,1 1,-1 0,0 0,1-1,-1 1,1 0,-1 0,1 0,0 1,-1-1,1 0,0 0,0 1,0-1,0 1,0-1,0 1,0-1,1 1,-1 0,0-1,1 1,0 0,-1-1,1 1,0 0,0 0,0 0,0-1,0 1,0 0,0 0,1-1,-1 1,0 0,1-1,0 1,-1 0,1-1,0 1,0-1,0 1,0-1,1 2,29 31,-23-26,0 0,0 0,-1 1,0 0,0 0,-1 1,0-1,-1 2,0-1,-1 0,0 1,-1 0,3 10,-5-14,1-1,-1 0,0 0,-1 0,1 1,-1-1,0 0,-1 1,0-1,0 0,0 1,-1-1,0 0,0 0,0 0,-1-1,0 1,0-1,0 1,-1-1,1 0,-1 0,-1 0,1-1,-3 3,-10 3,-1 0,1-1,-2-1,1-1,-1-1,0 0,0-1,-1-1,1-1,-1-1,-14 0,-37-13,69 11,1 0,0-1,-1 1,1 0,0-1,-1 1,1-1,0 1,0-1,0 0,-1 1,1-1,0 0,0 0,0 0,0 0,0 0,1 0,-1 0,0 0,0 0,1 0,-1 0,0 0,1-1,-1 1,1 0,0-1,-1 1,1 0,0-1,0 1,0 0,0-1,0 1,0 0,0-1,0 1,1 0,-1 0,1-1,-1 1,1 0,-1 0,1-1,-1 1,1 0,0 0,0 0,0-1,13-13,2 1</inkml:trace>
  <inkml:trace contextRef="#ctx0" brushRef="#br0" timeOffset="-169.124">695 758,'4'38,"3"18,-1 4,-6-8,-3-14</inkml:trace>
  <inkml:trace contextRef="#ctx0" brushRef="#br0" timeOffset="1373.179">2021 561,'-5'-2,"1"0,-1 1,1 0,-1 0,1 0,-1 0,1 1,-1 0,0 0,1 0,-1 0,0 1,1 0,-1 0,1 0,-1 0,1 1,0 0,-1 0,1 0,0 0,0 1,0-1,1 1,-1 0,1 0,-1 0,1 1,-8 7,1 1,0 0,1 1,0 0,1 0,0 1,1 0,1 0,0 1,1 0,1 0,0 0,1 0,0 0,2 1,0 0,0-1,1 1,1 0,0-12,-1-1,0 1,1 0,0-1,0 1,0 0,0-1,0 1,1-1,0 1,-1-1,1 0,1 0,-1 0,0 0,1 0,-1-1,1 1,0-1,0 1,0-1,0 0,0 0,1 0,-1-1,0 1,1-1,0 0,-1 0,1 0,0 0,-1-1,1 1,0-1,0 0,-1 0,1 0,0-1,-1 1,1-1,3-1,8-5,0 0,0 0,-1-2,-1 1,1-2,-1 0,-1 0,0-2,-1 1,0-1,4-6,28-27,118-87,-160 131,0-1,0 1,0 0,0 0,0 0,0 0,1 0,-1 1,0-1,1 0,-1 1,0-1,1 0,-1 1,1 0,-1-1,1 1,-1 0,1 0,-1 0,1 0,-1 0,1 0,-1 0,1 0,-1 1,1-1,-1 1,1-1,-1 1,0-1,1 1,-1 0,0 0,1 0,-1 0,0 0,0 0,0 0,0 0,0 0,0 0,0 1,0-1,-1 0,1 1,0-1,-1 0,1 1,-1-1,1 2,3 21,-2-1,0 1,-2 0,0 0,-2 0,-1 4,1-4,-25 208,15-141,-5 0,-23 74,36-148,-1-2,-1 1,-1-1,0 1,0-2,-2 1,0-1,0-1,-1 1,-1-2,-1 1,1-2,-3 2,13-12,0 0,0 0,-1 0,1 0,-1 0,1 0,-1-1,1 1,-1 0,1-1,-1 1,0-1,1 0,-1 1,0-1,1 0,-1 0,0 0,0 0,1 0,-1 0,0-1,1 1,-1-1,1 1,-1-1,0 0,1 1,-1-1,1 0,0 0,-1 0,1 0,0 0,-1 0,1 0,0-1,0 1,0 0,0-1,0 1,0-1,1 1,-1-1,0 1,1-1,-1 0,1 1,-1-1,1 0,0 1,0-1,0 0,0 1,0-1,0 0,1-11,0 0,1 1,1-1,0 1,0-1,1 1,1 0,0 0,1 1,0-1,0 1,1 0,1 1,0 0,0 0,1 1,5-4,-5 2,246-256,-229 240,47-45,-3-3,58-82,-83 92,-2-2,-3-1,-4-2,-2-2,-4-1,-2-1,-2-10,-24 75,18-112,-20 117,0 1,1-1,-2 1,1-1,0 1,-1 0,1-1,-1 1,0-1,0 1,0 0,-1 0,1 0,-1-1,0 1,0 1,0-1,0 0,0 0,-1 1,1-1,-1 1,1 0,-1 0,0 0,0 0,0 0,0 1,0-1,-1 1,-2-1,-4 2,-1 1,1 0,0 1,-1 0,1 0,0 1,0 1,1 0,-1 0,1 1,0 0,0 0,0 1,1 0,0 1,0 0,0 0,1 0,0 1,1 0,0 1,0-1,1 1,0 1,-3 6,-4 7,1 0,1 2,2-1,0 1,1 0,2 0,0 1,2 0,1 0,1 0,1 0,3 23,-1-34,0 1,2-1,-1 0,2 0,0-1,1 1,0-1,1 0,0 0,2-1,-1 0,2-1,-1 0,2 0,0-1,0 0,1-1,0 0,0-1,1-1,1 0,-1 0,1-1,1-1,-1-1,1 0,0-1,0 0,0-1,10 0,-14-1,1 0,-1-1,1 0,-1-1,1-1,-1 0,1 0,-1-1,0 0,0-1,0-1,0 0,0 0,0-1,-1 0,0-1,0 0,-1 0,0-1,0-1,0 1,-1-2,5-5,-8 8,0 0,0-1,-1 0,0 0,0 0,-1 0,1-1,-2 1,1-1,-1 0,0 1,-1-1,0 0,0 0,-1 0,1 0,-2 0,1 0,-1 0,-1 0,1 0,-2 0,1 0,-1 0,2 6,-1 1,1 0,-1-1,1 1,-1 0,0 0,0 0,1 0,-1 0,0 1,0-1,0 0,0 1,0 0,0-1,0 1,0 0,0 0,0 0,0 0,0 0,0 1,0-1,0 0,0 1,1 0,-1-1,0 1,0 0,0 0,1 0,-1 0,-1 1,-53 45,45-35,1 1,0 1,1 0,1 0,0 0,1 1,0 1,1-1,1 1,0 0,1 0,1 0,1 1,0-1,1 1,1-1,0 1,2 3,0-9,2-1,-1 1,2-1,-1 0,1 0,1 0,0-1,0 1,1-1,0-1,0 0,1 0,0 0,1-1,-1 0,1 0,1-1,-1-1,1 1,0-2,0 1,1-1,-1-1,1 0,0 0,0-1,10 0,26-11,-29 3</inkml:trace>
  <inkml:trace contextRef="#ctx0" brushRef="#br0" timeOffset="23806.008">553 2197,'31'-76,"-16"37,-7 16,1 0,1 0,1 1,0 1,2 0,3-2,120-149,-135 171,0-1,0 1,0-1,0 1,0 0,1-1,-1 1,0 0,1 0,-1 0,0 0,1 0,-1 0,1 1,0-1,-1 0,1 1,-1-1,1 1,0 0,0-1,-1 1,1 0,0 0,-1 0,1 0,0 1,0-1,-1 0,1 1,0-1,-1 1,1-1,-1 1,1 0,-1 0,1 0,-1 0,1 0,-1 0,0 0,1 0,-1 0,0 1,0-1,0 0,0 1,9 15,-1 1,-1 0,-1 0,0 0,-1 1,-1 0,-1 0,-1 1,0 5,-1 0,14 42,-14-66,0-1,0 0,0 1,1-1,-1 0,0-1,0 1,0 0,0-1,0 1,0-1,0 1,0-1,0 0,0 0,0 0,0 0,0 0,-1 0,1-1,0 1,-1-1,1 1,-1-1,1 1,-1-1,0 0,0 0,0 0,0 0,1-1,0 0,1 0,17-24,2 1,1 0,1 2,1 0,1 2,1 1,0 1,2 2,11-5,-39 22,0 0,1 0,-1 1,1-1,-1 0,1 1,0 0,-1-1,1 1,0 0,-1 0,1 0,-1 0,1 0,0 0,-1 0,1 0,0 1,-1-1,1 1,-1-1,1 1,-1 0,1-1,-1 1,1 0,-1 0,0 0,1 0,-1 0,0 0,0 1,0-1,0 0,0 1,0-1,0 1,-1-1,1 0,0 1,-1 0,1-1,-1 1,1-1,-1 1,0 0,0 0,45 183,-44-175,-1 1,1-1,-2 0,1 1,-2-1,1 0,-1 0,-1 0,0 0,0 0,-1-1,0 0,-1 1,-3 3,-13 36,21-48,0-1,-1 1,1-1,-1 1,1 0,0-1,-1 1,1 0,0-1,-1 1,1 0,0-1,0 1,-1 0,1 0,0-1,0 1,0 0,0-1,0 1,0 0,0 0,1-1,-1 1,0 0,0 0,1-1,-1 1,0 0,0-1,1 1,-1-1,1 1,-1 0,1-1,-1 1,1-1,-1 1,1-1,-1 1,1-1,8-1</inkml:trace>
  <inkml:trace contextRef="#ctx0" brushRef="#br0" timeOffset="24393.271">1851 1830,'10'5,"7"-3,7-3,3 0,2 0,1-1,0 1,0 1,0-1,-1 1,-1-5,1-1,-1 0,0 1,0 2,1 1,-1 1,-5 0</inkml:trace>
  <inkml:trace contextRef="#ctx0" brushRef="#br0" timeOffset="24887.375">1880 2113,'226'-1,"-27"-28,-149 24,-32-1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02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14,'16'-10,"-23"6,-28 8,-31 10,1 4,0 2,-15 10,42-16,30-11,3-3,1 1,-1 0,1 0,0 1,-1-1,1 1,0 0,0 0,0 1,0-1,0 1,1-1,-1 1,1 1,0-1,0 0,0 1,0-1,0 1,1 0,0 0,0 0,0 0,-1 4,5-5,0 1,0-1,1 0,-1 1,1-1,0 0,0 0,0-1,0 1,0-1,0 1,1-1,0 0,-1 0,1-1,0 1,0-1,0 0,0 0,0 0,0 0,0-1,3 1,2 1,195 14,-202-16,0 0,0 0,-1 0,1 0,0 0,-1 0,1 1,0-1,0 1,-1-1,1 1,-1-1,1 1,0 0,-1 0,1 0,-1 0,0 0,1 0,-1 0,0 0,0 1,0-1,1 0,-1 1,-1-1,1 1,0-1,0 1,-1 0,1-1,0 1,-1 0,0-1,1 1,-1 0,0 0,0-1,0 1,0 0,0-1,0 1,-1 0,1 0,-1-1,1 1,-1 0,1-1,-1 1,0-1,0 1,0-1,0 1,0-1,0 0,0 1,0-1,-1 0,1 0,0 0,-2 1,-164 130,76-66,-95 85,184-149,-1 0,1 0,-1 0,1 1,0-1,0 1,0 0,0-1,0 1,0 0,1 0,0 0,-1 0,1 1,0-1,1 0,-1 0,1 1,-1-1,1 0,0 1,0-1,0 0,1 1,-1-1,1 0,0 0,-1 1,2-1,-1 0,0 0,1 0,-1 0,1 0,0-1,0 1,0 0,0-1,0 1,1-1,-1 0,1 0,0 0,-1 0,1 0,0-1,0 1,0-1,0 0,1 1,135-21,33-15,-149 33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03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0 646,'86'-93,"-5"-3,7-19,-42 55,80-88,-126 148,0-1,0-1,0 1,1 0,-1 0,0-1,1 1,-1 0,1 0,0 0,-1 0,1 0,0 0,0 0,-1 0,1 0,0 0,0 0,0 0,0 0,0 1,0-1,1 0,-1 1,0-1,0 1,0 0,1-1,-1 1,0 0,0-1,1 1,-1 0,0 0,0 0,1 0,-1 0,0 1,0-1,1 0,-1 1,0-1,0 0,1 1,-1 0,0-1,0 1,0 0,0-1,0 1,0 0,6 115,-5-16,0-87,21 60,-22-71,0-1,-1 0,1 1,0-1,0 0,0 1,0-1,0 0,0 0,1 0,-1 0,0 0,1 0,-1 0,0-1,1 1,-1 0,1-1,-1 1,1-1,-1 1,1-1,0 0,-1 0,1 0,-1 0,1 0,0 0,-1 0,1 0,-1-1,1 1,-1 0,1-1,-1 0,1 1,-1-1,1 0,-1 0,0 1,1-1,-1-1,86-80,84-109,-65 65,-66 96,-39 31,0 1,-1-1,1 1,0-1,0 1,-1 0,1-1,-1 1,1 0,-1-1,0 1,0 0,0 0,0-1,0 1,0 0,0 0,0-1,-1 1,1 0,-1-1,1 1,-1 0,0 1,-43 176,45 49,9-173,-4-31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5:54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85 395,'33'-29,"1"1,2 2,0 1,2 2,1 1,5 0,-42 21,1-1,0 0,0 1,0-1,0 1,0 0,0 0,0 0,1 0,-1 1,0-1,0 1,1 0,-1 0,0 0,1 0,-1 0,0 1,0 0,0-1,1 1,-1 1,0-1,0 0,0 1,0-1,-1 1,1 0,0 0,-1 0,1 0,-1 1,0-1,0 1,1-1,-2 1,1 0,0-1,0 2,9 22,-1 0,-1 1,-2 0,0 0,-2 1,-1 0,-1-1,-2 1,0 0,-2 0,-3 17,2 16,-1-8,-3 0,-2 0,-3-1,-1 0,-3-1,-3-1,-1 0,-5 4,167-356,74-36,-209 326,0 1,1 0,0 0,1 1,0 0,1 1,0 0,0 1,8-4,-18 11,1 1,0-1,0 1,0 0,-1-1,1 1,0 0,0 0,0 0,-1 0,1 0,0 1,0-1,0 1,-1-1,1 1,0-1,-1 1,1 0,0 0,-1 0,1 0,-1 0,1 0,-1 0,0 1,1-1,-1 0,0 1,0-1,0 1,0-1,0 1,0 0,-1-1,1 1,0 1,17 68,-18-39,-1 0,-2 0,-1 0,-1 0,-10 28,-4 34,3-19,-6 77,21-152,1 1,0-1,0 1,-1-1,1 1,0-1,0 1,0 0,0-1,0 1,0-1,0 1,0 0,0-1,0 1,0-1,0 1,0 0,0-1,0 1,1-1,-1 1,0-1,0 1,1-1,-1 1,0-1,1 1,-1-1,1 1,-1-1,1 1,-1-1,0 0,1 1,0-1,-1 0,1 0,-1 1,1-1,-1 0,1 0,-1 0,1 1,0-1,-1 0,1 0,-1 0,1 0,0 0,-1 0,1 0,-1-1,1 1,0 0,-1 0,1 0,-1-1,1 1,-1 0,1 0,-1-1,1 1,-1-1,1 1,32-35,-29 30,239-358,-28 104,-215 259,0-1,0 1,0-1,0 1,0-1,0 1,0-1,1 1,-1-1,0 1,0-1,1 1,-1-1,0 1,0 0,1-1,-1 1,0-1,1 1,-1 0,1-1,-1 1,1 0,-1 0,0-1,1 1,-1 0,1 0,-1 0,1 0,-1 0,1-1,-1 1,1 0,-1 0,1 0,-1 0,1 0,-1 1,1-1,-1 0,1 0,-1 0,1 0,-1 0,1 1,-1-1,1 0,-1 0,0 1,1-1,-1 0,1 1,-1-1,0 1,1-1,-1 0,0 1,0-1,1 1,-1-1,0 1,0-1,1 1,0 37,-1-31,-62 340,63-177,15-146,-4-25</inkml:trace>
  <inkml:trace contextRef="#ctx0" brushRef="#br0" timeOffset="511.452">2117 536,'-6'-7,"1"0,-1 0,0 1,-1 0,0 0,0 0,0 1,-1 0,1 0,-1 1,0 0,-1 0,1 1,-1 0,1 1,-1 0,0 0,0 1,0 0,0 0,0 1,0 0,0 1,0 0,0 0,0 1,1 0,-1 1,1 0,-1 0,1 1,0 0,0 0,0 1,1 0,0 0,0 1,-4 4,-2 3,0 0,0 1,1 1,1 0,1 0,0 1,1 1,1-1,0 1,1 1,1 0,1 0,1 0,0 0,1 0,0 8,4-21,-1 0,1 0,0 0,0 0,0 0,1-1,0 1,0 0,0-1,0 1,1-1,0 1,0-1,0 0,0-1,1 1,-1 0,1-1,0 0,0 0,0 0,0 0,1-1,-1 1,1-1,0 0,0-1,-1 1,1-1,0 0,0 0,0 0,0-1,0 0,1 0,-1 0,0-1,0 1,2-2,17-6,0-1,-1-1,-1-1,0-1,0-1,-1-1,-1-1,0 0,-1-2,-1 0,-1-1,0-1,-1-1,7-12,-19 27,113-118,-117 123,0 1,0-1,0 1,0 0,0-1,0 1,1-1,-1 1,0-1,0 1,0-1,1 1,-1-1,0 0,0 1,1-1,-1 1,0-1,1 0,-1 1,1-1,-1 0,1 1,-1-1,0 0,1 0,-1 1,1-1,-1 0,1 0,-1 0,1 0,-1 1,1-1,-1 0,1 0,-1 0,1 0,0 0,-1 0,1-1,-1 1,1 0,-1 0,1 0,-1 0,1-1,-1 1,0 0,1 0,-1-1,1 1,-1 0,1-1,-1 1,0 0,1-1,-1 1,0-1,1 1,-1-1,0 1,0-1,0 1,1-1,-1 1,0-1,0 1,0-1,0 1,-3 40,-34 70,28-88,1 0,0 1,2-1,1 2,0-1,0 23,4-43,1 0,0 0,1 0,-1 0,1 0,-1 0,1 0,0 0,0 0,0 0,0-1,0 1,1 0,-1-1,1 1,0-1,0 1,0-1,0 0,0 0,1 0,-1 0,0 0,1 0,0-1,-1 1,1-1,0 0,0 0,-1 0,1 0,0 0,0 0,0-1,0 0,0 0,0 1,0-2,1 1,-1 0,0-1,0 1,0-1,-1 0,1 0,0 0,0 0,0 0,1-2,21-8</inkml:trace>
  <inkml:trace contextRef="#ctx0" brushRef="#br0" timeOffset="931.287">2936 480,'-26'0,"0"2,0 1,1 0,-1 2,1 2,0 0,0 1,1 1,-9 6,30-14,0 0,1 0,-1 0,0 0,1 0,-1 1,1-1,0 1,0 0,-1 0,1-1,0 1,0 1,1-1,-1 0,0 0,1 1,-1-1,1 1,0-1,0 1,0 0,0-1,0 1,1 0,-1-1,1 1,-1 0,1 0,0 0,0 0,1-1,-1 1,1 0,-1 0,1 0,0-1,0 1,0-1,0 1,0 0,1-1,-1 0,1 1,0-1,-1 0,1 0,0 0,0 0,1 0,-1 0,41 27,-38-27,0 0,0 0,0 0,0 0,-1 1,1 0,-1 0,0 0,0 0,0 1,0-1,0 1,-1 0,0 0,0 0,0 1,0-1,-1 1,1 0,-1 0,0 0,-1 0,1 0,-1 0,0 0,0 0,-1 0,0 1,0-1,0 0,0 0,-1 1,0-1,0 1,-6 8,0-1,-1 0,0 0,-1-1,-1 0,0 0,0-1,-1-1,-1 0,0 0,0-1,-1-1,0 0,0-1,-6 3,-41-1,58-10,1 1,0 0,0-1,0 1,-1-1,1 0,0 1,0-1,0 0,0 1,0-1,0 0,0 0,1 0,-1 0,0 0,0 0,1 0,-1 0,0 0,1 0,-1-1,1 1,0 0,-1 0,1-1,0 1,0 0,-1 0,1-1,0 1,1 0,-1 0,0-1,0 1,0 0,1 0,-1-1,1 1,-1 0,1 0,-1 0,1 0,0 0,-1 0,1-1,12-23,3 1</inkml:trace>
  <inkml:trace contextRef="#ctx0" brushRef="#br0" timeOffset="1347.31">3444 480,'-4'-3,"1"1,0 0,-1 0,0 0,1 0,-1 1,0-1,0 1,0 0,0 0,0 0,0 1,0 0,0-1,0 1,0 1,0-1,0 1,0-1,0 1,0 0,-1 1,0-2,0 1,0-1,1 1,-1 0,1 1,-1-1,1 1,-1 0,1 0,0 0,0 0,0 1,0 0,0 0,1 0,-1 0,1 0,0 1,0-1,0 1,0 0,1 0,0 0,-1 0,1 1,1-1,-1 1,1-1,0 1,-1 1,5-2,-1 0,1 0,0 0,0 0,0 0,0-1,1 0,-1 1,1-1,0 0,0-1,0 1,1-1,-1 0,0 0,1 0,-1-1,1 1,0-1,0 0,0 0,12 5,-12-6,0 1,1 1,-1-1,0 1,0-1,0 2,0-1,-1 0,1 1,-1 0,1 0,-1 0,0 1,0-1,0 1,-1 0,1 0,-1 1,0-1,0 0,-1 1,1 0,-1 0,0 0,0 0,-1 0,1 0,-1 0,0 1,-1-1,1 0,-1 0,0 1,0-1,-1 0,0 1,-5 6,-1 0,-1 0,0 0,0-1,-1 0,-1-1,1 0,-2-1,1 0,-2 0,1-1,-1-1,0 0,0 0,-1-1,-3 0,-46 29,-84 19,123-49</inkml:trace>
  <inkml:trace contextRef="#ctx0" brushRef="#br0" timeOffset="2233.358">4545 565,'1'-2,"0"0,0 1,0-1,-1 0,1 0,0 0,-1 0,1 0,-1 0,0-1,1 1,-1 0,0 0,0 0,-1 0,1 0,0 0,-1 0,1 0,-1 0,0 0,1 0,-1 0,0 0,0 0,0 0,-1 1,1-1,0 0,-1 1,1-1,-1 1,1 0,-1-1,0 1,1 0,-1 0,0 0,0 0,0 0,-85-10,69 15,1 1,0 0,0 1,0 1,1 1,-1 0,2 2,0-1,0 2,0 0,-3 5,13-12,0 1,1 0,0 0,0 0,0 1,1-1,-1 1,1 0,0 0,1 0,0 0,0 1,0-1,1 0,0 1,0-1,0 1,1 0,0-1,0 1,1-1,0 1,0-1,1 1,-1-1,1 1,1-1,-1 0,1 0,0 0,1-1,-1 1,1-1,0 0,0 1,1-2,-1 1,1-1,0 1,1-1,-1-1,3 2,13 7,1 0,0-2,1 0,0-2,1 0,0-2,0-1,0 0,1-2,-1-1,1-1,0-1,-1-1,2-1,54-16,-60 13</inkml:trace>
  <inkml:trace contextRef="#ctx0" brushRef="#br0" timeOffset="2649.082">4968 762,'43'-11,"0"-3,0-2,-2-1,0-2,-1-2,11-10,28-43,-77 72,-1-1,1 1,-1 0,1-1,-1 1,0-1,0 0,0 1,0-1,-1 0,1 0,-1 1,0-1,1 0,-1 0,-1 0,1 1,0-1,-1 0,1 0,-1 1,0-1,0 0,0 1,0-1,0 1,-1-1,1 1,-1-1,1 1,-1 0,0 0,0 0,0 0,0 0,-2-1,-3-2,0 1,0 0,0 0,-1 0,0 1,0 0,0 1,0 0,0 0,0 0,0 1,-1 0,1 1,0 0,-1 0,1 1,0 0,-1 1,1-1,0 1,-7 4,0-1,1 0,0 1,0 1,1 1,0 0,0 0,1 1,0 1,1 0,0 0,-7 10,8-7,0 0,1 1,1 0,0 0,0 1,2 0,0 0,1 1,0-1,1 1,1 2,2-12,0 0,0 0,1 1,0-1,0 0,1 0,0 1,0-1,0 0,1 0,-1 0,2 0,-1 0,1-1,-1 1,2-1,-1 0,0 1,1-1,0-1,0 1,1-1,-1 1,1-1,0-1,0 1,1-1,-1 1,6 1,7 1,0-1,0 0,0-1,1-2,-1 0,1 0,-1-2,1 0,17-3,3 1,-18 2,1-2,-1-1,0 0,1-2,-2 0,12-6,-7 1</inkml:trace>
  <inkml:trace contextRef="#ctx0" brushRef="#br0" timeOffset="3133.42">5532 932,'58'-109,"-37"66,1 2,2 0,2 2,2 1,20-22,-48 59,0-1,1 1,-1 0,1 0,-1 0,1-1,-1 1,1 0,0 0,0 0,-1 0,1 0,0 0,0 0,0 0,0 1,0-1,0 0,0 1,0-1,1 0,-1 1,0-1,0 1,0 0,1-1,-1 1,0 0,0 0,1 0,-1 0,0 0,1 0,-1 0,0 0,0 0,1 1,-1-1,0 1,0-1,0 1,1-1,-1 1,0-1,0 1,0 0,0 0,0 0,0-1,0 1,0 0,-1 0,1 0,0 1,-1-1,1 0,0 0,-1 0,1 0,-1 2,2 95,-3-89,-1 0,1 1,1-1,0 0,0 0,1 1,0-1,0 0,1 0,1 0,-1 0,1-1,1 1,0-1,0 1,0-1,5 5,-6-9,-1 0,1-1,0 1,1-1,-1 0,0 0,1 0,0 0,0-1,-1 1,2-1,-1 0,0 0,0-1,0 1,1-1,-1 0,1 0,-1 0,1-1,0 0,-1 0,1 0,-1 0,1-1,-1 1,1-1,-1 0,1-1,-1 1,0-1,1 0,-1 0,0 0,19-15,-1 0,0-1,-1-1,-1-1,-1-1,-1-1,-1 0,-1-1,-1-1,-1-1,4-10,40-82,-49 96</inkml:trace>
  <inkml:trace contextRef="#ctx0" brushRef="#br0" timeOffset="3483.9">6774 1,'0'18,"1"54,-4 0,-3 0,-4 7,-12 225,4-112,18-180</inkml:trace>
  <inkml:trace contextRef="#ctx0" brushRef="#br0" timeOffset="3728.463">6379 452,'43'-5,"29"-1,12 0,-5 1,-5 2,-10 1,-12 0,-10 2,-6 0,-6 0,-2 0,-2 1,0-1,-5 0</inkml:trace>
  <inkml:trace contextRef="#ctx0" brushRef="#br0" timeOffset="4482.321">7225 536,'16'-11,"0"0,-1-1,-1-1,0 0,-1-1,0 0,-1-1,0-1,-2 0,0 0,0-1,1-8,-10 24,0-1,0 0,-1 1,1-1,0 0,-1 0,0 0,1 0,-1 0,0 1,0-1,0 0,0 0,0 0,0 0,-1 0,1 0,-1 0,1 1,-1-1,0 0,0 0,0 1,1-1,-2 1,1-1,0 0,0 1,0 0,-1-1,1 1,-1 0,1 0,-1 0,1 0,-1 0,0 0,0 0,1 0,-1 1,0-1,0 1,0-1,1 1,-1 0,0 0,-1 0,-91 10,77-3,1 1,0 1,0 0,0 1,1 0,1 2,0-1,1 2,0 0,1 0,0 2,1-1,0 1,2 1,0-1,0 2,2-1,0 1,1 0,0 3,4-14,1 1,0-1,0 0,0 0,1 0,0 1,0-1,1 0,0 0,0 1,0-1,1 0,0 0,0 0,1-1,-1 1,1 0,0-1,1 0,0 0,-1 0,1 0,1 0,-1-1,1 0,0 0,0 0,0 0,1-1,8 6,0 0,1-2,0 0,0 0,1-2,-1 0,1 0,1-2,-1 0,12 0,4-3,1-1,0-1,-1-2,0-2,0-1,0-1,-1-2,0-1,-1-1,0-2,-1-1,-1-1,0-1,0-3,1 1,-2-1,0-1,-2-1,0-2,-2 0,0-2,-2 0,-1-2,-1 0,-1-1,5-15,-21 40,0 0,-1 0,0 0,0 0,0 0,0 0,0-1,-1 1,0 0,0 0,0-1,-1 1,1 0,-1-1,0 1,0 0,-1 0,1 0,-1 0,0 0,0 1,0-1,0 0,-1 1,0-1,1 1,-1 0,0 0,-1 0,1 0,0 1,-1-1,0 1,1 0,-1 0,0 0,0 1,0-1,0 1,0 0,-1 0,1 1,0-1,0 1,-1 0,0 0,-13 1,1 0,-1 2,1 0,0 1,0 0,1 2,-1 0,1 1,0 0,1 1,0 1,0 1,1 0,-5 4,15-11,0 0,-1-1,1 1,1 1,-1-1,0 1,1-1,0 1,-1 0,2 0,-1 0,0 1,1-1,0 1,0-1,0 1,1 0,-1 0,1 0,0 0,1 0,-1 0,1 0,0 0,0 0,0 0,1 0,0 0,0 0,0 0,1-1,-1 1,1 0,0-1,1 1,-1-1,1 1,2 2,10 5,0-1,1-1,0 0,1-1,0-1,0 0,1-2,0 0,0 0,9 0,36 13,-51-17,0 1,0 0,0 1,0 1,-1 0,1 0,-1 1,-1 0,1 1,-1 0,0 1,-1 0,0 1,0 0,-1 0,0 1,0 0,-1 0,-1 1,1-1,-2 2,0-1,3 8,-8-8,0 1,0 0,-1-1,0 1,-1-1,0 1,-1-1,0 0,-1 0,-3 7,-7 22,14-38,-1-1,0 1,1-1,0 1,-1 0,1-1,0 1,0 0,0-1,0 1,0 0,0-1,0 1,1 0,-1-1,1 1,-1 0,1-1,0 1,-1-1,1 1,0-1,0 0,0 1,0-1,0 0,0 1,1-1,-1 0,0 0,1 0,-1 0,0 0,1-1,-1 1,1 0,0-1,-1 1,1-1,-1 1,1-1,0 0,0 0,18 4</inkml:trace>
  <inkml:trace contextRef="#ctx0" brushRef="#br0" timeOffset="9251.708">1 1383,'1'-1,"0"0,0 0,1 0,-1 0,0 0,1 0,-1 0,1 1,-1-1,1 1,0-1,-1 1,1-1,-1 1,1 0,0 0,-1 0,1 0,0 0,-1 0,1 0,0 0,-1 1,1-1,-1 1,1-1,0 1,-1 0,1-1,-1 1,0 0,1 0,-1 0,0 0,1 1,123 45,-95-42,1-1,-1-1,0-2,1-1,-1-1,0-2,1-1,8-3,99-9,-136 16,35-2,-1 1,0 2,0 1,0 2,4 3,21 2,0-2,0-3,0-2,44-5,7 1,255 1,-124-27,399 29,-317-31,-118 31,-80 2,0-6,19-8,233-4,-159 12,154-25,-3 18,41-5,-141 12,20-24,57 15,-257 3,0 3,67 6,66-2,69-27,10 1,449 29,-555-29,-113 26,-60 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10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0,'0'5,"-5"6,-6 6,-2 5,-3-1,1 0,4 2,-3 2,3 1,2 1,8 1,9-5,8-5,5-7,5-5,-2-8,-11-4,-6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14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1,'0'5,"0"1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3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494 621,'3'-1,"-1"-1,0 1,0-1,0 0,0 1,0-1,0 0,0 0,-1-1,1 1,-1 0,0 0,0-1,1 1,-1-1,-1 1,1-1,0 1,-1-1,1 0,-1 1,0-1,0 0,0 1,0-1,0 0,-1 1,1-1,-1 0,1 1,-1-1,0 1,0-1,0 1,-1 0,1-1,-1 1,1 0,-1 0,0 0,1 0,-1 0,0 0,0 1,-1-1,1 1,0-1,-1 1,-14-2,0 2,0 0,0 1,-1 0,1 2,0 0,0 1,0 0,1 2,-1 0,1 0,0 2,0 0,1 1,-14 9,-2-2,-31 26,61-40,0 0,0 0,0 0,0 0,0 0,0 0,0 1,1-1,-1 0,0 1,1-1,-1 1,1-1,-1 0,1 1,0-1,-1 1,1-1,0 1,0-1,0 1,0 0,1-1,-1 1,0-1,1 0,-1 1,1-1,-1 1,1-1,-1 1,1-1,0 0,0 0,0 1,0-1,0 0,0 0,0 0,0 0,0 0,1 0,-1 0,0-1,0 1,1 0,11 6,0 0,1-2,0 1,0-1,0-1,0-1,1 0,0-1,4 0,2 1,-19-3,-1 0,0 0,1 0,-1 0,1 0,-1 0,1 1,-1-1,0 0,1 1,-1-1,0 1,1-1,-1 1,0 0,0 0,0-1,1 1,-1 0,0 0,0 0,0 0,0 0,-1 0,1 1,0-1,0 0,-1 0,1 1,0-1,-1 0,0 1,1-1,-1 0,0 1,1-1,-1 1,0-1,0 0,0 1,0-1,-1 1,1-1,0 1,-1-1,1 0,-1 1,1-1,-1 0,1 0,-1 1,0-1,0 0,0 0,1 0,-1 0,-1 1,-119 128,79-92,-98 103,138-138,-1 0,2 0,-1 1,0-1,1 1,-1-1,1 1,0 0,0 0,1-1,-1 1,1 0,0 0,0 0,0-1,0 1,1 0,-1 0,1 0,0-1,0 1,1 0,-1-1,1 1,0-1,0 0,0 1,0-1,0 0,1 0,-1 0,1-1,0 1,0 0,0-1,0 0,0 0,1 0,-1 0,1-1,-1 1,1-1,-1 0,1 0,0 0,2 1,0-1,0 0,0 0,0 0,0-1,0 0,0 0,0 0,0-1,0 0,0 0,0-1,0 0,0 0,-1 0,1 0,-1-1,0 0,1 0,7-9</inkml:trace>
  <inkml:trace contextRef="#ctx0" brushRef="#br0" timeOffset="447.137">268 0,'-4'251,"37"238,-37-376,-5 0,-18 85,21-158,-5 283,0-250,5-61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6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30 634,'-17'193,"16"-187,-2 6,0 0,1 0,0 0,1 0,0 0,1 0,1 0,0 0,0 0,1 0,1 0,0-1,0 1,1-1,2 3,-5-12,0 0,1-1,-1 1,0-1,1 1,-1-1,1 1,0-1,-1 0,1 0,0 0,0 0,0 0,0 0,0 0,0-1,0 1,0-1,0 1,0-1,0 0,0 0,0 0,0 0,0 0,0 0,0 0,1-1,-1 1,0-1,0 0,0 0,-1 1,1-1,1-1,65-50,-55 40,29-29,-2-1,-2-2,-2-2,-1-1,-3-2,-2-1,2-8,5-15,-2-2,-3-1,-4-1,-4-1,-1-10,-22-2,-1 88,-1 0,1 0,-1-1,0 1,1 0,-1 0,0 1,0-1,0 0,-1 0,1 0,0 1,-1-1,1 0,-1 1,1 0,-1-1,0 1,0 0,1 0,-1 0,0 0,0 0,0 0,0 0,0 1,0-1,-1 1,1 0,0-1,0 1,0 0,0 0,0 0,-1 1,1-1,0 0,0 1,-1 0,-10 5,1 1,0 0,0 1,1 0,0 1,1 0,0 1,0 0,1 1,1-1,-1 2,2-1,-1 1,2 0,0 1,-5 12,-5 9,0 0,3 1,1 1,1 0,2 0,2 1,1 0,2 1,0 30,8 15,3 0,4 0,3-1,9 21,-3-17,-4 1,-4 0,0 61,-10-125,0 0,-2 0,0 0,-2 0,0-1,-2 1,0 0,-2-1,0 0,-1 0,-2-1,0 0,-1 0,-1-1,-1-1,-9 12,20-29,0 0,0 0,0 0,-1 0,1 0,-1-1,1 1,-1 0,0-1,1 1,-1-1,0 0,0 0,0 1,0-1,0 0,0-1,-1 1,1 0,0-1,0 1,-1-1,1 0,0 1,-1-1,1 0,0-1,0 1,-1 0,1-1,0 1,0-1,-1 1,1-1,0 0,0 0,0 0,0 0,0-1,0 1,0-1,1 1,-1-1,0 1,1-1,0 0,-1 0,1 0,0 0,0 0,0 0,0 0,0 0,0 0,-3-19,1 0,1 0,1 1,1-1,1 0,0 0,2-3,21-91,-20 91</inkml:trace>
  <inkml:trace contextRef="#ctx0" brushRef="#br0" timeOffset="315.51">86 97,'-4'10,"-2"7,0 7,5-2,4-4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9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552 42,'18'-8,"1"1,-1 1,1 0,1 2,-1 0,0 1,1 1,0 1,-1 1,1 1,0 0,-1 1,13 4,-30-6,-1 0,0 0,0-1,0 1,1 1,-1-1,0 0,0 0,0 0,0 1,0-1,1 0,-1 1,0-1,0 1,0-1,0 1,0 0,0-1,0 1,0 0,-1 0,1 0,0-1,0 1,-1 0,1 0,0 0,-1 0,1 0,-1 1,0-1,1 0,-1 0,0 0,1 0,-1 0,0 1,0-1,0 0,0 0,0 0,0 0,0 1,-1-1,1 0,0 0,-1 0,1 0,-1 0,1 0,-1 0,1 0,-1 0,0 0,0 0,0 1,-16 8,0-1,0-1,-1 0,0-1,-1-1,0-1,-12 2,-11 4,-321 136,355-144,-71 36,78-38,-1 0,1 0,-1 0,1 0,0 0,-1 0,1 0,0 1,0-1,0 0,0 1,0-1,0 1,0-1,0 1,1-1,-1 1,1 0,-1-1,1 1,-1 0,1 0,0-1,0 1,0 0,0 0,0-1,0 1,1 0,-1 0,0-1,1 1,0 0,-1-1,1 1,0-1,0 1,-1-1,1 1,1-1,-1 0,0 1,0-1,0 0,1 1,7 4,1-1,-1 1,1-1,0-1,1 0,-1 0,1-1,-1-1,1 0,6 1,-16-3,241 20,-118 1,-123-20,0-1,0 1,0-1,0 1,0-1,-1 1,1 0,0-1,0 1,-1 0,1 0,-1-1,1 1,0 0,-1 0,0 0,1 0,-1 0,1 0,-1 0,0-1,0 1,0 0,1 0,-1 0,0 0,0 0,0 0,-1 0,1 0,0 0,0 0,0 0,-1 0,1 0,0 0,-1 0,1 0,-1 0,1 0,-1-1,0 1,1 0,-1 0,0-1,1 1,-1 0,0-1,0 1,0-1,-43 36,43-35,-572 335,513-287,59-48,0 0,0 0,0 0,0 0,0 0,0 0,0 0,0 0,1 0,-1 1,0-1,1 0,-1 1,1-1,-1 0,1 1,0-1,0 0,0 1,0-1,0 1,0-1,0 1,0-1,0 0,0 1,1-1,-1 0,1 1,-1-1,1 0,-1 1,1-1,0 0,0 0,0 0,-1 0,1 0,0 1,0-2,0 1,1 0,-1 0,0 0,0 0,0-1,1 1,-1-1,0 1,1 0,129 29,-66-23,1-2,0-4,30-4,12 1,-90 3,-1-1,1-1,-1 0,0-1,1-1,-1-1,0 0,-1-2,1 0,-1 0,0-2,-1 0,7-5,0-2,-3 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0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1,'-56'228,"-30"309,56-397,16-119,6-37,4-37,3 27</inkml:trace>
  <inkml:trace contextRef="#ctx0" brushRef="#br0" timeOffset="580.502">256 57,'5'0,"1"5,5 1,5 1,5-2,3-2,3-1,1 0,1-2,0 0,1-5,-1-2,-1 1,1 0,-1 3,-9 0,-8 7,-7 2</inkml:trace>
  <inkml:trace contextRef="#ctx0" brushRef="#br0" timeOffset="1238.866">30 621,'24'-4,"22"-7,9-2,-1 3,-5 1,-5 4,-7-3,-3-1,-8 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0 133,'230'28,"107"-28,-338 0,1-1,-1 1,1-1,-1 0,1 1,-1-1,1 1,-1-1,1 0,0 1,-1-1,1 0,0 1,0-1,-1 0,1 0,0 1,0-1,0 0,0 0,0 1,0-1,0 0,0 0,0 1,1-1,-1 0,0 0,0 1,1-1,-1 0,0 1,1-1,-1 0,0 1,1-1,-1 1,1-1,0 1,-1-1,1 1,-1-1,1 1,0-1,-1 1,1 0,0-1,-1 1,1 0,0 0,-1-1,1 1,0 0,0 0,-1 0,1 0,0 0,0 0,-1 0,1 0,0 0,0 1,-1-1,1 0,0 0,-1 1,2-1,-18-15,1 1,-2 0,0 2,0 0,-2 0,1 2,-6-2,-4-10,24 14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3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0 205,'77'1,"177"-13,10-45,-240 50</inkml:trace>
  <inkml:trace contextRef="#ctx0" brushRef="#br0" timeOffset="203.472">29 459,'43'4,"34"3,8-6,0-2,-11-2,-8 0,-10 1,-10-5,-12 0</inkml:trace>
  <inkml:trace contextRef="#ctx0" brushRef="#br0" timeOffset="586.646">1384 35,'-41'24,"0"1,2 2,1 2,2 2,1 1,1 1,2 2,1 1,-1 6,28-38,-1 1,1 0,0 0,1 1,-1 0,1-1,0 1,0 0,1 0,0 0,0 1,0-1,1 1,0-1,0 1,1-1,0 1,0-1,0 1,1-1,0 1,0-1,0 1,1-1,0 0,1 0,-1 0,1 0,0 0,1 0,-1-1,4 4,7 2,2-1,-1 0,1-1,1-1,0 0,0-2,0 1,1-2,0-1,0 0,0-1,0-1,1 0,-1-2,0 0,1-1,-1-1,17-3,-8 3,0-1,0-1,0-1,0-1,-1-2,0 0,0-2,-1-1,0-1,-1-1,-1-1,0-1,0-1,-2-1,0-1,-1 0,-1-2,6-9,-18 19,-1-1,0 0,-1 0,0 0,-1-1,0 1,-1-1,0 0,-1-1,-1 1,1 0,-2 0,0-1,0 1,-1 0,-1-1,0 1,0 0,-2 0,1 0,-1 1,-1-1,0 1,-1 0,0 0,-1 1,0 0,0 0,-1 1,0-1,-3 0,1 4,0 1,0 0,0 1,-1 0,0 0,0 1,0 1,0 0,0 0,-1 1,1 1,0 0,-1 0,1 1,0 0,-1 1,1 1,-8 2,-13 2</inkml:trace>
  <inkml:trace contextRef="#ctx0" brushRef="#br0" timeOffset="1900.355">1074 289,'-16'-11,"25"8,22 9,-1-1,1-1,0-2,0-1,9-2,115 9,-51 4,0-4,1-5,28-6,11 1,-133 2,22 0,-48 0,-468 0,256 28,-270-29,508 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46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30,'-7'10,"0"0,1 1,0-1,0 1,1 0,1 1,0-1,0 1,1 0,1 0,0 0,1 0,0 0,0 1,2-1,-1 0,2 0,-1 1,2-1,0 0,-2-9,0-1,0 1,0-1,0 1,1-1,-1 0,1 1,0-1,0 0,-1 0,1 0,0-1,1 1,-1 0,0-1,1 1,-1-1,0 0,1 0,-1 0,1 0,0 0,-1 0,1-1,0 0,0 1,-1-1,1 0,0 0,-1 0,1-1,0 1,0-1,-1 1,1-1,-1 0,1 0,0 0,0-1,4-1,-1 0,1-1,0 0,-1-1,0 1,0-1,0 0,-1-1,1 0,-1 1,-1-1,1-1,1-3,-2 3,-1-1,0 1,0-1,-1 1,0-1,0 0,-1 0,0 1,0-1,-1 0,0 0,0 0,-1 0,0 0,0 0,-1 0,0 0,-1 1,1-1,-2 1,1 0,-1 0,0 0,0 0,-1 1,0-1,-5-4,6 8,0 1,0-1,0 1,0 0,-1 0,1 0,-1 0,0 1,1 0,-1 0,0 0,0 1,1 0,-1 0,0 0,0 0,0 1,0-1,1 1,-1 1,0-1,-3 2,-10 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0 424,'52'-1,"-1"-3,0-3,0-1,11-5,59-40,-117 50,1 0,-1 0,0-1,0 1,0-1,-1 0,1 0,-1 0,0 0,0-1,0 1,-1-1,1 0,-1 0,0 0,-1 0,1 0,-1 0,0 0,0 0,-1-1,0 1,0-3,0 3,-1 1,0 0,0 0,-1-1,1 1,-1 0,0 0,0 1,0-1,-1 0,1 1,-1-1,0 1,0 0,0 0,0 0,-1 0,1 1,-1-1,1 1,-1 0,0 0,0 0,0 0,0 1,-1 0,1 0,0 0,0 0,-1 1,-3-1,-4 0,0 0,-1 1,1 0,0 1,0 1,0 0,0 0,0 1,1 1,-1 0,0 1,1 1,1 1,-1 0,1 1,1 0,0 1,0 0,1 0,0 1,0 0,1 0,0 1,1 0,1 0,-1 1,2-1,0 1,0 0,1 0,0 1,1-1,1 2,0-7,2 0,-1 0,1 0,0 0,0 0,1 0,0 0,0 0,1 0,0-1,0 1,1-1,-1 0,1 0,1 0,-1 0,1-1,0 0,0 0,0 0,1-1,0 1,0-1,0-1,3 2,7 4,1-1,0 0,0-2,0 0,1-1,0 0,0-2,0 0,10 0,-9-3,0-1,0-1,0 0,-1-2,1 0,-1-1,1 0,-2-2,1 0,-1-1,0-1,0-1,-1 0,10-9,-9 4,-5 1</inkml:trace>
  <inkml:trace contextRef="#ctx0" brushRef="#br0" timeOffset="253.31">1072 340,'-24'39,"-12"21,-6 7,5-5,9-12</inkml:trace>
  <inkml:trace contextRef="#ctx0" brushRef="#br0" timeOffset="486.215">762 256,'24'29,"23"23,2 9,-1-7,-5-8,-9-6,-6-11,-8-5,-2-6,1-2,1-4,3-4,-3-2</inkml:trace>
  <inkml:trace contextRef="#ctx0" brushRef="#br0" timeOffset="736.256">1525 1,'31'112,"21"120,-37-134,0 83,-19-158,-3-5</inkml:trace>
  <inkml:trace contextRef="#ctx0" brushRef="#br0" timeOffset="896.659">1355 340,'48'-5,"21"-1,3 0,-1 1,-8 2,-14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3:2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748 459,'0'-1,"1"1,-1-1,1 1,-1 0,0-1,1 1,-1 0,1-1,-1 1,1 0,-1 0,1 0,-1-1,1 1,-1 0,1 0,-1 0,1 0,0 0,-1 0,1 0,-1 0,1 0,-1 0,1 0,-1 0,1 0,-1 1,1-1,-1 0,1 0,-1 1,1-1,-1 0,1 1,-1-1,1 0,-1 1,0-1,1 0,-1 1,0-1,1 1,-1-1,0 1,1-1,-1 1,0-1,0 1,0-1,0 1,1-1,-1 1,0 0,0-1,0 1,0-1,0 1,0-1,-1 1,1-1,0 1,0-1,0 1,1 40,-11 3,-3 0,-1-1,-3 0,-1-1,-2-1,-1-1,-5 1,-28 60,-41 76,94-176,0 1,0-1,0 1,0 0,1-1,-1 1,0 0,1-1,-1 1,1 0,0 0,0-1,-1 1,1 0,0 0,1 0,-1-1,0 1,0 0,1 0,-1-1,1 1,0 0,-1-1,1 1,0 0,0-1,0 1,0-1,0 1,0-1,0 0,1 0,-1 1,1-1,-1 0,1 0,-1 0,1 0,-1-1,1 1,0 0,-1-1,1 1,0-1,0 1,-1-1,1 0,0 0,0 0,0 0,-1 0,23 2,-1-2,0 0,1-2,-1 0,0-2,14-4,74-8,57-13,-146 24,-4-2</inkml:trace>
  <inkml:trace contextRef="#ctx0" brushRef="#br0" timeOffset="10650.484">1765 486,'-32'128,"18"-88,-75 195,26-14,37-92,40-145,-1-28,-4 25</inkml:trace>
  <inkml:trace contextRef="#ctx0" brushRef="#br0" timeOffset="11154.7">2216 486,'-33'13,"14"9,1 0,1 2,2 0,0 1,1 0,2 1,1 1,1-1,1 2,1 0,1 0,2 0,1 1,1-1,2 1,0 0,4 21,-3-43,0-1,0 0,1 1,0-1,0 0,0 1,1-1,0 0,0 0,1 0,-1-1,1 1,1-1,-1 1,1-1,0 0,0 0,0-1,1 1,0-1,0 0,0 0,0 0,0-1,1 0,0 0,-1 0,1-1,0 0,0 0,5 0,-2 2,0-1,1 0,-1 0,1-1,0-1,0 0,0 0,0-1,0 0,0 0,-1-1,1-1,0 0,0 0,-1-1,1 0,-1 0,0-1,0 0,0-1,-1 0,1-1,-1 1,0-2,-1 1,0-1,0 0,0 0,-1-1,0 0,0 0,-1-1,0 1,-1-1,1-3,-3 6,0 0,0 0,-1 0,0 0,0 0,-1-1,0 1,0 0,0-1,-1 1,0 0,0-1,0 1,-1 0,0 0,0 0,-1 0,0 1,0-1,0 1,0 0,-1-1,0 1,0 1,-1-1,1 1,-1-1,0 1,0 1,0-1,0 1,-1 0,0 0,1 0,-1 1,0 0,-3-1,-10-1,0 0,0 2,0 0,0 0,-1 2,1 1,0 0,0 2,0 0,0 1,1 0,-1 2,1 0,-5 4,-3 0</inkml:trace>
  <inkml:trace contextRef="#ctx0" brushRef="#br0" timeOffset="18739.887">353 92,'6'3,"0"0,0 0,0 0,0 0,1-1,-1 0,1-1,-1 1,1-1,0-1,0 1,-1-1,1 0,7 1,180-13,-57-2,162 16,-105 24,38-8,43 11,-194-21,1-3,0-4,10-3,29 0,387 2,-390-21,-116 21,0 0,0 0,0 0,0 0,0 0,0 0,0 1,0-1,0 1,-1 0,1-1,0 1,0 0,0 0,-1 0,1 0,-1 0,1 0,-1 1,1-1,-1 0,1 1,-1-1,0 1,0 0,0-1,0 1,0 0,0 0,-1-1,1 1,0 0,-1 0,0 0,1 0,-1 0,0 0,0 0,0 1,-8 79,-81 235,48-198,5 2,-8 63,22-44,4 56,-7-53,25-140,1 0,-1 0,0 1,0-1,-1 0,1 0,0 0,-1 0,0 0,0 0,0 0,0 0,0 0,-1 0,1 0,-1 0,0-1,0 1,0-1,0 1,0-1,0 0,-1 0,1 0,-1 0,1 0,-1 0,0-1,0 0,0 1,0-1,0 0,0 0,-1 0,-223-3,-49-15,-39-5,-3-13,23 13,224 13,-1 3,0 3,-20 4,79-1,-184-27,124 26,-69-10,110 4,-1 2,0 1,0 2,0 1,0 1,-2 2,-110-3,143 1,1 0,-1 0,0 0,1 0,-1 0,1 0,-1-1,1 1,-1-1,1 1,-1-1,1 1,-1-1,1 0,-1 0,1 0,0 1,0-1,-1-1,1 1,0 0,0 0,0 0,0-1,0 1,0 0,1-1,-1 1,0-1,1 1,-1-1,1 1,-1-1,1 1,0-1,0 1,0-1,0 0,0 1,0-1,0 1,0-1,1 1,-1-1,0 0,1 1,-1 0,1-1,0 1,0-1,-1 1,2-2,86-198,-1-104,-57 135,-2-26,10 33,-25 123,19-69,8-30,-23 110,-7 23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5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1 340,'482'0,"-339"25,-45-5,-97-21,0-1,0 1,0 0,0-1,-1 1,1-1,0 1,-1-1,1 0,-1 1,1-1,-1 1,0-1,0 0,0 1,0-1,0 0,0 1,0-1,-1 0,1 1,0-1,-1 1,0-1,1 1,-1-1,0 1,1-1,-1 1,0 0,0-1,0 1,-1 0,1 0,0 0,0-1,-1 1,1 1,0-1,-1 0,1 0,-1 0,-1-3,-143-113,138 104,5 2</inkml:trace>
  <inkml:trace contextRef="#ctx0" brushRef="#br0" timeOffset="839.482">1 0,'7'5,"0"-1,0-1,0 1,1-1,-1-1,1 1,0-1,0 0,0-1,0 0,0-1,0 1,0-1,8-1,-1 1,554-1,-563 1,-4 0,1-1,-1 1,1-1,-1 1,1 0,-1 0,1 0,-1 1,1-1,-1 0,1 1,-1 0,0 0,1-1,-1 1,0 1,1-1,-1 0,0 1,0-1,0 1,0-1,0 1,-1 0,1 0,1 1,-3 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45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26,'-128'-25,"123"24,0 1,0 0,0 0,1 1,-1 0,0 0,0 0,0 0,1 1,-1 0,0 0,1 0,0 0,0 1,-1-1,1 1,1 0,-1 1,0-1,1 1,0-1,0 1,0 0,-3 4,-2 12,0 0,1 0,1 1,1-1,1 1,0 1,2-1,0 17,0-16,-22 142,-5 39,-1-3,-7-5,36-193,1 0,-1-1,1 1,0 0,-1 0,1 0,0 0,0 0,1 0,-1 0,0 0,1 0,-1 0,1 0,0-1,-1 1,1 0,0 0,0-1,0 1,0 0,0-1,1 1,-1-1,0 0,1 1,-1-1,1 0,0 0,-1 0,1 0,0 0,-1 0,1 0,0-1,0 1,0-1,0 1,2-1,85 3,-69-5,126-13,-15-3,-119 18</inkml:trace>
  <inkml:trace contextRef="#ctx0" brushRef="#br0" timeOffset="772.088">803 336,'-135'309,"43"-143,180-299,97-136,-185 268,0 0,0 1,0-1,0 0,0 0,0 0,0 0,0 1,0-1,0 0,1 0,-1 1,0-1,1 0,-1 0,0 1,1-1,-1 0,1 1,-1-1,1 0,-1 1,1-1,0 1,-1-1,1 1,0-1,-1 1,1-1,0 1,0 0,-1-1,1 1,0 0,0 0,0 0,-1 0,1-1,0 1,0 0,0 0,-1 1,1-1,0 0,0 0,0 0,0 0,-1 1,1-1,0 0,0 1,-1-1,1 1,0-1,-1 1,1-1,-1 1,1-1,0 1,-1-1,1 1,-1 0,1-1,-1 1,1 0,25 132,-23-120,0-1,0 1,2-1,-1 0,2 0,-1-1,2 1,-1-1,1 0,1-1,0 0,1 0,0-1,0 0,1 0,0-1,0-1,1 1,0-2,1 0,7 4,-10-11,-1 0,0 0,1-1,-1 0,0-1,0 1,0-2,0 1,0-1,-1 0,1 0,-1-1,0 0,-1-1,1 1,-1-1,0 0,-1-1,1 0,-1 0,-1 0,1 0,-1-1,0 1,2-8,0 7,0-1,-1 0,0 0,-1-1,1 1,-2-1,1 0,-1 0,-1 0,0 0,0 0,-1-1,-1 1,0-1,0-6,-6 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0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0,'0'5,"0"-3,5-2,1-2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1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1 334,'10'-38,"7"-23,6-1,0 6,-1 12,-2 9,-2 10,3 14,-4 10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2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217 650,'-74'39,"61"-34,1 1,-1 0,1 1,0 0,1 1,0 0,0 1,0 0,-2 4,11-9,1-1,-1 0,1 1,0-1,0 1,0 0,1-1,-1 1,1 0,0-1,0 1,0 0,0 0,1-1,0 1,-1-1,1 1,1 0,-1-1,0 0,1 1,0-1,0 0,0 0,0 0,0 0,0 0,1 0,0 0,-1-1,1 0,0 1,0-1,0 0,1-1,-1 1,0 0,1-1,2 1,21 20,15 36,-42-56,1-1,-1 1,1-1,-1 1,0-1,0 1,0-1,0 1,0-1,0 1,0-1,0 1,0-1,-1 1,1-1,-1 0,1 1,-1-1,1 0,-1 1,0-1,0 0,0 1,0-1,0 0,0 0,0 0,0 0,0 0,0 0,0 0,-1-1,1 1,0 0,-1-1,1 1,-1-1,1 1,-1-1,1 0,0 1,-1-1,1 0,-1 0,0 0,-81 4,56-5</inkml:trace>
  <inkml:trace contextRef="#ctx0" brushRef="#br0" timeOffset="804.52">274 1,'62'11,"0"-2,1-3,0-3,31-3,-91-1,-1 1,1-1,0 1,0 0,0 0,0 0,0 0,0 0,-1 1,1-1,0 1,0 0,0 0,-1 0,1 0,0 0,-1 1,1-1,-1 1,0-1,1 1,-1 0,0 0,0 0,0 0,-1 1,1-1,0 0,-1 1,1-1,-1 1,0 0,0-1,0 1,0 0,0 0,-1-1,1 2,-16 137,6-94,-11 66,3-24,3 1,5 0,3 5,8 286,-2-377,1-2,-1 0,1 0,-1 0,1-1,-1 1,0 0,0 1,0-1,0 0,0 0,0 0,0 0,-1 0,1-1,-1 1,1 0,-1 0,0 0,0 0,0 0,0-1,0 1,0 0,-1-1,1 1,0-1,-1 1,1-1,-1 0,0 0,1 0,-1 0,0 0,0 0,1 0,-1 0,0-1,0 1,0-1,0 1,0-1,0 0,-213-14,190 14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1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22,'-12'7,"1"0,0 1,0 0,1 1,0 0,0 1,1 0,0 0,1 1,0 0,1 0,0 1,1 0,0 0,1 0,0 1,1 0,0 0,1 0,1 1,-1 12,3-22,1 0,0 0,0-1,0 1,0-1,1 1,-1-1,1 0,0 1,0-1,0 0,1 0,-1 0,1-1,-1 1,1 0,0-1,0 0,0 0,0 0,0 0,1 0,-1 0,1-1,-1 0,1 0,-1 0,1 0,1 0,110-3,-102 0,0-1,0-1,0 0,0-1,0 0,-1-1,0-1,0 1,-1-2,2-1,5-7</inkml:trace>
  <inkml:trace contextRef="#ctx0" brushRef="#br0" timeOffset="396.383">416 191,'20'4,"-1"0,1-1,0-1,0-1,0-1,0-1,0-1,0 0,-1-1,1-2,-1 0,1-1,-2 0,1-2,-1 0,0-1,-1-1,0-1,0 0,1-3,-16 13,-1-1,1 0,0 0,-1 0,1 0,-1 0,1 0,-1 0,0-1,0 1,0 0,0-1,0 1,-1-1,1 1,-1-1,1 1,-1-1,0 1,0-1,0 0,-1 1,1-1,0 1,-1-1,0 1,1-1,-1 1,0 0,0-1,-1 1,1 0,0 0,-1 0,1 0,-1 0,0 0,0 0,0 0,0 1,0-1,0 1,0 0,0-1,0 1,-1 0,1 0,-1 0,1 1,0-1,-1 0,1 1,-1 0,-9-1,1 2,-1-1,1 2,0-1,-1 2,1-1,0 1,0 1,1 0,-1 1,1 0,0 0,0 1,1 1,-1-1,1 1,1 1,0 0,0 0,0 1,1 0,0 0,1 0,0 1,0 0,1 0,1 1,-1 0,0 6,3-13,0 1,1-1,-1 0,1 1,0-1,1 1,-1-1,1 1,0-1,0 1,0-1,1 1,-1-1,1 1,0-1,0 1,1-1,-1 0,1 0,0 0,0 0,1 0,-1 0,1 0,0-1,0 1,0-1,0 0,1 0,-1 0,1 0,0-1,-1 1,1-1,1 0,-1 0,0-1,2 1,6 2,1-1,-1 0,1-1,0 0,0-1,0-1,0 0,1 0,-1-2,-1 0,1 0,0-1,0 0,-1-1,0-1,0 0,0-1,0 0,6-5,6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1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47 214,'57'-1,"-1"-2,1-2,-1-3,46-13,-94 19,-1 0,1 0,-1-1,1 0,-1-1,0 0,0 0,0 0,-1-1,1 0,-1 0,0 0,-1-1,0 0,1 0,-2-1,1 1,-1-1,0 0,0 0,-1-1,0 1,0-1,0-2,7-33,-29 118,-2 76,-7-1,-7-1,-20 45,41-155,-2 0,-1-2,-3 0,0 0,-2-2,-2-1,-1-1,-24 23,40-45,6-6,-1 0,1 0,-1 0,0 0,0 0,0-1,-1 0,0 0,1 0,-1-1,-1 1,1-1,0 0,-1-1,0 1,1-1,-1 0,0-1,0 1,0-1,0 0,0-1,-1 0,-1 0,6-2,-1-1,1 0,0 0,0 0,1 0,-1-1,1 1,-1 0,1-1,0 1,0-1,1 1,-1-1,1 1,0-1,-1 1,2-1,-1 0,0 1,1-1,-1 1,1-1,0 1,0 0,1-1,-1 1,1 0,0 0,-1-1,1 1,1 1,-1-1,1-1,21-33,1 0,1 2,2 2,2 0,0 2,2 1,2 2,1 1,3-1,166-90,-176 107,-3 4</inkml:trace>
  <inkml:trace contextRef="#ctx0" brushRef="#br0" timeOffset="314.735">950 439,'-14'9,"-1"0,1 1,1 0,0 2,0-1,1 2,1-1,0 2,0-1,2 1,0 1,0 0,1 0,-3 10,10-23,0 1,0-1,1 1,-1-1,1 0,-1 1,1-1,-1 1,1 0,0-1,0 1,1-1,-1 1,0-1,1 1,0-1,-1 1,1-1,0 0,0 1,0-1,1 0,-1 0,1 0,-1 0,1 0,-1 0,1 0,0 0,0-1,0 1,0-1,0 1,1-1,-1 0,0 0,0 0,5 1,-1 0,1 0,-1-1,1 0,-1-1,1 1,0-1,-1 0,1-1,0 0,-1 0,1 0,4-2,-2 0,-1 1,1-1,-1-1,0 1,0-2,0 1,-1-1,1 0,-1 0,0-1,-1 0,1 0,-1-1,-1 0,1 0,-1 0,0-1,-1 0,1 1,-2-2,1 1,-1 0,0-1,-1 1,0-1,-1 0,1 0,-2 0,1 0,-1 0,-1-3,-4-7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2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7 253,'27'-7,"-1"-2,0-1,0 0,-1-2,0-1,-1-1,8-7,-28 19,-1 0,0 0,0 0,0 0,0 0,-1-1,1 1,0-1,-1 1,0-1,0 0,0 0,0-1,0 1,-1 0,1 0,-1-1,0 1,0-1,0 1,0-1,-1 0,1 1,-1-1,0 1,0-1,0 0,-1 1,1-1,-1 0,0 1,0-1,0 1,-1 0,1-1,-1 1,0 0,0 0,0 0,0 0,0 0,-1 0,1 1,-1-1,0 1,1 0,-1-1,0 1,-1 1,1-1,0 0,0 1,-1-1,-1 1,-1 1,-1-1,1 2,-1-1,1 1,-1 0,1 0,-1 1,1 0,0 0,0 0,0 1,0 0,0 0,1 1,0-1,-1 1,1 0,0 1,1-1,-1 1,1 0,0 0,0 0,0 1,-4 6,0 0,1 0,1 0,0 1,0 0,1 0,1 1,0-1,1 1,-1 11,3-19,0 0,0 0,0 0,1 0,0-1,0 1,0 0,1 0,0 0,0 0,1-1,0 1,0 0,0-1,0 0,1 1,0-1,0 0,0 0,1-1,-1 1,1-1,3 3,4-1,-1 0,1-1,0 0,1-1,-1 0,1-1,0 0,0-1,0 0,0-1,0 0,0-1,0 0,0-1,0-1,0 0,6-2,7-3</inkml:trace>
  <inkml:trace contextRef="#ctx0" brushRef="#br0" timeOffset="383.645">430 365,'17'-10,"-1"-1,0-1,-1-1,0 0,-1-1,12-14,3-2,13-11,-30 71,-11-22,-1-1,1 1,0-1,0 1,1-1,0 1,1-1,0 0,0 0,0 0,1 0,0 0,0-1,0 0,1 0,0 0,1 0,-1-1,1 0,0 0,0-1,0 1,1-1,0-1,-1 1,1-1,1 0,-1-1,0 1,1-2,3 2,0-1,1 0,-1-1,1-1,-1 0,0 0,1-1,-1-1,0 0,1 0,-1-1,0 0,-1-1,1-1,-1 1,1-2,-2 1,1-1,-1-1,1 0,-2 0,1-1,-1 0,0 0,-1-1,0 0,0 0,-1-1,0 0,1-4,0-13,-2 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1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0,'7'19,"0"1,-2-1,-1 1,0 0,-1-1,-2 2,0-1,-1 0,-1 14,0-7,-31 239,-75 183,90-361,18-69</inkml:trace>
  <inkml:trace contextRef="#ctx0" brushRef="#br0" timeOffset="296.08">1 678,'38'-15,"33"-8,12-7,3 3,-9 1,-7 4,-12 2,-10 4,-9 5,-11-1,-5 2,-2 3,-5-3,1 1,-4-3,-3 0</inkml:trace>
  <inkml:trace contextRef="#ctx0" brushRef="#br0" timeOffset="713.021">735 170,'-37'358,"31"-313,-9 181,14-221,1 0,0-1,0 1,1 0,-1 0,1-1,0 1,0 0,0-1,1 1,0-1,-1 1,2-1,-1 0,0 0,1 0,0 0,0-1,0 1,0-1,1 1,-1-1,1 0,0 0,0-1,0 1,0-1,0 0,1 0,-1 0,1-1,-1 1,1-1,-1 0,1-1,0 1,0-1,2 0,6-3,0-1,0-1,0 0,-1-1,0 0,-1-1,1 0,-1 0,0-2,-1 1,4-5,72-48,-85 60,1-1,0 1,0 0,-1-1,1 1,0 0,0 0,0 1,0-1,1 0,-1 1,0-1,0 1,0-1,0 1,1 0,-1 0,0 0,0 1,0-1,0 0,1 1,-1-1,0 1,0 0,0 0,0 0,0 0,0 0,0 0,-1 0,1 0,0 1,-1-1,1 1,0 0,-1-1,0 1,1 0,-1 0,0 0,0 0,0 0,0 0,-1 0,1 0,-1 0,1 0,-1 0,1 2,5 135,19-108,-8-24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5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1,'-120'277,"3"70,115-345,1 0,0 0,0 0,0 1,0-1,1 0,-1 0,1 1,-1-1,1 0,0 0,-1 1,1-1,1 0,-1 1,0-1,0 0,1 1,-1-1,1 0,0 0,0 0,0 1,0-1,0 0,0 0,1 0,-1-1,0 1,1 0,0 0,-1-1,1 1,0-1,0 0,0 1,0-1,0 0,0 0,0 0,0 0,0-1,1 1,-1 0,2-1,15 1,-1 0,1-1,0-2,0 0,0 0,-1-2,0-1,1 0,4-3,54-12,168-22,-139 38,-88-2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5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0 212,'87'1,"217"-13,-72-18,-230 29,-1 1,1-1,0 1,0-1,0 0,-1 1,1-1,0 0,-1 0,1 0,-1 0,1-1,-1 1,0 0,1-1,-1 1,0-1,0 1,0-1,0 1,0-1,0 0,-1 1,1-1,-1 0,1 0,-1 0,1 0,-1 1,0-1,0 0,0 0,0 0,0 0,0 0,-1 0,1 1,-1-1,1 0,-1 0,0 0,1 1,-1-1,0 0,0 1,0-1,0 1,-1-1,1 1,0 0,-1-1,1 1,-1 0,0-1,-58-74,59 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1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37,'4'-3,"1"-1,-1 0,1 1,0 0,-1 0,1 0,1 1,-1 0,0 0,1 0,-1 0,1 1,-1 0,1 0,-1 1,1-1,0 1,-1 0,1 1,0-1,-1 1,1 1,0-1,-1 1,0-1,1 2,-1-1,0 0,0 1,0 0,-1 0,1 1,-1-1,1 1,2 4,2 12,-1 1,-1 0,-1 0,-1 1,-1-1,-1 1,0 0,-2 0,-1 0,0 1,-2-1,-2 13,-2 10,-1-1,-3 1,-1-2,-3 0,-1 0,-2-1,-2-1,-1-1,-12 15,5-24,23-65,84-156,-38 113,2 2,4 2,3 2,18-16,-63 78,1 0,0 1,1 0,0 0,0 0,1 1,0 1,0-1,0 1,1 1,0 0,0 0,1 1,-1 0,1 1,0 0,0 1,10-1,-18 3,0 1,0-1,0 1,0-1,0 1,-1 0,1 1,0-1,0 0,-1 1,1-1,-1 1,1 0,-1 0,1 0,-1 0,0 0,0 0,0 1,-1-1,1 1,0-1,-1 1,0 0,1 0,-1-1,0 3,18 83,-35 74,9-124,-23 107,11-72,49-114,19-47,9-18,4 3,17-15,-70 106,0 0,0 1,1 0,0 1,1 0,0 1,1 0,0 1,0 0,1 1,4-2,-15 9,0-1,1 0,-1 0,0 1,1 0,-1-1,1 1,-1 0,1 0,-1 0,0 0,1 1,-1-1,1 1,-1-1,0 1,1 0,-1 0,0 0,0 0,0 1,0-1,0 0,0 1,0-1,0 1,0 0,-1 0,1 0,-1 0,1 0,-1 0,0 0,0 0,0 0,0 1,0-1,0 0,-1 1,1-1,-1 3,12 103,-34 123,20-222,0 2,-1-1,1 1,1-1,0 1,0 0,1 0,1 0,-1-1,2 1,1 7,20-5,-12-18</inkml:trace>
  <inkml:trace contextRef="#ctx0" brushRef="#br0" timeOffset="2902.252">1552 94,'-29'283,"31"-224,0-42,-1 0,-1 0,0-1,-1 1,-1 0,0-1,-2 1,0-1,0 0,-5 8,95-235,-67 178,6-12,2 1,1 2,3 0,1 2,19-17,-48 52,0 1,0 0,1-1,0 1,0 1,0-1,0 0,0 1,1 0,0 0,-1 0,1 1,0-1,0 1,1 0,-1 1,0-1,1 1,-1 0,0 1,1-1,-1 1,1 0,-1 0,1 1,-1 0,1 0,-1 0,1 0,-1 1,0 0,3 1,1 5,0-1,-1 1,0 0,0 1,-1 0,0 0,-1 1,1 0,-2 0,0 0,0 1,-1 0,2 6,-3-8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6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0,'0'29,"5"14,1 5,0-2,-6-7,-3-12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6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6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1,'-94'136,"91"-134,1 0,0 0,0 1,0-1,0 1,0-1,1 1,-1 0,1 0,0-1,0 1,0 0,0 0,0 1,1-1,-1 0,1 0,0 0,0 0,0 0,0 0,0 1,1-1,0 0,-1 0,1 0,0 0,0 0,1-1,-1 1,1 0,-1 0,1-1,0 1,0-1,0 0,0 1,2 0,50 81,-52-82,-1 0,0 1,0-1,0 1,0-1,-1 1,1-1,-1 1,1-1,-1 1,0 0,0-1,0 1,0 0,-1-1,1 1,-1-1,0 1,1-1,-1 1,0-1,0 1,-1-1,1 0,0 0,-1 1,0-1,1 0,-1 0,0-1,0 1,0 0,0-1,0 1,0-1,-1 1,-8 2,1-1,-1 0,0-1,1 0,-1-1,0 0,0 0,0-1,0-1,0 0,0 0,0-1,1-1,-1 0,-6-2,-2-2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7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1,'-23'7,"1"2,0 0,0 2,1 1,1 0,0 1,0 1,1 1,1 1,1 1,-9 10,23-23,-1 0,1 0,0 0,0 1,1-1,-1 1,1 0,0 0,0-1,1 2,-1-1,1 0,0 0,0 0,1 0,0 1,0-1,0 0,0 0,1 0,0 1,0-1,1 0,-1 0,1 0,0 0,0-1,1 1,-1 0,1-1,0 0,0 1,1-1,-1-1,1 1,0 0,0-1,0 0,3 2,7 3,0-1,1 0,-1-1,1 0,1-1,-1-1,1-1,0 0,0-1,0-1,0 0,0-1,13-2,-5 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8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137 700,'-15'15,"1"1,1 1,0 0,1 0,1 2,1-1,0 1,1 1,1-1,1 2,1-1,-1 12,6-30,1 1,0 0,0-1,0 1,0 0,1-1,-1 1,1 0,-1-1,1 1,0-1,0 1,0-1,0 0,1 1,-1-1,1 0,-1 0,1 0,0 0,-1 0,1 0,0-1,1 1,-1 0,0-1,0 0,1 1,-1-1,0 0,1 0,-1-1,1 1,0 0,-1-1,1 1,0-1,4 1,0-1,0 0,0 0,0-1,0 1,0-2,0 1,0-1,0 0,0 0,0-1,-1 0,3-1,4-4,0-1,0-1,-1 0,0 0,0-1,-1-1,-1 0,0-1,5-8,-11 15,-1 1,1-1,-1 0,0 0,0 0,-1 0,0 0,0 0,-1-1,1 1,-2-1,1 0,0 1,-1-1,-1 1,1-1,-1 0,0 1,0-1,-1 1,0 0,0-1,0 1,-1 0,1 3,0 0,0 0,-1 1,1-1,-1 1,1-1,-1 1,0 0,0 0,0 0,0 1,0-1,0 1,0 0,0 0,-1 0,1 0,0 0,-1 1,1-1,-1 1,1 0,0 0,-1 0,1 1,-1-1,1 1,-1 0,1 0,0 0,0 0,0 0,-1 1,1-1,0 1,1 0,-1 0,-1 1,-16 12</inkml:trace>
  <inkml:trace contextRef="#ctx0" brushRef="#br0" timeOffset="399.158">504 954,'5'-21,"2"1,0 0,1 0,0 0,2 1,0 1,7-9,-16 26,0-1,-1 1,1 0,0 0,0 0,0 0,-1 0,1 0,0 0,1 0,-1 0,0 0,0 1,0-1,0 0,1 1,-1-1,0 1,1-1,-1 1,0 0,1-1,-1 1,0 0,1 0,-1 0,1 0,-1 0,0 0,1 1,-1-1,0 0,1 1,-1-1,0 1,1-1,-1 1,0 0,0-1,0 1,0 0,0 0,0 0,0 0,0 0,0 0,0 0,0 0,0 0,-1 0,1 1,0-1,-1 0,1 1,-1-1,0 0,1 1,-1-1,0 2,2 2,0 0,0 0,0 0,0 0,1 0,0 0,0 0,0-1,1 0,0 1,-1-1,1-1,1 1,-1-1,0 1,1-1,0 0,0-1,0 1,0-1,0 0,0 0,1-1,-1 1,0-1,1-1,-1 1,1-1,-1 0,1 0,0 0,-1-1,1 0,-1 0,0 0,1-1,-1 1,0-1,0-1,1 0,2-5,0 0,-1-1,0 1,-1-2,0 1,-1-1,1 0,-2 0,0 0,0-1,0 1,-2-1,1 0,-1-1,2-14</inkml:trace>
  <inkml:trace contextRef="#ctx0" brushRef="#br0" timeOffset="767.899">1464 530,'-12'5,"3"-2,-1-1,1 2,0-1,1 1,-1 0,0 1,1 0,0 0,0 1,1 0,0 0,0 1,0 0,1 0,0 1,0 0,0 0,1 0,1 0,-2 5,6-9,0 1,0-1,1 1,0-1,-1 0,2 1,-1-1,0 0,1 0,0 0,0 0,0 0,1 0,-1 0,1-1,0 1,0-1,0 0,3 3,-3-4,-1 0,1 1,-1-1,1 1,-1-1,0 1,0 0,0 0,0 0,0 0,-1 1,1-1,-1 0,0 1,0-1,0 1,-1-1,1 1,-1-1,0 1,0 0,0-1,0 1,0-1,-1 1,0-1,0 1,0 0,-5 3,1 1,-1-2,-1 1,1-1,-1 0,0 0,0-1,-1 0,0 0,0-1,0 0,0 0,-1-1,1 0,-1 0,0-1,0 0,0-1,0 0,0 0,0-1,-1 0,-15 1</inkml:trace>
  <inkml:trace contextRef="#ctx0" brushRef="#br0" timeOffset="1433.135">1492 841,'35'-9,"-1"-1,-1-2,1-1,-2-1,0-2,-1-1,7-7,-32 20,-1-1,0 0,0 0,0 0,-1-1,0 1,0-1,0 0,-1 0,1-1,-2 1,1-1,-1 1,0-1,0 0,0 0,-1-5,0 9,-1 0,0-1,0 1,0 0,0 0,0 0,-1 0,1 0,-1 0,0 0,0 0,0 0,-1 0,1 0,-1 0,1 1,-1-1,0 1,0-1,0 1,0 0,0-1,-1 1,1 0,-1 0,1 1,-1-1,0 1,0-1,0 1,0 0,0 0,0 0,0 0,0 1,0-1,0 1,0 0,-2 0,-4 1,-1 0,1 1,0 0,0 1,0 0,0 0,0 1,0 0,1 1,0 0,0 0,0 0,1 1,0 1,0-1,0 1,1 0,0 0,0 1,1 0,0 0,0 0,1 1,0 0,1-1,-1 1,0 9,2-12,0-1,1 1,0-1,1 1,-1-1,1 1,0 0,0-1,1 1,-1 0,1-1,1 1,-1-1,1 1,0-1,0 0,0 0,1 0,0 0,0 0,0 0,1-1,-1 0,1 1,0-1,0-1,1 1,-1-1,1 1,0-1,0-1,0 1,0-1,0 1,0-2,1 1,-1 0,4-1,16 1,0-1,0-1,0-1,0-1,0-2,-1 0,1-2,-1 0,0-2,-1-1,0 0,0-2,-1-1,0 0,-1-2,-1 0,0-2,-1 0,-1-1,0-1,9-12,-17 20,-1 0,0 0,-1-1,0 0,-1 0,0-1,-1 0,0 0,-1-1,0 1,-1-1,1-9,-4 20,-1 0,0 0,1 0,-1 0,0 0,0 1,0-1,0 0,-1 0,1 0,0 0,-1 0,0 0,1 0,-1 0,0 1,0-1,0 0,0 1,0-1,0 1,0-1,-1 1,1-1,-1 1,1 0,-1 0,1-1,-1 1,0 0,1 1,-1-1,0 0,0 0,0 1,0-1,0 1,0 0,1-1,-1 1,0 0,0 0,-2 0,-1 1,0-1,0 1,0-1,0 2,0-1,1 0,-1 1,0 0,0 0,1 0,0 1,-1 0,1-1,0 2,0-1,-3 4,5-6,0 1,0 0,1 0,-1 0,0 0,1 0,0 0,-1 0,1 1,0-1,0 1,0-1,0 1,1-1,-1 1,1-1,-1 1,1-1,0 1,0 0,0-1,0 1,1-1,-1 1,1-1,0 1,-1-1,1 1,0-1,0 1,1-1,-1 0,0 0,1 0,-1 1,1-1,0-1,0 1,0 0,0 0,0-1,0 1,0-1,0 0,1 1,-1-1,1 0,0 0,46 16,-37-14,1 1,-1 0,0 1,0 0,-1 1,1 0,-1 1,-1 1,1-1,-1 2,-5-1,-1 0,0 0,-1 0,0 0,-1 1,1 0,-1-1,-1 1,0 0,0 0,-1 0,0-1,0 1,-1 0,-1 0,1 0,-1-1,0 1,-1-1,0 1,-1-1,0 7,-2 10</inkml:trace>
  <inkml:trace contextRef="#ctx0" brushRef="#br0" timeOffset="1767.851">2564 474,'0'37,"-2"15,3-1,2 1,2-1,3 0,8 28,24 0,-39-77,0 0,1-1,-1 1,1-1,-1 1,1-1,0 1,0-1,-1 0,1 0,0 0,0 0,0 0,0 0,0-1,0 1,0-1,0 1,1-1,-1 0,0 0,0 0,0 0,0 0,0 0,1 0,-1-1,0 1,0-1,0 0,0 0,0 1,0-1,0-1,-1 1,1 0,0 0,0-1,0 1,9-12,1-1,-2 0,0-1,0 0,-2 0,0-1,0 0,-2 0,0-1,0-3,-3 13,92-193,-85 186</inkml:trace>
  <inkml:trace contextRef="#ctx0" brushRef="#br0" timeOffset="2619.115">3129 671,'8'-7,"-1"-1,1 0,-2 0,1 0,-1-1,-1 0,0 0,0-1,0 0,-1 0,-1 0,0 0,0 0,-1 0,0-1,-1-3,0 13,-1 0,0-1,0 1,0 0,0-1,0 1,0 0,0-1,0 1,0 0,0-1,-1 1,1 0,-1-1,1 1,-1 0,1 0,-1 0,0 0,0-1,1 1,-1 0,0 0,0 0,0 0,0 1,0-1,0 0,0 0,-1 1,1-1,0 0,0 1,0-1,-1 1,1 0,0-1,-1 1,1 0,0 0,-1 0,1 0,0 0,-1 0,1 0,0 0,-1 1,1-1,0 0,-1 1,1-1,-61 38,54-32,1 2,0-1,0 1,0 0,1 0,0 0,0 1,1 0,1 1,-1-1,1 1,1-1,0 1,0 0,1 1,0-1,1 0,0 0,1 1,0-1,1 1,0-1,0 0,1 0,0 1,1-1,0-1,1 1,0 0,4 6,-3-10,1 0,0 0,0-1,0 0,1 0,-1-1,1 0,0 0,1 0,-1-1,1 0,-1-1,1 1,0-1,0-1,0 0,0 0,0 0,0-1,0 0,0-1,0 0,0 0,0-1,5-1,4-1,0-1,0-1,-1-1,1 0,-2-1,1-1,-1 0,0-1,-1-1,0 0,-1-1,3-4,116-110,-57 40,-76 86,0 0,1 0,-1 0,0 0,1 0,-1-1,1 1,-1 0,0 0,1-1,-1 1,1 0,-1-1,0 1,1 0,-1-1,1 1,-1-1,1 1,0-1,-1 1,1-1,-1 1,1-1,0 1,0-1,-1 0,1 1,0-1,0 1,0-1,-1 0,1 1,0-1,0 0,0 1,0-1,0 0,0 1,0-1,1 1,-1-1,0 0,0 1,0-1,1 0,-1 1,1-1,-16 10,2 0,-1 1,1 0,1 1,0 0,1 1,0 1,0 0,2 0,-1 1,2 0,0 1,-5 12,11-22,1-1,0 1,0-1,1 1,-1-1,1 1,0-1,0 1,0-1,1 1,-1-1,1 1,0-1,1 1,-1-1,1 0,0 1,0-1,0 0,0 0,1-1,0 1,0 0,0-1,0 0,0 0,1 0,-1 0,1 0,0-1,0 1,0-1,0 0,0 0,0 0,0-1,1 0,-1 0,1 0,-1 0,1-1,2 1,7-2,1-1,-1 0,0-1,0-1,0 0,0-1,0 0,-1-1,0-1,0 0,-1 0,0-1,0-1,-1 0,6-2,13-13,0 0,-2-2,-1-1,15-19,-29 32,20-21,-1-1,-2-2,-2-1,-1-2,-3 0,-1-1,-2-2,9-25,-28 63,1 1,-1-1,0 0,0 0,0 0,-1 0,0 0,0 0,-1 0,1 0,-1 0,-1-1,1 1,-1 0,0 0,-1 0,1 0,-1 0,0 0,-1 1,1-1,-1 1,0-1,-1 1,1 0,-1 0,0 0,0 1,-1 0,1-1,-1 1,0 1,0-1,0 1,-1 0,-4-2,4 3,0 1,0 0,0 0,-1 1,1 0,0 0,0 0,-1 1,1 0,0 0,0 1,0 0,0 0,1 0,-1 0,0 1,1 0,0 0,-1 1,1 0,0-1,1 2,-1-1,1 0,0 1,-4 4,0 0,0 0,1 1,0 0,1 1,0-1,1 1,0 0,1 0,0 1,0-1,0 8,2 2,1 0,1 0,0 0,2-1,0 1,2 0,0-1,1 0,1 0,1 0,1-1,4 7,11 19,1-1,3-1,2-2,19 21,242 238,-277-283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23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0 338,'6'4,"0"-1,0 0,0 0,0-1,1 0,-1 0,1 0,-1-1,1 0,0 0,-1-1,1 0,0 0,6 1,179-12,-70-2,141-14,-183 46,-78-15,-5-2</inkml:trace>
  <inkml:trace contextRef="#ctx0" brushRef="#br0" timeOffset="381.122">84 564,'39'10,"0"-3,1-1,-1-2,1-2,0-1,9-3,119-25,-111 27,-47 2,0-1,1-1,-1 0,0 0,0-1,1 0,-1-1,0 0,0-1,0 0,-1 0,1-1,5-3,-2-4</inkml:trace>
  <inkml:trace contextRef="#ctx0" brushRef="#br0" timeOffset="1168.586">451 0,'32'33,"353"171,-293-130,-90-71,0-1,0 1,0 0,0 0,-1 0,1 0,-1 0,0 0,0 1,0-1,0 0,-1 1,1-1,-1 1,0-1,0 0,0 1,0-1,-1 1,1-1,-1 0,0 1,0-1,0 0,-1 0,1 0,-1 0,1 0,-1 0,0 0,0 0,-3 2,-141 137,109-101,-2-2,-2-2,-1-1,-46 30,-49 21,119-81,27-13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37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0,'10'63,"-6"-49,0 0,-2-1,0 1,0 1,-2-1,1 0,-2 0,0 3,-24 131,-2 22,2-27,25-141,0 1,1-1,-1 0,0 1,1-1,0 0,-1 1,1-1,0 0,0 0,0 0,1 0,-1 0,0 0,1 0,-1 0,1 0,0-1,0 1,-1-1,1 1,0-1,0 0,0 0,1 0,-1 0,0 0,0 0,0 0,1-1,-1 1,1-1,1 1,88 1,-72-3,350-2,-346 3</inkml:trace>
  <inkml:trace contextRef="#ctx0" brushRef="#br0" timeOffset="483.594">985 536,'0'5,"0"6,0 6,0 6,0 2,0 3,0 1,0 1,-5-1,-1 1,0-11,1-8</inkml:trace>
  <inkml:trace contextRef="#ctx0" brushRef="#br0" timeOffset="914.951">787 536,'5'0,"6"0,7 0,4 0,3 0,3 0,1 0,1 0,-1 0,0 0,0 0,0 0,-1 0,-4 5,-2 1,0 1,1-2,-3-2</inkml:trace>
  <inkml:trace contextRef="#ctx0" brushRef="#br0" timeOffset="1300.22">787 819,'29'0,"14"0,5 0,-1 0,-4 0,-5 0,-3 0,-3 0,-3 0,0 0,-2 0,1 0,-6-5,-5-1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3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15 189,'-14'0,"22"0,24 0,498 0,-322 26,-207-26,0 1,0-1,0 1,0-1,0 0,0 0,0 0,0 0,0 0,1 0,-1 0,0 0,0 0,0 0,0 0,0-1,0 1,0 0,0-1,0 1,0-1,0 1,0-1,0 1,-1-1,1 0,0 0,0 1,0-1,-1 0,1 0,-1 0,1 0,0 0,-1 0,1 1,-1-1,0 0,1-1,-1 1,0 0,0 0,0 0,0 0,1 0,-1 0,-1 0,1 0,0 0,0 0,0 0,-1 0,1-1,-141-115,91 61,49 46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40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0,'14'0,"15"0,2 5,0 1,1 0,-1-1,-1-2,-1 0,0-2,-1-1,0 0,0 0,0 0,0-1,1 1,-1 0,0 0,-4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4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1,'34'0,"30"0,9 0,-3 0,-9 0,-9 0,-10 0,-11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0,'731'0,"-732"0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41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1,'1'43,"-2"0,-2 0,-2 0,-5 15,-2-20,-1-2,-2 1,-1-2,-2 0,-1-1,-17 21,-63 124,91-162,4-9,0-1,0 1,1 0,0 0,0 0,1 1,0-1,0 0,1 1,0-1,1 1,0 0,0-1,1 1,0-1,1 5,0-10,1 0,0-1,0 1,-1-1,1 1,1-1,-1 0,0 0,0-1,1 1,-1-1,1 1,0-1,-1 0,1-1,0 1,-1 0,1-1,0 0,0 0,0 0,-1 0,1-1,0 0,0 0,-1 0,1 0,-1 0,1 0,-1-1,2-1,18-2,152-34,162 39,-279-17,-52 12</inkml:trace>
  <inkml:trace contextRef="#ctx0" brushRef="#br0" timeOffset="396.153">905 762,'0'5,"0"11,0 7,0 6,0 1,-5-3,-2-2,1-1,1 1,2 1,0 1,-2-5,-2-5</inkml:trace>
  <inkml:trace contextRef="#ctx0" brushRef="#br0" timeOffset="819.951">933 790,'19'0,"21"0,8 0,1 0,-3 0,-5 0,-9 5,-10 1</inkml:trace>
  <inkml:trace contextRef="#ctx0" brushRef="#br0" timeOffset="1116.363">961 932,'15'0,"8"0,7 0,2 0,0 0,0 0,-5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44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0 120,'419'1,"-191"26,-120-9,-108-18,0 0,-1 0,1-1,0 1,0 0,0 0,-1 0,1-1,0 1,0 0,0 0,0-1,0 1,0 0,-1 0,1-1,0 1,0 0,0 0,0-1,0 1,0 0,0-1,0 1,0 0,0 0,0-1,0 1,0 0,0 0,1-1,-1 1,0 0,0 0,0-1,0 1,0 0,1 0,-1-1,0 1,0 0,0 0,1 0,-1 0,0-1,0 1,0 0,1 0,-1 0,0 0,0 0,1 0,-1 0,0-1,1 1,-1 0,0 0,0 0,1 0,-24-22,21 20,-104-100,97 88,5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5:54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85 395,'33'-29,"1"1,2 2,0 1,2 2,1 1,5 0,-42 21,1-1,0 0,0 1,0-1,0 1,0 0,0 0,0 0,1 0,-1 1,0-1,0 1,1 0,-1 0,0 0,1 0,-1 0,0 1,0 0,0-1,1 1,-1 1,0-1,0 0,0 1,0-1,-1 1,1 0,0 0,-1 0,1 0,-1 1,0-1,0 1,1-1,-2 1,1 0,0-1,0 2,9 22,-1 0,-1 1,-2 0,0 0,-2 1,-1 0,-1-1,-2 1,0 0,-2 0,-3 17,2 16,-1-8,-3 0,-2 0,-3-1,-1 0,-3-1,-3-1,-1 0,-5 4,167-356,74-36,-209 326,0 1,1 0,0 0,1 1,0 0,1 1,0 0,0 1,8-4,-18 11,1 1,0-1,0 1,0 0,-1-1,1 1,0 0,0 0,0 0,-1 0,1 0,0 1,0-1,0 1,-1-1,1 1,0-1,-1 1,1 0,0 0,-1 0,1 0,-1 0,1 0,-1 0,0 1,1-1,-1 0,0 1,0-1,0 1,0-1,0 1,0 0,-1-1,1 1,0 1,17 68,-18-39,-1 0,-2 0,-1 0,-1 0,-10 28,-4 34,3-19,-6 77,21-152,1 1,0-1,0 1,-1-1,1 1,0-1,0 1,0 0,0-1,0 1,0-1,0 1,0 0,0-1,0 1,0-1,0 1,0 0,0-1,0 1,1-1,-1 1,0-1,0 1,1-1,-1 1,0-1,1 1,-1-1,1 1,-1-1,1 1,-1-1,0 0,1 1,0-1,-1 0,1 0,-1 1,1-1,-1 0,1 0,-1 0,1 1,0-1,-1 0,1 0,-1 0,1 0,0 0,-1 0,1 0,-1-1,1 1,0 0,-1 0,1 0,-1-1,1 1,-1 0,1 0,-1-1,1 1,-1-1,1 1,32-35,-29 30,239-358,-28 104,-215 259,0-1,0 1,0-1,0 1,0-1,0 1,0-1,1 1,-1-1,0 1,0-1,1 1,-1-1,0 1,0 0,1-1,-1 1,0-1,1 1,-1 0,1-1,-1 1,1 0,-1 0,0-1,1 1,-1 0,1 0,-1 0,1 0,-1 0,1-1,-1 1,1 0,-1 0,1 0,-1 0,1 0,-1 1,1-1,-1 0,1 0,-1 0,1 0,-1 0,1 1,-1-1,1 0,-1 0,0 1,1-1,-1 0,1 1,-1-1,0 1,1-1,-1 0,0 1,0-1,1 1,-1-1,0 1,0-1,1 1,0 37,-1-31,-62 340,63-177,15-146,-4-25</inkml:trace>
  <inkml:trace contextRef="#ctx0" brushRef="#br0" timeOffset="511.452">2117 536,'-6'-7,"1"0,-1 0,0 1,-1 0,0 0,0 0,0 1,-1 0,1 0,-1 1,0 0,-1 0,1 1,-1 0,1 1,-1 0,0 0,0 1,0 0,0 0,0 1,0 0,0 1,0 0,0 0,0 1,1 0,-1 1,1 0,-1 0,1 1,0 0,0 0,0 1,1 0,0 0,0 1,-4 4,-2 3,0 0,0 1,1 1,1 0,1 0,0 1,1 1,1-1,0 1,1 1,1 0,1 0,1 0,0 0,1 0,0 8,4-21,-1 0,1 0,0 0,0 0,0 0,1-1,0 1,0 0,0-1,0 1,1-1,0 1,0-1,0 0,0-1,1 1,-1 0,1-1,0 0,0 0,0 0,0 0,1-1,-1 1,1-1,0 0,0-1,-1 1,1-1,0 0,0 0,0 0,0-1,0 0,1 0,-1 0,0-1,0 1,2-2,17-6,0-1,-1-1,-1-1,0-1,0-1,-1-1,-1-1,0 0,-1-2,-1 0,-1-1,0-1,-1-1,7-12,-19 27,113-118,-117 123,0 1,0-1,0 1,0 0,0-1,0 1,1-1,-1 1,0-1,0 1,0-1,1 1,-1-1,0 0,0 1,1-1,-1 1,0-1,1 0,-1 1,1-1,-1 0,1 1,-1-1,0 0,1 0,-1 1,1-1,-1 0,1 0,-1 0,1 0,-1 1,1-1,-1 0,1 0,-1 0,1 0,0 0,-1 0,1-1,-1 1,1 0,-1 0,1 0,-1 0,1-1,-1 1,0 0,1 0,-1-1,1 1,-1 0,1-1,-1 1,0 0,1-1,-1 1,0-1,1 1,-1-1,0 1,0-1,0 1,1-1,-1 1,0-1,0 1,0-1,0 1,-3 40,-34 70,28-88,1 0,0 1,2-1,1 2,0-1,0 23,4-43,1 0,0 0,1 0,-1 0,1 0,-1 0,1 0,0 0,0 0,0 0,0-1,0 1,1 0,-1-1,1 1,0-1,0 1,0-1,0 0,0 0,1 0,-1 0,0 0,1 0,0-1,-1 1,1-1,0 0,0 0,-1 0,1 0,0 0,0 0,0-1,0 0,0 0,0 1,0-2,1 1,-1 0,0-1,0 1,0-1,-1 0,1 0,0 0,0 0,0 0,1-2,21-8</inkml:trace>
  <inkml:trace contextRef="#ctx0" brushRef="#br0" timeOffset="931.287">2936 480,'-26'0,"0"2,0 1,1 0,-1 2,1 2,0 0,0 1,1 1,-9 6,30-14,0 0,1 0,-1 0,0 0,1 0,-1 1,1-1,0 1,0 0,-1 0,1-1,0 1,0 1,1-1,-1 0,0 0,1 1,-1-1,1 1,0-1,0 1,0 0,0-1,0 1,1 0,-1-1,1 1,-1 0,1 0,0 0,0 0,1-1,-1 1,1 0,-1 0,1 0,0-1,0 1,0-1,0 1,0 0,1-1,-1 0,1 1,0-1,-1 0,1 0,0 0,0 0,1 0,-1 0,41 27,-38-27,0 0,0 0,0 0,0 0,-1 1,1 0,-1 0,0 0,0 0,0 1,0-1,0 1,-1 0,0 0,0 0,0 1,0-1,-1 1,1 0,-1 0,0 0,-1 0,1 0,-1 0,0 0,0 0,-1 0,0 1,0-1,0 0,0 0,-1 1,0-1,0 1,-6 8,0-1,-1 0,0 0,-1-1,-1 0,0 0,0-1,-1-1,-1 0,0 0,0-1,-1-1,0 0,0-1,-6 3,-41-1,58-10,1 1,0 0,0-1,0 1,-1-1,1 0,0 1,0-1,0 0,0 1,0-1,0 0,0 0,1 0,-1 0,0 0,0 0,1 0,-1 0,0 0,1 0,-1-1,1 1,0 0,-1 0,1-1,0 1,0 0,-1 0,1-1,0 1,1 0,-1 0,0-1,0 1,0 0,1 0,-1-1,1 1,-1 0,1 0,-1 0,1 0,0 0,-1 0,1-1,12-23,3 1</inkml:trace>
  <inkml:trace contextRef="#ctx0" brushRef="#br0" timeOffset="1347.31">3444 480,'-4'-3,"1"1,0 0,-1 0,0 0,1 0,-1 1,0-1,0 1,0 0,0 0,0 0,0 1,0 0,0-1,0 1,0 1,0-1,0 1,0-1,0 1,0 0,-1 1,0-2,0 1,0-1,1 1,-1 0,1 1,-1-1,1 1,-1 0,1 0,0 0,0 0,0 1,0 0,0 0,1 0,-1 0,1 0,0 1,0-1,0 1,0 0,1 0,0 0,-1 0,1 1,1-1,-1 1,1-1,0 1,-1 1,5-2,-1 0,1 0,0 0,0 0,0 0,0-1,1 0,-1 1,1-1,0 0,0-1,0 1,1-1,-1 0,0 0,1 0,-1-1,1 1,0-1,0 0,0 0,12 5,-12-6,0 1,1 1,-1-1,0 1,0-1,0 2,0-1,-1 0,1 1,-1 0,1 0,-1 0,0 1,0-1,0 1,-1 0,1 0,-1 1,0-1,0 0,-1 1,1 0,-1 0,0 0,0 0,-1 0,1 0,-1 0,0 1,-1-1,1 0,-1 0,0 1,0-1,-1 0,0 1,-5 6,-1 0,-1 0,0 0,0-1,-1 0,-1-1,1 0,-2-1,1 0,-2 0,1-1,-1-1,0 0,0 0,-1-1,-3 0,-46 29,-84 19,123-49</inkml:trace>
  <inkml:trace contextRef="#ctx0" brushRef="#br0" timeOffset="2233.358">4545 565,'1'-2,"0"0,0 1,0-1,-1 0,1 0,0 0,-1 0,1 0,-1 0,0-1,1 1,-1 0,0 0,0 0,-1 0,1 0,0 0,-1 0,1 0,-1 0,0 0,1 0,-1 0,0 0,0 0,0 0,-1 1,1-1,0 0,-1 1,1-1,-1 1,1 0,-1-1,0 1,1 0,-1 0,0 0,0 0,0 0,-85-10,69 15,1 1,0 0,0 1,0 1,1 1,-1 0,2 2,0-1,0 2,0 0,-3 5,13-12,0 1,1 0,0 0,0 0,0 1,1-1,-1 1,1 0,0 0,1 0,0 0,0 1,0-1,1 0,0 1,0-1,0 1,1 0,0-1,0 1,1-1,0 1,0-1,1 1,-1-1,1 1,1-1,-1 0,1 0,0 0,1-1,-1 1,1-1,0 0,0 1,1-2,-1 1,1-1,0 1,1-1,-1-1,3 2,13 7,1 0,0-2,1 0,0-2,1 0,0-2,0-1,0 0,1-2,-1-1,1-1,0-1,-1-1,2-1,54-16,-60 13</inkml:trace>
  <inkml:trace contextRef="#ctx0" brushRef="#br0" timeOffset="2649.082">4968 762,'43'-11,"0"-3,0-2,-2-1,0-2,-1-2,11-10,28-43,-77 72,-1-1,1 1,-1 0,1-1,-1 1,0-1,0 0,0 1,0-1,-1 0,1 0,-1 1,0-1,1 0,-1 0,-1 0,1 1,0-1,-1 0,1 0,-1 1,0-1,0 0,0 1,0-1,0 1,-1-1,1 1,-1-1,1 1,-1 0,0 0,0 0,0 0,0 0,-2-1,-3-2,0 1,0 0,0 0,-1 0,0 1,0 0,0 1,0 0,0 0,0 0,0 1,-1 0,1 1,0 0,-1 0,1 1,0 0,-1 1,1-1,0 1,-7 4,0-1,1 0,0 1,0 1,1 1,0 0,0 0,1 1,0 1,1 0,0 0,-7 10,8-7,0 0,1 1,1 0,0 0,0 1,2 0,0 0,1 1,0-1,1 1,1 2,2-12,0 0,0 0,1 1,0-1,0 0,1 0,0 1,0-1,0 0,1 0,-1 0,2 0,-1 0,1-1,-1 1,2-1,-1 0,0 1,1-1,0-1,0 1,1-1,-1 1,1-1,0-1,0 1,1-1,-1 1,6 1,7 1,0-1,0 0,0-1,1-2,-1 0,1 0,-1-2,1 0,17-3,3 1,-18 2,1-2,-1-1,0 0,1-2,-2 0,12-6,-7 1</inkml:trace>
  <inkml:trace contextRef="#ctx0" brushRef="#br0" timeOffset="3133.42">5532 932,'58'-109,"-37"66,1 2,2 0,2 2,2 1,20-22,-48 59,0-1,1 1,-1 0,1 0,-1 0,1-1,-1 1,1 0,0 0,0 0,-1 0,1 0,0 0,0 0,0 0,0 1,0-1,0 0,0 1,0-1,1 0,-1 1,0-1,0 1,0 0,1-1,-1 1,0 0,0 0,1 0,-1 0,0 0,1 0,-1 0,0 0,0 0,1 1,-1-1,0 1,0-1,0 1,1-1,-1 1,0-1,0 1,0 0,0 0,0 0,0-1,0 1,0 0,-1 0,1 0,0 1,-1-1,1 0,0 0,-1 0,1 0,-1 2,2 95,-3-89,-1 0,1 1,1-1,0 0,0 0,1 1,0-1,0 0,1 0,1 0,-1 0,1-1,1 1,0-1,0 1,0-1,5 5,-6-9,-1 0,1-1,0 1,1-1,-1 0,0 0,1 0,0 0,0-1,-1 1,2-1,-1 0,0 0,0-1,0 1,1-1,-1 0,1 0,-1 0,1-1,0 0,-1 0,1 0,-1 0,1-1,-1 1,1-1,-1 0,1-1,-1 1,0-1,1 0,-1 0,0 0,19-15,-1 0,0-1,-1-1,-1-1,-1-1,-1-1,-1 0,-1-1,-1-1,-1-1,4-10,40-82,-49 96</inkml:trace>
  <inkml:trace contextRef="#ctx0" brushRef="#br0" timeOffset="3483.9">6774 1,'0'18,"1"54,-4 0,-3 0,-4 7,-12 225,4-112,18-180</inkml:trace>
  <inkml:trace contextRef="#ctx0" brushRef="#br0" timeOffset="3728.463">6379 452,'43'-5,"29"-1,12 0,-5 1,-5 2,-10 1,-12 0,-10 2,-6 0,-6 0,-2 0,-2 1,0-1,-5 0</inkml:trace>
  <inkml:trace contextRef="#ctx0" brushRef="#br0" timeOffset="4482.321">7225 536,'16'-11,"0"0,-1-1,-1-1,0 0,-1-1,0 0,-1-1,0-1,-2 0,0 0,0-1,1-8,-10 24,0-1,0 0,-1 1,1-1,0 0,-1 0,0 0,1 0,-1 0,0 1,0-1,0 0,0 0,0 0,0 0,-1 0,1 0,-1 0,1 1,-1-1,0 0,0 0,0 1,1-1,-2 1,1-1,0 0,0 1,0 0,-1-1,1 1,-1 0,1 0,-1 0,1 0,-1 0,0 0,0 0,1 0,-1 1,0-1,0 1,0-1,1 1,-1 0,0 0,-1 0,-91 10,77-3,1 1,0 1,0 0,0 1,1 0,1 2,0-1,1 2,0 0,1 0,0 2,1-1,0 1,2 1,0-1,0 2,2-1,0 1,1 0,0 3,4-14,1 1,0-1,0 0,0 0,1 0,0 1,0-1,1 0,0 0,0 1,0-1,1 0,0 0,0 0,1-1,-1 1,1 0,0-1,1 0,0 0,-1 0,1 0,1 0,-1-1,1 0,0 0,0 0,0 0,1-1,8 6,0 0,1-2,0 0,0 0,1-2,-1 0,1 0,1-2,-1 0,12 0,4-3,1-1,0-1,-1-2,0-2,0-1,0-1,-1-2,0-1,-1-1,0-2,-1-1,-1-1,0-1,0-3,1 1,-2-1,0-1,-2-1,0-2,-2 0,0-2,-2 0,-1-2,-1 0,-1-1,5-15,-21 40,0 0,-1 0,0 0,0 0,0 0,0 0,0-1,-1 1,0 0,0 0,0-1,-1 1,1 0,-1-1,0 1,0 0,-1 0,1 0,-1 0,0 0,0 1,0-1,0 0,-1 1,0-1,1 1,-1 0,0 0,-1 0,1 0,0 1,-1-1,0 1,1 0,-1 0,0 0,0 1,0-1,0 1,0 0,-1 0,1 1,0-1,0 1,-1 0,0 0,-13 1,1 0,-1 2,1 0,0 1,0 0,1 2,-1 0,1 1,0 0,1 1,0 1,0 1,1 0,-5 4,15-11,0 0,-1-1,1 1,1 1,-1-1,0 1,1-1,0 1,-1 0,2 0,-1 0,0 1,1-1,0 1,0-1,0 1,1 0,-1 0,1 0,0 0,1 0,-1 0,1 0,0 0,0 0,0 0,1 0,0 0,0 0,0 0,1-1,-1 1,1 0,0-1,1 1,-1-1,1 1,2 2,10 5,0-1,1-1,0 0,1-1,0-1,0 0,1-2,0 0,0 0,9 0,36 13,-51-17,0 1,0 0,0 1,0 1,-1 0,1 0,-1 1,-1 0,1 1,-1 0,0 1,-1 0,0 1,0 0,-1 0,0 1,0 0,-1 0,-1 1,1-1,-2 2,0-1,3 8,-8-8,0 1,0 0,-1-1,0 1,-1-1,0 1,-1-1,0 0,-1 0,-3 7,-7 22,14-38,-1-1,0 1,1-1,0 1,-1 0,1-1,0 1,0 0,0-1,0 1,0 0,0-1,0 1,1 0,-1-1,1 1,-1 0,1-1,0 1,-1-1,1 1,0-1,0 0,0 1,0-1,0 0,0 1,1-1,-1 0,0 0,1 0,-1 0,0 0,1-1,-1 1,1 0,0-1,-1 1,1-1,-1 1,1-1,0 0,0 0,18 4</inkml:trace>
  <inkml:trace contextRef="#ctx0" brushRef="#br0" timeOffset="9251.708">1 1383,'1'-1,"0"0,0 0,1 0,-1 0,0 0,1 0,-1 0,1 1,-1-1,1 1,0-1,-1 1,1-1,-1 1,1 0,0 0,-1 0,1 0,0 0,-1 0,1 0,0 0,-1 1,1-1,-1 1,1-1,0 1,-1 0,1-1,-1 1,0 0,1 0,-1 0,0 0,1 1,123 45,-95-42,1-1,-1-1,0-2,1-1,-1-1,0-2,1-1,8-3,99-9,-136 16,35-2,-1 1,0 2,0 1,0 2,4 3,21 2,0-2,0-3,0-2,44-5,7 1,255 1,-124-27,399 29,-317-31,-118 31,-80 2,0-6,19-8,233-4,-159 12,154-25,-3 18,41-5,-141 12,20-24,57 15,-257 3,0 3,67 6,66-2,69-27,10 1,449 29,-555-29,-113 26,-60 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5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1 340,'482'0,"-339"25,-45-5,-97-21,0-1,0 1,0 0,0-1,-1 1,1-1,0 1,-1-1,1 0,-1 1,1-1,-1 1,0-1,0 0,0 1,0-1,0 0,0 1,0-1,-1 0,1 1,0-1,-1 1,0-1,1 1,-1-1,0 1,1-1,-1 1,0 0,0-1,0 1,-1 0,1 0,0 0,0-1,-1 1,1 1,0-1,-1 0,1 0,-1 0,-1-3,-143-113,138 104,5 2</inkml:trace>
  <inkml:trace contextRef="#ctx0" brushRef="#br0" timeOffset="839.482">1 0,'7'5,"0"-1,0-1,0 1,1-1,-1-1,1 1,0-1,0 0,0-1,0 0,0-1,0 1,0-1,8-1,-1 1,554-1,-563 1,-4 0,1-1,-1 1,1-1,-1 1,1 0,-1 0,1 0,-1 1,1-1,-1 0,1 1,-1 0,0 0,1-1,-1 1,0 1,1-1,-1 0,0 1,0-1,0 1,0-1,0 1,-1 0,1 0,1 1,-3 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1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37,'4'-3,"1"-1,-1 0,1 1,0 0,-1 0,1 0,1 1,-1 0,0 0,1 0,-1 0,1 1,-1 0,1 0,-1 1,1-1,0 1,-1 0,1 1,0-1,-1 1,1 1,0-1,-1 1,0-1,1 2,-1-1,0 0,0 1,0 0,-1 0,1 1,-1-1,1 1,2 4,2 12,-1 1,-1 0,-1 0,-1 1,-1-1,-1 1,0 0,-2 0,-1 0,0 1,-2-1,-2 13,-2 10,-1-1,-3 1,-1-2,-3 0,-1 0,-2-1,-2-1,-1-1,-12 15,5-24,23-65,84-156,-38 113,2 2,4 2,3 2,18-16,-63 78,1 0,0 1,1 0,0 0,0 0,1 1,0 1,0-1,0 1,1 1,0 0,0 0,1 1,-1 0,1 1,0 0,0 1,10-1,-18 3,0 1,0-1,0 1,0-1,0 1,-1 0,1 1,0-1,0 0,-1 1,1-1,-1 1,1 0,-1 0,1 0,-1 0,0 0,0 0,0 1,-1-1,1 1,0-1,-1 1,0 0,1 0,-1-1,0 3,18 83,-35 74,9-124,-23 107,11-72,49-114,19-47,9-18,4 3,17-15,-70 106,0 0,0 1,1 0,0 1,1 0,0 1,1 0,0 1,0 0,1 1,4-2,-15 9,0-1,1 0,-1 0,0 1,1 0,-1-1,1 1,-1 0,1 0,-1 0,0 0,1 1,-1-1,1 1,-1-1,0 1,1 0,-1 0,0 0,0 0,0 1,0-1,0 0,0 1,0-1,0 1,0 0,-1 0,1 0,-1 0,1 0,-1 0,0 0,0 0,0 0,0 1,0-1,0 0,-1 1,1-1,-1 3,12 103,-34 123,20-222,0 2,-1-1,1 1,1-1,0 1,0 0,1 0,1 0,-1-1,2 1,1 7,20-5,-12-18</inkml:trace>
  <inkml:trace contextRef="#ctx0" brushRef="#br0" timeOffset="2902.252">1552 94,'-29'283,"31"-224,0-42,-1 0,-1 0,0-1,-1 1,-1 0,0-1,-2 1,0-1,0 0,-5 8,95-235,-67 178,6-12,2 1,1 2,3 0,1 2,19-17,-48 52,0 1,0 0,1-1,0 1,0 1,0-1,0 0,0 1,1 0,0 0,-1 0,1 1,0-1,0 1,1 0,-1 1,0-1,1 1,-1 0,0 1,1-1,-1 1,1 0,-1 0,1 1,-1 0,1 0,-1 0,1 0,-1 1,0 0,3 1,1 5,0-1,-1 1,0 0,0 1,-1 0,0 0,-1 1,1 0,-2 0,0 0,0 1,-1 0,2 6,-3-8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0,'731'0,"-732"0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59,'315'-47,"-77"36,-179 12,-47-1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20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814 152,'0'0,"-1"-1,1 1,-1 0,1 0,0-1,-1 1,1 0,-1-1,1 1,-1 0,1-1,0 1,-1-1,1 1,0-1,0 1,-1-1,1 1,0-1,0 1,0-1,-1 1,1-1,0 1,0-1,0 1,0-1,0 1,0-1,0 0,0 1,0-1,1 1,-1-1,0 1,0-1,0 1,1-1,-1 1,0-1,0 1,1-1,-1 1,0 0,1-1,-1 1,1 0,-1-1,0 1,1 0,-1-1,1 1,-1 0,1 0,0-1,-54-3,7 10,1 1,-1 3,2 1,-32 13,-86 21,130-39,-82 28,113-34,0 1,0-1,0 1,0 0,0-1,1 1,-1 0,0 0,0-1,1 1,-1 0,1 0,-1 0,1 0,-1 0,1 0,0 0,-1 0,1 0,0 0,0 0,0 0,-1 0,1 0,0 0,0 0,1 0,-1 0,0 0,0 0,0 0,1 0,-1 0,1 0,-1 0,1 0,-1 0,1 0,-1 0,1 0,0-1,-1 1,1 0,0 0,0-1,0 1,0 0,46 27,139-1,168-12,-348-15,49 8,-54-8,0 0,0 1,-1-1,1 1,0-1,0 1,-1-1,1 1,0-1,-1 1,1-1,-1 1,1 0,-1 0,1-1,-1 1,1 0,-1 0,0-1,1 1,-1 0,0 0,0 0,0 0,0 0,0-1,0 1,0 0,0 0,0 0,0 0,0 0,0-1,0 1,-1 0,1 0,0 0,-1-1,1 1,-1 0,1 0,-1-1,1 1,-1 0,1-1,-1 1,0 0,1-1,-1 1,0-1,1 1,-1-1,0 0,0 1,0-1,1 0,-1 1,0-1,0 0,0 0,0 0,-29 20,-1-1,0-2,-1-1,-1-1,-21 5,-14 7,-33 16,1 3,3 5,-59 43,149-91,0 1,0-1,1 1,0 1,0-1,0 1,0 0,1 0,0 1,0-1,0 1,1 1,0-1,0 0,1 1,-1 0,1 0,1 0,-1 0,1 0,1 1,-1-1,1 1,1-1,-1 1,1-1,0 1,1-1,0 1,1 2,2-4,1-1,-1 1,1-1,0 0,1-1,-1 1,1-1,0 0,0 0,0-1,1 0,-1 0,1-1,0 1,0-1,0-1,0 1,0-1,0-1,0 1,0-1,0 0,0-1,0 0,4-1,379-75,-364 74</inkml:trace>
  <inkml:trace contextRef="#ctx0" brushRef="#br0" timeOffset="795.561">955 1055,'18'-49,"3"1,1 1,2 1,2 0,3 3,1 0,2 2,2 1,1 1,35-28,-30 34,-31 24,1 1,0-1,0 2,1 0,0 0,0 0,0 2,9-4,-18 9,-1-1,1 1,0-1,-1 1,1 0,0 0,-1 0,1 0,0 0,0 0,-1 0,1 1,0-1,-1 1,1-1,0 1,-1-1,1 1,-1 0,1 0,-1 0,0 0,1 0,-1 0,0 0,0 0,1 1,-1-1,0 0,0 1,-1-1,1 1,0-1,0 1,-1 0,1-1,-1 1,1-1,-1 1,0 0,1 1,3 78,-4-71,-3 166,2-174,1 1,0 0,0-1,0 1,0 0,1-1,-1 1,1 0,-1-1,1 1,0-1,0 1,0-1,0 1,1-1,-1 0,1 0,-1 1,1-1,0 0,0 0,0-1,0 1,0 0,0-1,0 1,1-1,-1 0,1 0,-1 0,1 0,-1 0,1 0,-1-1,1 1,0-1,-1 0,1 1,0-1,-1-1,1 1,0 0,-1-1,1 1,0-1,-1 0,1 0,0 0,68-76,-47 44,132-150,-47 64,-109 118,0 1,0-1,0 1,1-1,-1 1,0-1,0 1,1-1,-1 1,0 0,1-1,-1 1,1 0,-1-1,0 1,1 0,-1-1,1 1,-1 0,1-1,-1 1,1 0,-1 0,1 0,-1 0,1 0,-1 0,1-1,-1 1,1 0,-1 0,1 1,-1-1,1 0,0 0,-1 0,1 0,-1 0,1 0,-1 1,1-1,-1 0,0 0,1 1,-1-1,1 0,-1 1,0-1,1 1,-1-1,0 0,1 1,-1-1,0 1,1-1,-1 1,0-1,0 1,0-1,1 1,-1-1,0 1,0-1,0 1,0-1,0 1,0-1,0 1,0-1,0 1,-8 45,6-36,-37 219,57-60,-1-84,-10-79</inkml:trace>
  <inkml:trace contextRef="#ctx0" brushRef="#br0" timeOffset="1028.246">2282 999,'-5'19,"-1"6</inkml:trace>
  <inkml:trace contextRef="#ctx0" brushRef="#br0" timeOffset="1193.539">2366 378,'0'10,"0"12,0 3</inkml:trace>
  <inkml:trace contextRef="#ctx0" brushRef="#br0" timeOffset="1711.347">2649 858,'0'163,"30"-307,-15 93,-5 14,1 1,1 0,2 1,1 1,2 0,2 1,1 1,9-11,-26 38,0 1,1-1,-1 0,1 1,0 0,0 0,1 0,-1 0,1 1,-1-1,1 1,0 0,1 1,-1-1,0 1,1 0,-1 1,1-1,0 1,-1 0,1 0,5 1,-8 2,1 1,-1 0,0 0,0 0,-1 1,1-1,-1 0,0 1,0 0,0 0,0-1,0 1,-1 0,0 0,0 0,0 1,0-1,-1 0,1 0,-1 0,0 1,-1-1,1 0,-1 0,0 1,1 0,0 17,-1-17,1 1,-1-1,1 1,1-1,-1 0,1 1,0-1,0 0,0 1,1-1,0 0,0 0,0 0,1 1,9 7</inkml:trace>
  <inkml:trace contextRef="#ctx0" brushRef="#br0" timeOffset="2250.175">2846 152,'41'10,"0"-2,1-2,-1-1,1-2,0-2,31-4,-26 2,-48 1,1-1,-1 1,0-1,1 1,-1-1,1 1,-1-1,0 0,1 1,0-1,-1 0,1 1,-1-1,1 0,0 0,-1 1,1-1,0 0,0 0,0 0,0 1,0-1,0 0,0 0,0 0,0 1,0-1,0 0,0 0,0 0,1 1,-1-1,0 0,1 0,-1 1,0-1,1 0,-1 1,1-1,-1 0,1 1,0-1,-1 1,1-1,-1 1,1-1,0 1,0-1,-1 1,1 0,0-1,0 1,-1 0,1 0,0 0,0-1,0 1,-1 0,1 0,0 0,0 0,-27-21,18 16,1 0,0-1,0 1,0-1,1-1,0 1,0-1,1 0,0-1,0 1,0-1,1 0,1 0,-3-5,4-6</inkml:trace>
  <inkml:trace contextRef="#ctx0" brushRef="#br0" timeOffset="2912.936">3241 914,'-4'2,"0"0,-1 0,1 1,0-1,1 1,-1 0,0 0,1 0,-1 0,1 1,0-1,0 1,1 0,-1 0,1 0,-2 4,2-5,-4 5,0 1,1 0,-1 0,2 0,-1 1,2 0,-1 0,1 0,1 0,-1 0,2 1,0-1,0 1,0-1,2 1,-1-1,1 1,1-1,0 0,1 4,-2-12,1 1,0-1,-1 1,1-1,0 0,0 0,0 0,0 0,1 0,-1 0,1 0,-1-1,1 1,-1-1,1 0,0 1,0-1,-1-1,1 1,0 0,0-1,0 1,0-1,0 0,0 0,0 0,0-1,0 1,0-1,0 1,0-1,-1 0,1 0,0 0,0 0,-1-1,1 1,-1-1,1 0,-1 0,0 1,0-1,1-1,-1 1,-1 0,1-1,1-1,6-13</inkml:trace>
  <inkml:trace contextRef="#ctx0" brushRef="#br0" timeOffset="3367.221">3439 604,'-4'0,"-3"0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0,'-10'24,"-7"13,-2 5,-2-5,-2-4,3-3,0-6,3-2,0-6,3 0,3-8,9-5,10-8,7-8,2-1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1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20 537,'-4'28,"-2"-3,2-1,2 1,0 0,1 0,1 0,2 0,0 0,2-1,1 3,-3-21,0-1,0 0,1 0,-1 0,1 0,0 0,1-1,-1 1,1-1,0 0,0 0,0 0,1-1,-1 1,1-1,0 0,0 0,0-1,0 0,1 0,-1 0,0 0,1-1,0 0,-1 0,1 0,-1-1,1 0,0 0,-1 0,1-1,0 0,-1 0,1 0,-1-1,1 0,-1 0,0 0,0-1,0 1,0-1,0-1,0 1,21-12,0-1,-1-1,-1-1,-1-1,0-1,-1-1,15-19,-10 13,-27 27,1 0,0-1,-1 1,1 0,0 0,-1 0,1 0,0 0,-1 0,1 0,0 0,-1 0,1 0,0 0,-1 0,1 1,0-1,-1 0,1 0,-1 1,1-1,0 0,-1 1,1-1,-1 1,1-1,-1 1,1-1,-1 1,1-1,-1 1,0-1,1 1,-1 0,0-1,1 1,-1-1,0 1,0 0,0-1,0 1,0 0,1-1,-1 1,0 0,0-1,-1 1,1 0,0-1,0 1,0 0,0-1,-1 1,1 6,1-1,-1 0,1 0,0 0,0-1,1 1,0 0,0 0,0-1,1 1,-1-1,1 0,1 1,-1-2,1 1,0 0,0-1,0 1,1-1,-1 0,1-1,0 1,0-1,0 0,1 0,-1-1,1 1,-1-1,1 0,4 0,-2 0,-1-1,1 0,-1-1,1 0,-1 0,1-1,-1 1,1-2,-1 1,0-1,0 0,1 0,-1-1,-1 0,1-1,0 1,-1-1,0 0,0-1,0 0,0 1,-1-2,1 1,-2-1,1 0,0 0,-1 0,0 0,1-4,53-94,-45 82</inkml:trace>
  <inkml:trace contextRef="#ctx0" brushRef="#br0" timeOffset="1255.142">1205 1,'0'17,"0"357,-29-114,29-258,0-1,0 1,-1 0,1-1,1 1,-1-1,0 1,0 0,1-1,-1 1,0-1,1 1,0-1,-1 1,1-1,0 0,0 1,0-1,0 0,0 1,0-1,0 0,0 0,0 0,0 0,1 0,-1 0,0 0,1-1,-1 1,1 0,-1-1,1 1,-1-1,1 0,0 1,-1-1,1 0,-1 0,1 0,0 0,-1 0,1 0,-1-1,1 1,-1 0,1-1,-1 1,1-1,-1 0,1 1,-1-1,1 0,-1 0,0 0,0 0,1 0,-1 0,0-1,110-91,-26 32,-83 62,0-1,-1 1,1 0,0 0,-1 0,1 0,-1 0,1 1,-1-1,0 0,1 1,-1-1,0 1,0-1,0 1,0 0,0 0,-1-1,1 1,0 0,-1 0,1 0,-1-1,0 1,1 0,-1 0,0 0,0 0,0 0,-1 0,1 0,0-1,-1 1,1 0,0 2,-1 1,0 1,1 0,0 0,0 0,1 0,-1-1,1 1,0 0,1-1,0 1,-1-1,2 1,-1-1,1 0,0 0,0 0,0 0,0 0,1-1,0 1,0-1,0 0,1 0,-1-1,1 0,0 1,0-1,0-1,0 1,3 0,6-2,1-1,-1-1,0 0,1-1,-1 0,0-1,0-1,-1 0,1-1,-1 0,0-1,0-1,0 0,-1-1,0 0,-1 0,0-2,0 1,-1-1,0-1,-1 0,1-2,35-87,-44 97,-1 1,1 0,-1-1,0 1,1-1,-1 1,0-1,0 1,-1-1,1 1,0 0,-1-1,0 1,1-1,-1 1,0 0,0-1,0 1,-1 0,1 0,0 0,-1 0,1 0,-1 0,0 1,0-1,0 0,0 1,0-1,0 1,0 0,0 0,0 0,-1 0,1 0,0 0,-1 1,1-1,-1 1,1-1,-3 1,-2 1,0 0,1 0,-1 0,0 1,1 0,-1 1,1 0,-1 0,1 0,0 0,0 1,1 0,-1 0,1 1,0 0,0-1,0 2,1-1,0 0,0 1,0 0,1 0,0 0,0 1,0-1,1 1,0-1,0 1,1 0,0-1,0 1,0 0,1 0,0 6,1-7,0 1,0-1,1 0,0 0,0 1,0-1,1 0,-1-1,2 1,-1 0,1-1,-1 0,1 0,1 0,-1 0,1-1,0 1,0-1,0 0,1-1,-1 1,1-1,0 0,0-1,0 1,0-1,0 0,5 0,4 2,0-1,0-1,1 0,-1-1,1 0,-1-1,1-1,-1-1,0 0,0-1,11-4,-2-1,-1-1,-1-1,1-2,-2 0,0-1,0-1,-1-1,-1-1,-1 0,0-1,-1-2,-1 1,0-2,-2 0,3-6,8-58,-24 82,-1 0,0-1,0 1,-1 0,1 0,0 0,-1 0,1-1,-1 1,0 0,0 0,0 0,0 0,0 0,0 0,0 1,-1-1,1 0,0 1,-1-1,0 1,1-1,-1 1,0 0,0-1,0 1,0 0,0 0,0 0,0 1,0-1,0 1,0-1,0 1,-1-1,1 1,-2 0,0 0,0-1,0 1,1 1,-1-1,0 0,0 1,0 0,0 0,0 0,1 0,-1 0,0 1,1 0,-1 0,1 0,0 0,0 0,0 1,0-1,0 1,0 0,1 0,-1 0,1 0,0 0,0 1,0-1,0 1,1-1,-1 1,1 0,0 0,0-1,0 1,1 0,-1 0,1 0,0 0,0 0,0 0,1 0,-1 0,1-1,1 3,4 0,1-1,1 0,-1-1,1 1,0-1,0-1,0 1,0-2,0 1,1-1,-1 0,1-1,6 1,-14-2,28 4,-25-5,0 1,0-1,0 1,0 0,0 0,0 0,0 0,0 1,0 0,0 0,0 0,0 0,0 1,0-1,-1 1,1 0,0 0,-1 0,0 1,1-1,-1 1,0 0,-1 0,1 0,0 0,-1 0,1 1,-1-1,0 1,0-1,-1 1,1 0,-1 0,0 0,0 0,0 0,0 0,-1 0,0 0,-11 56,8-51,0-1,0 1,1 0,1 1,-1-1,1 0,1 0,0 1,0-1,1 0,0 0,0 1,1-1,1 0,-1 0,1-1,1 1,1 1,6 4</inkml:trace>
  <inkml:trace contextRef="#ctx0" brushRef="#br0" timeOffset="2251.873">2644 650,'24'1,"-1"-2,1 0,0-2,-1 0,1-2,5-3,-22 6,-1 0,0 0,1-1,-1 0,-1 0,1-1,0 0,-1 0,0 0,0 0,0-1,0 0,-1 0,0 0,0-1,0 1,-1-1,1 0,-2 0,1 0,0-1,-1 1,-1 0,2-5,-2 9,1-1,-1 1,0-1,0 0,0 1,0-1,0 0,0 0,-1 0,0 0,1 0,-1 1,0-1,0 0,-1 0,1 0,-1 0,1 0,-1 0,0 1,0-1,0 0,0 0,-1 1,1-1,-1 1,0 0,1-1,-1 1,0 0,0 0,0 0,-1 0,1 0,0 1,-1-1,1 1,-1-1,0 1,1 0,-1 0,0 0,0 0,0 1,0-1,0 1,-1-1,-8 5,0 0,0 1,0 1,1-1,0 2,0-1,0 2,1-1,0 1,1 1,0 0,0 0,-6 9,11-14,0 0,0 1,0-1,0 1,1 0,0 0,0 0,0 0,1 0,0 1,0-1,0 1,0 0,1-1,0 1,1 0,-1 0,1 0,0 0,0 0,1-1,0 1,0 0,0 0,0-1,1 1,0 0,1-1,-1 0,1 1,0-1,0 0,0-1,1 1,0-1,0 1,0-1,0 0,1 0,0-1,4 3,8 1,0 0,0-2,1 0,-1-1,1-1,0 0,1-1,16-1,6 1,50 17,-70-15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59,'315'-47,"-77"36,-179 12,-47-1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42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0,'139'25,"-62"-20,-78-5,1 0,0 0,-1 1,1-1,0 0,-1 0,1 0,0 1,-1-1,1 0,0 0,0 1,-1-1,1 0,0 1,0-1,0 0,0 1,-1-1,1 0,0 1,0-1,0 1,0-1,0 0,0 1,0-1,0 0,0 1,0-1,0 1,0-1,0 0,0 1,1-1,-1 0,0 1,0-1,0 0,0 1,1-1,-1 0,0 1,0-1,1 0,-1 0,0 1,0-1,1 0,-1 0,1 1,-40 12,39-13,-260 86,-110 41,317-97,52-30,0 1,0 0,0-1,0 1,0 0,1 0,-1 0,0 0,0 0,1 0,-1 0,0 0,1 0,-1 0,1 0,0 0,-1 0,1 0,0 0,0 1,-1-1,1 0,0 0,0 0,0 1,1-1,-1 0,0 0,0 0,1 0,-1 0,0 1,1-1,-1 0,1 0,0 0,-1 0,1 0,0 0,-1 0,1-1,0 1,0 0,0 0,0-1,0 1,0 0,0 0,16 7,-1-1,1 0,0-1,0-1,1 0,0-1,0-1,0-1,0-1,0 0,0-1,8-2,163 11,-84 14,-104-23,0 1,0 0,0-1,0 1,0 0,-1 0,1 0,0 0,0-1,-1 1,1 0,0 0,-1 0,1 0,-1 1,0-1,1 0,-1 0,0 0,0 0,1 0,-1 0,0 1,0-1,0 0,0 0,-1 0,1 0,0 1,0-1,-1 0,1 0,-1 0,1 0,-1 0,1 0,-1 0,0 0,1 0,-1 0,0 0,0 0,-36 38,-154 56,-204 109,388-199,-1 1,1 0,0 0,0 0,0 0,1 1,0 0,1 1,-1 0,-2 4,7-9,0-1,-1 1,1-1,0 1,1 0,-1-1,0 1,1 0,-1-1,1 1,0 0,0 0,0 0,0-1,0 1,1 0,-1 0,1-1,0 1,0 0,0-1,0 1,0-1,0 1,1-1,-1 0,1 1,0-1,0 0,0 0,0 0,0 0,0-1,0 1,0 0,3 0,10 4,0 0,0-2,0 0,0 0,1-1,0-1,-1-1,1 0,0-1,0-1,0 0,-1-2,1 1,-1-2,1 0,-1-1,0 0,-1-1,1-1,-1-1,45-11,66-18,-101 33</inkml:trace>
  <inkml:trace contextRef="#ctx0" brushRef="#br0" timeOffset="844.599">932 988,'-2'-1,"1"-1,0 1,-1 0,1-1,0 1,-1-1,1 0,0 1,0-1,1 0,-1 0,0 1,0-1,1 0,-1 0,1 0,0 0,-1 0,1 0,0 0,0 0,0 0,1 0,-1 0,0 0,3-14,-1 0,2 1,0 0,1-1,1 2,0-1,0 1,2 0,0 0,0 1,2 0,-1 0,9-7,11-11,1 1,2 2,1 1,18-11,-38 29,-6 3,0 1,0 0,1 0,0 0,0 1,0 0,0 0,1 1,-1 1,9-3,-14 6,-1 1,0-1,1 0,-1 1,0-1,0 1,0 0,0 0,0 0,0 0,-1 0,1 0,-1 0,1 1,-1-1,0 0,0 1,0-1,0 1,-1-1,1 1,0 0,-1-1,0 1,0 0,0-1,0 1,0 0,0-1,-1 1,1 0,-1-1,0 1,0-1,0 1,0-1,0 1,0-1,-1 1,-4 20,3-15,0-1,0 1,0 0,1 0,0 0,1 0,0 1,0-1,1 0,0 1,0-1,1 0,0 0,0 1,1-1,0 0,1 0,0 0,0-1,0 1,1-1,0 0,4 5,-5-10,0 0,0 0,0-1,1 1,-1-1,1 0,-1 0,0 0,1 0,0-1,-1 1,1-1,-1 0,1 0,0 0,-1-1,1 1,-1-1,1 0,-1 0,1 0,-1 0,0-1,1 1,-1-1,0 0,1-1,78-69,-63 52,133-129,-24 28,-128 122,0 0,0-1,0 1,0 0,0-1,0 1,1 0,-1 0,0-1,0 1,1 0,-1-1,0 1,1-1,-1 1,0 0,1-1,-1 1,1-1,-1 1,1-1,-1 1,1-1,0 0,-1 1,1-1,-1 0,1 1,0-1,-1 0,1 0,0 1,0-1,-1 0,1 0,0 0,-1 0,1 0,0 0,-1 0,1 0,0 0,0-1,-1 1,1 0,0 0,-1-1,1 1,-1 0,1-1,0 1,-1 0,1-1,-1 1,1-1,-1 1,1-1,-1 1,1-1,-1 0,0 1,1-1,-6 315,11-208,11-88,-6-18</inkml:trace>
  <inkml:trace contextRef="#ctx0" brushRef="#br0" timeOffset="1096.994">2175 847,'-10'34,"-3"15,1 5,2-3,3-14,3-13</inkml:trace>
  <inkml:trace contextRef="#ctx0" brushRef="#br0" timeOffset="1463.843">2231 451,'0'10,"0"7,5 2,1-8,5-5,0-9,-6-4,-9 0,1 0,1 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7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1 139,'5'-10,"0"0,1 0,0 0,1 1,0-1,1 2,-1-1,2 1,-1 1,1-1,0 1,1 1,0 0,0 0,0 1,8-3,-15 7,1 1,0-1,-1 1,1 0,0 0,-1 0,1 1,-1-1,1 1,0 0,-1 0,0 0,1 1,-1-1,0 1,1 0,-1 0,0 0,0 0,-1 0,1 1,0-1,-1 1,1 0,-1-1,0 1,0 0,0 1,0-1,-1 0,1 1,33 109,-30-78,-1 1,-2 0,-1-1,-2 1,-1 0,-2 0,-2-1,-3 10,1-20,-1-1,-1 0,-1-1,-1 0,-1-1,-1 0,-10 11,10-20,13-25,13-27,10-4,2 2,1 0,2 2,2 1,26-26,-2 0,-40 47,10-13,2 0,1 2,0 1,32-24,-57 50,0-1,1 0,-1 1,1-1,0 1,-1 0,1-1,0 1,0 0,-1 0,1 0,0 0,0 1,0-1,0 0,0 1,1-1,-1 1,0 0,0 0,0 0,0 0,0 0,0 0,1 0,-1 1,0-1,0 1,0 0,0 0,0-1,0 1,0 0,-1 0,1 1,0-1,-1 0,1 1,0-1,-1 1,1 0,2 10,-2-1,1 1,-2 0,1-1,-1 1,-1 0,0 0,-1 0,-1 5,0 15,-2 283,33-354,6-15,2 0,2 3,3 1,2 2,1 2,13-7,-23 20,-22 19,1 0,0 1,1 1,0 1,1 0,0 1,0 0,11-3,-26 12,1 1,-1-1,0 0,0 1,1-1,-1 1,1-1,-1 1,0 0,1 0,-1-1,1 1,-1 0,1 0,-1 0,0 1,1-1,-1 0,1 0,-1 1,1-1,-1 1,0-1,0 1,1 0,-1-1,0 1,0 0,0 0,1 0,-1 0,0 0,0 0,-1 0,1 0,0 1,0-1,0 0,-1 0,1 1,-1-1,1 0,-1 1,1 0,-4 65,-45 79,35-116,2 0,1 1,1 0,2 1,-1 15,11-2,3-33</inkml:trace>
  <inkml:trace contextRef="#ctx0" brushRef="#br0" timeOffset="531.81">1582 167,'66'1,"152"-13,-171 4,0 3,0 1,0 3,7 1,-42 1</inkml:trace>
  <inkml:trace contextRef="#ctx0" brushRef="#br0" timeOffset="981.391">1666 393,'0'0,"1"0,-1 0,1 0,-1 0,1 0,-1 0,1 0,-1 0,1 0,-1 0,1 1,-1-1,1 0,-1 0,1 0,-1 1,1-1,-1 0,0 1,1-1,-1 0,1 1,-1-1,0 0,1 1,-1-1,0 1,0-1,1 1,-1-1,0 1,0-1,0 1,0-1,0 1,1-1,-1 1,0-1,0 1,0-1,0 1,0-1,-1 1,1-1,0 1,0-1,0 1,0-1,0 1,-1-1,1 0,0 1,0-1,-1 1,1-1,0 1,-1-1,1 0,-1 1,1-1,0 0,-1 1,29 3,1-2,-1 0,1-2,-1-1,0-1,1-1,-1-2,9-3,31-3,125-19,-194 30</inkml:trace>
  <inkml:trace contextRef="#ctx0" brushRef="#br0" timeOffset="3616.134">1637 619,'195'-17,"92"4,-231 3,-32 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4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457 453,'57'-55,"-56"54,0 0,0-1,-1 1,1 0,-1-1,1 1,-1-1,1 1,-1-1,0 1,0-1,0 1,0-1,0 1,0-1,0 1,0-1,-1 1,1-1,-1 1,1-1,-1 1,1-1,-1 1,0 0,0-1,0 1,0 0,1 0,-2 0,1 0,0 0,0 0,0 0,0 0,-1 0,1 0,0 1,-1-1,1 0,-1 1,1-1,0 1,-1 0,1-1,-1 1,1 0,-2 0,-12-3,0 1,1 0,-1 1,0 1,0 0,1 1,-1 1,0 0,1 1,-1 0,1 1,0 1,0 0,1 1,0 1,0 0,0 1,1 0,0 0,0 2,1-1,0 2,1-1,0 1,-4 8,11-16,1 0,0 0,0 1,0-1,1 0,-1 1,1-1,0 1,0 0,0-1,0 1,1 0,-1-1,1 1,0 0,0 0,1-1,-1 1,1 0,0 0,-1-1,2 1,-1-1,0 1,1-1,0 1,-1-1,1 0,1 0,-1 0,0 0,1 0,-1 0,1-1,0 1,1-1,5 5,0-1,0 0,1-1,-1 0,1 0,1-1,-1-1,1 0,-1 0,1-1,0 0,1-1,35 2,-47-2,1-1,-1 0,0 1,0-1,1 1,-1-1,0 1,0-1,0 1,0-1,1 1,-1-1,0 1,0-1,0 1,0 0,0-1,-1 1,1-1,0 1,0-1,0 1,0-1,-1 1,1-1,0 1,0-1,-1 0,1 1,0-1,-1 1,1-1,0 0,-1 1,1-1,-1 0,1 1,0-1,-1 0,1 0,-1 1,1-1,-1 0,1 0,-1 0,1 0,-1 0,1 1,-1-1,1 0,-1 0,0 0,1-1,-1 1,1 0,-1 0,1 0,-1 0,-43 23,20-12,0 0,1 2,1 0,0 2,0 0,2 1,0 1,1 2,1-1,-12 16,27-29,-1 0,1 0,0 0,0 1,1-1,-1 1,1-1,1 1,-1 0,1 0,0 0,0 0,0 0,1 0,0 0,0 0,1 0,0 0,0 0,0-1,1 1,-1 0,1 0,1-1,-1 1,1-1,0 0,0 0,1 0,-1 0,1 0,0-1,1 0,-1 1,1-2,-1 1,1 0,1-1,-1 0,0 0,3 0,4 1,0-1,-1 0,2 0,-1-2,0 1,0-2,0 1,1-2,-1 0,0 0,0-1,0-1,0 0,11-4,6-20,-20 10</inkml:trace>
  <inkml:trace contextRef="#ctx0" brushRef="#br0" timeOffset="996.993">287 0,'1'256,"23"-92,-22-115,-2 1,-3 0,-2-1,-2 1,-17 136,-11 8,7-71,16 37,10-50,0-87,2-5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29 112,'-1'380,"-24"-234,22-211,9 22,1 0,3 1,1 0,2 1,7-14,-10 29,2 1,0 1,1 0,1 1,1 0,2 2,0-1,1 2,1 1,0 0,13-8,-29 24,-1 0,1 0,0 1,1-1,-1 1,0-1,1 1,-1 0,1 0,0 1,-1-1,1 1,0 0,0 0,0 0,0 0,0 1,0 0,0-1,0 1,0 1,0-1,0 1,0 0,0-1,0 2,0-1,0 0,0 1,-1 0,1 0,-1 0,1 0,-1 0,0 1,0 0,0-1,0 1,0 0,-1 1,1-1,-1 0,0 1,0-1,1 3,-1 5,-1 2,0-1,0 0,-1 0,-1 0,0 0,-1 0,0 0,-4 11,-5 42,10-63,1-1,0 1,-1-1,1 1,0-1,0 1,0-1,0 1,0-1,0 1,0-1,0 1,1-1,-1 1,0-1,1 1,0-1,-1 0,1 1,0-1,-1 0,1 1,0-1,0 0,0 0,0 0,1 0,-1 0,0 0,0 0,0 0,1 0,-1-1,0 1,1 0,-1-1,1 1,-1-1,1 0,-1 1,1-1,-1 0,1 0,0 0,13-3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9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1 205,'34'-13,"2"2,0 1,0 1,0 2,1 2,0 2,0 1,1 1,34 5,-17-3,-32 0,1 2,0 0,-1 2,0 0,0 2,-1 1,13 5,-66-47,-104-69,76 60,44 29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0,'284'29,"-233"-28,1-3,-1-1,48-11,-75 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31,'24'0,"17"-5,8-2,-2 1,-2 1,-5 1,-4 2,-4 1,-2 0,-2 1,0 1,-1-1,1 0,-5 5,-7 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1,'29'5,"24"-3,7-3,-1 0,-6 0,-8-1,-6 1,-5 1,-3-1,-3 1,-5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0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1,'453'0,"-283"28,-98-26,-60-3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2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393 622,'-6'-6,"-1"1,-1 0,1 1,0 0,-1 0,0 0,0 1,0 0,-1 1,1 0,0 0,-1 1,0 0,1 0,-1 1,1 0,-1 1,0 0,1 0,-1 1,1 0,0 0,0 1,0 0,0 1,-7 3,3-1,1 0,1 0,-1 1,1 0,1 0,-1 1,1 1,1 0,-1 0,1 0,1 1,0 0,1 1,-1 0,2 0,0 0,0 0,1 1,0 0,1 0,1 0,0 0,0 0,1 1,1-1,0 0,1 1,0-1,0 0,2 0,-1 0,2 0,1 4,-1-8,1-1,0 1,1-1,0 0,0 0,0 0,1-1,0 0,0 0,0-1,1 0,0 0,0-1,0 0,0 0,1-1,0 0,0 0,8 0,180 7,-145-12,-49 2,3 1,-1-1,1 0,-1 0,0 0,1-1,-1 0,1 0,-1 0,0 0,0-1,0 0,0 0,0-1,0 0,0 1,0-2,2-8</inkml:trace>
  <inkml:trace contextRef="#ctx0" brushRef="#br0" timeOffset="481.272">731 960,'34'-4,"-1"-1,0-1,-1-2,1-1,-2-2,1-1,-2-1,1-2,-2-1,16-12,-36 21,-1 0,0 0,0-1,-1 0,0-1,-1 0,0 0,0 0,-1 0,0-1,-1 0,3-8,-6 15,0-1,0 1,0-1,0 1,-1-1,1 0,-1 1,0-1,0 0,-1 1,1-1,-1 0,1 1,-1-1,0 1,-1-1,1 1,-1 0,1-1,-1 1,0 0,0 0,0 0,0 0,-1 1,1-1,-1 1,0-1,0 1,0 0,0 0,0 0,0 0,0 1,-1-1,1 1,-1 0,-2-1,-8 0,-1 1,1 0,-1 0,1 2,-1 0,0 0,1 2,0 0,0 0,0 1,0 1,0 0,1 1,0 1,0 0,1 1,-1 0,2 0,-1 2,1-1,-8 10,8-8,1 0,-1 0,2 1,-1 0,2 1,0 0,0 0,1 1,1 0,0 0,1 0,1 1,0 0,0 5,4-15,0 0,0 0,0 0,1 0,0 0,0 0,1 0,-1-1,1 1,0 0,0-1,0 0,1 1,0-1,-1 0,2 0,-1 0,0-1,1 1,-1-1,1 0,0 0,0 0,1 0,-1-1,0 1,1-1,130 41,-111-40,0-1,0 0,0-2,0-1,0-1,0 0,0-2,-1-1,0-1,0-1,0-1,-1-1,0-1,10-7,-7 3</inkml:trace>
  <inkml:trace contextRef="#ctx0" brushRef="#br0" timeOffset="934.23">1409 1016,'45'-30,"-1"-2,-2-2,-1-2,-2-1,-1-3,-2 0,14-24,-27 0,-46 85,18-11,1 0,0 1,0-1,1 1,0 0,1-1,1 1,-1 0,2 0,-1 0,2 1,-1-1,1 0,1-1,0 1,1 0,0 0,1-1,0 1,1-4,1 0,1 0,-1 0,1-1,0 0,1-1,0 1,-1-2,1 1,1-1,-1 0,1 0,-1-1,1-1,0 1,0-1,1-1,-1 0,0 0,0-1,1 0,-1 0,0-1,0-1,0 1,0-1,0-1,0 0,0 0,-1-1,1 0,-1 0,0-1,0 0,-1 0,3-3,10-10,0-1,-1-1,-1-1,-2 0,0-1,-1-1,-1 0,-1-1,-1-1,-1 0,-1 0,1-11,-9 30,11-39,-9 25</inkml:trace>
  <inkml:trace contextRef="#ctx0" brushRef="#br0" timeOffset="1363.211">2707 1,'2'1,"0"0,0 1,-1-1,1 1,0-1,-1 1,1 0,-1 0,1 0,-1 0,0 0,0 0,0 0,0 0,0 0,0 0,-1 1,1-1,-1 0,1 1,-1-1,0 0,0 1,0-1,-1 2,2-1,2 39,-2 1,-2 0,-2 0,-2 0,-5 16,-39 223,12-72,26-75,12-135</inkml:trace>
  <inkml:trace contextRef="#ctx0" brushRef="#br0" timeOffset="1617.166">2369 593,'38'0,"37"0,15 0,3-5,-11-1,-10 0,-11 1,-12 2,-10 0,-11-3,-5-1,-3 1,1 1,-3 2</inkml:trace>
  <inkml:trace contextRef="#ctx0" brushRef="#br0" timeOffset="2396.92">3216 649,'19'5,"0"0,0-2,1-1,-1 0,1-1,0-1,-1-1,1-1,0-1,-1 0,0-2,0 0,0-1,-1 0,0-2,0 0,0-2,-1 0,-14 8,0-1,1 0,-1 0,-1 0,1 0,0 0,-1-1,0 1,0-1,0 0,0 1,0-1,-1 0,1 0,-1 0,0 0,-1 0,1 0,-1-1,0 1,1 0,-2 0,1 0,-1-1,1 1,-1 0,0 0,0 0,-1 0,1 0,-1 1,0-1,0 0,0 1,-1-1,1 1,-1 0,0 0,0 0,0 0,0 0,0 0,-1 1,1 0,-1 0,0 0,1 0,-1 0,0 1,0 0,0-1,0 1,-4 0,-8 2,1 1,0 1,0 0,0 0,0 2,1 0,0 1,0 0,0 1,1 0,0 1,0 1,1 0,0 1,0 0,1 1,1 0,-7 9,5-8,1 1,0-1,1 2,1-1,0 2,1-1,0 1,1 0,1 1,0-1,1 1,-2 15,7-26,0 0,0-1,0 1,1 0,0 0,0-1,0 1,0-1,1 1,-1-1,1 1,1-1,-1 0,1 0,-1 0,1 0,0 0,0-1,1 0,-1 1,1-1,0 0,-1-1,1 1,0-1,1 1,-1-1,0 0,1-1,0 1,144 26,-104-30,0-1,0-3,-1-2,0-2,-1-1,0-3,-1-1,0-2,-2-2,12-8,-16 5,0-2,-1-2,-2-1,-1-1,-1-2,-1-1,12-19,-30 38,-1-1,0 0,-1 0,-1-1,0-1,0 1,-2-1,0-1,-1 1,0-1,-1-1,-1 1,-1 0,1-5,-4 19,0 0,0-1,-1 1,1 0,0-1,-1 1,1 0,-1 0,0-1,0 1,0 0,0 0,0 0,0 0,0 0,-1 0,1 0,-1 1,0-1,1 1,-1-1,0 1,0-1,0 1,0 0,0 0,0 0,0 0,0 0,-1 0,1 1,0-1,-1 1,1-1,0 1,0 0,-1 0,1 0,-2 1,-92 18,85-15,0-1,0 2,1-1,0 1,0 1,0 0,0 0,1 1,0 0,1 1,-1 0,1 0,1 1,0 0,0 0,1 1,0-1,0 1,1 1,1-1,0 1,-1 3,5-10,0 0,1 0,-1 0,1 0,0 0,0 0,0-1,0 1,1 0,0 0,-1-1,1 1,1-1,-1 0,0 0,1 0,0 0,-1 0,1 0,0-1,1 1,-1-1,0 0,1 0,2 1,97 42,-94-42,3 0,1 1,-1 0,0 1,0 0,0 0,-1 2,1-1,-2 2,1-1,-1 1,0 1,-1 0,0 0,0 1,-1 0,0 1,-1-1,0 1,-1 1,0-1,0 2,11 126,-16-78,-1-57,0 0,0 0,1 0,0 0,-1-1,1 1,1 0,-1 0,0-1,1 1,0 0,0-1,0 0,0 1,1-1,-1 0,1 0,-1 0,1-1,3 3,10 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20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814 152,'0'0,"-1"-1,1 1,-1 0,1 0,0-1,-1 1,1 0,-1-1,1 1,-1 0,1-1,0 1,-1-1,1 1,0-1,0 1,-1-1,1 1,0-1,0 1,0-1,-1 1,1-1,0 1,0-1,0 1,0-1,0 1,0-1,0 0,0 1,0-1,1 1,-1-1,0 1,0-1,0 1,1-1,-1 1,0-1,0 1,1-1,-1 1,0 0,1-1,-1 1,1 0,-1-1,0 1,1 0,-1-1,1 1,-1 0,1 0,0-1,-54-3,7 10,1 1,-1 3,2 1,-32 13,-86 21,130-39,-82 28,113-34,0 1,0-1,0 1,0 0,0-1,1 1,-1 0,0 0,0-1,1 1,-1 0,1 0,-1 0,1 0,-1 0,1 0,0 0,-1 0,1 0,0 0,0 0,0 0,-1 0,1 0,0 0,0 0,1 0,-1 0,0 0,0 0,0 0,1 0,-1 0,1 0,-1 0,1 0,-1 0,1 0,-1 0,1 0,0-1,-1 1,1 0,0 0,0-1,0 1,0 0,46 27,139-1,168-12,-348-15,49 8,-54-8,0 0,0 1,-1-1,1 1,0-1,0 1,-1-1,1 1,0-1,-1 1,1-1,-1 1,1 0,-1 0,1-1,-1 1,1 0,-1 0,0-1,1 1,-1 0,0 0,0 0,0 0,0 0,0-1,0 1,0 0,0 0,0 0,0 0,0 0,0-1,0 1,-1 0,1 0,0 0,-1-1,1 1,-1 0,1 0,-1-1,1 1,-1 0,1-1,-1 1,0 0,1-1,-1 1,0-1,1 1,-1-1,0 0,0 1,0-1,1 0,-1 1,0-1,0 0,0 0,0 0,-29 20,-1-1,0-2,-1-1,-1-1,-21 5,-14 7,-33 16,1 3,3 5,-59 43,149-91,0 1,0-1,1 1,0 1,0-1,0 1,0 0,1 0,0 1,0-1,0 1,1 1,0-1,0 0,1 1,-1 0,1 0,1 0,-1 0,1 0,1 1,-1-1,1 1,1-1,-1 1,1-1,0 1,1-1,0 1,1 2,2-4,1-1,-1 1,1-1,0 0,1-1,-1 1,1-1,0 0,0 0,0-1,1 0,-1 0,1-1,0 1,0-1,0-1,0 1,0-1,0-1,0 1,0-1,0 0,0-1,0 0,4-1,379-75,-364 74</inkml:trace>
  <inkml:trace contextRef="#ctx0" brushRef="#br0" timeOffset="795.561">955 1055,'18'-49,"3"1,1 1,2 1,2 0,3 3,1 0,2 2,2 1,1 1,35-28,-30 34,-31 24,1 1,0-1,0 2,1 0,0 0,0 0,0 2,9-4,-18 9,-1-1,1 1,0-1,-1 1,1 0,0 0,-1 0,1 0,0 0,0 0,-1 0,1 1,0-1,-1 1,1-1,0 1,-1-1,1 1,-1 0,1 0,-1 0,0 0,1 0,-1 0,0 0,0 0,1 1,-1-1,0 0,0 1,-1-1,1 1,0-1,0 1,-1 0,1-1,-1 1,1-1,-1 1,0 0,1 1,3 78,-4-71,-3 166,2-174,1 1,0 0,0-1,0 1,0 0,1-1,-1 1,1 0,-1-1,1 1,0-1,0 1,0-1,0 1,1-1,-1 0,1 0,-1 1,1-1,0 0,0 0,0-1,0 1,0 0,0-1,0 1,1-1,-1 0,1 0,-1 0,1 0,-1 0,1 0,-1-1,1 1,0-1,-1 0,1 1,0-1,-1-1,1 1,0 0,-1-1,1 1,0-1,-1 0,1 0,0 0,68-76,-47 44,132-150,-47 64,-109 118,0 1,0-1,0 1,1-1,-1 1,0-1,0 1,1-1,-1 1,0 0,1-1,-1 1,1 0,-1-1,0 1,1 0,-1-1,1 1,-1 0,1-1,-1 1,1 0,-1 0,1 0,-1 0,1 0,-1 0,1-1,-1 1,1 0,-1 0,1 1,-1-1,1 0,0 0,-1 0,1 0,-1 0,1 0,-1 1,1-1,-1 0,0 0,1 1,-1-1,1 0,-1 1,0-1,1 1,-1-1,0 0,1 1,-1-1,0 1,1-1,-1 1,0-1,0 1,0-1,1 1,-1-1,0 1,0-1,0 1,0-1,0 1,0-1,0 1,0-1,0 1,-8 45,6-36,-37 219,57-60,-1-84,-10-79</inkml:trace>
  <inkml:trace contextRef="#ctx0" brushRef="#br0" timeOffset="1028.246">2282 999,'-5'19,"-1"6</inkml:trace>
  <inkml:trace contextRef="#ctx0" brushRef="#br0" timeOffset="1193.539">2366 378,'0'10,"0"12,0 3</inkml:trace>
  <inkml:trace contextRef="#ctx0" brushRef="#br0" timeOffset="1711.347">2649 858,'0'163,"30"-307,-15 93,-5 14,1 1,1 0,2 1,1 1,2 0,2 1,1 1,9-11,-26 38,0 1,1-1,-1 0,1 1,0 0,0 0,1 0,-1 0,1 1,-1-1,1 1,0 0,1 1,-1-1,0 1,1 0,-1 1,1-1,0 1,-1 0,1 0,5 1,-8 2,1 1,-1 0,0 0,0 0,-1 1,1-1,-1 0,0 1,0 0,0 0,0-1,0 1,-1 0,0 0,0 0,0 1,0-1,-1 0,1 0,-1 0,0 1,-1-1,1 0,-1 0,0 1,1 0,0 17,-1-17,1 1,-1-1,1 1,1-1,-1 0,1 1,0-1,0 0,0 1,1-1,0 0,0 0,0 0,1 1,9 7</inkml:trace>
  <inkml:trace contextRef="#ctx0" brushRef="#br0" timeOffset="2250.175">2846 152,'41'10,"0"-2,1-2,-1-1,1-2,0-2,31-4,-26 2,-48 1,1-1,-1 1,0-1,1 1,-1-1,1 1,-1-1,0 0,1 1,0-1,-1 0,1 1,-1-1,1 0,0 0,-1 1,1-1,0 0,0 0,0 0,0 1,0-1,0 0,0 0,0 0,0 1,0-1,0 0,0 0,0 0,1 1,-1-1,0 0,1 0,-1 1,0-1,1 0,-1 1,1-1,-1 0,1 1,0-1,-1 1,1-1,-1 1,1-1,0 1,0-1,-1 1,1 0,0-1,0 1,-1 0,1 0,0 0,0-1,0 1,-1 0,1 0,0 0,0 0,-27-21,18 16,1 0,0-1,0 1,0-1,1-1,0 1,0-1,1 0,0-1,0 1,0-1,1 0,1 0,-3-5,4-6</inkml:trace>
  <inkml:trace contextRef="#ctx0" brushRef="#br0" timeOffset="2912.936">3241 914,'-4'2,"0"0,-1 0,1 1,0-1,1 1,-1 0,0 0,1 0,-1 0,1 1,0-1,0 1,1 0,-1 0,1 0,-2 4,2-5,-4 5,0 1,1 0,-1 0,2 0,-1 1,2 0,-1 0,1 0,1 0,-1 0,2 1,0-1,0 1,0-1,2 1,-1-1,1 1,1-1,0 0,1 4,-2-12,1 1,0-1,-1 1,1-1,0 0,0 0,0 0,0 0,1 0,-1 0,1 0,-1-1,1 1,-1-1,1 0,0 1,0-1,-1-1,1 1,0 0,0-1,0 1,0-1,0 0,0 0,0 0,0-1,0 1,0-1,0 1,0-1,-1 0,1 0,0 0,0 0,-1-1,1 1,-1-1,1 0,-1 0,0 1,0-1,1-1,-1 1,-1 0,1-1,1-1,6-13</inkml:trace>
  <inkml:trace contextRef="#ctx0" brushRef="#br0" timeOffset="3367.221">3439 604,'-4'0,"-3"0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4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0 168,'1'-10,"0"1,0-1,0 1,2 0,-1 0,1 0,0 0,1 0,0 0,0 1,1 0,5-8,-7 12,-1 1,0 0,1 0,0 0,0 0,0 1,0-1,0 1,0-1,1 1,-1 0,1 1,0-1,-1 0,1 1,0 0,0 0,0 0,0 1,0-1,0 1,0 0,0 0,0 0,0 0,0 1,0 0,0 0,0 0,-1 0,3 1,0 2,-1 1,1-1,-1 1,0 0,0 0,-1 1,1-1,-1 1,-1 0,1 0,-1 1,0-1,0 1,-1-1,0 1,0 0,0 0,0 6,2 3,1 10,0 1,-2 1,-1-1,-2 0,0 1,-2-1,-1 0,-1 1,-1-2,-2 1,0-1,-2 0,-1 0,-1-1,-1 0,-3 2,-34 57,49-85,1 1,-1-1,1 1,-1-1,1 0,-1 1,0-1,1 0,-1 1,0-1,1 0,-1 0,0 1,0-1,0 0,0 1,0-1,0 0,0 0,0 1,0-1,0 0,0 0,0 1,0-1,-1 0,1 0,0 1,-1-1,1 0,0 1,-1-1,1 1,-1-1,1 0,-1 1,1-1,-1 1,1-1,-1 1,0 0,1-1,-1 1,0-1,1 1,-1 0,0 0,1-1,-1 1,0 0,0 0,1 0,-1 0,0 0,0 0,1 0,-1 0,0 0,0 0,1 1,-1-1,0 0,1 0,-1 1,0-1,1 0,-1 1,0-1,1 0,-1 1,8-24,0 1,2 0,1 0,0 1,2 0,0 1,1 0,1 1,1 0,1 2,1-1,0 2,16-12,-5 1,0-1,0 2,2 1,1 2,1 0,8-2,-37 24,-1-1,0 1,0 0,1 0,-1 0,0 0,1 1,-1-1,1 0,-1 1,1 0,-1 0,1 0,-1 0,1 0,0 0,-1 0,1 1,-1 0,0-1,1 1,-1 0,1 0,-1 0,0 0,0 1,0-1,0 1,0-1,0 1,0 0,0 0,0-1,-1 1,1 1,-1-1,0 0,1 0,-1 0,0 1,0-1,0 0,-1 1,1-1,-1 1,1-1,-1 1,0-1,0 1,0 0,0-1,0 1,-1-1,0 3,-63 282,15-145,42-132,16-44,78-117,-43 85,-23 33,1 1,1 2,2 0,0 1,3 1,0 2,1 1,2 1,0 1,2 2,68-19,-100 40,0 0,0-1,0 1,0 0,0 0,0-1,0 1,0 0,0 0,0 0,0 0,0 0,0 0,0 1,0-1,0 0,0 1,0-1,0 0,0 1,0-1,0 1,-1-1,1 1,0 0,0-1,0 1,-1 0,1-1,0 1,-1 0,1 0,-1 0,1 0,-1 0,1 0,-1 0,1 0,-1 0,0 0,0 0,0 0,1 0,-1 0,0 0,0 0,0 0,-1 0,1 0,0 0,0 0,0 0,-1 0,-15 60,15-58,-60 133,48-111,0 0,1 1,1 0,2 1,1 0,1 0,1 1,-2 28,8 17,1-61</inkml:trace>
  <inkml:trace contextRef="#ctx0" brushRef="#br0" timeOffset="619.319">1638 337,'-2'-4,"0"-1,0 1,0 0,0 0,-1 0,1 0,-1 0,0 0,0 1,-1-1,1 1,-1 0,1 0,-1 0,0 0,0 1,0 0,-1 0,1 0,-1 0,1 0,-1 1,1 0,-1 0,0 0,1 1,-1 0,0 0,0 0,1 0,-1 1,0-1,0 1,1 0,-1 1,1-1,-1 1,1 0,0 0,0 1,0-1,0 1,0 0,-1 0,-17 17,0 0,1 1,1 1,1 1,1 0,1 2,1 1,9-17,0 0,1 0,1 1,-1 0,2 0,-1 0,1 0,1 1,0-1,0 1,1 0,1 0,0 0,0 0,1 0,0 0,1 0,0 1,3-8,-1 0,1-1,0 1,0-1,0 0,0 0,1 0,-1 0,1-1,-1 1,1-1,0-1,0 1,0-1,0 0,0 0,0 0,1-1,-1 1,0-1,0-1,0 1,0-1,1 0,-1 0,0 0,0-1,0 1,-1-1,1 0,0-1,3-2,26-12,0-2,-1-1,-1-2,-1-1,-2-1,0-2,-1-1,-2-1,1-2,35-40,-62 70,1-1,0 1,-1-1,1 1,-1 0,1-1,0 1,-1 0,1-1,0 1,-1 0,1 0,0 0,-1 0,1 0,0-1,0 1,-1 1,1-1,0 0,0 0,-1 0,1 0,0 0,-1 1,1-1,0 0,-1 1,1-1,0 0,-1 1,1-1,-1 1,1-1,-1 1,1-1,-1 1,1-1,-1 1,0-1,1 1,-1 0,0-1,1 1,-1 0,0-1,0 1,1 0,-1-1,0 1,0 0,0 0,0-1,5 44,-5-41,0 31,-1-29,0 0,0 0,0 1,0-1,1 0,0 0,0 0,0 0,1 1,0-1,0 0,0 0,0 0,1 0,0-1,0 1,0 0,1-1,-1 1,1-1,0 0,1 0,-1 0,1 0,-1-1,1 1,0-1,1 0,-1 0,4 2,1-4,0 1,-1-1,1-1,0 0,0 0,0-1,0 0,-1 0,1-1,0 0,1-1,15-5</inkml:trace>
  <inkml:trace contextRef="#ctx0" brushRef="#br0" timeOffset="969.849">2540 224,'-22'1,"0"1,-1 1,1 0,1 2,-1 0,1 2,0 0,0 2,-17 9,36-18,0 1,0-1,0 1,0 0,0 0,0 0,0 0,0 0,0 0,1 0,-1 0,0 1,1-1,-1 1,1 0,-1-1,1 1,0 0,0-1,0 1,0 0,0 0,0 0,0 0,1 0,-1 0,1 1,-1-1,1 0,0 0,0 0,0 0,0 0,0 1,0-1,1 0,-1 0,1 0,0 0,-1 0,1 0,0 0,0 0,0 0,0 0,1-1,-1 1,0 0,1-1,-1 1,1-1,0 1,54 31,-51-32,1 1,-1 0,1 1,-1-1,0 1,0 0,0 0,0 1,0 0,-1-1,0 1,0 1,0-1,0 1,0 0,-1-1,0 2,0-1,-1 0,1 0,-1 1,0 0,1 5,-5-4,-1 0,1 0,-1 0,-1 0,1 0,-1-1,0 0,-1 0,0 0,0 0,0-1,0 1,-1-1,0-1,0 1,0-1,-1 0,1 0,-1-1,0 0,0 0,-1-1,6 0,-116 43,93-55,25-2</inkml:trace>
  <inkml:trace contextRef="#ctx0" brushRef="#br0" timeOffset="4753.96">3077 197,'-56'-18,"46"16,0 0,1 1,-1 1,0-1,1 1,-1 1,0 0,1 0,-1 1,1 0,-2 1,8-2,0 0,0 0,0 0,0 1,0-1,0 1,0 0,1-1,-1 1,1 1,-1-1,1 0,0 1,0-1,0 1,0-1,1 1,-1 0,0 0,1 0,0 0,0 0,0 0,0 0,1 0,-1 0,1 0,-1 1,1-1,0 0,0 0,1 1,-1-1,1 0,0 0,1 5,1 0,0 0,1 0,0-1,0 1,0-1,1 0,0-1,1 1,0-1,0 0,0 0,0 0,1-1,2 1,60 69,-65-71,-1 1,1 0,-1-1,1 1,-1 1,-1-1,1 0,-1 1,0-1,0 1,0 0,-1-1,0 1,0 0,-1 0,0 0,0 0,0 0,0 0,-1 0,0-1,0 1,-1 0,0 0,0-1,0 1,0-1,-1 0,0 0,0 0,-1 0,1 0,-1 0,0-1,0 0,-1 1,-5 0,0-1,-1 0,1 0,-1-1,0 0,0-1,0 0,0 0,0-2,0 1,-1-1,1-1,0 0,0-1,0 0,0 0,0-1,-7-4,-13-20,23 10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3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0,'-18'31,"5"1,2-1,1 2,2 0,0 0,3 0,1 1,1-1,2 1,1 0,2 0,1-1,5 21,-7-48,1 0,-1 0,1-1,0 1,1-1,-1 0,1 1,0-1,0 0,1-1,0 1,0 0,0-1,0 0,0 0,1 0,0-1,0 0,0 1,0-2,0 1,1-1,-1 1,1-1,0-1,-1 1,1-1,0 0,0-1,0 1,0-1,0 0,0-1,-1 1,1-1,0 0,0-1,5-1,2-4,1 0,-2 0,1-2,-1 0,0 0,-1-1,0 0,-1-1,0 0,0-1,4-8,16-15,77-113,-107 147,1 0,-1 0,0 0,1-1,-1 1,1 0,-1 0,1 0,-1 0,1 0,0 1,-1-1,1 0,0 0,0 0,0 1,-1-1,1 0,0 1,0-1,0 0,0 1,0 0,0-1,0 1,1 0,-1-1,0 1,0 0,0 0,0 0,0 0,0 0,1 0,-1 0,0 0,0 0,0 1,0-1,0 0,0 1,0-1,0 1,0-1,0 1,0 0,0-1,0 1,0 0,-1 0,1-1,0 1,0 0,-1 0,1 0,0 0,-1 0,1 0,-1 0,0 0,1 0,-1 1,17 48,-15-42,-1 0,1-1,0 1,1-1,0 1,0-1,0 0,1 0,0 0,0-1,1 1,0-1,0 0,0-1,1 1,0-1,0 0,0 0,1-1,0 0,-1 0,5 1,-2-3,0 0,0-1,0 0,0 0,0-1,-1 0,1-1,0 0,0 0,0-1,0 0,-1-1,1 0,-1 0,0-1,0 0,0 0,0-1,-1 0,0 0,0-1,0 0,-1 0,0-1,0 1,0-1,-1-1,0 1,0-1,0-2,2 0,-1 0,-1 0,1-1,-2 0,0 0,0 0,-1 0,0-1,0 1,-2-1,1 1,-2-1,0-2,0 3</inkml:trace>
  <inkml:trace contextRef="#ctx0" brushRef="#br0" timeOffset="3084.785">1381 480,'15'4,"0"-1,-1-1,2 0,-1-1,0-1,0 0,0-1,0 0,0-2,0 0,11-3,-19 3,0 1,0-1,0 0,-1-1,1 1,-1-1,0-1,0 1,0-1,-1 0,0 0,1-1,-2 1,1-1,-1 0,0-1,0 1,-1-1,0 1,0-1,0 0,-1 0,0 0,0-6,0 6,0 0,0 0,-1 0,0 0,-1 0,0 0,0 0,0 0,-1 0,0 0,0 0,-1 0,0 0,0 1,-1-1,0 0,0 1,0 0,-1 0,0 0,0 0,0 1,-1-1,0 1,0 0,0 0,-1 1,1 0,-5-3,0 2,0 1,0-1,0 2,0-1,-1 2,1-1,-1 1,0 1,0 0,0 0,0 1,1 1,-1 0,0 0,0 1,0 0,1 1,0 0,-1 1,1 0,0 0,1 1,-1 1,1 0,-1 1,0 1,0 0,1 0,0 1,0 1,1 0,1 0,-1 0,2 1,-1 0,2 1,-1-1,2 1,-1 0,2 0,-1 0,2 1,0-1,0 1,1 0,1-1,0 1,0 0,1-1,1 1,1 0,-1-1,2 0,0 0,0 0,1 0,1-1,-1 1,2-1,0-1,1 1,4-1,1-1,0 0,1-1,0-1,0 0,0 0,1-2,0 0,0-1,0 0,1-1,0-1,-1 0,1-1,0-1,-1-1,1 0,0-1,-1 0,2-2,-1 2,-1 0,1-2,-1 0,0 0,0-1,-1-1,1-1,-1 0,6-4,-2-2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3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28,'0'1064,"0"-1052</inkml:trace>
  <inkml:trace contextRef="#ctx0" brushRef="#br0" timeOffset="268.384">0 649,'48'0,"45"-10,16-2,-1-5,-10 1,-11-2,-16-3,-10 3,-11-1,-9 3,-7 0,-4 2,-2-2,-7-2,-1 2,-5 3</inkml:trace>
  <inkml:trace contextRef="#ctx0" brushRef="#br0" timeOffset="685.019">1185 0,'0'2,"-20"239,11 0,11 23,-1-234,2 0,0-1,3 1,0-1,2 0,1-1,1 0,6 11,-14-36,-1 0,0 0,1 0,0 0,0 0,0-1,0 1,0 0,1-1,-1 0,1 0,-1 1,1-2,0 1,0 0,0 0,0-1,0 0,0 0,0 0,1 0,-1 0,0 0,1-1,-1 0,0 1,1-1,-1 0,0-1,1 1,-1-1,0 1,1-1,-1 0,0 0,0-1,0 1,0-1,0 1,0-1,0 0,-1 0,1 0,0-1,-1 1,0 0,0-1,1 0,111-155,-101 140,2 0,0 2,1-1,0 2,1 0,1 1,1 1,0 1,19-9,-37 20,0 1,0-1,0 1,1-1,-1 1,0 0,0 0,0-1,0 1,0 0,1 0,-1 0,0 0,0 1,0-1,0 0,1 0,-1 1,0-1,0 1,0-1,0 1,0-1,0 1,0-1,0 1,0 0,0 0,-1 0,1-1,0 1,0 0,-1 0,1 0,0 0,-1 0,1 0,-1 0,0 0,1 1,-1-1,0 0,1 0,-1 0,0 1,4 59,-4-53,-2 23,1-23,0-1,0 1,0 0,1-1,1 1,-1 0,1-1,0 1,1-1,0 1,0-1,1 0,0 0,0 0,3 5,29 3,-15-17</inkml:trace>
  <inkml:trace contextRef="#ctx0" brushRef="#br0" timeOffset="1312.026">2258 649,'-12'9,"-21"14,1 1,1 2,1 1,1 1,2 1,1 2,0 3,3 24,22-56,1-1,0 0,0 0,0 1,-1-1,1 0,1 1,-1-1,0 0,0 0,0 1,1-1,-1 0,0 0,1 1,-1-1,1 0,0 0,-1 0,1 0,0 0,0 0,0 0,-1 0,1 0,0 0,0 0,0 0,1-1,-1 1,0 0,0-1,0 1,0-1,1 0,-1 1,0-1,0 0,1 1,-1-1,0 0,1 0,0 0,11-2,1 0,-1-1,0-1,0 0,0 0,-1-1,0-1,0 0,0-1,6-4,5-3,192-133,-214 146,0 0,-1 0,1 0,0 0,0 0,0 0,0 0,0 1,0-1,0 0,0 1,0-1,0 1,0-1,0 1,0-1,0 1,1 0,-1 0,0-1,0 1,0 0,1 0,-1 0,0 0,0 1,0-1,1 0,-1 0,0 1,0-1,0 1,0-1,0 1,0-1,0 1,0 0,0-1,0 1,0 0,0 0,0 0,0 0,-1 0,1 0,0 0,-1 0,1 0,-1 0,1 1,13 56,-13-50,-1-1,1 1,1 0,-1 0,1 0,1-1,-1 1,1-1,1 1,-1-1,1 0,1-1,-1 1,1-1,0 1,1-2,-1 1,1 0,0-1,1 0,-1-1,1 1,7 2,-4-3,1-1,0 0,0-1,0 0,0 0,1-1,-1-1,0 0,1-1,-1 0,0 0,0-1,0-1,0 0,0-1,-1 1,1-2,-1 0,0 0,7-6,11-6,0-1,-1-1,0-2,-2-1,-1-1,0-1,-2-1,-1-1,-1 0,-1-2,-2 0,0-1,-2-1,-2-1,8-24,-5 5,-1-1,-4 0,-1-1,-3 0,-2 0,-1-50,-30 13,25 87,1 0,-1 0,0 0,-1 1,1-1,0 0,0 0,-1 0,1 1,-1-1,0 1,1-1,-1 1,0 0,0 0,0 0,0 0,0 0,0 0,0 0,0 1,0-1,0 1,0-1,-1 1,1 0,0 0,0 0,0 0,-1 0,1 0,0 1,0-1,0 1,0 0,0-1,0 1,0 0,-1 1,-5 6,0 0,0 0,1 1,1 0,0 0,0 0,0 1,1 0,1 0,0 1,0-1,1 1,0 0,1 0,0 0,1 4,-1-8,-5 56,4 1,1-1,4 1,3-1,2 0,3-1,2 1,4-2,2 0,10 18,-28-78,55 142,-59-136,-10-22,4 2</inkml:trace>
  <inkml:trace contextRef="#ctx0" brushRef="#br0" timeOffset="1548.04">2597 367,'43'5,"33"1,14 0,6-6,-4-3,-8-1,-9 1,-7 0,-6 1,-4 0,-1 2,-7-1,-7 1,-5 0,-5 1,-8-1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1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41,'-22'-9,"0"2,-1 0,0 2,0 0,0 2,-1 0,1 2,-1 0,1 2,-1 0,1 2,-5 2,25-5,-1 1,1 0,0 0,0 0,0 1,-1-1,1 1,1 0,-1 0,0 0,0 0,1 0,-1 0,1 1,0-1,0 1,0 0,0 0,0 0,0 0,1 0,-1 0,1 0,0 0,0 1,0-1,1 0,-1 1,1-1,0 0,-1 1,2-1,-1 1,0-1,1 0,-1 1,1-1,0 0,0 1,1-1,0 2,5 6,1 0,1-1,0 0,0 0,1-1,0 0,0 0,1-2,0 1,1-1,0-1,0 0,0 0,1-2,-1 1,12 1,-14-3,0 1,0 0,0 1,-1 0,0 0,0 1,0 0,-1 1,1-1,-2 2,1-1,-1 1,0 0,-1 1,0 0,0 0,-1 0,0 0,0 1,-1 0,-1 0,0 0,0 1,-3-8,0 1,0-1,0 1,-1 0,0-1,1 1,-1-1,0 1,-1-1,1 0,-1 1,1-1,-1 0,0 0,0 0,-1 0,1-1,0 1,-1 0,0-1,1 0,-1 1,0-1,0-1,-1 1,1 0,0-1,0 1,-1-1,-104 28,-93-27,199-1,0-1,-1 1,1-1,0 0,0 0,-1 0,1 0,0 0,0-1,0 1,-1 0,1-1,0 0,0 0,0 1,0-1,0 0,0-1,0 1,0 0,0-1,1 1,-1-1,1 1,-1-1,1 0,-1 1,1-1,0 0,0 0,0 0,0 0,0 0,0 0,1 0,-1-1,1 1,-1 0,1 0,0-1,0 1,0 0,0 0,0 0,0-1,1 1,8-9</inkml:trace>
  <inkml:trace contextRef="#ctx0" brushRef="#br0" timeOffset="533.555">1224 125,'-17'-6,"1"1,-1 0,0 1,0 1,0 1,0 0,0 1,-1 1,1 1,-15 2,18-1,0-1,1 2,-1 0,0 1,1 0,-1 1,1 0,1 1,-1 1,1 0,0 0,0 1,1 1,0 0,1 0,0 1,1 1,-1 0,2 0,0 0,0 1,1 1,1-1,0 1,0 0,1 0,1 1,1-1,-1 1,2 0,0 0,1 0,0 13,1-22,0-1,1 1,-1 0,1 0,0 0,0-1,0 1,0-1,1 1,0-1,0 1,0-1,1 0,0 0,-1 0,1 0,1 0,-1-1,0 1,1-1,0 0,-1 0,1-1,1 1,-1-1,0 1,1-1,-1-1,1 1,-1-1,1 1,0-1,-1-1,1 1,1-1,10-3,0-1,0-1,0-1,0 0,-1-1,0 0,0-2,-1 0,0 0,-1-1,0-1,0 0,-1-1,-1 0,0-1,0 0,5-11,48-46,-53 59,-1-1,1 1,-1 1,2 0,-1 0,1 1,1 0,0 1,0 1,0 0,1 1,10-3,-22 8,-1 1,1 0,0-1,0 1,0 0,0 0,0 0,0 1,0-1,0 0,0 1,0-1,0 1,-1 0,1-1,0 1,0 0,-1 0,1 0,0 0,-1 1,1-1,-1 0,0 1,1-1,-1 1,0-1,0 1,0-1,0 1,0 0,0 0,0 0,-1-1,1 1,-1 0,1 0,-1 1,5 81,-6-74,-1 34,0-26,1 0,1 0,0 0,2 0,0 0,1-1,1 6,2-5</inkml:trace>
  <inkml:trace contextRef="#ctx0" brushRef="#br0" timeOffset="1051.303">1789 153,'-9'14,"0"1,1 0,1 0,0 1,1 0,1 0,0 0,1 1,1 0,1 0,0 0,1 11,2-23,1 0,1 1,-1-1,0-1,1 1,0 0,0 0,1-1,-1 0,1 0,0 0,0 0,1 0,-1-1,1 0,-1 0,1 0,0-1,0 1,0-1,0 0,1-1,-1 1,1-1,-1 0,1 0,-1-1,1 0,-1 0,1 0,-1 0,1-1,-1 0,1 0,-1-1,0 1,1-1,-1 0,0-1,0 1,2-3,9-6,-1-1,0-1,0 0,-2-1,0 0,0-1,-2-1,0 0,7-13,-17 27,-1 0,1 0,0 0,0 0,0 0,0 0,0 0,0 1,0-1,1 0,-1 1,1-1,-1 1,1 0,-1-1,1 1,0 0,0 0,-1 0,1 0,0 0,0 0,0 1,0-1,0 1,0-1,0 1,0 0,1 0,-1 0,0 0,0 0,0 0,0 0,0 1,0-1,0 1,0 0,0 0,0-1,0 1,0 0,-1 0,1 1,0-1,-1 0,1 1,0-1,47 58,-44-50,0-1,1 0,0 0,0 0,1-1,-1 0,2 0,-1-1,1 0,0 0,1-1,-1 0,1-1,0 1,0-2,0 1,10 1,-11-4,0 0,0-1,0 0,0 0,0-1,0 0,0 0,-1-1,1 0,0-1,-1 1,1-1,-1-1,0 0,0 0,0 0,-1 0,0-1,1-1,-2 1,1-1,-1 0,1 0,-2 0,1-1,-1 1,0-1,0 0,0-4,13-23,-2-1,-1 0,-2-1,-2-1,2-16,-8 29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15,'1'-1,"1"-1,-1 1,0 0,0 0,0 0,0 0,1 0,-1 1,0-1,1 0,-1 0,1 1,-1-1,1 1,-1 0,1-1,-1 1,1 0,-1 0,1 0,0 0,-1 0,1 0,-1 0,1 1,-1-1,1 0,-1 1,1 0,-1-1,1 1,-1 0,1 0,9 1,115 5,-126-7,-1 0,1 0,-1 0,1 1,-1-1,1 0,0 0,-1 0,1 1,-1-1,1 0,0 0,-1 1,1-1,0 0,-1 1,1-1,0 1,-1-1,1 0,0 1,0-1,-1 1,1-1,0 1,0-1,0 0,0 1,0-1,0 1,0-1,0 1,0-1,0 1,0-1,0 1,0-1,0 1,0-1,0 1,0-1,1 0,-1 1,0-1,0 1,1-1,-1 0,0 1,0-1,1 1,-1-1,1 0,-1 0,0 1,1-1,-1 0,0 0,1 1,-1-1,1 0,-1 0,1 0,-1 0,1 1,-39 19,-213 73,53-15,182-73,1 1,0 0,0 1,0 0,1 1,0 1,0 0,1 1,0 1,0 1,11-10,-1 0,1 0,0 1,1-1,-1 0,0 1,1-1,-1 1,1 0,0-1,0 1,0 0,0 0,1 0,-1 0,1 0,0 0,-1 0,1-1,0 1,1 0,-1 0,1 0,-1 0,1 0,0 0,0 0,0-1,0 1,1 0,-1-1,1 1,-1-1,1 1,0-1,0 0,0 0,0 0,1 0,-1 0,0 0,1-1,-1 1,1-1,0 0,-1 1,1-1,0-1,0 1,1 0,294 10,-151 20,-145-30,1 0,-1 1,0-1,1 1,-1-1,0 1,0 0,0 0,0 0,0 0,-1 0,1 0,0 1,-1-1,0 0,1 1,-1 0,0-1,-1 1,1-1,0 1,-1 0,1 0,-1-1,0 1,0 0,0 0,0-1,0 1,-1 0,1 0,-1-1,0 1,0 1,-52 80,13-53,-1-1,-2-2,0-2,-38 15,19-8,-33 12,-73 46,166-90,0 0,0 0,0 0,0 0,1 0,-1 1,0-1,1 0,-1 1,1-1,-1 1,1-1,0 1,-1 0,1 0,0 0,0-1,0 1,1 0,-1 0,0 0,1 0,-1 1,1-1,0 0,0 0,0 0,0 0,0 0,0 0,0 0,1 1,-1-1,1 0,0 0,-1 0,1 0,0-1,0 1,0 0,0 0,1 0,-1-1,0 1,1-1,-1 1,8 5,0 0,1-1,-1 0,1 0,0-1,0 0,1-1,0 0,0-1,0 0,0-1,0 0,0-1,0 0,5-1,298-27,-130 0,-173 25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0 176,'189'-26,"189"23,-378 3,-1-1,1 1,0-1,-1 0,1 1,0-1,0 1,0-1,-1 0,1 1,0-1,0 1,0-1,0 0,0 1,0-1,0 0,0 1,0-1,0 1,1-1,-1 0,0 1,0-1,0 1,1-1,-1 0,0 1,1-1,-1 1,1-1,-1 1,0 0,1-1,-1 1,1-1,-1 1,1 0,-1-1,1 1,0 0,-1-1,1 1,-1 0,1 0,0 0,-1 0,1 0,-1 0,1-1,0 1,-1 0,1 1,0-1,-1 0,1 0,-1 0,1 0,0 0,-1 1,1-1,-156-108,137 92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9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30,'5'14,"0"0,-1 0,-1 1,0 0,-1-1,0 1,-1 0,-1 2,1 6,-1 20,-3 0,-1 0,-2-1,-2 1,-2-1,-1-1,-3 2,-35 157,25-89,24-110,-1 1,1 0,0-1,-1 1,1 0,0 0,0-1,0 1,1 0,-1-1,0 1,1 0,-1-1,1 1,-1 0,1-1,0 1,-1-1,1 1,0-1,0 1,0-1,1 0,-1 1,0-1,0 0,1 0,-1 0,0 0,1 0,-1 0,1 0,0-1,-1 1,1-1,0 1,-1-1,1 1,0-1,-1 0,1 0,0 0,0 0,-1 0,1 0,0 0,-1-1,1 1,0 0,-1-1,1 0,0 1,-1-1,1 0,-1 0,1 0,-1 0,0 0,1 0,-1 0,0 0,0-1,0 1,0 0,1-1,33-42,-22 21</inkml:trace>
  <inkml:trace contextRef="#ctx0" brushRef="#br0" timeOffset="344.757">50 59,'89'-23,"196"-12,-35 37,-248-3,0 1,0-1,0 1,0 0,1 0,-1 0,0 0,0 0,0 0,0 1,0-1,0 1,0-1,1 1,-1 0,-1-1,1 1,0 0,0 1,0-1,0 0,-1 0,1 1,-1-1,1 1,-1 0,1-1,-1 1,0 0,0 0,0-1,0 1,0 0,0 0,-1 0,1 0,-1 1,1-1,-1 0,0 0,1 0,-1 0,0 0,-1 0,1 1,0-1,-1 0,1 1,-24 25,9-17</inkml:trace>
  <inkml:trace contextRef="#ctx0" brushRef="#br0" timeOffset="614.128">21 425,'24'5,"32"1,11 0,4-1,-5-1,-10-2,-9-1,-7 0,-7-1,-3-1,-3-4,0-1,-1-1,1 2,-5 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1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 0,1-1,0 1,0-1,0 1,0-1,0 0,0 0,0 0,0 0,0 0,0 0,0 0,1-1,-1 1,0-1,1 0,-1 1,0-1,1 0,-1-1,1 1,0 0,196 3,-1-31,-142 27,-32 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1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0,'24'5,"17"1,8 0,-2-1,-2-2,-5-1,-4 0,-4-2,-7-5,-3-1,0 0,-4 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3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11 719,'-4'-22,"1"0,1 1,1-1,1 0,0 0,2 0,1 0,1 0,0 1,2 0,0 0,2 0,0 1,1 0,1 0,1 1,7-8,0-3,2 1,1 1,1 0,1 2,1 1,2 1,0 1,1 1,2 1,0 2,12-6,-38 23,-1 1,1-1,-1 0,1 1,-1 0,1 0,0 0,0 0,-1 0,1 0,0 1,0 0,0-1,0 1,0 0,0 0,-1 1,1-1,0 0,0 1,0 0,0 0,-1 0,1 0,0 0,-1 0,1 1,-1-1,1 1,-1 0,0 0,0 0,1 0,-1 0,-1 0,1 0,0 1,-1-1,1 1,-1-1,1 1,-1 0,0-1,0 3,2 6,0 0,-1 1,0-1,-1 1,0 0,-1-1,0 1,-1 0,0 0,-1-1,0 1,-3 8,-7 51,6 52,6-122,0 0,0-1,1 1,-1 0,0 0,0 0,1-1,-1 1,1 0,-1 0,1-1,-1 1,1 0,-1-1,1 1,0-1,-1 1,1-1,0 1,0-1,-1 1,1-1,0 0,0 1,0-1,-1 0,1 0,0 1,0-1,0 0,0 0,0 0,-1 0,1 0,0 0,0 0,0-1,0 1,-1 0,1 0,0-1,0 1,0 0,-1-1,1 1,0-1,0 1,-1-1,1 0,-1 1,1-1,0 1,-1-1,1 0,-1 0,1 1,-1-1,0 0,40-41,-39 41,259-273,-151 177,-109 96,1 1,-1-1,1 0,-1 1,1-1,-1 1,1-1,-1 0,1 1,-1-1,1 1,0-1,-1 1,1 0,0-1,0 1,-1 0,1-1,0 1,0 0,-1 0,1 0,0 0,0 0,0 0,-1 0,1 0,0 0,0 0,-1 0,1 0,0 0,0 1,0-1,-1 0,1 1,0-1,-1 0,1 1,0-1,-1 1,1-1,-1 1,1-1,0 1,-1 0,1-1,-1 1,0 0,1-1,-1 1,0 0,1-1,-1 1,0 0,0 0,1-1,-1 1,0 0,0 0,0 0,0 0,-4 52,4-53,-2 12,-3 9,1 0,2 0,0 1,1-1,1 1,1-1,2 14,3-5,-2-1,2-1,0 0,2-1,1 0,1 0,1 0,4 3,-5-16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0,'-10'24,"-7"13,-2 5,-2-5,-2-4,3-3,0-6,3-2,0-6,3 0,3-8,9-5,10-8,7-8,2-1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3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 1,'-57'15,"1"2,1 3,1 2,-52 29,94-44,1 1,-1 0,1 1,1 0,-1 0,2 1,-1 0,2 1,-6 7,10-13,1 1,0-1,0 0,0 1,1-1,0 1,0 0,0 0,1 0,0 0,0 0,0 0,1 0,0 0,0 0,0 0,1 0,0 0,0 0,1 0,0 0,1 5,-1-8,0 1,-1-1,1 1,1-1,-1 0,0 0,1 0,-1 0,1 0,0 0,0-1,0 1,0-1,1 0,-1 0,1 0,-1-1,1 1,0-1,-1 0,1 0,0 0,0 0,0-1,0 0,-1 1,1-1,4-1,2 0,0-1,0-1,0 1,0-1,0-1,0 0,-1 0,1-1,-1-1,3-1,17-16,0 0,-1-2,-2-1,0-2,-1-2,35-35,45-44,-105 109,1-1,0 1,0-1,-1 1,1-1,0 1,0-1,0 1,-1 0,1-1,0 1,0 0,0 0,0 0,0 0,0-1,0 1,-1 1,1-1,0 0,0 0,0 0,0 0,0 1,0-1,-1 0,1 1,0-1,0 0,0 1,-1-1,1 1,0 0,0-1,-1 1,1 0,-1-1,1 1,-1 0,1-1,-1 1,1 0,-1 0,1 0,-1 0,0-1,0 1,1 0,-1 0,0 0,0 0,0 0,0 0,0 0,0 0,4 60,-4-55,-1 8,1 1,1-1,1 0,0 1,1-1,0 0,1 0,0-1,2 1,-1-1,2 0,-1 0,2-1,0 0,0 0,1-1,1 0,-1 0,2-1,0-1,0 0,0 0,1-1,1 0,0-1,-8-5,0-1,1 1,-1-1,0-1,1 1,0-1,-1 1,1-1,-1-1,1 1,-1-1,1 0,-1-1,0 1,1-1,-1 0,0 0,0-1,0 1,-1-1,4-2,10-7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4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0 238,'6'-4,"0"1,0 0,0 0,1 1,-1-1,0 2,1-1,-1 1,1 0,0 0,0 1,-1-1,1 2,7-2,423-2,-240 3,-197 0,1 1,-1-1,1 0,0 0,-1 1,1-1,-1 0,1 0,0 0,-1 1,1-1,0 0,-1 0,1 0,0 0,-1 0,1 0,0-1,-1 1,1 0,0 0,-1 0,1-1,0 1,-1 0,1-1,-1 1,1 0,-1-1,1 1,-1-1,1 1,-1-1,1 1,-1-1,1 1,-1-1,0 1,1-1,-1 0,0 1,0-1,1 1,-1-1,0 0,0 1,0-1,0 0,0 1,0-1,0 0,0 1,0-1,0 0,0 0,-27-29,26 29,-134-120,114 99,2 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4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1,'48'5,"40"1,14 1,0-2,-9-2,-9-1,-10 0,-13-2,-12 0,-9 0,-7 0,-4-1,-3 1,-5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12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0 367,'103'-14,"0"3,1 6,87 6,-101 0,47-26,-152 26,3 5</inkml:trace>
  <inkml:trace contextRef="#ctx0" brushRef="#br0" timeOffset="294.835">0 621,'29'0,"23"0,9 0,2-4,-3-3,-9 1,-2 2,-5 0,-5 2,-5 1,-3 0,-2 1,-1 1,-1-1,-4 5,-2 1,-4 0</inkml:trace>
  <inkml:trace contextRef="#ctx0" brushRef="#br0" timeOffset="1046.078">564 1,'105'94,"-70"-64,1-1,1-2,2-2,21 11,98 67,-156-101,1-1,-1 0,1 0,-1 0,1 0,-1 0,0 0,0 1,0-1,0 1,0 0,0-1,0 1,0 0,-1 0,1 0,-1 0,1 1,-1-1,0 0,0 1,0-1,0 0,0 1,0-1,-1 1,1 0,-1-1,0 1,0-1,0 1,0-1,0 1,-1 0,1-1,-1 1,1-1,-1 1,0-1,0 0,0 1,-1-1,1 0,0 0,-2 2,-166 102,-81 52,70-22,171-128,2-4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17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52,'-7'-6,"1"1,0 0,-1 0,0 1,0 0,-1 0,1 1,-1 0,0 0,1 0,-1 1,0 1,-1-1,1 1,0 1,0-1,0 1,-1 1,1-1,0 2,0-1,-4 2,-10 3,0 0,0 2,1 1,0 0,1 1,0 2,-10 7,20-12,0 1,1-1,0 2,1-1,-1 1,2 0,-1 1,2 0,-1 0,1 0,1 1,-1 0,2 0,0 1,0-1,1 1,1-1,-1 1,2 0,0 0,0 0,1 0,1 0,0 0,1 0,0 0,0 0,2 0,-1-1,3 4,0 1,1 0,1 0,0-1,1-1,0 1,2-1,-1-1,2 0,0-1,0 0,5 3,-9-8,1-1,-1 0,1-1,0 1,1-2,-1 1,1-2,0 1,0-1,0 0,0-1,1-1,-1 1,1-2,-1 1,6-2,3 0,1-1,-1-1,0-1,0-1,0 0,0-2,-1 0,0-1,0 0,9-8,-9 6</inkml:trace>
  <inkml:trace contextRef="#ctx0" brushRef="#br0" timeOffset="495.965">1271 137,'-17'-2,"1"0,-1 2,0-1,0 2,0 1,1 0,-1 0,1 2,-11 3,24-6,-13 5,0 0,1 1,0 1,0 0,1 1,0 1,0 0,1 0,0 2,1 0,1 0,0 1,0 0,2 1,-1 0,2 1,0-1,0 2,2-1,0 1,1 0,0 0,1 1,0 8,2-21,1 0,1 1,-1-1,0 0,1 0,0 1,0-1,0 0,1 0,-1 1,1-1,0 0,0 0,0 0,1 0,-1 0,1 0,0 0,1-1,-1 1,0-1,1 1,0-1,0 0,0 0,0 0,0 0,1-1,-1 1,1-1,-1 0,1 0,0 0,0-1,0 1,0-1,3 1,10-2,0-1,0-1,-1 0,1-1,-1-1,1-1,-1 0,0-1,-1-1,0 0,0-1,0 0,-1-2,0 1,-1-2,0 0,-1 0,0-1,5-8,163-181,-180 200,0 0,1 0,-1-1,1 1,-1 0,1 0,0 0,-1 0,1 0,0 0,0 0,0 0,-1 0,1 0,0 1,0-1,1 0,-1 1,0-1,0 0,0 1,0 0,0-1,1 1,-1 0,0-1,0 1,1 0,-1 0,0 0,0 0,1 0,-1 0,0 0,0 1,1-1,-1 0,0 1,0-1,0 1,0-1,1 1,-1 0,0-1,0 1,0 0,0 0,-1 0,1 0,0 0,0 0,0 0,-1 0,1 0,0 0,-1 0,1 0,-1 1,-13 76,7-51</inkml:trace>
  <inkml:trace contextRef="#ctx0" brushRef="#br0" timeOffset="997.69">1553 560,'173'-212,"-57"40,-116 172,1 1,-1-1,0 1,0-1,0 1,0-1,0 0,1 1,-1-1,0 1,0-1,1 0,-1 1,0-1,1 0,-1 1,0-1,1 0,-1 0,0 1,1-1,-1 0,1 0,-1 0,0 1,1-1,-1 0,1 0,-1 0,1 0,-1 0,1 0,-1 0,0 0,1 0,-1 0,1 0,-1 0,1 0,-1-1,0 1,1 0,-1 0,1 0,-1-1,0 1,1 0,-1 0,1-1,-1 1,0 0,0-1,1 1,-1 0,0-1,0 1,1 0,-1-1,0 1,0-1,0 1,1-1,-1 1,0 0,0-1,0 1,0-1,0 1,0-1,0 0,3 38,-3-32,-2 49,0-41,0 0,1 0,1 0,1 0,0 0,0 0,1 0,1-1,0 1,0 0,2-1,3 8,-3-16,0 0,0 0,0-1,1 0,0 0,-1 0,1 0,0-1,0 0,0-1,0 1,1-1,-1 0,0-1,1 1,-1-1,0 0,1-1,-1 0,0 0,0 0,1-1,-1 0,0 0,-1 0,1-1,0 0,-1 0,1 0,-1-1,0 0,0 0,1-1,20-21,0-2,-2-1,0 0,-3-2,0-1,-2 0,2-8,-13 26,-1-1,0 0,0 0,-2 0,0-1,-1 0,0 0,-1-3,-1-5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1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329 114,'-16'5,"1"2,0 0,0 1,1 0,0 1,1 0,0 2,0-1,-5 8,8-9,-7 4,2 1,0 0,1 2,0 0,1 0,1 1,0 0,2 1,0 1,1 0,0 0,2 0,0 1,-1 10,8-27,0 0,-1 1,1-1,0 1,1-1,-1 0,0 0,1 1,0-1,0 0,0 0,0 1,1-1,-1 0,1 0,-1-1,1 1,0 0,0 0,1-1,-1 0,0 1,1-1,0 0,-1 0,1 0,0 0,0-1,0 1,0-1,0 0,0 0,1 0,-1 0,0 0,0-1,1 0,-1 1,0-1,1 0,-1-1,1 1,-1 0,0-1,0 0,1 0,-1 0,2-1,18-6,0-1,0-1,-1-1,0-1,-1-1,0-1,-1-1,-1 0,0-2,-1 0,-1-1,10-13,-8 11,132-140,-148 156,-3 3,1-1,-1 1,1 0,-1-1,1 1,0-1,0 1,0 0,0 0,0-1,0 1,0 0,0 0,0 0,0 0,1 0,-1 0,0 0,1 1,-1-1,1 1,-1-1,1 0,-1 1,1 0,-1-1,1 1,-1 0,1 0,-1 0,1 0,0 0,-1 0,1 1,-1-1,1 0,-1 1,1-1,-1 1,0 0,1-1,-1 1,1 0,-1 0,0 0,0 0,36 132,-33-115,0 0,2-1,0 0,1-1,0 1,2-1,-1-1,3 1,-9-12,1 0,0 0,0 0,0-1,0 1,1-1,0 0,-1 0,1 0,0-1,0 1,1-1,-1 0,0 0,1 0,-1-1,1 0,0 0,-1 0,1 0,0-1,0 1,-1-1,1-1,0 1,0-1,0 1,-1-1,1-1,-1 1,1-1,1 0,15-9,-1-1</inkml:trace>
  <inkml:trace contextRef="#ctx0" brushRef="#br0" timeOffset="333.81">1429 1,'-50'18,"0"3,2 3,0 1,-31 23,77-47,-1-1,1 1,0 0,-1 0,1 1,0-1,0 0,0 1,0 0,0-1,0 1,0 0,0 0,1 0,-1 0,1 0,-1 0,1 1,0-1,0 0,0 1,0-1,0 1,1-1,-1 1,1-1,-1 1,1-1,0 1,0-1,0 1,1 0,-1-1,0 1,1-1,0 1,0-1,0 1,0-1,1 2,5 1,0 0,1-1,-1 1,1-2,0 1,1-1,-1 0,1-1,-1 0,1 0,2-1,53 17,-60-17,0 1,-1-1,1 1,0 0,-1 1,1-1,-1 0,0 1,0 0,0 0,0 0,0 0,-1 0,1 0,-1 1,0-1,0 1,0 0,0 0,-1-1,0 1,0 0,0 0,0 0,0 0,-1 1,0-1,0 0,0 0,0 0,-1 0,1 0,-1 0,0 0,0 0,-1 0,1 0,-1 0,-3 5,-1-1,1 0,-2 0,1 0,-1-1,0 0,-1-1,1 1,-1-1,-1-1,1 1,-1-1,0-1,-9 4,-18 11,31-15,0-1,-1 1,1-2,-1 1,0 0,0-1,0 0,0-1,0 1,0-1,-1 0,1-1,0 0,-2 0,-8-4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190 367,'10'-3,"10"-4,-30 14,-18 7,-55 41,82-54,0 1,0-1,0 1,1-1,-1 1,0-1,1 1,0-1,-1 1,1-1,0 1,0 0,-1-1,1 1,1-1,-1 1,0 0,0-1,1 1,-1-1,0 1,1 0,0-1,-1 1,1-1,0 0,0 1,0-1,0 0,0 1,0-1,0 0,0 0,0 0,1 0,-1 0,0 0,1 0,-1 0,1-1,-1 1,1-1,67 30,-68-30,36 10,-33-10,1 0,-1 0,1 0,-1 1,1 0,-1 0,1 0,-1 1,0-1,1 1,-1 0,0 0,0 1,0-1,-1 1,1 0,-1 0,1 0,-1 0,0 1,0-1,-1 1,1 0,-1 0,1 0,-1 0,-1 0,1 0,0 1,-1-1,0 0,0 1,0 0,-3 6,0-1,-1 0,0 0,-1 0,0 0,-1 0,0-1,0 1,-1-1,0-1,0 1,-1-1,0 0,-1 0,0-1,0 0,-1-1,1 0,-1 0,-1-1,1 0,-9 3,-23 19,-69 23,110-49,-1-1,0 1,1-1,-1 0,0 1,1-1,-1 0,0 1,1-1,-1 0,0 0,0 0,1 1,-1-1,0 0,0 0,1 0,-1 0,0 0,0-1,0 1,1 0,-1 0,0 0,1-1,-1 1,0 0,1-1,-1 1,0 0,1-1,-1 1,0-1,1 1,-1-1,1 0,-1 1,1-1,0 1,-1-1,1 0,-1 1,1-1,0 0,0 0,-1 1,1-1,0 0,0 0,0 1,0-1,0 0,0 0,0 1,0-1,0 0,0 0,0 1,1-1,-1 0,0 0,1 0,23-43,-8 25,-2 2</inkml:trace>
  <inkml:trace contextRef="#ctx0" brushRef="#br0" timeOffset="362.949">839 0,'1'67,"-13"200,-32 32,30-225,-2 68,23-114,-7-28,0-1,0 1,0 0,0-1,0 1,0 0,0-1,0 1,0 0,0-1,1 1,-1 0,0-1,0 1,0 0,0 0,0-1,1 1,-1 0,0-1,0 1,0 0,1 0,-1-1,0 1,0 0,1 0,-1 0,0 0,1-1,-1 1,0 0,0 0,1 0,-1 0,0 0,1 0,-1 0,0 0,1 0,-1 0,0 0,1 0,-1 0,0 0,1 0,-1 0,0 0,1 0,-1 0,0 0,1 1,-1-1,0 0,0 0,1 0,-1 1,0-1,0 0,1 0,-1 1,0-1,0 0,0 0,1 1,-1-1,4-14</inkml:trace>
  <inkml:trace contextRef="#ctx0" brushRef="#br0" timeOffset="595.507">586 451,'28'10,"39"3,18-1,-2-2,-5-8,-6-4,-10-1,-11-1,-10 0,-6 2,-5 0,-3 1,-1 1,-5-1</inkml:trace>
  <inkml:trace contextRef="#ctx0" brushRef="#br0" timeOffset="929.364">1234 621,'23'4,"0"0,0-2,0-1,0-1,0 0,0-2,0-1,0-1,0 0,-1-2,0-1,0-1,-1 0,18-11,-35 17,-1-1,0 1,0-1,0 0,-1 0,1 0,0 0,-1-1,0 1,0-1,0 1,0-1,-1 0,0 0,1 1,-1-1,0 0,-1 0,1 0,-1-1,0 1,0 0,0 0,0 0,-1 0,0 0,0 0,0 0,0 0,0 0,-1 1,0-1,0 0,0 1,0-1,0 1,-1 0,1 0,-1 0,0 0,0 0,0 1,0-1,-1 1,1 0,-1 0,1 0,-1 0,0 1,-2-2,-3 1,1-1,-1 1,1 1,-1 0,0 0,0 0,0 1,1 1,-1-1,0 1,0 1,1 0,-1 0,1 1,-1 0,1 0,0 1,0 0,1 0,-1 1,1 0,-1 0,-7 6,1 1,0 0,1 1,0 1,1 0,0 0,1 1,1 0,1 1,-2 4,7-13,0 1,0 0,0 0,1 1,1-1,-1 1,1 0,1-1,0 1,0 0,0 0,1 0,1 0,-1-1,1 1,1 0,0 0,0-1,1 1,0-1,0 0,1 1,0-2,0 1,1 0,0-1,1 0,-1 0,1-1,0 1,1-1,0 0,0-1,1 1,9 1,0 0,1-2,0 1,0-2,1-1,-1 0,1-1,-1-1,1-1,11-1,0 1</inkml:trace>
  <inkml:trace contextRef="#ctx0" brushRef="#br0" timeOffset="1382.506">1884 762,'-14'23,"28"-30,113-120,6-8,-133 134,1 0,-1 0,1 0,-1 0,1 0,-1 0,1 0,0 0,-1 0,1 0,0 1,0-1,-1 0,1 0,0 1,0-1,0 1,0-1,0 1,0-1,0 1,0-1,0 1,0 0,0 0,0 0,1-1,-1 1,0 0,0 0,0 1,0-1,0 0,0 0,0 0,0 1,0-1,0 0,0 1,0-1,0 1,0 0,0-1,0 1,0 0,0-1,0 1,-1 0,1 0,0 0,-1 0,1-1,0 1,-1 0,1 0,7 51,-9-48,0 0,1 0,0-1,-1 1,2 0,-1 0,0 0,1-1,-1 1,1 0,0-1,1 1,-1-1,0 1,1-1,0 1,0-1,0 0,0 0,0 0,1 0,-1 0,1-1,0 1,0-1,0 0,0 1,0-1,1-1,-1 1,0 0,1-1,0 0,-1 0,1 0,0 0,3 0,9-2,0-1,1 0,-1-2,-1 0,1 0,0-2,-1 0,0 0,2-3,53-19,-48 19,-21 7,1 1,0-1,0 1,0-1,0 1,0 0,1 0,-1 0,0 0,1 0,-1 0,0 1,1-1,-1 1,1 0,-1-1,1 1,-1 0,1 0,-1 1,0-1,1 1,-1-1,1 1,-1 0,0-1,1 1,-1 1,0-1,0 0,0 0,0 1,0-1,0 1,0 0,0-1,-1 1,1 0,0 1,7 81,-10-77,0-1,1 1,0 0,0-1,1 1,0 0,0-1,0 1,1-1,0 0,0 1,0-1,1 0,0 0,1 0,-1-1,1 1,2 1,9 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455 110,'-7'-9,"0"0,-1 0,0 1,-1 0,0 1,0 0,0 0,-1 1,0 0,0 0,-1 1,1 1,-1 0,0 0,-1 1,1 1,0 0,-1 0,1 1,-1 0,1 1,-1 1,0 0,1 0,-1 1,1 0,0 1,-9 4,6 0,0 2,1-1,0 2,0 0,1 0,0 1,1 0,-1 2,9-9,-1 1,1-1,0 0,0 1,1 0,-1 0,1 0,0 0,1 0,-1 0,1 0,0 1,0-1,0 1,1-1,0 0,0 1,0-1,1 1,0-1,0 0,0 1,1-1,0 0,0 2,1-2,0 0,0-1,1 1,0-1,-1 1,2-1,-1 0,0 0,1-1,-1 1,1-1,0 0,0-1,1 1,-1-1,0 0,1 0,-1-1,1 1,0-1,0 0,-1-1,2 1,134-12,-110 1,0-1,-1-2,-1-1,0-1,0-2,-2-1,10-9,-35 25,0 1,0-1,0 1,0-1,0 1,0 0,0 0,1 0,-1 0,0 0,1 0,-1 0,1 1,-1-1,0 1,1 0,-1 0,1 0,-1 0,1 0,-1 1,1-1,-1 1,1-1,-1 1,0 0,1 0,-1 0,0 0,0 0,0 1,0-1,0 1,1 0,31 32,-27-26,0-1,0 1,1-1,-1-1,2 1,-1-1,1-1,0 0,0 0,2 0,10 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5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0 211,'15'56,"-2"0,-3 1,2 52,-20 3,8-113,0 1,0 0,0-1,0 1,0 0,-1 0,1-1,0 1,0 0,0 0,0-1,0 1,0 0,0 0,0-1,-1 1,1 0,0 0,0-1,0 1,-1 0,1 0,0 0,0 0,-1-1,1 1,0 0,0 0,-1 0,1 0,0 0,0 0,-1 0,1-1,0 1,0 0,-1 0,1 0,0 0,-1 0,1 0,0 1,0-1,-1 0,1 0,0 0,-1 0,1 0,-4-33,7-4,0-1,3 1,1 0,2 1,1-1,2 2,2 0,1 0,8-11,-14 24,2 1,0 0,1 1,1 1,1 0,0 0,14-12,-27 30,0 0,0 0,-1 0,1 0,0 0,0 0,0 0,0 0,0 0,1 0,-1 1,0-1,0 0,0 1,1-1,-1 1,0 0,0-1,1 1,-1 0,0 0,1 0,-1 0,1 0,-1 0,0 0,1 0,-1 0,0 1,0-1,1 1,-1-1,0 1,0-1,1 1,-1 0,0-1,0 1,0 0,0 0,0 0,0 0,0 0,0 0,-1 0,1 0,0 0,-1 1,1-1,0 0,16 68,7 52,-15-95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80,'-1'-2,"0"0,-1 0,1 0,-1 0,1 1,-1-1,0 1,0-1,0 1,0 0,0-1,0 1,0 0,0 0,0 1,0-1,-1 0,1 1,0-1,-1 1,1 0,0 0,-1 0,1 0,-2 0,1 0,-6-2,0 1,0 1,-1 0,1 0,0 0,0 1,0 1,-1-1,1 2,1-1,-1 1,0 1,1-1,-8 5,14-6,1-1,-1 0,1 1,0-1,-1 1,1-1,0 1,0 0,0 0,0-1,0 1,0 0,1 0,-1 0,1 0,-1 0,1 0,0 0,-1 0,1 0,0 0,0 0,1 0,-1 0,0 0,1 0,-1 0,1 0,0 0,-1 0,1-1,0 1,0 0,0 0,1-1,-1 1,0-1,1 1,56 61,-55-61,5 6,1-3,-1 1,0 1,0 0,-1 0,0 0,0 1,-1 0,0 0,0 1,-1-1,0 1,-1 0,0 1,0-1,-1 1,0 0,0 0,0 10,-3-16,-1-1,1 1,-1-1,1 1,-1 0,-1-1,1 0,0 1,-1-1,1 0,-1 1,0-1,0 0,-1-1,1 1,-1 0,1 0,-1-1,0 0,0 1,0-1,0 0,0-1,0 1,0 0,-1-1,1 0,-101 27,97-27,-7 3,0-2,0 0,0-1,0 0,-1-1,1-1,0 0,-10-2,24 2,1 1,-1 0,0 0,1 0,-1-1,0 1,1 0,-1 0,0-1,0 1,1 0,-1-1,0 1,0 0,1-1,-1 1,0 0,0-1,0 1,0 0,0-1,0 1,0-1,1 1,-1 0,0-1,0 1,0-1,-1 1,1 0,0-1,0 1,0-1,0 1,0 0,0-1,-1 1,1 0,0-1,0 1,0 0,-1-1,1 1,0 0,0 0,-1-1,1 1,0 0,-1 0,1-1,0 1,-1 0,1 0,0 0,-1 0,1-1,-1 1,1 0,14-4</inkml:trace>
  <inkml:trace contextRef="#ctx0" brushRef="#br0" timeOffset="715.904">1327 51,'-22'114,"18"-106,0-1,1 1,0 0,1 0,-1 1,1-1,1 0,0 1,0-1,1 1,0-1,0 1,1-1,0 1,0-1,1 1,0-1,1 0,0 0,0 0,0 0,1-1,0 1,1-1,0 0,5 6,-7-10,1-1,-1 1,1 0,0-1,0 0,0 0,0 0,0 0,0-1,0 0,0 1,1-2,-1 1,1 0,-1-1,0 0,1 0,-1 0,1 0,-1-1,0 0,1 0,-1 0,0 0,0-1,0 0,0 0,0 0,0 0,2-2,104-94,-94 81,204-241,-197 236,-9 41,-19 306,6-226,-13 195,8-273,4 0,-2-1,0 0,-1-1,-1 1,-1 0,-1-1,-1 0,0-1,-1 1,-1-1,-1-1,-1 0,0 0,-1-1,-1 0,0-1,-1-1,-7 6,-75 23,93-42,0 0,0 0,0-1,0 1,0-1,0 1,-1-1,1 0,0-1,0 1,0 0,0-1,-1 0,1 1,0-1,0-1,0 1,1 0,-1-1,0 1,0-1,1 0,-1 0,1 0,-1 0,1 0,0-1,0 1,0-1,0 1,0-2,1-5,-1-1,1 0,1 0,0 1,0-1,1 0,0 0,1 0,0 1,0-1,1 1,0-1,1 1,0 0,1 1,-1-1,2-1,-2 3,142-275,-128 250</inkml:trace>
  <inkml:trace contextRef="#ctx0" brushRef="#br0" timeOffset="18391.603">170 1321,'41'-11,"1"2,0 1,0 2,0 3,1 1,0 1,35 6,30 29,-108-34,1 0,-1 1,1-1,-1 0,1 0,-1 0,1 0,0 0,-1 1,1-1,-1 0,1 0,-1 0,1 0,-1 0,1-1,-1 1,1 0,-1 0,1 0,-1 0,1 0,-1-1,1 1,-1 0,1-1,-1 1,1 0,-1-1,1 1,-1 0,0-1,1 1,-1-1,0 1,1-1,-1 1,0 0,0-1,0 1,1-1,-1 0,0 1,0-1,0 1,0-1,0 1,0-1,0 1,0-1,0 1,0-1,0 1,0-1,0 0,-1 1,1-1,0 1,0-1,0 1,-1 0,1-1,-19-32,-145-122,155 145,5 4</inkml:trace>
  <inkml:trace contextRef="#ctx0" brushRef="#br0" timeOffset="18740.014">0 898,'24'5,"23"1,7 0,5-1,-3-2,-2-1,-4-1,-7 0,-6 4,-4 1,-3 0,-2-1,0-2,-1-1,0 4,0 1,-4-1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1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20 537,'-4'28,"-2"-3,2-1,2 1,0 0,1 0,1 0,2 0,0 0,2-1,1 3,-3-21,0-1,0 0,1 0,-1 0,1 0,0 0,1-1,-1 1,1-1,0 0,0 0,0 0,1-1,-1 1,1-1,0 0,0 0,0-1,0 0,1 0,-1 0,0 0,1-1,0 0,-1 0,1 0,-1-1,1 0,0 0,-1 0,1-1,0 0,-1 0,1 0,-1-1,1 0,-1 0,0 0,0-1,0 1,0-1,0-1,0 1,21-12,0-1,-1-1,-1-1,-1-1,0-1,-1-1,15-19,-10 13,-27 27,1 0,0-1,-1 1,1 0,0 0,-1 0,1 0,0 0,-1 0,1 0,0 0,-1 0,1 0,0 0,-1 0,1 1,0-1,-1 0,1 0,-1 1,1-1,0 0,-1 1,1-1,-1 1,1-1,-1 1,1-1,-1 1,1-1,-1 1,0-1,1 1,-1 0,0-1,1 1,-1-1,0 1,0 0,0-1,0 1,0 0,1-1,-1 1,0 0,0-1,-1 1,1 0,0-1,0 1,0 0,0-1,-1 1,1 6,1-1,-1 0,1 0,0 0,0-1,1 1,0 0,0 0,0-1,1 1,-1-1,1 0,1 1,-1-2,1 1,0 0,0-1,0 1,1-1,-1 0,1-1,0 1,0-1,0 0,1 0,-1-1,1 1,-1-1,1 0,4 0,-2 0,-1-1,1 0,-1-1,1 0,-1 0,1-1,-1 1,1-2,-1 1,0-1,0 0,1 0,-1-1,-1 0,1-1,0 1,-1-1,0 0,0-1,0 0,0 1,-1-2,1 1,-2-1,1 0,0 0,-1 0,0 0,1-4,53-94,-45 82</inkml:trace>
  <inkml:trace contextRef="#ctx0" brushRef="#br0" timeOffset="1255.142">1205 1,'0'17,"0"357,-29-114,29-258,0-1,0 1,-1 0,1-1,1 1,-1-1,0 1,0 0,1-1,-1 1,0-1,1 1,0-1,-1 1,1-1,0 0,0 1,0-1,0 0,0 1,0-1,0 0,0 0,0 0,0 0,1 0,-1 0,0 0,1-1,-1 1,1 0,-1-1,1 1,-1-1,1 0,0 1,-1-1,1 0,-1 0,1 0,0 0,-1 0,1 0,-1-1,1 1,-1 0,1-1,-1 1,1-1,-1 0,1 1,-1-1,1 0,-1 0,0 0,0 0,1 0,-1 0,0-1,110-91,-26 32,-83 62,0-1,-1 1,1 0,0 0,-1 0,1 0,-1 0,1 1,-1-1,0 0,1 1,-1-1,0 1,0-1,0 1,0 0,0 0,-1-1,1 1,0 0,-1 0,1 0,-1-1,0 1,1 0,-1 0,0 0,0 0,0 0,-1 0,1 0,0-1,-1 1,1 0,0 2,-1 1,0 1,1 0,0 0,0 0,1 0,-1-1,1 1,0 0,1-1,0 1,-1-1,2 1,-1-1,1 0,0 0,0 0,0 0,0 0,1-1,0 1,0-1,0 0,1 0,-1-1,1 0,0 1,0-1,0-1,0 1,3 0,6-2,1-1,-1-1,0 0,1-1,-1 0,0-1,0-1,-1 0,1-1,-1 0,0-1,0-1,0 0,-1-1,0 0,-1 0,0-2,0 1,-1-1,0-1,-1 0,1-2,35-87,-44 97,-1 1,1 0,-1-1,0 1,1-1,-1 1,0-1,0 1,-1-1,1 1,0 0,-1-1,0 1,1-1,-1 1,0 0,0-1,0 1,-1 0,1 0,0 0,-1 0,1 0,-1 0,0 1,0-1,0 0,0 1,0-1,0 1,0 0,0 0,0 0,-1 0,1 0,0 0,-1 1,1-1,-1 1,1-1,-3 1,-2 1,0 0,1 0,-1 0,0 1,1 0,-1 1,1 0,-1 0,1 0,0 0,0 1,1 0,-1 0,1 1,0 0,0-1,0 2,1-1,0 0,0 1,0 0,1 0,0 0,0 1,0-1,1 1,0-1,0 1,1 0,0-1,0 1,0 0,1 0,0 6,1-7,0 1,0-1,1 0,0 0,0 1,0-1,1 0,-1-1,2 1,-1 0,1-1,-1 0,1 0,1 0,-1 0,1-1,0 1,0-1,0 0,1-1,-1 1,1-1,0 0,0-1,0 1,0-1,0 0,5 0,4 2,0-1,0-1,1 0,-1-1,1 0,-1-1,1-1,-1-1,0 0,0-1,11-4,-2-1,-1-1,-1-1,1-2,-2 0,0-1,0-1,-1-1,-1-1,-1 0,0-1,-1-2,-1 1,0-2,-2 0,3-6,8-58,-24 82,-1 0,0-1,0 1,-1 0,1 0,0 0,-1 0,1-1,-1 1,0 0,0 0,0 0,0 0,0 0,0 0,0 1,-1-1,1 0,0 1,-1-1,0 1,1-1,-1 1,0 0,0-1,0 1,0 0,0 0,0 0,0 1,0-1,0 1,0-1,0 1,-1-1,1 1,-2 0,0 0,0-1,0 1,1 1,-1-1,0 0,0 1,0 0,0 0,0 0,1 0,-1 0,0 1,1 0,-1 0,1 0,0 0,0 0,0 1,0-1,0 1,0 0,1 0,-1 0,1 0,0 0,0 1,0-1,0 1,1-1,-1 1,1 0,0 0,0-1,0 1,1 0,-1 0,1 0,0 0,0 0,0 0,1 0,-1 0,1-1,1 3,4 0,1-1,1 0,-1-1,1 1,0-1,0-1,0 1,0-2,0 1,1-1,-1 0,1-1,6 1,-14-2,28 4,-25-5,0 1,0-1,0 1,0 0,0 0,0 0,0 0,0 1,0 0,0 0,0 0,0 0,0 1,0-1,-1 1,1 0,0 0,-1 0,0 1,1-1,-1 1,0 0,-1 0,1 0,0 0,-1 0,1 1,-1-1,0 1,0-1,-1 1,1 0,-1 0,0 0,0 0,0 0,0 0,-1 0,0 0,-11 56,8-51,0-1,0 1,1 0,1 1,-1-1,1 0,1 0,0 1,0-1,1 0,0 0,0 1,1-1,1 0,-1 0,1-1,1 1,1 1,6 4</inkml:trace>
  <inkml:trace contextRef="#ctx0" brushRef="#br0" timeOffset="2251.873">2644 650,'24'1,"-1"-2,1 0,0-2,-1 0,1-2,5-3,-22 6,-1 0,0 0,1-1,-1 0,-1 0,1-1,0 0,-1 0,0 0,0 0,0-1,0 0,-1 0,0 0,0-1,0 1,-1-1,1 0,-2 0,1 0,0-1,-1 1,-1 0,2-5,-2 9,1-1,-1 1,0-1,0 0,0 1,0-1,0 0,0 0,-1 0,0 0,1 0,-1 1,0-1,0 0,-1 0,1 0,-1 0,1 0,-1 0,0 1,0-1,0 0,0 0,-1 1,1-1,-1 1,0 0,1-1,-1 1,0 0,0 0,0 0,-1 0,1 0,0 1,-1-1,1 1,-1-1,0 1,1 0,-1 0,0 0,0 0,0 1,0-1,0 1,-1-1,-8 5,0 0,0 1,0 1,1-1,0 2,0-1,0 2,1-1,0 1,1 1,0 0,0 0,-6 9,11-14,0 0,0 1,0-1,0 1,1 0,0 0,0 0,0 0,1 0,0 1,0-1,0 1,0 0,1-1,0 1,1 0,-1 0,1 0,0 0,0 0,1-1,0 1,0 0,0 0,0-1,1 1,0 0,1-1,-1 0,1 1,0-1,0 0,0-1,1 1,0-1,0 1,0-1,0 0,1 0,0-1,4 3,8 1,0 0,0-2,1 0,-1-1,1-1,0 0,1-1,16-1,6 1,50 17,-70-15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3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6830 256,'0'0</inkml:trace>
  <inkml:trace contextRef="#ctx0" brushRef="#br0" timeOffset="-216.129">6859 820,'0'38,"0"18,5-1,1-9</inkml:trace>
  <inkml:trace contextRef="#ctx0" brushRef="#br0" timeOffset="234.499">7113 1187,'-5'-29,"4"-28,1-10,1 2,5 7,2 9,4 12,0 8,3 9,-2 3,3 5,2-1,4 6,-2 5</inkml:trace>
  <inkml:trace contextRef="#ctx0" brushRef="#br0" timeOffset="502.445">7564 904,'42'-34,"-1"-3,-3-1,-1-2,-1-2,12-22,-25-11,-23 72,0 1,-1 0,1 0,-1 0,1 0,-1 0,0 1,0-1,0 0,0 0,0 0,0 1,-1-1,1 1,0-1,-1 1,1-1,-1 1,0 0,1-1,-1 1,0 0,0 0,0 1,0-1,0 0,0 1,0-1,0 1,0-1,0 1,0 0,0 0,0 0,0 0,0 0,-10 2,1 0,-1 1,1 0,0 0,0 1,0 1,1 0,0 0,0 1,0 1,0-1,1 1,0 1,1 0,-4 4,0-1,0 0,1 1,0 0,1 1,1 0,0 1,0 0,1 0,1 1,1 0,0 0,1 0,0 1,2 0,0 0,0 0,1 0,1 0,1 1,1-1,0 0,1 0,0 0,4 9,-4-19,1 1,1-1,0 0,-1 0,2 0,-1-1,1 1,0-1,0 0,0-1,1 1,-1-1,1 0,0 0,1-1,-1 0,0 0,1 0,0-1,0 0,1 0,149 13,-132-15</inkml:trace>
  <inkml:trace contextRef="#ctx0" brushRef="#br0" timeOffset="-1395.332">4178 961,'59'-18,"0"-3,-1-2,26-16,39-31,-117 66,0 0,0-1,-1 0,1 0,-1 0,-1-1,1 1,-1-1,0 0,0-1,0 1,-1 0,0-1,-1 0,1 0,-1 0,-1 0,1-1,-2 4,0 0,0-1,0 1,-1 0,1 0,-1 0,0 0,0 0,-1 0,1 0,-1 0,0 0,0 1,0-1,0 1,-1-1,0 1,1 0,-1 0,0 0,0 0,-1 1,1-1,-1 1,1 0,-1 0,0 0,0 0,1 1,-1 0,0-1,-4 1,-5-3,-1 1,0 1,0 0,0 1,0 1,0 0,0 1,0 0,-4 2,-1 2,0 0,1 1,0 2,0-1,0 2,1 1,0 0,1 1,0 0,1 2,1 0,-1 0,2 1,0 1,-4 7,10-14,0 1,1 1,0-1,0 1,1 0,1 0,0 1,0 0,1-1,0 1,0 0,2 0,-1 1,1-1,1 0,0 0,1 1,0-1,1 0,0 0,0 0,1 0,1 0,0-1,0 1,6 8,-3-9,0 0,0-1,1 0,1-1,-1 1,1-2,1 1,-1-1,1-1,0 0,1 0,-1-1,1 0,0-1,1 0,-1-1,1 0,-1-1,1 0,4-1,10 2,1-2,0-2,0 0,0-2,0 0,-1-2,0-1,11-5,-1-1,-1-3,0-1,-1-1,-1-2,-1-1,26-22,-26 18</inkml:trace>
  <inkml:trace contextRef="#ctx0" brushRef="#br0" timeOffset="-999.823">4911 1045,'66'-50,"-3"-3,-2-3,9-14,-11 12,-58 58,0-1,-1 1,1 0,0-1,-1 1,1 0,0-1,-1 1,1 0,0 0,0 0,-1 0,1 0,0 0,0 0,-1 0,1 0,0 0,-1 0,1 0,0 0,0 0,-1 1,1-1,0 0,-1 1,1-1,0 0,-1 1,1-1,-1 1,1-1,0 1,-1-1,1 1,-1-1,0 1,1 0,-1-1,1 1,-1 0,0-1,0 1,1 0,-1-1,0 1,0 0,0 0,0-1,0 1,0 0,0-1,0 1,0 0,0 0,0 0,-1 53,1-48,-1 2,0 0,0 0,0 0,1-1,1 1,-1 0,1 0,1 0,-1-1,1 1,1-1,-1 1,1-1,1 0,-1 0,1 0,0-1,1 1,-1-1,2 0,-1 0,0-1,1 1,0-1,0 0,1-1,-1 0,1 0,0 0,3 0,0-1,1-1,0-1,0 0,0 0,0-1,0 0,0-1,0 0,0-1,0-1,-1 1,1-1,-1-1,0 0,0-1,0 0,0 0,-1-1,0 0,0-1,0-1,8-5,-1-1,-1-1,-1 0,0-1,-1-1,0 0,-1-1,-1 0,-1 0,4-13,6-53,-18 59</inkml:trace>
  <inkml:trace contextRef="#ctx0" brushRef="#br0" timeOffset="-628.984">6237 1,'2'2,"0"-1,0 1,0 0,0 0,-1 1,1-1,-1 0,0 0,0 1,0-1,0 1,0-1,0 1,0-1,-1 1,1-1,-1 1,0 0,0-1,0 3,-18 153,3 73,2-59,9 148,5-215,-1-116</inkml:trace>
  <inkml:trace contextRef="#ctx0" brushRef="#br0" timeOffset="-400.88">5786 678,'39'-4,"36"-3,10 1,1 1,-10 2,-8 1,-11 1,-10 0,-4 1,-4 0,-4 5,-3 2,-3-1,-5-1</inkml:trace>
  <inkml:trace contextRef="#ctx0" brushRef="#br0" timeOffset="-3836.129">481 57,'-52'532,"18"31,36-354,14-155,-5-81,-10 8</inkml:trace>
  <inkml:trace contextRef="#ctx0" brushRef="#br0" timeOffset="-3600.836">1 877,'43'-20,"43"-10,17-6,0 4,-13 2,-11 7,-15 6,-14 2,-10 4,-7 3,-4 3,-8 3</inkml:trace>
  <inkml:trace contextRef="#ctx0" brushRef="#br0" timeOffset="-3335.912">763 1356,'-3'-37,"2"0,2 0,1 0,1 0,3 1,0-1,3 1,3-6,-6 23,0 0,1 1,1 0,1 0,0 1,1 0,1 1,1 0,0 1,1 0,1 1,0 0,1 1,0 1,1 0,1 1,-1 1,2 1,-1 0,14-4,19 9,-31 8</inkml:trace>
  <inkml:trace contextRef="#ctx0" brushRef="#br0" timeOffset="-2983.918">1355 1017,'23'-10,"-1"-2,0-1,-1-1,0 0,-1-2,-1 0,-1-1,0-1,-1-1,7-11,-23 29,1 0,-1 0,1-1,-1 1,0 0,0-1,1 1,-1-1,0 0,0 1,-1-1,1 0,0 0,-1 0,1 1,-1-1,1 0,-1 0,0 0,0 0,0 0,0 0,0 0,0 0,0 0,-1 1,1-1,-1 0,1 0,-1 0,0 0,0 1,0-1,0 0,0 1,0-1,0 1,0-1,-1 1,1 0,-1-1,1 1,-1 0,1 0,-1 0,0 0,1 0,-1 0,0 1,0-1,-1 0,-11 1,1 1,0 1,-1 0,1 0,0 1,0 1,0 0,1 1,-1 1,1-1,0 2,1 0,-1 0,1 1,1 1,0-1,0 2,1-1,0 2,0-1,1 1,0 1,-3 3,1 0,1 1,0 0,1 0,1 1,0 0,1 0,1 1,1 0,0 0,2 0,-1 7,3-20,0-1,0 0,0 1,0-1,1 0,0 0,-1 0,2 0,-1 0,0 0,1 0,0 0,0 0,0 0,0-1,1 1,-1-1,1 0,0 0,0 0,0 0,1 0,-1 0,0-1,1 0,0 0,0 0,-1 0,1 0,0-1,0 0,3 1,139 11,-141-14,200-32,-142 18,-33 9</inkml:trace>
  <inkml:trace contextRef="#ctx0" brushRef="#br0" timeOffset="-2347.156">2202 848,'-221'123,"212"-119,0 1,1 0,0 0,0 1,0 0,0 0,1 1,0 0,0 0,1 1,0 0,1 0,-1 0,2 1,-1 0,1 0,0 0,1 0,0 1,-1 7,4-15,0 1,1-1,-1 1,1-1,-1 1,1-1,0 0,0 1,0-1,0 0,1 0,-1 0,1 0,-1 0,1 0,0 0,-1 0,1 0,0-1,0 1,0-1,0 1,1-1,-1 0,0 0,1 0,-1 0,0-1,1 1,-1 0,1-1,0 0,85 4,-64-9,-1-1,0-1,0 0,0-2,-1-1,-1-1,0-1,0 0,-1-2,-1 0,0-1,8-9,-21 18,-5 4,1 0,-1 0,0 0,0 0,1 0,-1 0,1 1,0-1,0 1,-1-1,1 1,0 0,0-1,0 1,0 0,1 0,-1 0,0 1,0-1,0 1,1-1,-1 1,0 0,1-1,-1 1,0 0,1 1,-1-1,0 0,1 1,-1-1,0 1,0 0,1 0,-1 0,0 0,0 0,0 0,0 0,1 2,22 57,17 25,-37-80,1 0,-1 0,1 0,0-1,0 0,1 0,-1-1,1 0,0 0,0 0,0-1,0 0,0 0,0-1,0 0,1 0,-1-1,1 0,-1 0,0 0,1-1,-1-1,0 1,0-1,0 0,0-1,0 1,4-3,12-7,1 0,-2-1,0-1,0-1,-2-1,1-1,8-10,10-17,-1-2,-3-1,-2-2,-1-1,-3-2,-3-1,-1 0,5-25,-11 31,-3-2,-2 1,-2-2,-2 0,-2 0,-3 0,-1-10,-3 57,0 0,0 0,-1 0,1 0,-1 0,1 0,-1 0,0 0,0 0,-1 0,1 0,-1 0,1 0,-1 0,0 1,0-1,0 0,0 0,-1 1,1-1,-1 0,0 1,1 0,-1-1,0 1,-1 0,1 0,0 0,0 0,-1 0,1 1,-1-1,0 1,0 0,1-1,-1 1,0 0,0 1,0-1,0 0,0 1,0 0,0 0,0 0,0 0,0 0,0 0,-2 2,-4 4,1 1,-1 0,2 0,-1 1,1 0,0 1,1-1,0 1,0 1,1-1,0 1,1 0,0 0,0 0,1 1,-1 6,-12 50,2 1,3 0,4 1,2 0,4 0,6 69,52 184,-38-266,-41-74,12 4</inkml:trace>
  <inkml:trace contextRef="#ctx0" brushRef="#br0" timeOffset="-2149.956">2597 651,'38'-5,"37"-1,16 0,-4-4,-6 0,-8 2,-12 1,-10 3,-10 2,-12 1</inkml:trace>
  <inkml:trace contextRef="#ctx0" brushRef="#br0" timeOffset="14791.336">141 2485,'154'-117,"-2"-60,-150 176,-1 0,0-1,0 1,1 0,-1 0,1 0,-1 0,1 0,-1 1,1-1,0 0,-1 1,1-1,0 1,-1 0,1-1,0 1,-1 0,1 0,0 0,0 0,-1 0,1 0,0 1,0-1,-1 1,1-1,0 1,-1 0,1-1,-1 1,1 0,-1 0,1 0,-1 0,0 0,1 1,-1-1,0 0,0 1,0-1,0 0,0 1,0-1,0 1,-1 0,1-1,0 1,-1 1,32 87,-13 23,-4 1,-5 0,-5 1,-9 92,4-179,-1 0,-1 0,-2 0,0 0,-2-1,-1 0,-2 0,0-1,-2 0,-11 20,21-43,0 0,0-1,0 1,-1 0,0-1,1 1,-1-1,0 1,0-1,0 0,-1 0,1 0,0 0,-1 0,1 0,-1-1,0 1,1-1,-1 0,0 0,0 0,0 0,0 0,0-1,0 1,0-1,0 0,0 0,0 0,0 0,0 0,0-1,0 0,0 1,0-1,0 0,0 0,0-1,1 1,-1 0,0-1,1 0,-1 0,1 0,0 0,0 0,-1 0,1 0,1-1,-1 1,0-1,0 0,-3-14,1 0,0-1,2 0,0 1,1-1,0 0,2 0,0 0,1 1,0-1,2 0,0 1,1 0,1 0,0 0,8-12,-11 20,26-84,3 1,5 2,3 1,5 3,3 1,4 3,15-15,-52 78,1 0,2 1,-1 0,2 2,0 0,1 1,1 1,0 1,5-1,-24 13,0-1,0 1,0 0,0 0,0 0,0 0,1 0,-1 1,0-1,1 1,-1-1,0 1,1 0,-1 0,0 0,1 0,-1 1,0-1,1 0,-1 1,0 0,0 0,1-1,-1 1,0 0,0 1,0-1,0 0,0 1,0-1,-1 1,1-1,0 1,-1 0,1 0,-1 0,0 0,1 0,-1 0,0 0,0 0,-1 0,1 0,0 1,-1-1,1 0,-1 1,0-1,1 2,-1 20,-1 0,-2 0,0 0,-1 0,-1-1,-1 1,-2-1,0-1,-1 1,-1-2,-1 1,-1-1,-1-1,-1 0,-1-1,0-1,-2 0,0-1,0-1,-2 0,-4 1,13-8,0 0,-1-1,0-1,-1 0,1 0,-1-1,-1 0,1-1,-1-1,0 0,0-1,-10 2,-23-15,33-3</inkml:trace>
  <inkml:trace contextRef="#ctx0" brushRef="#br0" timeOffset="15876.036">1722 2146,'-46'7,"0"2,1 1,0 3,1 2,1 1,0 3,1 1,-5 6,-55 59,98-81,0 0,0 1,1 0,0-1,0 1,0 1,1-1,0 0,0 1,0-1,0 1,1-1,0 1,0 0,1-1,0 1,0 0,0 0,0-1,1 1,1 3,1-3,0 0,1 0,0-1,0 0,0 0,1 0,0 0,0-1,0 1,0-1,1-1,-1 1,1-1,0 0,0 0,0-1,1 1,-1-2,1 1,-1-1,1 1,-1-2,1 1,0-1,-1 0,1 0,0-1,-1 0,1 0,-1-1,1 0,-1 0,1 0,-1-1,4-2,187-98,-18-37,-178 139,-1 0,1 1,0-1,0 1,0 0,0-1,0 1,0 0,0 0,0-1,0 1,-1 0,1 0,0 0,0 0,0 0,0 0,0 0,0 1,0-1,0 0,0 0,0 1,0-1,0 1,0-1,-1 1,1-1,0 1,0-1,-1 1,1 0,0-1,-1 1,1 0,0 0,-1-1,1 1,-1 0,1 0,-1 0,0 0,1 0,-1 0,0 0,0 0,0-1,1 1,-1 0,0 0,0 1,3 57,-3-52,-1 21,0-21,0-1,0 1,0-1,1 1,0-1,0 1,0-1,1 1,0-1,1 1,-1-1,1 0,0 0,1 1,-1-2,1 1,1 0,-1 0,1-1,0 0,0 0,0 0,1 0,0-1,-1 1,3 0,0-2,0 0,0-1,0 0,0 0,0-1,0 0,1 0,-1 0,0-1,1 0,-1-1,0 0,1 0,-1 0,0-1,0 0,0 0,0-1,0 0,3-2,7-4,0 0,0-2,-1 0,-1-1,0 0,0-1,2-5,14-13,-10 12,-2 0,0-2,-1 0,-1-1,-1 0,-1-2,-1 1,-1-2,-1 0,-1-2,-7 17,0 0,-1 0,0 0,0-1,-1 1,-1-1,0 0,0 1,-1-1,-1 0,0 0,0 1,-1-1,0 1,-1-1,0 1,-2-5,3 13,0 0,1 0,-1 0,0 1,0-1,0 0,0 1,0 0,0-1,-1 1,1 0,0 0,-1 1,1-1,-1 0,1 1,-1-1,1 1,-1 0,1 0,-1 0,1 0,-1 0,1 1,-1-1,1 1,-1-1,1 1,0 0,-1 0,1 0,0 0,0 1,0-1,-1 1,-68 59,64-54,2 0,-1 0,1 0,0 1,0 0,1 0,0 0,1 1,0-1,0 1,1 0,0-1,0 1,1 0,0 0,0 0,1 0,1 1,0-1,0 0,2 6,1-10,0-1,0 0,0 0,1 0,-1-1,1 0,0 1,1-2,-1 1,0 0,1-1,-1 0,1-1,0 1,-1-1,1 0,0 0,0-1,0 0,0 0,0 0,-1-1,1 0,0 0,5-1,7 1,183-3,-197 5,1-1,-1 1,0 0,0 0,0 1,0-1,0 1,-1 0,1 0,0 0,-1 0,1 1,-1-1,0 1,0 0,0 0,0 0,-1 0,1 1,-1-1,0 1,0-1,0 1,0 0,0 0,-1 0,0 0,0 0,0 0,0 0,-1 0,0 1,0-1,0 0,0 4,-1 26,0-30,0-1,-1 1,2-1,-1 1,0 0,1-1,0 1,0 0,0-1,0 1,0 0,1-1,-1 1,1-1,0 1,1-1,-1 1,0-1,1 0,0 1,0-1,0 0,0 0,0 0,0-1,1 1,0 0,-1-1,1 0,0 1,0-1,0 0,1-1,-1 1,0-1,1 1,-1-1,7-2,1-1,-1 0,-1 0,1-1,0 0,-1-1,1 0,-1-1,0 0,0 0,-1-1,0 0,0 0,2-3,134-155,-119 128,-1-1,-2 0,-2-2,-2 0,-1-1,-2-1,8-36,-23 76,8-26,0-1,-2 0,-1 0,-1-1,-1 0,-2 1,-1-1,-1 0,-3-16,-24-21,27 64,0 1,0 0,0 0,0 0,0 0,0 0,0 1,0-1,-1 0,1 0,0 1,0-1,-1 1,1-1,0 1,-1-1,1 1,0 0,-1 0,1 0,0 0,-1 0,1 0,-1 0,1 0,0 0,-1 0,1 1,0-1,-1 1,1-1,0 1,0 0,-1-1,1 1,0 0,0 0,0 0,0 0,0 0,0 0,0 0,0 0,0 0,1 0,-1 0,0 1,1-1,-1 0,-33 107,28-77,-3 27,4 1,1 0,3 0,7 49,2-52,2 0,2 0,3-1,3-1,2 0,16 30,46 55,-81-140,-1 1,0-1,0 1,0 0,1-1,-1 1,0-1,1 1,-1 0,0-1,1 1,-1 0,0 0,1-1,-1 1,1 0,-1 0,1-1,-1 1,0 0,1 0,-1 0,1 0,-1 0,1 0,-1 0,1 0,-1 0,1 0,-1 0,1 0,-1 0,1 0,-1 0,0 0,1 0,-1 1,1-1,-1 0,1 0,-1 1,0-1,1 0,-1 1,0-1,1 0,-1 1,0-1,1 0,-1 1,0-1,0 1,1-1,-1 0,0 1,0-1,0 1,0-1,-5-39,-1 15</inkml:trace>
  <inkml:trace contextRef="#ctx0" brushRef="#br0" timeOffset="16120.045">2739 1977,'43'5,"33"1,14 0,-4-1,-7-1,-12-2,-13-1,-5-1,-7 0,-11 0</inkml:trace>
  <inkml:trace contextRef="#ctx0" brushRef="#br0" timeOffset="16354.805">3641 2259,'-10'34,"3"15,6 5,8-7,4-17,-1-12</inkml:trace>
  <inkml:trace contextRef="#ctx0" brushRef="#br0" timeOffset="16565.79">3698 1921,'0'0</inkml:trace>
  <inkml:trace contextRef="#ctx0" brushRef="#br0" timeOffset="16831.362">4262 2062,'-31'11,"1"1,1 1,0 2,1 1,0 2,1 0,1 2,-10 11,31-27,0 1,0-1,1 1,0 0,0 0,0 1,1-1,-1 1,1 0,1 0,-1 0,1 0,0 0,0 0,1 1,0-1,0 1,0-1,1 1,0-1,1 1,-1-1,1 1,0-1,1 0,-1 1,1-1,1 0,-1 0,1 0,0 0,0-1,1 1,0-1,3 5,2-1,1-1,-1 0,1-1,1 0,-1 0,1-1,0 0,1-1,0-1,-1 0,1 0,1-1,-1 0,0-1,1-1,-1 0,1-1,-1 0,1-1,-1 0,0-1,1 0,-1-1,0 0,0-1,0-1,-1 0,0 0,0-1,0 0,0-1,-1-1,0 1,-1-2,0 1,0-1,13-15,-3 1</inkml:trace>
  <inkml:trace contextRef="#ctx0" brushRef="#br0" timeOffset="17073.794">4798 1469,'-153'549,"148"-529,2 1,0 0,2-1,0 1,1 0,1 0,1 0,0 0,5 11,7 77,-13-86</inkml:trace>
  <inkml:trace contextRef="#ctx0" brushRef="#br0" timeOffset="17323.384">4911 2372,'46'-7,"0"-3,-1-2,0-1,-1-3,-1-1,-1-2,26-16,-61 32,-1-1,1 1,0-1,-1 0,0-1,0 1,0-1,0 0,-1-1,0 1,0-1,0 0,-1-1,0 1,0-1,-1 1,0-1,0 0,0 0,-1-1,0 1,-1 0,1-1,-1 1,-1-1,1 0,-2 1,0-8,1 12,-1 0,1 0,-1 0,0 0,-1 0,1 0,0 1,-1-1,1 0,-1 1,0-1,0 1,0 0,0-1,-1 1,1 0,0 0,-1 1,0-1,1 0,-1 1,0 0,0-1,1 1,-1 0,0 1,0-1,-1 0,1 1,0 0,0-1,0 1,0 0,-3 1,-107 22,93-13,1 0,0 2,0 0,1 1,0 0,1 2,1 0,0 1,1 0,1 1,1 1,0 1,1-1,1 2,1 0,1 0,1 1,0-1,2 2,-4 18,10-27,0 0,0 0,1 0,1 0,0-1,1 1,0 0,1-1,1 0,0 0,0 0,1-1,1 0,0 0,0 0,1-1,0 0,1-1,0 0,1 0,0-1,0 0,1 0,-1-1,2-1,-1 0,1-1,0 0,0 0,0-1,1-1,12 2,0 1</inkml:trace>
  <inkml:trace contextRef="#ctx0" brushRef="#br0" timeOffset="21276.267">7028 2372,'-16'-9,"0"1,0 1,0 0,-1 1,0 1,-1 1,1 0,-1 1,1 1,-1 1,0 0,0 1,1 1,-1 1,0 0,1 2,-15 4,21-5,0 1,1 1,-1 0,1 0,0 1,0 1,1 0,0 0,0 0,1 1,-1 1,2-1,-1 1,1 1,1-1,0 1,0 0,1 1,0-1,1 1,-2 7,5-15,0 0,1 0,-1 0,1 0,0 0,0 0,0 0,0-1,0 1,0 0,1 0,0 0,-1 0,1 0,0-1,1 1,-1 0,0-1,1 1,-1-1,1 0,0 1,0-1,0 0,0 0,0 0,0 0,1 0,-1-1,1 1,-1-1,1 0,-1 1,1-1,0 0,0 0,0-1,-1 1,3-1,6 3,1-2,0 0,0 0,0-1,0 0,0-1,0-1,0 0,3-1,11-6,0-1,-1-1,0-2,0 0,-2-2,21-15,-8 6,88-53,-121 76,-1 1,0-1,1 1,-1 0,1-1,-1 1,1 1,-1-1,0 0,1 0,-1 1,1-1,-1 1,0 0,1 0,-1 0,0 0,0 0,0 0,0 1,0-1,0 1,0-1,0 1,-1 0,1 0,0 0,-1 0,0 0,1 0,-1 0,0 0,0 0,0 1,-1-1,1 0,0 1,-1-1,1 1,-1-1,0 0,0 1,0 1,9 22,-6-19,0 0,0 1,1-2,0 1,0 0,0-1,1 1,0-1,0-1,0 1,1-1,0 0,0 0,0 0,1-1,0 0,-1 0,1-1,1 0,-1 0,0-1,1 0,-1 0,1 0,0-1,0-1,-1 1,1-1,0 0,0-1,1 0,11-7,-1 0,1-1,-2-1,1-1,-2-1,1 0,-2-1,0-1,0-1,-1 0,-1-1,-1 0,0-1,7-13,10-8,-1-1,-2-1,-2-1,-2-2,-2 0,-2-1,-1-1,-3-1,-1 0,-3-1,-1 0,-3 0,-2-1,-2 0,-2-44,0 90,-1-1,1 1,0 0,-1-1,0 1,1-1,-1 1,0-1,0 1,0-1,-1 1,1-1,-1 1,1-1,-1 1,0 0,0-1,0 1,0 0,0 0,0 0,-1 0,1 0,-1 0,1 0,-1 0,0 0,0 1,0-1,0 1,0-1,0 1,0 0,0 0,-1 0,1 0,0 0,-1 0,1 1,-1-1,0 1,-2 4,0 0,0 1,0-1,1 1,0 0,0 1,0-1,1 1,-1 0,1-1,1 1,-1 1,1-1,0 0,1 0,-1 1,1-1,0 6,-6 37,2 0,2 0,3 0,1-1,4 14,46 244,-18-142,-42-166,2-8</inkml:trace>
  <inkml:trace contextRef="#ctx0" brushRef="#br0" timeOffset="21476.101">7254 1949,'48'5,"54"-4,20-1,-2-1,-17-1,-15 1,-19 0,-11 0,-10 1,-14-1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9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54 109,'-18'57,"6"-15,8-33,0-1,1 1,0 1,0-1,1 0,1 1,-1-1,1 1,1-1,0 1,0 0,1-1,0 1,0-1,1 1,1-1,-1 0,2 0,-1 0,1 0,1 0,2 3,-4-8,0 0,0 0,0-1,1 1,0-1,-1 0,1 0,1-1,-1 1,0-1,0 0,1 0,-1 0,1 0,0-1,0 0,-1 0,1 0,0-1,0 1,0-1,0 0,0-1,-1 1,1-1,0 0,0 0,-1-1,4 0,26-14,-2-2,0 0,-1-2,-1-2,0 0,-2-2,-1-2,-1 0,-1-1,-2-2,6-10,-28 38,-1 0,1-1,0 1,-1 0,1 0,0 0,0 0,0 0,0 0,0 0,0 0,0 0,0 0,0 0,0 1,0-1,1 0,-1 1,0-1,0 1,1 0,-1-1,0 1,1 0,-1 0,0-1,1 1,-1 0,1 1,-1-1,0 0,1 0,-1 1,0-1,1 0,-1 1,0-1,0 1,1 0,-1-1,0 1,0 0,0 0,0 0,0 0,0 0,0 0,0 0,0 0,-1 0,1 0,0 0,-1 1,1-1,-1 0,1 1,25 53,-23-45,1 0,0 0,1 0,0 0,1-1,0 0,0 0,1-1,0 1,1-1,-1-1,2 0,-1 0,1 0,1 0,-3-4,0 0,1-1,-1 0,1 0,0 0,-1-1,1 0,0 0,0-1,-1 0,1-1,0 0,0 0,-1 0,1-1,-1 0,1-1,-1 0,0 0,0 0,0-1,0 0,-1 0,1-1,-1 0,0 0,-1 0,1-1,-1 0,0 0,0 0,-1-1,0 1,0-1,-1 0,3-7,44-151,-38 112,8 13,-7 28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9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0,'0'24,"0"18,-5 1,-1-7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1,'15'74,"0"-6,-3 1,-3 0,-1 47,-10 325,2-429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1 161,'38'-14,"23"-10,10-1,-2 4,-8 6,-10 0,-8 3,-7 3,-5 4,-3 2,-6-3,-2 0,-4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1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1,'-57'472,"56"-452,1-1,0 1,1-1,2 1,0-1,0 0,2 0,1 0,0-1,8 17,-13-32,1 0,-1 0,1 0,-1 0,1 0,0 0,0 0,0-1,1 1,-1-1,1 0,-1 1,1-1,0 0,0 0,0-1,0 1,0-1,0 1,0-1,0 0,1 0,-1-1,0 1,1-1,-1 1,1-1,-1 0,0 0,1-1,-1 1,1-1,-1 1,0-1,0 0,1 0,-1-1,3-1,127-79,-130 80,0-1,1 1,-1-1,1 1,0 0,0 0,-1 1,1-1,0 1,0 0,1 0,-1 0,0 0,0 1,0 0,0 0,1 0,-1 0,0 1,0-1,0 1,0 0,0 1,0-1,0 1,0-1,0 1,0 0,-1 0,1 1,-1 0,6 7,-1 1,-1 0,0 0,0 1,-1 0,-1 0,0 0,2 8,25 53,-19-51,-3-4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2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1 536,'6'-32,"1"0,1 0,2 0,2 1,0 1,2 0,2 1,0 0,2 1,1 1,1 1,1 1,2 0,0 2,1 1,2 1,13-9,33 1,-70 28,0 1,0-1,0 1,1 0,-1 0,0 0,0 0,0 0,1 0,-1 0,0 1,0-1,0 1,0-1,0 1,0 0,0 0,0 0,0 0,0 0,0 1,0-1,-1 1,1-1,0 1,-1-1,0 1,1 0,-1 0,0 0,0-1,1 3,0 5,0 0,0 1,-1-1,-1 0,1 1,-1-1,-1 1,0-1,0 0,-1 1,0-1,-1 0,-2 6,-8 45,11-51,1-4,0-1,0 1,0 0,1 0,0-1,0 1,0 0,0 0,1-1,-1 1,1 0,0-1,1 1,-1-1,1 1,2 3,0-7,-1-1,0 0,1 1,-1-1,1-1,-1 1,1 0,-1-1,1 0,-1 0,0 0,0 0,1 0,-1-1,0 1,0-1,0 0,0 0,-1 0,1 0,0-1,-1 1,266-187,-261 185,94-38,-98 42,-1-1,1 1,-1 0,1 0,0 0,-1 0,1 0,0 0,-1 0,1 1,-1 0,1-1,-1 1,1 0,-1 0,0 0,1 1,-1-1,0 1,0-1,0 1,0 0,0-1,0 1,0 0,-1 0,1 0,-1 1,1-1,-1 0,0 0,0 1,0-1,0 1,-1-1,1 1,0-1,-1 3,2 9,-1 0,0 1,-1-1,-1 0,0 0,-1 0,-1 0,0 0,-1 2,-11 68,14-73,0-6,0 0,1-1,-1 1,1 0,0 0,0-1,1 1,-1 0,1-1,0 1,0 0,1-1,-1 1,1-1,0 0,1 2,7-1,1-5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2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319 137,'-43'26,"1"2,2 2,1 2,1 1,-19 23,51-51,1 0,0 1,0 0,0 0,1 0,0 1,0-1,1 1,-1 0,1 0,1 0,-1 1,1-1,1 1,0-1,0 1,0-1,1 1,0 0,0-1,1 1,0 2,2-8,0 0,0 0,0 0,0 0,0-1,1 1,-1-1,0 0,1 0,-1 0,1-1,-1 1,1-1,-1 0,1 0,0 0,-1 0,1-1,-1 1,1-1,-1 0,0 0,1 0,-1-1,0 1,1-1,-1 1,0-1,0 0,-1-1,1 1,0 0,-1-1,1 0,148-127,-58 42,-93 86,1 1,0-1,0 1,-1-1,1 1,0-1,0 1,0 0,0 0,1-1,-1 1,0 0,0 0,1 0,-1 0,1 1,-1-1,1 0,-1 0,1 1,-1-1,1 1,0-1,-1 1,1 0,0 0,-1 0,1 0,0 0,-1 0,1 0,0 0,-1 1,1-1,-1 1,1-1,0 1,-1 0,1-1,-1 1,0 0,1 0,-1 0,0 0,1 0,-1 0,0 1,0-1,0 0,0 1,0-1,0 1,0-1,-1 1,1-1,0 1,5 56,-6-51,-1 0,1 0,0 0,1 1,0-1,0 0,0 0,1 0,0 0,0 0,1-1,0 1,0 0,0-1,1 0,0 0,0 0,1-1,0 1,0-1,0 0,0 0,1-1,0 1,2 0,16 3,0-4</inkml:trace>
  <inkml:trace contextRef="#ctx0" brushRef="#br0" timeOffset="387.799">1193 24,'-202'89,"199"-89,1 1,-1-1,1 1,-1 0,1 0,0 1,0-1,-1 0,1 1,0-1,0 1,0 0,0-1,1 1,-1 0,0 0,1 0,-1 1,1-1,0 0,0 0,0 1,0-1,0 1,0-1,1 1,-1-1,1 1,0-1,0 1,0-1,0 1,0 0,0-1,1 1,-1-1,1 1,0-1,-1 1,1-1,0 0,1 1,-1-1,0 0,1 0,-1 0,1 0,0 0,-1 0,3 2,32 18,-32-20,1-1,-1 1,1 1,-1-1,0 0,1 1,-1 0,-1 0,1 0,0 1,-1-1,1 1,-1 0,0 0,-1 0,1 0,-1 0,1 1,-1-1,0 1,-1-1,1 1,-1 0,0 0,0-1,-1 1,1 0,-1 0,0 0,-1 1,-4 4,-1 1,-1-1,0 0,0-1,-1 0,0 0,0-1,-1 0,0 0,-1-1,0 0,0 0,0-1,-1-1,1 0,-2 0,-6 1,-19 2,30-13</inkml:trace>
  <inkml:trace contextRef="#ctx0" brushRef="#br0" timeOffset="4416.322">1758 52,'0'-3,"-1"1,1 0,-1-1,1 1,-1 0,0-1,1 1,-1 0,0 0,-1 0,1 0,0 0,-1 0,1 0,-1 1,1-1,-1 0,0 1,0-1,0 1,0 0,0-1,0 1,0 0,0 0,0 0,0 1,-1-1,1 0,0 1,-1 0,1-1,0 1,-1 0,1 0,0 1,-1-1,1 0,0 1,-1-1,1 1,0 0,0 0,0 0,-1 0,-1-1,0 1,0 0,0 0,0 1,0-1,0 1,0 0,0 0,1 0,-1 1,1-1,0 1,-1 0,1 0,0 0,1 0,-1 0,0 1,1-1,0 1,0-1,0 1,0 0,1 0,0 0,-1 0,4 4,0 0,0 0,1 0,0 0,1-1,-1 1,1-1,1 0,-1-1,1 1,0-1,1 1,0-2,0 1,0-1,3 3,15 16,-5-6,-15-15,1 0,-1 1,0-1,0 1,0-1,-1 1,1 0,-1 0,0 1,0-1,-1 1,1 0,-1-1,0 1,0 0,0 0,-1 0,0 1,0-1,0 0,-1 0,1 1,-1-1,0 0,-1 1,0 3,-5-2,1 0,-1 0,0 0,-1-1,1 0,-1 0,-1-1,1 0,-1 0,0 0,0-1,0-1,0 1,-1-1,0-1,1 1,-1-2,0 1,0-1,0 0,0-1,0 0,0-1,0 1,0-2,0 1,0-1,0-1,1 0,-9-3,-1-1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5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892 249,'10'20,"2"5</inkml:trace>
  <inkml:trace contextRef="#ctx0" brushRef="#br0" timeOffset="365.141">1062 1096,'157'-280,"-110"216,-46 63,-1 0,1 1,0-1,0 1,0-1,0 1,0-1,-1 1,1-1,0 1,0 0,0 0,0-1,0 1,0 0,0 0,0 0,0 0,0 0,0 0,0 1,0-1,0 0,0 0,0 1,0-1,0 1,0-1,0 1,0-1,0 1,0-1,-1 1,1 0,0-1,-1 1,1 0,0 0,-1 0,1 0,-1-1,1 1,-1 0,1 0,-1 0,0 0,1 0,-1 0,0 1,13 54,-12-49,-1 2,1 0,0 0,1 0,0 0,0 0,0-1,2 1,-1-1,1 0,0 0,0 0,1 0,0-1,1 0,-1 0,2 0,0 0,-4-4,0-1,1 0,-1 1,1-1,0 0,-1-1,1 1,0-1,0 0,0 0,0 0,0 0,1-1,-1 1,0-1,0 0,0 0,0-1,0 1,1-1,-1 0,0 0,0-1,-1 1,1-1,0 0,0 0,-1 0,3-1,3-5,0 1,0-1,-1-1,0 0,0 0,-1-1,0 1,0-2,-1 1,-1-1,0 1,0-2,1-5,4-7,2 1,0 4</inkml:trace>
  <inkml:trace contextRef="#ctx0" brushRef="#br0" timeOffset="-367.06">553 475,'-35'7,"-185"53,219-60,-1 0,0 1,0-1,1 0,-1 1,0-1,1 1,-1 0,0 0,1-1,-1 1,1 0,-1 0,1 0,0 1,-1-1,1 0,0 0,0 1,0-1,0 1,0-1,0 1,0-1,1 1,-1 0,0-1,1 1,0 0,-1-1,1 1,0 0,0 0,0 0,0-1,0 1,0 0,0 0,1-1,-1 1,0 0,1-1,0 1,-1 0,1-1,0 1,0-1,0 1,0-1,1 2,29 31,-23-26,0 0,0 0,-1 1,0 0,0 0,-1 1,0-1,-1 2,0-1,-1 0,0 1,-1 0,3 10,-5-14,1-1,-1 0,0 0,-1 0,1 1,-1-1,0 0,-1 1,0-1,0 0,0 1,-1-1,0 0,0 0,0 0,-1-1,0 1,0-1,0 1,-1-1,1 0,-1 0,-1 0,1-1,-3 3,-10 3,-1 0,1-1,-2-1,1-1,-1-1,0 0,0-1,-1-1,1-1,-1-1,-14 0,-37-13,69 11,1 0,0-1,-1 1,1 0,0-1,-1 1,1-1,0 1,0-1,0 0,-1 1,1-1,0 0,0 0,0 0,0 0,0 0,1 0,-1 0,0 0,0 0,1 0,-1 0,0 0,1-1,-1 1,1 0,0-1,-1 1,1 0,0-1,0 1,0 0,0-1,0 1,0 0,0-1,0 1,1 0,-1 0,1-1,-1 1,1 0,-1 0,1-1,-1 1,1 0,0 0,0 0,0-1,13-13,2 1</inkml:trace>
  <inkml:trace contextRef="#ctx0" brushRef="#br0" timeOffset="-169.124">695 758,'4'38,"3"18,-1 4,-6-8,-3-14</inkml:trace>
  <inkml:trace contextRef="#ctx0" brushRef="#br0" timeOffset="1373.179">2021 561,'-5'-2,"1"0,-1 1,1 0,-1 0,1 0,-1 0,1 1,-1 0,0 0,1 0,-1 0,0 1,1 0,-1 0,1 0,-1 0,1 1,0 0,-1 0,1 0,0 0,0 1,0-1,1 1,-1 0,1 0,-1 0,1 1,-8 7,1 1,0 0,1 1,0 0,1 0,0 1,1 0,1 0,0 1,1 0,1 0,0 0,1 0,0 0,2 1,0 0,0-1,1 1,1 0,0-12,-1-1,0 1,1 0,0-1,0 1,0 0,0-1,0 1,1-1,0 1,-1-1,1 0,1 0,-1 0,0 0,1 0,-1-1,1 1,0-1,0 1,0-1,0 0,0 0,1 0,-1-1,0 1,1-1,0 0,-1 0,1 0,0 0,-1-1,1 1,0-1,0 0,-1 0,1 0,0-1,-1 1,1-1,3-1,8-5,0 0,0 0,-1-2,-1 1,1-2,-1 0,-1 0,0-2,-1 1,0-1,4-6,28-27,118-87,-160 131,0-1,0 1,0 0,0 0,0 0,0 0,1 0,-1 1,0-1,1 0,-1 1,0-1,1 0,-1 1,1 0,-1-1,1 1,-1 0,1 0,-1 0,1 0,-1 0,1 0,-1 0,1 0,-1 1,1-1,-1 1,1-1,-1 1,0-1,1 1,-1 0,0 0,1 0,-1 0,0 0,0 0,0 0,0 0,0 0,0 0,0 1,0-1,-1 0,1 1,0-1,-1 0,1 1,-1-1,1 2,3 21,-2-1,0 1,-2 0,0 0,-2 0,-1 4,1-4,-25 208,15-141,-5 0,-23 74,36-148,-1-2,-1 1,-1-1,0 1,0-2,-2 1,0-1,0-1,-1 1,-1-2,-1 1,1-2,-3 2,13-12,0 0,0 0,-1 0,1 0,-1 0,1 0,-1-1,1 1,-1 0,1-1,-1 1,0-1,1 0,-1 1,0-1,1 0,-1 0,0 0,0 0,1 0,-1 0,0-1,1 1,-1-1,1 1,-1-1,0 0,1 1,-1-1,1 0,0 0,-1 0,1 0,0 0,-1 0,1 0,0-1,0 1,0 0,0-1,0 1,0-1,1 1,-1-1,0 1,1-1,-1 0,1 1,-1-1,1 0,0 1,0-1,0 0,0 1,0-1,0 0,1-11,0 0,1 1,1-1,0 1,0-1,1 1,1 0,0 0,1 1,0-1,0 1,1 0,1 1,0 0,0 0,1 1,5-4,-5 2,246-256,-229 240,47-45,-3-3,58-82,-83 92,-2-2,-3-1,-4-2,-2-2,-4-1,-2-1,-2-10,-24 75,18-112,-20 117,0 1,1-1,-2 1,1-1,0 1,-1 0,1-1,-1 1,0-1,0 1,0 0,-1 0,1 0,-1-1,0 1,0 1,0-1,0 0,0 0,-1 1,1-1,-1 1,1 0,-1 0,0 0,0 0,0 0,0 1,0-1,-1 1,-2-1,-4 2,-1 1,1 0,0 1,-1 0,1 0,0 1,0 1,1 0,-1 0,1 1,0 0,0 0,0 1,1 0,0 1,0 0,0 0,1 0,0 1,1 0,0 1,0-1,1 1,0 1,-3 6,-4 7,1 0,1 2,2-1,0 1,1 0,2 0,0 1,2 0,1 0,1 0,1 0,3 23,-1-34,0 1,2-1,-1 0,2 0,0-1,1 1,0-1,1 0,0 0,2-1,-1 0,2-1,-1 0,2 0,0-1,0 0,1-1,0 0,0-1,1-1,1 0,-1 0,1-1,1-1,-1-1,1 0,0-1,0 0,0-1,10 0,-14-1,1 0,-1-1,1 0,-1-1,1-1,-1 0,1 0,-1-1,0 0,0-1,0-1,0 0,0 0,0-1,-1 0,0-1,0 0,-1 0,0-1,0-1,0 1,-1-2,5-5,-8 8,0 0,0-1,-1 0,0 0,0 0,-1 0,1-1,-2 1,1-1,-1 0,0 1,-1-1,0 0,0 0,-1 0,1 0,-2 0,1 0,-1 0,-1 0,1 0,-2 0,1 0,-1 0,2 6,-1 1,1 0,-1-1,1 1,-1 0,0 0,0 0,1 0,-1 0,0 1,0-1,0 0,0 1,0 0,0-1,0 1,0 0,0 0,0 0,0 0,0 0,0 1,0-1,0 0,0 1,1 0,-1-1,0 1,0 0,0 0,1 0,-1 0,-1 1,-53 45,45-35,1 1,0 1,1 0,1 0,0 0,1 1,0 1,1-1,1 1,0 0,1 0,1 0,1 1,0-1,1 1,1-1,0 1,2 3,0-9,2-1,-1 1,2-1,-1 0,1 0,1 0,0-1,0 1,1-1,0-1,0 0,1 0,0 0,1-1,-1 0,1 0,1-1,-1-1,1 1,0-2,0 1,1-1,-1-1,1 0,0 0,0-1,10 0,26-11,-29 3</inkml:trace>
  <inkml:trace contextRef="#ctx0" brushRef="#br0" timeOffset="23806.008">553 2197,'31'-76,"-16"37,-7 16,1 0,1 0,1 1,0 1,2 0,3-2,120-149,-135 171,0-1,0 1,0-1,0 1,0 0,1-1,-1 1,0 0,1 0,-1 0,0 0,1 0,-1 0,1 1,0-1,-1 0,1 1,-1-1,1 1,0 0,0-1,-1 1,1 0,0 0,-1 0,1 0,0 1,0-1,-1 0,1 1,0-1,-1 1,1-1,-1 1,1 0,-1 0,1 0,-1 0,1 0,-1 0,0 0,1 0,-1 0,0 1,0-1,0 0,0 1,9 15,-1 1,-1 0,-1 0,0 0,-1 1,-1 0,-1 0,-1 1,0 5,-1 0,14 42,-14-66,0-1,0 0,0 1,1-1,-1 0,0-1,0 1,0 0,0-1,0 1,0-1,0 1,0-1,0 0,0 0,0 0,0 0,0 0,-1 0,1-1,0 1,-1-1,1 1,-1-1,1 1,-1-1,0 0,0 0,0 0,0 0,1-1,0 0,1 0,17-24,2 1,1 0,1 2,1 0,1 2,1 1,0 1,2 2,11-5,-39 22,0 0,1 0,-1 1,1-1,-1 0,1 1,0 0,-1-1,1 1,0 0,-1 0,1 0,-1 0,1 0,0 0,-1 0,1 0,0 1,-1-1,1 1,-1-1,1 1,-1 0,1-1,-1 1,1 0,-1 0,0 0,1 0,-1 0,0 0,0 1,0-1,0 0,0 1,0-1,0 1,-1-1,1 0,0 1,-1 0,1-1,-1 1,1-1,-1 1,0 0,0 0,45 183,-44-175,-1 1,1-1,-2 0,1 1,-2-1,1 0,-1 0,-1 0,0 0,0 0,-1-1,0 0,-1 1,-3 3,-13 36,21-48,0-1,-1 1,1-1,-1 1,1 0,0-1,-1 1,1 0,0-1,-1 1,1 0,0-1,0 1,-1 0,1 0,0-1,0 1,0 0,0-1,0 1,0 0,0 0,1-1,-1 1,0 0,0 0,1-1,-1 1,0 0,0-1,1 1,-1-1,1 1,-1 0,1-1,-1 1,1-1,-1 1,1-1,-1 1,1-1,8-1</inkml:trace>
  <inkml:trace contextRef="#ctx0" brushRef="#br0" timeOffset="24393.271">1851 1830,'10'5,"7"-3,7-3,3 0,2 0,1-1,0 1,0 1,0-1,-1 1,-1-5,1-1,-1 0,0 1,0 2,1 1,-1 1,-5 0</inkml:trace>
  <inkml:trace contextRef="#ctx0" brushRef="#br0" timeOffset="24887.375">1880 2113,'226'-1,"-27"-28,-149 24,-32-1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42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0,'139'25,"-62"-20,-78-5,1 0,0 0,-1 1,1-1,0 0,-1 0,1 0,0 1,-1-1,1 0,0 0,0 1,-1-1,1 0,0 1,0-1,0 0,0 1,-1-1,1 0,0 1,0-1,0 1,0-1,0 0,0 1,0-1,0 0,0 1,0-1,0 1,0-1,0 0,0 1,1-1,-1 0,0 1,0-1,0 0,0 1,1-1,-1 0,0 1,0-1,1 0,-1 0,0 1,0-1,1 0,-1 0,1 1,-40 12,39-13,-260 86,-110 41,317-97,52-30,0 1,0 0,0-1,0 1,0 0,1 0,-1 0,0 0,0 0,1 0,-1 0,0 0,1 0,-1 0,1 0,0 0,-1 0,1 0,0 0,0 1,-1-1,1 0,0 0,0 0,0 1,1-1,-1 0,0 0,0 0,1 0,-1 0,0 1,1-1,-1 0,1 0,0 0,-1 0,1 0,0 0,-1 0,1-1,0 1,0 0,0 0,0-1,0 1,0 0,0 0,16 7,-1-1,1 0,0-1,0-1,1 0,0-1,0-1,0-1,0-1,0 0,0-1,8-2,163 11,-84 14,-104-23,0 1,0 0,0-1,0 1,0 0,-1 0,1 0,0 0,0-1,-1 1,1 0,0 0,-1 0,1 0,-1 1,0-1,1 0,-1 0,0 0,0 0,1 0,-1 0,0 1,0-1,0 0,0 0,-1 0,1 0,0 1,0-1,-1 0,1 0,-1 0,1 0,-1 0,1 0,-1 0,0 0,1 0,-1 0,0 0,0 0,-36 38,-154 56,-204 109,388-199,-1 1,1 0,0 0,0 0,0 0,1 1,0 0,1 1,-1 0,-2 4,7-9,0-1,-1 1,1-1,0 1,1 0,-1-1,0 1,1 0,-1-1,1 1,0 0,0 0,0 0,0-1,0 1,1 0,-1 0,1-1,0 1,0 0,0-1,0 1,0-1,0 1,1-1,-1 0,1 1,0-1,0 0,0 0,0 0,0 0,0-1,0 1,0 0,3 0,10 4,0 0,0-2,0 0,0 0,1-1,0-1,-1-1,1 0,0-1,0-1,0 0,-1-2,1 1,-1-2,1 0,-1-1,0 0,-1-1,1-1,-1-1,45-11,66-18,-101 33</inkml:trace>
  <inkml:trace contextRef="#ctx0" brushRef="#br0" timeOffset="844.599">932 988,'-2'-1,"1"-1,0 1,-1 0,1-1,0 1,-1-1,1 0,0 1,0-1,1 0,-1 0,0 1,0-1,1 0,-1 0,1 0,0 0,-1 0,1 0,0 0,0 0,0 0,1 0,-1 0,0 0,3-14,-1 0,2 1,0 0,1-1,1 2,0-1,0 1,2 0,0 0,0 1,2 0,-1 0,9-7,11-11,1 1,2 2,1 1,18-11,-38 29,-6 3,0 1,0 0,1 0,0 0,0 1,0 0,0 0,1 1,-1 1,9-3,-14 6,-1 1,0-1,1 0,-1 1,0-1,0 1,0 0,0 0,0 0,0 0,-1 0,1 0,-1 0,1 1,-1-1,0 0,0 1,0-1,0 1,-1-1,1 1,0 0,-1-1,0 1,0 0,0-1,0 1,0 0,0-1,-1 1,1 0,-1-1,0 1,0-1,0 1,0-1,0 1,0-1,-1 1,-4 20,3-15,0-1,0 1,0 0,1 0,0 0,1 0,0 1,0-1,1 0,0 1,0-1,1 0,0 0,0 1,1-1,0 0,1 0,0 0,0-1,0 1,1-1,0 0,4 5,-5-10,0 0,0 0,0-1,1 1,-1-1,1 0,-1 0,0 0,1 0,0-1,-1 1,1-1,-1 0,1 0,0 0,-1-1,1 1,-1-1,1 0,-1 0,1 0,-1 0,0-1,1 1,-1-1,0 0,1-1,78-69,-63 52,133-129,-24 28,-128 122,0 0,0-1,0 1,0 0,0-1,0 1,1 0,-1 0,0-1,0 1,1 0,-1-1,0 1,1-1,-1 1,0 0,1-1,-1 1,1-1,-1 1,1-1,-1 1,1-1,0 0,-1 1,1-1,-1 0,1 1,0-1,-1 0,1 0,0 1,0-1,-1 0,1 0,0 0,-1 0,1 0,0 0,-1 0,1 0,0 0,0-1,-1 1,1 0,0 0,-1-1,1 1,-1 0,1-1,0 1,-1 0,1-1,-1 1,1-1,-1 1,1-1,-1 1,1-1,-1 0,0 1,1-1,-6 315,11-208,11-88,-6-18</inkml:trace>
  <inkml:trace contextRef="#ctx0" brushRef="#br0" timeOffset="1096.994">2175 847,'-10'34,"-3"15,1 5,2-3,3-14,3-13</inkml:trace>
  <inkml:trace contextRef="#ctx0" brushRef="#br0" timeOffset="1463.843">2231 451,'0'10,"0"7,5 2,1-8,5-5,0-9,-6-4,-9 0,1 0,1 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02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14,'16'-10,"-23"6,-28 8,-31 10,1 4,0 2,-15 10,42-16,30-11,3-3,1 1,-1 0,1 0,0 1,-1-1,1 1,0 0,0 0,0 1,0-1,0 1,1-1,-1 1,1 1,0-1,0 0,0 1,0-1,0 1,1 0,0 0,0 0,0 0,-1 4,5-5,0 1,0-1,1 0,-1 1,1-1,0 0,0 0,0-1,0 1,0-1,0 1,1-1,0 0,-1 0,1-1,0 1,0-1,0 0,0 0,0 0,0 0,0-1,3 1,2 1,195 14,-202-16,0 0,0 0,-1 0,1 0,0 0,-1 0,1 1,0-1,0 1,-1-1,1 1,-1-1,1 1,0 0,-1 0,1 0,-1 0,0 0,1 0,-1 0,0 0,0 1,0-1,1 0,-1 1,-1-1,1 1,0-1,0 1,-1 0,1-1,0 1,-1 0,0-1,1 1,-1 0,0 0,0-1,0 1,0 0,0-1,0 1,-1 0,1 0,-1-1,1 1,-1 0,1-1,-1 1,0-1,0 1,0-1,0 1,0-1,0 0,0 1,0-1,-1 0,1 0,0 0,-2 1,-164 130,76-66,-95 85,184-149,-1 0,1 0,-1 0,1 1,0-1,0 1,0 0,0-1,0 1,0 0,1 0,0 0,-1 0,1 1,0-1,1 0,-1 0,1 1,-1-1,1 0,0 1,0-1,0 0,1 1,-1-1,1 0,0 0,-1 1,2-1,-1 0,0 0,1 0,-1 0,1 0,0-1,0 1,0 0,0-1,0 1,1-1,-1 0,1 0,0 0,-1 0,1 0,0-1,0 1,0-1,0 0,1 1,135-21,33-15,-149 33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03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0 646,'86'-93,"-5"-3,7-19,-42 55,80-88,-126 148,0-1,0-1,0 1,1 0,-1 0,0-1,1 1,-1 0,1 0,0 0,-1 0,1 0,0 0,0 0,-1 0,1 0,0 0,0 0,0 0,0 0,0 1,0-1,1 0,-1 1,0-1,0 1,0 0,1-1,-1 1,0 0,0-1,1 1,-1 0,0 0,0 0,1 0,-1 0,0 1,0-1,1 0,-1 1,0-1,0 0,1 1,-1 0,0-1,0 1,0 0,0-1,0 1,0 0,6 115,-5-16,0-87,21 60,-22-71,0-1,-1 0,1 1,0-1,0 0,0 1,0-1,0 0,0 0,1 0,-1 0,0 0,1 0,-1 0,0-1,1 1,-1 0,1-1,-1 1,1-1,-1 1,1-1,0 0,-1 0,1 0,-1 0,1 0,0 0,-1 0,1 0,-1-1,1 1,-1 0,1-1,-1 0,1 1,-1-1,1 0,-1 0,0 1,1-1,-1-1,86-80,84-109,-65 65,-66 96,-39 31,0 1,-1-1,1 1,0-1,0 1,-1 0,1-1,-1 1,1 0,-1-1,0 1,0 0,0 0,0-1,0 1,0 0,0 0,0-1,-1 1,1 0,-1-1,1 1,-1 0,0 1,-43 176,45 49,9-173,-4-31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10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0,'0'5,"-5"6,-6 6,-2 5,-3-1,1 0,4 2,-3 2,3 1,2 1,8 1,9-5,8-5,5-7,5-5,-2-8,-11-4,-6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14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1,'0'5,"0"1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3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494 621,'3'-1,"-1"-1,0 1,0-1,0 0,0 1,0-1,0 0,0 0,-1-1,1 1,-1 0,0 0,0-1,1 1,-1-1,-1 1,1-1,0 1,-1-1,1 0,-1 1,0-1,0 0,0 1,0-1,0 0,-1 1,1-1,-1 0,1 1,-1-1,0 1,0-1,0 1,-1 0,1-1,-1 1,1 0,-1 0,0 0,1 0,-1 0,0 0,0 1,-1-1,1 1,0-1,-1 1,-14-2,0 2,0 0,0 1,-1 0,1 2,0 0,0 1,0 0,1 2,-1 0,1 0,0 2,0 0,1 1,-14 9,-2-2,-31 26,61-40,0 0,0 0,0 0,0 0,0 0,0 0,0 1,1-1,-1 0,0 1,1-1,-1 1,1-1,-1 0,1 1,0-1,-1 1,1-1,0 1,0-1,0 1,0 0,1-1,-1 1,0-1,1 0,-1 1,1-1,-1 1,1-1,-1 1,1-1,0 0,0 0,0 1,0-1,0 0,0 0,0 0,0 0,0 0,1 0,-1 0,0-1,0 1,1 0,11 6,0 0,1-2,0 1,0-1,0-1,0-1,1 0,0-1,4 0,2 1,-19-3,-1 0,0 0,1 0,-1 0,1 0,-1 0,1 1,-1-1,0 0,1 1,-1-1,0 1,1-1,-1 1,0 0,0 0,0-1,1 1,-1 0,0 0,0 0,0 0,0 0,-1 0,1 1,0-1,0 0,-1 0,1 1,0-1,-1 0,0 1,1-1,-1 0,0 1,1-1,-1 1,0-1,0 0,0 1,0-1,-1 1,1-1,0 1,-1-1,1 0,-1 1,1-1,-1 0,1 0,-1 1,0-1,0 0,0 0,1 0,-1 0,-1 1,-119 128,79-92,-98 103,138-138,-1 0,2 0,-1 1,0-1,1 1,-1-1,1 1,0 0,0 0,1-1,-1 1,1 0,0 0,0 0,0-1,0 1,1 0,-1 0,1 0,0-1,0 1,1 0,-1-1,1 1,0-1,0 0,0 1,0-1,0 0,1 0,-1 0,1-1,0 1,0 0,0-1,0 0,0 0,1 0,-1 0,1-1,-1 1,1-1,-1 0,1 0,0 0,2 1,0-1,0 0,0 0,0 0,0-1,0 0,0 0,0 0,0-1,0 0,0 0,0-1,0 0,0 0,-1 0,1 0,-1-1,0 0,1 0,7-9</inkml:trace>
  <inkml:trace contextRef="#ctx0" brushRef="#br0" timeOffset="447.137">268 0,'-4'251,"37"238,-37-376,-5 0,-18 85,21-158,-5 283,0-250,5-61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6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30 634,'-17'193,"16"-187,-2 6,0 0,1 0,0 0,1 0,0 0,1 0,1 0,0 0,0 0,1 0,1 0,0-1,0 1,1-1,2 3,-5-12,0 0,1-1,-1 1,0-1,1 1,-1-1,1 1,0-1,-1 0,1 0,0 0,0 0,0 0,0 0,0 0,0-1,0 1,0-1,0 1,0-1,0 0,0 0,0 0,0 0,0 0,0 0,0 0,1-1,-1 1,0-1,0 0,0 0,-1 1,1-1,1-1,65-50,-55 40,29-29,-2-1,-2-2,-2-2,-1-1,-3-2,-2-1,2-8,5-15,-2-2,-3-1,-4-1,-4-1,-1-10,-22-2,-1 88,-1 0,1 0,-1-1,0 1,1 0,-1 0,0 1,0-1,0 0,-1 0,1 0,0 1,-1-1,1 0,-1 1,1 0,-1-1,0 1,0 0,1 0,-1 0,0 0,0 0,0 0,0 0,0 1,0-1,-1 1,1 0,0-1,0 1,0 0,0 0,0 0,-1 1,1-1,0 0,0 1,-1 0,-10 5,1 1,0 0,0 1,1 0,0 1,1 0,0 1,0 0,1 1,1-1,-1 2,2-1,-1 1,2 0,0 1,-5 12,-5 9,0 0,3 1,1 1,1 0,2 0,2 1,1 0,2 1,0 30,8 15,3 0,4 0,3-1,9 21,-3-17,-4 1,-4 0,0 61,-10-125,0 0,-2 0,0 0,-2 0,0-1,-2 1,0 0,-2-1,0 0,-1 0,-2-1,0 0,-1 0,-1-1,-1-1,-9 12,20-29,0 0,0 0,0 0,-1 0,1 0,-1-1,1 1,-1 0,0-1,1 1,-1-1,0 0,0 0,0 1,0-1,0 0,0-1,-1 1,1 0,0-1,0 1,-1-1,1 0,0 1,-1-1,1 0,0-1,0 1,-1 0,1-1,0 1,0-1,-1 1,1-1,0 0,0 0,0 0,0 0,0-1,0 1,0-1,1 1,-1-1,0 1,1-1,0 0,-1 0,1 0,0 0,0 0,0 0,0 0,0 0,0 0,-3-19,1 0,1 0,1 1,1-1,1 0,0 0,2-3,21-91,-20 91</inkml:trace>
  <inkml:trace contextRef="#ctx0" brushRef="#br0" timeOffset="315.51">86 97,'-4'10,"-2"7,0 7,5-2,4-4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9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552 42,'18'-8,"1"1,-1 1,1 0,1 2,-1 0,0 1,1 1,0 1,-1 1,1 1,0 0,-1 1,13 4,-30-6,-1 0,0 0,0-1,0 1,1 1,-1-1,0 0,0 0,0 0,0 1,0-1,1 0,-1 1,0-1,0 1,0-1,0 1,0 0,0-1,0 1,0 0,-1 0,1 0,0-1,0 1,-1 0,1 0,0 0,-1 0,1 0,-1 1,0-1,1 0,-1 0,0 0,1 0,-1 0,0 1,0-1,0 0,0 0,0 0,0 0,0 1,-1-1,1 0,0 0,-1 0,1 0,-1 0,1 0,-1 0,1 0,-1 0,0 0,0 0,0 1,-16 8,0-1,0-1,-1 0,0-1,-1-1,0-1,-12 2,-11 4,-321 136,355-144,-71 36,78-38,-1 0,1 0,-1 0,1 0,0 0,-1 0,1 0,0 1,0-1,0 0,0 1,0-1,0 1,0-1,0 1,1-1,-1 1,1 0,-1-1,1 1,-1 0,1 0,0-1,0 1,0 0,0 0,0-1,0 1,1 0,-1 0,0-1,1 1,0 0,-1-1,1 1,0-1,0 1,-1-1,1 1,1-1,-1 0,0 1,0-1,0 0,1 1,7 4,1-1,-1 1,1-1,0-1,1 0,-1 0,1-1,-1-1,1 0,6 1,-16-3,241 20,-118 1,-123-20,0-1,0 1,0-1,0 1,0-1,-1 1,1 0,0-1,0 1,-1 0,1 0,-1-1,1 1,0 0,-1 0,0 0,1 0,-1 0,1 0,-1 0,0-1,0 1,0 0,1 0,-1 0,0 0,0 0,0 0,-1 0,1 0,0 0,0 0,0 0,-1 0,1 0,0 0,-1 0,1 0,-1 0,1 0,-1-1,0 1,1 0,-1 0,0-1,1 1,-1 0,0-1,0 1,0-1,-43 36,43-35,-572 335,513-287,59-48,0 0,0 0,0 0,0 0,0 0,0 0,0 0,0 0,1 0,-1 1,0-1,1 0,-1 1,1-1,-1 0,1 1,0-1,0 0,0 1,0-1,0 1,0-1,0 1,0-1,0 0,0 1,1-1,-1 0,1 1,-1-1,1 0,-1 1,1-1,0 0,0 0,0 0,-1 0,1 0,0 1,0-2,0 1,1 0,-1 0,0 0,0 0,0-1,1 1,-1-1,0 1,1 0,129 29,-66-23,1-2,0-4,30-4,12 1,-90 3,-1-1,1-1,-1 0,0-1,1-1,-1-1,0 0,-1-2,1 0,-1 0,0-2,-1 0,7-5,0-2,-3 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0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1,'-56'228,"-30"309,56-397,16-119,6-37,4-37,3 27</inkml:trace>
  <inkml:trace contextRef="#ctx0" brushRef="#br0" timeOffset="580.502">256 57,'5'0,"1"5,5 1,5 1,5-2,3-2,3-1,1 0,1-2,0 0,1-5,-1-2,-1 1,1 0,-1 3,-9 0,-8 7,-7 2</inkml:trace>
  <inkml:trace contextRef="#ctx0" brushRef="#br0" timeOffset="1238.866">30 621,'24'-4,"22"-7,9-2,-1 3,-5 1,-5 4,-7-3,-3-1,-8 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0 133,'230'28,"107"-28,-338 0,1-1,-1 1,1-1,-1 0,1 1,-1-1,1 1,-1-1,1 0,0 1,-1-1,1 0,0 1,0-1,-1 0,1 0,0 1,0-1,0 0,0 0,0 1,0-1,0 0,0 0,0 1,1-1,-1 0,0 0,0 1,1-1,-1 0,0 1,1-1,-1 0,0 1,1-1,-1 1,1-1,0 1,-1-1,1 1,-1-1,1 1,0-1,-1 1,1 0,0-1,-1 1,1 0,0 0,-1-1,1 1,0 0,0 0,-1 0,1 0,0 0,0 0,-1 0,1 0,0 0,0 1,-1-1,1 0,0 0,-1 1,2-1,-18-15,1 1,-2 0,0 2,0 0,-2 0,1 2,-6-2,-4-10,24 14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3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0 205,'77'1,"177"-13,10-45,-240 50</inkml:trace>
  <inkml:trace contextRef="#ctx0" brushRef="#br0" timeOffset="203.472">29 459,'43'4,"34"3,8-6,0-2,-11-2,-8 0,-10 1,-10-5,-12 0</inkml:trace>
  <inkml:trace contextRef="#ctx0" brushRef="#br0" timeOffset="586.646">1384 35,'-41'24,"0"1,2 2,1 2,2 2,1 1,1 1,2 2,1 1,-1 6,28-38,-1 1,1 0,0 0,1 1,-1 0,1-1,0 1,0 0,1 0,0 0,0 1,0-1,1 1,0-1,0 1,1-1,0 1,0-1,0 1,1-1,0 1,0-1,0 1,1-1,0 0,1 0,-1 0,1 0,0 0,1 0,-1-1,4 4,7 2,2-1,-1 0,1-1,1-1,0 0,0-2,0 1,1-2,0-1,0 0,0-1,0-1,1 0,-1-2,0 0,1-1,-1-1,17-3,-8 3,0-1,0-1,0-1,0-1,-1-2,0 0,0-2,-1-1,0-1,-1-1,-1-1,0-1,0-1,-2-1,0-1,-1 0,-1-2,6-9,-18 19,-1-1,0 0,-1 0,0 0,-1-1,0 1,-1-1,0 0,-1-1,-1 1,1 0,-2 0,0-1,0 1,-1 0,-1-1,0 1,0 0,-2 0,1 0,-1 1,-1-1,0 1,-1 0,0 0,-1 1,0 0,0 0,-1 1,0-1,-3 0,1 4,0 1,0 0,0 1,-1 0,0 0,0 1,0 1,0 0,0 0,-1 1,1 1,0 0,-1 0,1 1,0 0,-1 1,1 1,-8 2,-13 2</inkml:trace>
  <inkml:trace contextRef="#ctx0" brushRef="#br0" timeOffset="1900.355">1074 289,'-16'-11,"25"8,22 9,-1-1,1-1,0-2,0-1,9-2,115 9,-51 4,0-4,1-5,28-6,11 1,-133 2,22 0,-48 0,-468 0,256 28,-270-29,508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7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1 139,'5'-10,"0"0,1 0,0 0,1 1,0-1,1 2,-1-1,2 1,-1 1,1-1,0 1,1 1,0 0,0 0,0 1,8-3,-15 7,1 1,0-1,-1 1,1 0,0 0,-1 0,1 1,-1-1,1 1,0 0,-1 0,0 0,1 1,-1-1,0 1,1 0,-1 0,0 0,0 0,-1 0,1 1,0-1,-1 1,1 0,-1-1,0 1,0 0,0 1,0-1,-1 0,1 1,33 109,-30-78,-1 1,-2 0,-1-1,-2 1,-1 0,-2 0,-2-1,-3 10,1-20,-1-1,-1 0,-1-1,-1 0,-1-1,-1 0,-10 11,10-20,13-25,13-27,10-4,2 2,1 0,2 2,2 1,26-26,-2 0,-40 47,10-13,2 0,1 2,0 1,32-24,-57 50,0-1,1 0,-1 1,1-1,0 1,-1 0,1-1,0 1,0 0,-1 0,1 0,0 0,0 1,0-1,0 0,0 1,1-1,-1 1,0 0,0 0,0 0,0 0,0 0,0 0,1 0,-1 1,0-1,0 1,0 0,0 0,0-1,0 1,0 0,-1 0,1 1,0-1,-1 0,1 1,0-1,-1 1,1 0,2 10,-2-1,1 1,-2 0,1-1,-1 1,-1 0,0 0,-1 0,-1 5,0 15,-2 283,33-354,6-15,2 0,2 3,3 1,2 2,1 2,13-7,-23 20,-22 19,1 0,0 1,1 1,0 1,1 0,0 1,0 0,11-3,-26 12,1 1,-1-1,0 0,0 1,1-1,-1 1,1-1,-1 1,0 0,1 0,-1-1,1 1,-1 0,1 0,-1 0,0 1,1-1,-1 0,1 0,-1 1,1-1,-1 1,0-1,0 1,1 0,-1-1,0 1,0 0,0 0,1 0,-1 0,0 0,0 0,-1 0,1 0,0 1,0-1,0 0,-1 0,1 1,-1-1,1 0,-1 1,1 0,-4 65,-45 79,35-116,2 0,1 1,1 0,2 1,-1 15,11-2,3-33</inkml:trace>
  <inkml:trace contextRef="#ctx0" brushRef="#br0" timeOffset="531.81">1582 167,'66'1,"152"-13,-171 4,0 3,0 1,0 3,7 1,-42 1</inkml:trace>
  <inkml:trace contextRef="#ctx0" brushRef="#br0" timeOffset="981.391">1666 393,'0'0,"1"0,-1 0,1 0,-1 0,1 0,-1 0,1 0,-1 0,1 0,-1 0,1 1,-1-1,1 0,-1 0,1 0,-1 1,1-1,-1 0,0 1,1-1,-1 0,1 1,-1-1,0 0,1 1,-1-1,0 1,0-1,1 1,-1-1,0 1,0-1,0 1,0-1,0 1,1-1,-1 1,0-1,0 1,0-1,0 1,0-1,-1 1,1-1,0 1,0-1,0 1,0-1,0 1,-1-1,1 0,0 1,0-1,-1 1,1-1,0 1,-1-1,1 0,-1 1,1-1,0 0,-1 1,29 3,1-2,-1 0,1-2,-1-1,0-1,1-1,-1-2,9-3,31-3,125-19,-194 30</inkml:trace>
  <inkml:trace contextRef="#ctx0" brushRef="#br0" timeOffset="3616.134">1637 619,'195'-17,"92"4,-231 3,-32 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46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30,'-7'10,"0"0,1 1,0-1,0 1,1 0,1 1,0-1,0 1,1 0,1 0,0 0,1 0,0 0,0 1,2-1,-1 0,2 0,-1 1,2-1,0 0,-2-9,0-1,0 1,0-1,0 1,1-1,-1 0,1 1,0-1,0 0,-1 0,1 0,0-1,1 1,-1 0,0-1,1 1,-1-1,0 0,1 0,-1 0,1 0,0 0,-1 0,1-1,0 0,0 1,-1-1,1 0,0 0,-1 0,1-1,0 1,0-1,-1 1,1-1,-1 0,1 0,0 0,0-1,4-1,-1 0,1-1,0 0,-1-1,0 1,0-1,0 0,-1-1,1 0,-1 1,-1-1,1-1,1-3,-2 3,-1-1,0 1,0-1,-1 1,0-1,0 0,-1 0,0 1,0-1,-1 0,0 0,0 0,-1 0,0 0,0 0,-1 0,0 0,-1 1,1-1,-2 1,1 0,-1 0,0 0,0 0,-1 1,0-1,-5-4,6 8,0 1,0-1,0 1,0 0,-1 0,1 0,-1 0,0 1,1 0,-1 0,0 0,0 1,1 0,-1 0,0 0,0 0,0 1,0-1,1 1,-1 1,0-1,-3 2,-10 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0 424,'52'-1,"-1"-3,0-3,0-1,11-5,59-40,-117 50,1 0,-1 0,0-1,0 1,0-1,-1 0,1 0,-1 0,0 0,0-1,0 1,-1-1,1 0,-1 0,0 0,-1 0,1 0,-1 0,0 0,0 0,-1-1,0 1,0-3,0 3,-1 1,0 0,0 0,-1-1,1 1,-1 0,0 0,0 1,0-1,-1 0,1 1,-1-1,0 1,0 0,0 0,0 0,-1 0,1 1,-1-1,1 1,-1 0,0 0,0 0,0 0,0 1,-1 0,1 0,0 0,0 0,-1 1,-3-1,-4 0,0 0,-1 1,1 0,0 1,0 1,0 0,0 0,0 1,1 1,-1 0,0 1,1 1,1 1,-1 0,1 1,1 0,0 1,0 0,1 0,0 1,0 0,1 0,0 1,1 0,1 0,-1 1,2-1,0 1,0 0,1 0,0 1,1-1,1 2,0-7,2 0,-1 0,1 0,0 0,0 0,1 0,0 0,0 0,1 0,0-1,0 1,1-1,-1 0,1 0,1 0,-1 0,1-1,0 0,0 0,0 0,1-1,0 1,0-1,0-1,3 2,7 4,1-1,0 0,0-2,0 0,1-1,0 0,0-2,0 0,10 0,-9-3,0-1,0-1,0 0,-1-2,1 0,-1-1,1 0,-2-2,1 0,-1-1,0-1,0-1,-1 0,10-9,-9 4,-5 1</inkml:trace>
  <inkml:trace contextRef="#ctx0" brushRef="#br0" timeOffset="253.31">1072 340,'-24'39,"-12"21,-6 7,5-5,9-12</inkml:trace>
  <inkml:trace contextRef="#ctx0" brushRef="#br0" timeOffset="486.215">762 256,'24'29,"23"23,2 9,-1-7,-5-8,-9-6,-6-11,-8-5,-2-6,1-2,1-4,3-4,-3-2</inkml:trace>
  <inkml:trace contextRef="#ctx0" brushRef="#br0" timeOffset="736.256">1525 1,'31'112,"21"120,-37-134,0 83,-19-158,-3-5</inkml:trace>
  <inkml:trace contextRef="#ctx0" brushRef="#br0" timeOffset="896.659">1355 340,'48'-5,"21"-1,3 0,-1 1,-8 2,-14 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45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26,'-128'-25,"123"24,0 1,0 0,0 0,1 1,-1 0,0 0,0 0,0 0,1 1,-1 0,0 0,1 0,0 0,0 1,-1-1,1 1,1 0,-1 1,0-1,1 1,0-1,0 1,0 0,-3 4,-2 12,0 0,1 0,1 1,1-1,1 1,0 1,2-1,0 17,0-16,-22 142,-5 39,-1-3,-7-5,36-193,1 0,-1-1,1 1,0 0,-1 0,1 0,0 0,0 0,1 0,-1 0,0 0,1 0,-1 0,1 0,0-1,-1 1,1 0,0 0,0-1,0 1,0 0,0-1,1 1,-1-1,0 0,1 1,-1-1,1 0,0 0,-1 0,1 0,0 0,-1 0,1 0,0-1,0 1,0-1,0 1,2-1,85 3,-69-5,126-13,-15-3,-119 18</inkml:trace>
  <inkml:trace contextRef="#ctx0" brushRef="#br0" timeOffset="772.088">803 336,'-135'309,"43"-143,180-299,97-136,-185 268,0 0,0 1,0-1,0 0,0 0,0 0,0 0,0 1,0-1,0 0,1 0,-1 1,0-1,1 0,-1 0,0 1,1-1,-1 0,1 1,-1-1,1 0,-1 1,1-1,0 1,-1-1,1 1,0-1,-1 1,1-1,0 1,0 0,-1-1,1 1,0 0,0 0,0 0,-1 0,1-1,0 1,0 0,0 0,-1 1,1-1,0 0,0 0,0 0,0 0,-1 1,1-1,0 0,0 1,-1-1,1 1,0-1,-1 1,1-1,-1 1,1-1,0 1,-1-1,1 1,-1 0,1-1,-1 1,1 0,25 132,-23-120,0-1,0 1,2-1,-1 0,2 0,-1-1,2 1,-1-1,1 0,1-1,0 0,1 0,0-1,0 0,1 0,0-1,0-1,1 1,0-2,1 0,7 4,-10-11,-1 0,0 0,1-1,-1 0,0-1,0 1,0-2,0 1,0-1,-1 0,1 0,-1-1,0 0,-1-1,1 1,-1-1,0 0,-1-1,1 0,-1 0,-1 0,1 0,-1-1,0 1,2-8,0 7,0-1,-1 0,0 0,-1-1,1 1,-2-1,1 0,-1 0,-1 0,0 0,0 0,-1-1,-1 1,0-1,0-6,-6 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0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0,'0'5,"0"-3,5-2,1-2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1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1 334,'10'-38,"7"-23,6-1,0 6,-1 12,-2 9,-2 10,3 14,-4 10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2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217 650,'-74'39,"61"-34,1 1,-1 0,1 1,0 0,1 1,0 0,0 1,0 0,-2 4,11-9,1-1,-1 0,1 1,0-1,0 1,0 0,1-1,-1 1,1 0,0-1,0 1,0 0,0 0,1-1,0 1,-1-1,1 1,1 0,-1-1,0 0,1 1,0-1,0 0,0 0,0 0,0 0,0 0,1 0,0 0,-1-1,1 0,0 1,0-1,0 0,1-1,-1 1,0 0,1-1,2 1,21 20,15 36,-42-56,1-1,-1 1,1-1,-1 1,0-1,0 1,0-1,0 1,0-1,0 1,0-1,0 1,0-1,-1 1,1-1,-1 0,1 1,-1-1,1 0,-1 1,0-1,0 0,0 1,0-1,0 0,0 0,0 0,0 0,0 0,0 0,0 0,-1-1,1 1,0 0,-1-1,1 1,-1-1,1 1,-1-1,1 0,0 1,-1-1,1 0,-1 0,0 0,-81 4,56-5</inkml:trace>
  <inkml:trace contextRef="#ctx0" brushRef="#br0" timeOffset="804.52">274 1,'62'11,"0"-2,1-3,0-3,31-3,-91-1,-1 1,1-1,0 1,0 0,0 0,0 0,0 0,0 0,-1 1,1-1,0 1,0 0,0 0,-1 0,1 0,0 0,-1 1,1-1,-1 1,0-1,1 1,-1 0,0 0,0 0,0 0,-1 1,1-1,0 0,-1 1,1-1,-1 1,0 0,0-1,0 1,0 0,0 0,-1-1,1 2,-16 137,6-94,-11 66,3-24,3 1,5 0,3 5,8 286,-2-377,1-2,-1 0,1 0,-1 0,1-1,-1 1,0 0,0 1,0-1,0 0,0 0,0 0,0 0,-1 0,1-1,-1 1,1 0,-1 0,0 0,0 0,0 0,0-1,0 1,0 0,-1-1,1 1,0-1,-1 1,1-1,-1 0,0 0,1 0,-1 0,0 0,0 0,1 0,-1 0,0-1,0 1,0-1,0 1,0-1,0 0,-213-14,190 14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1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22,'-12'7,"1"0,0 1,0 0,1 1,0 0,0 1,1 0,0 0,1 1,0 0,1 0,0 1,1 0,0 0,1 0,0 1,1 0,0 0,1 0,1 1,-1 12,3-22,1 0,0 0,0-1,0 1,0-1,1 1,-1-1,1 0,0 1,0-1,0 0,1 0,-1 0,1-1,-1 1,1 0,0-1,0 0,0 0,0 0,0 0,1 0,-1 0,1-1,-1 0,1 0,-1 0,1 0,1 0,110-3,-102 0,0-1,0-1,0 0,0-1,0 0,-1-1,0-1,0 1,-1-2,2-1,5-7</inkml:trace>
  <inkml:trace contextRef="#ctx0" brushRef="#br0" timeOffset="396.383">416 191,'20'4,"-1"0,1-1,0-1,0-1,0-1,0-1,0-1,0 0,-1-1,1-2,-1 0,1-1,-2 0,1-2,-1 0,0-1,-1-1,0-1,0 0,1-3,-16 13,-1-1,1 0,0 0,-1 0,1 0,-1 0,1 0,-1 0,0-1,0 1,0 0,0-1,0 1,-1-1,1 1,-1-1,1 1,-1-1,0 1,0-1,0 0,-1 1,1-1,0 1,-1-1,0 1,1-1,-1 1,0 0,0-1,-1 1,1 0,0 0,-1 0,1 0,-1 0,0 0,0 0,0 0,0 1,0-1,0 1,0 0,0-1,0 1,-1 0,1 0,-1 0,1 1,0-1,-1 0,1 1,-1 0,-9-1,1 2,-1-1,1 2,0-1,-1 2,1-1,0 1,0 1,1 0,-1 1,1 0,0 0,0 1,1 1,-1-1,1 1,1 1,0 0,0 0,0 1,1 0,0 0,1 0,0 1,0 0,1 0,1 1,-1 0,0 6,3-13,0 1,1-1,-1 0,1 1,0-1,1 1,-1-1,1 1,0-1,0 1,0-1,1 1,-1-1,1 1,0-1,0 1,1-1,-1 0,1 0,0 0,0 0,1 0,-1 0,1 0,0-1,0 1,0-1,0 0,1 0,-1 0,1 0,0-1,-1 1,1-1,1 0,-1 0,0-1,2 1,6 2,1-1,-1 0,1-1,0 0,0-1,0-1,0 0,1 0,-1-2,-1 0,1 0,0-1,0 0,-1-1,0-1,0 0,0-1,0 0,6-5,6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1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47 214,'57'-1,"-1"-2,1-2,-1-3,46-13,-94 19,-1 0,1 0,-1-1,1 0,-1-1,0 0,0 0,0 0,-1-1,1 0,-1 0,0 0,-1-1,0 0,1 0,-2-1,1 1,-1-1,0 0,0 0,-1-1,0 1,0-1,0-2,7-33,-29 118,-2 76,-7-1,-7-1,-20 45,41-155,-2 0,-1-2,-3 0,0 0,-2-2,-2-1,-1-1,-24 23,40-45,6-6,-1 0,1 0,-1 0,0 0,0 0,0-1,-1 0,0 0,1 0,-1-1,-1 1,1-1,0 0,-1-1,0 1,1-1,-1 0,0-1,0 1,0-1,0 0,0-1,-1 0,-1 0,6-2,-1-1,1 0,0 0,0 0,1 0,-1-1,1 1,-1 0,1-1,0 1,0-1,1 1,-1-1,1 1,0-1,-1 1,2-1,-1 0,0 1,1-1,-1 1,1-1,0 1,0 0,1-1,-1 1,1 0,0 0,-1-1,1 1,1 1,-1-1,1-1,21-33,1 0,1 2,2 2,2 0,0 2,2 1,2 2,1 1,3-1,166-90,-176 107,-3 4</inkml:trace>
  <inkml:trace contextRef="#ctx0" brushRef="#br0" timeOffset="314.735">950 439,'-14'9,"-1"0,1 1,1 0,0 2,0-1,1 2,1-1,0 2,0-1,2 1,0 1,0 0,1 0,-3 10,10-23,0 1,0-1,1 1,-1-1,1 0,-1 1,1-1,-1 1,1 0,0-1,0 1,1-1,-1 1,0-1,1 1,0-1,-1 1,1-1,0 0,0 1,0-1,1 0,-1 0,1 0,-1 0,1 0,-1 0,1 0,0 0,0-1,0 1,0-1,0 1,1-1,-1 0,0 0,0 0,5 1,-1 0,1 0,-1-1,1 0,-1-1,1 1,0-1,-1 0,1-1,0 0,-1 0,1 0,4-2,-2 0,-1 1,1-1,-1-1,0 1,0-2,0 1,-1-1,1 0,-1 0,0-1,-1 0,1 0,-1-1,-1 0,1 0,-1 0,0-1,-1 0,1 1,-2-2,1 1,-1 0,0-1,-1 1,0-1,-1 0,1 0,-2 0,1 0,-1 0,-1-3,-4-7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2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7 253,'27'-7,"-1"-2,0-1,0 0,-1-2,0-1,-1-1,8-7,-28 19,-1 0,0 0,0 0,0 0,0 0,-1-1,1 1,0-1,-1 1,0-1,0 0,0 0,0-1,0 1,-1 0,1 0,-1-1,0 1,0-1,0 1,0-1,-1 0,1 1,-1-1,0 1,0-1,0 0,-1 1,1-1,-1 0,0 1,0-1,0 1,-1 0,1-1,-1 1,0 0,0 0,0 0,0 0,0 0,-1 0,1 1,-1-1,0 1,1 0,-1-1,0 1,-1 1,1-1,0 0,0 1,-1-1,-1 1,-1 1,-1-1,1 2,-1-1,1 1,-1 0,1 0,-1 1,1 0,0 0,0 0,0 1,0 0,0 0,1 1,0-1,-1 1,1 0,0 1,1-1,-1 1,1 0,0 0,0 0,0 1,-4 6,0 0,1 0,1 0,0 1,0 0,1 0,1 1,0-1,1 1,-1 11,3-19,0 0,0 0,0 0,1 0,0-1,0 1,0 0,1 0,0 0,0 0,1-1,0 1,0 0,0-1,0 0,1 1,0-1,0 0,0 0,1-1,-1 1,1-1,3 3,4-1,-1 0,1-1,0 0,1-1,-1 0,1-1,0 0,0-1,0 0,0-1,0 0,0-1,0 0,0-1,0-1,0 0,6-2,7-3</inkml:trace>
  <inkml:trace contextRef="#ctx0" brushRef="#br0" timeOffset="383.645">430 365,'17'-10,"-1"-1,0-1,-1-1,0 0,-1-1,12-14,3-2,13-11,-30 71,-11-22,-1-1,1 1,0-1,0 1,1-1,0 1,1-1,0 0,0 0,0 0,1 0,0 0,0-1,0 0,1 0,0 0,1 0,-1-1,1 0,0 0,0-1,0 1,1-1,0-1,-1 1,1-1,1 0,-1-1,0 1,1-2,3 2,0-1,1 0,-1-1,1-1,-1 0,0 0,1-1,-1-1,0 0,1 0,-1-1,0 0,-1-1,1-1,-1 1,1-2,-2 1,1-1,-1-1,1 0,-2 0,1-1,-1 0,0 0,-1-1,0 0,0 0,-1-1,0 0,1-4,0-13,-2 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1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0,'7'19,"0"1,-2-1,-1 1,0 0,-1-1,-2 2,0-1,-1 0,-1 14,0-7,-31 239,-75 183,90-361,18-69</inkml:trace>
  <inkml:trace contextRef="#ctx0" brushRef="#br0" timeOffset="296.08">1 678,'38'-15,"33"-8,12-7,3 3,-9 1,-7 4,-12 2,-10 4,-9 5,-11-1,-5 2,-2 3,-5-3,1 1,-4-3,-3 0</inkml:trace>
  <inkml:trace contextRef="#ctx0" brushRef="#br0" timeOffset="713.021">735 170,'-37'358,"31"-313,-9 181,14-221,1 0,0-1,0 1,1 0,-1 0,1-1,0 1,0 0,0-1,1 1,0-1,-1 1,2-1,-1 0,0 0,1 0,0 0,0-1,0 1,0-1,1 1,-1-1,1 0,0 0,0-1,0 1,0-1,0 0,1 0,-1 0,1-1,-1 1,1-1,-1 0,1-1,0 1,0-1,2 0,6-3,0-1,0-1,0 0,-1-1,0 0,-1-1,1 0,-1 0,0-2,-1 1,4-5,72-48,-85 60,1-1,0 1,0 0,-1-1,1 1,0 0,0 0,0 1,0-1,1 0,-1 1,0-1,0 1,0-1,0 1,1 0,-1 0,0 0,0 1,0-1,0 0,1 1,-1-1,0 1,0 0,0 0,0 0,0 0,0 0,0 0,-1 0,1 0,0 1,-1-1,1 1,0 0,-1-1,0 1,1 0,-1 0,0 0,0 0,0 0,0 0,-1 0,1 0,-1 0,1 0,-1 0,1 2,5 135,19-108,-8-24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4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457 453,'57'-55,"-56"54,0 0,0-1,-1 1,1 0,-1-1,1 1,-1-1,1 1,-1-1,0 1,0-1,0 1,0-1,0 1,0-1,0 1,0-1,-1 1,1-1,-1 1,1-1,-1 1,1-1,-1 1,0 0,0-1,0 1,0 0,1 0,-2 0,1 0,0 0,0 0,0 0,0 0,-1 0,1 0,0 1,-1-1,1 0,-1 1,1-1,0 1,-1 0,1-1,-1 1,1 0,-2 0,-12-3,0 1,1 0,-1 1,0 1,0 0,1 1,-1 1,0 0,1 1,-1 0,1 1,0 1,0 0,1 1,0 1,0 0,0 1,1 0,0 0,0 2,1-1,0 2,1-1,0 1,-4 8,11-16,1 0,0 0,0 1,0-1,1 0,-1 1,1-1,0 1,0 0,0-1,0 1,1 0,-1-1,1 1,0 0,0 0,1-1,-1 1,1 0,0 0,-1-1,2 1,-1-1,0 1,1-1,0 1,-1-1,1 0,1 0,-1 0,0 0,1 0,-1 0,1-1,0 1,1-1,5 5,0-1,0 0,1-1,-1 0,1 0,1-1,-1-1,1 0,-1 0,1-1,0 0,1-1,35 2,-47-2,1-1,-1 0,0 1,0-1,1 1,-1-1,0 1,0-1,0 1,0-1,1 1,-1-1,0 1,0-1,0 1,0 0,0-1,-1 1,1-1,0 1,0-1,0 1,0-1,-1 1,1-1,0 1,0-1,-1 0,1 1,0-1,-1 1,1-1,0 0,-1 1,1-1,-1 0,1 1,0-1,-1 0,1 0,-1 1,1-1,-1 0,1 0,-1 0,1 0,-1 0,1 1,-1-1,1 0,-1 0,0 0,1-1,-1 1,1 0,-1 0,1 0,-1 0,-43 23,20-12,0 0,1 2,1 0,0 2,0 0,2 1,0 1,1 2,1-1,-12 16,27-29,-1 0,1 0,0 0,0 1,1-1,-1 1,1-1,1 1,-1 0,1 0,0 0,0 0,0 0,1 0,0 0,0 0,1 0,0 0,0 0,0-1,1 1,-1 0,1 0,1-1,-1 1,1-1,0 0,0 0,1 0,-1 0,1 0,0-1,1 0,-1 1,1-2,-1 1,1 0,1-1,-1 0,0 0,3 0,4 1,0-1,-1 0,2 0,-1-2,0 1,0-2,0 1,1-2,-1 0,0 0,0-1,0-1,0 0,11-4,6-20,-20 10</inkml:trace>
  <inkml:trace contextRef="#ctx0" brushRef="#br0" timeOffset="996.993">287 0,'1'256,"23"-92,-22-115,-2 1,-3 0,-2-1,-2 1,-17 136,-11 8,7-71,16 37,10-50,0-87,2-5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5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1,'-120'277,"3"70,115-345,1 0,0 0,0 0,0 1,0-1,1 0,-1 0,1 1,-1-1,1 0,0 0,-1 1,1-1,1 0,-1 1,0-1,0 0,1 1,-1-1,1 0,0 0,0 0,0 1,0-1,0 0,0 0,1 0,-1-1,0 1,1 0,0 0,-1-1,1 1,0-1,0 0,0 1,0-1,0 0,0 0,0 0,0 0,0-1,1 1,-1 0,2-1,15 1,-1 0,1-1,0-2,0 0,0 0,-1-2,0-1,1 0,4-3,54-12,168-22,-139 38,-88-2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5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0 212,'87'1,"217"-13,-72-18,-230 29,-1 1,1-1,0 1,0-1,0 0,-1 1,1-1,0 0,-1 0,1 0,-1 0,1-1,-1 1,0 0,1-1,-1 1,0-1,0 1,0-1,0 1,0-1,0 0,-1 1,1-1,-1 0,1 0,-1 0,1 0,-1 1,0-1,0 0,0 0,0 0,0 0,0 0,-1 0,1 1,-1-1,1 0,-1 0,0 0,1 1,-1-1,0 0,0 1,0-1,0 1,-1-1,1 1,0 0,-1-1,1 1,-1 0,0-1,-58-74,59 61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6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0,'0'29,"5"14,1 5,0-2,-6-7,-3-12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6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6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1,'-94'136,"91"-134,1 0,0 0,0 1,0-1,0 1,0-1,1 1,-1 0,1 0,0-1,0 1,0 0,0 0,0 1,1-1,-1 0,1 0,0 0,0 0,0 0,0 0,0 1,1-1,0 0,-1 0,1 0,0 0,0 0,1-1,-1 1,1 0,-1 0,1-1,0 1,0-1,0 0,0 1,2 0,50 81,-52-82,-1 0,0 1,0-1,0 1,0-1,-1 1,1-1,-1 1,1-1,-1 1,0 0,0-1,0 1,0 0,-1-1,1 1,-1-1,0 1,1-1,-1 1,0-1,0 1,-1-1,1 0,0 0,-1 1,0-1,1 0,-1 0,0-1,0 1,0 0,0-1,0 1,0-1,-1 1,-8 2,1-1,-1 0,0-1,1 0,-1-1,0 0,0 0,0-1,0-1,0 0,0 0,0-1,1-1,-1 0,-6-2,-2-2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7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1,'-23'7,"1"2,0 0,0 2,1 1,1 0,0 1,0 1,1 1,1 1,1 1,-9 10,23-23,-1 0,1 0,0 0,0 1,1-1,-1 1,1 0,0 0,0-1,1 2,-1-1,1 0,0 0,0 0,1 0,0 1,0-1,0 0,0 0,1 0,0 1,0-1,1 0,-1 0,1 0,0 0,0-1,1 1,-1 0,1-1,0 0,0 1,1-1,-1-1,1 1,0 0,0-1,0 0,3 2,7 3,0-1,1 0,-1-1,1 0,1-1,-1-1,1-1,0 0,0-1,0-1,0 0,0-1,13-2,-5 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8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137 700,'-15'15,"1"1,1 1,0 0,1 0,1 2,1-1,0 1,1 1,1-1,1 2,1-1,-1 12,6-30,1 1,0 0,0-1,0 1,0 0,1-1,-1 1,1 0,-1-1,1 1,0-1,0 1,0-1,0 0,1 1,-1-1,1 0,-1 0,1 0,0 0,-1 0,1 0,0-1,1 1,-1 0,0-1,0 0,1 1,-1-1,0 0,1 0,-1-1,1 1,0 0,-1-1,1 1,0-1,4 1,0-1,0 0,0 0,0-1,0 1,0-2,0 1,0-1,0 0,0 0,0-1,-1 0,3-1,4-4,0-1,0-1,-1 0,0 0,0-1,-1-1,-1 0,0-1,5-8,-11 15,-1 1,1-1,-1 0,0 0,0 0,-1 0,0 0,0 0,-1-1,1 1,-2-1,1 0,0 1,-1-1,-1 1,1-1,-1 0,0 1,0-1,-1 1,0 0,0-1,0 1,-1 0,1 3,0 0,0 0,-1 1,1-1,-1 1,1-1,-1 1,0 0,0 0,0 0,0 1,0-1,0 1,0 0,0 0,-1 0,1 0,0 0,-1 1,1-1,-1 1,1 0,0 0,-1 0,1 1,-1-1,1 1,-1 0,1 0,0 0,0 0,0 0,-1 1,1-1,0 1,1 0,-1 0,-1 1,-16 12</inkml:trace>
  <inkml:trace contextRef="#ctx0" brushRef="#br0" timeOffset="399.158">504 954,'5'-21,"2"1,0 0,1 0,0 0,2 1,0 1,7-9,-16 26,0-1,-1 1,1 0,0 0,0 0,0 0,-1 0,1 0,0 0,1 0,-1 0,0 0,0 1,0-1,0 0,1 1,-1-1,0 1,1-1,-1 1,0 0,1-1,-1 1,0 0,1 0,-1 0,1 0,-1 0,0 0,1 1,-1-1,0 0,1 1,-1-1,0 1,1-1,-1 1,0 0,0-1,0 1,0 0,0 0,0 0,0 0,0 0,0 0,0 0,0 0,0 0,-1 0,1 1,0-1,-1 0,1 1,-1-1,0 0,1 1,-1-1,0 2,2 2,0 0,0 0,0 0,0 0,1 0,0 0,0 0,0-1,1 0,0 1,-1-1,1-1,1 1,-1-1,0 1,1-1,0 0,0-1,0 1,0-1,0 0,0 0,1-1,-1 1,0-1,1-1,-1 1,1-1,-1 0,1 0,0 0,-1-1,1 0,-1 0,0 0,1-1,-1 1,0-1,0-1,1 0,2-5,0 0,-1-1,0 1,-1-2,0 1,-1-1,1 0,-2 0,0 0,0-1,0 1,-2-1,1 0,-1-1,2-14</inkml:trace>
  <inkml:trace contextRef="#ctx0" brushRef="#br0" timeOffset="767.899">1464 530,'-12'5,"3"-2,-1-1,1 2,0-1,1 1,-1 0,0 1,1 0,0 0,0 1,1 0,0 0,0 1,0 0,1 0,0 1,0 0,0 0,1 0,1 0,-2 5,6-9,0 1,0-1,1 1,0-1,-1 0,2 1,-1-1,0 0,1 0,0 0,0 0,0 0,1 0,-1 0,1-1,0 1,0-1,0 0,3 3,-3-4,-1 0,1 1,-1-1,1 1,-1-1,0 1,0 0,0 0,0 0,0 0,-1 1,1-1,-1 0,0 1,0-1,0 1,-1-1,1 1,-1-1,0 1,0 0,0-1,0 1,0-1,-1 1,0-1,0 1,0 0,-5 3,1 1,-1-2,-1 1,1-1,-1 0,0 0,0-1,-1 0,0 0,0-1,0 0,0 0,-1-1,1 0,-1 0,0-1,0 0,0-1,0 0,0 0,0-1,-1 0,-15 1</inkml:trace>
  <inkml:trace contextRef="#ctx0" brushRef="#br0" timeOffset="1433.135">1492 841,'35'-9,"-1"-1,-1-2,1-1,-2-1,0-2,-1-1,7-7,-32 20,-1-1,0 0,0 0,0 0,-1-1,0 1,0-1,0 0,-1 0,1-1,-2 1,1-1,-1 1,0-1,0 0,0 0,-1-5,0 9,-1 0,0-1,0 1,0 0,0 0,0 0,-1 0,1 0,-1 0,0 0,0 0,0 0,-1 0,1 0,-1 0,1 1,-1-1,0 1,0-1,0 1,0 0,0-1,-1 1,1 0,-1 0,1 1,-1-1,0 1,0-1,0 1,0 0,0 0,0 0,0 0,0 1,0-1,0 1,0 0,-2 0,-4 1,-1 0,1 1,0 0,0 1,0 0,0 0,0 1,0 0,1 1,0 0,0 0,0 0,1 1,0 1,0-1,0 1,1 0,0 0,0 1,1 0,0 0,0 0,1 1,0 0,1-1,-1 1,0 9,2-12,0-1,1 1,0-1,1 1,-1-1,1 1,0 0,0-1,1 1,-1 0,1-1,1 1,-1-1,1 1,0-1,0 0,0 0,1 0,0 0,0 0,0 0,1-1,-1 0,1 1,0-1,0-1,1 1,-1-1,1 1,0-1,0-1,0 1,0-1,0 1,0-2,1 1,-1 0,4-1,16 1,0-1,0-1,0-1,0-1,0-2,-1 0,1-2,-1 0,0-2,-1-1,0 0,0-2,-1-1,0 0,-1-2,-1 0,0-2,-1 0,-1-1,0-1,9-12,-17 20,-1 0,0 0,-1-1,0 0,-1 0,0-1,-1 0,0 0,-1-1,0 1,-1-1,1-9,-4 20,-1 0,0 0,1 0,-1 0,0 0,0 1,0-1,0 0,-1 0,1 0,0 0,-1 0,0 0,1 0,-1 0,0 1,0-1,0 0,0 1,0-1,0 1,0-1,-1 1,1-1,-1 1,1 0,-1 0,1-1,-1 1,0 0,1 1,-1-1,0 0,0 0,0 1,0-1,0 1,0 0,1-1,-1 1,0 0,0 0,-2 0,-1 1,0-1,0 1,0-1,0 2,0-1,1 0,-1 1,0 0,0 0,1 0,0 1,-1 0,1-1,0 2,0-1,-3 4,5-6,0 1,0 0,1 0,-1 0,0 0,1 0,0 0,-1 0,1 1,0-1,0 1,0-1,0 1,1-1,-1 1,1-1,-1 1,1-1,0 1,0 0,0-1,0 1,1-1,-1 1,1-1,0 1,-1-1,1 1,0-1,0 1,1-1,-1 0,0 0,1 0,-1 1,1-1,0-1,0 1,0 0,0 0,0-1,0 1,0-1,0 0,1 1,-1-1,1 0,0 0,46 16,-37-14,1 1,-1 0,0 1,0 0,-1 1,1 0,-1 1,-1 1,1-1,-1 2,-5-1,-1 0,0 0,-1 0,0 0,-1 1,1 0,-1-1,-1 1,0 0,0 0,-1 0,0-1,0 1,-1 0,-1 0,1 0,-1-1,0 1,-1-1,0 1,-1-1,0 7,-2 10</inkml:trace>
  <inkml:trace contextRef="#ctx0" brushRef="#br0" timeOffset="1767.851">2564 474,'0'37,"-2"15,3-1,2 1,2-1,3 0,8 28,24 0,-39-77,0 0,1-1,-1 1,1-1,-1 1,1-1,0 1,0-1,-1 0,1 0,0 0,0 0,0 0,0 0,0-1,0 1,0-1,0 1,1-1,-1 0,0 0,0 0,0 0,0 0,0 0,1 0,-1-1,0 1,0-1,0 0,0 0,0 1,0-1,0-1,-1 1,1 0,0 0,0-1,0 1,9-12,1-1,-2 0,0-1,0 0,-2 0,0-1,0 0,-2 0,0-1,0-3,-3 13,92-193,-85 186</inkml:trace>
  <inkml:trace contextRef="#ctx0" brushRef="#br0" timeOffset="2619.115">3129 671,'8'-7,"-1"-1,1 0,-2 0,1 0,-1-1,-1 0,0 0,0-1,0 0,-1 0,-1 0,0 0,0 0,-1 0,0-1,-1-3,0 13,-1 0,0-1,0 1,0 0,0-1,0 1,0 0,0-1,0 1,0 0,0-1,-1 1,1 0,-1-1,1 1,-1 0,1 0,-1 0,0 0,0-1,1 1,-1 0,0 0,0 0,0 0,0 1,0-1,0 0,0 0,-1 1,1-1,0 0,0 1,0-1,-1 1,1 0,0-1,-1 1,1 0,0 0,-1 0,1 0,0 0,-1 0,1 0,0 0,-1 1,1-1,0 0,-1 1,1-1,-61 38,54-32,1 2,0-1,0 1,0 0,1 0,0 0,0 1,1 0,1 1,-1-1,1 1,1-1,0 1,0 0,1 1,0-1,1 0,0 0,1 1,0-1,1 1,0-1,0 0,1 0,0 1,1-1,0-1,1 1,0 0,4 6,-3-10,1 0,0 0,0-1,0 0,1 0,-1-1,1 0,0 0,1 0,-1-1,1 0,-1-1,1 1,0-1,0-1,0 0,0 0,0 0,0-1,0 0,0-1,0 0,0 0,0-1,5-1,4-1,0-1,0-1,-1-1,1 0,-2-1,1-1,-1 0,0-1,-1-1,0 0,-1-1,3-4,116-110,-57 40,-76 86,0 0,1 0,-1 0,0 0,1 0,-1-1,1 1,-1 0,0 0,1-1,-1 1,1 0,-1-1,0 1,1 0,-1-1,1 1,-1-1,1 1,0-1,-1 1,1-1,-1 1,1-1,0 1,0-1,-1 0,1 1,0-1,0 1,0-1,-1 0,1 1,0-1,0 0,0 1,0-1,0 0,0 1,0-1,1 1,-1-1,0 0,0 1,0-1,1 0,-1 1,1-1,-16 10,2 0,-1 1,1 0,1 1,0 0,1 1,0 1,0 0,2 0,-1 1,2 0,0 1,-5 12,11-22,1-1,0 1,0-1,1 1,-1-1,1 1,0-1,0 1,0-1,1 1,-1-1,1 1,0-1,1 1,-1-1,1 0,0 1,0-1,0 0,0 0,1-1,0 1,0 0,0-1,0 0,0 0,1 0,-1 0,1 0,0-1,0 1,0-1,0 0,0 0,0 0,0-1,1 0,-1 0,1 0,-1 0,1-1,2 1,7-2,1-1,-1 0,0-1,0-1,0 0,0-1,0 0,-1-1,0-1,0 0,-1 0,0-1,0-1,-1 0,6-2,13-13,0 0,-2-2,-1-1,15-19,-29 32,20-21,-1-1,-2-2,-2-1,-1-2,-3 0,-1-1,-2-2,9-25,-28 63,1 1,-1-1,0 0,0 0,0 0,-1 0,0 0,0 0,-1 0,1 0,-1 0,-1-1,1 1,-1 0,0 0,-1 0,1 0,-1 0,0 0,-1 1,1-1,-1 1,0-1,-1 1,1 0,-1 0,0 0,0 1,-1 0,1-1,-1 1,0 1,0-1,0 1,-1 0,-4-2,4 3,0 1,0 0,0 0,-1 1,1 0,0 0,0 0,-1 1,1 0,0 0,0 1,0 0,0 0,1 0,-1 0,0 1,1 0,0 0,-1 1,1 0,0-1,1 2,-1-1,1 0,0 1,-4 4,0 0,0 0,1 1,0 0,1 1,0-1,1 1,0 0,1 0,0 1,0-1,0 8,2 2,1 0,1 0,0 0,2-1,0 1,2 0,0-1,1 0,1 0,1 0,1-1,4 7,11 19,1-1,3-1,2-2,19 21,242 238,-277-283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23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0 338,'6'4,"0"-1,0 0,0 0,0-1,1 0,-1 0,1 0,-1-1,1 0,0 0,-1-1,1 0,0 0,6 1,179-12,-70-2,141-14,-183 46,-78-15,-5-2</inkml:trace>
  <inkml:trace contextRef="#ctx0" brushRef="#br0" timeOffset="381.122">84 564,'39'10,"0"-3,1-1,-1-2,1-2,0-1,9-3,119-25,-111 27,-47 2,0-1,1-1,-1 0,0 0,0-1,1 0,-1-1,0 0,0-1,0 0,-1 0,1-1,5-3,-2-4</inkml:trace>
  <inkml:trace contextRef="#ctx0" brushRef="#br0" timeOffset="1168.586">451 0,'32'33,"353"171,-293-130,-90-71,0-1,0 1,0 0,0 0,-1 0,1 0,-1 0,0 0,0 1,0-1,0 0,-1 1,1-1,-1 1,0-1,0 0,0 1,0-1,-1 1,1-1,-1 0,0 1,0-1,0 0,-1 0,1 0,-1 0,1 0,-1 0,0 0,0 0,-3 2,-141 137,109-101,-2-2,-2-2,-1-1,-46 30,-49 21,119-81,27-13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37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0,'10'63,"-6"-49,0 0,-2-1,0 1,0 1,-2-1,1 0,-2 0,0 3,-24 131,-2 22,2-27,25-141,0 1,1-1,-1 0,0 1,1-1,0 0,-1 1,1-1,0 0,0 0,0 0,1 0,-1 0,0 0,1 0,-1 0,1 0,0-1,0 1,-1-1,1 1,0-1,0 0,0 0,1 0,-1 0,0 0,0 0,0 0,1-1,-1 1,1-1,1 1,88 1,-72-3,350-2,-346 3</inkml:trace>
  <inkml:trace contextRef="#ctx0" brushRef="#br0" timeOffset="483.594">985 536,'0'5,"0"6,0 6,0 6,0 2,0 3,0 1,0 1,-5-1,-1 1,0-11,1-8</inkml:trace>
  <inkml:trace contextRef="#ctx0" brushRef="#br0" timeOffset="914.951">787 536,'5'0,"6"0,7 0,4 0,3 0,3 0,1 0,1 0,-1 0,0 0,0 0,0 0,-1 0,-4 5,-2 1,0 1,1-2,-3-2</inkml:trace>
  <inkml:trace contextRef="#ctx0" brushRef="#br0" timeOffset="1300.22">787 819,'29'0,"14"0,5 0,-1 0,-4 0,-5 0,-3 0,-3 0,-3 0,0 0,-2 0,1 0,-6-5,-5-1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3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15 189,'-14'0,"22"0,24 0,498 0,-322 26,-207-26,0 1,0-1,0 1,0-1,0 0,0 0,0 0,0 0,0 0,1 0,-1 0,0 0,0 0,0 0,0 0,0-1,0 1,0 0,0-1,0 1,0-1,0 1,0-1,0 1,-1-1,1 0,0 0,0 1,0-1,-1 0,1 0,-1 0,1 0,0 0,-1 0,1 1,-1-1,0 0,1-1,-1 1,0 0,0 0,0 0,0 0,1 0,-1 0,-1 0,1 0,0 0,0 0,0 0,-1 0,1-1,-141-115,91 61,49 46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26:54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14 171,'-1'-1,"-1"0,1-1,0 1,0 0,0-1,0 1,0-1,1 1,-1-1,0 0,1 1,-1-1,1 0,-1 1,1-1,0 0,0 0,0 1,0-1,0 0,0 1,0-1,1 0,-1 0,1 1,-1-1,1 0,-1 1,1-1,0 1,0-1,0 1,0-1,0 1,0 0,0-1,0 1,1 0,-1 0,1 0,-1 0,0 0,1 0,-1 0,1 1,0-1,-1 0,1 1,0 0,-1-1,1 1,0 0,0 0,-1 0,2 0,224 13,450-13,-223-29,807 30,-579-58,-316 27,-166 32,-160 14,-28-4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29 112,'-1'380,"-24"-234,22-211,9 22,1 0,3 1,1 0,2 1,7-14,-10 29,2 1,0 1,1 0,1 1,1 0,2 2,0-1,1 2,1 1,0 0,13-8,-29 24,-1 0,1 0,0 1,1-1,-1 1,0-1,1 1,-1 0,1 0,0 1,-1-1,1 1,0 0,0 0,0 0,0 0,0 1,0 0,0-1,0 1,0 1,0-1,0 1,0 0,0-1,0 2,0-1,0 0,0 1,-1 0,1 0,-1 0,1 0,-1 0,0 1,0 0,0-1,0 1,0 0,-1 1,1-1,-1 0,0 1,0-1,1 3,-1 5,-1 2,0-1,0 0,-1 0,-1 0,0 0,-1 0,0 0,-4 11,-5 42,10-63,1-1,0 1,-1-1,1 1,0-1,0 1,0-1,0 1,0-1,0 1,0-1,0 1,1-1,-1 1,0-1,1 1,0-1,-1 0,1 1,0-1,-1 0,1 1,0-1,0 0,0 0,0 0,1 0,-1 0,0 0,0 0,0 0,1 0,-1-1,0 1,1 0,-1-1,1 1,-1-1,1 0,-1 1,1-1,-1 0,1 0,0 0,13-3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40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0,'14'0,"15"0,2 5,0 1,1 0,-1-1,-1-2,-1 0,0-2,-1-1,0 0,0 0,0 0,0-1,1 1,-1 0,0 0,-4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4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1,'34'0,"30"0,9 0,-3 0,-9 0,-9 0,-10 0,-11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41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1,'1'43,"-2"0,-2 0,-2 0,-5 15,-2-20,-1-2,-2 1,-1-2,-2 0,-1-1,-17 21,-63 124,91-162,4-9,0-1,0 1,1 0,0 0,0 0,1 1,0-1,0 0,1 1,0-1,1 1,0 0,0-1,1 1,0-1,1 5,0-10,1 0,0-1,0 1,-1-1,1 1,1-1,-1 0,0 0,0-1,1 1,-1-1,1 1,0-1,-1 0,1-1,0 1,-1 0,1-1,0 0,0 0,0 0,-1 0,1-1,0 0,0 0,-1 0,1 0,-1 0,1 0,-1-1,2-1,18-2,152-34,162 39,-279-17,-52 12</inkml:trace>
  <inkml:trace contextRef="#ctx0" brushRef="#br0" timeOffset="396.153">905 762,'0'5,"0"11,0 7,0 6,0 1,-5-3,-2-2,1-1,1 1,2 1,0 1,-2-5,-2-5</inkml:trace>
  <inkml:trace contextRef="#ctx0" brushRef="#br0" timeOffset="819.951">933 790,'19'0,"21"0,8 0,1 0,-3 0,-5 0,-9 5,-10 1</inkml:trace>
  <inkml:trace contextRef="#ctx0" brushRef="#br0" timeOffset="1116.363">961 932,'15'0,"8"0,7 0,2 0,0 0,0 0,-5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44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0 120,'419'1,"-191"26,-120-9,-108-18,0 0,-1 0,1-1,0 1,0 0,0 0,-1 0,1-1,0 1,0 0,0 0,0-1,0 1,0 0,-1 0,1-1,0 1,0 0,0 0,0-1,0 1,0 0,0-1,0 1,0 0,0 0,0-1,0 1,0 0,0 0,1-1,-1 1,0 0,0 0,0-1,0 1,0 0,1 0,-1-1,0 1,0 0,0 0,1 0,-1 0,0-1,0 1,0 0,1 0,-1 0,0 0,0 0,1 0,-1 0,0-1,1 1,-1 0,0 0,0 0,1 0,-24-22,21 20,-104-100,97 88,5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5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103 698,'-7'32,"1"0,2 1,1 0,2-1,1 1,2 0,1 0,7 30,-10-57,1 0,0 0,0 0,0 0,1 0,0 0,0-1,1 1,0 0,0-1,0 0,0 0,1 0,0 0,0-1,0 1,0-1,1 0,0 0,0-1,0 1,0-1,1 0,-1 0,1-1,-1 0,1 0,0 0,0-1,0 0,0 0,0 0,0-1,0 0,1 0,-1 0,3-1,15-7,0-1,0-1,-1-1,0 0,-1-2,0-1,-1-1,0 0,-2-2,0 0,6-9,9-11,-1-2,-2-1,-2-1,-2-2,-2-1,-2-1,-1 0,-3-2,-2-1,4-20,-9 22,-3-1,-2 0,-2-1,-2 1,-2-1,-4-43,3 84,0 0,-1 0,1 1,-1-1,0 0,-1 0,0 1,0-1,0 1,-1 0,0 0,0 0,0 0,-1 0,0 0,0 1,-3-3,4 8,-1 0,1 0,0 0,0 0,0 1,-1-1,1 1,0 0,0 0,0 0,0 0,0 1,1-1,-1 1,0 0,0-1,1 1,0 1,-1-1,1 0,0 0,0 1,0-1,0 1,0 0,1 0,-1-1,1 1,0 0,0 0,0 0,0 1,0-3,-23 51,1 2,3 0,2 1,3 1,2 1,2 0,3 0,1 40,1 28,5 0,6 0,5-1,5 0,19 61,-25-145,-2 1,-1-1,-3 1,-1 1,-2-1,-2 0,-1 0,-3 0,-1-1,-8 26,13-59,1 0,-1 0,0 0,0-1,-1 1,0-1,0 0,0 0,-1 0,0 0,0-1,0 1,-1-1,0 0,0 0,0-1,-1 1,0-1,0-1,0 1,0-1,0 0,0 0,-1-1,0 1,1-2,-1 1,0-1,0 0,0 0,0-1,0 0,0 0,0 0,0-1,1-1,-1 1,0-1,-4-1,4-1,1 1,0-1,1 0,-1-1,0 0,1 0,0 0,1 0,-1-1,1 1,0-1,0 0,0-1,1 1,0-1,-2-6,-2-10</inkml:trace>
  <inkml:trace contextRef="#ctx0" brushRef="#br0" timeOffset="329.962">17 76,'-4'5,"-3"6,1 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55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654 367,'-367'-122,"363"119,0 1,0 0,0 0,0 1,-1-1,1 1,-1 0,1 0,-1 0,1 1,-1-1,1 1,-1 1,0-1,1 0,-1 1,1 0,-1 0,1 0,0 1,-1 0,1-1,0 1,0 1,0-1,0 1,1-1,-1 1,1 0,-1 1,1-1,0 0,0 1,1 0,-2 1,-4 9,0 1,2 0,-1 0,2 1,0 0,1 0,0 0,1 1,1 3,1-13,0 0,1 1,0-1,1 1,0-1,0 0,0 1,1-1,0 0,0 0,1 0,0 0,0 0,1-1,0 0,0 1,0-1,1-1,0 1,0-1,2 3,2-1,1 0,-1-1,1 0,0 0,1-1,-1 0,1-1,0 0,0-1,0 0,1 0,-1-2,1 1,-1-1,1-1,-12 0,-1 1,1-1,0 1,-1-1,1 1,0 0,0-1,-1 1,1-1,0 1,0 0,0-1,0 1,0-1,0 1,0 0,0-1,0 1,0 0,0-1,0 1,1-1,-1 1,0 0,0-1,1 1,-1-1,0 1,1-1,-1 1,0-1,1 1,-1-1,1 1,-1-1,1 0,-1 1,1-1,-1 1,1-1,-1 0,1 0,-1 1,1-1,0 0,-1 0,1 0,-1 0,1 0,0 0,-1 0,1 0,0 0,-1 0,1 0,-1 0,1 0,0 0,-1-1,1 1,-1 0,1 0,0-1,-242 176,233-167,0 0,0 1,0 0,1 0,0 0,1 1,0 0,1 0,0 1,0-1,1 1,1 0,0 1,0-1,1 0,1 1,0-1,0 4,0-8,0 1,1-1,0 1,1 0,-1-1,1 1,1-1,0 1,0-1,0 0,1 0,0 0,0 0,1 0,-1-1,2 1,-1-1,1 0,0 0,0-1,0 1,1-1,0 0,0-1,0 1,7 2,-1 0,0-2,1 1,0-1,0-1,0-1,0 1,0-2,1 0,-1-1,1 0,-1-1,1 0,12-3,-13 1,-6 2,0-1,0 0,0 0,0-1,0 1,-1-2,1 1,0-1,-1 0,0 0,0 0,0-1,0 0,0 0,-1-1,0 0,0 0,0 0,4-11</inkml:trace>
  <inkml:trace contextRef="#ctx0" brushRef="#br0" timeOffset="486.982">259 0,'-22'57,"13"190,11-155,-3 455,-26-221,-1-73,28-174,0-67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00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1,'-30'-1,"1"2,-1 1,1 1,0 2,0 0,0 2,-9 5,-286 119,273-103,52-26,0 0,1 0,-1 0,0 0,1 0,-1-1,1 1,0-1,-1 1,1-1,0 1,0-1,0 0,0 0,0 0,0 0,0-1,1 1,-1 0,0-1,0 0,1 1,-1-1,0 0,0 0,1 0,140 16,84 12,-226-28,0 0,0-1,0 1,0 0,0 0,0 0,0 0,-1 0,1 1,0-1,0 0,0 0,0 1,0-1,0 0,0 1,0-1,-1 1,1-1,0 1,0 0,0-1,-1 1,1 0,0-1,-1 1,1 0,-1 0,1 0,-1-1,1 1,-1 0,0 0,1 0,-1 0,0 0,0 0,0 0,0 0,1 0,-1 0,-1 0,1 0,0 0,0 0,0 0,0 0,-1-1,1 1,0 0,-1 0,1 0,-1 0,1 0,-1-1,1 1,-1 0,0 0,1-1,-1 1,0 0,-18 16,-1-1,-1 0,-1-1,0-2,-1 0,-13 5,-102 55,63-24,-130 103,203-150,-1 0,1 0,-1 1,1-1,0 1,0 0,0-1,0 1,0 0,1 0,-1 0,1 0,0 1,0-1,0 0,0 0,1 1,-1-1,1 1,0-1,0 0,0 1,0-1,1 0,-1 1,1-1,0 0,0 1,0-1,0 0,1 0,-1 0,1 0,0 0,0 0,0-1,0 1,1-1,-1 1,0-1,3 2,11 2,-1-1,1-1,0 0,0-1,0-1,0-1,0 0,0-1,0 0,1-2,-1 0,0 0,0-2,-1 0,6-3,19-1,197-40,-213 47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00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0 224,'284'-30,"-177"26,-106 4,0 0,0-1,0 1,-1 0,1-1,0 1,0 0,0-1,-1 1,1-1,0 1,0-1,-1 1,1-1,0 0,-1 1,1-1,-1 0,1 0,-1 1,1-1,-1 0,0 0,1 0,-1 0,0 1,0-1,1 0,-1 0,0 0,0 0,0 0,0 0,0 0,0 0,-1 1,1-1,0 0,0 0,-1 0,1 0,0 0,-1 1,1-1,-1 0,1 0,-1 1,1-1,-1 0,-30-36,30 36,-134-102,124 95,5 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03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0 830,'8'-52,"1"1,3 1,2 0,3 0,1 2,3 0,1 1,3 1,1 2,28-35,94-116,-86 125,-61 71,0-1,0 1,0-1,0 1,0 0,0-1,0 1,0 0,0 0,0 0,0 0,0-1,-1 1,1 1,0-1,-1 0,1 0,-1 0,1 0,-1 0,0 0,1 1,-1-1,0 0,0 0,0 0,0 1,0-1,0 0,0 0,0 0,-1 1,2 0,0 135,-3-114,1 0,1 0,0 0,2 0,1 0,1-1,0 1,2-1,1 0,0 0,10 17,-13-30,-3-7,-1 0,1 0,-1 0,1 0,0 0,-1 0,1 0,0 0,0 0,0 0,1 0,-1-1,0 1,1 0,-1-1,1 1,0-1,-1 0,1 1,0-1,0 0,0 0,0 0,0 0,0-1,0 1,0 0,0-1,0 1,0-1,1 0,-1 0,0 0,0 0,0 0,0 0,1-1,-1 1,0-1,0 0,9-9,0-1,-1-1,0 1,-1-2,0 0,-1 0,0 0,2-9,7-7,163-240,-180 268,0 0,0-1,0 1,0 0,0 0,1 0,-1-1,0 1,1 0,-1 0,1 0,-1 0,1 0,0 0,-1 0,1 0,0 0,0 0,0 0,0 0,0 1,0-1,0 0,0 1,0-1,0 0,0 1,0-1,0 1,0 0,1-1,-1 1,0 0,0 0,1 0,-1 0,0 0,0 0,0 0,1 0,-1 0,0 1,0-1,0 1,1-1,-1 0,0 1,0 0,0-1,0 1,1 0,4 123,-8-84,1 331,1-356,1 0,1 0,0 1,1-1,1-1,0 1,1 0,0-1,5 8,-9-21,-1 0,0 0,1 0,-1 0,1-1,-1 1,1 0,-1 0,1 0,0-1,-1 1,1 0,0 0,0-1,-1 1,1-1,0 1,0-1,0 1,0-1,0 1,-1-1,1 0,0 0,0 1,0-1,0 0,0 0,0 0,0 0,0 0,0 0,0 0,0-1,0 1,0 0,0 0,0-1,0 1,0-1,0 1,0 0,-1-1,1 0,0 1,0-1,-1 0,1 1,0-1,-1 0,1 0,0 1,-1-1,1 0,-1 0,13-13</inkml:trace>
  <inkml:trace contextRef="#ctx0" brushRef="#br0" timeOffset="384.515">1243 632,'-11'137,"11"-131,0-1,0 0,1 1,0-1,0 0,0 0,1 0,0 0,0 0,0 0,0 0,1 0,0-1,0 1,0-1,0 0,1 0,0 0,0-1,0 1,0-1,0 0,5 3,-3-6,0 0,-1 0,1 0,0-1,-1 1,1-1,0-1,-1 1,1-1,-1 0,0 0,0-1,0 0,0 1,0-2,0 1,-1 0,1-1,-1 0,0 0,0 0,-1-1,1 1,-1-1,0 0,0 0,-1 0,1 0,-1-1,0 1,-1 0,1-1,0-5,0 6,-1-1,0 0,0 0,-1 1,1-1,-1 0,-1 0,1 0,-1 0,0 1,0-1,-1 0,1 1,-1-1,0 1,-1-1,0 1,1 0,-2 0,1 0,0 0,-1 1,0 0,0-1,0 1,-1 1,-2-3,-15-6</inkml:trace>
  <inkml:trace contextRef="#ctx0" brushRef="#br0" timeOffset="1003.925">1610 293,'24'0,"27"0,9-4,0-3,-5 1,-8 1,-7 2,-6-4,-3-1,-2 2,-2 1,0 1,-1 2,2 1,-1 1,-4 0</inkml:trace>
  <inkml:trace contextRef="#ctx0" brushRef="#br0" timeOffset="1253.032">1722 547,'43'0,"39"-5,9-1,-5 0,-13 1,-14 2,-12 1,-9 1,-11-5,-11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06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0 216,'98'-15,"0"5,1 5,76 5,-162 0,63 6,-75-6,-1 0,1 0,-1 0,1 0,-1 0,1 0,-1 0,1 0,-1-1,1 1,-1 0,1 0,-1-1,1 1,-1 0,1 0,-1-1,1 1,-1-1,0 1,1 0,-1-1,0 1,1-1,-1 1,0-1,1 1,-1-1,0 1,0-1,0 1,0-1,0 1,1-1,-1 1,0-1,0 1,0-1,0 0,0 1,-1-1,1 1,0-1,0 1,0-1,0 1,-1-1,1 1,0-1,0 1,-1-1,1 1,0 0,-1-1,1 1,0-1,-1 1,1 0,-1-1,1 1,-1 0,1-1,-1 1,1 0,-1 0,1 0,-31-27,-163-77,148 78,28 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9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1 205,'34'-13,"2"2,0 1,0 1,0 2,1 2,0 2,0 1,1 1,34 5,-17-3,-32 0,1 2,0 0,-1 2,0 0,0 2,-1 1,13 5,-66-47,-104-69,76 60,44 29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04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0,'-28'9,"1"2,0 0,0 2,1 1,1 0,0 2,1 1,1 2,1 0,0 1,2 0,-2 5,14-14,1 0,0 0,1 0,1 1,-1 0,2 0,0 1,0-1,1 1,1 0,0 0,1 0,0 0,1 0,0 0,1 0,1 0,2 7,-3-11,1 0,1-1,0 1,0-1,1 0,-1 1,2-1,-1-1,1 1,1-1,-1 0,1 0,0 0,1-1,0 0,0 0,0-1,0 0,1 0,0-1,0 0,0 0,1-1,-1 0,1 0,7 0,11 0,0-1,-1-1,1-2,0 0,-1-2,1-1,-1-1,0-2,0 0,-1-1,0-2,0-1,-1-1,-1 0,0-2,-1-1,0-1,-1 0,10-12,-23 22,-1 0,0-1,0 0,0 0,-1 0,0 0,-1-1,0 0,0-1,0 1,-1-1,0 0,-1 0,0 0,-1 0,1 0,-2-1,1 1,-2-1,1 0,-1 1,0-1,-1 1,0-1,-1 1,0-1,0 1,-1 0,0 0,-1 0,0 0,-2-2,-86-62,61 55</inkml:trace>
  <inkml:trace contextRef="#ctx0" brushRef="#br0" timeOffset="263.452">0 395,'223'-19,"199"10,-33-20,-121 1,-245 28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5:54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85 395,'33'-29,"1"1,2 2,0 1,2 2,1 1,5 0,-42 21,1-1,0 0,0 1,0-1,0 1,0 0,0 0,0 0,1 0,-1 1,0-1,0 1,1 0,-1 0,0 0,1 0,-1 0,0 1,0 0,0-1,1 1,-1 1,0-1,0 0,0 1,0-1,-1 1,1 0,0 0,-1 0,1 0,-1 1,0-1,0 1,1-1,-2 1,1 0,0-1,0 2,9 22,-1 0,-1 1,-2 0,0 0,-2 1,-1 0,-1-1,-2 1,0 0,-2 0,-3 17,2 16,-1-8,-3 0,-2 0,-3-1,-1 0,-3-1,-3-1,-1 0,-5 4,167-356,74-36,-209 326,0 1,1 0,0 0,1 1,0 0,1 1,0 0,0 1,8-4,-18 11,1 1,0-1,0 1,0 0,-1-1,1 1,0 0,0 0,0 0,-1 0,1 0,0 1,0-1,0 1,-1-1,1 1,0-1,-1 1,1 0,0 0,-1 0,1 0,-1 0,1 0,-1 0,0 1,1-1,-1 0,0 1,0-1,0 1,0-1,0 1,0 0,-1-1,1 1,0 1,17 68,-18-39,-1 0,-2 0,-1 0,-1 0,-10 28,-4 34,3-19,-6 77,21-152,1 1,0-1,0 1,-1-1,1 1,0-1,0 1,0 0,0-1,0 1,0-1,0 1,0 0,0-1,0 1,0-1,0 1,0 0,0-1,0 1,1-1,-1 1,0-1,0 1,1-1,-1 1,0-1,1 1,-1-1,1 1,-1-1,1 1,-1-1,0 0,1 1,0-1,-1 0,1 0,-1 1,1-1,-1 0,1 0,-1 0,1 1,0-1,-1 0,1 0,-1 0,1 0,0 0,-1 0,1 0,-1-1,1 1,0 0,-1 0,1 0,-1-1,1 1,-1 0,1 0,-1-1,1 1,-1-1,1 1,32-35,-29 30,239-358,-28 104,-215 259,0-1,0 1,0-1,0 1,0-1,0 1,0-1,1 1,-1-1,0 1,0-1,1 1,-1-1,0 1,0 0,1-1,-1 1,0-1,1 1,-1 0,1-1,-1 1,1 0,-1 0,0-1,1 1,-1 0,1 0,-1 0,1 0,-1 0,1-1,-1 1,1 0,-1 0,1 0,-1 0,1 0,-1 1,1-1,-1 0,1 0,-1 0,1 0,-1 0,1 1,-1-1,1 0,-1 0,0 1,1-1,-1 0,1 1,-1-1,0 1,1-1,-1 0,0 1,0-1,1 1,-1-1,0 1,0-1,1 1,0 37,-1-31,-62 340,63-177,15-146,-4-25</inkml:trace>
  <inkml:trace contextRef="#ctx0" brushRef="#br0" timeOffset="511.452">2117 536,'-6'-7,"1"0,-1 0,0 1,-1 0,0 0,0 0,0 1,-1 0,1 0,-1 1,0 0,-1 0,1 1,-1 0,1 1,-1 0,0 0,0 1,0 0,0 0,0 1,0 0,0 1,0 0,0 0,0 1,1 0,-1 1,1 0,-1 0,1 1,0 0,0 0,0 1,1 0,0 0,0 1,-4 4,-2 3,0 0,0 1,1 1,1 0,1 0,0 1,1 1,1-1,0 1,1 1,1 0,1 0,1 0,0 0,1 0,0 8,4-21,-1 0,1 0,0 0,0 0,0 0,1-1,0 1,0 0,0-1,0 1,1-1,0 1,0-1,0 0,0-1,1 1,-1 0,1-1,0 0,0 0,0 0,0 0,1-1,-1 1,1-1,0 0,0-1,-1 1,1-1,0 0,0 0,0 0,0-1,0 0,1 0,-1 0,0-1,0 1,2-2,17-6,0-1,-1-1,-1-1,0-1,0-1,-1-1,-1-1,0 0,-1-2,-1 0,-1-1,0-1,-1-1,7-12,-19 27,113-118,-117 123,0 1,0-1,0 1,0 0,0-1,0 1,1-1,-1 1,0-1,0 1,0-1,1 1,-1-1,0 0,0 1,1-1,-1 1,0-1,1 0,-1 1,1-1,-1 0,1 1,-1-1,0 0,1 0,-1 1,1-1,-1 0,1 0,-1 0,1 0,-1 1,1-1,-1 0,1 0,-1 0,1 0,0 0,-1 0,1-1,-1 1,1 0,-1 0,1 0,-1 0,1-1,-1 1,0 0,1 0,-1-1,1 1,-1 0,1-1,-1 1,0 0,1-1,-1 1,0-1,1 1,-1-1,0 1,0-1,0 1,1-1,-1 1,0-1,0 1,0-1,0 1,-3 40,-34 70,28-88,1 0,0 1,2-1,1 2,0-1,0 23,4-43,1 0,0 0,1 0,-1 0,1 0,-1 0,1 0,0 0,0 0,0 0,0-1,0 1,1 0,-1-1,1 1,0-1,0 1,0-1,0 0,0 0,1 0,-1 0,0 0,1 0,0-1,-1 1,1-1,0 0,0 0,-1 0,1 0,0 0,0 0,0-1,0 0,0 0,0 1,0-2,1 1,-1 0,0-1,0 1,0-1,-1 0,1 0,0 0,0 0,0 0,1-2,21-8</inkml:trace>
  <inkml:trace contextRef="#ctx0" brushRef="#br0" timeOffset="931.287">2936 480,'-26'0,"0"2,0 1,1 0,-1 2,1 2,0 0,0 1,1 1,-9 6,30-14,0 0,1 0,-1 0,0 0,1 0,-1 1,1-1,0 1,0 0,-1 0,1-1,0 1,0 1,1-1,-1 0,0 0,1 1,-1-1,1 1,0-1,0 1,0 0,0-1,0 1,1 0,-1-1,1 1,-1 0,1 0,0 0,0 0,1-1,-1 1,1 0,-1 0,1 0,0-1,0 1,0-1,0 1,0 0,1-1,-1 0,1 1,0-1,-1 0,1 0,0 0,0 0,1 0,-1 0,41 27,-38-27,0 0,0 0,0 0,0 0,-1 1,1 0,-1 0,0 0,0 0,0 1,0-1,0 1,-1 0,0 0,0 0,0 1,0-1,-1 1,1 0,-1 0,0 0,-1 0,1 0,-1 0,0 0,0 0,-1 0,0 1,0-1,0 0,0 0,-1 1,0-1,0 1,-6 8,0-1,-1 0,0 0,-1-1,-1 0,0 0,0-1,-1-1,-1 0,0 0,0-1,-1-1,0 0,0-1,-6 3,-41-1,58-10,1 1,0 0,0-1,0 1,-1-1,1 0,0 1,0-1,0 0,0 1,0-1,0 0,0 0,1 0,-1 0,0 0,0 0,1 0,-1 0,0 0,1 0,-1-1,1 1,0 0,-1 0,1-1,0 1,0 0,-1 0,1-1,0 1,1 0,-1 0,0-1,0 1,0 0,1 0,-1-1,1 1,-1 0,1 0,-1 0,1 0,0 0,-1 0,1-1,12-23,3 1</inkml:trace>
  <inkml:trace contextRef="#ctx0" brushRef="#br0" timeOffset="1347.31">3444 480,'-4'-3,"1"1,0 0,-1 0,0 0,1 0,-1 1,0-1,0 1,0 0,0 0,0 0,0 1,0 0,0-1,0 1,0 1,0-1,0 1,0-1,0 1,0 0,-1 1,0-2,0 1,0-1,1 1,-1 0,1 1,-1-1,1 1,-1 0,1 0,0 0,0 0,0 1,0 0,0 0,1 0,-1 0,1 0,0 1,0-1,0 1,0 0,1 0,0 0,-1 0,1 1,1-1,-1 1,1-1,0 1,-1 1,5-2,-1 0,1 0,0 0,0 0,0 0,0-1,1 0,-1 1,1-1,0 0,0-1,0 1,1-1,-1 0,0 0,1 0,-1-1,1 1,0-1,0 0,0 0,12 5,-12-6,0 1,1 1,-1-1,0 1,0-1,0 2,0-1,-1 0,1 1,-1 0,1 0,-1 0,0 1,0-1,0 1,-1 0,1 0,-1 1,0-1,0 0,-1 1,1 0,-1 0,0 0,0 0,-1 0,1 0,-1 0,0 1,-1-1,1 0,-1 0,0 1,0-1,-1 0,0 1,-5 6,-1 0,-1 0,0 0,0-1,-1 0,-1-1,1 0,-2-1,1 0,-2 0,1-1,-1-1,0 0,0 0,-1-1,-3 0,-46 29,-84 19,123-49</inkml:trace>
  <inkml:trace contextRef="#ctx0" brushRef="#br0" timeOffset="2233.358">4545 565,'1'-2,"0"0,0 1,0-1,-1 0,1 0,0 0,-1 0,1 0,-1 0,0-1,1 1,-1 0,0 0,0 0,-1 0,1 0,0 0,-1 0,1 0,-1 0,0 0,1 0,-1 0,0 0,0 0,0 0,-1 1,1-1,0 0,-1 1,1-1,-1 1,1 0,-1-1,0 1,1 0,-1 0,0 0,0 0,0 0,-85-10,69 15,1 1,0 0,0 1,0 1,1 1,-1 0,2 2,0-1,0 2,0 0,-3 5,13-12,0 1,1 0,0 0,0 0,0 1,1-1,-1 1,1 0,0 0,1 0,0 0,0 1,0-1,1 0,0 1,0-1,0 1,1 0,0-1,0 1,1-1,0 1,0-1,1 1,-1-1,1 1,1-1,-1 0,1 0,0 0,1-1,-1 1,1-1,0 0,0 1,1-2,-1 1,1-1,0 1,1-1,-1-1,3 2,13 7,1 0,0-2,1 0,0-2,1 0,0-2,0-1,0 0,1-2,-1-1,1-1,0-1,-1-1,2-1,54-16,-60 13</inkml:trace>
  <inkml:trace contextRef="#ctx0" brushRef="#br0" timeOffset="2649.082">4968 762,'43'-11,"0"-3,0-2,-2-1,0-2,-1-2,11-10,28-43,-77 72,-1-1,1 1,-1 0,1-1,-1 1,0-1,0 0,0 1,0-1,-1 0,1 0,-1 1,0-1,1 0,-1 0,-1 0,1 1,0-1,-1 0,1 0,-1 1,0-1,0 0,0 1,0-1,0 1,-1-1,1 1,-1-1,1 1,-1 0,0 0,0 0,0 0,0 0,-2-1,-3-2,0 1,0 0,0 0,-1 0,0 1,0 0,0 1,0 0,0 0,0 0,0 1,-1 0,1 1,0 0,-1 0,1 1,0 0,-1 1,1-1,0 1,-7 4,0-1,1 0,0 1,0 1,1 1,0 0,0 0,1 1,0 1,1 0,0 0,-7 10,8-7,0 0,1 1,1 0,0 0,0 1,2 0,0 0,1 1,0-1,1 1,1 2,2-12,0 0,0 0,1 1,0-1,0 0,1 0,0 1,0-1,0 0,1 0,-1 0,2 0,-1 0,1-1,-1 1,2-1,-1 0,0 1,1-1,0-1,0 1,1-1,-1 1,1-1,0-1,0 1,1-1,-1 1,6 1,7 1,0-1,0 0,0-1,1-2,-1 0,1 0,-1-2,1 0,17-3,3 1,-18 2,1-2,-1-1,0 0,1-2,-2 0,12-6,-7 1</inkml:trace>
  <inkml:trace contextRef="#ctx0" brushRef="#br0" timeOffset="3133.42">5532 932,'58'-109,"-37"66,1 2,2 0,2 2,2 1,20-22,-48 59,0-1,1 1,-1 0,1 0,-1 0,1-1,-1 1,1 0,0 0,0 0,-1 0,1 0,0 0,0 0,0 0,0 1,0-1,0 0,0 1,0-1,1 0,-1 1,0-1,0 1,0 0,1-1,-1 1,0 0,0 0,1 0,-1 0,0 0,1 0,-1 0,0 0,0 0,1 1,-1-1,0 1,0-1,0 1,1-1,-1 1,0-1,0 1,0 0,0 0,0 0,0-1,0 1,0 0,-1 0,1 0,0 1,-1-1,1 0,0 0,-1 0,1 0,-1 2,2 95,-3-89,-1 0,1 1,1-1,0 0,0 0,1 1,0-1,0 0,1 0,1 0,-1 0,1-1,1 1,0-1,0 1,0-1,5 5,-6-9,-1 0,1-1,0 1,1-1,-1 0,0 0,1 0,0 0,0-1,-1 1,2-1,-1 0,0 0,0-1,0 1,1-1,-1 0,1 0,-1 0,1-1,0 0,-1 0,1 0,-1 0,1-1,-1 1,1-1,-1 0,1-1,-1 1,0-1,1 0,-1 0,0 0,19-15,-1 0,0-1,-1-1,-1-1,-1-1,-1-1,-1 0,-1-1,-1-1,-1-1,4-10,40-82,-49 96</inkml:trace>
  <inkml:trace contextRef="#ctx0" brushRef="#br0" timeOffset="3483.9">6774 1,'0'18,"1"54,-4 0,-3 0,-4 7,-12 225,4-112,18-180</inkml:trace>
  <inkml:trace contextRef="#ctx0" brushRef="#br0" timeOffset="3728.463">6379 452,'43'-5,"29"-1,12 0,-5 1,-5 2,-10 1,-12 0,-10 2,-6 0,-6 0,-2 0,-2 1,0-1,-5 0</inkml:trace>
  <inkml:trace contextRef="#ctx0" brushRef="#br0" timeOffset="4482.321">7225 536,'16'-11,"0"0,-1-1,-1-1,0 0,-1-1,0 0,-1-1,0-1,-2 0,0 0,0-1,1-8,-10 24,0-1,0 0,-1 1,1-1,0 0,-1 0,0 0,1 0,-1 0,0 1,0-1,0 0,0 0,0 0,0 0,-1 0,1 0,-1 0,1 1,-1-1,0 0,0 0,0 1,1-1,-2 1,1-1,0 0,0 1,0 0,-1-1,1 1,-1 0,1 0,-1 0,1 0,-1 0,0 0,0 0,1 0,-1 1,0-1,0 1,0-1,1 1,-1 0,0 0,-1 0,-91 10,77-3,1 1,0 1,0 0,0 1,1 0,1 2,0-1,1 2,0 0,1 0,0 2,1-1,0 1,2 1,0-1,0 2,2-1,0 1,1 0,0 3,4-14,1 1,0-1,0 0,0 0,1 0,0 1,0-1,1 0,0 0,0 1,0-1,1 0,0 0,0 0,1-1,-1 1,1 0,0-1,1 0,0 0,-1 0,1 0,1 0,-1-1,1 0,0 0,0 0,0 0,1-1,8 6,0 0,1-2,0 0,0 0,1-2,-1 0,1 0,1-2,-1 0,12 0,4-3,1-1,0-1,-1-2,0-2,0-1,0-1,-1-2,0-1,-1-1,0-2,-1-1,-1-1,0-1,0-3,1 1,-2-1,0-1,-2-1,0-2,-2 0,0-2,-2 0,-1-2,-1 0,-1-1,5-15,-21 40,0 0,-1 0,0 0,0 0,0 0,0 0,0-1,-1 1,0 0,0 0,0-1,-1 1,1 0,-1-1,0 1,0 0,-1 0,1 0,-1 0,0 0,0 1,0-1,0 0,-1 1,0-1,1 1,-1 0,0 0,-1 0,1 0,0 1,-1-1,0 1,1 0,-1 0,0 0,0 1,0-1,0 1,0 0,-1 0,1 1,0-1,0 1,-1 0,0 0,-13 1,1 0,-1 2,1 0,0 1,0 0,1 2,-1 0,1 1,0 0,1 1,0 1,0 1,1 0,-5 4,15-11,0 0,-1-1,1 1,1 1,-1-1,0 1,1-1,0 1,-1 0,2 0,-1 0,0 1,1-1,0 1,0-1,0 1,1 0,-1 0,1 0,0 0,1 0,-1 0,1 0,0 0,0 0,0 0,1 0,0 0,0 0,0 0,1-1,-1 1,1 0,0-1,1 1,-1-1,1 1,2 2,10 5,0-1,1-1,0 0,1-1,0-1,0 0,1-2,0 0,0 0,9 0,36 13,-51-17,0 1,0 0,0 1,0 1,-1 0,1 0,-1 1,-1 0,1 1,-1 0,0 1,-1 0,0 1,0 0,-1 0,0 1,0 0,-1 0,-1 1,1-1,-2 2,0-1,3 8,-8-8,0 1,0 0,-1-1,0 1,-1-1,0 1,-1-1,0 0,-1 0,-3 7,-7 22,14-38,-1-1,0 1,1-1,0 1,-1 0,1-1,0 1,0 0,0-1,0 1,0 0,0-1,0 1,1 0,-1-1,1 1,-1 0,1-1,0 1,-1-1,1 1,0-1,0 0,0 1,0-1,0 0,0 1,1-1,-1 0,0 0,1 0,-1 0,0 0,1-1,-1 1,1 0,0-1,-1 1,1-1,-1 1,1-1,0 0,0 0,18 4</inkml:trace>
  <inkml:trace contextRef="#ctx0" brushRef="#br0" timeOffset="9251.708">1 1383,'1'-1,"0"0,0 0,1 0,-1 0,0 0,1 0,-1 0,1 1,-1-1,1 1,0-1,-1 1,1-1,-1 1,1 0,0 0,-1 0,1 0,0 0,-1 0,1 0,0 0,-1 1,1-1,-1 1,1-1,0 1,-1 0,1-1,-1 1,0 0,1 0,-1 0,0 0,1 1,123 45,-95-42,1-1,-1-1,0-2,1-1,-1-1,0-2,1-1,8-3,99-9,-136 16,35-2,-1 1,0 2,0 1,0 2,4 3,21 2,0-2,0-3,0-2,44-5,7 1,255 1,-124-27,399 29,-317-31,-118 31,-80 2,0-6,19-8,233-4,-159 12,154-25,-3 18,41-5,-141 12,20-24,57 15,-257 3,0 3,67 6,66-2,69-27,10 1,449 29,-555-29,-113 26,-60 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5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1 340,'482'0,"-339"25,-45-5,-97-21,0-1,0 1,0 0,0-1,-1 1,1-1,0 1,-1-1,1 0,-1 1,1-1,-1 1,0-1,0 0,0 1,0-1,0 0,0 1,0-1,-1 0,1 1,0-1,-1 1,0-1,1 1,-1-1,0 1,1-1,-1 1,0 0,0-1,0 1,-1 0,1 0,0 0,0-1,-1 1,1 1,0-1,-1 0,1 0,-1 0,-1-3,-143-113,138 104,5 2</inkml:trace>
  <inkml:trace contextRef="#ctx0" brushRef="#br0" timeOffset="839.482">1 0,'7'5,"0"-1,0-1,0 1,1-1,-1-1,1 1,0-1,0 0,0-1,0 0,0-1,0 1,0-1,8-1,-1 1,554-1,-563 1,-4 0,1-1,-1 1,1-1,-1 1,1 0,-1 0,1 0,-1 1,1-1,-1 0,1 1,-1 0,0 0,1-1,-1 1,0 1,1-1,-1 0,0 1,0-1,0 1,0-1,0 1,-1 0,1 0,1 1,-3 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1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37,'4'-3,"1"-1,-1 0,1 1,0 0,-1 0,1 0,1 1,-1 0,0 0,1 0,-1 0,1 1,-1 0,1 0,-1 1,1-1,0 1,-1 0,1 1,0-1,-1 1,1 1,0-1,-1 1,0-1,1 2,-1-1,0 0,0 1,0 0,-1 0,1 1,-1-1,1 1,2 4,2 12,-1 1,-1 0,-1 0,-1 1,-1-1,-1 1,0 0,-2 0,-1 0,0 1,-2-1,-2 13,-2 10,-1-1,-3 1,-1-2,-3 0,-1 0,-2-1,-2-1,-1-1,-12 15,5-24,23-65,84-156,-38 113,2 2,4 2,3 2,18-16,-63 78,1 0,0 1,1 0,0 0,0 0,1 1,0 1,0-1,0 1,1 1,0 0,0 0,1 1,-1 0,1 1,0 0,0 1,10-1,-18 3,0 1,0-1,0 1,0-1,0 1,-1 0,1 1,0-1,0 0,-1 1,1-1,-1 1,1 0,-1 0,1 0,-1 0,0 0,0 0,0 1,-1-1,1 1,0-1,-1 1,0 0,1 0,-1-1,0 3,18 83,-35 74,9-124,-23 107,11-72,49-114,19-47,9-18,4 3,17-15,-70 106,0 0,0 1,1 0,0 1,1 0,0 1,1 0,0 1,0 0,1 1,4-2,-15 9,0-1,1 0,-1 0,0 1,1 0,-1-1,1 1,-1 0,1 0,-1 0,0 0,1 1,-1-1,1 1,-1-1,0 1,1 0,-1 0,0 0,0 0,0 1,0-1,0 0,0 1,0-1,0 1,0 0,-1 0,1 0,-1 0,1 0,-1 0,0 0,0 0,0 0,0 1,0-1,0 0,-1 1,1-1,-1 3,12 103,-34 123,20-222,0 2,-1-1,1 1,1-1,0 1,0 0,1 0,1 0,-1-1,2 1,1 7,20-5,-12-18</inkml:trace>
  <inkml:trace contextRef="#ctx0" brushRef="#br0" timeOffset="2902.252">1552 94,'-29'283,"31"-224,0-42,-1 0,-1 0,0-1,-1 1,-1 0,0-1,-2 1,0-1,0 0,-5 8,95-235,-67 178,6-12,2 1,1 2,3 0,1 2,19-17,-48 52,0 1,0 0,1-1,0 1,0 1,0-1,0 0,0 1,1 0,0 0,-1 0,1 1,0-1,0 1,1 0,-1 1,0-1,1 1,-1 0,0 1,1-1,-1 1,1 0,-1 0,1 1,-1 0,1 0,-1 0,1 0,-1 1,0 0,3 1,1 5,0-1,-1 1,0 0,0 1,-1 0,0 0,-1 1,1 0,-2 0,0 0,0 1,-1 0,2 6,-3-8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0,'731'0,"-732"0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59,'315'-47,"-77"36,-179 12,-47-1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20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814 152,'0'0,"-1"-1,1 1,-1 0,1 0,0-1,-1 1,1 0,-1-1,1 1,-1 0,1-1,0 1,-1-1,1 1,0-1,0 1,-1-1,1 1,0-1,0 1,0-1,-1 1,1-1,0 1,0-1,0 1,0-1,0 1,0-1,0 0,0 1,0-1,1 1,-1-1,0 1,0-1,0 1,1-1,-1 1,0-1,0 1,1-1,-1 1,0 0,1-1,-1 1,1 0,-1-1,0 1,1 0,-1-1,1 1,-1 0,1 0,0-1,-54-3,7 10,1 1,-1 3,2 1,-32 13,-86 21,130-39,-82 28,113-34,0 1,0-1,0 1,0 0,0-1,1 1,-1 0,0 0,0-1,1 1,-1 0,1 0,-1 0,1 0,-1 0,1 0,0 0,-1 0,1 0,0 0,0 0,0 0,-1 0,1 0,0 0,0 0,1 0,-1 0,0 0,0 0,0 0,1 0,-1 0,1 0,-1 0,1 0,-1 0,1 0,-1 0,1 0,0-1,-1 1,1 0,0 0,0-1,0 1,0 0,46 27,139-1,168-12,-348-15,49 8,-54-8,0 0,0 1,-1-1,1 1,0-1,0 1,-1-1,1 1,0-1,-1 1,1-1,-1 1,1 0,-1 0,1-1,-1 1,1 0,-1 0,0-1,1 1,-1 0,0 0,0 0,0 0,0 0,0-1,0 1,0 0,0 0,0 0,0 0,0 0,0-1,0 1,-1 0,1 0,0 0,-1-1,1 1,-1 0,1 0,-1-1,1 1,-1 0,1-1,-1 1,0 0,1-1,-1 1,0-1,1 1,-1-1,0 0,0 1,0-1,1 0,-1 1,0-1,0 0,0 0,0 0,-29 20,-1-1,0-2,-1-1,-1-1,-21 5,-14 7,-33 16,1 3,3 5,-59 43,149-91,0 1,0-1,1 1,0 1,0-1,0 1,0 0,1 0,0 1,0-1,0 1,1 1,0-1,0 0,1 1,-1 0,1 0,1 0,-1 0,1 0,1 1,-1-1,1 1,1-1,-1 1,1-1,0 1,1-1,0 1,1 2,2-4,1-1,-1 1,1-1,0 0,1-1,-1 1,1-1,0 0,0 0,0-1,1 0,-1 0,1-1,0 1,0-1,0-1,0 1,0-1,0-1,0 1,0-1,0 0,0-1,0 0,4-1,379-75,-364 74</inkml:trace>
  <inkml:trace contextRef="#ctx0" brushRef="#br0" timeOffset="795.561">955 1055,'18'-49,"3"1,1 1,2 1,2 0,3 3,1 0,2 2,2 1,1 1,35-28,-30 34,-31 24,1 1,0-1,0 2,1 0,0 0,0 0,0 2,9-4,-18 9,-1-1,1 1,0-1,-1 1,1 0,0 0,-1 0,1 0,0 0,0 0,-1 0,1 1,0-1,-1 1,1-1,0 1,-1-1,1 1,-1 0,1 0,-1 0,0 0,1 0,-1 0,0 0,0 0,1 1,-1-1,0 0,0 1,-1-1,1 1,0-1,0 1,-1 0,1-1,-1 1,1-1,-1 1,0 0,1 1,3 78,-4-71,-3 166,2-174,1 1,0 0,0-1,0 1,0 0,1-1,-1 1,1 0,-1-1,1 1,0-1,0 1,0-1,0 1,1-1,-1 0,1 0,-1 1,1-1,0 0,0 0,0-1,0 1,0 0,0-1,0 1,1-1,-1 0,1 0,-1 0,1 0,-1 0,1 0,-1-1,1 1,0-1,-1 0,1 1,0-1,-1-1,1 1,0 0,-1-1,1 1,0-1,-1 0,1 0,0 0,68-76,-47 44,132-150,-47 64,-109 118,0 1,0-1,0 1,1-1,-1 1,0-1,0 1,1-1,-1 1,0 0,1-1,-1 1,1 0,-1-1,0 1,1 0,-1-1,1 1,-1 0,1-1,-1 1,1 0,-1 0,1 0,-1 0,1 0,-1 0,1-1,-1 1,1 0,-1 0,1 1,-1-1,1 0,0 0,-1 0,1 0,-1 0,1 0,-1 1,1-1,-1 0,0 0,1 1,-1-1,1 0,-1 1,0-1,1 1,-1-1,0 0,1 1,-1-1,0 1,1-1,-1 1,0-1,0 1,0-1,1 1,-1-1,0 1,0-1,0 1,0-1,0 1,0-1,0 1,0-1,0 1,-8 45,6-36,-37 219,57-60,-1-84,-10-79</inkml:trace>
  <inkml:trace contextRef="#ctx0" brushRef="#br0" timeOffset="1028.246">2282 999,'-5'19,"-1"6</inkml:trace>
  <inkml:trace contextRef="#ctx0" brushRef="#br0" timeOffset="1193.539">2366 378,'0'10,"0"12,0 3</inkml:trace>
  <inkml:trace contextRef="#ctx0" brushRef="#br0" timeOffset="1711.347">2649 858,'0'163,"30"-307,-15 93,-5 14,1 1,1 0,2 1,1 1,2 0,2 1,1 1,9-11,-26 38,0 1,1-1,-1 0,1 1,0 0,0 0,1 0,-1 0,1 1,-1-1,1 1,0 0,1 1,-1-1,0 1,1 0,-1 1,1-1,0 1,-1 0,1 0,5 1,-8 2,1 1,-1 0,0 0,0 0,-1 1,1-1,-1 0,0 1,0 0,0 0,0-1,0 1,-1 0,0 0,0 0,0 1,0-1,-1 0,1 0,-1 0,0 1,-1-1,1 0,-1 0,0 1,1 0,0 17,-1-17,1 1,-1-1,1 1,1-1,-1 0,1 1,0-1,0 0,0 1,1-1,0 0,0 0,0 0,1 1,9 7</inkml:trace>
  <inkml:trace contextRef="#ctx0" brushRef="#br0" timeOffset="2250.175">2846 152,'41'10,"0"-2,1-2,-1-1,1-2,0-2,31-4,-26 2,-48 1,1-1,-1 1,0-1,1 1,-1-1,1 1,-1-1,0 0,1 1,0-1,-1 0,1 1,-1-1,1 0,0 0,-1 1,1-1,0 0,0 0,0 0,0 1,0-1,0 0,0 0,0 0,0 1,0-1,0 0,0 0,0 0,1 1,-1-1,0 0,1 0,-1 1,0-1,1 0,-1 1,1-1,-1 0,1 1,0-1,-1 1,1-1,-1 1,1-1,0 1,0-1,-1 1,1 0,0-1,0 1,-1 0,1 0,0 0,0-1,0 1,-1 0,1 0,0 0,0 0,-27-21,18 16,1 0,0-1,0 1,0-1,1-1,0 1,0-1,1 0,0-1,0 1,0-1,1 0,1 0,-3-5,4-6</inkml:trace>
  <inkml:trace contextRef="#ctx0" brushRef="#br0" timeOffset="2912.936">3241 914,'-4'2,"0"0,-1 0,1 1,0-1,1 1,-1 0,0 0,1 0,-1 0,1 1,0-1,0 1,1 0,-1 0,1 0,-2 4,2-5,-4 5,0 1,1 0,-1 0,2 0,-1 1,2 0,-1 0,1 0,1 0,-1 0,2 1,0-1,0 1,0-1,2 1,-1-1,1 1,1-1,0 0,1 4,-2-12,1 1,0-1,-1 1,1-1,0 0,0 0,0 0,0 0,1 0,-1 0,1 0,-1-1,1 1,-1-1,1 0,0 1,0-1,-1-1,1 1,0 0,0-1,0 1,0-1,0 0,0 0,0 0,0-1,0 1,0-1,0 1,0-1,-1 0,1 0,0 0,0 0,-1-1,1 1,-1-1,1 0,-1 0,0 1,0-1,1-1,-1 1,-1 0,1-1,1-1,6-13</inkml:trace>
  <inkml:trace contextRef="#ctx0" brushRef="#br0" timeOffset="3367.221">3439 604,'-4'0,"-3"0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0,'-10'24,"-7"13,-2 5,-2-5,-2-4,3-3,0-6,3-2,0-6,3 0,3-8,9-5,10-8,7-8,2-1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1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20 537,'-4'28,"-2"-3,2-1,2 1,0 0,1 0,1 0,2 0,0 0,2-1,1 3,-3-21,0-1,0 0,1 0,-1 0,1 0,0 0,1-1,-1 1,1-1,0 0,0 0,0 0,1-1,-1 1,1-1,0 0,0 0,0-1,0 0,1 0,-1 0,0 0,1-1,0 0,-1 0,1 0,-1-1,1 0,0 0,-1 0,1-1,0 0,-1 0,1 0,-1-1,1 0,-1 0,0 0,0-1,0 1,0-1,0-1,0 1,21-12,0-1,-1-1,-1-1,-1-1,0-1,-1-1,15-19,-10 13,-27 27,1 0,0-1,-1 1,1 0,0 0,-1 0,1 0,0 0,-1 0,1 0,0 0,-1 0,1 0,0 0,-1 0,1 1,0-1,-1 0,1 0,-1 1,1-1,0 0,-1 1,1-1,-1 1,1-1,-1 1,1-1,-1 1,1-1,-1 1,0-1,1 1,-1 0,0-1,1 1,-1-1,0 1,0 0,0-1,0 1,0 0,1-1,-1 1,0 0,0-1,-1 1,1 0,0-1,0 1,0 0,0-1,-1 1,1 6,1-1,-1 0,1 0,0 0,0-1,1 1,0 0,0 0,0-1,1 1,-1-1,1 0,1 1,-1-2,1 1,0 0,0-1,0 1,1-1,-1 0,1-1,0 1,0-1,0 0,1 0,-1-1,1 1,-1-1,1 0,4 0,-2 0,-1-1,1 0,-1-1,1 0,-1 0,1-1,-1 1,1-2,-1 1,0-1,0 0,1 0,-1-1,-1 0,1-1,0 1,-1-1,0 0,0-1,0 0,0 1,-1-2,1 1,-2-1,1 0,0 0,-1 0,0 0,1-4,53-94,-45 82</inkml:trace>
  <inkml:trace contextRef="#ctx0" brushRef="#br0" timeOffset="1255.142">1205 1,'0'17,"0"357,-29-114,29-258,0-1,0 1,-1 0,1-1,1 1,-1-1,0 1,0 0,1-1,-1 1,0-1,1 1,0-1,-1 1,1-1,0 0,0 1,0-1,0 0,0 1,0-1,0 0,0 0,0 0,0 0,1 0,-1 0,0 0,1-1,-1 1,1 0,-1-1,1 1,-1-1,1 0,0 1,-1-1,1 0,-1 0,1 0,0 0,-1 0,1 0,-1-1,1 1,-1 0,1-1,-1 1,1-1,-1 0,1 1,-1-1,1 0,-1 0,0 0,0 0,1 0,-1 0,0-1,110-91,-26 32,-83 62,0-1,-1 1,1 0,0 0,-1 0,1 0,-1 0,1 1,-1-1,0 0,1 1,-1-1,0 1,0-1,0 1,0 0,0 0,-1-1,1 1,0 0,-1 0,1 0,-1-1,0 1,1 0,-1 0,0 0,0 0,0 0,-1 0,1 0,0-1,-1 1,1 0,0 2,-1 1,0 1,1 0,0 0,0 0,1 0,-1-1,1 1,0 0,1-1,0 1,-1-1,2 1,-1-1,1 0,0 0,0 0,0 0,0 0,1-1,0 1,0-1,0 0,1 0,-1-1,1 0,0 1,0-1,0-1,0 1,3 0,6-2,1-1,-1-1,0 0,1-1,-1 0,0-1,0-1,-1 0,1-1,-1 0,0-1,0-1,0 0,-1-1,0 0,-1 0,0-2,0 1,-1-1,0-1,-1 0,1-2,35-87,-44 97,-1 1,1 0,-1-1,0 1,1-1,-1 1,0-1,0 1,-1-1,1 1,0 0,-1-1,0 1,1-1,-1 1,0 0,0-1,0 1,-1 0,1 0,0 0,-1 0,1 0,-1 0,0 1,0-1,0 0,0 1,0-1,0 1,0 0,0 0,0 0,-1 0,1 0,0 0,-1 1,1-1,-1 1,1-1,-3 1,-2 1,0 0,1 0,-1 0,0 1,1 0,-1 1,1 0,-1 0,1 0,0 0,0 1,1 0,-1 0,1 1,0 0,0-1,0 2,1-1,0 0,0 1,0 0,1 0,0 0,0 1,0-1,1 1,0-1,0 1,1 0,0-1,0 1,0 0,1 0,0 6,1-7,0 1,0-1,1 0,0 0,0 1,0-1,1 0,-1-1,2 1,-1 0,1-1,-1 0,1 0,1 0,-1 0,1-1,0 1,0-1,0 0,1-1,-1 1,1-1,0 0,0-1,0 1,0-1,0 0,5 0,4 2,0-1,0-1,1 0,-1-1,1 0,-1-1,1-1,-1-1,0 0,0-1,11-4,-2-1,-1-1,-1-1,1-2,-2 0,0-1,0-1,-1-1,-1-1,-1 0,0-1,-1-2,-1 1,0-2,-2 0,3-6,8-58,-24 82,-1 0,0-1,0 1,-1 0,1 0,0 0,-1 0,1-1,-1 1,0 0,0 0,0 0,0 0,0 0,0 0,0 1,-1-1,1 0,0 1,-1-1,0 1,1-1,-1 1,0 0,0-1,0 1,0 0,0 0,0 0,0 1,0-1,0 1,0-1,0 1,-1-1,1 1,-2 0,0 0,0-1,0 1,1 1,-1-1,0 0,0 1,0 0,0 0,0 0,1 0,-1 0,0 1,1 0,-1 0,1 0,0 0,0 0,0 1,0-1,0 1,0 0,1 0,-1 0,1 0,0 0,0 1,0-1,0 1,1-1,-1 1,1 0,0 0,0-1,0 1,1 0,-1 0,1 0,0 0,0 0,0 0,1 0,-1 0,1-1,1 3,4 0,1-1,1 0,-1-1,1 1,0-1,0-1,0 1,0-2,0 1,1-1,-1 0,1-1,6 1,-14-2,28 4,-25-5,0 1,0-1,0 1,0 0,0 0,0 0,0 0,0 1,0 0,0 0,0 0,0 0,0 1,0-1,-1 1,1 0,0 0,-1 0,0 1,1-1,-1 1,0 0,-1 0,1 0,0 0,-1 0,1 1,-1-1,0 1,0-1,-1 1,1 0,-1 0,0 0,0 0,0 0,0 0,-1 0,0 0,-11 56,8-51,0-1,0 1,1 0,1 1,-1-1,1 0,1 0,0 1,0-1,1 0,0 0,0 1,1-1,1 0,-1 0,1-1,1 1,1 1,6 4</inkml:trace>
  <inkml:trace contextRef="#ctx0" brushRef="#br0" timeOffset="2251.873">2644 650,'24'1,"-1"-2,1 0,0-2,-1 0,1-2,5-3,-22 6,-1 0,0 0,1-1,-1 0,-1 0,1-1,0 0,-1 0,0 0,0 0,0-1,0 0,-1 0,0 0,0-1,0 1,-1-1,1 0,-2 0,1 0,0-1,-1 1,-1 0,2-5,-2 9,1-1,-1 1,0-1,0 0,0 1,0-1,0 0,0 0,-1 0,0 0,1 0,-1 1,0-1,0 0,-1 0,1 0,-1 0,1 0,-1 0,0 1,0-1,0 0,0 0,-1 1,1-1,-1 1,0 0,1-1,-1 1,0 0,0 0,0 0,-1 0,1 0,0 1,-1-1,1 1,-1-1,0 1,1 0,-1 0,0 0,0 0,0 1,0-1,0 1,-1-1,-8 5,0 0,0 1,0 1,1-1,0 2,0-1,0 2,1-1,0 1,1 1,0 0,0 0,-6 9,11-14,0 0,0 1,0-1,0 1,1 0,0 0,0 0,0 0,1 0,0 1,0-1,0 1,0 0,1-1,0 1,1 0,-1 0,1 0,0 0,0 0,1-1,0 1,0 0,0 0,0-1,1 1,0 0,1-1,-1 0,1 1,0-1,0 0,0-1,1 1,0-1,0 1,0-1,0 0,1 0,0-1,4 3,8 1,0 0,0-2,1 0,-1-1,1-1,0 0,1-1,16-1,6 1,50 17,-70-15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42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0,'139'25,"-62"-20,-78-5,1 0,0 0,-1 1,1-1,0 0,-1 0,1 0,0 1,-1-1,1 0,0 0,0 1,-1-1,1 0,0 1,0-1,0 0,0 1,-1-1,1 0,0 1,0-1,0 1,0-1,0 0,0 1,0-1,0 0,0 1,0-1,0 1,0-1,0 0,0 1,1-1,-1 0,0 1,0-1,0 0,0 1,1-1,-1 0,0 1,0-1,1 0,-1 0,0 1,0-1,1 0,-1 0,1 1,-40 12,39-13,-260 86,-110 41,317-97,52-30,0 1,0 0,0-1,0 1,0 0,1 0,-1 0,0 0,0 0,1 0,-1 0,0 0,1 0,-1 0,1 0,0 0,-1 0,1 0,0 0,0 1,-1-1,1 0,0 0,0 0,0 1,1-1,-1 0,0 0,0 0,1 0,-1 0,0 1,1-1,-1 0,1 0,0 0,-1 0,1 0,0 0,-1 0,1-1,0 1,0 0,0 0,0-1,0 1,0 0,0 0,16 7,-1-1,1 0,0-1,0-1,1 0,0-1,0-1,0-1,0-1,0 0,0-1,8-2,163 11,-84 14,-104-23,0 1,0 0,0-1,0 1,0 0,-1 0,1 0,0 0,0-1,-1 1,1 0,0 0,-1 0,1 0,-1 1,0-1,1 0,-1 0,0 0,0 0,1 0,-1 0,0 1,0-1,0 0,0 0,-1 0,1 0,0 1,0-1,-1 0,1 0,-1 0,1 0,-1 0,1 0,-1 0,0 0,1 0,-1 0,0 0,0 0,-36 38,-154 56,-204 109,388-199,-1 1,1 0,0 0,0 0,0 0,1 1,0 0,1 1,-1 0,-2 4,7-9,0-1,-1 1,1-1,0 1,1 0,-1-1,0 1,1 0,-1-1,1 1,0 0,0 0,0 0,0-1,0 1,1 0,-1 0,1-1,0 1,0 0,0-1,0 1,0-1,0 1,1-1,-1 0,1 1,0-1,0 0,0 0,0 0,0 0,0-1,0 1,0 0,3 0,10 4,0 0,0-2,0 0,0 0,1-1,0-1,-1-1,1 0,0-1,0-1,0 0,-1-2,1 1,-1-2,1 0,-1-1,0 0,-1-1,1-1,-1-1,45-11,66-18,-101 33</inkml:trace>
  <inkml:trace contextRef="#ctx0" brushRef="#br0" timeOffset="844.599">932 988,'-2'-1,"1"-1,0 1,-1 0,1-1,0 1,-1-1,1 0,0 1,0-1,1 0,-1 0,0 1,0-1,1 0,-1 0,1 0,0 0,-1 0,1 0,0 0,0 0,0 0,1 0,-1 0,0 0,3-14,-1 0,2 1,0 0,1-1,1 2,0-1,0 1,2 0,0 0,0 1,2 0,-1 0,9-7,11-11,1 1,2 2,1 1,18-11,-38 29,-6 3,0 1,0 0,1 0,0 0,0 1,0 0,0 0,1 1,-1 1,9-3,-14 6,-1 1,0-1,1 0,-1 1,0-1,0 1,0 0,0 0,0 0,0 0,-1 0,1 0,-1 0,1 1,-1-1,0 0,0 1,0-1,0 1,-1-1,1 1,0 0,-1-1,0 1,0 0,0-1,0 1,0 0,0-1,-1 1,1 0,-1-1,0 1,0-1,0 1,0-1,0 1,0-1,-1 1,-4 20,3-15,0-1,0 1,0 0,1 0,0 0,1 0,0 1,0-1,1 0,0 1,0-1,1 0,0 0,0 1,1-1,0 0,1 0,0 0,0-1,0 1,1-1,0 0,4 5,-5-10,0 0,0 0,0-1,1 1,-1-1,1 0,-1 0,0 0,1 0,0-1,-1 1,1-1,-1 0,1 0,0 0,-1-1,1 1,-1-1,1 0,-1 0,1 0,-1 0,0-1,1 1,-1-1,0 0,1-1,78-69,-63 52,133-129,-24 28,-128 122,0 0,0-1,0 1,0 0,0-1,0 1,1 0,-1 0,0-1,0 1,1 0,-1-1,0 1,1-1,-1 1,0 0,1-1,-1 1,1-1,-1 1,1-1,-1 1,1-1,0 0,-1 1,1-1,-1 0,1 1,0-1,-1 0,1 0,0 1,0-1,-1 0,1 0,0 0,-1 0,1 0,0 0,-1 0,1 0,0 0,0-1,-1 1,1 0,0 0,-1-1,1 1,-1 0,1-1,0 1,-1 0,1-1,-1 1,1-1,-1 1,1-1,-1 1,1-1,-1 0,0 1,1-1,-6 315,11-208,11-88,-6-18</inkml:trace>
  <inkml:trace contextRef="#ctx0" brushRef="#br0" timeOffset="1096.994">2175 847,'-10'34,"-3"15,1 5,2-3,3-14,3-13</inkml:trace>
  <inkml:trace contextRef="#ctx0" brushRef="#br0" timeOffset="1463.843">2231 451,'0'10,"0"7,5 2,1-8,5-5,0-9,-6-4,-9 0,1 0,1 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0,'284'29,"-233"-28,1-3,-1-1,48-11,-75 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7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1 139,'5'-10,"0"0,1 0,0 0,1 1,0-1,1 2,-1-1,2 1,-1 1,1-1,0 1,1 1,0 0,0 0,0 1,8-3,-15 7,1 1,0-1,-1 1,1 0,0 0,-1 0,1 1,-1-1,1 1,0 0,-1 0,0 0,1 1,-1-1,0 1,1 0,-1 0,0 0,0 0,-1 0,1 1,0-1,-1 1,1 0,-1-1,0 1,0 0,0 1,0-1,-1 0,1 1,33 109,-30-78,-1 1,-2 0,-1-1,-2 1,-1 0,-2 0,-2-1,-3 10,1-20,-1-1,-1 0,-1-1,-1 0,-1-1,-1 0,-10 11,10-20,13-25,13-27,10-4,2 2,1 0,2 2,2 1,26-26,-2 0,-40 47,10-13,2 0,1 2,0 1,32-24,-57 50,0-1,1 0,-1 1,1-1,0 1,-1 0,1-1,0 1,0 0,-1 0,1 0,0 0,0 1,0-1,0 0,0 1,1-1,-1 1,0 0,0 0,0 0,0 0,0 0,0 0,1 0,-1 1,0-1,0 1,0 0,0 0,0-1,0 1,0 0,-1 0,1 1,0-1,-1 0,1 1,0-1,-1 1,1 0,2 10,-2-1,1 1,-2 0,1-1,-1 1,-1 0,0 0,-1 0,-1 5,0 15,-2 283,33-354,6-15,2 0,2 3,3 1,2 2,1 2,13-7,-23 20,-22 19,1 0,0 1,1 1,0 1,1 0,0 1,0 0,11-3,-26 12,1 1,-1-1,0 0,0 1,1-1,-1 1,1-1,-1 1,0 0,1 0,-1-1,1 1,-1 0,1 0,-1 0,0 1,1-1,-1 0,1 0,-1 1,1-1,-1 1,0-1,0 1,1 0,-1-1,0 1,0 0,0 0,1 0,-1 0,0 0,0 0,-1 0,1 0,0 1,0-1,0 0,-1 0,1 1,-1-1,1 0,-1 1,1 0,-4 65,-45 79,35-116,2 0,1 1,1 0,2 1,-1 15,11-2,3-33</inkml:trace>
  <inkml:trace contextRef="#ctx0" brushRef="#br0" timeOffset="531.81">1582 167,'66'1,"152"-13,-171 4,0 3,0 1,0 3,7 1,-42 1</inkml:trace>
  <inkml:trace contextRef="#ctx0" brushRef="#br0" timeOffset="981.391">1666 393,'0'0,"1"0,-1 0,1 0,-1 0,1 0,-1 0,1 0,-1 0,1 0,-1 0,1 1,-1-1,1 0,-1 0,1 0,-1 1,1-1,-1 0,0 1,1-1,-1 0,1 1,-1-1,0 0,1 1,-1-1,0 1,0-1,1 1,-1-1,0 1,0-1,0 1,0-1,0 1,1-1,-1 1,0-1,0 1,0-1,0 1,0-1,-1 1,1-1,0 1,0-1,0 1,0-1,0 1,-1-1,1 0,0 1,0-1,-1 1,1-1,0 1,-1-1,1 0,-1 1,1-1,0 0,-1 1,29 3,1-2,-1 0,1-2,-1-1,0-1,1-1,-1-2,9-3,31-3,125-19,-194 30</inkml:trace>
  <inkml:trace contextRef="#ctx0" brushRef="#br0" timeOffset="3616.134">1637 619,'195'-17,"92"4,-231 3,-32 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4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457 453,'57'-55,"-56"54,0 0,0-1,-1 1,1 0,-1-1,1 1,-1-1,1 1,-1-1,0 1,0-1,0 1,0-1,0 1,0-1,0 1,0-1,-1 1,1-1,-1 1,1-1,-1 1,1-1,-1 1,0 0,0-1,0 1,0 0,1 0,-2 0,1 0,0 0,0 0,0 0,0 0,-1 0,1 0,0 1,-1-1,1 0,-1 1,1-1,0 1,-1 0,1-1,-1 1,1 0,-2 0,-12-3,0 1,1 0,-1 1,0 1,0 0,1 1,-1 1,0 0,1 1,-1 0,1 1,0 1,0 0,1 1,0 1,0 0,0 1,1 0,0 0,0 2,1-1,0 2,1-1,0 1,-4 8,11-16,1 0,0 0,0 1,0-1,1 0,-1 1,1-1,0 1,0 0,0-1,0 1,1 0,-1-1,1 1,0 0,0 0,1-1,-1 1,1 0,0 0,-1-1,2 1,-1-1,0 1,1-1,0 1,-1-1,1 0,1 0,-1 0,0 0,1 0,-1 0,1-1,0 1,1-1,5 5,0-1,0 0,1-1,-1 0,1 0,1-1,-1-1,1 0,-1 0,1-1,0 0,1-1,35 2,-47-2,1-1,-1 0,0 1,0-1,1 1,-1-1,0 1,0-1,0 1,0-1,1 1,-1-1,0 1,0-1,0 1,0 0,0-1,-1 1,1-1,0 1,0-1,0 1,0-1,-1 1,1-1,0 1,0-1,-1 0,1 1,0-1,-1 1,1-1,0 0,-1 1,1-1,-1 0,1 1,0-1,-1 0,1 0,-1 1,1-1,-1 0,1 0,-1 0,1 0,-1 0,1 1,-1-1,1 0,-1 0,0 0,1-1,-1 1,1 0,-1 0,1 0,-1 0,-43 23,20-12,0 0,1 2,1 0,0 2,0 0,2 1,0 1,1 2,1-1,-12 16,27-29,-1 0,1 0,0 0,0 1,1-1,-1 1,1-1,1 1,-1 0,1 0,0 0,0 0,0 0,1 0,0 0,0 0,1 0,0 0,0 0,0-1,1 1,-1 0,1 0,1-1,-1 1,1-1,0 0,0 0,1 0,-1 0,1 0,0-1,1 0,-1 1,1-2,-1 1,1 0,1-1,-1 0,0 0,3 0,4 1,0-1,-1 0,2 0,-1-2,0 1,0-2,0 1,1-2,-1 0,0 0,0-1,0-1,0 0,11-4,6-20,-20 10</inkml:trace>
  <inkml:trace contextRef="#ctx0" brushRef="#br0" timeOffset="996.993">287 0,'1'256,"23"-92,-22-115,-2 1,-3 0,-2-1,-2 1,-17 136,-11 8,7-71,16 37,10-50,0-87,2-5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29 112,'-1'380,"-24"-234,22-211,9 22,1 0,3 1,1 0,2 1,7-14,-10 29,2 1,0 1,1 0,1 1,1 0,2 2,0-1,1 2,1 1,0 0,13-8,-29 24,-1 0,1 0,0 1,1-1,-1 1,0-1,1 1,-1 0,1 0,0 1,-1-1,1 1,0 0,0 0,0 0,0 0,0 1,0 0,0-1,0 1,0 1,0-1,0 1,0 0,0-1,0 2,0-1,0 0,0 1,-1 0,1 0,-1 0,1 0,-1 0,0 1,0 0,0-1,0 1,0 0,-1 1,1-1,-1 0,0 1,0-1,1 3,-1 5,-1 2,0-1,0 0,-1 0,-1 0,0 0,-1 0,0 0,-4 11,-5 42,10-63,1-1,0 1,-1-1,1 1,0-1,0 1,0-1,0 1,0-1,0 1,0-1,0 1,1-1,-1 1,0-1,1 1,0-1,-1 0,1 1,0-1,-1 0,1 1,0-1,0 0,0 0,0 0,1 0,-1 0,0 0,0 0,0 0,1 0,-1-1,0 1,1 0,-1-1,1 1,-1-1,1 0,-1 1,1-1,-1 0,1 0,0 0,13-3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9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1 205,'34'-13,"2"2,0 1,0 1,0 2,1 2,0 2,0 1,1 1,34 5,-17-3,-32 0,1 2,0 0,-1 2,0 0,0 2,-1 1,13 5,-66-47,-104-69,76 60,44 29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0,'284'29,"-233"-28,1-3,-1-1,48-11,-75 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31,'24'0,"17"-5,8-2,-2 1,-2 1,-5 1,-4 2,-4 1,-2 0,-2 1,0 1,-1-1,1 0,-5 5,-7 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1,'29'5,"24"-3,7-3,-1 0,-6 0,-8-1,-6 1,-5 1,-3-1,-3 1,-5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0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1,'453'0,"-283"28,-98-26,-60-3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2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393 622,'-6'-6,"-1"1,-1 0,1 1,0 0,-1 0,0 0,0 1,0 0,-1 1,1 0,0 0,-1 1,0 0,1 0,-1 1,1 0,-1 1,0 0,1 0,-1 1,1 0,0 0,0 1,0 0,0 1,-7 3,3-1,1 0,1 0,-1 1,1 0,1 0,-1 1,1 1,1 0,-1 0,1 0,1 1,0 0,1 1,-1 0,2 0,0 0,0 0,1 1,0 0,1 0,1 0,0 0,0 0,1 1,1-1,0 0,1 1,0-1,0 0,2 0,-1 0,2 0,1 4,-1-8,1-1,0 1,1-1,0 0,0 0,0 0,1-1,0 0,0 0,0-1,1 0,0 0,0-1,0 0,0 0,1-1,0 0,0 0,8 0,180 7,-145-12,-49 2,3 1,-1-1,1 0,-1 0,0 0,1-1,-1 0,1 0,-1 0,0 0,0-1,0 0,0 0,0-1,0 0,0 1,0-2,2-8</inkml:trace>
  <inkml:trace contextRef="#ctx0" brushRef="#br0" timeOffset="481.272">731 960,'34'-4,"-1"-1,0-1,-1-2,1-1,-2-2,1-1,-2-1,1-2,-2-1,16-12,-36 21,-1 0,0 0,0-1,-1 0,0-1,-1 0,0 0,0 0,-1 0,0-1,-1 0,3-8,-6 15,0-1,0 1,0-1,0 1,-1-1,1 0,-1 1,0-1,0 0,-1 1,1-1,-1 0,1 1,-1-1,0 1,-1-1,1 1,-1 0,1-1,-1 1,0 0,0 0,0 0,0 0,-1 1,1-1,-1 1,0-1,0 1,0 0,0 0,0 0,0 0,0 1,-1-1,1 1,-1 0,-2-1,-8 0,-1 1,1 0,-1 0,1 2,-1 0,0 0,1 2,0 0,0 0,0 1,0 1,0 0,1 1,0 1,0 0,1 1,-1 0,2 0,-1 2,1-1,-8 10,8-8,1 0,-1 0,2 1,-1 0,2 1,0 0,0 0,1 1,1 0,0 0,1 0,1 1,0 0,0 5,4-15,0 0,0 0,0 0,1 0,0 0,0 0,1 0,-1-1,1 1,0 0,0-1,0 0,1 1,0-1,-1 0,2 0,-1 0,0-1,1 1,-1-1,1 0,0 0,0 0,1 0,-1-1,0 1,1-1,130 41,-111-40,0-1,0 0,0-2,0-1,0-1,0 0,0-2,-1-1,0-1,0-1,0-1,-1-1,0-1,10-7,-7 3</inkml:trace>
  <inkml:trace contextRef="#ctx0" brushRef="#br0" timeOffset="934.23">1409 1016,'45'-30,"-1"-2,-2-2,-1-2,-2-1,-1-3,-2 0,14-24,-27 0,-46 85,18-11,1 0,0 1,0-1,1 1,0 0,1-1,1 1,-1 0,2 0,-1 0,2 1,-1-1,1 0,1-1,0 1,1 0,0 0,1-1,0 1,1-4,1 0,1 0,-1 0,1-1,0 0,1-1,0 1,-1-2,1 1,1-1,-1 0,1 0,-1-1,1-1,0 1,0-1,1-1,-1 0,0 0,0-1,1 0,-1 0,0-1,0-1,0 1,0-1,0-1,0 0,0 0,-1-1,1 0,-1 0,0-1,0 0,-1 0,3-3,10-10,0-1,-1-1,-1-1,-2 0,0-1,-1-1,-1 0,-1-1,-1-1,-1 0,-1 0,1-11,-9 30,11-39,-9 25</inkml:trace>
  <inkml:trace contextRef="#ctx0" brushRef="#br0" timeOffset="1363.211">2707 1,'2'1,"0"0,0 1,-1-1,1 1,0-1,-1 1,1 0,-1 0,1 0,-1 0,0 0,0 0,0 0,0 0,0 0,0 0,-1 1,1-1,-1 0,1 1,-1-1,0 0,0 1,0-1,-1 2,2-1,2 39,-2 1,-2 0,-2 0,-2 0,-5 16,-39 223,12-72,26-75,12-135</inkml:trace>
  <inkml:trace contextRef="#ctx0" brushRef="#br0" timeOffset="1617.166">2369 593,'38'0,"37"0,15 0,3-5,-11-1,-10 0,-11 1,-12 2,-10 0,-11-3,-5-1,-3 1,1 1,-3 2</inkml:trace>
  <inkml:trace contextRef="#ctx0" brushRef="#br0" timeOffset="2396.92">3216 649,'19'5,"0"0,0-2,1-1,-1 0,1-1,0-1,-1-1,1-1,0-1,-1 0,0-2,0 0,0-1,-1 0,0-2,0 0,0-2,-1 0,-14 8,0-1,1 0,-1 0,-1 0,1 0,0 0,-1-1,0 1,0-1,0 0,0 1,0-1,-1 0,1 0,-1 0,0 0,-1 0,1 0,-1-1,0 1,1 0,-2 0,1 0,-1-1,1 1,-1 0,0 0,0 0,-1 0,1 0,-1 1,0-1,0 0,0 1,-1-1,1 1,-1 0,0 0,0 0,0 0,0 0,0 0,-1 1,1 0,-1 0,0 0,1 0,-1 0,0 1,0 0,0-1,0 1,-4 0,-8 2,1 1,0 1,0 0,0 0,0 2,1 0,0 1,0 0,0 1,1 0,0 1,0 1,1 0,0 1,0 0,1 1,1 0,-7 9,5-8,1 1,0-1,1 2,1-1,0 2,1-1,0 1,1 0,1 1,0-1,1 1,-2 15,7-26,0 0,0-1,0 1,1 0,0 0,0-1,0 1,0-1,1 1,-1-1,1 1,1-1,-1 0,1 0,-1 0,1 0,0 0,0-1,1 0,-1 1,1-1,0 0,-1-1,1 1,0-1,1 1,-1-1,0 0,1-1,0 1,144 26,-104-30,0-1,0-3,-1-2,0-2,-1-1,0-3,-1-1,0-2,-2-2,12-8,-16 5,0-2,-1-2,-2-1,-1-1,-1-2,-1-1,12-19,-30 38,-1-1,0 0,-1 0,-1-1,0-1,0 1,-2-1,0-1,-1 1,0-1,-1-1,-1 1,-1 0,1-5,-4 19,0 0,0-1,-1 1,1 0,0-1,-1 1,1 0,-1 0,0-1,0 1,0 0,0 0,0 0,0 0,0 0,-1 0,1 0,-1 1,0-1,1 1,-1-1,0 1,0-1,0 1,0 0,0 0,0 0,0 0,0 0,-1 0,1 1,0-1,-1 1,1-1,0 1,0 0,-1 0,1 0,-2 1,-92 18,85-15,0-1,0 2,1-1,0 1,0 1,0 0,0 0,1 1,0 0,1 1,-1 0,1 0,1 1,0 0,0 0,1 1,0-1,0 1,1 1,1-1,0 1,-1 3,5-10,0 0,1 0,-1 0,1 0,0 0,0 0,0-1,0 1,1 0,0 0,-1-1,1 1,1-1,-1 0,0 0,1 0,0 0,-1 0,1 0,0-1,1 1,-1-1,0 0,1 0,2 1,97 42,-94-42,3 0,1 1,-1 0,0 1,0 0,0 0,-1 2,1-1,-2 2,1-1,-1 1,0 1,-1 0,0 0,0 1,-1 0,0 1,-1-1,0 1,-1 1,0-1,0 2,11 126,-16-78,-1-57,0 0,0 0,1 0,0 0,-1-1,1 1,1 0,-1 0,0-1,1 1,0 0,0-1,0 0,0 1,1-1,-1 0,1 0,-1 0,1-1,3 3,10 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4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0 168,'1'-10,"0"1,0-1,0 1,2 0,-1 0,1 0,0 0,1 0,0 0,0 1,1 0,5-8,-7 12,-1 1,0 0,1 0,0 0,0 0,0 1,0-1,0 1,0-1,1 1,-1 0,1 1,0-1,-1 0,1 1,0 0,0 0,0 0,0 1,0-1,0 1,0 0,0 0,0 0,0 0,0 1,0 0,0 0,0 0,-1 0,3 1,0 2,-1 1,1-1,-1 1,0 0,0 0,-1 1,1-1,-1 1,-1 0,1 0,-1 1,0-1,0 1,-1-1,0 1,0 0,0 0,0 6,2 3,1 10,0 1,-2 1,-1-1,-2 0,0 1,-2-1,-1 0,-1 1,-1-2,-2 1,0-1,-2 0,-1 0,-1-1,-1 0,-3 2,-34 57,49-85,1 1,-1-1,1 1,-1-1,1 0,-1 1,0-1,1 0,-1 1,0-1,1 0,-1 0,0 1,0-1,0 0,0 1,0-1,0 0,0 0,0 1,0-1,0 0,0 0,0 1,0-1,-1 0,1 0,0 1,-1-1,1 0,0 1,-1-1,1 1,-1-1,1 0,-1 1,1-1,-1 1,1-1,-1 1,0 0,1-1,-1 1,0-1,1 1,-1 0,0 0,1-1,-1 1,0 0,0 0,1 0,-1 0,0 0,0 0,1 0,-1 0,0 0,0 0,1 1,-1-1,0 0,1 0,-1 1,0-1,1 0,-1 1,0-1,1 0,-1 1,8-24,0 1,2 0,1 0,0 1,2 0,0 1,1 0,1 1,1 0,1 2,1-1,0 2,16-12,-5 1,0-1,0 2,2 1,1 2,1 0,8-2,-37 24,-1-1,0 1,0 0,1 0,-1 0,0 0,1 1,-1-1,1 0,-1 1,1 0,-1 0,1 0,-1 0,1 0,0 0,-1 0,1 1,-1 0,0-1,1 1,-1 0,1 0,-1 0,0 0,0 1,0-1,0 1,0-1,0 1,0 0,0 0,0-1,-1 1,1 1,-1-1,0 0,1 0,-1 0,0 1,0-1,0 0,-1 1,1-1,-1 1,1-1,-1 1,0-1,0 1,0 0,0-1,0 1,-1-1,0 3,-63 282,15-145,42-132,16-44,78-117,-43 85,-23 33,1 1,1 2,2 0,0 1,3 1,0 2,1 1,2 1,0 1,2 2,68-19,-100 40,0 0,0-1,0 1,0 0,0 0,0-1,0 1,0 0,0 0,0 0,0 0,0 0,0 0,0 1,0-1,0 0,0 1,0-1,0 0,0 1,0-1,0 1,-1-1,1 1,0 0,0-1,0 1,-1 0,1-1,0 1,-1 0,1 0,-1 0,1 0,-1 0,1 0,-1 0,1 0,-1 0,0 0,0 0,0 0,1 0,-1 0,0 0,0 0,0 0,-1 0,1 0,0 0,0 0,0 0,-1 0,-15 60,15-58,-60 133,48-111,0 0,1 1,1 0,2 1,1 0,1 0,1 1,-2 28,8 17,1-61</inkml:trace>
  <inkml:trace contextRef="#ctx0" brushRef="#br0" timeOffset="619.319">1638 337,'-2'-4,"0"-1,0 1,0 0,0 0,-1 0,1 0,-1 0,0 0,0 1,-1-1,1 1,-1 0,1 0,-1 0,0 0,0 1,0 0,-1 0,1 0,-1 0,1 0,-1 1,1 0,-1 0,0 0,1 1,-1 0,0 0,0 0,1 0,-1 1,0-1,0 1,1 0,-1 1,1-1,-1 1,1 0,0 0,0 1,0-1,0 1,0 0,-1 0,-17 17,0 0,1 1,1 1,1 1,1 0,1 2,1 1,9-17,0 0,1 0,1 1,-1 0,2 0,-1 0,1 0,1 1,0-1,0 1,1 0,1 0,0 0,0 0,1 0,0 0,1 0,0 1,3-8,-1 0,1-1,0 1,0-1,0 0,0 0,1 0,-1 0,1-1,-1 1,1-1,0-1,0 1,0-1,0 0,0 0,0 0,1-1,-1 1,0-1,0-1,0 1,0-1,1 0,-1 0,0 0,0-1,0 1,-1-1,1 0,0-1,3-2,26-12,0-2,-1-1,-1-2,-1-1,-2-1,0-2,-1-1,-2-1,1-2,35-40,-62 70,1-1,0 1,-1-1,1 1,-1 0,1-1,0 1,-1 0,1-1,0 1,-1 0,1 0,0 0,-1 0,1 0,0-1,0 1,-1 1,1-1,0 0,0 0,-1 0,1 0,0 0,-1 1,1-1,0 0,-1 1,1-1,0 0,-1 1,1-1,-1 1,1-1,-1 1,1-1,-1 1,1-1,-1 1,0-1,1 1,-1 0,0-1,1 1,-1 0,0-1,0 1,1 0,-1-1,0 1,0 0,0 0,0-1,5 44,-5-41,0 31,-1-29,0 0,0 0,0 1,0-1,1 0,0 0,0 0,0 0,1 1,0-1,0 0,0 0,0 0,1 0,0-1,0 1,0 0,1-1,-1 1,1-1,0 0,1 0,-1 0,1 0,-1-1,1 1,0-1,1 0,-1 0,4 2,1-4,0 1,-1-1,1-1,0 0,0 0,0-1,0 0,-1 0,1-1,0 0,1-1,15-5</inkml:trace>
  <inkml:trace contextRef="#ctx0" brushRef="#br0" timeOffset="969.849">2540 224,'-22'1,"0"1,-1 1,1 0,1 2,-1 0,1 2,0 0,0 2,-17 9,36-18,0 1,0-1,0 1,0 0,0 0,0 0,0 0,0 0,0 0,1 0,-1 0,0 1,1-1,-1 1,1 0,-1-1,1 1,0 0,0-1,0 1,0 0,0 0,0 0,0 0,1 0,-1 0,1 1,-1-1,1 0,0 0,0 0,0 0,0 0,0 1,0-1,1 0,-1 0,1 0,0 0,-1 0,1 0,0 0,0 0,0 0,0 0,1-1,-1 1,0 0,1-1,-1 1,1-1,0 1,54 31,-51-32,1 1,-1 0,1 1,-1-1,0 1,0 0,0 0,0 1,0 0,-1-1,0 1,0 1,0-1,0 1,0 0,-1-1,0 2,0-1,-1 0,1 0,-1 1,0 0,1 5,-5-4,-1 0,1 0,-1 0,-1 0,1 0,-1-1,0 0,-1 0,0 0,0 0,0-1,0 1,-1-1,0-1,0 1,0-1,-1 0,1 0,-1-1,0 0,0 0,-1-1,6 0,-116 43,93-55,25-2</inkml:trace>
  <inkml:trace contextRef="#ctx0" brushRef="#br0" timeOffset="4753.96">3077 197,'-56'-18,"46"16,0 0,1 1,-1 1,0-1,1 1,-1 1,0 0,1 0,-1 1,1 0,-2 1,8-2,0 0,0 0,0 0,0 1,0-1,0 1,0 0,1-1,-1 1,1 1,-1-1,1 0,0 1,0-1,0 1,0-1,1 1,-1 0,0 0,1 0,0 0,0 0,0 0,0 0,1 0,-1 0,1 0,-1 1,1-1,0 0,0 0,1 1,-1-1,1 0,0 0,1 5,1 0,0 0,1 0,0-1,0 1,0-1,1 0,0-1,1 1,0-1,0 0,0 0,0 0,1-1,2 1,60 69,-65-71,-1 1,1 0,-1-1,1 1,-1 1,-1-1,1 0,-1 1,0-1,0 1,0 0,-1-1,0 1,0 0,-1 0,0 0,0 0,0 0,0 0,-1 0,0-1,0 1,-1 0,0 0,0-1,0 1,0-1,-1 0,0 0,0 0,-1 0,1 0,-1 0,0-1,0 0,-1 1,-5 0,0-1,-1 0,1 0,-1-1,0 0,0-1,0 0,0 0,0-2,0 1,-1-1,1-1,0 0,0-1,0 0,0 0,0-1,-7-4,-13-20,23 10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31,'24'0,"17"-5,8-2,-2 1,-2 1,-5 1,-4 2,-4 1,-2 0,-2 1,0 1,-1-1,1 0,-5 5,-7 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3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0,'-18'31,"5"1,2-1,1 2,2 0,0 0,3 0,1 1,1-1,2 1,1 0,2 0,1-1,5 21,-7-48,1 0,-1 0,1-1,0 1,1-1,-1 0,1 1,0-1,0 0,1-1,0 1,0 0,0-1,0 0,0 0,1 0,0-1,0 0,0 1,0-2,0 1,1-1,-1 1,1-1,0-1,-1 1,1-1,0 0,0-1,0 1,0-1,0 0,0-1,-1 1,1-1,0 0,0-1,5-1,2-4,1 0,-2 0,1-2,-1 0,0 0,-1-1,0 0,-1-1,0 0,0-1,4-8,16-15,77-113,-107 147,1 0,-1 0,0 0,1-1,-1 1,1 0,-1 0,1 0,-1 0,1 0,0 1,-1-1,1 0,0 0,0 0,0 1,-1-1,1 0,0 1,0-1,0 0,0 1,0 0,0-1,0 1,1 0,-1-1,0 1,0 0,0 0,0 0,0 0,0 0,1 0,-1 0,0 0,0 0,0 1,0-1,0 0,0 1,0-1,0 1,0-1,0 1,0 0,0-1,0 1,0 0,-1 0,1-1,0 1,0 0,-1 0,1 0,0 0,-1 0,1 0,-1 0,0 0,1 0,-1 1,17 48,-15-42,-1 0,1-1,0 1,1-1,0 1,0-1,0 0,1 0,0 0,0-1,1 1,0-1,0 0,0-1,1 1,0-1,0 0,0 0,1-1,0 0,-1 0,5 1,-2-3,0 0,0-1,0 0,0 0,0-1,-1 0,1-1,0 0,0 0,0-1,0 0,-1-1,1 0,-1 0,0-1,0 0,0 0,0-1,-1 0,0 0,0-1,0 0,-1 0,0-1,0 1,0-1,-1-1,0 1,0-1,0-2,2 0,-1 0,-1 0,1-1,-2 0,0 0,0 0,-1 0,0-1,0 1,-2-1,1 1,-2-1,0-2,0 3</inkml:trace>
  <inkml:trace contextRef="#ctx0" brushRef="#br0" timeOffset="3084.785">1381 480,'15'4,"0"-1,-1-1,2 0,-1-1,0-1,0 0,0-1,0 0,0-2,0 0,11-3,-19 3,0 1,0-1,0 0,-1-1,1 1,-1-1,0-1,0 1,0-1,-1 0,0 0,1-1,-2 1,1-1,-1 0,0-1,0 1,-1-1,0 1,0-1,0 0,-1 0,0 0,0-6,0 6,0 0,0 0,-1 0,0 0,-1 0,0 0,0 0,0 0,-1 0,0 0,0 0,-1 0,0 0,0 1,-1-1,0 0,0 1,0 0,-1 0,0 0,0 0,0 1,-1-1,0 1,0 0,0 0,-1 1,1 0,-5-3,0 2,0 1,0-1,0 2,0-1,-1 2,1-1,-1 1,0 1,0 0,0 0,0 1,1 1,-1 0,0 0,0 1,0 0,1 1,0 0,-1 1,1 0,0 0,1 1,-1 1,1 0,-1 1,0 1,0 0,1 0,0 1,0 1,1 0,1 0,-1 0,2 1,-1 0,2 1,-1-1,2 1,-1 0,2 0,-1 0,2 1,0-1,0 1,1 0,1-1,0 1,0 0,1-1,1 1,1 0,-1-1,2 0,0 0,0 0,1 0,1-1,-1 1,2-1,0-1,1 1,4-1,1-1,0 0,1-1,0-1,0 0,0 0,1-2,0 0,0-1,0 0,1-1,0-1,-1 0,1-1,0-1,-1-1,1 0,0-1,-1 0,2-2,-1 2,-1 0,1-2,-1 0,0 0,0-1,-1-1,1-1,-1 0,6-4,-2-2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3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28,'0'1064,"0"-1052</inkml:trace>
  <inkml:trace contextRef="#ctx0" brushRef="#br0" timeOffset="268.384">0 649,'48'0,"45"-10,16-2,-1-5,-10 1,-11-2,-16-3,-10 3,-11-1,-9 3,-7 0,-4 2,-2-2,-7-2,-1 2,-5 3</inkml:trace>
  <inkml:trace contextRef="#ctx0" brushRef="#br0" timeOffset="685.019">1185 0,'0'2,"-20"239,11 0,11 23,-1-234,2 0,0-1,3 1,0-1,2 0,1-1,1 0,6 11,-14-36,-1 0,0 0,1 0,0 0,0 0,0-1,0 1,0 0,1-1,-1 0,1 0,-1 1,1-2,0 1,0 0,0 0,0-1,0 0,0 0,0 0,1 0,-1 0,0 0,1-1,-1 0,0 1,1-1,-1 0,0-1,1 1,-1-1,0 1,1-1,-1 0,0 0,0-1,0 1,0-1,0 1,0-1,0 0,-1 0,1 0,0-1,-1 1,0 0,0-1,1 0,111-155,-101 140,2 0,0 2,1-1,0 2,1 0,1 1,1 1,0 1,19-9,-37 20,0 1,0-1,0 1,1-1,-1 1,0 0,0 0,0-1,0 1,0 0,1 0,-1 0,0 0,0 1,0-1,0 0,1 0,-1 1,0-1,0 1,0-1,0 1,0-1,0 1,0-1,0 1,0 0,0 0,-1 0,1-1,0 1,0 0,-1 0,1 0,0 0,-1 0,1 0,-1 0,0 0,1 1,-1-1,0 0,1 0,-1 0,0 1,4 59,-4-53,-2 23,1-23,0-1,0 1,0 0,1-1,1 1,-1 0,1-1,0 1,1-1,0 1,0-1,1 0,0 0,0 0,3 5,29 3,-15-17</inkml:trace>
  <inkml:trace contextRef="#ctx0" brushRef="#br0" timeOffset="1312.026">2258 649,'-12'9,"-21"14,1 1,1 2,1 1,1 1,2 1,1 2,0 3,3 24,22-56,1-1,0 0,0 0,0 1,-1-1,1 0,1 1,-1-1,0 0,0 0,0 1,1-1,-1 0,0 0,1 1,-1-1,1 0,0 0,-1 0,1 0,0 0,0 0,0 0,-1 0,1 0,0 0,0 0,0 0,1-1,-1 1,0 0,0-1,0 1,0-1,1 0,-1 1,0-1,0 0,1 1,-1-1,0 0,1 0,0 0,11-2,1 0,-1-1,0-1,0 0,0 0,-1-1,0-1,0 0,0-1,6-4,5-3,192-133,-214 146,0 0,-1 0,1 0,0 0,0 0,0 0,0 0,0 1,0-1,0 0,0 1,0-1,0 1,0-1,0 1,0-1,0 1,1 0,-1 0,0-1,0 1,0 0,1 0,-1 0,0 0,0 1,0-1,1 0,-1 0,0 1,0-1,0 1,0-1,0 1,0-1,0 1,0 0,0-1,0 1,0 0,0 0,0 0,0 0,-1 0,1 0,0 0,-1 0,1 0,-1 0,1 1,13 56,-13-50,-1-1,1 1,1 0,-1 0,1 0,1-1,-1 1,1-1,1 1,-1-1,1 0,1-1,-1 1,1-1,0 1,1-2,-1 1,1 0,0-1,1 0,-1-1,1 1,7 2,-4-3,1-1,0 0,0-1,0 0,0 0,1-1,-1-1,0 0,1-1,-1 0,0 0,0-1,0-1,0 0,0-1,-1 1,1-2,-1 0,0 0,7-6,11-6,0-1,-1-1,0-2,-2-1,-1-1,0-1,-2-1,-1-1,-1 0,-1-2,-2 0,0-1,-2-1,-2-1,8-24,-5 5,-1-1,-4 0,-1-1,-3 0,-2 0,-1-50,-30 13,25 87,1 0,-1 0,0 0,-1 1,1-1,0 0,0 0,-1 0,1 1,-1-1,0 1,1-1,-1 1,0 0,0 0,0 0,0 0,0 0,0 0,0 0,0 1,0-1,0 1,0-1,-1 1,1 0,0 0,0 0,0 0,-1 0,1 0,0 1,0-1,0 1,0 0,0-1,0 1,0 0,-1 1,-5 6,0 0,0 0,1 1,1 0,0 0,0 0,0 1,1 0,1 0,0 1,0-1,1 1,0 0,1 0,0 0,1 4,-1-8,-5 56,4 1,1-1,4 1,3-1,2 0,3-1,2 1,4-2,2 0,10 18,-28-78,55 142,-59-136,-10-22,4 2</inkml:trace>
  <inkml:trace contextRef="#ctx0" brushRef="#br0" timeOffset="1548.04">2597 367,'43'5,"33"1,14 0,6-6,-4-3,-8-1,-9 1,-7 0,-6 1,-4 0,-1 2,-7-1,-7 1,-5 0,-5 1,-8-1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1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41,'-22'-9,"0"2,-1 0,0 2,0 0,0 2,-1 0,1 2,-1 0,1 2,-1 0,1 2,-5 2,25-5,-1 1,1 0,0 0,0 0,0 1,-1-1,1 1,1 0,-1 0,0 0,0 0,1 0,-1 0,1 1,0-1,0 1,0 0,0 0,0 0,0 0,1 0,-1 0,1 0,0 0,0 1,0-1,1 0,-1 1,1-1,0 0,-1 1,2-1,-1 1,0-1,1 0,-1 1,1-1,0 0,0 1,1-1,0 2,5 6,1 0,1-1,0 0,0 0,1-1,0 0,0 0,1-2,0 1,1-1,0-1,0 0,0 0,1-2,-1 1,12 1,-14-3,0 1,0 0,0 1,-1 0,0 0,0 1,0 0,-1 1,1-1,-2 2,1-1,-1 1,0 0,-1 1,0 0,0 0,-1 0,0 0,0 1,-1 0,-1 0,0 0,0 1,-3-8,0 1,0-1,0 1,-1 0,0-1,1 1,-1-1,0 1,-1-1,1 0,-1 1,1-1,-1 0,0 0,0 0,-1 0,1-1,0 1,-1 0,0-1,1 0,-1 1,0-1,0-1,-1 1,1 0,0-1,0 1,-1-1,-104 28,-93-27,199-1,0-1,-1 1,1-1,0 0,0 0,-1 0,1 0,0 0,0-1,0 1,-1 0,1-1,0 0,0 0,0 1,0-1,0 0,0-1,0 1,0 0,0-1,1 1,-1-1,1 1,-1-1,1 0,-1 1,1-1,0 0,0 0,0 0,0 0,0 0,0 0,1 0,-1-1,1 1,-1 0,1 0,0-1,0 1,0 0,0 0,0 0,0-1,1 1,8-9</inkml:trace>
  <inkml:trace contextRef="#ctx0" brushRef="#br0" timeOffset="533.555">1224 125,'-17'-6,"1"1,-1 0,0 1,0 1,0 1,0 0,0 1,-1 1,1 1,-15 2,18-1,0-1,1 2,-1 0,0 1,1 0,-1 1,1 0,1 1,-1 1,1 0,0 0,0 1,1 1,0 0,1 0,0 1,1 1,-1 0,2 0,0 0,0 1,1 1,1-1,0 1,0 0,1 0,1 1,1-1,-1 1,2 0,0 0,1 0,0 13,1-22,0-1,1 1,-1 0,1 0,0 0,0-1,0 1,0-1,1 1,0-1,0 1,0-1,1 0,0 0,-1 0,1 0,1 0,-1-1,0 1,1-1,0 0,-1 0,1-1,1 1,-1-1,0 1,1-1,-1-1,1 1,-1-1,1 1,0-1,-1-1,1 1,1-1,10-3,0-1,0-1,0-1,0 0,-1-1,0 0,0-2,-1 0,0 0,-1-1,0-1,0 0,-1-1,-1 0,0-1,0 0,5-11,48-46,-53 59,-1-1,1 1,-1 1,2 0,-1 0,1 1,1 0,0 1,0 1,0 0,1 1,10-3,-22 8,-1 1,1 0,0-1,0 1,0 0,0 0,0 0,0 1,0-1,0 0,0 1,0-1,0 1,-1 0,1-1,0 1,0 0,-1 0,1 0,0 0,-1 1,1-1,-1 0,0 1,1-1,-1 1,0-1,0 1,0-1,0 1,0 0,0 0,0 0,-1-1,1 1,-1 0,1 0,-1 1,5 81,-6-74,-1 34,0-26,1 0,1 0,0 0,2 0,0 0,1-1,1 6,2-5</inkml:trace>
  <inkml:trace contextRef="#ctx0" brushRef="#br0" timeOffset="1051.303">1789 153,'-9'14,"0"1,1 0,1 0,0 1,1 0,1 0,0 0,1 1,1 0,1 0,0 0,1 11,2-23,1 0,1 1,-1-1,0-1,1 1,0 0,0 0,1-1,-1 0,1 0,0 0,0 0,1 0,-1-1,1 0,-1 0,1 0,0-1,0 1,0-1,0 0,1-1,-1 1,1-1,-1 0,1 0,-1-1,1 0,-1 0,1 0,-1 0,1-1,-1 0,1 0,-1-1,0 1,1-1,-1 0,0-1,0 1,2-3,9-6,-1-1,0-1,0 0,-2-1,0 0,0-1,-2-1,0 0,7-13,-17 27,-1 0,1 0,0 0,0 0,0 0,0 0,0 0,0 1,0-1,1 0,-1 1,1-1,-1 1,1 0,-1-1,1 1,0 0,0 0,-1 0,1 0,0 0,0 0,0 1,0-1,0 1,0-1,0 1,0 0,1 0,-1 0,0 0,0 0,0 0,0 0,0 1,0-1,0 1,0 0,0 0,0-1,0 1,0 0,-1 0,1 1,0-1,-1 0,1 1,0-1,47 58,-44-50,0-1,1 0,0 0,0 0,1-1,-1 0,2 0,-1-1,1 0,0 0,1-1,-1 0,1-1,0 1,0-2,0 1,10 1,-11-4,0 0,0-1,0 0,0 0,0-1,0 0,0 0,-1-1,1 0,0-1,-1 1,1-1,-1-1,0 0,0 0,0 0,-1 0,0-1,1-1,-2 1,1-1,-1 0,1 0,-2 0,1-1,-1 1,0-1,0 0,0-4,13-23,-2-1,-1 0,-2-1,-2-1,2-16,-8 29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15,'1'-1,"1"-1,-1 1,0 0,0 0,0 0,0 0,1 0,-1 1,0-1,1 0,-1 0,1 1,-1-1,1 1,-1 0,1-1,-1 1,1 0,-1 0,1 0,0 0,-1 0,1 0,-1 0,1 1,-1-1,1 0,-1 1,1 0,-1-1,1 1,-1 0,1 0,9 1,115 5,-126-7,-1 0,1 0,-1 0,1 1,-1-1,1 0,0 0,-1 0,1 1,-1-1,1 0,0 0,-1 1,1-1,0 0,-1 1,1-1,0 1,-1-1,1 0,0 1,0-1,-1 1,1-1,0 1,0-1,0 0,0 1,0-1,0 1,0-1,0 1,0-1,0 1,0-1,0 1,0-1,0 1,0-1,0 1,0-1,1 0,-1 1,0-1,0 1,1-1,-1 0,0 1,0-1,1 1,-1-1,1 0,-1 0,0 1,1-1,-1 0,0 0,1 1,-1-1,1 0,-1 0,1 0,-1 0,1 1,-39 19,-213 73,53-15,182-73,1 1,0 0,0 1,0 0,1 1,0 1,0 0,1 1,0 1,0 1,11-10,-1 0,1 0,0 1,1-1,-1 0,0 1,1-1,-1 1,1 0,0-1,0 1,0 0,0 0,1 0,-1 0,1 0,0 0,-1 0,1-1,0 1,1 0,-1 0,1 0,-1 0,1 0,0 0,0 0,0-1,0 1,1 0,-1-1,1 1,-1-1,1 1,0-1,0 0,0 0,0 0,1 0,-1 0,0 0,1-1,-1 1,1-1,0 0,-1 1,1-1,0-1,0 1,1 0,294 10,-151 20,-145-30,1 0,-1 1,0-1,1 1,-1-1,0 1,0 0,0 0,0 0,0 0,-1 0,1 0,0 1,-1-1,0 0,1 1,-1 0,0-1,-1 1,1-1,0 1,-1 0,1 0,-1-1,0 1,0 0,0 0,0-1,0 1,-1 0,1 0,-1-1,0 1,0 1,-52 80,13-53,-1-1,-2-2,0-2,-38 15,19-8,-33 12,-73 46,166-90,0 0,0 0,0 0,0 0,1 0,-1 1,0-1,1 0,-1 1,1-1,-1 1,1-1,0 1,-1 0,1 0,0 0,0-1,0 1,1 0,-1 0,0 0,1 0,-1 1,1-1,0 0,0 0,0 0,0 0,0 0,0 0,0 0,1 1,-1-1,1 0,0 0,-1 0,1 0,0-1,0 1,0 0,0 0,1 0,-1-1,0 1,1-1,-1 1,8 5,0 0,1-1,-1 0,1 0,0-1,0 0,1-1,0 0,0-1,0 0,0-1,0 0,0-1,0 0,5-1,298-27,-130 0,-173 25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0 176,'189'-26,"189"23,-378 3,-1-1,1 1,0-1,-1 0,1 1,0-1,0 1,0-1,-1 0,1 1,0-1,0 1,0-1,0 0,0 1,0-1,0 0,0 1,0-1,0 1,1-1,-1 0,0 1,0-1,0 1,1-1,-1 0,0 1,1-1,-1 1,1-1,-1 1,0 0,1-1,-1 1,1-1,-1 1,1 0,-1-1,1 1,0 0,-1-1,1 1,-1 0,1 0,0 0,-1 0,1 0,-1 0,1-1,0 1,-1 0,1 1,0-1,-1 0,1 0,-1 0,1 0,0 0,-1 1,1-1,-156-108,137 92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9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30,'5'14,"0"0,-1 0,-1 1,0 0,-1-1,0 1,-1 0,-1 2,1 6,-1 20,-3 0,-1 0,-2-1,-2 1,-2-1,-1-1,-3 2,-35 157,25-89,24-110,-1 1,1 0,0-1,-1 1,1 0,0 0,0-1,0 1,1 0,-1-1,0 1,1 0,-1-1,1 1,-1 0,1-1,0 1,-1-1,1 1,0-1,0 1,0-1,1 0,-1 1,0-1,0 0,1 0,-1 0,0 0,1 0,-1 0,1 0,0-1,-1 1,1-1,0 1,-1-1,1 1,0-1,-1 0,1 0,0 0,0 0,-1 0,1 0,0 0,-1-1,1 1,0 0,-1-1,1 0,0 1,-1-1,1 0,-1 0,1 0,-1 0,0 0,1 0,-1 0,0 0,0-1,0 1,0 0,1-1,33-42,-22 21</inkml:trace>
  <inkml:trace contextRef="#ctx0" brushRef="#br0" timeOffset="344.757">50 59,'89'-23,"196"-12,-35 37,-248-3,0 1,0-1,0 1,0 0,1 0,-1 0,0 0,0 0,0 0,0 1,0-1,0 1,0-1,1 1,-1 0,-1-1,1 1,0 0,0 1,0-1,0 0,-1 0,1 1,-1-1,1 1,-1 0,1-1,-1 1,0 0,0 0,0-1,0 1,0 0,0 0,-1 0,1 0,-1 1,1-1,-1 0,0 0,1 0,-1 0,0 0,-1 0,1 1,0-1,-1 0,1 1,-24 25,9-17</inkml:trace>
  <inkml:trace contextRef="#ctx0" brushRef="#br0" timeOffset="614.128">21 425,'24'5,"32"1,11 0,4-1,-5-1,-10-2,-9-1,-7 0,-7-1,-3-1,-3-4,0-1,-1-1,1 2,-5 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1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 0,1-1,0 1,0-1,0 1,0-1,0 0,0 0,0 0,0 0,0 0,0 0,0 0,1-1,-1 1,0-1,1 0,-1 1,0-1,1 0,-1-1,1 1,0 0,196 3,-1-31,-142 27,-32 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1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0,'24'5,"17"1,8 0,-2-1,-2-2,-5-1,-4 0,-4-2,-7-5,-3-1,0 0,-4 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3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11 719,'-4'-22,"1"0,1 1,1-1,1 0,0 0,2 0,1 0,1 0,0 1,2 0,0 0,2 0,0 1,1 0,1 0,1 1,7-8,0-3,2 1,1 1,1 0,1 2,1 1,2 1,0 1,1 1,2 1,0 2,12-6,-38 23,-1 1,1-1,-1 0,1 1,-1 0,1 0,0 0,0 0,-1 0,1 0,0 1,0 0,0-1,0 1,0 0,0 0,-1 1,1-1,0 0,0 1,0 0,0 0,-1 0,1 0,0 0,-1 0,1 1,-1-1,1 1,-1 0,0 0,0 0,1 0,-1 0,-1 0,1 0,0 1,-1-1,1 1,-1-1,1 1,-1 0,0-1,0 3,2 6,0 0,-1 1,0-1,-1 1,0 0,-1-1,0 1,-1 0,0 0,-1-1,0 1,-3 8,-7 51,6 52,6-122,0 0,0-1,1 1,-1 0,0 0,0 0,1-1,-1 1,1 0,-1 0,1-1,-1 1,1 0,-1-1,1 1,0-1,-1 1,1-1,0 1,0-1,-1 1,1-1,0 0,0 1,0-1,-1 0,1 0,0 1,0-1,0 0,0 0,0 0,-1 0,1 0,0 0,0 0,0-1,0 1,-1 0,1 0,0-1,0 1,0 0,-1-1,1 1,0-1,0 1,-1-1,1 0,-1 1,1-1,0 1,-1-1,1 0,-1 0,1 1,-1-1,0 0,40-41,-39 41,259-273,-151 177,-109 96,1 1,-1-1,1 0,-1 1,1-1,-1 1,1-1,-1 0,1 1,-1-1,1 1,0-1,-1 1,1 0,0-1,0 1,-1 0,1-1,0 1,0 0,-1 0,1 0,0 0,0 0,0 0,-1 0,1 0,0 0,0 0,-1 0,1 0,0 0,0 1,0-1,-1 0,1 1,0-1,-1 0,1 1,0-1,-1 1,1-1,-1 1,1-1,0 1,-1 0,1-1,-1 1,0 0,1-1,-1 1,0 0,1-1,-1 1,0 0,0 0,1-1,-1 1,0 0,0 0,0 0,0 0,-4 52,4-53,-2 12,-3 9,1 0,2 0,0 1,1-1,1 1,1-1,2 14,3-5,-2-1,2-1,0 0,2-1,1 0,1 0,1 0,4 3,-5-16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3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 1,'-57'15,"1"2,1 3,1 2,-52 29,94-44,1 1,-1 0,1 1,1 0,-1 0,2 1,-1 0,2 1,-6 7,10-13,1 1,0-1,0 0,0 1,1-1,0 1,0 0,0 0,1 0,0 0,0 0,0 0,1 0,0 0,0 0,0 0,1 0,0 0,0 0,1 0,0 0,1 5,-1-8,0 1,-1-1,1 1,1-1,-1 0,0 0,1 0,-1 0,1 0,0 0,0-1,0 1,0-1,1 0,-1 0,1 0,-1-1,1 1,0-1,-1 0,1 0,0 0,0 0,0-1,0 0,-1 1,1-1,4-1,2 0,0-1,0-1,0 1,0-1,0-1,0 0,-1 0,1-1,-1-1,3-1,17-16,0 0,-1-2,-2-1,0-2,-1-2,35-35,45-44,-105 109,1-1,0 1,0-1,-1 1,1-1,0 1,0-1,0 1,-1 0,1-1,0 1,0 0,0 0,0 0,0 0,0-1,0 1,-1 1,1-1,0 0,0 0,0 0,0 0,0 1,0-1,-1 0,1 1,0-1,0 0,0 1,-1-1,1 1,0 0,0-1,-1 1,1 0,-1-1,1 1,-1 0,1-1,-1 1,1 0,-1 0,1 0,-1 0,0-1,0 1,1 0,-1 0,0 0,0 0,0 0,0 0,0 0,0 0,4 60,-4-55,-1 8,1 1,1-1,1 0,0 1,1-1,0 0,1 0,0-1,2 1,-1-1,2 0,-1 0,2-1,0 0,0 0,1-1,1 0,-1 0,2-1,0-1,0 0,0 0,1-1,1 0,0-1,-8-5,0-1,1 1,-1-1,0-1,1 1,0-1,-1 1,1-1,-1-1,1 1,-1-1,1 0,-1-1,0 1,1-1,-1 0,0 0,0-1,0 1,-1-1,4-2,10-7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1,'29'5,"24"-3,7-3,-1 0,-6 0,-8-1,-6 1,-5 1,-3-1,-3 1,-5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4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0 238,'6'-4,"0"1,0 0,0 0,1 1,-1-1,0 2,1-1,-1 1,1 0,0 0,0 1,-1-1,1 2,7-2,423-2,-240 3,-197 0,1 1,-1-1,1 0,0 0,-1 1,1-1,-1 0,1 0,0 0,-1 1,1-1,0 0,-1 0,1 0,0 0,-1 0,1 0,0-1,-1 1,1 0,0 0,-1 0,1-1,0 1,-1 0,1-1,-1 1,1 0,-1-1,1 1,-1-1,1 1,-1-1,1 1,-1-1,1 1,-1-1,0 1,1-1,-1 0,0 1,0-1,1 1,-1-1,0 0,0 1,0-1,0 0,0 1,0-1,0 0,0 1,0-1,0 0,0 0,-27-29,26 29,-134-120,114 99,2 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4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1,'48'5,"40"1,14 1,0-2,-9-2,-9-1,-10 0,-13-2,-12 0,-9 0,-7 0,-4-1,-3 1,-5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12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0 367,'103'-14,"0"3,1 6,87 6,-101 0,47-26,-152 26,3 5</inkml:trace>
  <inkml:trace contextRef="#ctx0" brushRef="#br0" timeOffset="294.835">0 621,'29'0,"23"0,9 0,2-4,-3-3,-9 1,-2 2,-5 0,-5 2,-5 1,-3 0,-2 1,-1 1,-1-1,-4 5,-2 1,-4 0</inkml:trace>
  <inkml:trace contextRef="#ctx0" brushRef="#br0" timeOffset="1046.078">564 1,'105'94,"-70"-64,1-1,1-2,2-2,21 11,98 67,-156-101,1-1,-1 0,1 0,-1 0,1 0,-1 0,0 0,0 1,0-1,0 1,0 0,0-1,0 1,0 0,-1 0,1 0,-1 0,1 1,-1-1,0 0,0 1,0-1,0 0,0 1,0-1,-1 1,1 0,-1-1,0 1,0-1,0 1,0-1,0 1,-1 0,1-1,-1 1,1-1,-1 1,0-1,0 0,0 1,-1-1,1 0,0 0,-2 2,-166 102,-81 52,70-22,171-128,2-4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17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52,'-7'-6,"1"1,0 0,-1 0,0 1,0 0,-1 0,1 1,-1 0,0 0,1 0,-1 1,0 1,-1-1,1 1,0 1,0-1,0 1,-1 1,1-1,0 2,0-1,-4 2,-10 3,0 0,0 2,1 1,0 0,1 1,0 2,-10 7,20-12,0 1,1-1,0 2,1-1,-1 1,2 0,-1 1,2 0,-1 0,1 0,1 1,-1 0,2 0,0 1,0-1,1 1,1-1,-1 1,2 0,0 0,0 0,1 0,1 0,0 0,1 0,0 0,0 0,2 0,-1-1,3 4,0 1,1 0,1 0,0-1,1-1,0 1,2-1,-1-1,2 0,0-1,0 0,5 3,-9-8,1-1,-1 0,1-1,0 1,1-2,-1 1,1-2,0 1,0-1,0 0,0-1,1-1,-1 1,1-2,-1 1,6-2,3 0,1-1,-1-1,0-1,0-1,0 0,0-2,-1 0,0-1,0 0,9-8,-9 6</inkml:trace>
  <inkml:trace contextRef="#ctx0" brushRef="#br0" timeOffset="495.965">1271 137,'-17'-2,"1"0,-1 2,0-1,0 2,0 1,1 0,-1 0,1 2,-11 3,24-6,-13 5,0 0,1 1,0 1,0 0,1 1,0 1,0 0,1 0,0 2,1 0,1 0,0 1,0 0,2 1,-1 0,2 1,0-1,0 2,2-1,0 1,1 0,0 0,1 1,0 8,2-21,1 0,1 1,-1-1,0 0,1 0,0 1,0-1,0 0,1 0,-1 1,1-1,0 0,0 0,0 0,1 0,-1 0,1 0,0 0,1-1,-1 1,0-1,1 1,0-1,0 0,0 0,0 0,0 0,1-1,-1 1,1-1,-1 0,1 0,0 0,0-1,0 1,0-1,3 1,10-2,0-1,0-1,-1 0,1-1,-1-1,1-1,-1 0,0-1,-1-1,0 0,0-1,0 0,-1-2,0 1,-1-2,0 0,-1 0,0-1,5-8,163-181,-180 200,0 0,1 0,-1-1,1 1,-1 0,1 0,0 0,-1 0,1 0,0 0,0 0,0 0,-1 0,1 0,0 1,0-1,1 0,-1 1,0-1,0 0,0 1,0 0,0-1,1 1,-1 0,0-1,0 1,1 0,-1 0,0 0,0 0,1 0,-1 0,0 0,0 1,1-1,-1 0,0 1,0-1,0 1,0-1,1 1,-1 0,0-1,0 1,0 0,0 0,-1 0,1 0,0 0,0 0,0 0,-1 0,1 0,0 0,-1 0,1 0,-1 1,-13 76,7-51</inkml:trace>
  <inkml:trace contextRef="#ctx0" brushRef="#br0" timeOffset="997.69">1553 560,'173'-212,"-57"40,-116 172,1 1,-1-1,0 1,0-1,0 1,0-1,0 0,1 1,-1-1,0 1,0-1,1 0,-1 1,0-1,1 0,-1 1,0-1,1 0,-1 0,0 1,1-1,-1 0,1 0,-1 0,0 1,1-1,-1 0,1 0,-1 0,1 0,-1 0,1 0,-1 0,0 0,1 0,-1 0,1 0,-1 0,1 0,-1-1,0 1,1 0,-1 0,1 0,-1-1,0 1,1 0,-1 0,1-1,-1 1,0 0,0-1,1 1,-1 0,0-1,0 1,1 0,-1-1,0 1,0-1,0 1,1-1,-1 1,0 0,0-1,0 1,0-1,0 1,0-1,0 0,3 38,-3-32,-2 49,0-41,0 0,1 0,1 0,1 0,0 0,0 0,1 0,1-1,0 1,0 0,2-1,3 8,-3-16,0 0,0 0,0-1,1 0,0 0,-1 0,1 0,0-1,0 0,0-1,0 1,1-1,-1 0,0-1,1 1,-1-1,0 0,1-1,-1 0,0 0,0 0,1-1,-1 0,0 0,-1 0,1-1,0 0,-1 0,1 0,-1-1,0 0,0 0,1-1,20-21,0-2,-2-1,0 0,-3-2,0-1,-2 0,2-8,-13 26,-1-1,0 0,0 0,-2 0,0-1,-1 0,0 0,-1-3,-1-5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1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329 114,'-16'5,"1"2,0 0,0 1,1 0,0 1,1 0,0 2,0-1,-5 8,8-9,-7 4,2 1,0 0,1 2,0 0,1 0,1 1,0 0,2 1,0 1,1 0,0 0,2 0,0 1,-1 10,8-27,0 0,-1 1,1-1,0 1,1-1,-1 0,0 0,1 1,0-1,0 0,0 0,0 1,1-1,-1 0,1 0,-1-1,1 1,0 0,0 0,1-1,-1 0,0 1,1-1,0 0,-1 0,1 0,0 0,0-1,0 1,0-1,0 0,0 0,1 0,-1 0,0 0,0-1,1 0,-1 1,0-1,1 0,-1-1,1 1,-1 0,0-1,0 0,1 0,-1 0,2-1,18-6,0-1,0-1,-1-1,0-1,-1-1,0-1,-1-1,-1 0,0-2,-1 0,-1-1,10-13,-8 11,132-140,-148 156,-3 3,1-1,-1 1,1 0,-1-1,1 1,0-1,0 1,0 0,0 0,0-1,0 1,0 0,0 0,0 0,0 0,1 0,-1 0,0 0,1 1,-1-1,1 1,-1-1,1 0,-1 1,1 0,-1-1,1 1,-1 0,1 0,-1 0,1 0,0 0,-1 0,1 1,-1-1,1 0,-1 1,1-1,-1 1,0 0,1-1,-1 1,1 0,-1 0,0 0,0 0,36 132,-33-115,0 0,2-1,0 0,1-1,0 1,2-1,-1-1,3 1,-9-12,1 0,0 0,0 0,0-1,0 1,1-1,0 0,-1 0,1 0,0-1,0 1,1-1,-1 0,0 0,1 0,-1-1,1 0,0 0,-1 0,1 0,0-1,0 1,-1-1,1-1,0 1,0-1,0 1,-1-1,1-1,-1 1,1-1,1 0,15-9,-1-1</inkml:trace>
  <inkml:trace contextRef="#ctx0" brushRef="#br0" timeOffset="333.81">1429 1,'-50'18,"0"3,2 3,0 1,-31 23,77-47,-1-1,1 1,0 0,-1 0,1 1,0-1,0 0,0 1,0 0,0-1,0 1,0 0,0 0,1 0,-1 0,1 0,-1 0,1 1,0-1,0 0,0 1,0-1,0 1,1-1,-1 1,1-1,-1 1,1-1,0 1,0-1,0 1,1 0,-1-1,0 1,1-1,0 1,0-1,0 1,0-1,1 2,5 1,0 0,1-1,-1 1,1-2,0 1,1-1,-1 0,1-1,-1 0,1 0,2-1,53 17,-60-17,0 1,-1-1,1 1,0 0,-1 1,1-1,-1 0,0 1,0 0,0 0,0 0,0 0,-1 0,1 0,-1 1,0-1,0 1,0 0,0 0,-1-1,0 1,0 0,0 0,0 0,0 0,-1 1,0-1,0 0,0 0,0 0,-1 0,1 0,-1 0,0 0,0 0,-1 0,1 0,-1 0,-3 5,-1-1,1 0,-2 0,1 0,-1-1,0 0,-1-1,1 1,-1-1,-1-1,1 1,-1-1,0-1,-9 4,-18 11,31-15,0-1,-1 1,1-2,-1 1,0 0,0-1,0 0,0-1,0 1,0-1,-1 0,1-1,0 0,-2 0,-8-4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190 367,'10'-3,"10"-4,-30 14,-18 7,-55 41,82-54,0 1,0-1,0 1,1-1,-1 1,0-1,1 1,0-1,-1 1,1-1,0 1,0 0,-1-1,1 1,1-1,-1 1,0 0,0-1,1 1,-1-1,0 1,1 0,0-1,-1 1,1-1,0 0,0 1,0-1,0 0,0 1,0-1,0 0,0 0,0 0,1 0,-1 0,0 0,1 0,-1 0,1-1,-1 1,1-1,67 30,-68-30,36 10,-33-10,1 0,-1 0,1 0,-1 1,1 0,-1 0,1 0,-1 1,0-1,1 1,-1 0,0 0,0 1,0-1,-1 1,1 0,-1 0,1 0,-1 0,0 1,0-1,-1 1,1 0,-1 0,1 0,-1 0,-1 0,1 0,0 1,-1-1,0 0,0 1,0 0,-3 6,0-1,-1 0,0 0,-1 0,0 0,-1 0,0-1,0 1,-1-1,0-1,0 1,-1-1,0 0,-1 0,0-1,0 0,-1-1,1 0,-1 0,-1-1,1 0,-9 3,-23 19,-69 23,110-49,-1-1,0 1,1-1,-1 0,0 1,1-1,-1 0,0 1,1-1,-1 0,0 0,0 0,1 1,-1-1,0 0,0 0,1 0,-1 0,0 0,0-1,0 1,1 0,-1 0,0 0,1-1,-1 1,0 0,1-1,-1 1,0 0,1-1,-1 1,0-1,1 1,-1-1,1 0,-1 1,1-1,0 1,-1-1,1 0,-1 1,1-1,0 0,0 0,-1 1,1-1,0 0,0 0,0 1,0-1,0 0,0 0,0 1,0-1,0 0,0 0,0 1,1-1,-1 0,0 0,1 0,23-43,-8 25,-2 2</inkml:trace>
  <inkml:trace contextRef="#ctx0" brushRef="#br0" timeOffset="362.949">839 0,'1'67,"-13"200,-32 32,30-225,-2 68,23-114,-7-28,0-1,0 1,0 0,0-1,0 1,0 0,0-1,0 1,0 0,0-1,1 1,-1 0,0-1,0 1,0 0,0 0,0-1,1 1,-1 0,0-1,0 1,0 0,1 0,-1-1,0 1,0 0,1 0,-1 0,0 0,1-1,-1 1,0 0,0 0,1 0,-1 0,0 0,1 0,-1 0,0 0,1 0,-1 0,0 0,1 0,-1 0,0 0,1 0,-1 0,0 0,1 0,-1 0,0 0,1 1,-1-1,0 0,0 0,1 0,-1 1,0-1,0 0,1 0,-1 1,0-1,0 0,0 0,1 1,-1-1,4-14</inkml:trace>
  <inkml:trace contextRef="#ctx0" brushRef="#br0" timeOffset="595.507">586 451,'28'10,"39"3,18-1,-2-2,-5-8,-6-4,-10-1,-11-1,-10 0,-6 2,-5 0,-3 1,-1 1,-5-1</inkml:trace>
  <inkml:trace contextRef="#ctx0" brushRef="#br0" timeOffset="929.364">1234 621,'23'4,"0"0,0-2,0-1,0-1,0 0,0-2,0-1,0-1,0 0,-1-2,0-1,0-1,-1 0,18-11,-35 17,-1-1,0 1,0-1,0 0,-1 0,1 0,0 0,-1-1,0 1,0-1,0 1,0-1,-1 0,0 0,1 1,-1-1,0 0,-1 0,1 0,-1-1,0 1,0 0,0 0,0 0,-1 0,0 0,0 0,0 0,0 0,0 0,-1 1,0-1,0 0,0 1,0-1,0 1,-1 0,1 0,-1 0,0 0,0 0,0 1,0-1,-1 1,1 0,-1 0,1 0,-1 0,0 1,-2-2,-3 1,1-1,-1 1,1 1,-1 0,0 0,0 0,0 1,1 1,-1-1,0 1,0 1,1 0,-1 0,1 1,-1 0,1 0,0 1,0 0,1 0,-1 1,1 0,-1 0,-7 6,1 1,0 0,1 1,0 1,1 0,0 0,1 1,1 0,1 1,-2 4,7-13,0 1,0 0,0 0,1 1,1-1,-1 1,1 0,1-1,0 1,0 0,0 0,1 0,1 0,-1-1,1 1,1 0,0 0,0-1,1 1,0-1,0 0,1 1,0-2,0 1,1 0,0-1,1 0,-1 0,1-1,0 1,1-1,0 0,0-1,1 1,9 1,0 0,1-2,0 1,0-2,1-1,-1 0,1-1,-1-1,1-1,11-1,0 1</inkml:trace>
  <inkml:trace contextRef="#ctx0" brushRef="#br0" timeOffset="1382.506">1884 762,'-14'23,"28"-30,113-120,6-8,-133 134,1 0,-1 0,1 0,-1 0,1 0,-1 0,1 0,0 0,-1 0,1 0,0 1,0-1,-1 0,1 0,0 1,0-1,0 1,0-1,0 1,0-1,0 1,0-1,0 1,0 0,0 0,0 0,1-1,-1 1,0 0,0 0,0 1,0-1,0 0,0 0,0 0,0 1,0-1,0 0,0 1,0-1,0 1,0 0,0-1,0 1,0 0,0-1,0 1,-1 0,1 0,0 0,-1 0,1-1,0 1,-1 0,1 0,7 51,-9-48,0 0,1 0,0-1,-1 1,2 0,-1 0,0 0,1-1,-1 1,1 0,0-1,1 1,-1-1,0 1,1-1,0 1,0-1,0 0,0 0,0 0,1 0,-1 0,1-1,0 1,0-1,0 0,0 1,0-1,1-1,-1 1,0 0,1-1,0 0,-1 0,1 0,0 0,3 0,9-2,0-1,1 0,-1-2,-1 0,1 0,0-2,-1 0,0 0,2-3,53-19,-48 19,-21 7,1 1,0-1,0 1,0-1,0 1,0 0,1 0,-1 0,0 0,1 0,-1 0,0 1,1-1,-1 1,1 0,-1-1,1 1,-1 0,1 0,-1 1,0-1,1 1,-1-1,1 1,-1 0,0-1,1 1,-1 1,0-1,0 0,0 0,0 1,0-1,0 1,0 0,0-1,-1 1,1 0,0 1,7 81,-10-77,0-1,1 1,0 0,0-1,1 1,0 0,0-1,0 1,1-1,0 0,0 1,0-1,1 0,0 0,1 0,-1-1,1 1,2 1,9 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455 110,'-7'-9,"0"0,-1 0,0 1,-1 0,0 1,0 0,0 0,-1 1,0 0,0 0,-1 1,1 1,-1 0,0 0,-1 1,1 1,0 0,-1 0,1 1,-1 0,1 1,-1 1,0 0,1 0,-1 1,1 0,0 1,-9 4,6 0,0 2,1-1,0 2,0 0,1 0,0 1,1 0,-1 2,9-9,-1 1,1-1,0 0,0 1,1 0,-1 0,1 0,0 0,1 0,-1 0,1 0,0 1,0-1,0 1,1-1,0 0,0 1,0-1,1 1,0-1,0 0,0 1,1-1,0 0,0 2,1-2,0 0,0-1,1 1,0-1,-1 1,2-1,-1 0,0 0,1-1,-1 1,1-1,0 0,0-1,1 1,-1-1,0 0,1 0,-1-1,1 1,0-1,0 0,-1-1,2 1,134-12,-110 1,0-1,-1-2,-1-1,0-1,0-2,-2-1,10-9,-35 25,0 1,0-1,0 1,0-1,0 1,0 0,0 0,1 0,-1 0,0 0,1 0,-1 0,1 1,-1-1,0 1,1 0,-1 0,1 0,-1 0,1 0,-1 1,1-1,-1 1,1-1,-1 1,0 0,1 0,-1 0,0 0,0 0,0 1,0-1,0 1,1 0,31 32,-27-26,0-1,0 1,1-1,-1-1,2 1,-1-1,1-1,0 0,0 0,2 0,10 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5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0 211,'15'56,"-2"0,-3 1,2 52,-20 3,8-113,0 1,0 0,0-1,0 1,0 0,-1 0,1-1,0 1,0 0,0 0,0-1,0 1,0 0,0 0,0-1,-1 1,1 0,0 0,0-1,0 1,-1 0,1 0,0 0,0 0,-1-1,1 1,0 0,0 0,-1 0,1 0,0 0,0 0,-1 0,1-1,0 1,0 0,-1 0,1 0,0 0,-1 0,1 0,0 1,0-1,-1 0,1 0,0 0,-1 0,1 0,-4-33,7-4,0-1,3 1,1 0,2 1,1-1,2 2,2 0,1 0,8-11,-14 24,2 1,0 0,1 1,1 1,1 0,0 0,14-12,-27 30,0 0,0 0,-1 0,1 0,0 0,0 0,0 0,0 0,0 0,1 0,-1 1,0-1,0 0,0 1,1-1,-1 1,0 0,0-1,1 1,-1 0,0 0,1 0,-1 0,1 0,-1 0,0 0,1 0,-1 0,0 1,0-1,1 1,-1-1,0 1,0-1,1 1,-1 0,0-1,0 1,0 0,0 0,0 0,0 0,0 0,0 0,-1 0,1 0,0 0,-1 1,1-1,0 0,16 68,7 52,-15-95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80,'-1'-2,"0"0,-1 0,1 0,-1 0,1 1,-1-1,0 1,0-1,0 1,0 0,0-1,0 1,0 0,0 0,0 1,0-1,-1 0,1 1,0-1,-1 1,1 0,0 0,-1 0,1 0,-2 0,1 0,-6-2,0 1,0 1,-1 0,1 0,0 0,0 1,0 1,-1-1,1 2,1-1,-1 1,0 1,1-1,-8 5,14-6,1-1,-1 0,1 1,0-1,-1 1,1-1,0 1,0 0,0 0,0-1,0 1,0 0,1 0,-1 0,1 0,-1 0,1 0,0 0,-1 0,1 0,0 0,0 0,1 0,-1 0,0 0,1 0,-1 0,1 0,0 0,-1 0,1-1,0 1,0 0,0 0,1-1,-1 1,0-1,1 1,56 61,-55-61,5 6,1-3,-1 1,0 1,0 0,-1 0,0 0,0 1,-1 0,0 0,0 1,-1-1,0 1,-1 0,0 1,0-1,-1 1,0 0,0 0,0 10,-3-16,-1-1,1 1,-1-1,1 1,-1 0,-1-1,1 0,0 1,-1-1,1 0,-1 1,0-1,0 0,-1-1,1 1,-1 0,1 0,-1-1,0 0,0 1,0-1,0 0,0-1,0 1,0 0,-1-1,1 0,-101 27,97-27,-7 3,0-2,0 0,0-1,0 0,-1-1,1-1,0 0,-10-2,24 2,1 1,-1 0,0 0,1 0,-1-1,0 1,1 0,-1 0,0-1,0 1,1 0,-1-1,0 1,0 0,1-1,-1 1,0 0,0-1,0 1,0 0,0-1,0 1,0-1,1 1,-1 0,0-1,0 1,0-1,-1 1,1 0,0-1,0 1,0-1,0 1,0 0,0-1,-1 1,1 0,0-1,0 1,0 0,-1-1,1 1,0 0,0 0,-1-1,1 1,0 0,-1 0,1-1,0 1,-1 0,1 0,0 0,-1 0,1-1,-1 1,1 0,14-4</inkml:trace>
  <inkml:trace contextRef="#ctx0" brushRef="#br0" timeOffset="715.904">1327 51,'-22'114,"18"-106,0-1,1 1,0 0,1 0,-1 1,1-1,1 0,0 1,0-1,1 1,0-1,0 1,1-1,0 1,0-1,1 1,0-1,1 0,0 0,0 0,0 0,1-1,0 1,1-1,0 0,5 6,-7-10,1-1,-1 1,1 0,0-1,0 0,0 0,0 0,0 0,0-1,0 0,0 1,1-2,-1 1,1 0,-1-1,0 0,1 0,-1 0,1 0,-1-1,0 0,1 0,-1 0,0 0,0-1,0 0,0 0,0 0,0 0,2-2,104-94,-94 81,204-241,-197 236,-9 41,-19 306,6-226,-13 195,8-273,4 0,-2-1,0 0,-1-1,-1 1,-1 0,-1-1,-1 0,0-1,-1 1,-1-1,-1-1,-1 0,0 0,-1-1,-1 0,0-1,-1-1,-7 6,-75 23,93-42,0 0,0 0,0-1,0 1,0-1,0 1,-1-1,1 0,0-1,0 1,0 0,0-1,-1 0,1 1,0-1,0-1,0 1,1 0,-1-1,0 1,0-1,1 0,-1 0,1 0,-1 0,1 0,0-1,0 1,0-1,0 1,0-2,1-5,-1-1,1 0,1 0,0 1,0-1,1 0,0 0,1 0,0 1,0-1,1 1,0-1,1 1,0 0,1 1,-1-1,2-1,-2 3,142-275,-128 250</inkml:trace>
  <inkml:trace contextRef="#ctx0" brushRef="#br0" timeOffset="18391.603">170 1321,'41'-11,"1"2,0 1,0 2,0 3,1 1,0 1,35 6,30 29,-108-34,1 0,-1 1,1-1,-1 0,1 0,-1 0,1 0,0 0,-1 1,1-1,-1 0,1 0,-1 0,1 0,-1 0,1-1,-1 1,1 0,-1 0,1 0,-1 0,1 0,-1-1,1 1,-1 0,1-1,-1 1,1 0,-1-1,1 1,-1 0,0-1,1 1,-1-1,0 1,1-1,-1 1,0 0,0-1,0 1,1-1,-1 0,0 1,0-1,0 1,0-1,0 1,0-1,0 1,0-1,0 1,0-1,0 1,0-1,0 0,-1 1,1-1,0 1,0-1,0 1,-1 0,1-1,-19-32,-145-122,155 145,5 4</inkml:trace>
  <inkml:trace contextRef="#ctx0" brushRef="#br0" timeOffset="18740.014">0 898,'24'5,"23"1,7 0,5-1,-3-2,-2-1,-4-1,-7 0,-6 4,-4 1,-3 0,-2-1,0-2,-1-1,0 4,0 1,-4-1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3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6830 256,'0'0</inkml:trace>
  <inkml:trace contextRef="#ctx0" brushRef="#br0" timeOffset="-216.129">6859 820,'0'38,"0"18,5-1,1-9</inkml:trace>
  <inkml:trace contextRef="#ctx0" brushRef="#br0" timeOffset="234.499">7113 1187,'-5'-29,"4"-28,1-10,1 2,5 7,2 9,4 12,0 8,3 9,-2 3,3 5,2-1,4 6,-2 5</inkml:trace>
  <inkml:trace contextRef="#ctx0" brushRef="#br0" timeOffset="502.445">7564 904,'42'-34,"-1"-3,-3-1,-1-2,-1-2,12-22,-25-11,-23 72,0 1,-1 0,1 0,-1 0,1 0,-1 0,0 1,0-1,0 0,0 0,0 0,0 1,-1-1,1 1,0-1,-1 1,1-1,-1 1,0 0,1-1,-1 1,0 0,0 0,0 1,0-1,0 0,0 1,0-1,0 1,0-1,0 1,0 0,0 0,0 0,0 0,0 0,-10 2,1 0,-1 1,1 0,0 0,0 1,0 1,1 0,0 0,0 1,0 1,0-1,1 1,0 1,1 0,-4 4,0-1,0 0,1 1,0 0,1 1,1 0,0 1,0 0,1 0,1 1,1 0,0 0,1 0,0 1,2 0,0 0,0 0,1 0,1 0,1 1,1-1,0 0,1 0,0 0,4 9,-4-19,1 1,1-1,0 0,-1 0,2 0,-1-1,1 1,0-1,0 0,0-1,1 1,-1-1,1 0,0 0,1-1,-1 0,0 0,1 0,0-1,0 0,1 0,149 13,-132-15</inkml:trace>
  <inkml:trace contextRef="#ctx0" brushRef="#br0" timeOffset="-1395.332">4178 961,'59'-18,"0"-3,-1-2,26-16,39-31,-117 66,0 0,0-1,-1 0,1 0,-1 0,-1-1,1 1,-1-1,0 0,0-1,0 1,-1 0,0-1,-1 0,1 0,-1 0,-1 0,1-1,-2 4,0 0,0-1,0 1,-1 0,1 0,-1 0,0 0,0 0,-1 0,1 0,-1 0,0 0,0 1,0-1,0 1,-1-1,0 1,1 0,-1 0,0 0,0 0,-1 1,1-1,-1 1,1 0,-1 0,0 0,0 0,1 1,-1 0,0-1,-4 1,-5-3,-1 1,0 1,0 0,0 1,0 1,0 0,0 1,0 0,-4 2,-1 2,0 0,1 1,0 2,0-1,0 2,1 1,0 0,1 1,0 0,1 2,1 0,-1 0,2 1,0 1,-4 7,10-14,0 1,1 1,0-1,0 1,1 0,1 0,0 1,0 0,1-1,0 1,0 0,2 0,-1 1,1-1,1 0,0 0,1 1,0-1,1 0,0 0,0 0,1 0,1 0,0-1,0 1,6 8,-3-9,0 0,0-1,1 0,1-1,-1 1,1-2,1 1,-1-1,1-1,0 0,1 0,-1-1,1 0,0-1,1 0,-1-1,1 0,-1-1,1 0,4-1,10 2,1-2,0-2,0 0,0-2,0 0,-1-2,0-1,11-5,-1-1,-1-3,0-1,-1-1,-1-2,-1-1,26-22,-26 18</inkml:trace>
  <inkml:trace contextRef="#ctx0" brushRef="#br0" timeOffset="-999.823">4911 1045,'66'-50,"-3"-3,-2-3,9-14,-11 12,-58 58,0-1,-1 1,1 0,0-1,-1 1,1 0,0-1,-1 1,1 0,0 0,0 0,-1 0,1 0,0 0,0 0,-1 0,1 0,0 0,-1 0,1 0,0 0,0 0,-1 1,1-1,0 0,-1 1,1-1,0 0,-1 1,1-1,-1 1,1-1,0 1,-1-1,1 1,-1-1,0 1,1 0,-1-1,1 1,-1 0,0-1,0 1,1 0,-1-1,0 1,0 0,0 0,0-1,0 1,0 0,0-1,0 1,0 0,0 0,0 0,-1 53,1-48,-1 2,0 0,0 0,0 0,1-1,1 1,-1 0,1 0,1 0,-1-1,1 1,1-1,-1 1,1-1,1 0,-1 0,1 0,0-1,1 1,-1-1,2 0,-1 0,0-1,1 1,0-1,0 0,1-1,-1 0,1 0,0 0,3 0,0-1,1-1,0-1,0 0,0 0,0-1,0 0,0-1,0 0,0-1,0-1,-1 1,1-1,-1-1,0 0,0-1,0 0,0 0,-1-1,0 0,0-1,0-1,8-5,-1-1,-1-1,-1 0,0-1,-1-1,0 0,-1-1,-1 0,-1 0,4-13,6-53,-18 59</inkml:trace>
  <inkml:trace contextRef="#ctx0" brushRef="#br0" timeOffset="-628.984">6237 1,'2'2,"0"-1,0 1,0 0,0 0,-1 1,1-1,-1 0,0 0,0 1,0-1,0 1,0-1,0 1,0-1,-1 1,1-1,-1 1,0 0,0-1,0 3,-18 153,3 73,2-59,9 148,5-215,-1-116</inkml:trace>
  <inkml:trace contextRef="#ctx0" brushRef="#br0" timeOffset="-400.88">5786 678,'39'-4,"36"-3,10 1,1 1,-10 2,-8 1,-11 1,-10 0,-4 1,-4 0,-4 5,-3 2,-3-1,-5-1</inkml:trace>
  <inkml:trace contextRef="#ctx0" brushRef="#br0" timeOffset="-3836.129">481 57,'-52'532,"18"31,36-354,14-155,-5-81,-10 8</inkml:trace>
  <inkml:trace contextRef="#ctx0" brushRef="#br0" timeOffset="-3600.836">1 877,'43'-20,"43"-10,17-6,0 4,-13 2,-11 7,-15 6,-14 2,-10 4,-7 3,-4 3,-8 3</inkml:trace>
  <inkml:trace contextRef="#ctx0" brushRef="#br0" timeOffset="-3335.912">763 1356,'-3'-37,"2"0,2 0,1 0,1 0,3 1,0-1,3 1,3-6,-6 23,0 0,1 1,1 0,1 0,0 1,1 0,1 1,1 0,0 1,1 0,1 1,0 0,1 1,0 1,1 0,1 1,-1 1,2 1,-1 0,14-4,19 9,-31 8</inkml:trace>
  <inkml:trace contextRef="#ctx0" brushRef="#br0" timeOffset="-2983.918">1355 1017,'23'-10,"-1"-2,0-1,-1-1,0 0,-1-2,-1 0,-1-1,0-1,-1-1,7-11,-23 29,1 0,-1 0,1-1,-1 1,0 0,0-1,1 1,-1-1,0 0,0 1,-1-1,1 0,0 0,-1 0,1 1,-1-1,1 0,-1 0,0 0,0 0,0 0,0 0,0 0,0 0,0 0,-1 1,1-1,-1 0,1 0,-1 0,0 0,0 1,0-1,0 0,0 1,0-1,0 1,0-1,-1 1,1 0,-1-1,1 1,-1 0,1 0,-1 0,0 0,1 0,-1 0,0 1,0-1,-1 0,-11 1,1 1,0 1,-1 0,1 0,0 1,0 1,0 0,1 1,-1 1,1-1,0 2,1 0,-1 0,1 1,1 1,0-1,0 2,1-1,0 2,0-1,1 1,0 1,-3 3,1 0,1 1,0 0,1 0,1 1,0 0,1 0,1 1,1 0,0 0,2 0,-1 7,3-20,0-1,0 0,0 1,0-1,1 0,0 0,-1 0,2 0,-1 0,0 0,1 0,0 0,0 0,0 0,0-1,1 1,-1-1,1 0,0 0,0 0,0 0,1 0,-1 0,0-1,1 0,0 0,0 0,-1 0,1 0,0-1,0 0,3 1,139 11,-141-14,200-32,-142 18,-33 9</inkml:trace>
  <inkml:trace contextRef="#ctx0" brushRef="#br0" timeOffset="-2347.156">2202 848,'-221'123,"212"-119,0 1,1 0,0 0,0 1,0 0,0 0,1 1,0 0,0 0,1 1,0 0,1 0,-1 0,2 1,-1 0,1 0,0 0,1 0,0 1,-1 7,4-15,0 1,1-1,-1 1,1-1,-1 1,1-1,0 0,0 1,0-1,0 0,1 0,-1 0,1 0,-1 0,1 0,0 0,-1 0,1 0,0-1,0 1,0-1,0 1,1-1,-1 0,0 0,1 0,-1 0,0-1,1 1,-1 0,1-1,0 0,85 4,-64-9,-1-1,0-1,0 0,0-2,-1-1,-1-1,0-1,0 0,-1-2,-1 0,0-1,8-9,-21 18,-5 4,1 0,-1 0,0 0,0 0,1 0,-1 0,1 1,0-1,0 1,-1-1,1 1,0 0,0-1,0 1,0 0,1 0,-1 0,0 1,0-1,0 1,1-1,-1 1,0 0,1-1,-1 1,0 0,1 1,-1-1,0 0,1 1,-1-1,0 1,0 0,1 0,-1 0,0 0,0 0,0 0,0 0,1 2,22 57,17 25,-37-80,1 0,-1 0,1 0,0-1,0 0,1 0,-1-1,1 0,0 0,0 0,0-1,0 0,0 0,0-1,0 0,1 0,-1-1,1 0,-1 0,0 0,1-1,-1-1,0 1,0-1,0 0,0-1,0 1,4-3,12-7,1 0,-2-1,0-1,0-1,-2-1,1-1,8-10,10-17,-1-2,-3-1,-2-2,-1-1,-3-2,-3-1,-1 0,5-25,-11 31,-3-2,-2 1,-2-2,-2 0,-2 0,-3 0,-1-10,-3 57,0 0,0 0,-1 0,1 0,-1 0,1 0,-1 0,0 0,0 0,-1 0,1 0,-1 0,1 0,-1 0,0 1,0-1,0 0,0 0,-1 1,1-1,-1 0,0 1,1 0,-1-1,0 1,-1 0,1 0,0 0,0 0,-1 0,1 1,-1-1,0 1,0 0,1-1,-1 1,0 0,0 1,0-1,0 0,0 1,0 0,0 0,0 0,0 0,0 0,0 0,-2 2,-4 4,1 1,-1 0,2 0,-1 1,1 0,0 1,1-1,0 1,0 1,1-1,0 1,1 0,0 0,0 0,1 1,-1 6,-12 50,2 1,3 0,4 1,2 0,4 0,6 69,52 184,-38-266,-41-74,12 4</inkml:trace>
  <inkml:trace contextRef="#ctx0" brushRef="#br0" timeOffset="-2149.956">2597 651,'38'-5,"37"-1,16 0,-4-4,-6 0,-8 2,-12 1,-10 3,-10 2,-12 1</inkml:trace>
  <inkml:trace contextRef="#ctx0" brushRef="#br0" timeOffset="14791.336">141 2485,'154'-117,"-2"-60,-150 176,-1 0,0-1,0 1,1 0,-1 0,1 0,-1 0,1 0,-1 1,1-1,0 0,-1 1,1-1,0 1,-1 0,1-1,0 1,-1 0,1 0,0 0,0 0,-1 0,1 0,0 1,0-1,-1 1,1-1,0 1,-1 0,1-1,-1 1,1 0,-1 0,1 0,-1 0,0 0,1 1,-1-1,0 0,0 1,0-1,0 0,0 1,0-1,0 1,-1 0,1-1,0 1,-1 1,32 87,-13 23,-4 1,-5 0,-5 1,-9 92,4-179,-1 0,-1 0,-2 0,0 0,-2-1,-1 0,-2 0,0-1,-2 0,-11 20,21-43,0 0,0-1,0 1,-1 0,0-1,1 1,-1-1,0 1,0-1,0 0,-1 0,1 0,0 0,-1 0,1 0,-1-1,0 1,1-1,-1 0,0 0,0 0,0 0,0 0,0-1,0 1,0-1,0 0,0 0,0 0,0 0,0 0,0-1,0 0,0 1,0-1,0 0,0 0,0-1,1 1,-1 0,0-1,1 0,-1 0,1 0,0 0,0 0,-1 0,1 0,1-1,-1 1,0-1,0 0,-3-14,1 0,0-1,2 0,0 1,1-1,0 0,2 0,0 0,1 1,0-1,2 0,0 1,1 0,1 0,0 0,8-12,-11 20,26-84,3 1,5 2,3 1,5 3,3 1,4 3,15-15,-52 78,1 0,2 1,-1 0,2 2,0 0,1 1,1 1,0 1,5-1,-24 13,0-1,0 1,0 0,0 0,0 0,0 0,1 0,-1 1,0-1,1 1,-1-1,0 1,1 0,-1 0,0 0,1 0,-1 1,0-1,1 0,-1 1,0 0,0 0,1-1,-1 1,0 0,0 1,0-1,0 0,0 1,0-1,-1 1,1-1,0 1,-1 0,1 0,-1 0,0 0,1 0,-1 0,0 0,0 0,-1 0,1 0,0 1,-1-1,1 0,-1 1,0-1,1 2,-1 20,-1 0,-2 0,0 0,-1 0,-1-1,-1 1,-2-1,0-1,-1 1,-1-2,-1 1,-1-1,-1-1,-1 0,-1-1,0-1,-2 0,0-1,0-1,-2 0,-4 1,13-8,0 0,-1-1,0-1,-1 0,1 0,-1-1,-1 0,1-1,-1-1,0 0,0-1,-10 2,-23-15,33-3</inkml:trace>
  <inkml:trace contextRef="#ctx0" brushRef="#br0" timeOffset="15876.036">1722 2146,'-46'7,"0"2,1 1,0 3,1 2,1 1,0 3,1 1,-5 6,-55 59,98-81,0 0,0 1,1 0,0-1,0 1,0 1,1-1,0 0,0 1,0-1,0 1,1-1,0 1,0 0,1-1,0 1,0 0,0 0,0-1,1 1,1 3,1-3,0 0,1 0,0-1,0 0,0 0,1 0,0 0,0-1,0 1,0-1,1-1,-1 1,1-1,0 0,0 0,0-1,1 1,-1-2,1 1,-1-1,1 1,-1-2,1 1,0-1,-1 0,1 0,0-1,-1 0,1 0,-1-1,1 0,-1 0,1 0,-1-1,4-2,187-98,-18-37,-178 139,-1 0,1 1,0-1,0 1,0 0,0-1,0 1,0 0,0 0,0-1,0 1,-1 0,1 0,0 0,0 0,0 0,0 0,0 0,0 1,0-1,0 0,0 0,0 1,0-1,0 1,0-1,-1 1,1-1,0 1,0-1,-1 1,1 0,0-1,-1 1,1 0,0 0,-1-1,1 1,-1 0,1 0,-1 0,0 0,1 0,-1 0,0 0,0 0,0-1,1 1,-1 0,0 0,0 1,3 57,-3-52,-1 21,0-21,0-1,0 1,0-1,1 1,0-1,0 1,0-1,1 1,0-1,1 1,-1-1,1 0,0 0,1 1,-1-2,1 1,1 0,-1 0,1-1,0 0,0 0,0 0,1 0,0-1,-1 1,3 0,0-2,0 0,0-1,0 0,0 0,0-1,0 0,1 0,-1 0,0-1,1 0,-1-1,0 0,1 0,-1 0,0-1,0 0,0 0,0-1,0 0,3-2,7-4,0 0,0-2,-1 0,-1-1,0 0,0-1,2-5,14-13,-10 12,-2 0,0-2,-1 0,-1-1,-1 0,-1-2,-1 1,-1-2,-1 0,-1-2,-7 17,0 0,-1 0,0 0,0-1,-1 1,-1-1,0 0,0 1,-1-1,-1 0,0 0,0 1,-1-1,0 1,-1-1,0 1,-2-5,3 13,0 0,1 0,-1 0,0 1,0-1,0 0,0 1,0 0,0-1,-1 1,1 0,0 0,-1 1,1-1,-1 0,1 1,-1-1,1 1,-1 0,1 0,-1 0,1 0,-1 0,1 1,-1-1,1 1,-1-1,1 1,0 0,-1 0,1 0,0 0,0 1,0-1,-1 1,-68 59,64-54,2 0,-1 0,1 0,0 1,0 0,1 0,0 0,1 1,0-1,0 1,1 0,0-1,0 1,1 0,0 0,0 0,1 0,1 1,0-1,0 0,2 6,1-10,0-1,0 0,0 0,1 0,-1-1,1 0,0 1,1-2,-1 1,0 0,1-1,-1 0,1-1,0 1,-1-1,1 0,0 0,0-1,0 0,0 0,0 0,-1-1,1 0,0 0,5-1,7 1,183-3,-197 5,1-1,-1 1,0 0,0 0,0 1,0-1,0 1,-1 0,1 0,0 0,-1 0,1 1,-1-1,0 1,0 0,0 0,0 0,-1 0,1 1,-1-1,0 1,0-1,0 1,0 0,0 0,-1 0,0 0,0 0,0 0,0 0,-1 0,0 1,0-1,0 0,0 4,-1 26,0-30,0-1,-1 1,2-1,-1 1,0 0,1-1,0 1,0 0,0-1,0 1,0 0,1-1,-1 1,1-1,0 1,1-1,-1 1,0-1,1 0,0 1,0-1,0 0,0 0,0 0,0-1,1 1,0 0,-1-1,1 0,0 1,0-1,0 0,1-1,-1 1,0-1,1 1,-1-1,7-2,1-1,-1 0,-1 0,1-1,0 0,-1-1,1 0,-1-1,0 0,0 0,-1-1,0 0,0 0,2-3,134-155,-119 128,-1-1,-2 0,-2-2,-2 0,-1-1,-2-1,8-36,-23 76,8-26,0-1,-2 0,-1 0,-1-1,-1 0,-2 1,-1-1,-1 0,-3-16,-24-21,27 64,0 1,0 0,0 0,0 0,0 0,0 0,0 1,0-1,-1 0,1 0,0 1,0-1,-1 1,1-1,0 1,-1-1,1 1,0 0,-1 0,1 0,0 0,-1 0,1 0,-1 0,1 0,0 0,-1 0,1 1,0-1,-1 1,1-1,0 1,0 0,-1-1,1 1,0 0,0 0,0 0,0 0,0 0,0 0,0 0,0 0,0 0,1 0,-1 0,0 1,1-1,-1 0,-33 107,28-77,-3 27,4 1,1 0,3 0,7 49,2-52,2 0,2 0,3-1,3-1,2 0,16 30,46 55,-81-140,-1 1,0-1,0 1,0 0,1-1,-1 1,0-1,1 1,-1 0,0-1,1 1,-1 0,0 0,1-1,-1 1,1 0,-1 0,1-1,-1 1,0 0,1 0,-1 0,1 0,-1 0,1 0,-1 0,1 0,-1 0,1 0,-1 0,1 0,-1 0,1 0,-1 0,0 0,1 0,-1 1,1-1,-1 0,1 0,-1 1,0-1,1 0,-1 1,0-1,1 0,-1 1,0-1,1 0,-1 1,0-1,0 1,1-1,-1 0,0 1,0-1,0 1,0-1,-5-39,-1 15</inkml:trace>
  <inkml:trace contextRef="#ctx0" brushRef="#br0" timeOffset="16120.045">2739 1977,'43'5,"33"1,14 0,-4-1,-7-1,-12-2,-13-1,-5-1,-7 0,-11 0</inkml:trace>
  <inkml:trace contextRef="#ctx0" brushRef="#br0" timeOffset="16354.805">3641 2259,'-10'34,"3"15,6 5,8-7,4-17,-1-12</inkml:trace>
  <inkml:trace contextRef="#ctx0" brushRef="#br0" timeOffset="16565.79">3698 1921,'0'0</inkml:trace>
  <inkml:trace contextRef="#ctx0" brushRef="#br0" timeOffset="16831.362">4262 2062,'-31'11,"1"1,1 1,0 2,1 1,0 2,1 0,1 2,-10 11,31-27,0 1,0-1,1 1,0 0,0 0,0 1,1-1,-1 1,1 0,1 0,-1 0,1 0,0 0,0 0,1 1,0-1,0 1,0-1,1 1,0-1,1 1,-1-1,1 1,0-1,1 0,-1 1,1-1,1 0,-1 0,1 0,0 0,0-1,1 1,0-1,3 5,2-1,1-1,-1 0,1-1,1 0,-1 0,1-1,0 0,1-1,0-1,-1 0,1 0,1-1,-1 0,0-1,1-1,-1 0,1-1,-1 0,1-1,-1 0,0-1,1 0,-1-1,0 0,0-1,0-1,-1 0,0 0,0-1,0 0,0-1,-1-1,0 1,-1-2,0 1,0-1,13-15,-3 1</inkml:trace>
  <inkml:trace contextRef="#ctx0" brushRef="#br0" timeOffset="17073.794">4798 1469,'-153'549,"148"-529,2 1,0 0,2-1,0 1,1 0,1 0,1 0,0 0,5 11,7 77,-13-86</inkml:trace>
  <inkml:trace contextRef="#ctx0" brushRef="#br0" timeOffset="17323.384">4911 2372,'46'-7,"0"-3,-1-2,0-1,-1-3,-1-1,-1-2,26-16,-61 32,-1-1,1 1,0-1,-1 0,0-1,0 1,0-1,0 0,-1-1,0 1,0-1,0 0,-1-1,0 1,0-1,-1 1,0-1,0 0,0 0,-1-1,0 1,-1 0,1-1,-1 1,-1-1,1 0,-2 1,0-8,1 12,-1 0,1 0,-1 0,0 0,-1 0,1 0,0 1,-1-1,1 0,-1 1,0-1,0 1,0 0,0-1,-1 1,1 0,0 0,-1 1,0-1,1 0,-1 1,0 0,0-1,1 1,-1 0,0 1,0-1,-1 0,1 1,0 0,0-1,0 1,0 0,-3 1,-107 22,93-13,1 0,0 2,0 0,1 1,0 0,1 2,1 0,0 1,1 0,1 1,1 1,0 1,1-1,1 2,1 0,1 0,1 1,0-1,2 2,-4 18,10-27,0 0,0 0,1 0,1 0,0-1,1 1,0 0,1-1,1 0,0 0,0 0,1-1,1 0,0 0,0 0,1-1,0 0,1-1,0 0,1 0,0-1,0 0,1 0,-1-1,2-1,-1 0,1-1,0 0,0 0,0-1,1-1,12 2,0 1</inkml:trace>
  <inkml:trace contextRef="#ctx0" brushRef="#br0" timeOffset="21276.267">7028 2372,'-16'-9,"0"1,0 1,0 0,-1 1,0 1,-1 1,1 0,-1 1,1 1,-1 1,0 0,0 1,1 1,-1 1,0 0,1 2,-15 4,21-5,0 1,1 1,-1 0,1 0,0 1,0 1,1 0,0 0,0 0,1 1,-1 1,2-1,-1 1,1 1,1-1,0 1,0 0,1 1,0-1,1 1,-2 7,5-15,0 0,1 0,-1 0,1 0,0 0,0 0,0 0,0-1,0 1,0 0,1 0,0 0,-1 0,1 0,0-1,1 1,-1 0,0-1,1 1,-1-1,1 0,0 1,0-1,0 0,0 0,0 0,0 0,1 0,-1-1,1 1,-1-1,1 0,-1 1,1-1,0 0,0 0,0-1,-1 1,3-1,6 3,1-2,0 0,0 0,0-1,0 0,0-1,0-1,0 0,3-1,11-6,0-1,-1-1,0-2,0 0,-2-2,21-15,-8 6,88-53,-121 76,-1 1,0-1,1 1,-1 0,1-1,-1 1,1 1,-1-1,0 0,1 0,-1 1,1-1,-1 1,0 0,1 0,-1 0,0 0,0 0,0 0,0 1,0-1,0 1,0-1,0 1,-1 0,1 0,0 0,-1 0,0 0,1 0,-1 0,0 0,0 0,0 1,-1-1,1 0,0 1,-1-1,1 1,-1-1,0 0,0 1,0 1,9 22,-6-19,0 0,0 1,1-2,0 1,0 0,0-1,1 1,0-1,0-1,0 1,1-1,0 0,0 0,0 0,1-1,0 0,-1 0,1-1,1 0,-1 0,0-1,1 0,-1 0,1 0,0-1,0-1,-1 1,1-1,0 0,0-1,1 0,11-7,-1 0,1-1,-2-1,1-1,-2-1,1 0,-2-1,0-1,0-1,-1 0,-1-1,-1 0,0-1,7-13,10-8,-1-1,-2-1,-2-1,-2-2,-2 0,-2-1,-1-1,-3-1,-1 0,-3-1,-1 0,-3 0,-2-1,-2 0,-2-44,0 90,-1-1,1 1,0 0,-1-1,0 1,1-1,-1 1,0-1,0 1,0-1,-1 1,1-1,-1 1,1-1,-1 1,0 0,0-1,0 1,0 0,0 0,0 0,-1 0,1 0,-1 0,1 0,-1 0,0 0,0 1,0-1,0 1,0-1,0 1,0 0,0 0,-1 0,1 0,0 0,-1 0,1 1,-1-1,0 1,-2 4,0 0,0 1,0-1,1 1,0 0,0 1,0-1,1 1,-1 0,1-1,1 1,-1 1,1-1,0 0,1 0,-1 1,1-1,0 6,-6 37,2 0,2 0,3 0,1-1,4 14,46 244,-18-142,-42-166,2-8</inkml:trace>
  <inkml:trace contextRef="#ctx0" brushRef="#br0" timeOffset="21476.101">7254 1949,'48'5,"54"-4,20-1,-2-1,-17-1,-15 1,-19 0,-11 0,-10 1,-14-1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0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1,'453'0,"-283"28,-98-26,-60-3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9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54 109,'-18'57,"6"-15,8-33,0-1,1 1,0 1,0-1,1 0,1 1,-1-1,1 1,1-1,0 1,0 0,1-1,0 1,0-1,1 1,1-1,-1 0,2 0,-1 0,1 0,1 0,2 3,-4-8,0 0,0 0,0-1,1 1,0-1,-1 0,1 0,1-1,-1 1,0-1,0 0,1 0,-1 0,1 0,0-1,0 0,-1 0,1 0,0-1,0 1,0-1,0 0,0-1,-1 1,1-1,0 0,0 0,-1-1,4 0,26-14,-2-2,0 0,-1-2,-1-2,0 0,-2-2,-1-2,-1 0,-1-1,-2-2,6-10,-28 38,-1 0,1-1,0 1,-1 0,1 0,0 0,0 0,0 0,0 0,0 0,0 0,0 0,0 0,0 0,0 1,0-1,1 0,-1 1,0-1,0 1,1 0,-1-1,0 1,1 0,-1 0,0-1,1 1,-1 0,1 1,-1-1,0 0,1 0,-1 1,0-1,1 0,-1 1,0-1,0 1,1 0,-1-1,0 1,0 0,0 0,0 0,0 0,0 0,0 0,0 0,0 0,-1 0,1 0,0 0,-1 1,1-1,-1 0,1 1,25 53,-23-45,1 0,0 0,1 0,0 0,1-1,0 0,0 0,1-1,0 1,1-1,-1-1,2 0,-1 0,1 0,1 0,-3-4,0 0,1-1,-1 0,1 0,0 0,-1-1,1 0,0 0,0-1,-1 0,1-1,0 0,0 0,-1 0,1-1,-1 0,1-1,-1 0,0 0,0 0,0-1,0 0,-1 0,1-1,-1 0,0 0,-1 0,1-1,-1 0,0 0,0 0,-1-1,0 1,0-1,-1 0,3-7,44-151,-38 112,8 13,-7 28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9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0,'0'24,"0"18,-5 1,-1-7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1,'15'74,"0"-6,-3 1,-3 0,-1 47,-10 325,2-429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1 161,'38'-14,"23"-10,10-1,-2 4,-8 6,-10 0,-8 3,-7 3,-5 4,-3 2,-6-3,-2 0,-4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1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1,'-57'472,"56"-452,1-1,0 1,1-1,2 1,0-1,0 0,2 0,1 0,0-1,8 17,-13-32,1 0,-1 0,1 0,-1 0,1 0,0 0,0 0,0-1,1 1,-1-1,1 0,-1 1,1-1,0 0,0 0,0-1,0 1,0-1,0 1,0-1,0 0,1 0,-1-1,0 1,1-1,-1 1,1-1,-1 0,0 0,1-1,-1 1,1-1,-1 1,0-1,0 0,1 0,-1-1,3-1,127-79,-130 80,0-1,1 1,-1-1,1 1,0 0,0 0,-1 1,1-1,0 1,0 0,1 0,-1 0,0 0,0 1,0 0,0 0,1 0,-1 0,0 1,0-1,0 1,0 0,0 1,0-1,0 1,0-1,0 1,0 0,-1 0,1 1,-1 0,6 7,-1 1,-1 0,0 0,0 1,-1 0,-1 0,0 0,2 8,25 53,-19-51,-3-4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2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1 536,'6'-32,"1"0,1 0,2 0,2 1,0 1,2 0,2 1,0 0,2 1,1 1,1 1,1 1,2 0,0 2,1 1,2 1,13-9,33 1,-70 28,0 1,0-1,0 1,1 0,-1 0,0 0,0 0,0 0,1 0,-1 0,0 1,0-1,0 1,0-1,0 1,0 0,0 0,0 0,0 0,0 0,0 1,0-1,-1 1,1-1,0 1,-1-1,0 1,1 0,-1 0,0 0,0-1,1 3,0 5,0 0,0 1,-1-1,-1 0,1 1,-1-1,-1 1,0-1,0 0,-1 1,0-1,-1 0,-2 6,-8 45,11-51,1-4,0-1,0 1,0 0,1 0,0-1,0 1,0 0,0 0,1-1,-1 1,1 0,0-1,1 1,-1-1,1 1,2 3,0-7,-1-1,0 0,1 1,-1-1,1-1,-1 1,1 0,-1-1,1 0,-1 0,0 0,0 0,1 0,-1-1,0 1,0-1,0 0,0 0,-1 0,1 0,0-1,-1 1,266-187,-261 185,94-38,-98 42,-1-1,1 1,-1 0,1 0,0 0,-1 0,1 0,0 0,-1 0,1 1,-1 0,1-1,-1 1,1 0,-1 0,0 0,1 1,-1-1,0 1,0-1,0 1,0 0,0-1,0 1,0 0,-1 0,1 0,-1 1,1-1,-1 0,0 0,0 1,0-1,0 1,-1-1,1 1,0-1,-1 3,2 9,-1 0,0 1,-1-1,-1 0,0 0,-1 0,-1 0,0 0,-1 2,-11 68,14-73,0-6,0 0,1-1,-1 1,1 0,0 0,0-1,1 1,-1 0,1-1,0 1,0 0,1-1,-1 1,1-1,0 0,1 2,7-1,1-5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2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319 137,'-43'26,"1"2,2 2,1 2,1 1,-19 23,51-51,1 0,0 1,0 0,0 0,1 0,0 1,0-1,1 1,-1 0,1 0,1 0,-1 1,1-1,1 1,0-1,0 1,0-1,1 1,0 0,0-1,1 1,0 2,2-8,0 0,0 0,0 0,0 0,0-1,1 1,-1-1,0 0,1 0,-1 0,1-1,-1 1,1-1,-1 0,1 0,0 0,-1 0,1-1,-1 1,1-1,-1 0,0 0,1 0,-1-1,0 1,1-1,-1 1,0-1,0 0,-1-1,1 1,0 0,-1-1,1 0,148-127,-58 42,-93 86,1 1,0-1,0 1,-1-1,1 1,0-1,0 1,0 0,0 0,1-1,-1 1,0 0,0 0,1 0,-1 0,1 1,-1-1,1 0,-1 0,1 1,-1-1,1 1,0-1,-1 1,1 0,0 0,-1 0,1 0,0 0,-1 0,1 0,0 0,-1 1,1-1,-1 1,1-1,0 1,-1 0,1-1,-1 1,0 0,1 0,-1 0,0 0,1 0,-1 0,0 1,0-1,0 0,0 1,0-1,0 1,0-1,-1 1,1-1,0 1,5 56,-6-51,-1 0,1 0,0 0,1 1,0-1,0 0,0 0,1 0,0 0,0 0,1-1,0 1,0 0,0-1,1 0,0 0,0 0,1-1,0 1,0-1,0 0,0 0,1-1,0 1,2 0,16 3,0-4</inkml:trace>
  <inkml:trace contextRef="#ctx0" brushRef="#br0" timeOffset="387.799">1193 24,'-202'89,"199"-89,1 1,-1-1,1 1,-1 0,1 0,0 1,0-1,-1 0,1 1,0-1,0 1,0 0,0-1,1 1,-1 0,0 0,1 0,-1 1,1-1,0 0,0 0,0 1,0-1,0 1,0-1,1 1,-1-1,1 1,0-1,0 1,0-1,0 1,0 0,0-1,1 1,-1-1,1 1,0-1,-1 1,1-1,0 0,1 1,-1-1,0 0,1 0,-1 0,1 0,0 0,-1 0,3 2,32 18,-32-20,1-1,-1 1,1 1,-1-1,0 0,1 1,-1 0,-1 0,1 0,0 1,-1-1,1 1,-1 0,0 0,-1 0,1 0,-1 0,1 1,-1-1,0 1,-1-1,1 1,-1 0,0 0,0-1,-1 1,1 0,-1 0,0 0,-1 1,-4 4,-1 1,-1-1,0 0,0-1,-1 0,0 0,0-1,-1 0,0 0,-1-1,0 0,0 0,0-1,-1-1,1 0,-2 0,-6 1,-19 2,30-13</inkml:trace>
  <inkml:trace contextRef="#ctx0" brushRef="#br0" timeOffset="4416.322">1758 52,'0'-3,"-1"1,1 0,-1-1,1 1,-1 0,0-1,1 1,-1 0,0 0,-1 0,1 0,0 0,-1 0,1 0,-1 1,1-1,-1 0,0 1,0-1,0 1,0 0,0-1,0 1,0 0,0 0,0 0,0 1,-1-1,1 0,0 1,-1 0,1-1,0 1,-1 0,1 0,0 1,-1-1,1 0,0 1,-1-1,1 1,0 0,0 0,0 0,-1 0,-1-1,0 1,0 0,0 0,0 1,0-1,0 1,0 0,0 0,1 0,-1 1,1-1,0 1,-1 0,1 0,0 0,1 0,-1 0,0 1,1-1,0 1,0-1,0 1,0 0,1 0,0 0,-1 0,4 4,0 0,0 0,1 0,0 0,1-1,-1 1,1-1,1 0,-1-1,1 1,0-1,1 1,0-2,0 1,0-1,3 3,15 16,-5-6,-15-15,1 0,-1 1,0-1,0 1,0-1,-1 1,1 0,-1 0,0 1,0-1,-1 1,1 0,-1-1,0 1,0 0,0 0,-1 0,0 1,0-1,0 0,-1 0,1 1,-1-1,0 0,-1 1,0 3,-5-2,1 0,-1 0,0 0,-1-1,1 0,-1 0,-1-1,1 0,-1 0,0 0,0-1,0-1,0 1,-1-1,0-1,1 1,-1-2,0 1,0-1,0 0,0-1,0 0,0-1,0 1,0-2,0 1,0-1,0-1,1 0,-9-3,-1-1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5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892 249,'10'20,"2"5</inkml:trace>
  <inkml:trace contextRef="#ctx0" brushRef="#br0" timeOffset="365.141">1062 1096,'157'-280,"-110"216,-46 63,-1 0,1 1,0-1,0 1,0-1,0 1,0-1,-1 1,1-1,0 1,0 0,0 0,0-1,0 1,0 0,0 0,0 0,0 0,0 0,0 0,0 1,0-1,0 0,0 0,0 1,0-1,0 1,0-1,0 1,0-1,0 1,0-1,-1 1,1 0,0-1,-1 1,1 0,0 0,-1 0,1 0,-1-1,1 1,-1 0,1 0,-1 0,0 0,1 0,-1 0,0 1,13 54,-12-49,-1 2,1 0,0 0,1 0,0 0,0 0,0-1,2 1,-1-1,1 0,0 0,0 0,1 0,0-1,1 0,-1 0,2 0,0 0,-4-4,0-1,1 0,-1 1,1-1,0 0,-1-1,1 1,0-1,0 0,0 0,0 0,0 0,1-1,-1 1,0-1,0 0,0 0,0-1,0 1,1-1,-1 0,0 0,0-1,-1 1,1-1,0 0,0 0,-1 0,3-1,3-5,0 1,0-1,-1-1,0 0,0 0,-1-1,0 1,0-2,-1 1,-1-1,0 1,0-2,1-5,4-7,2 1,0 4</inkml:trace>
  <inkml:trace contextRef="#ctx0" brushRef="#br0" timeOffset="-367.06">553 475,'-35'7,"-185"53,219-60,-1 0,0 1,0-1,1 0,-1 1,0-1,1 1,-1 0,0 0,1-1,-1 1,1 0,-1 0,1 0,0 1,-1-1,1 0,0 0,0 1,0-1,0 1,0-1,0 1,0-1,1 1,-1 0,0-1,1 1,0 0,-1-1,1 1,0 0,0 0,0 0,0-1,0 1,0 0,0 0,1-1,-1 1,0 0,1-1,0 1,-1 0,1-1,0 1,0-1,0 1,0-1,1 2,29 31,-23-26,0 0,0 0,-1 1,0 0,0 0,-1 1,0-1,-1 2,0-1,-1 0,0 1,-1 0,3 10,-5-14,1-1,-1 0,0 0,-1 0,1 1,-1-1,0 0,-1 1,0-1,0 0,0 1,-1-1,0 0,0 0,0 0,-1-1,0 1,0-1,0 1,-1-1,1 0,-1 0,-1 0,1-1,-3 3,-10 3,-1 0,1-1,-2-1,1-1,-1-1,0 0,0-1,-1-1,1-1,-1-1,-14 0,-37-13,69 11,1 0,0-1,-1 1,1 0,0-1,-1 1,1-1,0 1,0-1,0 0,-1 1,1-1,0 0,0 0,0 0,0 0,0 0,1 0,-1 0,0 0,0 0,1 0,-1 0,0 0,1-1,-1 1,1 0,0-1,-1 1,1 0,0-1,0 1,0 0,0-1,0 1,0 0,0-1,0 1,1 0,-1 0,1-1,-1 1,1 0,-1 0,1-1,-1 1,1 0,0 0,0 0,0-1,13-13,2 1</inkml:trace>
  <inkml:trace contextRef="#ctx0" brushRef="#br0" timeOffset="-169.124">695 758,'4'38,"3"18,-1 4,-6-8,-3-14</inkml:trace>
  <inkml:trace contextRef="#ctx0" brushRef="#br0" timeOffset="1373.179">2021 561,'-5'-2,"1"0,-1 1,1 0,-1 0,1 0,-1 0,1 1,-1 0,0 0,1 0,-1 0,0 1,1 0,-1 0,1 0,-1 0,1 1,0 0,-1 0,1 0,0 0,0 1,0-1,1 1,-1 0,1 0,-1 0,1 1,-8 7,1 1,0 0,1 1,0 0,1 0,0 1,1 0,1 0,0 1,1 0,1 0,0 0,1 0,0 0,2 1,0 0,0-1,1 1,1 0,0-12,-1-1,0 1,1 0,0-1,0 1,0 0,0-1,0 1,1-1,0 1,-1-1,1 0,1 0,-1 0,0 0,1 0,-1-1,1 1,0-1,0 1,0-1,0 0,0 0,1 0,-1-1,0 1,1-1,0 0,-1 0,1 0,0 0,-1-1,1 1,0-1,0 0,-1 0,1 0,0-1,-1 1,1-1,3-1,8-5,0 0,0 0,-1-2,-1 1,1-2,-1 0,-1 0,0-2,-1 1,0-1,4-6,28-27,118-87,-160 131,0-1,0 1,0 0,0 0,0 0,0 0,1 0,-1 1,0-1,1 0,-1 1,0-1,1 0,-1 1,1 0,-1-1,1 1,-1 0,1 0,-1 0,1 0,-1 0,1 0,-1 0,1 0,-1 1,1-1,-1 1,1-1,-1 1,0-1,1 1,-1 0,0 0,1 0,-1 0,0 0,0 0,0 0,0 0,0 0,0 0,0 1,0-1,-1 0,1 1,0-1,-1 0,1 1,-1-1,1 2,3 21,-2-1,0 1,-2 0,0 0,-2 0,-1 4,1-4,-25 208,15-141,-5 0,-23 74,36-148,-1-2,-1 1,-1-1,0 1,0-2,-2 1,0-1,0-1,-1 1,-1-2,-1 1,1-2,-3 2,13-12,0 0,0 0,-1 0,1 0,-1 0,1 0,-1-1,1 1,-1 0,1-1,-1 1,0-1,1 0,-1 1,0-1,1 0,-1 0,0 0,0 0,1 0,-1 0,0-1,1 1,-1-1,1 1,-1-1,0 0,1 1,-1-1,1 0,0 0,-1 0,1 0,0 0,-1 0,1 0,0-1,0 1,0 0,0-1,0 1,0-1,1 1,-1-1,0 1,1-1,-1 0,1 1,-1-1,1 0,0 1,0-1,0 0,0 1,0-1,0 0,1-11,0 0,1 1,1-1,0 1,0-1,1 1,1 0,0 0,1 1,0-1,0 1,1 0,1 1,0 0,0 0,1 1,5-4,-5 2,246-256,-229 240,47-45,-3-3,58-82,-83 92,-2-2,-3-1,-4-2,-2-2,-4-1,-2-1,-2-10,-24 75,18-112,-20 117,0 1,1-1,-2 1,1-1,0 1,-1 0,1-1,-1 1,0-1,0 1,0 0,-1 0,1 0,-1-1,0 1,0 1,0-1,0 0,0 0,-1 1,1-1,-1 1,1 0,-1 0,0 0,0 0,0 0,0 1,0-1,-1 1,-2-1,-4 2,-1 1,1 0,0 1,-1 0,1 0,0 1,0 1,1 0,-1 0,1 1,0 0,0 0,0 1,1 0,0 1,0 0,0 0,1 0,0 1,1 0,0 1,0-1,1 1,0 1,-3 6,-4 7,1 0,1 2,2-1,0 1,1 0,2 0,0 1,2 0,1 0,1 0,1 0,3 23,-1-34,0 1,2-1,-1 0,2 0,0-1,1 1,0-1,1 0,0 0,2-1,-1 0,2-1,-1 0,2 0,0-1,0 0,1-1,0 0,0-1,1-1,1 0,-1 0,1-1,1-1,-1-1,1 0,0-1,0 0,0-1,10 0,-14-1,1 0,-1-1,1 0,-1-1,1-1,-1 0,1 0,-1-1,0 0,0-1,0-1,0 0,0 0,0-1,-1 0,0-1,0 0,-1 0,0-1,0-1,0 1,-1-2,5-5,-8 8,0 0,0-1,-1 0,0 0,0 0,-1 0,1-1,-2 1,1-1,-1 0,0 1,-1-1,0 0,0 0,-1 0,1 0,-2 0,1 0,-1 0,-1 0,1 0,-2 0,1 0,-1 0,2 6,-1 1,1 0,-1-1,1 1,-1 0,0 0,0 0,1 0,-1 0,0 1,0-1,0 0,0 1,0 0,0-1,0 1,0 0,0 0,0 0,0 0,0 0,0 1,0-1,0 0,0 1,1 0,-1-1,0 1,0 0,0 0,1 0,-1 0,-1 1,-53 45,45-35,1 1,0 1,1 0,1 0,0 0,1 1,0 1,1-1,1 1,0 0,1 0,1 0,1 1,0-1,1 1,1-1,0 1,2 3,0-9,2-1,-1 1,2-1,-1 0,1 0,1 0,0-1,0 1,1-1,0-1,0 0,1 0,0 0,1-1,-1 0,1 0,1-1,-1-1,1 1,0-2,0 1,1-1,-1-1,1 0,0 0,0-1,10 0,26-11,-29 3</inkml:trace>
  <inkml:trace contextRef="#ctx0" brushRef="#br0" timeOffset="23806.008">553 2197,'31'-76,"-16"37,-7 16,1 0,1 0,1 1,0 1,2 0,3-2,120-149,-135 171,0-1,0 1,0-1,0 1,0 0,1-1,-1 1,0 0,1 0,-1 0,0 0,1 0,-1 0,1 1,0-1,-1 0,1 1,-1-1,1 1,0 0,0-1,-1 1,1 0,0 0,-1 0,1 0,0 1,0-1,-1 0,1 1,0-1,-1 1,1-1,-1 1,1 0,-1 0,1 0,-1 0,1 0,-1 0,0 0,1 0,-1 0,0 1,0-1,0 0,0 1,9 15,-1 1,-1 0,-1 0,0 0,-1 1,-1 0,-1 0,-1 1,0 5,-1 0,14 42,-14-66,0-1,0 0,0 1,1-1,-1 0,0-1,0 1,0 0,0-1,0 1,0-1,0 1,0-1,0 0,0 0,0 0,0 0,0 0,-1 0,1-1,0 1,-1-1,1 1,-1-1,1 1,-1-1,0 0,0 0,0 0,0 0,1-1,0 0,1 0,17-24,2 1,1 0,1 2,1 0,1 2,1 1,0 1,2 2,11-5,-39 22,0 0,1 0,-1 1,1-1,-1 0,1 1,0 0,-1-1,1 1,0 0,-1 0,1 0,-1 0,1 0,0 0,-1 0,1 0,0 1,-1-1,1 1,-1-1,1 1,-1 0,1-1,-1 1,1 0,-1 0,0 0,1 0,-1 0,0 0,0 1,0-1,0 0,0 1,0-1,0 1,-1-1,1 0,0 1,-1 0,1-1,-1 1,1-1,-1 1,0 0,0 0,45 183,-44-175,-1 1,1-1,-2 0,1 1,-2-1,1 0,-1 0,-1 0,0 0,0 0,-1-1,0 0,-1 1,-3 3,-13 36,21-48,0-1,-1 1,1-1,-1 1,1 0,0-1,-1 1,1 0,0-1,-1 1,1 0,0-1,0 1,-1 0,1 0,0-1,0 1,0 0,0-1,0 1,0 0,0 0,1-1,-1 1,0 0,0 0,1-1,-1 1,0 0,0-1,1 1,-1-1,1 1,-1 0,1-1,-1 1,1-1,-1 1,1-1,-1 1,1-1,8-1</inkml:trace>
  <inkml:trace contextRef="#ctx0" brushRef="#br0" timeOffset="24393.271">1851 1830,'10'5,"7"-3,7-3,3 0,2 0,1-1,0 1,0 1,0-1,-1 1,-1-5,1-1,-1 0,0 1,0 2,1 1,-1 1,-5 0</inkml:trace>
  <inkml:trace contextRef="#ctx0" brushRef="#br0" timeOffset="24887.375">1880 2113,'226'-1,"-27"-28,-149 24,-32-1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02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14,'16'-10,"-23"6,-28 8,-31 10,1 4,0 2,-15 10,42-16,30-11,3-3,1 1,-1 0,1 0,0 1,-1-1,1 1,0 0,0 0,0 1,0-1,0 1,1-1,-1 1,1 1,0-1,0 0,0 1,0-1,0 1,1 0,0 0,0 0,0 0,-1 4,5-5,0 1,0-1,1 0,-1 1,1-1,0 0,0 0,0-1,0 1,0-1,0 1,1-1,0 0,-1 0,1-1,0 1,0-1,0 0,0 0,0 0,0 0,0-1,3 1,2 1,195 14,-202-16,0 0,0 0,-1 0,1 0,0 0,-1 0,1 1,0-1,0 1,-1-1,1 1,-1-1,1 1,0 0,-1 0,1 0,-1 0,0 0,1 0,-1 0,0 0,0 1,0-1,1 0,-1 1,-1-1,1 1,0-1,0 1,-1 0,1-1,0 1,-1 0,0-1,1 1,-1 0,0 0,0-1,0 1,0 0,0-1,0 1,-1 0,1 0,-1-1,1 1,-1 0,1-1,-1 1,0-1,0 1,0-1,0 1,0-1,0 0,0 1,0-1,-1 0,1 0,0 0,-2 1,-164 130,76-66,-95 85,184-149,-1 0,1 0,-1 0,1 1,0-1,0 1,0 0,0-1,0 1,0 0,1 0,0 0,-1 0,1 1,0-1,1 0,-1 0,1 1,-1-1,1 0,0 1,0-1,0 0,1 1,-1-1,1 0,0 0,-1 1,2-1,-1 0,0 0,1 0,-1 0,1 0,0-1,0 1,0 0,0-1,0 1,1-1,-1 0,1 0,0 0,-1 0,1 0,0-1,0 1,0-1,0 0,1 1,135-21,33-15,-149 33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2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393 622,'-6'-6,"-1"1,-1 0,1 1,0 0,-1 0,0 0,0 1,0 0,-1 1,1 0,0 0,-1 1,0 0,1 0,-1 1,1 0,-1 1,0 0,1 0,-1 1,1 0,0 0,0 1,0 0,0 1,-7 3,3-1,1 0,1 0,-1 1,1 0,1 0,-1 1,1 1,1 0,-1 0,1 0,1 1,0 0,1 1,-1 0,2 0,0 0,0 0,1 1,0 0,1 0,1 0,0 0,0 0,1 1,1-1,0 0,1 1,0-1,0 0,2 0,-1 0,2 0,1 4,-1-8,1-1,0 1,1-1,0 0,0 0,0 0,1-1,0 0,0 0,0-1,1 0,0 0,0-1,0 0,0 0,1-1,0 0,0 0,8 0,180 7,-145-12,-49 2,3 1,-1-1,1 0,-1 0,0 0,1-1,-1 0,1 0,-1 0,0 0,0-1,0 0,0 0,0-1,0 0,0 1,0-2,2-8</inkml:trace>
  <inkml:trace contextRef="#ctx0" brushRef="#br0" timeOffset="481.272">731 960,'34'-4,"-1"-1,0-1,-1-2,1-1,-2-2,1-1,-2-1,1-2,-2-1,16-12,-36 21,-1 0,0 0,0-1,-1 0,0-1,-1 0,0 0,0 0,-1 0,0-1,-1 0,3-8,-6 15,0-1,0 1,0-1,0 1,-1-1,1 0,-1 1,0-1,0 0,-1 1,1-1,-1 0,1 1,-1-1,0 1,-1-1,1 1,-1 0,1-1,-1 1,0 0,0 0,0 0,0 0,-1 1,1-1,-1 1,0-1,0 1,0 0,0 0,0 0,0 0,0 1,-1-1,1 1,-1 0,-2-1,-8 0,-1 1,1 0,-1 0,1 2,-1 0,0 0,1 2,0 0,0 0,0 1,0 1,0 0,1 1,0 1,0 0,1 1,-1 0,2 0,-1 2,1-1,-8 10,8-8,1 0,-1 0,2 1,-1 0,2 1,0 0,0 0,1 1,1 0,0 0,1 0,1 1,0 0,0 5,4-15,0 0,0 0,0 0,1 0,0 0,0 0,1 0,-1-1,1 1,0 0,0-1,0 0,1 1,0-1,-1 0,2 0,-1 0,0-1,1 1,-1-1,1 0,0 0,0 0,1 0,-1-1,0 1,1-1,130 41,-111-40,0-1,0 0,0-2,0-1,0-1,0 0,0-2,-1-1,0-1,0-1,0-1,-1-1,0-1,10-7,-7 3</inkml:trace>
  <inkml:trace contextRef="#ctx0" brushRef="#br0" timeOffset="934.23">1409 1016,'45'-30,"-1"-2,-2-2,-1-2,-2-1,-1-3,-2 0,14-24,-27 0,-46 85,18-11,1 0,0 1,0-1,1 1,0 0,1-1,1 1,-1 0,2 0,-1 0,2 1,-1-1,1 0,1-1,0 1,1 0,0 0,1-1,0 1,1-4,1 0,1 0,-1 0,1-1,0 0,1-1,0 1,-1-2,1 1,1-1,-1 0,1 0,-1-1,1-1,0 1,0-1,1-1,-1 0,0 0,0-1,1 0,-1 0,0-1,0-1,0 1,0-1,0-1,0 0,0 0,-1-1,1 0,-1 0,0-1,0 0,-1 0,3-3,10-10,0-1,-1-1,-1-1,-2 0,0-1,-1-1,-1 0,-1-1,-1-1,-1 0,-1 0,1-11,-9 30,11-39,-9 25</inkml:trace>
  <inkml:trace contextRef="#ctx0" brushRef="#br0" timeOffset="1363.211">2707 1,'2'1,"0"0,0 1,-1-1,1 1,0-1,-1 1,1 0,-1 0,1 0,-1 0,0 0,0 0,0 0,0 0,0 0,0 0,-1 1,1-1,-1 0,1 1,-1-1,0 0,0 1,0-1,-1 2,2-1,2 39,-2 1,-2 0,-2 0,-2 0,-5 16,-39 223,12-72,26-75,12-135</inkml:trace>
  <inkml:trace contextRef="#ctx0" brushRef="#br0" timeOffset="1617.166">2369 593,'38'0,"37"0,15 0,3-5,-11-1,-10 0,-11 1,-12 2,-10 0,-11-3,-5-1,-3 1,1 1,-3 2</inkml:trace>
  <inkml:trace contextRef="#ctx0" brushRef="#br0" timeOffset="2396.92">3216 649,'19'5,"0"0,0-2,1-1,-1 0,1-1,0-1,-1-1,1-1,0-1,-1 0,0-2,0 0,0-1,-1 0,0-2,0 0,0-2,-1 0,-14 8,0-1,1 0,-1 0,-1 0,1 0,0 0,-1-1,0 1,0-1,0 0,0 1,0-1,-1 0,1 0,-1 0,0 0,-1 0,1 0,-1-1,0 1,1 0,-2 0,1 0,-1-1,1 1,-1 0,0 0,0 0,-1 0,1 0,-1 1,0-1,0 0,0 1,-1-1,1 1,-1 0,0 0,0 0,0 0,0 0,0 0,-1 1,1 0,-1 0,0 0,1 0,-1 0,0 1,0 0,0-1,0 1,-4 0,-8 2,1 1,0 1,0 0,0 0,0 2,1 0,0 1,0 0,0 1,1 0,0 1,0 1,1 0,0 1,0 0,1 1,1 0,-7 9,5-8,1 1,0-1,1 2,1-1,0 2,1-1,0 1,1 0,1 1,0-1,1 1,-2 15,7-26,0 0,0-1,0 1,1 0,0 0,0-1,0 1,0-1,1 1,-1-1,1 1,1-1,-1 0,1 0,-1 0,1 0,0 0,0-1,1 0,-1 1,1-1,0 0,-1-1,1 1,0-1,1 1,-1-1,0 0,1-1,0 1,144 26,-104-30,0-1,0-3,-1-2,0-2,-1-1,0-3,-1-1,0-2,-2-2,12-8,-16 5,0-2,-1-2,-2-1,-1-1,-1-2,-1-1,12-19,-30 38,-1-1,0 0,-1 0,-1-1,0-1,0 1,-2-1,0-1,-1 1,0-1,-1-1,-1 1,-1 0,1-5,-4 19,0 0,0-1,-1 1,1 0,0-1,-1 1,1 0,-1 0,0-1,0 1,0 0,0 0,0 0,0 0,0 0,-1 0,1 0,-1 1,0-1,1 1,-1-1,0 1,0-1,0 1,0 0,0 0,0 0,0 0,0 0,-1 0,1 1,0-1,-1 1,1-1,0 1,0 0,-1 0,1 0,-2 1,-92 18,85-15,0-1,0 2,1-1,0 1,0 1,0 0,0 0,1 1,0 0,1 1,-1 0,1 0,1 1,0 0,0 0,1 1,0-1,0 1,1 1,1-1,0 1,-1 3,5-10,0 0,1 0,-1 0,1 0,0 0,0 0,0-1,0 1,1 0,0 0,-1-1,1 1,1-1,-1 0,0 0,1 0,0 0,-1 0,1 0,0-1,1 1,-1-1,0 0,1 0,2 1,97 42,-94-42,3 0,1 1,-1 0,0 1,0 0,0 0,-1 2,1-1,-2 2,1-1,-1 1,0 1,-1 0,0 0,0 1,-1 0,0 1,-1-1,0 1,-1 1,0-1,0 2,11 126,-16-78,-1-57,0 0,0 0,1 0,0 0,-1-1,1 1,1 0,-1 0,0-1,1 1,0 0,0-1,0 0,0 1,1-1,-1 0,1 0,-1 0,1-1,3 3,10 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03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0 646,'86'-93,"-5"-3,7-19,-42 55,80-88,-126 148,0-1,0-1,0 1,1 0,-1 0,0-1,1 1,-1 0,1 0,0 0,-1 0,1 0,0 0,0 0,-1 0,1 0,0 0,0 0,0 0,0 0,0 1,0-1,1 0,-1 1,0-1,0 1,0 0,1-1,-1 1,0 0,0-1,1 1,-1 0,0 0,0 0,1 0,-1 0,0 1,0-1,1 0,-1 1,0-1,0 0,1 1,-1 0,0-1,0 1,0 0,0-1,0 1,0 0,6 115,-5-16,0-87,21 60,-22-71,0-1,-1 0,1 1,0-1,0 0,0 1,0-1,0 0,0 0,1 0,-1 0,0 0,1 0,-1 0,0-1,1 1,-1 0,1-1,-1 1,1-1,-1 1,1-1,0 0,-1 0,1 0,-1 0,1 0,0 0,-1 0,1 0,-1-1,1 1,-1 0,1-1,-1 0,1 1,-1-1,1 0,-1 0,0 1,1-1,-1-1,86-80,84-109,-65 65,-66 96,-39 31,0 1,-1-1,1 1,0-1,0 1,-1 0,1-1,-1 1,1 0,-1-1,0 1,0 0,0 0,0-1,0 1,0 0,0 0,0-1,-1 1,1 0,-1-1,1 1,-1 0,0 1,-43 176,45 49,9-173,-4-31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10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0,'0'5,"-5"6,-6 6,-2 5,-3-1,1 0,4 2,-3 2,3 1,2 1,8 1,9-5,8-5,5-7,5-5,-2-8,-11-4,-6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14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1,'0'5,"0"1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3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494 621,'3'-1,"-1"-1,0 1,0-1,0 0,0 1,0-1,0 0,0 0,-1-1,1 1,-1 0,0 0,0-1,1 1,-1-1,-1 1,1-1,0 1,-1-1,1 0,-1 1,0-1,0 0,0 1,0-1,0 0,-1 1,1-1,-1 0,1 1,-1-1,0 1,0-1,0 1,-1 0,1-1,-1 1,1 0,-1 0,0 0,1 0,-1 0,0 0,0 1,-1-1,1 1,0-1,-1 1,-14-2,0 2,0 0,0 1,-1 0,1 2,0 0,0 1,0 0,1 2,-1 0,1 0,0 2,0 0,1 1,-14 9,-2-2,-31 26,61-40,0 0,0 0,0 0,0 0,0 0,0 0,0 1,1-1,-1 0,0 1,1-1,-1 1,1-1,-1 0,1 1,0-1,-1 1,1-1,0 1,0-1,0 1,0 0,1-1,-1 1,0-1,1 0,-1 1,1-1,-1 1,1-1,-1 1,1-1,0 0,0 0,0 1,0-1,0 0,0 0,0 0,0 0,0 0,1 0,-1 0,0-1,0 1,1 0,11 6,0 0,1-2,0 1,0-1,0-1,0-1,1 0,0-1,4 0,2 1,-19-3,-1 0,0 0,1 0,-1 0,1 0,-1 0,1 1,-1-1,0 0,1 1,-1-1,0 1,1-1,-1 1,0 0,0 0,0-1,1 1,-1 0,0 0,0 0,0 0,0 0,-1 0,1 1,0-1,0 0,-1 0,1 1,0-1,-1 0,0 1,1-1,-1 0,0 1,1-1,-1 1,0-1,0 0,0 1,0-1,-1 1,1-1,0 1,-1-1,1 0,-1 1,1-1,-1 0,1 0,-1 1,0-1,0 0,0 0,1 0,-1 0,-1 1,-119 128,79-92,-98 103,138-138,-1 0,2 0,-1 1,0-1,1 1,-1-1,1 1,0 0,0 0,1-1,-1 1,1 0,0 0,0 0,0-1,0 1,1 0,-1 0,1 0,0-1,0 1,1 0,-1-1,1 1,0-1,0 0,0 1,0-1,0 0,1 0,-1 0,1-1,0 1,0 0,0-1,0 0,0 0,1 0,-1 0,1-1,-1 1,1-1,-1 0,1 0,0 0,2 1,0-1,0 0,0 0,0 0,0-1,0 0,0 0,0 0,0-1,0 0,0 0,0-1,0 0,0 0,-1 0,1 0,-1-1,0 0,1 0,7-9</inkml:trace>
  <inkml:trace contextRef="#ctx0" brushRef="#br0" timeOffset="447.137">268 0,'-4'251,"37"238,-37-376,-5 0,-18 85,21-158,-5 283,0-250,5-61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6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30 634,'-17'193,"16"-187,-2 6,0 0,1 0,0 0,1 0,0 0,1 0,1 0,0 0,0 0,1 0,1 0,0-1,0 1,1-1,2 3,-5-12,0 0,1-1,-1 1,0-1,1 1,-1-1,1 1,0-1,-1 0,1 0,0 0,0 0,0 0,0 0,0 0,0-1,0 1,0-1,0 1,0-1,0 0,0 0,0 0,0 0,0 0,0 0,0 0,1-1,-1 1,0-1,0 0,0 0,-1 1,1-1,1-1,65-50,-55 40,29-29,-2-1,-2-2,-2-2,-1-1,-3-2,-2-1,2-8,5-15,-2-2,-3-1,-4-1,-4-1,-1-10,-22-2,-1 88,-1 0,1 0,-1-1,0 1,1 0,-1 0,0 1,0-1,0 0,-1 0,1 0,0 1,-1-1,1 0,-1 1,1 0,-1-1,0 1,0 0,1 0,-1 0,0 0,0 0,0 0,0 0,0 1,0-1,-1 1,1 0,0-1,0 1,0 0,0 0,0 0,-1 1,1-1,0 0,0 1,-1 0,-10 5,1 1,0 0,0 1,1 0,0 1,1 0,0 1,0 0,1 1,1-1,-1 2,2-1,-1 1,2 0,0 1,-5 12,-5 9,0 0,3 1,1 1,1 0,2 0,2 1,1 0,2 1,0 30,8 15,3 0,4 0,3-1,9 21,-3-17,-4 1,-4 0,0 61,-10-125,0 0,-2 0,0 0,-2 0,0-1,-2 1,0 0,-2-1,0 0,-1 0,-2-1,0 0,-1 0,-1-1,-1-1,-9 12,20-29,0 0,0 0,0 0,-1 0,1 0,-1-1,1 1,-1 0,0-1,1 1,-1-1,0 0,0 0,0 1,0-1,0 0,0-1,-1 1,1 0,0-1,0 1,-1-1,1 0,0 1,-1-1,1 0,0-1,0 1,-1 0,1-1,0 1,0-1,-1 1,1-1,0 0,0 0,0 0,0 0,0-1,0 1,0-1,1 1,-1-1,0 1,1-1,0 0,-1 0,1 0,0 0,0 0,0 0,0 0,0 0,0 0,-3-19,1 0,1 0,1 1,1-1,1 0,0 0,2-3,21-91,-20 91</inkml:trace>
  <inkml:trace contextRef="#ctx0" brushRef="#br0" timeOffset="315.51">86 97,'-4'10,"-2"7,0 7,5-2,4-4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9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552 42,'18'-8,"1"1,-1 1,1 0,1 2,-1 0,0 1,1 1,0 1,-1 1,1 1,0 0,-1 1,13 4,-30-6,-1 0,0 0,0-1,0 1,1 1,-1-1,0 0,0 0,0 0,0 1,0-1,1 0,-1 1,0-1,0 1,0-1,0 1,0 0,0-1,0 1,0 0,-1 0,1 0,0-1,0 1,-1 0,1 0,0 0,-1 0,1 0,-1 1,0-1,1 0,-1 0,0 0,1 0,-1 0,0 1,0-1,0 0,0 0,0 0,0 0,0 1,-1-1,1 0,0 0,-1 0,1 0,-1 0,1 0,-1 0,1 0,-1 0,0 0,0 0,0 1,-16 8,0-1,0-1,-1 0,0-1,-1-1,0-1,-12 2,-11 4,-321 136,355-144,-71 36,78-38,-1 0,1 0,-1 0,1 0,0 0,-1 0,1 0,0 1,0-1,0 0,0 1,0-1,0 1,0-1,0 1,1-1,-1 1,1 0,-1-1,1 1,-1 0,1 0,0-1,0 1,0 0,0 0,0-1,0 1,1 0,-1 0,0-1,1 1,0 0,-1-1,1 1,0-1,0 1,-1-1,1 1,1-1,-1 0,0 1,0-1,0 0,1 1,7 4,1-1,-1 1,1-1,0-1,1 0,-1 0,1-1,-1-1,1 0,6 1,-16-3,241 20,-118 1,-123-20,0-1,0 1,0-1,0 1,0-1,-1 1,1 0,0-1,0 1,-1 0,1 0,-1-1,1 1,0 0,-1 0,0 0,1 0,-1 0,1 0,-1 0,0-1,0 1,0 0,1 0,-1 0,0 0,0 0,0 0,-1 0,1 0,0 0,0 0,0 0,-1 0,1 0,0 0,-1 0,1 0,-1 0,1 0,-1-1,0 1,1 0,-1 0,0-1,1 1,-1 0,0-1,0 1,0-1,-43 36,43-35,-572 335,513-287,59-48,0 0,0 0,0 0,0 0,0 0,0 0,0 0,0 0,1 0,-1 1,0-1,1 0,-1 1,1-1,-1 0,1 1,0-1,0 0,0 1,0-1,0 1,0-1,0 1,0-1,0 0,0 1,1-1,-1 0,1 1,-1-1,1 0,-1 1,1-1,0 0,0 0,0 0,-1 0,1 0,0 1,0-2,0 1,1 0,-1 0,0 0,0 0,0-1,1 1,-1-1,0 1,1 0,129 29,-66-23,1-2,0-4,30-4,12 1,-90 3,-1-1,1-1,-1 0,0-1,1-1,-1-1,0 0,-1-2,1 0,-1 0,0-2,-1 0,7-5,0-2,-3 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0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1,'-56'228,"-30"309,56-397,16-119,6-37,4-37,3 27</inkml:trace>
  <inkml:trace contextRef="#ctx0" brushRef="#br0" timeOffset="580.502">256 57,'5'0,"1"5,5 1,5 1,5-2,3-2,3-1,1 0,1-2,0 0,1-5,-1-2,-1 1,1 0,-1 3,-9 0,-8 7,-7 2</inkml:trace>
  <inkml:trace contextRef="#ctx0" brushRef="#br0" timeOffset="1238.866">30 621,'24'-4,"22"-7,9-2,-1 3,-5 1,-5 4,-7-3,-3-1,-8 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0 133,'230'28,"107"-28,-338 0,1-1,-1 1,1-1,-1 0,1 1,-1-1,1 1,-1-1,1 0,0 1,-1-1,1 0,0 1,0-1,-1 0,1 0,0 1,0-1,0 0,0 0,0 1,0-1,0 0,0 0,0 1,1-1,-1 0,0 0,0 1,1-1,-1 0,0 1,1-1,-1 0,0 1,1-1,-1 1,1-1,0 1,-1-1,1 1,-1-1,1 1,0-1,-1 1,1 0,0-1,-1 1,1 0,0 0,-1-1,1 1,0 0,0 0,-1 0,1 0,0 0,0 0,-1 0,1 0,0 0,0 1,-1-1,1 0,0 0,-1 1,2-1,-18-15,1 1,-2 0,0 2,0 0,-2 0,1 2,-6-2,-4-10,24 14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3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0 205,'77'1,"177"-13,10-45,-240 50</inkml:trace>
  <inkml:trace contextRef="#ctx0" brushRef="#br0" timeOffset="203.472">29 459,'43'4,"34"3,8-6,0-2,-11-2,-8 0,-10 1,-10-5,-12 0</inkml:trace>
  <inkml:trace contextRef="#ctx0" brushRef="#br0" timeOffset="586.646">1384 35,'-41'24,"0"1,2 2,1 2,2 2,1 1,1 1,2 2,1 1,-1 6,28-38,-1 1,1 0,0 0,1 1,-1 0,1-1,0 1,0 0,1 0,0 0,0 1,0-1,1 1,0-1,0 1,1-1,0 1,0-1,0 1,1-1,0 1,0-1,0 1,1-1,0 0,1 0,-1 0,1 0,0 0,1 0,-1-1,4 4,7 2,2-1,-1 0,1-1,1-1,0 0,0-2,0 1,1-2,0-1,0 0,0-1,0-1,1 0,-1-2,0 0,1-1,-1-1,17-3,-8 3,0-1,0-1,0-1,0-1,-1-2,0 0,0-2,-1-1,0-1,-1-1,-1-1,0-1,0-1,-2-1,0-1,-1 0,-1-2,6-9,-18 19,-1-1,0 0,-1 0,0 0,-1-1,0 1,-1-1,0 0,-1-1,-1 1,1 0,-2 0,0-1,0 1,-1 0,-1-1,0 1,0 0,-2 0,1 0,-1 1,-1-1,0 1,-1 0,0 0,-1 1,0 0,0 0,-1 1,0-1,-3 0,1 4,0 1,0 0,0 1,-1 0,0 0,0 1,0 1,0 0,0 0,-1 1,1 1,0 0,-1 0,1 1,0 0,-1 1,1 1,-8 2,-13 2</inkml:trace>
  <inkml:trace contextRef="#ctx0" brushRef="#br0" timeOffset="1900.355">1074 289,'-16'-11,"25"8,22 9,-1-1,1-1,0-2,0-1,9-2,115 9,-51 4,0-4,1-5,28-6,11 1,-133 2,22 0,-48 0,-468 0,256 28,-270-29,508 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46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30,'-7'10,"0"0,1 1,0-1,0 1,1 0,1 1,0-1,0 1,1 0,1 0,0 0,1 0,0 0,0 1,2-1,-1 0,2 0,-1 1,2-1,0 0,-2-9,0-1,0 1,0-1,0 1,1-1,-1 0,1 1,0-1,0 0,-1 0,1 0,0-1,1 1,-1 0,0-1,1 1,-1-1,0 0,1 0,-1 0,1 0,0 0,-1 0,1-1,0 0,0 1,-1-1,1 0,0 0,-1 0,1-1,0 1,0-1,-1 1,1-1,-1 0,1 0,0 0,0-1,4-1,-1 0,1-1,0 0,-1-1,0 1,0-1,0 0,-1-1,1 0,-1 1,-1-1,1-1,1-3,-2 3,-1-1,0 1,0-1,-1 1,0-1,0 0,-1 0,0 1,0-1,-1 0,0 0,0 0,-1 0,0 0,0 0,-1 0,0 0,-1 1,1-1,-2 1,1 0,-1 0,0 0,0 0,-1 1,0-1,-5-4,6 8,0 1,0-1,0 1,0 0,-1 0,1 0,-1 0,0 1,1 0,-1 0,0 0,0 1,1 0,-1 0,0 0,0 0,0 1,0-1,1 1,-1 1,0-1,-3 2,-10 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4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0 168,'1'-10,"0"1,0-1,0 1,2 0,-1 0,1 0,0 0,1 0,0 0,0 1,1 0,5-8,-7 12,-1 1,0 0,1 0,0 0,0 0,0 1,0-1,0 1,0-1,1 1,-1 0,1 1,0-1,-1 0,1 1,0 0,0 0,0 0,0 1,0-1,0 1,0 0,0 0,0 0,0 0,0 1,0 0,0 0,0 0,-1 0,3 1,0 2,-1 1,1-1,-1 1,0 0,0 0,-1 1,1-1,-1 1,-1 0,1 0,-1 1,0-1,0 1,-1-1,0 1,0 0,0 0,0 6,2 3,1 10,0 1,-2 1,-1-1,-2 0,0 1,-2-1,-1 0,-1 1,-1-2,-2 1,0-1,-2 0,-1 0,-1-1,-1 0,-3 2,-34 57,49-85,1 1,-1-1,1 1,-1-1,1 0,-1 1,0-1,1 0,-1 1,0-1,1 0,-1 0,0 1,0-1,0 0,0 1,0-1,0 0,0 0,0 1,0-1,0 0,0 0,0 1,0-1,-1 0,1 0,0 1,-1-1,1 0,0 1,-1-1,1 1,-1-1,1 0,-1 1,1-1,-1 1,1-1,-1 1,0 0,1-1,-1 1,0-1,1 1,-1 0,0 0,1-1,-1 1,0 0,0 0,1 0,-1 0,0 0,0 0,1 0,-1 0,0 0,0 0,1 1,-1-1,0 0,1 0,-1 1,0-1,1 0,-1 1,0-1,1 0,-1 1,8-24,0 1,2 0,1 0,0 1,2 0,0 1,1 0,1 1,1 0,1 2,1-1,0 2,16-12,-5 1,0-1,0 2,2 1,1 2,1 0,8-2,-37 24,-1-1,0 1,0 0,1 0,-1 0,0 0,1 1,-1-1,1 0,-1 1,1 0,-1 0,1 0,-1 0,1 0,0 0,-1 0,1 1,-1 0,0-1,1 1,-1 0,1 0,-1 0,0 0,0 1,0-1,0 1,0-1,0 1,0 0,0 0,0-1,-1 1,1 1,-1-1,0 0,1 0,-1 0,0 1,0-1,0 0,-1 1,1-1,-1 1,1-1,-1 1,0-1,0 1,0 0,0-1,0 1,-1-1,0 3,-63 282,15-145,42-132,16-44,78-117,-43 85,-23 33,1 1,1 2,2 0,0 1,3 1,0 2,1 1,2 1,0 1,2 2,68-19,-100 40,0 0,0-1,0 1,0 0,0 0,0-1,0 1,0 0,0 0,0 0,0 0,0 0,0 0,0 1,0-1,0 0,0 1,0-1,0 0,0 1,0-1,0 1,-1-1,1 1,0 0,0-1,0 1,-1 0,1-1,0 1,-1 0,1 0,-1 0,1 0,-1 0,1 0,-1 0,1 0,-1 0,0 0,0 0,0 0,1 0,-1 0,0 0,0 0,0 0,-1 0,1 0,0 0,0 0,0 0,-1 0,-15 60,15-58,-60 133,48-111,0 0,1 1,1 0,2 1,1 0,1 0,1 1,-2 28,8 17,1-61</inkml:trace>
  <inkml:trace contextRef="#ctx0" brushRef="#br0" timeOffset="619.319">1638 337,'-2'-4,"0"-1,0 1,0 0,0 0,-1 0,1 0,-1 0,0 0,0 1,-1-1,1 1,-1 0,1 0,-1 0,0 0,0 1,0 0,-1 0,1 0,-1 0,1 0,-1 1,1 0,-1 0,0 0,1 1,-1 0,0 0,0 0,1 0,-1 1,0-1,0 1,1 0,-1 1,1-1,-1 1,1 0,0 0,0 1,0-1,0 1,0 0,-1 0,-17 17,0 0,1 1,1 1,1 1,1 0,1 2,1 1,9-17,0 0,1 0,1 1,-1 0,2 0,-1 0,1 0,1 1,0-1,0 1,1 0,1 0,0 0,0 0,1 0,0 0,1 0,0 1,3-8,-1 0,1-1,0 1,0-1,0 0,0 0,1 0,-1 0,1-1,-1 1,1-1,0-1,0 1,0-1,0 0,0 0,0 0,1-1,-1 1,0-1,0-1,0 1,0-1,1 0,-1 0,0 0,0-1,0 1,-1-1,1 0,0-1,3-2,26-12,0-2,-1-1,-1-2,-1-1,-2-1,0-2,-1-1,-2-1,1-2,35-40,-62 70,1-1,0 1,-1-1,1 1,-1 0,1-1,0 1,-1 0,1-1,0 1,-1 0,1 0,0 0,-1 0,1 0,0-1,0 1,-1 1,1-1,0 0,0 0,-1 0,1 0,0 0,-1 1,1-1,0 0,-1 1,1-1,0 0,-1 1,1-1,-1 1,1-1,-1 1,1-1,-1 1,1-1,-1 1,0-1,1 1,-1 0,0-1,1 1,-1 0,0-1,0 1,1 0,-1-1,0 1,0 0,0 0,0-1,5 44,-5-41,0 31,-1-29,0 0,0 0,0 1,0-1,1 0,0 0,0 0,0 0,1 1,0-1,0 0,0 0,0 0,1 0,0-1,0 1,0 0,1-1,-1 1,1-1,0 0,1 0,-1 0,1 0,-1-1,1 1,0-1,1 0,-1 0,4 2,1-4,0 1,-1-1,1-1,0 0,0 0,0-1,0 0,-1 0,1-1,0 0,1-1,15-5</inkml:trace>
  <inkml:trace contextRef="#ctx0" brushRef="#br0" timeOffset="969.849">2540 224,'-22'1,"0"1,-1 1,1 0,1 2,-1 0,1 2,0 0,0 2,-17 9,36-18,0 1,0-1,0 1,0 0,0 0,0 0,0 0,0 0,0 0,1 0,-1 0,0 1,1-1,-1 1,1 0,-1-1,1 1,0 0,0-1,0 1,0 0,0 0,0 0,0 0,1 0,-1 0,1 1,-1-1,1 0,0 0,0 0,0 0,0 0,0 1,0-1,1 0,-1 0,1 0,0 0,-1 0,1 0,0 0,0 0,0 0,0 0,1-1,-1 1,0 0,1-1,-1 1,1-1,0 1,54 31,-51-32,1 1,-1 0,1 1,-1-1,0 1,0 0,0 0,0 1,0 0,-1-1,0 1,0 1,0-1,0 1,0 0,-1-1,0 2,0-1,-1 0,1 0,-1 1,0 0,1 5,-5-4,-1 0,1 0,-1 0,-1 0,1 0,-1-1,0 0,-1 0,0 0,0 0,0-1,0 1,-1-1,0-1,0 1,0-1,-1 0,1 0,-1-1,0 0,0 0,-1-1,6 0,-116 43,93-55,25-2</inkml:trace>
  <inkml:trace contextRef="#ctx0" brushRef="#br0" timeOffset="4753.96">3077 197,'-56'-18,"46"16,0 0,1 1,-1 1,0-1,1 1,-1 1,0 0,1 0,-1 1,1 0,-2 1,8-2,0 0,0 0,0 0,0 1,0-1,0 1,0 0,1-1,-1 1,1 1,-1-1,1 0,0 1,0-1,0 1,0-1,1 1,-1 0,0 0,1 0,0 0,0 0,0 0,0 0,1 0,-1 0,1 0,-1 1,1-1,0 0,0 0,1 1,-1-1,1 0,0 0,1 5,1 0,0 0,1 0,0-1,0 1,0-1,1 0,0-1,1 1,0-1,0 0,0 0,0 0,1-1,2 1,60 69,-65-71,-1 1,1 0,-1-1,1 1,-1 1,-1-1,1 0,-1 1,0-1,0 1,0 0,-1-1,0 1,0 0,-1 0,0 0,0 0,0 0,0 0,-1 0,0-1,0 1,-1 0,0 0,0-1,0 1,0-1,-1 0,0 0,0 0,-1 0,1 0,-1 0,0-1,0 0,-1 1,-5 0,0-1,-1 0,1 0,-1-1,0 0,0-1,0 0,0 0,0-2,0 1,-1-1,1-1,0 0,0-1,0 0,0 0,0-1,-7-4,-13-20,23 10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0 424,'52'-1,"-1"-3,0-3,0-1,11-5,59-40,-117 50,1 0,-1 0,0-1,0 1,0-1,-1 0,1 0,-1 0,0 0,0-1,0 1,-1-1,1 0,-1 0,0 0,-1 0,1 0,-1 0,0 0,0 0,-1-1,0 1,0-3,0 3,-1 1,0 0,0 0,-1-1,1 1,-1 0,0 0,0 1,0-1,-1 0,1 1,-1-1,0 1,0 0,0 0,0 0,-1 0,1 1,-1-1,1 1,-1 0,0 0,0 0,0 0,0 1,-1 0,1 0,0 0,0 0,-1 1,-3-1,-4 0,0 0,-1 1,1 0,0 1,0 1,0 0,0 0,0 1,1 1,-1 0,0 1,1 1,1 1,-1 0,1 1,1 0,0 1,0 0,1 0,0 1,0 0,1 0,0 1,1 0,1 0,-1 1,2-1,0 1,0 0,1 0,0 1,1-1,1 2,0-7,2 0,-1 0,1 0,0 0,0 0,1 0,0 0,0 0,1 0,0-1,0 1,1-1,-1 0,1 0,1 0,-1 0,1-1,0 0,0 0,0 0,1-1,0 1,0-1,0-1,3 2,7 4,1-1,0 0,0-2,0 0,1-1,0 0,0-2,0 0,10 0,-9-3,0-1,0-1,0 0,-1-2,1 0,-1-1,1 0,-2-2,1 0,-1-1,0-1,0-1,-1 0,10-9,-9 4,-5 1</inkml:trace>
  <inkml:trace contextRef="#ctx0" brushRef="#br0" timeOffset="253.31">1072 340,'-24'39,"-12"21,-6 7,5-5,9-12</inkml:trace>
  <inkml:trace contextRef="#ctx0" brushRef="#br0" timeOffset="486.215">762 256,'24'29,"23"23,2 9,-1-7,-5-8,-9-6,-6-11,-8-5,-2-6,1-2,1-4,3-4,-3-2</inkml:trace>
  <inkml:trace contextRef="#ctx0" brushRef="#br0" timeOffset="736.256">1525 1,'31'112,"21"120,-37-134,0 83,-19-158,-3-5</inkml:trace>
  <inkml:trace contextRef="#ctx0" brushRef="#br0" timeOffset="896.659">1355 340,'48'-5,"21"-1,3 0,-1 1,-8 2,-14 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45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26,'-128'-25,"123"24,0 1,0 0,0 0,1 1,-1 0,0 0,0 0,0 0,1 1,-1 0,0 0,1 0,0 0,0 1,-1-1,1 1,1 0,-1 1,0-1,1 1,0-1,0 1,0 0,-3 4,-2 12,0 0,1 0,1 1,1-1,1 1,0 1,2-1,0 17,0-16,-22 142,-5 39,-1-3,-7-5,36-193,1 0,-1-1,1 1,0 0,-1 0,1 0,0 0,0 0,1 0,-1 0,0 0,1 0,-1 0,1 0,0-1,-1 1,1 0,0 0,0-1,0 1,0 0,0-1,1 1,-1-1,0 0,1 1,-1-1,1 0,0 0,-1 0,1 0,0 0,-1 0,1 0,0-1,0 1,0-1,0 1,2-1,85 3,-69-5,126-13,-15-3,-119 18</inkml:trace>
  <inkml:trace contextRef="#ctx0" brushRef="#br0" timeOffset="772.088">803 336,'-135'309,"43"-143,180-299,97-136,-185 268,0 0,0 1,0-1,0 0,0 0,0 0,0 0,0 1,0-1,0 0,1 0,-1 1,0-1,1 0,-1 0,0 1,1-1,-1 0,1 1,-1-1,1 0,-1 1,1-1,0 1,-1-1,1 1,0-1,-1 1,1-1,0 1,0 0,-1-1,1 1,0 0,0 0,0 0,-1 0,1-1,0 1,0 0,0 0,-1 1,1-1,0 0,0 0,0 0,0 0,-1 1,1-1,0 0,0 1,-1-1,1 1,0-1,-1 1,1-1,-1 1,1-1,0 1,-1-1,1 1,-1 0,1-1,-1 1,1 0,25 132,-23-120,0-1,0 1,2-1,-1 0,2 0,-1-1,2 1,-1-1,1 0,1-1,0 0,1 0,0-1,0 0,1 0,0-1,0-1,1 1,0-2,1 0,7 4,-10-11,-1 0,0 0,1-1,-1 0,0-1,0 1,0-2,0 1,0-1,-1 0,1 0,-1-1,0 0,-1-1,1 1,-1-1,0 0,-1-1,1 0,-1 0,-1 0,1 0,-1-1,0 1,2-8,0 7,0-1,-1 0,0 0,-1-1,1 1,-2-1,1 0,-1 0,-1 0,0 0,0 0,-1-1,-1 1,0-1,0-6,-6 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0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0,'0'5,"0"-3,5-2,1-2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1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1 334,'10'-38,"7"-23,6-1,0 6,-1 12,-2 9,-2 10,3 14,-4 10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2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217 650,'-74'39,"61"-34,1 1,-1 0,1 1,0 0,1 1,0 0,0 1,0 0,-2 4,11-9,1-1,-1 0,1 1,0-1,0 1,0 0,1-1,-1 1,1 0,0-1,0 1,0 0,0 0,1-1,0 1,-1-1,1 1,1 0,-1-1,0 0,1 1,0-1,0 0,0 0,0 0,0 0,0 0,1 0,0 0,-1-1,1 0,0 1,0-1,0 0,1-1,-1 1,0 0,1-1,2 1,21 20,15 36,-42-56,1-1,-1 1,1-1,-1 1,0-1,0 1,0-1,0 1,0-1,0 1,0-1,0 1,0-1,-1 1,1-1,-1 0,1 1,-1-1,1 0,-1 1,0-1,0 0,0 1,0-1,0 0,0 0,0 0,0 0,0 0,0 0,0 0,-1-1,1 1,0 0,-1-1,1 1,-1-1,1 1,-1-1,1 0,0 1,-1-1,1 0,-1 0,0 0,-81 4,56-5</inkml:trace>
  <inkml:trace contextRef="#ctx0" brushRef="#br0" timeOffset="804.52">274 1,'62'11,"0"-2,1-3,0-3,31-3,-91-1,-1 1,1-1,0 1,0 0,0 0,0 0,0 0,0 0,-1 1,1-1,0 1,0 0,0 0,-1 0,1 0,0 0,-1 1,1-1,-1 1,0-1,1 1,-1 0,0 0,0 0,0 0,-1 1,1-1,0 0,-1 1,1-1,-1 1,0 0,0-1,0 1,0 0,0 0,-1-1,1 2,-16 137,6-94,-11 66,3-24,3 1,5 0,3 5,8 286,-2-377,1-2,-1 0,1 0,-1 0,1-1,-1 1,0 0,0 1,0-1,0 0,0 0,0 0,0 0,-1 0,1-1,-1 1,1 0,-1 0,0 0,0 0,0 0,0-1,0 1,0 0,-1-1,1 1,0-1,-1 1,1-1,-1 0,0 0,1 0,-1 0,0 0,0 0,1 0,-1 0,0-1,0 1,0-1,0 1,0-1,0 0,-213-14,190 14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1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22,'-12'7,"1"0,0 1,0 0,1 1,0 0,0 1,1 0,0 0,1 1,0 0,1 0,0 1,1 0,0 0,1 0,0 1,1 0,0 0,1 0,1 1,-1 12,3-22,1 0,0 0,0-1,0 1,0-1,1 1,-1-1,1 0,0 1,0-1,0 0,1 0,-1 0,1-1,-1 1,1 0,0-1,0 0,0 0,0 0,0 0,1 0,-1 0,1-1,-1 0,1 0,-1 0,1 0,1 0,110-3,-102 0,0-1,0-1,0 0,0-1,0 0,-1-1,0-1,0 1,-1-2,2-1,5-7</inkml:trace>
  <inkml:trace contextRef="#ctx0" brushRef="#br0" timeOffset="396.383">416 191,'20'4,"-1"0,1-1,0-1,0-1,0-1,0-1,0-1,0 0,-1-1,1-2,-1 0,1-1,-2 0,1-2,-1 0,0-1,-1-1,0-1,0 0,1-3,-16 13,-1-1,1 0,0 0,-1 0,1 0,-1 0,1 0,-1 0,0-1,0 1,0 0,0-1,0 1,-1-1,1 1,-1-1,1 1,-1-1,0 1,0-1,0 0,-1 1,1-1,0 1,-1-1,0 1,1-1,-1 1,0 0,0-1,-1 1,1 0,0 0,-1 0,1 0,-1 0,0 0,0 0,0 0,0 1,0-1,0 1,0 0,0-1,0 1,-1 0,1 0,-1 0,1 1,0-1,-1 0,1 1,-1 0,-9-1,1 2,-1-1,1 2,0-1,-1 2,1-1,0 1,0 1,1 0,-1 1,1 0,0 0,0 1,1 1,-1-1,1 1,1 1,0 0,0 0,0 1,1 0,0 0,1 0,0 1,0 0,1 0,1 1,-1 0,0 6,3-13,0 1,1-1,-1 0,1 1,0-1,1 1,-1-1,1 1,0-1,0 1,0-1,1 1,-1-1,1 1,0-1,0 1,1-1,-1 0,1 0,0 0,0 0,1 0,-1 0,1 0,0-1,0 1,0-1,0 0,1 0,-1 0,1 0,0-1,-1 1,1-1,1 0,-1 0,0-1,2 1,6 2,1-1,-1 0,1-1,0 0,0-1,0-1,0 0,1 0,-1-2,-1 0,1 0,0-1,0 0,-1-1,0-1,0 0,0-1,0 0,6-5,6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1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47 214,'57'-1,"-1"-2,1-2,-1-3,46-13,-94 19,-1 0,1 0,-1-1,1 0,-1-1,0 0,0 0,0 0,-1-1,1 0,-1 0,0 0,-1-1,0 0,1 0,-2-1,1 1,-1-1,0 0,0 0,-1-1,0 1,0-1,0-2,7-33,-29 118,-2 76,-7-1,-7-1,-20 45,41-155,-2 0,-1-2,-3 0,0 0,-2-2,-2-1,-1-1,-24 23,40-45,6-6,-1 0,1 0,-1 0,0 0,0 0,0-1,-1 0,0 0,1 0,-1-1,-1 1,1-1,0 0,-1-1,0 1,1-1,-1 0,0-1,0 1,0-1,0 0,0-1,-1 0,-1 0,6-2,-1-1,1 0,0 0,0 0,1 0,-1-1,1 1,-1 0,1-1,0 1,0-1,1 1,-1-1,1 1,0-1,-1 1,2-1,-1 0,0 1,1-1,-1 1,1-1,0 1,0 0,1-1,-1 1,1 0,0 0,-1-1,1 1,1 1,-1-1,1-1,21-33,1 0,1 2,2 2,2 0,0 2,2 1,2 2,1 1,3-1,166-90,-176 107,-3 4</inkml:trace>
  <inkml:trace contextRef="#ctx0" brushRef="#br0" timeOffset="314.735">950 439,'-14'9,"-1"0,1 1,1 0,0 2,0-1,1 2,1-1,0 2,0-1,2 1,0 1,0 0,1 0,-3 10,10-23,0 1,0-1,1 1,-1-1,1 0,-1 1,1-1,-1 1,1 0,0-1,0 1,1-1,-1 1,0-1,1 1,0-1,-1 1,1-1,0 0,0 1,0-1,1 0,-1 0,1 0,-1 0,1 0,-1 0,1 0,0 0,0-1,0 1,0-1,0 1,1-1,-1 0,0 0,0 0,5 1,-1 0,1 0,-1-1,1 0,-1-1,1 1,0-1,-1 0,1-1,0 0,-1 0,1 0,4-2,-2 0,-1 1,1-1,-1-1,0 1,0-2,0 1,-1-1,1 0,-1 0,0-1,-1 0,1 0,-1-1,-1 0,1 0,-1 0,0-1,-1 0,1 1,-2-2,1 1,-1 0,0-1,-1 1,0-1,-1 0,1 0,-2 0,1 0,-1 0,-1-3,-4-7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2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7 253,'27'-7,"-1"-2,0-1,0 0,-1-2,0-1,-1-1,8-7,-28 19,-1 0,0 0,0 0,0 0,0 0,-1-1,1 1,0-1,-1 1,0-1,0 0,0 0,0-1,0 1,-1 0,1 0,-1-1,0 1,0-1,0 1,0-1,-1 0,1 1,-1-1,0 1,0-1,0 0,-1 1,1-1,-1 0,0 1,0-1,0 1,-1 0,1-1,-1 1,0 0,0 0,0 0,0 0,0 0,-1 0,1 1,-1-1,0 1,1 0,-1-1,0 1,-1 1,1-1,0 0,0 1,-1-1,-1 1,-1 1,-1-1,1 2,-1-1,1 1,-1 0,1 0,-1 1,1 0,0 0,0 0,0 1,0 0,0 0,1 1,0-1,-1 1,1 0,0 1,1-1,-1 1,1 0,0 0,0 0,0 1,-4 6,0 0,1 0,1 0,0 1,0 0,1 0,1 1,0-1,1 1,-1 11,3-19,0 0,0 0,0 0,1 0,0-1,0 1,0 0,1 0,0 0,0 0,1-1,0 1,0 0,0-1,0 0,1 1,0-1,0 0,0 0,1-1,-1 1,1-1,3 3,4-1,-1 0,1-1,0 0,1-1,-1 0,1-1,0 0,0-1,0 0,0-1,0 0,0-1,0 0,0-1,0-1,0 0,6-2,7-3</inkml:trace>
  <inkml:trace contextRef="#ctx0" brushRef="#br0" timeOffset="383.645">430 365,'17'-10,"-1"-1,0-1,-1-1,0 0,-1-1,12-14,3-2,13-11,-30 71,-11-22,-1-1,1 1,0-1,0 1,1-1,0 1,1-1,0 0,0 0,0 0,1 0,0 0,0-1,0 0,1 0,0 0,1 0,-1-1,1 0,0 0,0-1,0 1,1-1,0-1,-1 1,1-1,1 0,-1-1,0 1,1-2,3 2,0-1,1 0,-1-1,1-1,-1 0,0 0,1-1,-1-1,0 0,1 0,-1-1,0 0,-1-1,1-1,-1 1,1-2,-2 1,1-1,-1-1,1 0,-2 0,1-1,-1 0,0 0,-1-1,0 0,0 0,-1-1,0 0,1-4,0-13,-2 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1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0,'7'19,"0"1,-2-1,-1 1,0 0,-1-1,-2 2,0-1,-1 0,-1 14,0-7,-31 239,-75 183,90-361,18-69</inkml:trace>
  <inkml:trace contextRef="#ctx0" brushRef="#br0" timeOffset="296.08">1 678,'38'-15,"33"-8,12-7,3 3,-9 1,-7 4,-12 2,-10 4,-9 5,-11-1,-5 2,-2 3,-5-3,1 1,-4-3,-3 0</inkml:trace>
  <inkml:trace contextRef="#ctx0" brushRef="#br0" timeOffset="713.021">735 170,'-37'358,"31"-313,-9 181,14-221,1 0,0-1,0 1,1 0,-1 0,1-1,0 1,0 0,0-1,1 1,0-1,-1 1,2-1,-1 0,0 0,1 0,0 0,0-1,0 1,0-1,1 1,-1-1,1 0,0 0,0-1,0 1,0-1,0 0,1 0,-1 0,1-1,-1 1,1-1,-1 0,1-1,0 1,0-1,2 0,6-3,0-1,0-1,0 0,-1-1,0 0,-1-1,1 0,-1 0,0-2,-1 1,4-5,72-48,-85 60,1-1,0 1,0 0,-1-1,1 1,0 0,0 0,0 1,0-1,1 0,-1 1,0-1,0 1,0-1,0 1,1 0,-1 0,0 0,0 1,0-1,0 0,1 1,-1-1,0 1,0 0,0 0,0 0,0 0,0 0,0 0,-1 0,1 0,0 1,-1-1,1 1,0 0,-1-1,0 1,1 0,-1 0,0 0,0 0,0 0,0 0,-1 0,1 0,-1 0,1 0,-1 0,1 2,5 135,19-108,-8-24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5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1,'-120'277,"3"70,115-345,1 0,0 0,0 0,0 1,0-1,1 0,-1 0,1 1,-1-1,1 0,0 0,-1 1,1-1,1 0,-1 1,0-1,0 0,1 1,-1-1,1 0,0 0,0 0,0 1,0-1,0 0,0 0,1 0,-1-1,0 1,1 0,0 0,-1-1,1 1,0-1,0 0,0 1,0-1,0 0,0 0,0 0,0 0,0-1,1 1,-1 0,2-1,15 1,-1 0,1-1,0-2,0 0,0 0,-1-2,0-1,1 0,4-3,54-12,168-22,-139 38,-88-2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5:54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85 395,'33'-29,"1"1,2 2,0 1,2 2,1 1,5 0,-42 21,1-1,0 0,0 1,0-1,0 1,0 0,0 0,0 0,1 0,-1 1,0-1,0 1,1 0,-1 0,0 0,1 0,-1 0,0 1,0 0,0-1,1 1,-1 1,0-1,0 0,0 1,0-1,-1 1,1 0,0 0,-1 0,1 0,-1 1,0-1,0 1,1-1,-2 1,1 0,0-1,0 2,9 22,-1 0,-1 1,-2 0,0 0,-2 1,-1 0,-1-1,-2 1,0 0,-2 0,-3 17,2 16,-1-8,-3 0,-2 0,-3-1,-1 0,-3-1,-3-1,-1 0,-5 4,167-356,74-36,-209 326,0 1,1 0,0 0,1 1,0 0,1 1,0 0,0 1,8-4,-18 11,1 1,0-1,0 1,0 0,-1-1,1 1,0 0,0 0,0 0,-1 0,1 0,0 1,0-1,0 1,-1-1,1 1,0-1,-1 1,1 0,0 0,-1 0,1 0,-1 0,1 0,-1 0,0 1,1-1,-1 0,0 1,0-1,0 1,0-1,0 1,0 0,-1-1,1 1,0 1,17 68,-18-39,-1 0,-2 0,-1 0,-1 0,-10 28,-4 34,3-19,-6 77,21-152,1 1,0-1,0 1,-1-1,1 1,0-1,0 1,0 0,0-1,0 1,0-1,0 1,0 0,0-1,0 1,0-1,0 1,0 0,0-1,0 1,1-1,-1 1,0-1,0 1,1-1,-1 1,0-1,1 1,-1-1,1 1,-1-1,1 1,-1-1,0 0,1 1,0-1,-1 0,1 0,-1 1,1-1,-1 0,1 0,-1 0,1 1,0-1,-1 0,1 0,-1 0,1 0,0 0,-1 0,1 0,-1-1,1 1,0 0,-1 0,1 0,-1-1,1 1,-1 0,1 0,-1-1,1 1,-1-1,1 1,32-35,-29 30,239-358,-28 104,-215 259,0-1,0 1,0-1,0 1,0-1,0 1,0-1,1 1,-1-1,0 1,0-1,1 1,-1-1,0 1,0 0,1-1,-1 1,0-1,1 1,-1 0,1-1,-1 1,1 0,-1 0,0-1,1 1,-1 0,1 0,-1 0,1 0,-1 0,1-1,-1 1,1 0,-1 0,1 0,-1 0,1 0,-1 1,1-1,-1 0,1 0,-1 0,1 0,-1 0,1 1,-1-1,1 0,-1 0,0 1,1-1,-1 0,1 1,-1-1,0 1,1-1,-1 0,0 1,0-1,1 1,-1-1,0 1,0-1,1 1,0 37,-1-31,-62 340,63-177,15-146,-4-25</inkml:trace>
  <inkml:trace contextRef="#ctx0" brushRef="#br0" timeOffset="511.452">2117 536,'-6'-7,"1"0,-1 0,0 1,-1 0,0 0,0 0,0 1,-1 0,1 0,-1 1,0 0,-1 0,1 1,-1 0,1 1,-1 0,0 0,0 1,0 0,0 0,0 1,0 0,0 1,0 0,0 0,0 1,1 0,-1 1,1 0,-1 0,1 1,0 0,0 0,0 1,1 0,0 0,0 1,-4 4,-2 3,0 0,0 1,1 1,1 0,1 0,0 1,1 1,1-1,0 1,1 1,1 0,1 0,1 0,0 0,1 0,0 8,4-21,-1 0,1 0,0 0,0 0,0 0,1-1,0 1,0 0,0-1,0 1,1-1,0 1,0-1,0 0,0-1,1 1,-1 0,1-1,0 0,0 0,0 0,0 0,1-1,-1 1,1-1,0 0,0-1,-1 1,1-1,0 0,0 0,0 0,0-1,0 0,1 0,-1 0,0-1,0 1,2-2,17-6,0-1,-1-1,-1-1,0-1,0-1,-1-1,-1-1,0 0,-1-2,-1 0,-1-1,0-1,-1-1,7-12,-19 27,113-118,-117 123,0 1,0-1,0 1,0 0,0-1,0 1,1-1,-1 1,0-1,0 1,0-1,1 1,-1-1,0 0,0 1,1-1,-1 1,0-1,1 0,-1 1,1-1,-1 0,1 1,-1-1,0 0,1 0,-1 1,1-1,-1 0,1 0,-1 0,1 0,-1 1,1-1,-1 0,1 0,-1 0,1 0,0 0,-1 0,1-1,-1 1,1 0,-1 0,1 0,-1 0,1-1,-1 1,0 0,1 0,-1-1,1 1,-1 0,1-1,-1 1,0 0,1-1,-1 1,0-1,1 1,-1-1,0 1,0-1,0 1,1-1,-1 1,0-1,0 1,0-1,0 1,-3 40,-34 70,28-88,1 0,0 1,2-1,1 2,0-1,0 23,4-43,1 0,0 0,1 0,-1 0,1 0,-1 0,1 0,0 0,0 0,0 0,0-1,0 1,1 0,-1-1,1 1,0-1,0 1,0-1,0 0,0 0,1 0,-1 0,0 0,1 0,0-1,-1 1,1-1,0 0,0 0,-1 0,1 0,0 0,0 0,0-1,0 0,0 0,0 1,0-2,1 1,-1 0,0-1,0 1,0-1,-1 0,1 0,0 0,0 0,0 0,1-2,21-8</inkml:trace>
  <inkml:trace contextRef="#ctx0" brushRef="#br0" timeOffset="931.287">2936 480,'-26'0,"0"2,0 1,1 0,-1 2,1 2,0 0,0 1,1 1,-9 6,30-14,0 0,1 0,-1 0,0 0,1 0,-1 1,1-1,0 1,0 0,-1 0,1-1,0 1,0 1,1-1,-1 0,0 0,1 1,-1-1,1 1,0-1,0 1,0 0,0-1,0 1,1 0,-1-1,1 1,-1 0,1 0,0 0,0 0,1-1,-1 1,1 0,-1 0,1 0,0-1,0 1,0-1,0 1,0 0,1-1,-1 0,1 1,0-1,-1 0,1 0,0 0,0 0,1 0,-1 0,41 27,-38-27,0 0,0 0,0 0,0 0,-1 1,1 0,-1 0,0 0,0 0,0 1,0-1,0 1,-1 0,0 0,0 0,0 1,0-1,-1 1,1 0,-1 0,0 0,-1 0,1 0,-1 0,0 0,0 0,-1 0,0 1,0-1,0 0,0 0,-1 1,0-1,0 1,-6 8,0-1,-1 0,0 0,-1-1,-1 0,0 0,0-1,-1-1,-1 0,0 0,0-1,-1-1,0 0,0-1,-6 3,-41-1,58-10,1 1,0 0,0-1,0 1,-1-1,1 0,0 1,0-1,0 0,0 1,0-1,0 0,0 0,1 0,-1 0,0 0,0 0,1 0,-1 0,0 0,1 0,-1-1,1 1,0 0,-1 0,1-1,0 1,0 0,-1 0,1-1,0 1,1 0,-1 0,0-1,0 1,0 0,1 0,-1-1,1 1,-1 0,1 0,-1 0,1 0,0 0,-1 0,1-1,12-23,3 1</inkml:trace>
  <inkml:trace contextRef="#ctx0" brushRef="#br0" timeOffset="1347.31">3444 480,'-4'-3,"1"1,0 0,-1 0,0 0,1 0,-1 1,0-1,0 1,0 0,0 0,0 0,0 1,0 0,0-1,0 1,0 1,0-1,0 1,0-1,0 1,0 0,-1 1,0-2,0 1,0-1,1 1,-1 0,1 1,-1-1,1 1,-1 0,1 0,0 0,0 0,0 1,0 0,0 0,1 0,-1 0,1 0,0 1,0-1,0 1,0 0,1 0,0 0,-1 0,1 1,1-1,-1 1,1-1,0 1,-1 1,5-2,-1 0,1 0,0 0,0 0,0 0,0-1,1 0,-1 1,1-1,0 0,0-1,0 1,1-1,-1 0,0 0,1 0,-1-1,1 1,0-1,0 0,0 0,12 5,-12-6,0 1,1 1,-1-1,0 1,0-1,0 2,0-1,-1 0,1 1,-1 0,1 0,-1 0,0 1,0-1,0 1,-1 0,1 0,-1 1,0-1,0 0,-1 1,1 0,-1 0,0 0,0 0,-1 0,1 0,-1 0,0 1,-1-1,1 0,-1 0,0 1,0-1,-1 0,0 1,-5 6,-1 0,-1 0,0 0,0-1,-1 0,-1-1,1 0,-2-1,1 0,-2 0,1-1,-1-1,0 0,0 0,-1-1,-3 0,-46 29,-84 19,123-49</inkml:trace>
  <inkml:trace contextRef="#ctx0" brushRef="#br0" timeOffset="2233.358">4545 565,'1'-2,"0"0,0 1,0-1,-1 0,1 0,0 0,-1 0,1 0,-1 0,0-1,1 1,-1 0,0 0,0 0,-1 0,1 0,0 0,-1 0,1 0,-1 0,0 0,1 0,-1 0,0 0,0 0,0 0,-1 1,1-1,0 0,-1 1,1-1,-1 1,1 0,-1-1,0 1,1 0,-1 0,0 0,0 0,0 0,-85-10,69 15,1 1,0 0,0 1,0 1,1 1,-1 0,2 2,0-1,0 2,0 0,-3 5,13-12,0 1,1 0,0 0,0 0,0 1,1-1,-1 1,1 0,0 0,1 0,0 0,0 1,0-1,1 0,0 1,0-1,0 1,1 0,0-1,0 1,1-1,0 1,0-1,1 1,-1-1,1 1,1-1,-1 0,1 0,0 0,1-1,-1 1,1-1,0 0,0 1,1-2,-1 1,1-1,0 1,1-1,-1-1,3 2,13 7,1 0,0-2,1 0,0-2,1 0,0-2,0-1,0 0,1-2,-1-1,1-1,0-1,-1-1,2-1,54-16,-60 13</inkml:trace>
  <inkml:trace contextRef="#ctx0" brushRef="#br0" timeOffset="2649.082">4968 762,'43'-11,"0"-3,0-2,-2-1,0-2,-1-2,11-10,28-43,-77 72,-1-1,1 1,-1 0,1-1,-1 1,0-1,0 0,0 1,0-1,-1 0,1 0,-1 1,0-1,1 0,-1 0,-1 0,1 1,0-1,-1 0,1 0,-1 1,0-1,0 0,0 1,0-1,0 1,-1-1,1 1,-1-1,1 1,-1 0,0 0,0 0,0 0,0 0,-2-1,-3-2,0 1,0 0,0 0,-1 0,0 1,0 0,0 1,0 0,0 0,0 0,0 1,-1 0,1 1,0 0,-1 0,1 1,0 0,-1 1,1-1,0 1,-7 4,0-1,1 0,0 1,0 1,1 1,0 0,0 0,1 1,0 1,1 0,0 0,-7 10,8-7,0 0,1 1,1 0,0 0,0 1,2 0,0 0,1 1,0-1,1 1,1 2,2-12,0 0,0 0,1 1,0-1,0 0,1 0,0 1,0-1,0 0,1 0,-1 0,2 0,-1 0,1-1,-1 1,2-1,-1 0,0 1,1-1,0-1,0 1,1-1,-1 1,1-1,0-1,0 1,1-1,-1 1,6 1,7 1,0-1,0 0,0-1,1-2,-1 0,1 0,-1-2,1 0,17-3,3 1,-18 2,1-2,-1-1,0 0,1-2,-2 0,12-6,-7 1</inkml:trace>
  <inkml:trace contextRef="#ctx0" brushRef="#br0" timeOffset="3133.42">5532 932,'58'-109,"-37"66,1 2,2 0,2 2,2 1,20-22,-48 59,0-1,1 1,-1 0,1 0,-1 0,1-1,-1 1,1 0,0 0,0 0,-1 0,1 0,0 0,0 0,0 0,0 1,0-1,0 0,0 1,0-1,1 0,-1 1,0-1,0 1,0 0,1-1,-1 1,0 0,0 0,1 0,-1 0,0 0,1 0,-1 0,0 0,0 0,1 1,-1-1,0 1,0-1,0 1,1-1,-1 1,0-1,0 1,0 0,0 0,0 0,0-1,0 1,0 0,-1 0,1 0,0 1,-1-1,1 0,0 0,-1 0,1 0,-1 2,2 95,-3-89,-1 0,1 1,1-1,0 0,0 0,1 1,0-1,0 0,1 0,1 0,-1 0,1-1,1 1,0-1,0 1,0-1,5 5,-6-9,-1 0,1-1,0 1,1-1,-1 0,0 0,1 0,0 0,0-1,-1 1,2-1,-1 0,0 0,0-1,0 1,1-1,-1 0,1 0,-1 0,1-1,0 0,-1 0,1 0,-1 0,1-1,-1 1,1-1,-1 0,1-1,-1 1,0-1,1 0,-1 0,0 0,19-15,-1 0,0-1,-1-1,-1-1,-1-1,-1-1,-1 0,-1-1,-1-1,-1-1,4-10,40-82,-49 96</inkml:trace>
  <inkml:trace contextRef="#ctx0" brushRef="#br0" timeOffset="3483.9">6774 1,'0'18,"1"54,-4 0,-3 0,-4 7,-12 225,4-112,18-180</inkml:trace>
  <inkml:trace contextRef="#ctx0" brushRef="#br0" timeOffset="3728.463">6379 452,'43'-5,"29"-1,12 0,-5 1,-5 2,-10 1,-12 0,-10 2,-6 0,-6 0,-2 0,-2 1,0-1,-5 0</inkml:trace>
  <inkml:trace contextRef="#ctx0" brushRef="#br0" timeOffset="4482.321">7225 536,'16'-11,"0"0,-1-1,-1-1,0 0,-1-1,0 0,-1-1,0-1,-2 0,0 0,0-1,1-8,-10 24,0-1,0 0,-1 1,1-1,0 0,-1 0,0 0,1 0,-1 0,0 1,0-1,0 0,0 0,0 0,0 0,-1 0,1 0,-1 0,1 1,-1-1,0 0,0 0,0 1,1-1,-2 1,1-1,0 0,0 1,0 0,-1-1,1 1,-1 0,1 0,-1 0,1 0,-1 0,0 0,0 0,1 0,-1 1,0-1,0 1,0-1,1 1,-1 0,0 0,-1 0,-91 10,77-3,1 1,0 1,0 0,0 1,1 0,1 2,0-1,1 2,0 0,1 0,0 2,1-1,0 1,2 1,0-1,0 2,2-1,0 1,1 0,0 3,4-14,1 1,0-1,0 0,0 0,1 0,0 1,0-1,1 0,0 0,0 1,0-1,1 0,0 0,0 0,1-1,-1 1,1 0,0-1,1 0,0 0,-1 0,1 0,1 0,-1-1,1 0,0 0,0 0,0 0,1-1,8 6,0 0,1-2,0 0,0 0,1-2,-1 0,1 0,1-2,-1 0,12 0,4-3,1-1,0-1,-1-2,0-2,0-1,0-1,-1-2,0-1,-1-1,0-2,-1-1,-1-1,0-1,0-3,1 1,-2-1,0-1,-2-1,0-2,-2 0,0-2,-2 0,-1-2,-1 0,-1-1,5-15,-21 40,0 0,-1 0,0 0,0 0,0 0,0 0,0-1,-1 1,0 0,0 0,0-1,-1 1,1 0,-1-1,0 1,0 0,-1 0,1 0,-1 0,0 0,0 1,0-1,0 0,-1 1,0-1,1 1,-1 0,0 0,-1 0,1 0,0 1,-1-1,0 1,1 0,-1 0,0 0,0 1,0-1,0 1,0 0,-1 0,1 1,0-1,0 1,-1 0,0 0,-13 1,1 0,-1 2,1 0,0 1,0 0,1 2,-1 0,1 1,0 0,1 1,0 1,0 1,1 0,-5 4,15-11,0 0,-1-1,1 1,1 1,-1-1,0 1,1-1,0 1,-1 0,2 0,-1 0,0 1,1-1,0 1,0-1,0 1,1 0,-1 0,1 0,0 0,1 0,-1 0,1 0,0 0,0 0,0 0,1 0,0 0,0 0,0 0,1-1,-1 1,1 0,0-1,1 1,-1-1,1 1,2 2,10 5,0-1,1-1,0 0,1-1,0-1,0 0,1-2,0 0,0 0,9 0,36 13,-51-17,0 1,0 0,0 1,0 1,-1 0,1 0,-1 1,-1 0,1 1,-1 0,0 1,-1 0,0 1,0 0,-1 0,0 1,0 0,-1 0,-1 1,1-1,-2 2,0-1,3 8,-8-8,0 1,0 0,-1-1,0 1,-1-1,0 1,-1-1,0 0,-1 0,-3 7,-7 22,14-38,-1-1,0 1,1-1,0 1,-1 0,1-1,0 1,0 0,0-1,0 1,0 0,0-1,0 1,1 0,-1-1,1 1,-1 0,1-1,0 1,-1-1,1 1,0-1,0 0,0 1,0-1,0 0,0 1,1-1,-1 0,0 0,1 0,-1 0,0 0,1-1,-1 1,1 0,0-1,-1 1,1-1,-1 1,1-1,0 0,0 0,18 4</inkml:trace>
  <inkml:trace contextRef="#ctx0" brushRef="#br0" timeOffset="9251.708">1 1383,'1'-1,"0"0,0 0,1 0,-1 0,0 0,1 0,-1 0,1 1,-1-1,1 1,0-1,-1 1,1-1,-1 1,1 0,0 0,-1 0,1 0,0 0,-1 0,1 0,0 0,-1 1,1-1,-1 1,1-1,0 1,-1 0,1-1,-1 1,0 0,1 0,-1 0,0 0,1 1,123 45,-95-42,1-1,-1-1,0-2,1-1,-1-1,0-2,1-1,8-3,99-9,-136 16,35-2,-1 1,0 2,0 1,0 2,4 3,21 2,0-2,0-3,0-2,44-5,7 1,255 1,-124-27,399 29,-317-31,-118 31,-80 2,0-6,19-8,233-4,-159 12,154-25,-3 18,41-5,-141 12,20-24,57 15,-257 3,0 3,67 6,66-2,69-27,10 1,449 29,-555-29,-113 26,-60 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5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0 212,'87'1,"217"-13,-72-18,-230 29,-1 1,1-1,0 1,0-1,0 0,-1 1,1-1,0 0,-1 0,1 0,-1 0,1-1,-1 1,0 0,1-1,-1 1,0-1,0 1,0-1,0 1,0-1,0 0,-1 1,1-1,-1 0,1 0,-1 0,1 0,-1 1,0-1,0 0,0 0,0 0,0 0,0 0,-1 0,1 1,-1-1,1 0,-1 0,0 0,1 1,-1-1,0 0,0 1,0-1,0 1,-1-1,1 1,0 0,-1-1,1 1,-1 0,0-1,-58-74,59 61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6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0,'0'29,"5"14,1 5,0-2,-6-7,-3-12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6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6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1,'-94'136,"91"-134,1 0,0 0,0 1,0-1,0 1,0-1,1 1,-1 0,1 0,0-1,0 1,0 0,0 0,0 1,1-1,-1 0,1 0,0 0,0 0,0 0,0 0,0 1,1-1,0 0,-1 0,1 0,0 0,0 0,1-1,-1 1,1 0,-1 0,1-1,0 1,0-1,0 0,0 1,2 0,50 81,-52-82,-1 0,0 1,0-1,0 1,0-1,-1 1,1-1,-1 1,1-1,-1 1,0 0,0-1,0 1,0 0,-1-1,1 1,-1-1,0 1,1-1,-1 1,0-1,0 1,-1-1,1 0,0 0,-1 1,0-1,1 0,-1 0,0-1,0 1,0 0,0-1,0 1,0-1,-1 1,-8 2,1-1,-1 0,0-1,1 0,-1-1,0 0,0 0,0-1,0-1,0 0,0 0,0-1,1-1,-1 0,-6-2,-2-2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7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1,'-23'7,"1"2,0 0,0 2,1 1,1 0,0 1,0 1,1 1,1 1,1 1,-9 10,23-23,-1 0,1 0,0 0,0 1,1-1,-1 1,1 0,0 0,0-1,1 2,-1-1,1 0,0 0,0 0,1 0,0 1,0-1,0 0,0 0,1 0,0 1,0-1,1 0,-1 0,1 0,0 0,0-1,1 1,-1 0,1-1,0 0,0 1,1-1,-1-1,1 1,0 0,0-1,0 0,3 2,7 3,0-1,1 0,-1-1,1 0,1-1,-1-1,1-1,0 0,0-1,0-1,0 0,0-1,13-2,-5 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8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137 700,'-15'15,"1"1,1 1,0 0,1 0,1 2,1-1,0 1,1 1,1-1,1 2,1-1,-1 12,6-30,1 1,0 0,0-1,0 1,0 0,1-1,-1 1,1 0,-1-1,1 1,0-1,0 1,0-1,0 0,1 1,-1-1,1 0,-1 0,1 0,0 0,-1 0,1 0,0-1,1 1,-1 0,0-1,0 0,1 1,-1-1,0 0,1 0,-1-1,1 1,0 0,-1-1,1 1,0-1,4 1,0-1,0 0,0 0,0-1,0 1,0-2,0 1,0-1,0 0,0 0,0-1,-1 0,3-1,4-4,0-1,0-1,-1 0,0 0,0-1,-1-1,-1 0,0-1,5-8,-11 15,-1 1,1-1,-1 0,0 0,0 0,-1 0,0 0,0 0,-1-1,1 1,-2-1,1 0,0 1,-1-1,-1 1,1-1,-1 0,0 1,0-1,-1 1,0 0,0-1,0 1,-1 0,1 3,0 0,0 0,-1 1,1-1,-1 1,1-1,-1 1,0 0,0 0,0 0,0 1,0-1,0 1,0 0,0 0,-1 0,1 0,0 0,-1 1,1-1,-1 1,1 0,0 0,-1 0,1 1,-1-1,1 1,-1 0,1 0,0 0,0 0,0 0,-1 1,1-1,0 1,1 0,-1 0,-1 1,-16 12</inkml:trace>
  <inkml:trace contextRef="#ctx0" brushRef="#br0" timeOffset="399.158">504 954,'5'-21,"2"1,0 0,1 0,0 0,2 1,0 1,7-9,-16 26,0-1,-1 1,1 0,0 0,0 0,0 0,-1 0,1 0,0 0,1 0,-1 0,0 0,0 1,0-1,0 0,1 1,-1-1,0 1,1-1,-1 1,0 0,1-1,-1 1,0 0,1 0,-1 0,1 0,-1 0,0 0,1 1,-1-1,0 0,1 1,-1-1,0 1,1-1,-1 1,0 0,0-1,0 1,0 0,0 0,0 0,0 0,0 0,0 0,0 0,0 0,0 0,-1 0,1 1,0-1,-1 0,1 1,-1-1,0 0,1 1,-1-1,0 2,2 2,0 0,0 0,0 0,0 0,1 0,0 0,0 0,0-1,1 0,0 1,-1-1,1-1,1 1,-1-1,0 1,1-1,0 0,0-1,0 1,0-1,0 0,0 0,1-1,-1 1,0-1,1-1,-1 1,1-1,-1 0,1 0,0 0,-1-1,1 0,-1 0,0 0,1-1,-1 1,0-1,0-1,1 0,2-5,0 0,-1-1,0 1,-1-2,0 1,-1-1,1 0,-2 0,0 0,0-1,0 1,-2-1,1 0,-1-1,2-14</inkml:trace>
  <inkml:trace contextRef="#ctx0" brushRef="#br0" timeOffset="767.899">1464 530,'-12'5,"3"-2,-1-1,1 2,0-1,1 1,-1 0,0 1,1 0,0 0,0 1,1 0,0 0,0 1,0 0,1 0,0 1,0 0,0 0,1 0,1 0,-2 5,6-9,0 1,0-1,1 1,0-1,-1 0,2 1,-1-1,0 0,1 0,0 0,0 0,0 0,1 0,-1 0,1-1,0 1,0-1,0 0,3 3,-3-4,-1 0,1 1,-1-1,1 1,-1-1,0 1,0 0,0 0,0 0,0 0,-1 1,1-1,-1 0,0 1,0-1,0 1,-1-1,1 1,-1-1,0 1,0 0,0-1,0 1,0-1,-1 1,0-1,0 1,0 0,-5 3,1 1,-1-2,-1 1,1-1,-1 0,0 0,0-1,-1 0,0 0,0-1,0 0,0 0,-1-1,1 0,-1 0,0-1,0 0,0-1,0 0,0 0,0-1,-1 0,-15 1</inkml:trace>
  <inkml:trace contextRef="#ctx0" brushRef="#br0" timeOffset="1433.135">1492 841,'35'-9,"-1"-1,-1-2,1-1,-2-1,0-2,-1-1,7-7,-32 20,-1-1,0 0,0 0,0 0,-1-1,0 1,0-1,0 0,-1 0,1-1,-2 1,1-1,-1 1,0-1,0 0,0 0,-1-5,0 9,-1 0,0-1,0 1,0 0,0 0,0 0,-1 0,1 0,-1 0,0 0,0 0,0 0,-1 0,1 0,-1 0,1 1,-1-1,0 1,0-1,0 1,0 0,0-1,-1 1,1 0,-1 0,1 1,-1-1,0 1,0-1,0 1,0 0,0 0,0 0,0 0,0 1,0-1,0 1,0 0,-2 0,-4 1,-1 0,1 1,0 0,0 1,0 0,0 0,0 1,0 0,1 1,0 0,0 0,0 0,1 1,0 1,0-1,0 1,1 0,0 0,0 1,1 0,0 0,0 0,1 1,0 0,1-1,-1 1,0 9,2-12,0-1,1 1,0-1,1 1,-1-1,1 1,0 0,0-1,1 1,-1 0,1-1,1 1,-1-1,1 1,0-1,0 0,0 0,1 0,0 0,0 0,0 0,1-1,-1 0,1 1,0-1,0-1,1 1,-1-1,1 1,0-1,0-1,0 1,0-1,0 1,0-2,1 1,-1 0,4-1,16 1,0-1,0-1,0-1,0-1,0-2,-1 0,1-2,-1 0,0-2,-1-1,0 0,0-2,-1-1,0 0,-1-2,-1 0,0-2,-1 0,-1-1,0-1,9-12,-17 20,-1 0,0 0,-1-1,0 0,-1 0,0-1,-1 0,0 0,-1-1,0 1,-1-1,1-9,-4 20,-1 0,0 0,1 0,-1 0,0 0,0 1,0-1,0 0,-1 0,1 0,0 0,-1 0,0 0,1 0,-1 0,0 1,0-1,0 0,0 1,0-1,0 1,0-1,-1 1,1-1,-1 1,1 0,-1 0,1-1,-1 1,0 0,1 1,-1-1,0 0,0 0,0 1,0-1,0 1,0 0,1-1,-1 1,0 0,0 0,-2 0,-1 1,0-1,0 1,0-1,0 2,0-1,1 0,-1 1,0 0,0 0,1 0,0 1,-1 0,1-1,0 2,0-1,-3 4,5-6,0 1,0 0,1 0,-1 0,0 0,1 0,0 0,-1 0,1 1,0-1,0 1,0-1,0 1,1-1,-1 1,1-1,-1 1,1-1,0 1,0 0,0-1,0 1,1-1,-1 1,1-1,0 1,-1-1,1 1,0-1,0 1,1-1,-1 0,0 0,1 0,-1 1,1-1,0-1,0 1,0 0,0 0,0-1,0 1,0-1,0 0,1 1,-1-1,1 0,0 0,46 16,-37-14,1 1,-1 0,0 1,0 0,-1 1,1 0,-1 1,-1 1,1-1,-1 2,-5-1,-1 0,0 0,-1 0,0 0,-1 1,1 0,-1-1,-1 1,0 0,0 0,-1 0,0-1,0 1,-1 0,-1 0,1 0,-1-1,0 1,-1-1,0 1,-1-1,0 7,-2 10</inkml:trace>
  <inkml:trace contextRef="#ctx0" brushRef="#br0" timeOffset="1767.851">2564 474,'0'37,"-2"15,3-1,2 1,2-1,3 0,8 28,24 0,-39-77,0 0,1-1,-1 1,1-1,-1 1,1-1,0 1,0-1,-1 0,1 0,0 0,0 0,0 0,0 0,0-1,0 1,0-1,0 1,1-1,-1 0,0 0,0 0,0 0,0 0,0 0,1 0,-1-1,0 1,0-1,0 0,0 0,0 1,0-1,0-1,-1 1,1 0,0 0,0-1,0 1,9-12,1-1,-2 0,0-1,0 0,-2 0,0-1,0 0,-2 0,0-1,0-3,-3 13,92-193,-85 186</inkml:trace>
  <inkml:trace contextRef="#ctx0" brushRef="#br0" timeOffset="2619.115">3129 671,'8'-7,"-1"-1,1 0,-2 0,1 0,-1-1,-1 0,0 0,0-1,0 0,-1 0,-1 0,0 0,0 0,-1 0,0-1,-1-3,0 13,-1 0,0-1,0 1,0 0,0-1,0 1,0 0,0-1,0 1,0 0,0-1,-1 1,1 0,-1-1,1 1,-1 0,1 0,-1 0,0 0,0-1,1 1,-1 0,0 0,0 0,0 0,0 1,0-1,0 0,0 0,-1 1,1-1,0 0,0 1,0-1,-1 1,1 0,0-1,-1 1,1 0,0 0,-1 0,1 0,0 0,-1 0,1 0,0 0,-1 1,1-1,0 0,-1 1,1-1,-61 38,54-32,1 2,0-1,0 1,0 0,1 0,0 0,0 1,1 0,1 1,-1-1,1 1,1-1,0 1,0 0,1 1,0-1,1 0,0 0,1 1,0-1,1 1,0-1,0 0,1 0,0 1,1-1,0-1,1 1,0 0,4 6,-3-10,1 0,0 0,0-1,0 0,1 0,-1-1,1 0,0 0,1 0,-1-1,1 0,-1-1,1 1,0-1,0-1,0 0,0 0,0 0,0-1,0 0,0-1,0 0,0 0,0-1,5-1,4-1,0-1,0-1,-1-1,1 0,-2-1,1-1,-1 0,0-1,-1-1,0 0,-1-1,3-4,116-110,-57 40,-76 86,0 0,1 0,-1 0,0 0,1 0,-1-1,1 1,-1 0,0 0,1-1,-1 1,1 0,-1-1,0 1,1 0,-1-1,1 1,-1-1,1 1,0-1,-1 1,1-1,-1 1,1-1,0 1,0-1,-1 0,1 1,0-1,0 1,0-1,-1 0,1 1,0-1,0 0,0 1,0-1,0 0,0 1,0-1,1 1,-1-1,0 0,0 1,0-1,1 0,-1 1,1-1,-16 10,2 0,-1 1,1 0,1 1,0 0,1 1,0 1,0 0,2 0,-1 1,2 0,0 1,-5 12,11-22,1-1,0 1,0-1,1 1,-1-1,1 1,0-1,0 1,0-1,1 1,-1-1,1 1,0-1,1 1,-1-1,1 0,0 1,0-1,0 0,0 0,1-1,0 1,0 0,0-1,0 0,0 0,1 0,-1 0,1 0,0-1,0 1,0-1,0 0,0 0,0 0,0-1,1 0,-1 0,1 0,-1 0,1-1,2 1,7-2,1-1,-1 0,0-1,0-1,0 0,0-1,0 0,-1-1,0-1,0 0,-1 0,0-1,0-1,-1 0,6-2,13-13,0 0,-2-2,-1-1,15-19,-29 32,20-21,-1-1,-2-2,-2-1,-1-2,-3 0,-1-1,-2-2,9-25,-28 63,1 1,-1-1,0 0,0 0,0 0,-1 0,0 0,0 0,-1 0,1 0,-1 0,-1-1,1 1,-1 0,0 0,-1 0,1 0,-1 0,0 0,-1 1,1-1,-1 1,0-1,-1 1,1 0,-1 0,0 0,0 1,-1 0,1-1,-1 1,0 1,0-1,0 1,-1 0,-4-2,4 3,0 1,0 0,0 0,-1 1,1 0,0 0,0 0,-1 1,1 0,0 0,0 1,0 0,0 0,1 0,-1 0,0 1,1 0,0 0,-1 1,1 0,0-1,1 2,-1-1,1 0,0 1,-4 4,0 0,0 0,1 1,0 0,1 1,0-1,1 1,0 0,1 0,0 1,0-1,0 8,2 2,1 0,1 0,0 0,2-1,0 1,2 0,0-1,1 0,1 0,1 0,1-1,4 7,11 19,1-1,3-1,2-2,19 21,242 238,-277-283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23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0 338,'6'4,"0"-1,0 0,0 0,0-1,1 0,-1 0,1 0,-1-1,1 0,0 0,-1-1,1 0,0 0,6 1,179-12,-70-2,141-14,-183 46,-78-15,-5-2</inkml:trace>
  <inkml:trace contextRef="#ctx0" brushRef="#br0" timeOffset="381.122">84 564,'39'10,"0"-3,1-1,-1-2,1-2,0-1,9-3,119-25,-111 27,-47 2,0-1,1-1,-1 0,0 0,0-1,1 0,-1-1,0 0,0-1,0 0,-1 0,1-1,5-3,-2-4</inkml:trace>
  <inkml:trace contextRef="#ctx0" brushRef="#br0" timeOffset="1168.586">451 0,'32'33,"353"171,-293-130,-90-71,0-1,0 1,0 0,0 0,-1 0,1 0,-1 0,0 0,0 1,0-1,0 0,-1 1,1-1,-1 1,0-1,0 0,0 1,0-1,-1 1,1-1,-1 0,0 1,0-1,0 0,-1 0,1 0,-1 0,1 0,-1 0,0 0,0 0,-3 2,-141 137,109-101,-2-2,-2-2,-1-1,-46 30,-49 21,119-81,27-13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37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0,'10'63,"-6"-49,0 0,-2-1,0 1,0 1,-2-1,1 0,-2 0,0 3,-24 131,-2 22,2-27,25-141,0 1,1-1,-1 0,0 1,1-1,0 0,-1 1,1-1,0 0,0 0,0 0,1 0,-1 0,0 0,1 0,-1 0,1 0,0-1,0 1,-1-1,1 1,0-1,0 0,0 0,1 0,-1 0,0 0,0 0,0 0,1-1,-1 1,1-1,1 1,88 1,-72-3,350-2,-346 3</inkml:trace>
  <inkml:trace contextRef="#ctx0" brushRef="#br0" timeOffset="483.594">985 536,'0'5,"0"6,0 6,0 6,0 2,0 3,0 1,0 1,-5-1,-1 1,0-11,1-8</inkml:trace>
  <inkml:trace contextRef="#ctx0" brushRef="#br0" timeOffset="914.951">787 536,'5'0,"6"0,7 0,4 0,3 0,3 0,1 0,1 0,-1 0,0 0,0 0,0 0,-1 0,-4 5,-2 1,0 1,1-2,-3-2</inkml:trace>
  <inkml:trace contextRef="#ctx0" brushRef="#br0" timeOffset="1300.22">787 819,'29'0,"14"0,5 0,-1 0,-4 0,-5 0,-3 0,-3 0,-3 0,0 0,-2 0,1 0,-6-5,-5-1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3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15 189,'-14'0,"22"0,24 0,498 0,-322 26,-207-26,0 1,0-1,0 1,0-1,0 0,0 0,0 0,0 0,0 0,1 0,-1 0,0 0,0 0,0 0,0 0,0-1,0 1,0 0,0-1,0 1,0-1,0 1,0-1,0 1,-1-1,1 0,0 0,0 1,0-1,-1 0,1 0,-1 0,1 0,0 0,-1 0,1 1,-1-1,0 0,1-1,-1 1,0 0,0 0,0 0,0 0,1 0,-1 0,-1 0,1 0,0 0,0 0,0 0,-1 0,1-1,-141-115,91 61,49 46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40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0,'14'0,"15"0,2 5,0 1,1 0,-1-1,-1-2,-1 0,0-2,-1-1,0 0,0 0,0 0,0-1,1 1,-1 0,0 0,-4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5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1 340,'482'0,"-339"25,-45-5,-97-21,0-1,0 1,0 0,0-1,-1 1,1-1,0 1,-1-1,1 0,-1 1,1-1,-1 1,0-1,0 0,0 1,0-1,0 0,0 1,0-1,-1 0,1 1,0-1,-1 1,0-1,1 1,-1-1,0 1,1-1,-1 1,0 0,0-1,0 1,-1 0,1 0,0 0,0-1,-1 1,1 1,0-1,-1 0,1 0,-1 0,-1-3,-143-113,138 104,5 2</inkml:trace>
  <inkml:trace contextRef="#ctx0" brushRef="#br0" timeOffset="839.482">1 0,'7'5,"0"-1,0-1,0 1,1-1,-1-1,1 1,0-1,0 0,0-1,0 0,0-1,0 1,0-1,8-1,-1 1,554-1,-563 1,-4 0,1-1,-1 1,1-1,-1 1,1 0,-1 0,1 0,-1 1,1-1,-1 0,1 1,-1 0,0 0,1-1,-1 1,0 1,1-1,-1 0,0 1,0-1,0 1,0-1,0 1,-1 0,1 0,1 1,-3 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4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1,'34'0,"30"0,9 0,-3 0,-9 0,-9 0,-10 0,-11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41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1,'1'43,"-2"0,-2 0,-2 0,-5 15,-2-20,-1-2,-2 1,-1-2,-2 0,-1-1,-17 21,-63 124,91-162,4-9,0-1,0 1,1 0,0 0,0 0,1 1,0-1,0 0,1 1,0-1,1 1,0 0,0-1,1 1,0-1,1 5,0-10,1 0,0-1,0 1,-1-1,1 1,1-1,-1 0,0 0,0-1,1 1,-1-1,1 1,0-1,-1 0,1-1,0 1,-1 0,1-1,0 0,0 0,0 0,-1 0,1-1,0 0,0 0,-1 0,1 0,-1 0,1 0,-1-1,2-1,18-2,152-34,162 39,-279-17,-52 12</inkml:trace>
  <inkml:trace contextRef="#ctx0" brushRef="#br0" timeOffset="396.153">905 762,'0'5,"0"11,0 7,0 6,0 1,-5-3,-2-2,1-1,1 1,2 1,0 1,-2-5,-2-5</inkml:trace>
  <inkml:trace contextRef="#ctx0" brushRef="#br0" timeOffset="819.951">933 790,'19'0,"21"0,8 0,1 0,-3 0,-5 0,-9 5,-10 1</inkml:trace>
  <inkml:trace contextRef="#ctx0" brushRef="#br0" timeOffset="1116.363">961 932,'15'0,"8"0,7 0,2 0,0 0,0 0,-5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44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0 120,'419'1,"-191"26,-120-9,-108-18,0 0,-1 0,1-1,0 1,0 0,0 0,-1 0,1-1,0 1,0 0,0 0,0-1,0 1,0 0,-1 0,1-1,0 1,0 0,0 0,0-1,0 1,0 0,0-1,0 1,0 0,0 0,0-1,0 1,0 0,0 0,1-1,-1 1,0 0,0 0,0-1,0 1,0 0,1 0,-1-1,0 1,0 0,0 0,1 0,-1 0,0-1,0 1,0 0,1 0,-1 0,0 0,0 0,1 0,-1 0,0-1,1 1,-1 0,0 0,0 0,1 0,-24-22,21 20,-104-100,97 88,5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5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103 698,'-7'32,"1"0,2 1,1 0,2-1,1 1,2 0,1 0,7 30,-10-57,1 0,0 0,0 0,0 0,1 0,0 0,0-1,1 1,0 0,0-1,0 0,0 0,1 0,0 0,0-1,0 1,0-1,1 0,0 0,0-1,0 1,0-1,1 0,-1 0,1-1,-1 0,1 0,0 0,0-1,0 0,0 0,0 0,0-1,0 0,1 0,-1 0,3-1,15-7,0-1,0-1,-1-1,0 0,-1-2,0-1,-1-1,0 0,-2-2,0 0,6-9,9-11,-1-2,-2-1,-2-1,-2-2,-2-1,-2-1,-1 0,-3-2,-2-1,4-20,-9 22,-3-1,-2 0,-2-1,-2 1,-2-1,-4-43,3 84,0 0,-1 0,1 1,-1-1,0 0,-1 0,0 1,0-1,0 1,-1 0,0 0,0 0,0 0,-1 0,0 0,0 1,-3-3,4 8,-1 0,1 0,0 0,0 0,0 1,-1-1,1 1,0 0,0 0,0 0,0 0,0 1,1-1,-1 1,0 0,0-1,1 1,0 1,-1-1,1 0,0 0,0 1,0-1,0 1,0 0,1 0,-1-1,1 1,0 0,0 0,0 0,0 1,0-3,-23 51,1 2,3 0,2 1,3 1,2 1,2 0,3 0,1 40,1 28,5 0,6 0,5-1,5 0,19 61,-25-145,-2 1,-1-1,-3 1,-1 1,-2-1,-2 0,-1 0,-3 0,-1-1,-8 26,13-59,1 0,-1 0,0 0,0-1,-1 1,0-1,0 0,0 0,-1 0,0 0,0-1,0 1,-1-1,0 0,0 0,0-1,-1 1,0-1,0-1,0 1,0-1,0 0,0 0,-1-1,0 1,1-2,-1 1,0-1,0 0,0 0,0-1,0 0,0 0,0 0,0-1,1-1,-1 1,0-1,-4-1,4-1,1 1,0-1,1 0,-1-1,0 0,1 0,0 0,1 0,-1-1,1 1,0-1,0 0,0-1,1 1,0-1,-2-6,-2-10</inkml:trace>
  <inkml:trace contextRef="#ctx0" brushRef="#br0" timeOffset="329.962">17 76,'-4'5,"-3"6,1 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55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654 367,'-367'-122,"363"119,0 1,0 0,0 0,0 1,-1-1,1 1,-1 0,1 0,-1 0,1 1,-1-1,1 1,-1 1,0-1,1 0,-1 1,1 0,-1 0,1 0,0 1,-1 0,1-1,0 1,0 1,0-1,0 1,1-1,-1 1,1 0,-1 1,1-1,0 0,0 1,1 0,-2 1,-4 9,0 1,2 0,-1 0,2 1,0 0,1 0,0 0,1 1,1 3,1-13,0 0,1 1,0-1,1 1,0-1,0 0,0 1,1-1,0 0,0 0,1 0,0 0,0 0,1-1,0 0,0 1,0-1,1-1,0 1,0-1,2 3,2-1,1 0,-1-1,1 0,0 0,1-1,-1 0,1-1,0 0,0-1,0 0,1 0,-1-2,1 1,-1-1,1-1,-12 0,-1 1,1-1,0 1,-1-1,1 1,0 0,0-1,-1 1,1-1,0 1,0 0,0-1,0 1,0-1,0 1,0 0,0-1,0 1,0 0,0-1,0 1,1-1,-1 1,0 0,0-1,1 1,-1-1,0 1,1-1,-1 1,0-1,1 1,-1-1,1 1,-1-1,1 0,-1 1,1-1,-1 1,1-1,-1 0,1 0,-1 1,1-1,0 0,-1 0,1 0,-1 0,1 0,0 0,-1 0,1 0,0 0,-1 0,1 0,-1 0,1 0,0 0,-1-1,1 1,-1 0,1 0,0-1,-242 176,233-167,0 0,0 1,0 0,1 0,0 0,1 1,0 0,1 0,0 1,0-1,1 1,1 0,0 1,0-1,1 0,1 1,0-1,0 4,0-8,0 1,1-1,0 1,1 0,-1-1,1 1,1-1,0 1,0-1,0 0,1 0,0 0,0 0,1 0,-1-1,2 1,-1-1,1 0,0 0,0-1,0 1,1-1,0 0,0-1,0 1,7 2,-1 0,0-2,1 1,0-1,0-1,0-1,0 1,0-2,1 0,-1-1,1 0,-1-1,1 0,12-3,-13 1,-6 2,0-1,0 0,0 0,0-1,0 1,-1-2,1 1,0-1,-1 0,0 0,0 0,0-1,0 0,0 0,-1-1,0 0,0 0,0 0,4-11</inkml:trace>
  <inkml:trace contextRef="#ctx0" brushRef="#br0" timeOffset="486.982">259 0,'-22'57,"13"190,11-155,-3 455,-26-221,-1-73,28-174,0-67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00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1,'-30'-1,"1"2,-1 1,1 1,0 2,0 0,0 2,-9 5,-286 119,273-103,52-26,0 0,1 0,-1 0,0 0,1 0,-1-1,1 1,0-1,-1 1,1-1,0 1,0-1,0 0,0 0,0 0,0 0,0-1,1 1,-1 0,0-1,0 0,1 1,-1-1,0 0,0 0,1 0,140 16,84 12,-226-28,0 0,0-1,0 1,0 0,0 0,0 0,0 0,-1 0,1 1,0-1,0 0,0 0,0 1,0-1,0 0,0 1,0-1,-1 1,1-1,0 1,0 0,0-1,-1 1,1 0,0-1,-1 1,1 0,-1 0,1 0,-1-1,1 1,-1 0,0 0,1 0,-1 0,0 0,0 0,0 0,0 0,1 0,-1 0,-1 0,1 0,0 0,0 0,0 0,0 0,-1-1,1 1,0 0,-1 0,1 0,-1 0,1 0,-1-1,1 1,-1 0,0 0,1-1,-1 1,0 0,-18 16,-1-1,-1 0,-1-1,0-2,-1 0,-13 5,-102 55,63-24,-130 103,203-150,-1 0,1 0,-1 1,1-1,0 1,0 0,0-1,0 1,0 0,1 0,-1 0,1 0,0 1,0-1,0 0,0 0,1 1,-1-1,1 1,0-1,0 0,0 1,0-1,1 0,-1 1,1-1,0 0,0 1,0-1,0 0,1 0,-1 0,1 0,0 0,0 0,0-1,0 1,1-1,-1 1,0-1,3 2,11 2,-1-1,1-1,0 0,0-1,0-1,0-1,0 0,0-1,0 0,1-2,-1 0,0 0,0-2,-1 0,6-3,19-1,197-40,-213 47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00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0 224,'284'-30,"-177"26,-106 4,0 0,0-1,0 1,-1 0,1-1,0 1,0 0,0-1,-1 1,1-1,0 1,0-1,-1 1,1-1,0 0,-1 1,1-1,-1 0,1 0,-1 1,1-1,-1 0,0 0,1 0,-1 0,0 1,0-1,1 0,-1 0,0 0,0 0,0 0,0 0,0 0,0 0,-1 1,1-1,0 0,0 0,-1 0,1 0,0 0,-1 1,1-1,-1 0,1 0,-1 1,1-1,-1 0,-30-36,30 36,-134-102,124 95,5 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03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0 830,'8'-52,"1"1,3 1,2 0,3 0,1 2,3 0,1 1,3 1,1 2,28-35,94-116,-86 125,-61 71,0-1,0 1,0-1,0 1,0 0,0-1,0 1,0 0,0 0,0 0,0 0,0-1,-1 1,1 1,0-1,-1 0,1 0,-1 0,1 0,-1 0,0 0,1 1,-1-1,0 0,0 0,0 0,0 1,0-1,0 0,0 0,0 0,-1 1,2 0,0 135,-3-114,1 0,1 0,0 0,2 0,1 0,1-1,0 1,2-1,1 0,0 0,10 17,-13-30,-3-7,-1 0,1 0,-1 0,1 0,0 0,-1 0,1 0,0 0,0 0,0 0,1 0,-1-1,0 1,1 0,-1-1,1 1,0-1,-1 0,1 1,0-1,0 0,0 0,0 0,0 0,0-1,0 1,0 0,0-1,0 1,0-1,1 0,-1 0,0 0,0 0,0 0,0 0,1-1,-1 1,0-1,0 0,9-9,0-1,-1-1,0 1,-1-2,0 0,-1 0,0 0,2-9,7-7,163-240,-180 268,0 0,0-1,0 1,0 0,0 0,1 0,-1-1,0 1,1 0,-1 0,1 0,-1 0,1 0,0 0,-1 0,1 0,0 0,0 0,0 0,0 0,0 1,0-1,0 0,0 1,0-1,0 0,0 1,0-1,0 1,0 0,1-1,-1 1,0 0,0 0,1 0,-1 0,0 0,0 0,0 0,1 0,-1 0,0 1,0-1,0 1,1-1,-1 0,0 1,0 0,0-1,0 1,1 0,4 123,-8-84,1 331,1-356,1 0,1 0,0 1,1-1,1-1,0 1,1 0,0-1,5 8,-9-21,-1 0,0 0,1 0,-1 0,1-1,-1 1,1 0,-1 0,1 0,0-1,-1 1,1 0,0 0,0-1,-1 1,1-1,0 1,0-1,0 1,0-1,0 1,-1-1,1 0,0 0,0 1,0-1,0 0,0 0,0 0,0 0,0 0,0 0,0 0,0-1,0 1,0 0,0 0,0-1,0 1,0-1,0 1,0 0,-1-1,1 0,0 1,0-1,-1 0,1 1,0-1,-1 0,1 0,0 1,-1-1,1 0,-1 0,13-13</inkml:trace>
  <inkml:trace contextRef="#ctx0" brushRef="#br0" timeOffset="384.515">1243 632,'-11'137,"11"-131,0-1,0 0,1 1,0-1,0 0,0 0,1 0,0 0,0 0,0 0,0 0,1 0,0-1,0 1,0-1,0 0,1 0,0 0,0-1,0 1,0-1,0 0,5 3,-3-6,0 0,-1 0,1 0,0-1,-1 1,1-1,0-1,-1 1,1-1,-1 0,0 0,0-1,0 0,0 1,0-2,0 1,-1 0,1-1,-1 0,0 0,0 0,-1-1,1 1,-1-1,0 0,0 0,-1 0,1 0,-1-1,0 1,-1 0,1-1,0-5,0 6,-1-1,0 0,0 0,-1 1,1-1,-1 0,-1 0,1 0,-1 0,0 1,0-1,-1 0,1 1,-1-1,0 1,-1-1,0 1,1 0,-2 0,1 0,0 0,-1 1,0 0,0-1,0 1,-1 1,-2-3,-15-6</inkml:trace>
  <inkml:trace contextRef="#ctx0" brushRef="#br0" timeOffset="1003.925">1610 293,'24'0,"27"0,9-4,0-3,-5 1,-8 1,-7 2,-6-4,-3-1,-2 2,-2 1,0 1,-1 2,2 1,-1 1,-4 0</inkml:trace>
  <inkml:trace contextRef="#ctx0" brushRef="#br0" timeOffset="1253.032">1722 547,'43'0,"39"-5,9-1,-5 0,-13 1,-14 2,-12 1,-9 1,-11-5,-11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06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0 216,'98'-15,"0"5,1 5,76 5,-162 0,63 6,-75-6,-1 0,1 0,-1 0,1 0,-1 0,1 0,-1 0,1 0,-1-1,1 1,-1 0,1 0,-1-1,1 1,-1 0,1 0,-1-1,1 1,-1-1,0 1,1 0,-1-1,0 1,1-1,-1 1,0-1,1 1,-1-1,0 1,0-1,0 1,0-1,0 1,1-1,-1 1,0-1,0 1,0-1,0 0,0 1,-1-1,1 1,0-1,0 1,0-1,0 1,-1-1,1 1,0-1,0 1,-1-1,1 1,0 0,-1-1,1 1,0-1,-1 1,1 0,-1-1,1 1,-1 0,1-1,-1 1,1 0,-1 0,1 0,-31-27,-163-77,148 78,28 16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04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0,'-28'9,"1"2,0 0,0 2,1 1,1 0,0 2,1 1,1 2,1 0,0 1,2 0,-2 5,14-14,1 0,0 0,1 0,1 1,-1 0,2 0,0 1,0-1,1 1,1 0,0 0,1 0,0 0,1 0,0 0,1 0,1 0,2 7,-3-11,1 0,1-1,0 1,0-1,1 0,-1 1,2-1,-1-1,1 1,1-1,-1 0,1 0,0 0,1-1,0 0,0 0,0-1,0 0,1 0,0-1,0 0,0 0,1-1,-1 0,1 0,7 0,11 0,0-1,-1-1,1-2,0 0,-1-2,1-1,-1-1,0-2,0 0,-1-1,0-2,0-1,-1-1,-1 0,0-2,-1-1,0-1,-1 0,10-12,-23 22,-1 0,0-1,0 0,0 0,-1 0,0 0,-1-1,0 0,0-1,0 1,-1-1,0 0,-1 0,0 0,-1 0,1 0,-2-1,1 1,-2-1,1 0,-1 1,0-1,-1 1,0-1,-1 1,0-1,0 1,-1 0,0 0,-1 0,0 0,-2-2,-86-62,61 55</inkml:trace>
  <inkml:trace contextRef="#ctx0" brushRef="#br0" timeOffset="263.452">0 395,'223'-19,"199"10,-33-20,-121 1,-245 28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3:13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424 170,'-4'56,"8"622,-32-460,26-234,2-2</inkml:trace>
  <inkml:trace contextRef="#ctx0" brushRef="#br0" timeOffset="446.313">1 198,'72'-17,"321"-69,-150 47,-188 39,-31 1</inkml:trace>
  <inkml:trace contextRef="#ctx0" brushRef="#br0" timeOffset="934.528">1129 396,'-15'7,"1"1,-1 1,2 0,-1 1,1 0,1 1,0 1,0 0,1 1,1 0,0 0,1 1,0 0,1 1,1 0,0 0,1 0,1 1,-3 12,3-6,1 0,0-1,2 1,0 1,1-1,3 18,-2-32,1-1,0 0,0 0,1 0,0 0,0 0,1 0,-1 0,2-1,-1 1,1-1,0 0,0 0,0 0,1-1,0 1,0-1,1 0,-1-1,1 1,0-1,2 1,-3-3,-1-1,1 0,0 0,-1 0,1 0,0-1,-1 0,1 0,0 0,0 0,-1-1,1 0,0 0,-1 0,1 0,-1-1,1 0,-1 0,0 0,0 0,0-1,3-2,79-70,-72 60,-2 0,0 0,-1-1,-1-1,0 0,-1 0,-1-1,-1 0,0 0,-1-1,-1 0,-1 0,-1 0,0 0,-2-1,0 1,-1-1,-1 1,-2-12,1 25,1 0,-1 0,0 1,0-1,0 1,-1-1,0 1,0 0,0 0,-1 1,0-1,0 1,0-1,0 1,-1 0,1 1,-1-1,0 1,0 0,0 0,-1 0,1 1,-1 0,1 0,-1 1,0-1,0 1,0 0,1 1,-1-1,0 1,0 0,0 1,0 0,0-1,0 2,0-1,1 1,-1 0,1 0,-3 2,-57 51,51-37</inkml:trace>
  <inkml:trace contextRef="#ctx0" brushRef="#br0" timeOffset="1402.913">1581 452,'-27'37,"0"0,3 2,1 1,2 0,1 2,3 0,-2 10,17-48,0 0,1 0,-1 0,1 0,-1 0,1 0,0 1,1-1,-1 0,1 1,0-1,0 0,0 1,1-1,-1 0,1 0,0 1,1-1,-1 0,0 0,1 0,0 0,0 0,0-1,1 1,-1-1,1 1,0-1,0 0,0 0,0 0,1 0,-1-1,1 1,0-1,-1 0,1 0,0 0,3 0,1 0,1-1,0-1,0 0,0 0,0 0,0-1,0-1,0 1,-1-2,1 1,-1-1,1 0,-1-1,0 0,0 0,6-5,112-94,-101 76,0-1,-2-2,-2 0,-1-2,-1 0,-1-1,-2-1,-2 0,-1-1,-1-1,-2 0,-2 0,-1-1,0-21,-5 40,-1 0,-1 0,-1 0,0 1,-2-1,0 0,-1 1,-3-10,5 21,0 0,0 1,0-1,-1 1,0 0,0-1,0 1,-1 1,0-1,0 0,0 1,0 0,-1 0,1 0,-1 0,0 1,0 0,-1 0,1 0,-1 1,1 0,-1 0,0 0,0 1,0-1,-4 1,-1 2,0 1,0 0,1 1,-1 0,1 0,0 1,0 1,0 0,0 0,1 1,0 0,0 0,1 1,-1 1,-5 6,-1 1,2 0,0 0,1 1,1 1,0 0,1 0,1 1,0 1,2-1,0 1,1 0,1 1,1-1,1 1,0 0,2 0,0 0,1 0,1 1,3 15,2-22,0 0,0 0,2-1,-1 0,2-1,0 0,0 0,1-1,0 0,1-1,0 0,1 0,0-2,1 1,-1-1,1-1,1-1,0 0,0 0,0-1,0-1,1-1,0 0,-1 0,1-2,12 1,0-1</inkml:trace>
  <inkml:trace contextRef="#ctx0" brushRef="#br0" timeOffset="2419.368">2343 537,'-22'7,"0"1,0 2,1 0,0 1,1 1,1 1,0 0,0 2,2 0,-1 1,-1 5,15-18,0-1,1 1,0 1,0-1,0 0,0 1,0 0,1 0,-1 0,1 0,0 0,0 0,1 0,-1 1,1-1,0 0,0 1,0-1,1 1,-1 0,1-1,0 1,1-1,-1 1,1-1,0 1,0-1,0 1,1-1,0 0,-1 1,2-1,-1 0,0 0,1-1,-1 1,1 0,0-1,1 0,-1 1,0-1,3 1,4 0,-1 0,1-1,0-1,1 1,-1-1,0-1,1 0,-1-1,1 1,-1-2,0 0,1 0,-1-1,0 0,0-1,0 0,0 0,0-1,-1-1,1 1,-1-2,-1 1,4-3,174-155,-185 162,-1 0,0 0,0 0,1 1,-1-1,1 0,-1 0,1 0,-1 1,1-1,0 0,-1 1,1-1,0 0,-1 1,1-1,0 1,0-1,-1 1,1 0,0-1,0 1,0 0,0-1,0 1,0 0,0 0,-1 0,1 0,0 0,0 0,0 0,0 0,0 0,0 0,0 1,0-1,-1 0,1 1,0-1,0 0,0 1,0-1,-1 1,1-1,0 1,-1 0,1-1,0 1,-1 0,1-1,-1 1,1 0,-1 0,1 0,-1-1,0 1,1 0,-1 0,0 0,0 0,1 0,-1 0,0 0,0-1,0 1,0 0,0 0,4 58,-4-48,0-1,0 0,1 1,1-1,-1 0,2 0,-1 0,2 0,-1 0,1-1,1 1,-1-1,2 0,0 0,-5-6,1 0,0-1,0 1,0 0,0-1,0 0,1 1,-1-1,1 0,0 0,-1-1,1 1,0 0,0-1,0 0,0 1,0-1,1 0,-1-1,0 1,0-1,1 1,-1-1,0 0,0 0,1 0,-1-1,0 1,1-1,-1 0,0 0,0 0,0 0,0-1,0 1,0-1,0 1,-1-1,1 0,0 0,0-2,13-10,-2-1,0 0,-1-1,0-1,-2 0,0-1,-1 0,0 0,-1-2,20-34,-29 52,0 1,0 0,0 0,0-1,0 1,1 0,-1 0,0-1,1 1,-1 0,1 0,-1 0,1 0,0 0,0 0,-1 0,1 0,0 0,0 0,0 0,0 0,0 1,0-1,0 0,0 1,0-1,0 0,0 1,1 0,-1-1,0 1,0 0,0-1,1 1,-1 0,0 0,0 0,1 0,-1 0,0 1,0-1,1 0,-1 0,0 1,0-1,0 1,1-1,-1 1,0-1,0 1,0 0,15 60,-16-52,1-1,0 0,1 0,-1 0,2 0,-1 0,1 0,0 0,1-1,0 0,0 1,1-1,0-1,0 1,0-1,1 0,0 0,0 0,4 1,-8-6,1 0,-1 0,1 0,-1-1,1 1,0-1,-1 1,1-1,-1 0,1 0,0-1,-1 1,1 0,0-1,-1 0,1 1,-1-1,1 0,-1 0,0-1,1 1,-1 0,0-1,0 1,0-1,0 0,0 0,0 0,0 0,-1 0,1-1,41-73,77-135,-17 86,-102 124,-1 0,1 0,-1 0,1 0,-1 0,1 0,0 0,-1 1,1-1,0 0,0 0,-1 1,1-1,0 0,0 1,0-1,0 1,0-1,0 1,0 0,0-1,0 1,0 0,0 0,0 0,0 0,0-1,1 1,-1 1,0-1,0 0,0 0,0 0,0 1,0-1,0 0,0 1,0-1,0 1,0-1,0 1,0-1,-1 1,1 0,0 0,0-1,0 1,-1 0,1 0,-1 0,1 0,0 0,-1 0,0 0,1 0,-1 0,5 172,-24 374,5-392,-6-1,-24 76,38-203,0-1,-2 0,-1 0,-1-1,-1 0,-2-1,0 0,-1-1,-3 2,16-24,1-1,0 1,-1 0,1 0,-1 0,1-1,-1 1,1 0,-1 0,1-1,-1 1,0 0,1-1,-1 1,0-1,0 1,0-1,1 1,-1-1,0 0,0 1,0-1,0 0,0 0,0 1,1-1,-1 0,0 0,0 0,0 0,0 0,0-1,0 1,0 0,0 0,0 0,1-1,-1 1,0-1,0 1,0 0,1-1,-1 1,0-1,0 0,1 1,-1-1,0 0,1 1,-1-1,1 0,-14-47,14 2,2 0,2 1,2-1,2 1,2 0,2 1,2 0,2 1,6-9,110-229,-117 253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1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37,'4'-3,"1"-1,-1 0,1 1,0 0,-1 0,1 0,1 1,-1 0,0 0,1 0,-1 0,1 1,-1 0,1 0,-1 1,1-1,0 1,-1 0,1 1,0-1,-1 1,1 1,0-1,-1 1,0-1,1 2,-1-1,0 0,0 1,0 0,-1 0,1 1,-1-1,1 1,2 4,2 12,-1 1,-1 0,-1 0,-1 1,-1-1,-1 1,0 0,-2 0,-1 0,0 1,-2-1,-2 13,-2 10,-1-1,-3 1,-1-2,-3 0,-1 0,-2-1,-2-1,-1-1,-12 15,5-24,23-65,84-156,-38 113,2 2,4 2,3 2,18-16,-63 78,1 0,0 1,1 0,0 0,0 0,1 1,0 1,0-1,0 1,1 1,0 0,0 0,1 1,-1 0,1 1,0 0,0 1,10-1,-18 3,0 1,0-1,0 1,0-1,0 1,-1 0,1 1,0-1,0 0,-1 1,1-1,-1 1,1 0,-1 0,1 0,-1 0,0 0,0 0,0 1,-1-1,1 1,0-1,-1 1,0 0,1 0,-1-1,0 3,18 83,-35 74,9-124,-23 107,11-72,49-114,19-47,9-18,4 3,17-15,-70 106,0 0,0 1,1 0,0 1,1 0,0 1,1 0,0 1,0 0,1 1,4-2,-15 9,0-1,1 0,-1 0,0 1,1 0,-1-1,1 1,-1 0,1 0,-1 0,0 0,1 1,-1-1,1 1,-1-1,0 1,1 0,-1 0,0 0,0 0,0 1,0-1,0 0,0 1,0-1,0 1,0 0,-1 0,1 0,-1 0,1 0,-1 0,0 0,0 0,0 0,0 1,0-1,0 0,-1 1,1-1,-1 3,12 103,-34 123,20-222,0 2,-1-1,1 1,1-1,0 1,0 0,1 0,1 0,-1-1,2 1,1 7,20-5,-12-18</inkml:trace>
  <inkml:trace contextRef="#ctx0" brushRef="#br0" timeOffset="2902.252">1552 94,'-29'283,"31"-224,0-42,-1 0,-1 0,0-1,-1 1,-1 0,0-1,-2 1,0-1,0 0,-5 8,95-235,-67 178,6-12,2 1,1 2,3 0,1 2,19-17,-48 52,0 1,0 0,1-1,0 1,0 1,0-1,0 0,0 1,1 0,0 0,-1 0,1 1,0-1,0 1,1 0,-1 1,0-1,1 1,-1 0,0 1,1-1,-1 1,1 0,-1 0,1 1,-1 0,1 0,-1 0,1 0,-1 1,0 0,3 1,1 5,0-1,-1 1,0 0,0 1,-1 0,0 0,-1 1,1 0,-2 0,0 0,0 1,-1 0,2 6,-3-8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14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24,'-16'-6,"-1"2,1 0,-1 0,0 2,0 0,0 1,0 1,0 0,0 2,0 0,0 0,-7 3,16 0,0 0,0 1,1-1,0 1,0 1,0-1,1 1,0 1,0-1,1 1,0 0,0 0,1 0,0 1,0-1,1 1,0 0,1 0,0 0,0 1,1-1,0 4,-7 17,-16 142,-4 25,1 29,-5-6,31-219,1 0,-1 0,1-1,0 1,-1 0,1 1,0-1,0 0,0 0,0 0,0 0,0 0,0 0,0 0,0 0,0 0,0 0,1 0,-1 0,0 0,1 0,-1 0,1 0,-1 0,1 0,0-1,-1 1,1 0,0 0,-1-1,1 1,0 0,0-1,0 1,0 0,-1-1,1 1,0-1,0 0,0 1,0-1,0 0,0 0,0 1,0-1,1 0,-1 0,0 0,0 0,58-13,-46 9,207-41,-197 40,-5-1</inkml:trace>
  <inkml:trace contextRef="#ctx0" brushRef="#br0" timeOffset="1429.03">911 391,'-39'95,"-57"98,38-62,85-176,-5 4,2 2,2 1,1 1,2 1,1 1,33-28,-62 62,0-1,0 0,0 0,0 1,0-1,0 0,1 1,-1-1,0 1,1 0,-1 0,1-1,0 1,-1 0,1 0,0 0,0 0,0 1,0-1,0 1,-1-1,1 1,0-1,0 1,0 0,0 0,0 0,0 0,0 0,0 1,0-1,0 1,0-1,0 1,0-1,0 1,0 0,-1 0,1 0,0 0,-1 0,1 1,-1-1,1 0,-1 1,1-1,-1 1,0 0,0-1,0 1,1 1,15 62,-11-37,1 0,1-1,2 0,0 0,2-1,12 19,-23-43,0-1,0 1,0-1,0 1,0-1,0 1,0-1,1 0,-1 1,1-1,-1 0,1 0,-1 0,1 0,0 0,-1-1,1 1,0 0,0-1,-1 1,1-1,0 0,0 0,0 1,0-1,-1 0,1-1,0 1,0 0,0 0,0-1,-1 1,1-1,0 0,0 1,-1-1,1 0,0 0,-1 0,1 0,-1 0,0-1,1 1,-1 0,0-1,58-72,-55 67,9-12,-2-1,-1 0,0-1,-1 0,-2 0,0 0,-1-1,-1 0,2-19,-6 16</inkml:trace>
  <inkml:trace contextRef="#ctx0" brushRef="#br0" timeOffset="1831.52">1758 504,'-11'5,"0"0,1 1,0 0,0 1,0 0,1 0,0 1,0 0,1 1,0 0,1 0,0 1,0 0,1 0,0 1,1 0,0 0,1 0,0 0,1 0,0 1,3-6,1-1,0 0,0 0,0 0,0 1,1-1,0 0,0-1,0 1,0 0,1-1,0 1,0-1,0 0,1 0,-1 0,1 0,0 0,0-1,0 0,0 0,1 0,0 0,-1-1,1 0,0 0,0 0,0 0,0-1,0 0,0 0,1 0,-1-1,0 0,1 0,-1 0,0 0,0-1,1 0,-1 0,0-1,0 1,0-1,0 0,-1 0,1-1,4-2,7-4,0-1,-1-1,0 0,-1-1,0 0,-1-1,0-1,-1 0,-1 0,0-1,-1-1,0 0,0-3,-8 15,-1-1,0 0,1 0,-2 1,1-1,0 0,-1 0,0 0,0 0,0 0,-1 1,0-1,0 0,0 0,0 1,-1-1,0 0,0 1,0 0,0-1,-1 1,0 0,0 0,0 0,0 1,0-1,-1 1,0 0,1 0,-1 0,0 0,-1 1,1-1,0 1,-1 0,1 1,-1-1,0 1,0 0,-2-1,-18 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1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115 259,'7'4,"0"0,0 0,0-1,1 0,-1-1,1 0,-1 0,1 0,0-1,0 0,0-1,0 0,0 0,0 0,-1-1,1-1,1 1,2-2,0 1,1-2,-1 0,-1 0,1-1,-1 0,0 0,0-1,0-1,-1 0,0 0,0-1,-1 0,0 0,0-1,-1 0,0-1,-1 1,0-1,3-6,-8 13,0 0,1-1,-1 1,0 0,-1-1,1 1,-1-1,1 1,-1-1,0 1,0-1,-1 0,1 1,-1-1,1 1,-1 0,0-1,-1 1,1 0,0-1,-1 1,0 0,0 0,0 0,0 1,0-1,-1 0,1 1,-1-1,1 1,-1 0,0 0,0 0,-1 0,-4-3,-1 1,1 0,-1 1,0 0,0 0,0 1,0 0,0 1,0-1,-1 2,1 0,-7 0,-1 3,1 1,-1 1,1 0,1 1,-1 1,1 1,0 0,1 0,0 2,0 0,1 0,0 1,1 1,-6 7,12-14,1 0,0 0,0 1,0 0,1 0,-1 0,2 1,-1-1,1 1,0 0,0 0,1 0,-1 0,2 1,-1-1,1 0,0 1,1-1,0 1,0-1,0 1,1-1,0 1,1-1,0 0,0 1,0-1,1 0,0-1,0 1,1 0,0-1,0 0,1 0,-1 0,1 0,1-1,-1 1,4 1,6 3,0-1,1-1,1 0,0-1,0-1,0 0,0-2,1 0,0 0,0-2,0 0,0-1,0-1,0-1,0-1,12-2,99-33,-111 29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22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1105,'0'-24,"5"-23,1-7,0 0,4 4,0 7,-2 5,3 9,4 5,0 2,2 4,-3 1,3 3,2-1,3 2,2 4,-2 3</inkml:trace>
  <inkml:trace contextRef="#ctx0" brushRef="#br0" timeOffset="914.782">621 681,'-25'10,"0"1,1 0,1 2,0 1,1 1,0 0,1 2,1 0,-12 14,-5 38,37-68,-1 1,1-1,0 1,-1 0,1-1,0 1,0 0,0 0,0-1,0 1,1 0,-1-1,0 1,1 0,-1-1,1 1,0-1,-1 1,1-1,0 1,0-1,0 0,0 1,0-1,0 0,0 0,1 1,-1-1,0 0,1 0,-1-1,1 1,-1 0,1 0,-1-1,1 1,0-1,-1 1,1-1,0 0,-1 1,1-1,1 0,10-1,1-1,0 0,-1-1,0 0,1-1,-1-1,-1 0,1 0,-1-1,0-1,0 0,-1-1,2-1,119-109,-112 106,-18 23,-18 32,14-39,-104 205,64-133,4 2,3 2,-4 22,34-90,1 1,1-1,0 1,1 0,1 0,0 0,0 0,1 0,1 0,0 0,1-1,0 1,1 0,1 0,3 8,-5-20,1 0,-1 0,1 0,-1 0,1 0,0 0,-1-1,1 1,0-1,0 0,-1 0,1 0,0 0,-1-1,1 1,0-1,-1 1,1-1,0 0,-1 0,1 0,-1 0,1-1,-1 1,0 0,0-1,0 0,0 0,0 0,0 1,0-2,1-1,147-99,-144 99,0 1,-1-1,1 0,-1 0,1 0,-1-1,-1 0,1 0,-1 0,1 0,-1-1,-1 0,1 0,-1 0,0 0,-1 0,1-1,-1 1,-1-1,1 0,-1 1,0-1,-1 0,1 0,-1 0,-1 0,1 1,-1-1,0 0,-1 0,0 1,0-1,0 1,-1 0,0-1,0 1,0 0,-3-2,-3 0,-1 1,0 0,0 1,-1 0,1 0,-1 1,-1 0,1 1,-1 1,1 0,-1 0,0 1,0 1,0 0,-7 0,-29-6,31 4,11 1,0 1,0-1,0 1,-1 0,1 1,-1-1,1 1,-1 1,1-1,0 1,-1 0,1 0,-5 3,44 9,-5-8,0-3,0 0,0-1,0-2,-1-1,1-1,0-2,-1 0,0-2,0-1,0-1,-1-1,-1-2,16-9,-23 7</inkml:trace>
  <inkml:trace contextRef="#ctx0" brushRef="#br0" timeOffset="1265.365">1072 738,'-3'13,"1"1,0 0,1-1,1 1,0 0,0-1,2 1,0 0,0-1,1 1,1-1,0 0,1 0,0-1,7 12,-10-21,0 0,0-1,0 1,0-1,1 0,-1 0,1 0,0 0,0 0,-1 0,1-1,0 1,0-1,0 0,1 0,-1 0,0 0,0 0,1-1,-1 0,0 1,0-1,1-1,-1 1,0 0,1-1,-1 1,0-1,0 0,0 0,1-1,-1 1,-1 0,1-1,0 0,0 0,0 0,1-2,8-5,-1-1,0-1,-1 0,0 0,-1-1,0 0,-1-1,1-2,-6 10,2-2,-1 0,0-1,0 1,0-1,-1 0,0 0,-1 0,0-1,0 1,-1 0,0-2,-2-8</inkml:trace>
  <inkml:trace contextRef="#ctx0" brushRef="#br0" timeOffset="1736.001">1581 907,'11'-4,"-1"1,0-2,1 1,-1-1,-1-1,1 1,-1-2,0 1,0-1,-1-1,0 0,0 0,-1 0,0-1,-1 0,1 0,-2-1,3-5,-7 13,0 1,-1-1,1 1,-1-1,1 0,-1 1,0-1,0 0,1 0,-1 1,0-1,0 0,-1 0,1 1,0-1,-1 0,1 1,-1-1,1 0,-1 1,0-1,0 1,0-1,0 1,0-1,0 1,0 0,0-1,0 1,-1 0,1 0,0 0,-1 0,1 0,-1 0,1 0,-1 1,1-1,-1 1,-1-1,-70 3,64 0,1 2,-1-1,1 1,0 0,0 1,0 0,1 0,-1 1,1 0,1 0,-1 0,1 1,0 0,1 0,0 1,0 0,0-1,1 2,0-1,1 0,0 1,0 0,0 0,2-1,-1 2,1-1,0 0,1 0,0 0,0 0,1 0,0 0,1 0,0 0,2 5,2-6,1-1,0 0,0 0,0 0,1-1,0 0,0-1,1 0,-1 0,1-1,0 0,1 0,-1-1,1 0,-1-1,1 0,8 0,3-1,0-2,0-1,-1 0,1-1,-1-2,1 0,-1-1,-1-1,1 0,-1-2,-1 0,0-1,0-1,-1-1,0 0,8-10,-8 11,45-32,-40 24</inkml:trace>
  <inkml:trace contextRef="#ctx0" brushRef="#br0" timeOffset="2017.795">2456 568,'-27'14,"4"-5,0 2,1 1,0 1,1 0,0 2,2 0,-1 1,2 2,-3 3,19-19,0 0,1 0,-1 1,0-1,1 0,0 0,0 1,0-1,0 1,0-1,0 1,1-1,-1 1,1-1,-1 1,1 0,0-1,0 1,0 0,1-1,-1 1,1-1,-1 1,1 0,0-1,0 1,0-1,0 0,0 1,1-1,-1 0,1 0,0 0,-1 0,1 0,0 0,0 0,0-1,0 1,0-1,1 1,-1-1,0 0,1 0,-1 0,1 0,-1 0,2 0,12 5,83 49,-96-53,-1 0,0 0,0 0,0 0,0 1,0-1,0 1,0-1,-1 1,0 0,1 0,-1-1,0 1,0 0,0 0,-1 0,1 0,-1 0,0 0,0 0,0 0,0 0,0 0,0 0,-1 0,0 0,1 0,-1 0,0 0,-1 0,1 0,0-1,-1 1,-1 1,-4 6,-2 0,1 0,-1-1,-1 0,0-1,0 0,-1-1,0 0,0 0,0-1,-1-1,0 0,0-1,0 0,-1 0,1-1,-1-1,-4 0,-5 0</inkml:trace>
  <inkml:trace contextRef="#ctx0" brushRef="#br0" timeOffset="2836.627">2569 61,'46'-15,"2"2,0 3,0 1,1 3,21 1,-65 4,1 0,-1 1,0 0,0 0,1 0,-1 0,0 1,0 0,0 0,0 1,0-1,0 1,0 0,0 0,0 1,-1-1,1 1,-1 0,0 0,0 1,0-1,0 1,-1 0,0 0,1 0,-1 1,-1-1,1 1,-1-1,1 1,-1 0,-1 0,2 4,-1 242,-30 44,1-18,-4 29,32-280,0-22,0 0,0-1,0 1,0 0,-1-1,0 1,0 0,0 0,0 0,0-1,-1 1,1 0,-1 0,0-1,0 1,-1-1,1 1,-1-1,0 1,0-1,0 0,0 0,0 0,-1 0,1 0,-1-1,0 1,0-1,0 1,0-1,0 0,0 0,-1-1,1 1,-1-1,-1 1,-193 2,-170 69,341-69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21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1,'0'128,"-5"0,-7 0,-7 17,9-80,3 0,3 1,4 33,-11-29,5-52</inkml:trace>
  <inkml:trace contextRef="#ctx0" brushRef="#br0" timeOffset="196.282">1 424,'38'10,"33"3,8-1,0-2,-8-3,-6-3,-11-2,-8-1,-8-1,-5 0,-9-1</inkml:trace>
  <inkml:trace contextRef="#ctx0" brushRef="#br0" timeOffset="512.641">819 424,'-2'3,"-16"23,1 0,1 1,1 1,2 1,1 0,1 1,1 0,2 0,-2 15,25 27,-14-71,0 1,0-1,0 1,0-1,1 0,-1 0,0 1,1-1,-1 0,1 0,-1 0,1 0,-1-1,1 1,0 0,-1-1,1 1,0-1,-1 1,1-1,0 0,0 0,0 0,-1 0,1 0,0 0,0-1,-1 1,1 0,0-1,-1 1,1-1,0 0,-1 0,1 1,-1-1,1 0,1-1,6-6,1 0,-1 0,0 0,-1-1,0-1,0 1,-1-1,0-1,-1 1,0-1,-1 0,0-1,0 1,-2-1,1 0,-1 0,-1 0,0 0,-1 0,0-1,-1 1,-1 0,0-1,-1-2,2-10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19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339 339,'-29'38,"-14"23,-4 5,5-3,10-8,5-14,9-8,5-5,2-8,-3-2,1 1,-2-3,-3-5,1-3</inkml:trace>
  <inkml:trace contextRef="#ctx0" brushRef="#br0" timeOffset="263.868">0 339,'10'24,"7"22,2 13,2 2,-3-6,1-6,-3-3,-5-4,2-4,-3-4,3-8,-1-3,2-2,-2 2,3-4,-2 0,2-4,-1-4</inkml:trace>
  <inkml:trace contextRef="#ctx0" brushRef="#br0" timeOffset="650.628">706 1,'8'34,"-2"1,-1 1,-1-1,-3 1,0-1,-3 1,-1-1,-5 27,-5 100,15 38,2-177,2-5</inkml:trace>
  <inkml:trace contextRef="#ctx0" brushRef="#br0" timeOffset="882.641">480 424,'43'0,"24"5,6 1,-6 5,-8 0,-11-1,-12 2,-13-1</inkml:trace>
  <inkml:trace contextRef="#ctx0" brushRef="#br0" timeOffset="1144.893">1130 706,'-5'19,"3"6,2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5:54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85 395,'33'-29,"1"1,2 2,0 1,2 2,1 1,5 0,-42 21,1-1,0 0,0 1,0-1,0 1,0 0,0 0,0 0,1 0,-1 1,0-1,0 1,1 0,-1 0,0 0,1 0,-1 0,0 1,0 0,0-1,1 1,-1 1,0-1,0 0,0 1,0-1,-1 1,1 0,0 0,-1 0,1 0,-1 1,0-1,0 1,1-1,-2 1,1 0,0-1,0 2,9 22,-1 0,-1 1,-2 0,0 0,-2 1,-1 0,-1-1,-2 1,0 0,-2 0,-3 17,2 16,-1-8,-3 0,-2 0,-3-1,-1 0,-3-1,-3-1,-1 0,-5 4,167-356,74-36,-209 326,0 1,1 0,0 0,1 1,0 0,1 1,0 0,0 1,8-4,-18 11,1 1,0-1,0 1,0 0,-1-1,1 1,0 0,0 0,0 0,-1 0,1 0,0 1,0-1,0 1,-1-1,1 1,0-1,-1 1,1 0,0 0,-1 0,1 0,-1 0,1 0,-1 0,0 1,1-1,-1 0,0 1,0-1,0 1,0-1,0 1,0 0,-1-1,1 1,0 1,17 68,-18-39,-1 0,-2 0,-1 0,-1 0,-10 28,-4 34,3-19,-6 77,21-152,1 1,0-1,0 1,-1-1,1 1,0-1,0 1,0 0,0-1,0 1,0-1,0 1,0 0,0-1,0 1,0-1,0 1,0 0,0-1,0 1,1-1,-1 1,0-1,0 1,1-1,-1 1,0-1,1 1,-1-1,1 1,-1-1,1 1,-1-1,0 0,1 1,0-1,-1 0,1 0,-1 1,1-1,-1 0,1 0,-1 0,1 1,0-1,-1 0,1 0,-1 0,1 0,0 0,-1 0,1 0,-1-1,1 1,0 0,-1 0,1 0,-1-1,1 1,-1 0,1 0,-1-1,1 1,-1-1,1 1,32-35,-29 30,239-358,-28 104,-215 259,0-1,0 1,0-1,0 1,0-1,0 1,0-1,1 1,-1-1,0 1,0-1,1 1,-1-1,0 1,0 0,1-1,-1 1,0-1,1 1,-1 0,1-1,-1 1,1 0,-1 0,0-1,1 1,-1 0,1 0,-1 0,1 0,-1 0,1-1,-1 1,1 0,-1 0,1 0,-1 0,1 0,-1 1,1-1,-1 0,1 0,-1 0,1 0,-1 0,1 1,-1-1,1 0,-1 0,0 1,1-1,-1 0,1 1,-1-1,0 1,1-1,-1 0,0 1,0-1,1 1,-1-1,0 1,0-1,1 1,0 37,-1-31,-62 340,63-177,15-146,-4-25</inkml:trace>
  <inkml:trace contextRef="#ctx0" brushRef="#br0" timeOffset="511.452">2117 536,'-6'-7,"1"0,-1 0,0 1,-1 0,0 0,0 0,0 1,-1 0,1 0,-1 1,0 0,-1 0,1 1,-1 0,1 1,-1 0,0 0,0 1,0 0,0 0,0 1,0 0,0 1,0 0,0 0,0 1,1 0,-1 1,1 0,-1 0,1 1,0 0,0 0,0 1,1 0,0 0,0 1,-4 4,-2 3,0 0,0 1,1 1,1 0,1 0,0 1,1 1,1-1,0 1,1 1,1 0,1 0,1 0,0 0,1 0,0 8,4-21,-1 0,1 0,0 0,0 0,0 0,1-1,0 1,0 0,0-1,0 1,1-1,0 1,0-1,0 0,0-1,1 1,-1 0,1-1,0 0,0 0,0 0,0 0,1-1,-1 1,1-1,0 0,0-1,-1 1,1-1,0 0,0 0,0 0,0-1,0 0,1 0,-1 0,0-1,0 1,2-2,17-6,0-1,-1-1,-1-1,0-1,0-1,-1-1,-1-1,0 0,-1-2,-1 0,-1-1,0-1,-1-1,7-12,-19 27,113-118,-117 123,0 1,0-1,0 1,0 0,0-1,0 1,1-1,-1 1,0-1,0 1,0-1,1 1,-1-1,0 0,0 1,1-1,-1 1,0-1,1 0,-1 1,1-1,-1 0,1 1,-1-1,0 0,1 0,-1 1,1-1,-1 0,1 0,-1 0,1 0,-1 1,1-1,-1 0,1 0,-1 0,1 0,0 0,-1 0,1-1,-1 1,1 0,-1 0,1 0,-1 0,1-1,-1 1,0 0,1 0,-1-1,1 1,-1 0,1-1,-1 1,0 0,1-1,-1 1,0-1,1 1,-1-1,0 1,0-1,0 1,1-1,-1 1,0-1,0 1,0-1,0 1,-3 40,-34 70,28-88,1 0,0 1,2-1,1 2,0-1,0 23,4-43,1 0,0 0,1 0,-1 0,1 0,-1 0,1 0,0 0,0 0,0 0,0-1,0 1,1 0,-1-1,1 1,0-1,0 1,0-1,0 0,0 0,1 0,-1 0,0 0,1 0,0-1,-1 1,1-1,0 0,0 0,-1 0,1 0,0 0,0 0,0-1,0 0,0 0,0 1,0-2,1 1,-1 0,0-1,0 1,0-1,-1 0,1 0,0 0,0 0,0 0,1-2,21-8</inkml:trace>
  <inkml:trace contextRef="#ctx0" brushRef="#br0" timeOffset="931.287">2936 480,'-26'0,"0"2,0 1,1 0,-1 2,1 2,0 0,0 1,1 1,-9 6,30-14,0 0,1 0,-1 0,0 0,1 0,-1 1,1-1,0 1,0 0,-1 0,1-1,0 1,0 1,1-1,-1 0,0 0,1 1,-1-1,1 1,0-1,0 1,0 0,0-1,0 1,1 0,-1-1,1 1,-1 0,1 0,0 0,0 0,1-1,-1 1,1 0,-1 0,1 0,0-1,0 1,0-1,0 1,0 0,1-1,-1 0,1 1,0-1,-1 0,1 0,0 0,0 0,1 0,-1 0,41 27,-38-27,0 0,0 0,0 0,0 0,-1 1,1 0,-1 0,0 0,0 0,0 1,0-1,0 1,-1 0,0 0,0 0,0 1,0-1,-1 1,1 0,-1 0,0 0,-1 0,1 0,-1 0,0 0,0 0,-1 0,0 1,0-1,0 0,0 0,-1 1,0-1,0 1,-6 8,0-1,-1 0,0 0,-1-1,-1 0,0 0,0-1,-1-1,-1 0,0 0,0-1,-1-1,0 0,0-1,-6 3,-41-1,58-10,1 1,0 0,0-1,0 1,-1-1,1 0,0 1,0-1,0 0,0 1,0-1,0 0,0 0,1 0,-1 0,0 0,0 0,1 0,-1 0,0 0,1 0,-1-1,1 1,0 0,-1 0,1-1,0 1,0 0,-1 0,1-1,0 1,1 0,-1 0,0-1,0 1,0 0,1 0,-1-1,1 1,-1 0,1 0,-1 0,1 0,0 0,-1 0,1-1,12-23,3 1</inkml:trace>
  <inkml:trace contextRef="#ctx0" brushRef="#br0" timeOffset="1347.31">3444 480,'-4'-3,"1"1,0 0,-1 0,0 0,1 0,-1 1,0-1,0 1,0 0,0 0,0 0,0 1,0 0,0-1,0 1,0 1,0-1,0 1,0-1,0 1,0 0,-1 1,0-2,0 1,0-1,1 1,-1 0,1 1,-1-1,1 1,-1 0,1 0,0 0,0 0,0 1,0 0,0 0,1 0,-1 0,1 0,0 1,0-1,0 1,0 0,1 0,0 0,-1 0,1 1,1-1,-1 1,1-1,0 1,-1 1,5-2,-1 0,1 0,0 0,0 0,0 0,0-1,1 0,-1 1,1-1,0 0,0-1,0 1,1-1,-1 0,0 0,1 0,-1-1,1 1,0-1,0 0,0 0,12 5,-12-6,0 1,1 1,-1-1,0 1,0-1,0 2,0-1,-1 0,1 1,-1 0,1 0,-1 0,0 1,0-1,0 1,-1 0,1 0,-1 1,0-1,0 0,-1 1,1 0,-1 0,0 0,0 0,-1 0,1 0,-1 0,0 1,-1-1,1 0,-1 0,0 1,0-1,-1 0,0 1,-5 6,-1 0,-1 0,0 0,0-1,-1 0,-1-1,1 0,-2-1,1 0,-2 0,1-1,-1-1,0 0,0 0,-1-1,-3 0,-46 29,-84 19,123-49</inkml:trace>
  <inkml:trace contextRef="#ctx0" brushRef="#br0" timeOffset="2233.358">4545 565,'1'-2,"0"0,0 1,0-1,-1 0,1 0,0 0,-1 0,1 0,-1 0,0-1,1 1,-1 0,0 0,0 0,-1 0,1 0,0 0,-1 0,1 0,-1 0,0 0,1 0,-1 0,0 0,0 0,0 0,-1 1,1-1,0 0,-1 1,1-1,-1 1,1 0,-1-1,0 1,1 0,-1 0,0 0,0 0,0 0,-85-10,69 15,1 1,0 0,0 1,0 1,1 1,-1 0,2 2,0-1,0 2,0 0,-3 5,13-12,0 1,1 0,0 0,0 0,0 1,1-1,-1 1,1 0,0 0,1 0,0 0,0 1,0-1,1 0,0 1,0-1,0 1,1 0,0-1,0 1,1-1,0 1,0-1,1 1,-1-1,1 1,1-1,-1 0,1 0,0 0,1-1,-1 1,1-1,0 0,0 1,1-2,-1 1,1-1,0 1,1-1,-1-1,3 2,13 7,1 0,0-2,1 0,0-2,1 0,0-2,0-1,0 0,1-2,-1-1,1-1,0-1,-1-1,2-1,54-16,-60 13</inkml:trace>
  <inkml:trace contextRef="#ctx0" brushRef="#br0" timeOffset="2649.082">4968 762,'43'-11,"0"-3,0-2,-2-1,0-2,-1-2,11-10,28-43,-77 72,-1-1,1 1,-1 0,1-1,-1 1,0-1,0 0,0 1,0-1,-1 0,1 0,-1 1,0-1,1 0,-1 0,-1 0,1 1,0-1,-1 0,1 0,-1 1,0-1,0 0,0 1,0-1,0 1,-1-1,1 1,-1-1,1 1,-1 0,0 0,0 0,0 0,0 0,-2-1,-3-2,0 1,0 0,0 0,-1 0,0 1,0 0,0 1,0 0,0 0,0 0,0 1,-1 0,1 1,0 0,-1 0,1 1,0 0,-1 1,1-1,0 1,-7 4,0-1,1 0,0 1,0 1,1 1,0 0,0 0,1 1,0 1,1 0,0 0,-7 10,8-7,0 0,1 1,1 0,0 0,0 1,2 0,0 0,1 1,0-1,1 1,1 2,2-12,0 0,0 0,1 1,0-1,0 0,1 0,0 1,0-1,0 0,1 0,-1 0,2 0,-1 0,1-1,-1 1,2-1,-1 0,0 1,1-1,0-1,0 1,1-1,-1 1,1-1,0-1,0 1,1-1,-1 1,6 1,7 1,0-1,0 0,0-1,1-2,-1 0,1 0,-1-2,1 0,17-3,3 1,-18 2,1-2,-1-1,0 0,1-2,-2 0,12-6,-7 1</inkml:trace>
  <inkml:trace contextRef="#ctx0" brushRef="#br0" timeOffset="3133.42">5532 932,'58'-109,"-37"66,1 2,2 0,2 2,2 1,20-22,-48 59,0-1,1 1,-1 0,1 0,-1 0,1-1,-1 1,1 0,0 0,0 0,-1 0,1 0,0 0,0 0,0 0,0 1,0-1,0 0,0 1,0-1,1 0,-1 1,0-1,0 1,0 0,1-1,-1 1,0 0,0 0,1 0,-1 0,0 0,1 0,-1 0,0 0,0 0,1 1,-1-1,0 1,0-1,0 1,1-1,-1 1,0-1,0 1,0 0,0 0,0 0,0-1,0 1,0 0,-1 0,1 0,0 1,-1-1,1 0,0 0,-1 0,1 0,-1 2,2 95,-3-89,-1 0,1 1,1-1,0 0,0 0,1 1,0-1,0 0,1 0,1 0,-1 0,1-1,1 1,0-1,0 1,0-1,5 5,-6-9,-1 0,1-1,0 1,1-1,-1 0,0 0,1 0,0 0,0-1,-1 1,2-1,-1 0,0 0,0-1,0 1,1-1,-1 0,1 0,-1 0,1-1,0 0,-1 0,1 0,-1 0,1-1,-1 1,1-1,-1 0,1-1,-1 1,0-1,1 0,-1 0,0 0,19-15,-1 0,0-1,-1-1,-1-1,-1-1,-1-1,-1 0,-1-1,-1-1,-1-1,4-10,40-82,-49 96</inkml:trace>
  <inkml:trace contextRef="#ctx0" brushRef="#br0" timeOffset="3483.9">6774 1,'0'18,"1"54,-4 0,-3 0,-4 7,-12 225,4-112,18-180</inkml:trace>
  <inkml:trace contextRef="#ctx0" brushRef="#br0" timeOffset="3728.463">6379 452,'43'-5,"29"-1,12 0,-5 1,-5 2,-10 1,-12 0,-10 2,-6 0,-6 0,-2 0,-2 1,0-1,-5 0</inkml:trace>
  <inkml:trace contextRef="#ctx0" brushRef="#br0" timeOffset="4482.321">7225 536,'16'-11,"0"0,-1-1,-1-1,0 0,-1-1,0 0,-1-1,0-1,-2 0,0 0,0-1,1-8,-10 24,0-1,0 0,-1 1,1-1,0 0,-1 0,0 0,1 0,-1 0,0 1,0-1,0 0,0 0,0 0,0 0,-1 0,1 0,-1 0,1 1,-1-1,0 0,0 0,0 1,1-1,-2 1,1-1,0 0,0 1,0 0,-1-1,1 1,-1 0,1 0,-1 0,1 0,-1 0,0 0,0 0,1 0,-1 1,0-1,0 1,0-1,1 1,-1 0,0 0,-1 0,-91 10,77-3,1 1,0 1,0 0,0 1,1 0,1 2,0-1,1 2,0 0,1 0,0 2,1-1,0 1,2 1,0-1,0 2,2-1,0 1,1 0,0 3,4-14,1 1,0-1,0 0,0 0,1 0,0 1,0-1,1 0,0 0,0 1,0-1,1 0,0 0,0 0,1-1,-1 1,1 0,0-1,1 0,0 0,-1 0,1 0,1 0,-1-1,1 0,0 0,0 0,0 0,1-1,8 6,0 0,1-2,0 0,0 0,1-2,-1 0,1 0,1-2,-1 0,12 0,4-3,1-1,0-1,-1-2,0-2,0-1,0-1,-1-2,0-1,-1-1,0-2,-1-1,-1-1,0-1,0-3,1 1,-2-1,0-1,-2-1,0-2,-2 0,0-2,-2 0,-1-2,-1 0,-1-1,5-15,-21 40,0 0,-1 0,0 0,0 0,0 0,0 0,0-1,-1 1,0 0,0 0,0-1,-1 1,1 0,-1-1,0 1,0 0,-1 0,1 0,-1 0,0 0,0 1,0-1,0 0,-1 1,0-1,1 1,-1 0,0 0,-1 0,1 0,0 1,-1-1,0 1,1 0,-1 0,0 0,0 1,0-1,0 1,0 0,-1 0,1 1,0-1,0 1,-1 0,0 0,-13 1,1 0,-1 2,1 0,0 1,0 0,1 2,-1 0,1 1,0 0,1 1,0 1,0 1,1 0,-5 4,15-11,0 0,-1-1,1 1,1 1,-1-1,0 1,1-1,0 1,-1 0,2 0,-1 0,0 1,1-1,0 1,0-1,0 1,1 0,-1 0,1 0,0 0,1 0,-1 0,1 0,0 0,0 0,0 0,1 0,0 0,0 0,0 0,1-1,-1 1,1 0,0-1,1 1,-1-1,1 1,2 2,10 5,0-1,1-1,0 0,1-1,0-1,0 0,1-2,0 0,0 0,9 0,36 13,-51-17,0 1,0 0,0 1,0 1,-1 0,1 0,-1 1,-1 0,1 1,-1 0,0 1,-1 0,0 1,0 0,-1 0,0 1,0 0,-1 0,-1 1,1-1,-2 2,0-1,3 8,-8-8,0 1,0 0,-1-1,0 1,-1-1,0 1,-1-1,0 0,-1 0,-3 7,-7 22,14-38,-1-1,0 1,1-1,0 1,-1 0,1-1,0 1,0 0,0-1,0 1,0 0,0-1,0 1,1 0,-1-1,1 1,-1 0,1-1,0 1,-1-1,1 1,0-1,0 0,0 1,0-1,0 0,0 1,1-1,-1 0,0 0,1 0,-1 0,0 0,1-1,-1 1,1 0,0-1,-1 1,1-1,-1 1,1-1,0 0,0 0,18 4</inkml:trace>
  <inkml:trace contextRef="#ctx0" brushRef="#br0" timeOffset="9251.708">1 1383,'1'-1,"0"0,0 0,1 0,-1 0,0 0,1 0,-1 0,1 1,-1-1,1 1,0-1,-1 1,1-1,-1 1,1 0,0 0,-1 0,1 0,0 0,-1 0,1 0,0 0,-1 1,1-1,-1 1,1-1,0 1,-1 0,1-1,-1 1,0 0,1 0,-1 0,0 0,1 1,123 45,-95-42,1-1,-1-1,0-2,1-1,-1-1,0-2,1-1,8-3,99-9,-136 16,35-2,-1 1,0 2,0 1,0 2,4 3,21 2,0-2,0-3,0-2,44-5,7 1,255 1,-124-27,399 29,-317-31,-118 31,-80 2,0-6,19-8,233-4,-159 12,154-25,-3 18,41-5,-141 12,20-24,57 15,-257 3,0 3,67 6,66-2,69-27,10 1,449 29,-555-29,-113 26,-60 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5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1 340,'482'0,"-339"25,-45-5,-97-21,0-1,0 1,0 0,0-1,-1 1,1-1,0 1,-1-1,1 0,-1 1,1-1,-1 1,0-1,0 0,0 1,0-1,0 0,0 1,0-1,-1 0,1 1,0-1,-1 1,0-1,1 1,-1-1,0 1,1-1,-1 1,0 0,0-1,0 1,-1 0,1 0,0 0,0-1,-1 1,1 1,0-1,-1 0,1 0,-1 0,-1-3,-143-113,138 104,5 2</inkml:trace>
  <inkml:trace contextRef="#ctx0" brushRef="#br0" timeOffset="839.482">1 0,'7'5,"0"-1,0-1,0 1,1-1,-1-1,1 1,0-1,0 0,0-1,0 0,0-1,0 1,0-1,8-1,-1 1,554-1,-563 1,-4 0,1-1,-1 1,1-1,-1 1,1 0,-1 0,1 0,-1 1,1-1,-1 0,1 1,-1 0,0 0,1-1,-1 1,0 1,1-1,-1 0,0 1,0-1,0 1,0-1,0 1,-1 0,1 0,1 1,-3 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1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37,'4'-3,"1"-1,-1 0,1 1,0 0,-1 0,1 0,1 1,-1 0,0 0,1 0,-1 0,1 1,-1 0,1 0,-1 1,1-1,0 1,-1 0,1 1,0-1,-1 1,1 1,0-1,-1 1,0-1,1 2,-1-1,0 0,0 1,0 0,-1 0,1 1,-1-1,1 1,2 4,2 12,-1 1,-1 0,-1 0,-1 1,-1-1,-1 1,0 0,-2 0,-1 0,0 1,-2-1,-2 13,-2 10,-1-1,-3 1,-1-2,-3 0,-1 0,-2-1,-2-1,-1-1,-12 15,5-24,23-65,84-156,-38 113,2 2,4 2,3 2,18-16,-63 78,1 0,0 1,1 0,0 0,0 0,1 1,0 1,0-1,0 1,1 1,0 0,0 0,1 1,-1 0,1 1,0 0,0 1,10-1,-18 3,0 1,0-1,0 1,0-1,0 1,-1 0,1 1,0-1,0 0,-1 1,1-1,-1 1,1 0,-1 0,1 0,-1 0,0 0,0 0,0 1,-1-1,1 1,0-1,-1 1,0 0,1 0,-1-1,0 3,18 83,-35 74,9-124,-23 107,11-72,49-114,19-47,9-18,4 3,17-15,-70 106,0 0,0 1,1 0,0 1,1 0,0 1,1 0,0 1,0 0,1 1,4-2,-15 9,0-1,1 0,-1 0,0 1,1 0,-1-1,1 1,-1 0,1 0,-1 0,0 0,1 1,-1-1,1 1,-1-1,0 1,1 0,-1 0,0 0,0 0,0 1,0-1,0 0,0 1,0-1,0 1,0 0,-1 0,1 0,-1 0,1 0,-1 0,0 0,0 0,0 0,0 1,0-1,0 0,-1 1,1-1,-1 3,12 103,-34 123,20-222,0 2,-1-1,1 1,1-1,0 1,0 0,1 0,1 0,-1-1,2 1,1 7,20-5,-12-18</inkml:trace>
  <inkml:trace contextRef="#ctx0" brushRef="#br0" timeOffset="2902.252">1552 94,'-29'283,"31"-224,0-42,-1 0,-1 0,0-1,-1 1,-1 0,0-1,-2 1,0-1,0 0,-5 8,95-235,-67 178,6-12,2 1,1 2,3 0,1 2,19-17,-48 52,0 1,0 0,1-1,0 1,0 1,0-1,0 0,0 1,1 0,0 0,-1 0,1 1,0-1,0 1,1 0,-1 1,0-1,1 1,-1 0,0 1,1-1,-1 1,1 0,-1 0,1 1,-1 0,1 0,-1 0,1 0,-1 1,0 0,3 1,1 5,0-1,-1 1,0 0,0 1,-1 0,0 0,-1 1,1 0,-2 0,0 0,0 1,-1 0,2 6,-3-8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0,'731'0,"-732"0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59,'315'-47,"-77"36,-179 12,-47-1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0,'731'0,"-732"0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20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814 152,'0'0,"-1"-1,1 1,-1 0,1 0,0-1,-1 1,1 0,-1-1,1 1,-1 0,1-1,0 1,-1-1,1 1,0-1,0 1,-1-1,1 1,0-1,0 1,0-1,-1 1,1-1,0 1,0-1,0 1,0-1,0 1,0-1,0 0,0 1,0-1,1 1,-1-1,0 1,0-1,0 1,1-1,-1 1,0-1,0 1,1-1,-1 1,0 0,1-1,-1 1,1 0,-1-1,0 1,1 0,-1-1,1 1,-1 0,1 0,0-1,-54-3,7 10,1 1,-1 3,2 1,-32 13,-86 21,130-39,-82 28,113-34,0 1,0-1,0 1,0 0,0-1,1 1,-1 0,0 0,0-1,1 1,-1 0,1 0,-1 0,1 0,-1 0,1 0,0 0,-1 0,1 0,0 0,0 0,0 0,-1 0,1 0,0 0,0 0,1 0,-1 0,0 0,0 0,0 0,1 0,-1 0,1 0,-1 0,1 0,-1 0,1 0,-1 0,1 0,0-1,-1 1,1 0,0 0,0-1,0 1,0 0,46 27,139-1,168-12,-348-15,49 8,-54-8,0 0,0 1,-1-1,1 1,0-1,0 1,-1-1,1 1,0-1,-1 1,1-1,-1 1,1 0,-1 0,1-1,-1 1,1 0,-1 0,0-1,1 1,-1 0,0 0,0 0,0 0,0 0,0-1,0 1,0 0,0 0,0 0,0 0,0 0,0-1,0 1,-1 0,1 0,0 0,-1-1,1 1,-1 0,1 0,-1-1,1 1,-1 0,1-1,-1 1,0 0,1-1,-1 1,0-1,1 1,-1-1,0 0,0 1,0-1,1 0,-1 1,0-1,0 0,0 0,0 0,-29 20,-1-1,0-2,-1-1,-1-1,-21 5,-14 7,-33 16,1 3,3 5,-59 43,149-91,0 1,0-1,1 1,0 1,0-1,0 1,0 0,1 0,0 1,0-1,0 1,1 1,0-1,0 0,1 1,-1 0,1 0,1 0,-1 0,1 0,1 1,-1-1,1 1,1-1,-1 1,1-1,0 1,1-1,0 1,1 2,2-4,1-1,-1 1,1-1,0 0,1-1,-1 1,1-1,0 0,0 0,0-1,1 0,-1 0,1-1,0 1,0-1,0-1,0 1,0-1,0-1,0 1,0-1,0 0,0-1,0 0,4-1,379-75,-364 74</inkml:trace>
  <inkml:trace contextRef="#ctx0" brushRef="#br0" timeOffset="795.561">955 1055,'18'-49,"3"1,1 1,2 1,2 0,3 3,1 0,2 2,2 1,1 1,35-28,-30 34,-31 24,1 1,0-1,0 2,1 0,0 0,0 0,0 2,9-4,-18 9,-1-1,1 1,0-1,-1 1,1 0,0 0,-1 0,1 0,0 0,0 0,-1 0,1 1,0-1,-1 1,1-1,0 1,-1-1,1 1,-1 0,1 0,-1 0,0 0,1 0,-1 0,0 0,0 0,1 1,-1-1,0 0,0 1,-1-1,1 1,0-1,0 1,-1 0,1-1,-1 1,1-1,-1 1,0 0,1 1,3 78,-4-71,-3 166,2-174,1 1,0 0,0-1,0 1,0 0,1-1,-1 1,1 0,-1-1,1 1,0-1,0 1,0-1,0 1,1-1,-1 0,1 0,-1 1,1-1,0 0,0 0,0-1,0 1,0 0,0-1,0 1,1-1,-1 0,1 0,-1 0,1 0,-1 0,1 0,-1-1,1 1,0-1,-1 0,1 1,0-1,-1-1,1 1,0 0,-1-1,1 1,0-1,-1 0,1 0,0 0,68-76,-47 44,132-150,-47 64,-109 118,0 1,0-1,0 1,1-1,-1 1,0-1,0 1,1-1,-1 1,0 0,1-1,-1 1,1 0,-1-1,0 1,1 0,-1-1,1 1,-1 0,1-1,-1 1,1 0,-1 0,1 0,-1 0,1 0,-1 0,1-1,-1 1,1 0,-1 0,1 1,-1-1,1 0,0 0,-1 0,1 0,-1 0,1 0,-1 1,1-1,-1 0,0 0,1 1,-1-1,1 0,-1 1,0-1,1 1,-1-1,0 0,1 1,-1-1,0 1,1-1,-1 1,0-1,0 1,0-1,1 1,-1-1,0 1,0-1,0 1,0-1,0 1,0-1,0 1,0-1,0 1,-8 45,6-36,-37 219,57-60,-1-84,-10-79</inkml:trace>
  <inkml:trace contextRef="#ctx0" brushRef="#br0" timeOffset="1028.246">2282 999,'-5'19,"-1"6</inkml:trace>
  <inkml:trace contextRef="#ctx0" brushRef="#br0" timeOffset="1193.539">2366 378,'0'10,"0"12,0 3</inkml:trace>
  <inkml:trace contextRef="#ctx0" brushRef="#br0" timeOffset="1711.347">2649 858,'0'163,"30"-307,-15 93,-5 14,1 1,1 0,2 1,1 1,2 0,2 1,1 1,9-11,-26 38,0 1,1-1,-1 0,1 1,0 0,0 0,1 0,-1 0,1 1,-1-1,1 1,0 0,1 1,-1-1,0 1,1 0,-1 1,1-1,0 1,-1 0,1 0,5 1,-8 2,1 1,-1 0,0 0,0 0,-1 1,1-1,-1 0,0 1,0 0,0 0,0-1,0 1,-1 0,0 0,0 0,0 1,0-1,-1 0,1 0,-1 0,0 1,-1-1,1 0,-1 0,0 1,1 0,0 17,-1-17,1 1,-1-1,1 1,1-1,-1 0,1 1,0-1,0 0,0 1,1-1,0 0,0 0,0 0,1 1,9 7</inkml:trace>
  <inkml:trace contextRef="#ctx0" brushRef="#br0" timeOffset="2250.175">2846 152,'41'10,"0"-2,1-2,-1-1,1-2,0-2,31-4,-26 2,-48 1,1-1,-1 1,0-1,1 1,-1-1,1 1,-1-1,0 0,1 1,0-1,-1 0,1 1,-1-1,1 0,0 0,-1 1,1-1,0 0,0 0,0 0,0 1,0-1,0 0,0 0,0 0,0 1,0-1,0 0,0 0,0 0,1 1,-1-1,0 0,1 0,-1 1,0-1,1 0,-1 1,1-1,-1 0,1 1,0-1,-1 1,1-1,-1 1,1-1,0 1,0-1,-1 1,1 0,0-1,0 1,-1 0,1 0,0 0,0-1,0 1,-1 0,1 0,0 0,0 0,-27-21,18 16,1 0,0-1,0 1,0-1,1-1,0 1,0-1,1 0,0-1,0 1,0-1,1 0,1 0,-3-5,4-6</inkml:trace>
  <inkml:trace contextRef="#ctx0" brushRef="#br0" timeOffset="2912.936">3241 914,'-4'2,"0"0,-1 0,1 1,0-1,1 1,-1 0,0 0,1 0,-1 0,1 1,0-1,0 1,1 0,-1 0,1 0,-2 4,2-5,-4 5,0 1,1 0,-1 0,2 0,-1 1,2 0,-1 0,1 0,1 0,-1 0,2 1,0-1,0 1,0-1,2 1,-1-1,1 1,1-1,0 0,1 4,-2-12,1 1,0-1,-1 1,1-1,0 0,0 0,0 0,0 0,1 0,-1 0,1 0,-1-1,1 1,-1-1,1 0,0 1,0-1,-1-1,1 1,0 0,0-1,0 1,0-1,0 0,0 0,0 0,0-1,0 1,0-1,0 1,0-1,-1 0,1 0,0 0,0 0,-1-1,1 1,-1-1,1 0,-1 0,0 1,0-1,1-1,-1 1,-1 0,1-1,1-1,6-13</inkml:trace>
  <inkml:trace contextRef="#ctx0" brushRef="#br0" timeOffset="3367.221">3439 604,'-4'0,"-3"0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0,'-10'24,"-7"13,-2 5,-2-5,-2-4,3-3,0-6,3-2,0-6,3 0,3-8,9-5,10-8,7-8,2-1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1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20 537,'-4'28,"-2"-3,2-1,2 1,0 0,1 0,1 0,2 0,0 0,2-1,1 3,-3-21,0-1,0 0,1 0,-1 0,1 0,0 0,1-1,-1 1,1-1,0 0,0 0,0 0,1-1,-1 1,1-1,0 0,0 0,0-1,0 0,1 0,-1 0,0 0,1-1,0 0,-1 0,1 0,-1-1,1 0,0 0,-1 0,1-1,0 0,-1 0,1 0,-1-1,1 0,-1 0,0 0,0-1,0 1,0-1,0-1,0 1,21-12,0-1,-1-1,-1-1,-1-1,0-1,-1-1,15-19,-10 13,-27 27,1 0,0-1,-1 1,1 0,0 0,-1 0,1 0,0 0,-1 0,1 0,0 0,-1 0,1 0,0 0,-1 0,1 1,0-1,-1 0,1 0,-1 1,1-1,0 0,-1 1,1-1,-1 1,1-1,-1 1,1-1,-1 1,1-1,-1 1,0-1,1 1,-1 0,0-1,1 1,-1-1,0 1,0 0,0-1,0 1,0 0,1-1,-1 1,0 0,0-1,-1 1,1 0,0-1,0 1,0 0,0-1,-1 1,1 6,1-1,-1 0,1 0,0 0,0-1,1 1,0 0,0 0,0-1,1 1,-1-1,1 0,1 1,-1-2,1 1,0 0,0-1,0 1,1-1,-1 0,1-1,0 1,0-1,0 0,1 0,-1-1,1 1,-1-1,1 0,4 0,-2 0,-1-1,1 0,-1-1,1 0,-1 0,1-1,-1 1,1-2,-1 1,0-1,0 0,1 0,-1-1,-1 0,1-1,0 1,-1-1,0 0,0-1,0 0,0 1,-1-2,1 1,-2-1,1 0,0 0,-1 0,0 0,1-4,53-94,-45 82</inkml:trace>
  <inkml:trace contextRef="#ctx0" brushRef="#br0" timeOffset="1255.142">1205 1,'0'17,"0"357,-29-114,29-258,0-1,0 1,-1 0,1-1,1 1,-1-1,0 1,0 0,1-1,-1 1,0-1,1 1,0-1,-1 1,1-1,0 0,0 1,0-1,0 0,0 1,0-1,0 0,0 0,0 0,0 0,1 0,-1 0,0 0,1-1,-1 1,1 0,-1-1,1 1,-1-1,1 0,0 1,-1-1,1 0,-1 0,1 0,0 0,-1 0,1 0,-1-1,1 1,-1 0,1-1,-1 1,1-1,-1 0,1 1,-1-1,1 0,-1 0,0 0,0 0,1 0,-1 0,0-1,110-91,-26 32,-83 62,0-1,-1 1,1 0,0 0,-1 0,1 0,-1 0,1 1,-1-1,0 0,1 1,-1-1,0 1,0-1,0 1,0 0,0 0,-1-1,1 1,0 0,-1 0,1 0,-1-1,0 1,1 0,-1 0,0 0,0 0,0 0,-1 0,1 0,0-1,-1 1,1 0,0 2,-1 1,0 1,1 0,0 0,0 0,1 0,-1-1,1 1,0 0,1-1,0 1,-1-1,2 1,-1-1,1 0,0 0,0 0,0 0,0 0,1-1,0 1,0-1,0 0,1 0,-1-1,1 0,0 1,0-1,0-1,0 1,3 0,6-2,1-1,-1-1,0 0,1-1,-1 0,0-1,0-1,-1 0,1-1,-1 0,0-1,0-1,0 0,-1-1,0 0,-1 0,0-2,0 1,-1-1,0-1,-1 0,1-2,35-87,-44 97,-1 1,1 0,-1-1,0 1,1-1,-1 1,0-1,0 1,-1-1,1 1,0 0,-1-1,0 1,1-1,-1 1,0 0,0-1,0 1,-1 0,1 0,0 0,-1 0,1 0,-1 0,0 1,0-1,0 0,0 1,0-1,0 1,0 0,0 0,0 0,-1 0,1 0,0 0,-1 1,1-1,-1 1,1-1,-3 1,-2 1,0 0,1 0,-1 0,0 1,1 0,-1 1,1 0,-1 0,1 0,0 0,0 1,1 0,-1 0,1 1,0 0,0-1,0 2,1-1,0 0,0 1,0 0,1 0,0 0,0 1,0-1,1 1,0-1,0 1,1 0,0-1,0 1,0 0,1 0,0 6,1-7,0 1,0-1,1 0,0 0,0 1,0-1,1 0,-1-1,2 1,-1 0,1-1,-1 0,1 0,1 0,-1 0,1-1,0 1,0-1,0 0,1-1,-1 1,1-1,0 0,0-1,0 1,0-1,0 0,5 0,4 2,0-1,0-1,1 0,-1-1,1 0,-1-1,1-1,-1-1,0 0,0-1,11-4,-2-1,-1-1,-1-1,1-2,-2 0,0-1,0-1,-1-1,-1-1,-1 0,0-1,-1-2,-1 1,0-2,-2 0,3-6,8-58,-24 82,-1 0,0-1,0 1,-1 0,1 0,0 0,-1 0,1-1,-1 1,0 0,0 0,0 0,0 0,0 0,0 0,0 1,-1-1,1 0,0 1,-1-1,0 1,1-1,-1 1,0 0,0-1,0 1,0 0,0 0,0 0,0 1,0-1,0 1,0-1,0 1,-1-1,1 1,-2 0,0 0,0-1,0 1,1 1,-1-1,0 0,0 1,0 0,0 0,0 0,1 0,-1 0,0 1,1 0,-1 0,1 0,0 0,0 0,0 1,0-1,0 1,0 0,1 0,-1 0,1 0,0 0,0 1,0-1,0 1,1-1,-1 1,1 0,0 0,0-1,0 1,1 0,-1 0,1 0,0 0,0 0,0 0,1 0,-1 0,1-1,1 3,4 0,1-1,1 0,-1-1,1 1,0-1,0-1,0 1,0-2,0 1,1-1,-1 0,1-1,6 1,-14-2,28 4,-25-5,0 1,0-1,0 1,0 0,0 0,0 0,0 0,0 1,0 0,0 0,0 0,0 0,0 1,0-1,-1 1,1 0,0 0,-1 0,0 1,1-1,-1 1,0 0,-1 0,1 0,0 0,-1 0,1 1,-1-1,0 1,0-1,-1 1,1 0,-1 0,0 0,0 0,0 0,0 0,-1 0,0 0,-11 56,8-51,0-1,0 1,1 0,1 1,-1-1,1 0,1 0,0 1,0-1,1 0,0 0,0 1,1-1,1 0,-1 0,1-1,1 1,1 1,6 4</inkml:trace>
  <inkml:trace contextRef="#ctx0" brushRef="#br0" timeOffset="2251.873">2644 650,'24'1,"-1"-2,1 0,0-2,-1 0,1-2,5-3,-22 6,-1 0,0 0,1-1,-1 0,-1 0,1-1,0 0,-1 0,0 0,0 0,0-1,0 0,-1 0,0 0,0-1,0 1,-1-1,1 0,-2 0,1 0,0-1,-1 1,-1 0,2-5,-2 9,1-1,-1 1,0-1,0 0,0 1,0-1,0 0,0 0,-1 0,0 0,1 0,-1 1,0-1,0 0,-1 0,1 0,-1 0,1 0,-1 0,0 1,0-1,0 0,0 0,-1 1,1-1,-1 1,0 0,1-1,-1 1,0 0,0 0,0 0,-1 0,1 0,0 1,-1-1,1 1,-1-1,0 1,1 0,-1 0,0 0,0 0,0 1,0-1,0 1,-1-1,-8 5,0 0,0 1,0 1,1-1,0 2,0-1,0 2,1-1,0 1,1 1,0 0,0 0,-6 9,11-14,0 0,0 1,0-1,0 1,1 0,0 0,0 0,0 0,1 0,0 1,0-1,0 1,0 0,1-1,0 1,1 0,-1 0,1 0,0 0,0 0,1-1,0 1,0 0,0 0,0-1,1 1,0 0,1-1,-1 0,1 1,0-1,0 0,0-1,1 1,0-1,0 1,0-1,0 0,1 0,0-1,4 3,8 1,0 0,0-2,1 0,-1-1,1-1,0 0,1-1,16-1,6 1,50 17,-70-15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42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0,'139'25,"-62"-20,-78-5,1 0,0 0,-1 1,1-1,0 0,-1 0,1 0,0 1,-1-1,1 0,0 0,0 1,-1-1,1 0,0 1,0-1,0 0,0 1,-1-1,1 0,0 1,0-1,0 1,0-1,0 0,0 1,0-1,0 0,0 1,0-1,0 1,0-1,0 0,0 1,1-1,-1 0,0 1,0-1,0 0,0 1,1-1,-1 0,0 1,0-1,1 0,-1 0,0 1,0-1,1 0,-1 0,1 1,-40 12,39-13,-260 86,-110 41,317-97,52-30,0 1,0 0,0-1,0 1,0 0,1 0,-1 0,0 0,0 0,1 0,-1 0,0 0,1 0,-1 0,1 0,0 0,-1 0,1 0,0 0,0 1,-1-1,1 0,0 0,0 0,0 1,1-1,-1 0,0 0,0 0,1 0,-1 0,0 1,1-1,-1 0,1 0,0 0,-1 0,1 0,0 0,-1 0,1-1,0 1,0 0,0 0,0-1,0 1,0 0,0 0,16 7,-1-1,1 0,0-1,0-1,1 0,0-1,0-1,0-1,0-1,0 0,0-1,8-2,163 11,-84 14,-104-23,0 1,0 0,0-1,0 1,0 0,-1 0,1 0,0 0,0-1,-1 1,1 0,0 0,-1 0,1 0,-1 1,0-1,1 0,-1 0,0 0,0 0,1 0,-1 0,0 1,0-1,0 0,0 0,-1 0,1 0,0 1,0-1,-1 0,1 0,-1 0,1 0,-1 0,1 0,-1 0,0 0,1 0,-1 0,0 0,0 0,-36 38,-154 56,-204 109,388-199,-1 1,1 0,0 0,0 0,0 0,1 1,0 0,1 1,-1 0,-2 4,7-9,0-1,-1 1,1-1,0 1,1 0,-1-1,0 1,1 0,-1-1,1 1,0 0,0 0,0 0,0-1,0 1,1 0,-1 0,1-1,0 1,0 0,0-1,0 1,0-1,0 1,1-1,-1 0,1 1,0-1,0 0,0 0,0 0,0 0,0-1,0 1,0 0,3 0,10 4,0 0,0-2,0 0,0 0,1-1,0-1,-1-1,1 0,0-1,0-1,0 0,-1-2,1 1,-1-2,1 0,-1-1,0 0,-1-1,1-1,-1-1,45-11,66-18,-101 33</inkml:trace>
  <inkml:trace contextRef="#ctx0" brushRef="#br0" timeOffset="844.599">932 988,'-2'-1,"1"-1,0 1,-1 0,1-1,0 1,-1-1,1 0,0 1,0-1,1 0,-1 0,0 1,0-1,1 0,-1 0,1 0,0 0,-1 0,1 0,0 0,0 0,0 0,1 0,-1 0,0 0,3-14,-1 0,2 1,0 0,1-1,1 2,0-1,0 1,2 0,0 0,0 1,2 0,-1 0,9-7,11-11,1 1,2 2,1 1,18-11,-38 29,-6 3,0 1,0 0,1 0,0 0,0 1,0 0,0 0,1 1,-1 1,9-3,-14 6,-1 1,0-1,1 0,-1 1,0-1,0 1,0 0,0 0,0 0,0 0,-1 0,1 0,-1 0,1 1,-1-1,0 0,0 1,0-1,0 1,-1-1,1 1,0 0,-1-1,0 1,0 0,0-1,0 1,0 0,0-1,-1 1,1 0,-1-1,0 1,0-1,0 1,0-1,0 1,0-1,-1 1,-4 20,3-15,0-1,0 1,0 0,1 0,0 0,1 0,0 1,0-1,1 0,0 1,0-1,1 0,0 0,0 1,1-1,0 0,1 0,0 0,0-1,0 1,1-1,0 0,4 5,-5-10,0 0,0 0,0-1,1 1,-1-1,1 0,-1 0,0 0,1 0,0-1,-1 1,1-1,-1 0,1 0,0 0,-1-1,1 1,-1-1,1 0,-1 0,1 0,-1 0,0-1,1 1,-1-1,0 0,1-1,78-69,-63 52,133-129,-24 28,-128 122,0 0,0-1,0 1,0 0,0-1,0 1,1 0,-1 0,0-1,0 1,1 0,-1-1,0 1,1-1,-1 1,0 0,1-1,-1 1,1-1,-1 1,1-1,-1 1,1-1,0 0,-1 1,1-1,-1 0,1 1,0-1,-1 0,1 0,0 1,0-1,-1 0,1 0,0 0,-1 0,1 0,0 0,-1 0,1 0,0 0,0-1,-1 1,1 0,0 0,-1-1,1 1,-1 0,1-1,0 1,-1 0,1-1,-1 1,1-1,-1 1,1-1,-1 1,1-1,-1 0,0 1,1-1,-6 315,11-208,11-88,-6-18</inkml:trace>
  <inkml:trace contextRef="#ctx0" brushRef="#br0" timeOffset="1096.994">2175 847,'-10'34,"-3"15,1 5,2-3,3-14,3-13</inkml:trace>
  <inkml:trace contextRef="#ctx0" brushRef="#br0" timeOffset="1463.843">2231 451,'0'10,"0"7,5 2,1-8,5-5,0-9,-6-4,-9 0,1 0,1 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7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1 139,'5'-10,"0"0,1 0,0 0,1 1,0-1,1 2,-1-1,2 1,-1 1,1-1,0 1,1 1,0 0,0 0,0 1,8-3,-15 7,1 1,0-1,-1 1,1 0,0 0,-1 0,1 1,-1-1,1 1,0 0,-1 0,0 0,1 1,-1-1,0 1,1 0,-1 0,0 0,0 0,-1 0,1 1,0-1,-1 1,1 0,-1-1,0 1,0 0,0 1,0-1,-1 0,1 1,33 109,-30-78,-1 1,-2 0,-1-1,-2 1,-1 0,-2 0,-2-1,-3 10,1-20,-1-1,-1 0,-1-1,-1 0,-1-1,-1 0,-10 11,10-20,13-25,13-27,10-4,2 2,1 0,2 2,2 1,26-26,-2 0,-40 47,10-13,2 0,1 2,0 1,32-24,-57 50,0-1,1 0,-1 1,1-1,0 1,-1 0,1-1,0 1,0 0,-1 0,1 0,0 0,0 1,0-1,0 0,0 1,1-1,-1 1,0 0,0 0,0 0,0 0,0 0,0 0,1 0,-1 1,0-1,0 1,0 0,0 0,0-1,0 1,0 0,-1 0,1 1,0-1,-1 0,1 1,0-1,-1 1,1 0,2 10,-2-1,1 1,-2 0,1-1,-1 1,-1 0,0 0,-1 0,-1 5,0 15,-2 283,33-354,6-15,2 0,2 3,3 1,2 2,1 2,13-7,-23 20,-22 19,1 0,0 1,1 1,0 1,1 0,0 1,0 0,11-3,-26 12,1 1,-1-1,0 0,0 1,1-1,-1 1,1-1,-1 1,0 0,1 0,-1-1,1 1,-1 0,1 0,-1 0,0 1,1-1,-1 0,1 0,-1 1,1-1,-1 1,0-1,0 1,1 0,-1-1,0 1,0 0,0 0,1 0,-1 0,0 0,0 0,-1 0,1 0,0 1,0-1,0 0,-1 0,1 1,-1-1,1 0,-1 1,1 0,-4 65,-45 79,35-116,2 0,1 1,1 0,2 1,-1 15,11-2,3-33</inkml:trace>
  <inkml:trace contextRef="#ctx0" brushRef="#br0" timeOffset="531.81">1582 167,'66'1,"152"-13,-171 4,0 3,0 1,0 3,7 1,-42 1</inkml:trace>
  <inkml:trace contextRef="#ctx0" brushRef="#br0" timeOffset="981.391">1666 393,'0'0,"1"0,-1 0,1 0,-1 0,1 0,-1 0,1 0,-1 0,1 0,-1 0,1 1,-1-1,1 0,-1 0,1 0,-1 1,1-1,-1 0,0 1,1-1,-1 0,1 1,-1-1,0 0,1 1,-1-1,0 1,0-1,1 1,-1-1,0 1,0-1,0 1,0-1,0 1,1-1,-1 1,0-1,0 1,0-1,0 1,0-1,-1 1,1-1,0 1,0-1,0 1,0-1,0 1,-1-1,1 0,0 1,0-1,-1 1,1-1,0 1,-1-1,1 0,-1 1,1-1,0 0,-1 1,29 3,1-2,-1 0,1-2,-1-1,0-1,1-1,-1-2,9-3,31-3,125-19,-194 30</inkml:trace>
  <inkml:trace contextRef="#ctx0" brushRef="#br0" timeOffset="3616.134">1637 619,'195'-17,"92"4,-231 3,-32 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4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457 453,'57'-55,"-56"54,0 0,0-1,-1 1,1 0,-1-1,1 1,-1-1,1 1,-1-1,0 1,0-1,0 1,0-1,0 1,0-1,0 1,0-1,-1 1,1-1,-1 1,1-1,-1 1,1-1,-1 1,0 0,0-1,0 1,0 0,1 0,-2 0,1 0,0 0,0 0,0 0,0 0,-1 0,1 0,0 1,-1-1,1 0,-1 1,1-1,0 1,-1 0,1-1,-1 1,1 0,-2 0,-12-3,0 1,1 0,-1 1,0 1,0 0,1 1,-1 1,0 0,1 1,-1 0,1 1,0 1,0 0,1 1,0 1,0 0,0 1,1 0,0 0,0 2,1-1,0 2,1-1,0 1,-4 8,11-16,1 0,0 0,0 1,0-1,1 0,-1 1,1-1,0 1,0 0,0-1,0 1,1 0,-1-1,1 1,0 0,0 0,1-1,-1 1,1 0,0 0,-1-1,2 1,-1-1,0 1,1-1,0 1,-1-1,1 0,1 0,-1 0,0 0,1 0,-1 0,1-1,0 1,1-1,5 5,0-1,0 0,1-1,-1 0,1 0,1-1,-1-1,1 0,-1 0,1-1,0 0,1-1,35 2,-47-2,1-1,-1 0,0 1,0-1,1 1,-1-1,0 1,0-1,0 1,0-1,1 1,-1-1,0 1,0-1,0 1,0 0,0-1,-1 1,1-1,0 1,0-1,0 1,0-1,-1 1,1-1,0 1,0-1,-1 0,1 1,0-1,-1 1,1-1,0 0,-1 1,1-1,-1 0,1 1,0-1,-1 0,1 0,-1 1,1-1,-1 0,1 0,-1 0,1 0,-1 0,1 1,-1-1,1 0,-1 0,0 0,1-1,-1 1,1 0,-1 0,1 0,-1 0,-43 23,20-12,0 0,1 2,1 0,0 2,0 0,2 1,0 1,1 2,1-1,-12 16,27-29,-1 0,1 0,0 0,0 1,1-1,-1 1,1-1,1 1,-1 0,1 0,0 0,0 0,0 0,1 0,0 0,0 0,1 0,0 0,0 0,0-1,1 1,-1 0,1 0,1-1,-1 1,1-1,0 0,0 0,1 0,-1 0,1 0,0-1,1 0,-1 1,1-2,-1 1,1 0,1-1,-1 0,0 0,3 0,4 1,0-1,-1 0,2 0,-1-2,0 1,0-2,0 1,1-2,-1 0,0 0,0-1,0-1,0 0,11-4,6-20,-20 10</inkml:trace>
  <inkml:trace contextRef="#ctx0" brushRef="#br0" timeOffset="996.993">287 0,'1'256,"23"-92,-22-115,-2 1,-3 0,-2-1,-2 1,-17 136,-11 8,7-71,16 37,10-50,0-87,2-5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29 112,'-1'380,"-24"-234,22-211,9 22,1 0,3 1,1 0,2 1,7-14,-10 29,2 1,0 1,1 0,1 1,1 0,2 2,0-1,1 2,1 1,0 0,13-8,-29 24,-1 0,1 0,0 1,1-1,-1 1,0-1,1 1,-1 0,1 0,0 1,-1-1,1 1,0 0,0 0,0 0,0 0,0 1,0 0,0-1,0 1,0 1,0-1,0 1,0 0,0-1,0 2,0-1,0 0,0 1,-1 0,1 0,-1 0,1 0,-1 0,0 1,0 0,0-1,0 1,0 0,-1 1,1-1,-1 0,0 1,0-1,1 3,-1 5,-1 2,0-1,0 0,-1 0,-1 0,0 0,-1 0,0 0,-4 11,-5 42,10-63,1-1,0 1,-1-1,1 1,0-1,0 1,0-1,0 1,0-1,0 1,0-1,0 1,1-1,-1 1,0-1,1 1,0-1,-1 0,1 1,0-1,-1 0,1 1,0-1,0 0,0 0,0 0,1 0,-1 0,0 0,0 0,0 0,1 0,-1-1,0 1,1 0,-1-1,1 1,-1-1,1 0,-1 1,1-1,-1 0,1 0,0 0,13-3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9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1 205,'34'-13,"2"2,0 1,0 1,0 2,1 2,0 2,0 1,1 1,34 5,-17-3,-32 0,1 2,0 0,-1 2,0 0,0 2,-1 1,13 5,-66-47,-104-69,76 60,44 29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0,'284'29,"-233"-28,1-3,-1-1,48-11,-75 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31,'24'0,"17"-5,8-2,-2 1,-2 1,-5 1,-4 2,-4 1,-2 0,-2 1,0 1,-1-1,1 0,-5 5,-7 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59,'315'-47,"-77"36,-179 12,-47-1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1,'29'5,"24"-3,7-3,-1 0,-6 0,-8-1,-6 1,-5 1,-3-1,-3 1,-5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0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1,'453'0,"-283"28,-98-26,-60-3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2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393 622,'-6'-6,"-1"1,-1 0,1 1,0 0,-1 0,0 0,0 1,0 0,-1 1,1 0,0 0,-1 1,0 0,1 0,-1 1,1 0,-1 1,0 0,1 0,-1 1,1 0,0 0,0 1,0 0,0 1,-7 3,3-1,1 0,1 0,-1 1,1 0,1 0,-1 1,1 1,1 0,-1 0,1 0,1 1,0 0,1 1,-1 0,2 0,0 0,0 0,1 1,0 0,1 0,1 0,0 0,0 0,1 1,1-1,0 0,1 1,0-1,0 0,2 0,-1 0,2 0,1 4,-1-8,1-1,0 1,1-1,0 0,0 0,0 0,1-1,0 0,0 0,0-1,1 0,0 0,0-1,0 0,0 0,1-1,0 0,0 0,8 0,180 7,-145-12,-49 2,3 1,-1-1,1 0,-1 0,0 0,1-1,-1 0,1 0,-1 0,0 0,0-1,0 0,0 0,0-1,0 0,0 1,0-2,2-8</inkml:trace>
  <inkml:trace contextRef="#ctx0" brushRef="#br0" timeOffset="481.272">731 960,'34'-4,"-1"-1,0-1,-1-2,1-1,-2-2,1-1,-2-1,1-2,-2-1,16-12,-36 21,-1 0,0 0,0-1,-1 0,0-1,-1 0,0 0,0 0,-1 0,0-1,-1 0,3-8,-6 15,0-1,0 1,0-1,0 1,-1-1,1 0,-1 1,0-1,0 0,-1 1,1-1,-1 0,1 1,-1-1,0 1,-1-1,1 1,-1 0,1-1,-1 1,0 0,0 0,0 0,0 0,-1 1,1-1,-1 1,0-1,0 1,0 0,0 0,0 0,0 0,0 1,-1-1,1 1,-1 0,-2-1,-8 0,-1 1,1 0,-1 0,1 2,-1 0,0 0,1 2,0 0,0 0,0 1,0 1,0 0,1 1,0 1,0 0,1 1,-1 0,2 0,-1 2,1-1,-8 10,8-8,1 0,-1 0,2 1,-1 0,2 1,0 0,0 0,1 1,1 0,0 0,1 0,1 1,0 0,0 5,4-15,0 0,0 0,0 0,1 0,0 0,0 0,1 0,-1-1,1 1,0 0,0-1,0 0,1 1,0-1,-1 0,2 0,-1 0,0-1,1 1,-1-1,1 0,0 0,0 0,1 0,-1-1,0 1,1-1,130 41,-111-40,0-1,0 0,0-2,0-1,0-1,0 0,0-2,-1-1,0-1,0-1,0-1,-1-1,0-1,10-7,-7 3</inkml:trace>
  <inkml:trace contextRef="#ctx0" brushRef="#br0" timeOffset="934.23">1409 1016,'45'-30,"-1"-2,-2-2,-1-2,-2-1,-1-3,-2 0,14-24,-27 0,-46 85,18-11,1 0,0 1,0-1,1 1,0 0,1-1,1 1,-1 0,2 0,-1 0,2 1,-1-1,1 0,1-1,0 1,1 0,0 0,1-1,0 1,1-4,1 0,1 0,-1 0,1-1,0 0,1-1,0 1,-1-2,1 1,1-1,-1 0,1 0,-1-1,1-1,0 1,0-1,1-1,-1 0,0 0,0-1,1 0,-1 0,0-1,0-1,0 1,0-1,0-1,0 0,0 0,-1-1,1 0,-1 0,0-1,0 0,-1 0,3-3,10-10,0-1,-1-1,-1-1,-2 0,0-1,-1-1,-1 0,-1-1,-1-1,-1 0,-1 0,1-11,-9 30,11-39,-9 25</inkml:trace>
  <inkml:trace contextRef="#ctx0" brushRef="#br0" timeOffset="1363.211">2707 1,'2'1,"0"0,0 1,-1-1,1 1,0-1,-1 1,1 0,-1 0,1 0,-1 0,0 0,0 0,0 0,0 0,0 0,0 0,-1 1,1-1,-1 0,1 1,-1-1,0 0,0 1,0-1,-1 2,2-1,2 39,-2 1,-2 0,-2 0,-2 0,-5 16,-39 223,12-72,26-75,12-135</inkml:trace>
  <inkml:trace contextRef="#ctx0" brushRef="#br0" timeOffset="1617.166">2369 593,'38'0,"37"0,15 0,3-5,-11-1,-10 0,-11 1,-12 2,-10 0,-11-3,-5-1,-3 1,1 1,-3 2</inkml:trace>
  <inkml:trace contextRef="#ctx0" brushRef="#br0" timeOffset="2396.92">3216 649,'19'5,"0"0,0-2,1-1,-1 0,1-1,0-1,-1-1,1-1,0-1,-1 0,0-2,0 0,0-1,-1 0,0-2,0 0,0-2,-1 0,-14 8,0-1,1 0,-1 0,-1 0,1 0,0 0,-1-1,0 1,0-1,0 0,0 1,0-1,-1 0,1 0,-1 0,0 0,-1 0,1 0,-1-1,0 1,1 0,-2 0,1 0,-1-1,1 1,-1 0,0 0,0 0,-1 0,1 0,-1 1,0-1,0 0,0 1,-1-1,1 1,-1 0,0 0,0 0,0 0,0 0,0 0,-1 1,1 0,-1 0,0 0,1 0,-1 0,0 1,0 0,0-1,0 1,-4 0,-8 2,1 1,0 1,0 0,0 0,0 2,1 0,0 1,0 0,0 1,1 0,0 1,0 1,1 0,0 1,0 0,1 1,1 0,-7 9,5-8,1 1,0-1,1 2,1-1,0 2,1-1,0 1,1 0,1 1,0-1,1 1,-2 15,7-26,0 0,0-1,0 1,1 0,0 0,0-1,0 1,0-1,1 1,-1-1,1 1,1-1,-1 0,1 0,-1 0,1 0,0 0,0-1,1 0,-1 1,1-1,0 0,-1-1,1 1,0-1,1 1,-1-1,0 0,1-1,0 1,144 26,-104-30,0-1,0-3,-1-2,0-2,-1-1,0-3,-1-1,0-2,-2-2,12-8,-16 5,0-2,-1-2,-2-1,-1-1,-1-2,-1-1,12-19,-30 38,-1-1,0 0,-1 0,-1-1,0-1,0 1,-2-1,0-1,-1 1,0-1,-1-1,-1 1,-1 0,1-5,-4 19,0 0,0-1,-1 1,1 0,0-1,-1 1,1 0,-1 0,0-1,0 1,0 0,0 0,0 0,0 0,0 0,-1 0,1 0,-1 1,0-1,1 1,-1-1,0 1,0-1,0 1,0 0,0 0,0 0,0 0,0 0,-1 0,1 1,0-1,-1 1,1-1,0 1,0 0,-1 0,1 0,-2 1,-92 18,85-15,0-1,0 2,1-1,0 1,0 1,0 0,0 0,1 1,0 0,1 1,-1 0,1 0,1 1,0 0,0 0,1 1,0-1,0 1,1 1,1-1,0 1,-1 3,5-10,0 0,1 0,-1 0,1 0,0 0,0 0,0-1,0 1,1 0,0 0,-1-1,1 1,1-1,-1 0,0 0,1 0,0 0,-1 0,1 0,0-1,1 1,-1-1,0 0,1 0,2 1,97 42,-94-42,3 0,1 1,-1 0,0 1,0 0,0 0,-1 2,1-1,-2 2,1-1,-1 1,0 1,-1 0,0 0,0 1,-1 0,0 1,-1-1,0 1,-1 1,0-1,0 2,11 126,-16-78,-1-57,0 0,0 0,1 0,0 0,-1-1,1 1,1 0,-1 0,0-1,1 1,0 0,0-1,0 0,0 1,1-1,-1 0,1 0,-1 0,1-1,3 3,10 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4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0 168,'1'-10,"0"1,0-1,0 1,2 0,-1 0,1 0,0 0,1 0,0 0,0 1,1 0,5-8,-7 12,-1 1,0 0,1 0,0 0,0 0,0 1,0-1,0 1,0-1,1 1,-1 0,1 1,0-1,-1 0,1 1,0 0,0 0,0 0,0 1,0-1,0 1,0 0,0 0,0 0,0 0,0 1,0 0,0 0,0 0,-1 0,3 1,0 2,-1 1,1-1,-1 1,0 0,0 0,-1 1,1-1,-1 1,-1 0,1 0,-1 1,0-1,0 1,-1-1,0 1,0 0,0 0,0 6,2 3,1 10,0 1,-2 1,-1-1,-2 0,0 1,-2-1,-1 0,-1 1,-1-2,-2 1,0-1,-2 0,-1 0,-1-1,-1 0,-3 2,-34 57,49-85,1 1,-1-1,1 1,-1-1,1 0,-1 1,0-1,1 0,-1 1,0-1,1 0,-1 0,0 1,0-1,0 0,0 1,0-1,0 0,0 0,0 1,0-1,0 0,0 0,0 1,0-1,-1 0,1 0,0 1,-1-1,1 0,0 1,-1-1,1 1,-1-1,1 0,-1 1,1-1,-1 1,1-1,-1 1,0 0,1-1,-1 1,0-1,1 1,-1 0,0 0,1-1,-1 1,0 0,0 0,1 0,-1 0,0 0,0 0,1 0,-1 0,0 0,0 0,1 1,-1-1,0 0,1 0,-1 1,0-1,1 0,-1 1,0-1,1 0,-1 1,8-24,0 1,2 0,1 0,0 1,2 0,0 1,1 0,1 1,1 0,1 2,1-1,0 2,16-12,-5 1,0-1,0 2,2 1,1 2,1 0,8-2,-37 24,-1-1,0 1,0 0,1 0,-1 0,0 0,1 1,-1-1,1 0,-1 1,1 0,-1 0,1 0,-1 0,1 0,0 0,-1 0,1 1,-1 0,0-1,1 1,-1 0,1 0,-1 0,0 0,0 1,0-1,0 1,0-1,0 1,0 0,0 0,0-1,-1 1,1 1,-1-1,0 0,1 0,-1 0,0 1,0-1,0 0,-1 1,1-1,-1 1,1-1,-1 1,0-1,0 1,0 0,0-1,0 1,-1-1,0 3,-63 282,15-145,42-132,16-44,78-117,-43 85,-23 33,1 1,1 2,2 0,0 1,3 1,0 2,1 1,2 1,0 1,2 2,68-19,-100 40,0 0,0-1,0 1,0 0,0 0,0-1,0 1,0 0,0 0,0 0,0 0,0 0,0 0,0 1,0-1,0 0,0 1,0-1,0 0,0 1,0-1,0 1,-1-1,1 1,0 0,0-1,0 1,-1 0,1-1,0 1,-1 0,1 0,-1 0,1 0,-1 0,1 0,-1 0,1 0,-1 0,0 0,0 0,0 0,1 0,-1 0,0 0,0 0,0 0,-1 0,1 0,0 0,0 0,0 0,-1 0,-15 60,15-58,-60 133,48-111,0 0,1 1,1 0,2 1,1 0,1 0,1 1,-2 28,8 17,1-61</inkml:trace>
  <inkml:trace contextRef="#ctx0" brushRef="#br0" timeOffset="619.319">1638 337,'-2'-4,"0"-1,0 1,0 0,0 0,-1 0,1 0,-1 0,0 0,0 1,-1-1,1 1,-1 0,1 0,-1 0,0 0,0 1,0 0,-1 0,1 0,-1 0,1 0,-1 1,1 0,-1 0,0 0,1 1,-1 0,0 0,0 0,1 0,-1 1,0-1,0 1,1 0,-1 1,1-1,-1 1,1 0,0 0,0 1,0-1,0 1,0 0,-1 0,-17 17,0 0,1 1,1 1,1 1,1 0,1 2,1 1,9-17,0 0,1 0,1 1,-1 0,2 0,-1 0,1 0,1 1,0-1,0 1,1 0,1 0,0 0,0 0,1 0,0 0,1 0,0 1,3-8,-1 0,1-1,0 1,0-1,0 0,0 0,1 0,-1 0,1-1,-1 1,1-1,0-1,0 1,0-1,0 0,0 0,0 0,1-1,-1 1,0-1,0-1,0 1,0-1,1 0,-1 0,0 0,0-1,0 1,-1-1,1 0,0-1,3-2,26-12,0-2,-1-1,-1-2,-1-1,-2-1,0-2,-1-1,-2-1,1-2,35-40,-62 70,1-1,0 1,-1-1,1 1,-1 0,1-1,0 1,-1 0,1-1,0 1,-1 0,1 0,0 0,-1 0,1 0,0-1,0 1,-1 1,1-1,0 0,0 0,-1 0,1 0,0 0,-1 1,1-1,0 0,-1 1,1-1,0 0,-1 1,1-1,-1 1,1-1,-1 1,1-1,-1 1,1-1,-1 1,0-1,1 1,-1 0,0-1,1 1,-1 0,0-1,0 1,1 0,-1-1,0 1,0 0,0 0,0-1,5 44,-5-41,0 31,-1-29,0 0,0 0,0 1,0-1,1 0,0 0,0 0,0 0,1 1,0-1,0 0,0 0,0 0,1 0,0-1,0 1,0 0,1-1,-1 1,1-1,0 0,1 0,-1 0,1 0,-1-1,1 1,0-1,1 0,-1 0,4 2,1-4,0 1,-1-1,1-1,0 0,0 0,0-1,0 0,-1 0,1-1,0 0,1-1,15-5</inkml:trace>
  <inkml:trace contextRef="#ctx0" brushRef="#br0" timeOffset="969.849">2540 224,'-22'1,"0"1,-1 1,1 0,1 2,-1 0,1 2,0 0,0 2,-17 9,36-18,0 1,0-1,0 1,0 0,0 0,0 0,0 0,0 0,0 0,1 0,-1 0,0 1,1-1,-1 1,1 0,-1-1,1 1,0 0,0-1,0 1,0 0,0 0,0 0,0 0,1 0,-1 0,1 1,-1-1,1 0,0 0,0 0,0 0,0 0,0 1,0-1,1 0,-1 0,1 0,0 0,-1 0,1 0,0 0,0 0,0 0,0 0,1-1,-1 1,0 0,1-1,-1 1,1-1,0 1,54 31,-51-32,1 1,-1 0,1 1,-1-1,0 1,0 0,0 0,0 1,0 0,-1-1,0 1,0 1,0-1,0 1,0 0,-1-1,0 2,0-1,-1 0,1 0,-1 1,0 0,1 5,-5-4,-1 0,1 0,-1 0,-1 0,1 0,-1-1,0 0,-1 0,0 0,0 0,0-1,0 1,-1-1,0-1,0 1,0-1,-1 0,1 0,-1-1,0 0,0 0,-1-1,6 0,-116 43,93-55,25-2</inkml:trace>
  <inkml:trace contextRef="#ctx0" brushRef="#br0" timeOffset="4753.96">3077 197,'-56'-18,"46"16,0 0,1 1,-1 1,0-1,1 1,-1 1,0 0,1 0,-1 1,1 0,-2 1,8-2,0 0,0 0,0 0,0 1,0-1,0 1,0 0,1-1,-1 1,1 1,-1-1,1 0,0 1,0-1,0 1,0-1,1 1,-1 0,0 0,1 0,0 0,0 0,0 0,0 0,1 0,-1 0,1 0,-1 1,1-1,0 0,0 0,1 1,-1-1,1 0,0 0,1 5,1 0,0 0,1 0,0-1,0 1,0-1,1 0,0-1,1 1,0-1,0 0,0 0,0 0,1-1,2 1,60 69,-65-71,-1 1,1 0,-1-1,1 1,-1 1,-1-1,1 0,-1 1,0-1,0 1,0 0,-1-1,0 1,0 0,-1 0,0 0,0 0,0 0,0 0,-1 0,0-1,0 1,-1 0,0 0,0-1,0 1,0-1,-1 0,0 0,0 0,-1 0,1 0,-1 0,0-1,0 0,-1 1,-5 0,0-1,-1 0,1 0,-1-1,0 0,0-1,0 0,0 0,0-2,0 1,-1-1,1-1,0 0,0-1,0 0,0 0,0-1,-7-4,-13-20,23 10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3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0,'-18'31,"5"1,2-1,1 2,2 0,0 0,3 0,1 1,1-1,2 1,1 0,2 0,1-1,5 21,-7-48,1 0,-1 0,1-1,0 1,1-1,-1 0,1 1,0-1,0 0,1-1,0 1,0 0,0-1,0 0,0 0,1 0,0-1,0 0,0 1,0-2,0 1,1-1,-1 1,1-1,0-1,-1 1,1-1,0 0,0-1,0 1,0-1,0 0,0-1,-1 1,1-1,0 0,0-1,5-1,2-4,1 0,-2 0,1-2,-1 0,0 0,-1-1,0 0,-1-1,0 0,0-1,4-8,16-15,77-113,-107 147,1 0,-1 0,0 0,1-1,-1 1,1 0,-1 0,1 0,-1 0,1 0,0 1,-1-1,1 0,0 0,0 0,0 1,-1-1,1 0,0 1,0-1,0 0,0 1,0 0,0-1,0 1,1 0,-1-1,0 1,0 0,0 0,0 0,0 0,0 0,1 0,-1 0,0 0,0 0,0 1,0-1,0 0,0 1,0-1,0 1,0-1,0 1,0 0,0-1,0 1,0 0,-1 0,1-1,0 1,0 0,-1 0,1 0,0 0,-1 0,1 0,-1 0,0 0,1 0,-1 1,17 48,-15-42,-1 0,1-1,0 1,1-1,0 1,0-1,0 0,1 0,0 0,0-1,1 1,0-1,0 0,0-1,1 1,0-1,0 0,0 0,1-1,0 0,-1 0,5 1,-2-3,0 0,0-1,0 0,0 0,0-1,-1 0,1-1,0 0,0 0,0-1,0 0,-1-1,1 0,-1 0,0-1,0 0,0 0,0-1,-1 0,0 0,0-1,0 0,-1 0,0-1,0 1,0-1,-1-1,0 1,0-1,0-2,2 0,-1 0,-1 0,1-1,-2 0,0 0,0 0,-1 0,0-1,0 1,-2-1,1 1,-2-1,0-2,0 3</inkml:trace>
  <inkml:trace contextRef="#ctx0" brushRef="#br0" timeOffset="3084.785">1381 480,'15'4,"0"-1,-1-1,2 0,-1-1,0-1,0 0,0-1,0 0,0-2,0 0,11-3,-19 3,0 1,0-1,0 0,-1-1,1 1,-1-1,0-1,0 1,0-1,-1 0,0 0,1-1,-2 1,1-1,-1 0,0-1,0 1,-1-1,0 1,0-1,0 0,-1 0,0 0,0-6,0 6,0 0,0 0,-1 0,0 0,-1 0,0 0,0 0,0 0,-1 0,0 0,0 0,-1 0,0 0,0 1,-1-1,0 0,0 1,0 0,-1 0,0 0,0 0,0 1,-1-1,0 1,0 0,0 0,-1 1,1 0,-5-3,0 2,0 1,0-1,0 2,0-1,-1 2,1-1,-1 1,0 1,0 0,0 0,0 1,1 1,-1 0,0 0,0 1,0 0,1 1,0 0,-1 1,1 0,0 0,1 1,-1 1,1 0,-1 1,0 1,0 0,1 0,0 1,0 1,1 0,1 0,-1 0,2 1,-1 0,2 1,-1-1,2 1,-1 0,2 0,-1 0,2 1,0-1,0 1,1 0,1-1,0 1,0 0,1-1,1 1,1 0,-1-1,2 0,0 0,0 0,1 0,1-1,-1 1,2-1,0-1,1 1,4-1,1-1,0 0,1-1,0-1,0 0,0 0,1-2,0 0,0-1,0 0,1-1,0-1,-1 0,1-1,0-1,-1-1,1 0,0-1,-1 0,2-2,-1 2,-1 0,1-2,-1 0,0 0,0-1,-1-1,1-1,-1 0,6-4,-2-2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3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28,'0'1064,"0"-1052</inkml:trace>
  <inkml:trace contextRef="#ctx0" brushRef="#br0" timeOffset="268.384">0 649,'48'0,"45"-10,16-2,-1-5,-10 1,-11-2,-16-3,-10 3,-11-1,-9 3,-7 0,-4 2,-2-2,-7-2,-1 2,-5 3</inkml:trace>
  <inkml:trace contextRef="#ctx0" brushRef="#br0" timeOffset="685.019">1185 0,'0'2,"-20"239,11 0,11 23,-1-234,2 0,0-1,3 1,0-1,2 0,1-1,1 0,6 11,-14-36,-1 0,0 0,1 0,0 0,0 0,0-1,0 1,0 0,1-1,-1 0,1 0,-1 1,1-2,0 1,0 0,0 0,0-1,0 0,0 0,0 0,1 0,-1 0,0 0,1-1,-1 0,0 1,1-1,-1 0,0-1,1 1,-1-1,0 1,1-1,-1 0,0 0,0-1,0 1,0-1,0 1,0-1,0 0,-1 0,1 0,0-1,-1 1,0 0,0-1,1 0,111-155,-101 140,2 0,0 2,1-1,0 2,1 0,1 1,1 1,0 1,19-9,-37 20,0 1,0-1,0 1,1-1,-1 1,0 0,0 0,0-1,0 1,0 0,1 0,-1 0,0 0,0 1,0-1,0 0,1 0,-1 1,0-1,0 1,0-1,0 1,0-1,0 1,0-1,0 1,0 0,0 0,-1 0,1-1,0 1,0 0,-1 0,1 0,0 0,-1 0,1 0,-1 0,0 0,1 1,-1-1,0 0,1 0,-1 0,0 1,4 59,-4-53,-2 23,1-23,0-1,0 1,0 0,1-1,1 1,-1 0,1-1,0 1,1-1,0 1,0-1,1 0,0 0,0 0,3 5,29 3,-15-17</inkml:trace>
  <inkml:trace contextRef="#ctx0" brushRef="#br0" timeOffset="1312.026">2258 649,'-12'9,"-21"14,1 1,1 2,1 1,1 1,2 1,1 2,0 3,3 24,22-56,1-1,0 0,0 0,0 1,-1-1,1 0,1 1,-1-1,0 0,0 0,0 1,1-1,-1 0,0 0,1 1,-1-1,1 0,0 0,-1 0,1 0,0 0,0 0,0 0,-1 0,1 0,0 0,0 0,0 0,1-1,-1 1,0 0,0-1,0 1,0-1,1 0,-1 1,0-1,0 0,1 1,-1-1,0 0,1 0,0 0,11-2,1 0,-1-1,0-1,0 0,0 0,-1-1,0-1,0 0,0-1,6-4,5-3,192-133,-214 146,0 0,-1 0,1 0,0 0,0 0,0 0,0 0,0 1,0-1,0 0,0 1,0-1,0 1,0-1,0 1,0-1,0 1,1 0,-1 0,0-1,0 1,0 0,1 0,-1 0,0 0,0 1,0-1,1 0,-1 0,0 1,0-1,0 1,0-1,0 1,0-1,0 1,0 0,0-1,0 1,0 0,0 0,0 0,0 0,-1 0,1 0,0 0,-1 0,1 0,-1 0,1 1,13 56,-13-50,-1-1,1 1,1 0,-1 0,1 0,1-1,-1 1,1-1,1 1,-1-1,1 0,1-1,-1 1,1-1,0 1,1-2,-1 1,1 0,0-1,1 0,-1-1,1 1,7 2,-4-3,1-1,0 0,0-1,0 0,0 0,1-1,-1-1,0 0,1-1,-1 0,0 0,0-1,0-1,0 0,0-1,-1 1,1-2,-1 0,0 0,7-6,11-6,0-1,-1-1,0-2,-2-1,-1-1,0-1,-2-1,-1-1,-1 0,-1-2,-2 0,0-1,-2-1,-2-1,8-24,-5 5,-1-1,-4 0,-1-1,-3 0,-2 0,-1-50,-30 13,25 87,1 0,-1 0,0 0,-1 1,1-1,0 0,0 0,-1 0,1 1,-1-1,0 1,1-1,-1 1,0 0,0 0,0 0,0 0,0 0,0 0,0 0,0 1,0-1,0 1,0-1,-1 1,1 0,0 0,0 0,0 0,-1 0,1 0,0 1,0-1,0 1,0 0,0-1,0 1,0 0,-1 1,-5 6,0 0,0 0,1 1,1 0,0 0,0 0,0 1,1 0,1 0,0 1,0-1,1 1,0 0,1 0,0 0,1 4,-1-8,-5 56,4 1,1-1,4 1,3-1,2 0,3-1,2 1,4-2,2 0,10 18,-28-78,55 142,-59-136,-10-22,4 2</inkml:trace>
  <inkml:trace contextRef="#ctx0" brushRef="#br0" timeOffset="1548.04">2597 367,'43'5,"33"1,14 0,6-6,-4-3,-8-1,-9 1,-7 0,-6 1,-4 0,-1 2,-7-1,-7 1,-5 0,-5 1,-8-1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1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41,'-22'-9,"0"2,-1 0,0 2,0 0,0 2,-1 0,1 2,-1 0,1 2,-1 0,1 2,-5 2,25-5,-1 1,1 0,0 0,0 0,0 1,-1-1,1 1,1 0,-1 0,0 0,0 0,1 0,-1 0,1 1,0-1,0 1,0 0,0 0,0 0,0 0,1 0,-1 0,1 0,0 0,0 1,0-1,1 0,-1 1,1-1,0 0,-1 1,2-1,-1 1,0-1,1 0,-1 1,1-1,0 0,0 1,1-1,0 2,5 6,1 0,1-1,0 0,0 0,1-1,0 0,0 0,1-2,0 1,1-1,0-1,0 0,0 0,1-2,-1 1,12 1,-14-3,0 1,0 0,0 1,-1 0,0 0,0 1,0 0,-1 1,1-1,-2 2,1-1,-1 1,0 0,-1 1,0 0,0 0,-1 0,0 0,0 1,-1 0,-1 0,0 0,0 1,-3-8,0 1,0-1,0 1,-1 0,0-1,1 1,-1-1,0 1,-1-1,1 0,-1 1,1-1,-1 0,0 0,0 0,-1 0,1-1,0 1,-1 0,0-1,1 0,-1 1,0-1,0-1,-1 1,1 0,0-1,0 1,-1-1,-104 28,-93-27,199-1,0-1,-1 1,1-1,0 0,0 0,-1 0,1 0,0 0,0-1,0 1,-1 0,1-1,0 0,0 0,0 1,0-1,0 0,0-1,0 1,0 0,0-1,1 1,-1-1,1 1,-1-1,1 0,-1 1,1-1,0 0,0 0,0 0,0 0,0 0,0 0,1 0,-1-1,1 1,-1 0,1 0,0-1,0 1,0 0,0 0,0 0,0-1,1 1,8-9</inkml:trace>
  <inkml:trace contextRef="#ctx0" brushRef="#br0" timeOffset="533.555">1224 125,'-17'-6,"1"1,-1 0,0 1,0 1,0 1,0 0,0 1,-1 1,1 1,-15 2,18-1,0-1,1 2,-1 0,0 1,1 0,-1 1,1 0,1 1,-1 1,1 0,0 0,0 1,1 1,0 0,1 0,0 1,1 1,-1 0,2 0,0 0,0 1,1 1,1-1,0 1,0 0,1 0,1 1,1-1,-1 1,2 0,0 0,1 0,0 13,1-22,0-1,1 1,-1 0,1 0,0 0,0-1,0 1,0-1,1 1,0-1,0 1,0-1,1 0,0 0,-1 0,1 0,1 0,-1-1,0 1,1-1,0 0,-1 0,1-1,1 1,-1-1,0 1,1-1,-1-1,1 1,-1-1,1 1,0-1,-1-1,1 1,1-1,10-3,0-1,0-1,0-1,0 0,-1-1,0 0,0-2,-1 0,0 0,-1-1,0-1,0 0,-1-1,-1 0,0-1,0 0,5-11,48-46,-53 59,-1-1,1 1,-1 1,2 0,-1 0,1 1,1 0,0 1,0 1,0 0,1 1,10-3,-22 8,-1 1,1 0,0-1,0 1,0 0,0 0,0 0,0 1,0-1,0 0,0 1,0-1,0 1,-1 0,1-1,0 1,0 0,-1 0,1 0,0 0,-1 1,1-1,-1 0,0 1,1-1,-1 1,0-1,0 1,0-1,0 1,0 0,0 0,0 0,-1-1,1 1,-1 0,1 0,-1 1,5 81,-6-74,-1 34,0-26,1 0,1 0,0 0,2 0,0 0,1-1,1 6,2-5</inkml:trace>
  <inkml:trace contextRef="#ctx0" brushRef="#br0" timeOffset="1051.303">1789 153,'-9'14,"0"1,1 0,1 0,0 1,1 0,1 0,0 0,1 1,1 0,1 0,0 0,1 11,2-23,1 0,1 1,-1-1,0-1,1 1,0 0,0 0,1-1,-1 0,1 0,0 0,0 0,1 0,-1-1,1 0,-1 0,1 0,0-1,0 1,0-1,0 0,1-1,-1 1,1-1,-1 0,1 0,-1-1,1 0,-1 0,1 0,-1 0,1-1,-1 0,1 0,-1-1,0 1,1-1,-1 0,0-1,0 1,2-3,9-6,-1-1,0-1,0 0,-2-1,0 0,0-1,-2-1,0 0,7-13,-17 27,-1 0,1 0,0 0,0 0,0 0,0 0,0 0,0 1,0-1,1 0,-1 1,1-1,-1 1,1 0,-1-1,1 1,0 0,0 0,-1 0,1 0,0 0,0 0,0 1,0-1,0 1,0-1,0 1,0 0,1 0,-1 0,0 0,0 0,0 0,0 0,0 1,0-1,0 1,0 0,0 0,0-1,0 1,0 0,-1 0,1 1,0-1,-1 0,1 1,0-1,47 58,-44-50,0-1,1 0,0 0,0 0,1-1,-1 0,2 0,-1-1,1 0,0 0,1-1,-1 0,1-1,0 1,0-2,0 1,10 1,-11-4,0 0,0-1,0 0,0 0,0-1,0 0,0 0,-1-1,1 0,0-1,-1 1,1-1,-1-1,0 0,0 0,0 0,-1 0,0-1,1-1,-2 1,1-1,-1 0,1 0,-2 0,1-1,-1 1,0-1,0 0,0-4,13-23,-2-1,-1 0,-2-1,-2-1,2-16,-8 29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15,'1'-1,"1"-1,-1 1,0 0,0 0,0 0,0 0,1 0,-1 1,0-1,1 0,-1 0,1 1,-1-1,1 1,-1 0,1-1,-1 1,1 0,-1 0,1 0,0 0,-1 0,1 0,-1 0,1 1,-1-1,1 0,-1 1,1 0,-1-1,1 1,-1 0,1 0,9 1,115 5,-126-7,-1 0,1 0,-1 0,1 1,-1-1,1 0,0 0,-1 0,1 1,-1-1,1 0,0 0,-1 1,1-1,0 0,-1 1,1-1,0 1,-1-1,1 0,0 1,0-1,-1 1,1-1,0 1,0-1,0 0,0 1,0-1,0 1,0-1,0 1,0-1,0 1,0-1,0 1,0-1,0 1,0-1,0 1,0-1,1 0,-1 1,0-1,0 1,1-1,-1 0,0 1,0-1,1 1,-1-1,1 0,-1 0,0 1,1-1,-1 0,0 0,1 1,-1-1,1 0,-1 0,1 0,-1 0,1 1,-39 19,-213 73,53-15,182-73,1 1,0 0,0 1,0 0,1 1,0 1,0 0,1 1,0 1,0 1,11-10,-1 0,1 0,0 1,1-1,-1 0,0 1,1-1,-1 1,1 0,0-1,0 1,0 0,0 0,1 0,-1 0,1 0,0 0,-1 0,1-1,0 1,1 0,-1 0,1 0,-1 0,1 0,0 0,0 0,0-1,0 1,1 0,-1-1,1 1,-1-1,1 1,0-1,0 0,0 0,0 0,1 0,-1 0,0 0,1-1,-1 1,1-1,0 0,-1 1,1-1,0-1,0 1,1 0,294 10,-151 20,-145-30,1 0,-1 1,0-1,1 1,-1-1,0 1,0 0,0 0,0 0,0 0,-1 0,1 0,0 1,-1-1,0 0,1 1,-1 0,0-1,-1 1,1-1,0 1,-1 0,1 0,-1-1,0 1,0 0,0 0,0-1,0 1,-1 0,1 0,-1-1,0 1,0 1,-52 80,13-53,-1-1,-2-2,0-2,-38 15,19-8,-33 12,-73 46,166-90,0 0,0 0,0 0,0 0,1 0,-1 1,0-1,1 0,-1 1,1-1,-1 1,1-1,0 1,-1 0,1 0,0 0,0-1,0 1,1 0,-1 0,0 0,1 0,-1 1,1-1,0 0,0 0,0 0,0 0,0 0,0 0,0 0,1 1,-1-1,1 0,0 0,-1 0,1 0,0-1,0 1,0 0,0 0,1 0,-1-1,0 1,1-1,-1 1,8 5,0 0,1-1,-1 0,1 0,0-1,0 0,1-1,0 0,0-1,0 0,0-1,0 0,0-1,0 0,5-1,298-27,-130 0,-173 25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0 176,'189'-26,"189"23,-378 3,-1-1,1 1,0-1,-1 0,1 1,0-1,0 1,0-1,-1 0,1 1,0-1,0 1,0-1,0 0,0 1,0-1,0 0,0 1,0-1,0 1,1-1,-1 0,0 1,0-1,0 1,1-1,-1 0,0 1,1-1,-1 1,1-1,-1 1,0 0,1-1,-1 1,1-1,-1 1,1 0,-1-1,1 1,0 0,-1-1,1 1,-1 0,1 0,0 0,-1 0,1 0,-1 0,1-1,0 1,-1 0,1 1,0-1,-1 0,1 0,-1 0,1 0,0 0,-1 1,1-1,-156-108,137 92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9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30,'5'14,"0"0,-1 0,-1 1,0 0,-1-1,0 1,-1 0,-1 2,1 6,-1 20,-3 0,-1 0,-2-1,-2 1,-2-1,-1-1,-3 2,-35 157,25-89,24-110,-1 1,1 0,0-1,-1 1,1 0,0 0,0-1,0 1,1 0,-1-1,0 1,1 0,-1-1,1 1,-1 0,1-1,0 1,-1-1,1 1,0-1,0 1,0-1,1 0,-1 1,0-1,0 0,1 0,-1 0,0 0,1 0,-1 0,1 0,0-1,-1 1,1-1,0 1,-1-1,1 1,0-1,-1 0,1 0,0 0,0 0,-1 0,1 0,0 0,-1-1,1 1,0 0,-1-1,1 0,0 1,-1-1,1 0,-1 0,1 0,-1 0,0 0,1 0,-1 0,0 0,0-1,0 1,0 0,1-1,33-42,-22 21</inkml:trace>
  <inkml:trace contextRef="#ctx0" brushRef="#br0" timeOffset="344.757">50 59,'89'-23,"196"-12,-35 37,-248-3,0 1,0-1,0 1,0 0,1 0,-1 0,0 0,0 0,0 0,0 1,0-1,0 1,0-1,1 1,-1 0,-1-1,1 1,0 0,0 1,0-1,0 0,-1 0,1 1,-1-1,1 1,-1 0,1-1,-1 1,0 0,0 0,0-1,0 1,0 0,0 0,-1 0,1 0,-1 1,1-1,-1 0,0 0,1 0,-1 0,0 0,-1 0,1 1,0-1,-1 0,1 1,-24 25,9-17</inkml:trace>
  <inkml:trace contextRef="#ctx0" brushRef="#br0" timeOffset="614.128">21 425,'24'5,"32"1,11 0,4-1,-5-1,-10-2,-9-1,-7 0,-7-1,-3-1,-3-4,0-1,-1-1,1 2,-5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20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814 152,'0'0,"-1"-1,1 1,-1 0,1 0,0-1,-1 1,1 0,-1-1,1 1,-1 0,1-1,0 1,-1-1,1 1,0-1,0 1,-1-1,1 1,0-1,0 1,0-1,-1 1,1-1,0 1,0-1,0 1,0-1,0 1,0-1,0 0,0 1,0-1,1 1,-1-1,0 1,0-1,0 1,1-1,-1 1,0-1,0 1,1-1,-1 1,0 0,1-1,-1 1,1 0,-1-1,0 1,1 0,-1-1,1 1,-1 0,1 0,0-1,-54-3,7 10,1 1,-1 3,2 1,-32 13,-86 21,130-39,-82 28,113-34,0 1,0-1,0 1,0 0,0-1,1 1,-1 0,0 0,0-1,1 1,-1 0,1 0,-1 0,1 0,-1 0,1 0,0 0,-1 0,1 0,0 0,0 0,0 0,-1 0,1 0,0 0,0 0,1 0,-1 0,0 0,0 0,0 0,1 0,-1 0,1 0,-1 0,1 0,-1 0,1 0,-1 0,1 0,0-1,-1 1,1 0,0 0,0-1,0 1,0 0,46 27,139-1,168-12,-348-15,49 8,-54-8,0 0,0 1,-1-1,1 1,0-1,0 1,-1-1,1 1,0-1,-1 1,1-1,-1 1,1 0,-1 0,1-1,-1 1,1 0,-1 0,0-1,1 1,-1 0,0 0,0 0,0 0,0 0,0-1,0 1,0 0,0 0,0 0,0 0,0 0,0-1,0 1,-1 0,1 0,0 0,-1-1,1 1,-1 0,1 0,-1-1,1 1,-1 0,1-1,-1 1,0 0,1-1,-1 1,0-1,1 1,-1-1,0 0,0 1,0-1,1 0,-1 1,0-1,0 0,0 0,0 0,-29 20,-1-1,0-2,-1-1,-1-1,-21 5,-14 7,-33 16,1 3,3 5,-59 43,149-91,0 1,0-1,1 1,0 1,0-1,0 1,0 0,1 0,0 1,0-1,0 1,1 1,0-1,0 0,1 1,-1 0,1 0,1 0,-1 0,1 0,1 1,-1-1,1 1,1-1,-1 1,1-1,0 1,1-1,0 1,1 2,2-4,1-1,-1 1,1-1,0 0,1-1,-1 1,1-1,0 0,0 0,0-1,1 0,-1 0,1-1,0 1,0-1,0-1,0 1,0-1,0-1,0 1,0-1,0 0,0-1,0 0,4-1,379-75,-364 74</inkml:trace>
  <inkml:trace contextRef="#ctx0" brushRef="#br0" timeOffset="795.561">955 1055,'18'-49,"3"1,1 1,2 1,2 0,3 3,1 0,2 2,2 1,1 1,35-28,-30 34,-31 24,1 1,0-1,0 2,1 0,0 0,0 0,0 2,9-4,-18 9,-1-1,1 1,0-1,-1 1,1 0,0 0,-1 0,1 0,0 0,0 0,-1 0,1 1,0-1,-1 1,1-1,0 1,-1-1,1 1,-1 0,1 0,-1 0,0 0,1 0,-1 0,0 0,0 0,1 1,-1-1,0 0,0 1,-1-1,1 1,0-1,0 1,-1 0,1-1,-1 1,1-1,-1 1,0 0,1 1,3 78,-4-71,-3 166,2-174,1 1,0 0,0-1,0 1,0 0,1-1,-1 1,1 0,-1-1,1 1,0-1,0 1,0-1,0 1,1-1,-1 0,1 0,-1 1,1-1,0 0,0 0,0-1,0 1,0 0,0-1,0 1,1-1,-1 0,1 0,-1 0,1 0,-1 0,1 0,-1-1,1 1,0-1,-1 0,1 1,0-1,-1-1,1 1,0 0,-1-1,1 1,0-1,-1 0,1 0,0 0,68-76,-47 44,132-150,-47 64,-109 118,0 1,0-1,0 1,1-1,-1 1,0-1,0 1,1-1,-1 1,0 0,1-1,-1 1,1 0,-1-1,0 1,1 0,-1-1,1 1,-1 0,1-1,-1 1,1 0,-1 0,1 0,-1 0,1 0,-1 0,1-1,-1 1,1 0,-1 0,1 1,-1-1,1 0,0 0,-1 0,1 0,-1 0,1 0,-1 1,1-1,-1 0,0 0,1 1,-1-1,1 0,-1 1,0-1,1 1,-1-1,0 0,1 1,-1-1,0 1,1-1,-1 1,0-1,0 1,0-1,1 1,-1-1,0 1,0-1,0 1,0-1,0 1,0-1,0 1,0-1,0 1,-8 45,6-36,-37 219,57-60,-1-84,-10-79</inkml:trace>
  <inkml:trace contextRef="#ctx0" brushRef="#br0" timeOffset="1028.246">2282 999,'-5'19,"-1"6</inkml:trace>
  <inkml:trace contextRef="#ctx0" brushRef="#br0" timeOffset="1193.539">2366 378,'0'10,"0"12,0 3</inkml:trace>
  <inkml:trace contextRef="#ctx0" brushRef="#br0" timeOffset="1711.347">2649 858,'0'163,"30"-307,-15 93,-5 14,1 1,1 0,2 1,1 1,2 0,2 1,1 1,9-11,-26 38,0 1,1-1,-1 0,1 1,0 0,0 0,1 0,-1 0,1 1,-1-1,1 1,0 0,1 1,-1-1,0 1,1 0,-1 1,1-1,0 1,-1 0,1 0,5 1,-8 2,1 1,-1 0,0 0,0 0,-1 1,1-1,-1 0,0 1,0 0,0 0,0-1,0 1,-1 0,0 0,0 0,0 1,0-1,-1 0,1 0,-1 0,0 1,-1-1,1 0,-1 0,0 1,1 0,0 17,-1-17,1 1,-1-1,1 1,1-1,-1 0,1 1,0-1,0 0,0 1,1-1,0 0,0 0,0 0,1 1,9 7</inkml:trace>
  <inkml:trace contextRef="#ctx0" brushRef="#br0" timeOffset="2250.175">2846 152,'41'10,"0"-2,1-2,-1-1,1-2,0-2,31-4,-26 2,-48 1,1-1,-1 1,0-1,1 1,-1-1,1 1,-1-1,0 0,1 1,0-1,-1 0,1 1,-1-1,1 0,0 0,-1 1,1-1,0 0,0 0,0 0,0 1,0-1,0 0,0 0,0 0,0 1,0-1,0 0,0 0,0 0,1 1,-1-1,0 0,1 0,-1 1,0-1,1 0,-1 1,1-1,-1 0,1 1,0-1,-1 1,1-1,-1 1,1-1,0 1,0-1,-1 1,1 0,0-1,0 1,-1 0,1 0,0 0,0-1,0 1,-1 0,1 0,0 0,0 0,-27-21,18 16,1 0,0-1,0 1,0-1,1-1,0 1,0-1,1 0,0-1,0 1,0-1,1 0,1 0,-3-5,4-6</inkml:trace>
  <inkml:trace contextRef="#ctx0" brushRef="#br0" timeOffset="2912.936">3241 914,'-4'2,"0"0,-1 0,1 1,0-1,1 1,-1 0,0 0,1 0,-1 0,1 1,0-1,0 1,1 0,-1 0,1 0,-2 4,2-5,-4 5,0 1,1 0,-1 0,2 0,-1 1,2 0,-1 0,1 0,1 0,-1 0,2 1,0-1,0 1,0-1,2 1,-1-1,1 1,1-1,0 0,1 4,-2-12,1 1,0-1,-1 1,1-1,0 0,0 0,0 0,0 0,1 0,-1 0,1 0,-1-1,1 1,-1-1,1 0,0 1,0-1,-1-1,1 1,0 0,0-1,0 1,0-1,0 0,0 0,0 0,0-1,0 1,0-1,0 1,0-1,-1 0,1 0,0 0,0 0,-1-1,1 1,-1-1,1 0,-1 0,0 1,0-1,1-1,-1 1,-1 0,1-1,1-1,6-13</inkml:trace>
  <inkml:trace contextRef="#ctx0" brushRef="#br0" timeOffset="3367.221">3439 604,'-4'0,"-3"0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1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 0,1-1,0 1,0-1,0 1,0-1,0 0,0 0,0 0,0 0,0 0,0 0,0 0,1-1,-1 1,0-1,1 0,-1 1,0-1,1 0,-1-1,1 1,0 0,196 3,-1-31,-142 27,-32 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1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0,'24'5,"17"1,8 0,-2-1,-2-2,-5-1,-4 0,-4-2,-7-5,-3-1,0 0,-4 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3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11 719,'-4'-22,"1"0,1 1,1-1,1 0,0 0,2 0,1 0,1 0,0 1,2 0,0 0,2 0,0 1,1 0,1 0,1 1,7-8,0-3,2 1,1 1,1 0,1 2,1 1,2 1,0 1,1 1,2 1,0 2,12-6,-38 23,-1 1,1-1,-1 0,1 1,-1 0,1 0,0 0,0 0,-1 0,1 0,0 1,0 0,0-1,0 1,0 0,0 0,-1 1,1-1,0 0,0 1,0 0,0 0,-1 0,1 0,0 0,-1 0,1 1,-1-1,1 1,-1 0,0 0,0 0,1 0,-1 0,-1 0,1 0,0 1,-1-1,1 1,-1-1,1 1,-1 0,0-1,0 3,2 6,0 0,-1 1,0-1,-1 1,0 0,-1-1,0 1,-1 0,0 0,-1-1,0 1,-3 8,-7 51,6 52,6-122,0 0,0-1,1 1,-1 0,0 0,0 0,1-1,-1 1,1 0,-1 0,1-1,-1 1,1 0,-1-1,1 1,0-1,-1 1,1-1,0 1,0-1,-1 1,1-1,0 0,0 1,0-1,-1 0,1 0,0 1,0-1,0 0,0 0,0 0,-1 0,1 0,0 0,0 0,0-1,0 1,-1 0,1 0,0-1,0 1,0 0,-1-1,1 1,0-1,0 1,-1-1,1 0,-1 1,1-1,0 1,-1-1,1 0,-1 0,1 1,-1-1,0 0,40-41,-39 41,259-273,-151 177,-109 96,1 1,-1-1,1 0,-1 1,1-1,-1 1,1-1,-1 0,1 1,-1-1,1 1,0-1,-1 1,1 0,0-1,0 1,-1 0,1-1,0 1,0 0,-1 0,1 0,0 0,0 0,0 0,-1 0,1 0,0 0,0 0,-1 0,1 0,0 0,0 1,0-1,-1 0,1 1,0-1,-1 0,1 1,0-1,-1 1,1-1,-1 1,1-1,0 1,-1 0,1-1,-1 1,0 0,1-1,-1 1,0 0,1-1,-1 1,0 0,0 0,1-1,-1 1,0 0,0 0,0 0,0 0,-4 52,4-53,-2 12,-3 9,1 0,2 0,0 1,1-1,1 1,1-1,2 14,3-5,-2-1,2-1,0 0,2-1,1 0,1 0,1 0,4 3,-5-16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3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 1,'-57'15,"1"2,1 3,1 2,-52 29,94-44,1 1,-1 0,1 1,1 0,-1 0,2 1,-1 0,2 1,-6 7,10-13,1 1,0-1,0 0,0 1,1-1,0 1,0 0,0 0,1 0,0 0,0 0,0 0,1 0,0 0,0 0,0 0,1 0,0 0,0 0,1 0,0 0,1 5,-1-8,0 1,-1-1,1 1,1-1,-1 0,0 0,1 0,-1 0,1 0,0 0,0-1,0 1,0-1,1 0,-1 0,1 0,-1-1,1 1,0-1,-1 0,1 0,0 0,0 0,0-1,0 0,-1 1,1-1,4-1,2 0,0-1,0-1,0 1,0-1,0-1,0 0,-1 0,1-1,-1-1,3-1,17-16,0 0,-1-2,-2-1,0-2,-1-2,35-35,45-44,-105 109,1-1,0 1,0-1,-1 1,1-1,0 1,0-1,0 1,-1 0,1-1,0 1,0 0,0 0,0 0,0 0,0-1,0 1,-1 1,1-1,0 0,0 0,0 0,0 0,0 1,0-1,-1 0,1 1,0-1,0 0,0 1,-1-1,1 1,0 0,0-1,-1 1,1 0,-1-1,1 1,-1 0,1-1,-1 1,1 0,-1 0,1 0,-1 0,0-1,0 1,1 0,-1 0,0 0,0 0,0 0,0 0,0 0,0 0,4 60,-4-55,-1 8,1 1,1-1,1 0,0 1,1-1,0 0,1 0,0-1,2 1,-1-1,2 0,-1 0,2-1,0 0,0 0,1-1,1 0,-1 0,2-1,0-1,0 0,0 0,1-1,1 0,0-1,-8-5,0-1,1 1,-1-1,0-1,1 1,0-1,-1 1,1-1,-1-1,1 1,-1-1,1 0,-1-1,0 1,1-1,-1 0,0 0,0-1,0 1,-1-1,4-2,10-7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4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0 238,'6'-4,"0"1,0 0,0 0,1 1,-1-1,0 2,1-1,-1 1,1 0,0 0,0 1,-1-1,1 2,7-2,423-2,-240 3,-197 0,1 1,-1-1,1 0,0 0,-1 1,1-1,-1 0,1 0,0 0,-1 1,1-1,0 0,-1 0,1 0,0 0,-1 0,1 0,0-1,-1 1,1 0,0 0,-1 0,1-1,0 1,-1 0,1-1,-1 1,1 0,-1-1,1 1,-1-1,1 1,-1-1,1 1,-1-1,1 1,-1-1,0 1,1-1,-1 0,0 1,0-1,1 1,-1-1,0 0,0 1,0-1,0 0,0 1,0-1,0 0,0 1,0-1,0 0,0 0,-27-29,26 29,-134-120,114 99,2 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4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1,'48'5,"40"1,14 1,0-2,-9-2,-9-1,-10 0,-13-2,-12 0,-9 0,-7 0,-4-1,-3 1,-5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12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0 367,'103'-14,"0"3,1 6,87 6,-101 0,47-26,-152 26,3 5</inkml:trace>
  <inkml:trace contextRef="#ctx0" brushRef="#br0" timeOffset="294.835">0 621,'29'0,"23"0,9 0,2-4,-3-3,-9 1,-2 2,-5 0,-5 2,-5 1,-3 0,-2 1,-1 1,-1-1,-4 5,-2 1,-4 0</inkml:trace>
  <inkml:trace contextRef="#ctx0" brushRef="#br0" timeOffset="1046.078">564 1,'105'94,"-70"-64,1-1,1-2,2-2,21 11,98 67,-156-101,1-1,-1 0,1 0,-1 0,1 0,-1 0,0 0,0 1,0-1,0 1,0 0,0-1,0 1,0 0,-1 0,1 0,-1 0,1 1,-1-1,0 0,0 1,0-1,0 0,0 1,0-1,-1 1,1 0,-1-1,0 1,0-1,0 1,0-1,0 1,-1 0,1-1,-1 1,1-1,-1 1,0-1,0 0,0 1,-1-1,1 0,0 0,-2 2,-166 102,-81 52,70-22,171-128,2-4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17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52,'-7'-6,"1"1,0 0,-1 0,0 1,0 0,-1 0,1 1,-1 0,0 0,1 0,-1 1,0 1,-1-1,1 1,0 1,0-1,0 1,-1 1,1-1,0 2,0-1,-4 2,-10 3,0 0,0 2,1 1,0 0,1 1,0 2,-10 7,20-12,0 1,1-1,0 2,1-1,-1 1,2 0,-1 1,2 0,-1 0,1 0,1 1,-1 0,2 0,0 1,0-1,1 1,1-1,-1 1,2 0,0 0,0 0,1 0,1 0,0 0,1 0,0 0,0 0,2 0,-1-1,3 4,0 1,1 0,1 0,0-1,1-1,0 1,2-1,-1-1,2 0,0-1,0 0,5 3,-9-8,1-1,-1 0,1-1,0 1,1-2,-1 1,1-2,0 1,0-1,0 0,0-1,1-1,-1 1,1-2,-1 1,6-2,3 0,1-1,-1-1,0-1,0-1,0 0,0-2,-1 0,0-1,0 0,9-8,-9 6</inkml:trace>
  <inkml:trace contextRef="#ctx0" brushRef="#br0" timeOffset="495.965">1271 137,'-17'-2,"1"0,-1 2,0-1,0 2,0 1,1 0,-1 0,1 2,-11 3,24-6,-13 5,0 0,1 1,0 1,0 0,1 1,0 1,0 0,1 0,0 2,1 0,1 0,0 1,0 0,2 1,-1 0,2 1,0-1,0 2,2-1,0 1,1 0,0 0,1 1,0 8,2-21,1 0,1 1,-1-1,0 0,1 0,0 1,0-1,0 0,1 0,-1 1,1-1,0 0,0 0,0 0,1 0,-1 0,1 0,0 0,1-1,-1 1,0-1,1 1,0-1,0 0,0 0,0 0,0 0,1-1,-1 1,1-1,-1 0,1 0,0 0,0-1,0 1,0-1,3 1,10-2,0-1,0-1,-1 0,1-1,-1-1,1-1,-1 0,0-1,-1-1,0 0,0-1,0 0,-1-2,0 1,-1-2,0 0,-1 0,0-1,5-8,163-181,-180 200,0 0,1 0,-1-1,1 1,-1 0,1 0,0 0,-1 0,1 0,0 0,0 0,0 0,-1 0,1 0,0 1,0-1,1 0,-1 1,0-1,0 0,0 1,0 0,0-1,1 1,-1 0,0-1,0 1,1 0,-1 0,0 0,0 0,1 0,-1 0,0 0,0 1,1-1,-1 0,0 1,0-1,0 1,0-1,1 1,-1 0,0-1,0 1,0 0,0 0,-1 0,1 0,0 0,0 0,0 0,-1 0,1 0,0 0,-1 0,1 0,-1 1,-13 76,7-51</inkml:trace>
  <inkml:trace contextRef="#ctx0" brushRef="#br0" timeOffset="997.69">1553 560,'173'-212,"-57"40,-116 172,1 1,-1-1,0 1,0-1,0 1,0-1,0 0,1 1,-1-1,0 1,0-1,1 0,-1 1,0-1,1 0,-1 1,0-1,1 0,-1 0,0 1,1-1,-1 0,1 0,-1 0,0 1,1-1,-1 0,1 0,-1 0,1 0,-1 0,1 0,-1 0,0 0,1 0,-1 0,1 0,-1 0,1 0,-1-1,0 1,1 0,-1 0,1 0,-1-1,0 1,1 0,-1 0,1-1,-1 1,0 0,0-1,1 1,-1 0,0-1,0 1,1 0,-1-1,0 1,0-1,0 1,1-1,-1 1,0 0,0-1,0 1,0-1,0 1,0-1,0 0,3 38,-3-32,-2 49,0-41,0 0,1 0,1 0,1 0,0 0,0 0,1 0,1-1,0 1,0 0,2-1,3 8,-3-16,0 0,0 0,0-1,1 0,0 0,-1 0,1 0,0-1,0 0,0-1,0 1,1-1,-1 0,0-1,1 1,-1-1,0 0,1-1,-1 0,0 0,0 0,1-1,-1 0,0 0,-1 0,1-1,0 0,-1 0,1 0,-1-1,0 0,0 0,1-1,20-21,0-2,-2-1,0 0,-3-2,0-1,-2 0,2-8,-13 26,-1-1,0 0,0 0,-2 0,0-1,-1 0,0 0,-1-3,-1-5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1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329 114,'-16'5,"1"2,0 0,0 1,1 0,0 1,1 0,0 2,0-1,-5 8,8-9,-7 4,2 1,0 0,1 2,0 0,1 0,1 1,0 0,2 1,0 1,1 0,0 0,2 0,0 1,-1 10,8-27,0 0,-1 1,1-1,0 1,1-1,-1 0,0 0,1 1,0-1,0 0,0 0,0 1,1-1,-1 0,1 0,-1-1,1 1,0 0,0 0,1-1,-1 0,0 1,1-1,0 0,-1 0,1 0,0 0,0-1,0 1,0-1,0 0,0 0,1 0,-1 0,0 0,0-1,1 0,-1 1,0-1,1 0,-1-1,1 1,-1 0,0-1,0 0,1 0,-1 0,2-1,18-6,0-1,0-1,-1-1,0-1,-1-1,0-1,-1-1,-1 0,0-2,-1 0,-1-1,10-13,-8 11,132-140,-148 156,-3 3,1-1,-1 1,1 0,-1-1,1 1,0-1,0 1,0 0,0 0,0-1,0 1,0 0,0 0,0 0,0 0,1 0,-1 0,0 0,1 1,-1-1,1 1,-1-1,1 0,-1 1,1 0,-1-1,1 1,-1 0,1 0,-1 0,1 0,0 0,-1 0,1 1,-1-1,1 0,-1 1,1-1,-1 1,0 0,1-1,-1 1,1 0,-1 0,0 0,0 0,36 132,-33-115,0 0,2-1,0 0,1-1,0 1,2-1,-1-1,3 1,-9-12,1 0,0 0,0 0,0-1,0 1,1-1,0 0,-1 0,1 0,0-1,0 1,1-1,-1 0,0 0,1 0,-1-1,1 0,0 0,-1 0,1 0,0-1,0 1,-1-1,1-1,0 1,0-1,0 1,-1-1,1-1,-1 1,1-1,1 0,15-9,-1-1</inkml:trace>
  <inkml:trace contextRef="#ctx0" brushRef="#br0" timeOffset="333.81">1429 1,'-50'18,"0"3,2 3,0 1,-31 23,77-47,-1-1,1 1,0 0,-1 0,1 1,0-1,0 0,0 1,0 0,0-1,0 1,0 0,0 0,1 0,-1 0,1 0,-1 0,1 1,0-1,0 0,0 1,0-1,0 1,1-1,-1 1,1-1,-1 1,1-1,0 1,0-1,0 1,1 0,-1-1,0 1,1-1,0 1,0-1,0 1,0-1,1 2,5 1,0 0,1-1,-1 1,1-2,0 1,1-1,-1 0,1-1,-1 0,1 0,2-1,53 17,-60-17,0 1,-1-1,1 1,0 0,-1 1,1-1,-1 0,0 1,0 0,0 0,0 0,0 0,-1 0,1 0,-1 1,0-1,0 1,0 0,0 0,-1-1,0 1,0 0,0 0,0 0,0 0,-1 1,0-1,0 0,0 0,0 0,-1 0,1 0,-1 0,0 0,0 0,-1 0,1 0,-1 0,-3 5,-1-1,1 0,-2 0,1 0,-1-1,0 0,-1-1,1 1,-1-1,-1-1,1 1,-1-1,0-1,-9 4,-18 11,31-15,0-1,-1 1,1-2,-1 1,0 0,0-1,0 0,0-1,0 1,0-1,-1 0,1-1,0 0,-2 0,-8-4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190 367,'10'-3,"10"-4,-30 14,-18 7,-55 41,82-54,0 1,0-1,0 1,1-1,-1 1,0-1,1 1,0-1,-1 1,1-1,0 1,0 0,-1-1,1 1,1-1,-1 1,0 0,0-1,1 1,-1-1,0 1,1 0,0-1,-1 1,1-1,0 0,0 1,0-1,0 0,0 1,0-1,0 0,0 0,0 0,1 0,-1 0,0 0,1 0,-1 0,1-1,-1 1,1-1,67 30,-68-30,36 10,-33-10,1 0,-1 0,1 0,-1 1,1 0,-1 0,1 0,-1 1,0-1,1 1,-1 0,0 0,0 1,0-1,-1 1,1 0,-1 0,1 0,-1 0,0 1,0-1,-1 1,1 0,-1 0,1 0,-1 0,-1 0,1 0,0 1,-1-1,0 0,0 1,0 0,-3 6,0-1,-1 0,0 0,-1 0,0 0,-1 0,0-1,0 1,-1-1,0-1,0 1,-1-1,0 0,-1 0,0-1,0 0,-1-1,1 0,-1 0,-1-1,1 0,-9 3,-23 19,-69 23,110-49,-1-1,0 1,1-1,-1 0,0 1,1-1,-1 0,0 1,1-1,-1 0,0 0,0 0,1 1,-1-1,0 0,0 0,1 0,-1 0,0 0,0-1,0 1,1 0,-1 0,0 0,1-1,-1 1,0 0,1-1,-1 1,0 0,1-1,-1 1,0-1,1 1,-1-1,1 0,-1 1,1-1,0 1,-1-1,1 0,-1 1,1-1,0 0,0 0,-1 1,1-1,0 0,0 0,0 1,0-1,0 0,0 0,0 1,0-1,0 0,0 0,0 1,1-1,-1 0,0 0,1 0,23-43,-8 25,-2 2</inkml:trace>
  <inkml:trace contextRef="#ctx0" brushRef="#br0" timeOffset="362.949">839 0,'1'67,"-13"200,-32 32,30-225,-2 68,23-114,-7-28,0-1,0 1,0 0,0-1,0 1,0 0,0-1,0 1,0 0,0-1,1 1,-1 0,0-1,0 1,0 0,0 0,0-1,1 1,-1 0,0-1,0 1,0 0,1 0,-1-1,0 1,0 0,1 0,-1 0,0 0,1-1,-1 1,0 0,0 0,1 0,-1 0,0 0,1 0,-1 0,0 0,1 0,-1 0,0 0,1 0,-1 0,0 0,1 0,-1 0,0 0,1 0,-1 0,0 0,1 1,-1-1,0 0,0 0,1 0,-1 1,0-1,0 0,1 0,-1 1,0-1,0 0,0 0,1 1,-1-1,4-14</inkml:trace>
  <inkml:trace contextRef="#ctx0" brushRef="#br0" timeOffset="595.507">586 451,'28'10,"39"3,18-1,-2-2,-5-8,-6-4,-10-1,-11-1,-10 0,-6 2,-5 0,-3 1,-1 1,-5-1</inkml:trace>
  <inkml:trace contextRef="#ctx0" brushRef="#br0" timeOffset="929.364">1234 621,'23'4,"0"0,0-2,0-1,0-1,0 0,0-2,0-1,0-1,0 0,-1-2,0-1,0-1,-1 0,18-11,-35 17,-1-1,0 1,0-1,0 0,-1 0,1 0,0 0,-1-1,0 1,0-1,0 1,0-1,-1 0,0 0,1 1,-1-1,0 0,-1 0,1 0,-1-1,0 1,0 0,0 0,0 0,-1 0,0 0,0 0,0 0,0 0,0 0,-1 1,0-1,0 0,0 1,0-1,0 1,-1 0,1 0,-1 0,0 0,0 0,0 1,0-1,-1 1,1 0,-1 0,1 0,-1 0,0 1,-2-2,-3 1,1-1,-1 1,1 1,-1 0,0 0,0 0,0 1,1 1,-1-1,0 1,0 1,1 0,-1 0,1 1,-1 0,1 0,0 1,0 0,1 0,-1 1,1 0,-1 0,-7 6,1 1,0 0,1 1,0 1,1 0,0 0,1 1,1 0,1 1,-2 4,7-13,0 1,0 0,0 0,1 1,1-1,-1 1,1 0,1-1,0 1,0 0,0 0,1 0,1 0,-1-1,1 1,1 0,0 0,0-1,1 1,0-1,0 0,1 1,0-2,0 1,1 0,0-1,1 0,-1 0,1-1,0 1,1-1,0 0,0-1,1 1,9 1,0 0,1-2,0 1,0-2,1-1,-1 0,1-1,-1-1,1-1,11-1,0 1</inkml:trace>
  <inkml:trace contextRef="#ctx0" brushRef="#br0" timeOffset="1382.506">1884 762,'-14'23,"28"-30,113-120,6-8,-133 134,1 0,-1 0,1 0,-1 0,1 0,-1 0,1 0,0 0,-1 0,1 0,0 1,0-1,-1 0,1 0,0 1,0-1,0 1,0-1,0 1,0-1,0 1,0-1,0 1,0 0,0 0,0 0,1-1,-1 1,0 0,0 0,0 1,0-1,0 0,0 0,0 0,0 1,0-1,0 0,0 1,0-1,0 1,0 0,0-1,0 1,0 0,0-1,0 1,-1 0,1 0,0 0,-1 0,1-1,0 1,-1 0,1 0,7 51,-9-48,0 0,1 0,0-1,-1 1,2 0,-1 0,0 0,1-1,-1 1,1 0,0-1,1 1,-1-1,0 1,1-1,0 1,0-1,0 0,0 0,0 0,1 0,-1 0,1-1,0 1,0-1,0 0,0 1,0-1,1-1,-1 1,0 0,1-1,0 0,-1 0,1 0,0 0,3 0,9-2,0-1,1 0,-1-2,-1 0,1 0,0-2,-1 0,0 0,2-3,53-19,-48 19,-21 7,1 1,0-1,0 1,0-1,0 1,0 0,1 0,-1 0,0 0,1 0,-1 0,0 1,1-1,-1 1,1 0,-1-1,1 1,-1 0,1 0,-1 1,0-1,1 1,-1-1,1 1,-1 0,0-1,1 1,-1 1,0-1,0 0,0 0,0 1,0-1,0 1,0 0,0-1,-1 1,1 0,0 1,7 81,-10-77,0-1,1 1,0 0,0-1,1 1,0 0,0-1,0 1,1-1,0 0,0 1,0-1,1 0,0 0,1 0,-1-1,1 1,2 1,9 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0,'-10'24,"-7"13,-2 5,-2-5,-2-4,3-3,0-6,3-2,0-6,3 0,3-8,9-5,10-8,7-8,2-1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455 110,'-7'-9,"0"0,-1 0,0 1,-1 0,0 1,0 0,0 0,-1 1,0 0,0 0,-1 1,1 1,-1 0,0 0,-1 1,1 1,0 0,-1 0,1 1,-1 0,1 1,-1 1,0 0,1 0,-1 1,1 0,0 1,-9 4,6 0,0 2,1-1,0 2,0 0,1 0,0 1,1 0,-1 2,9-9,-1 1,1-1,0 0,0 1,1 0,-1 0,1 0,0 0,1 0,-1 0,1 0,0 1,0-1,0 1,1-1,0 0,0 1,0-1,1 1,0-1,0 0,0 1,1-1,0 0,0 2,1-2,0 0,0-1,1 1,0-1,-1 1,2-1,-1 0,0 0,1-1,-1 1,1-1,0 0,0-1,1 1,-1-1,0 0,1 0,-1-1,1 1,0-1,0 0,-1-1,2 1,134-12,-110 1,0-1,-1-2,-1-1,0-1,0-2,-2-1,10-9,-35 25,0 1,0-1,0 1,0-1,0 1,0 0,0 0,1 0,-1 0,0 0,1 0,-1 0,1 1,-1-1,0 1,1 0,-1 0,1 0,-1 0,1 0,-1 1,1-1,-1 1,1-1,-1 1,0 0,1 0,-1 0,0 0,0 0,0 1,0-1,0 1,1 0,31 32,-27-26,0-1,0 1,1-1,-1-1,2 1,-1-1,1-1,0 0,0 0,2 0,10 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5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0 211,'15'56,"-2"0,-3 1,2 52,-20 3,8-113,0 1,0 0,0-1,0 1,0 0,-1 0,1-1,0 1,0 0,0 0,0-1,0 1,0 0,0 0,0-1,-1 1,1 0,0 0,0-1,0 1,-1 0,1 0,0 0,0 0,-1-1,1 1,0 0,0 0,-1 0,1 0,0 0,0 0,-1 0,1-1,0 1,0 0,-1 0,1 0,0 0,-1 0,1 0,0 1,0-1,-1 0,1 0,0 0,-1 0,1 0,-4-33,7-4,0-1,3 1,1 0,2 1,1-1,2 2,2 0,1 0,8-11,-14 24,2 1,0 0,1 1,1 1,1 0,0 0,14-12,-27 30,0 0,0 0,-1 0,1 0,0 0,0 0,0 0,0 0,0 0,1 0,-1 1,0-1,0 0,0 1,1-1,-1 1,0 0,0-1,1 1,-1 0,0 0,1 0,-1 0,1 0,-1 0,0 0,1 0,-1 0,0 1,0-1,1 1,-1-1,0 1,0-1,1 1,-1 0,0-1,0 1,0 0,0 0,0 0,0 0,0 0,0 0,-1 0,1 0,0 0,-1 1,1-1,0 0,16 68,7 52,-15-95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80,'-1'-2,"0"0,-1 0,1 0,-1 0,1 1,-1-1,0 1,0-1,0 1,0 0,0-1,0 1,0 0,0 0,0 1,0-1,-1 0,1 1,0-1,-1 1,1 0,0 0,-1 0,1 0,-2 0,1 0,-6-2,0 1,0 1,-1 0,1 0,0 0,0 1,0 1,-1-1,1 2,1-1,-1 1,0 1,1-1,-8 5,14-6,1-1,-1 0,1 1,0-1,-1 1,1-1,0 1,0 0,0 0,0-1,0 1,0 0,1 0,-1 0,1 0,-1 0,1 0,0 0,-1 0,1 0,0 0,0 0,1 0,-1 0,0 0,1 0,-1 0,1 0,0 0,-1 0,1-1,0 1,0 0,0 0,1-1,-1 1,0-1,1 1,56 61,-55-61,5 6,1-3,-1 1,0 1,0 0,-1 0,0 0,0 1,-1 0,0 0,0 1,-1-1,0 1,-1 0,0 1,0-1,-1 1,0 0,0 0,0 10,-3-16,-1-1,1 1,-1-1,1 1,-1 0,-1-1,1 0,0 1,-1-1,1 0,-1 1,0-1,0 0,-1-1,1 1,-1 0,1 0,-1-1,0 0,0 1,0-1,0 0,0-1,0 1,0 0,-1-1,1 0,-101 27,97-27,-7 3,0-2,0 0,0-1,0 0,-1-1,1-1,0 0,-10-2,24 2,1 1,-1 0,0 0,1 0,-1-1,0 1,1 0,-1 0,0-1,0 1,1 0,-1-1,0 1,0 0,1-1,-1 1,0 0,0-1,0 1,0 0,0-1,0 1,0-1,1 1,-1 0,0-1,0 1,0-1,-1 1,1 0,0-1,0 1,0-1,0 1,0 0,0-1,-1 1,1 0,0-1,0 1,0 0,-1-1,1 1,0 0,0 0,-1-1,1 1,0 0,-1 0,1-1,0 1,-1 0,1 0,0 0,-1 0,1-1,-1 1,1 0,14-4</inkml:trace>
  <inkml:trace contextRef="#ctx0" brushRef="#br0" timeOffset="715.904">1327 51,'-22'114,"18"-106,0-1,1 1,0 0,1 0,-1 1,1-1,1 0,0 1,0-1,1 1,0-1,0 1,1-1,0 1,0-1,1 1,0-1,1 0,0 0,0 0,0 0,1-1,0 1,1-1,0 0,5 6,-7-10,1-1,-1 1,1 0,0-1,0 0,0 0,0 0,0 0,0-1,0 0,0 1,1-2,-1 1,1 0,-1-1,0 0,1 0,-1 0,1 0,-1-1,0 0,1 0,-1 0,0 0,0-1,0 0,0 0,0 0,0 0,2-2,104-94,-94 81,204-241,-197 236,-9 41,-19 306,6-226,-13 195,8-273,4 0,-2-1,0 0,-1-1,-1 1,-1 0,-1-1,-1 0,0-1,-1 1,-1-1,-1-1,-1 0,0 0,-1-1,-1 0,0-1,-1-1,-7 6,-75 23,93-42,0 0,0 0,0-1,0 1,0-1,0 1,-1-1,1 0,0-1,0 1,0 0,0-1,-1 0,1 1,0-1,0-1,0 1,1 0,-1-1,0 1,0-1,1 0,-1 0,1 0,-1 0,1 0,0-1,0 1,0-1,0 1,0-2,1-5,-1-1,1 0,1 0,0 1,0-1,1 0,0 0,1 0,0 1,0-1,1 1,0-1,1 1,0 0,1 1,-1-1,2-1,-2 3,142-275,-128 250</inkml:trace>
  <inkml:trace contextRef="#ctx0" brushRef="#br0" timeOffset="18391.603">170 1321,'41'-11,"1"2,0 1,0 2,0 3,1 1,0 1,35 6,30 29,-108-34,1 0,-1 1,1-1,-1 0,1 0,-1 0,1 0,0 0,-1 1,1-1,-1 0,1 0,-1 0,1 0,-1 0,1-1,-1 1,1 0,-1 0,1 0,-1 0,1 0,-1-1,1 1,-1 0,1-1,-1 1,1 0,-1-1,1 1,-1 0,0-1,1 1,-1-1,0 1,1-1,-1 1,0 0,0-1,0 1,1-1,-1 0,0 1,0-1,0 1,0-1,0 1,0-1,0 1,0-1,0 1,0-1,0 1,0-1,0 0,-1 1,1-1,0 1,0-1,0 1,-1 0,1-1,-19-32,-145-122,155 145,5 4</inkml:trace>
  <inkml:trace contextRef="#ctx0" brushRef="#br0" timeOffset="18740.014">0 898,'24'5,"23"1,7 0,5-1,-3-2,-2-1,-4-1,-7 0,-6 4,-4 1,-3 0,-2-1,0-2,-1-1,0 4,0 1,-4-1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3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6830 256,'0'0</inkml:trace>
  <inkml:trace contextRef="#ctx0" brushRef="#br0" timeOffset="-216.129">6859 820,'0'38,"0"18,5-1,1-9</inkml:trace>
  <inkml:trace contextRef="#ctx0" brushRef="#br0" timeOffset="234.499">7113 1187,'-5'-29,"4"-28,1-10,1 2,5 7,2 9,4 12,0 8,3 9,-2 3,3 5,2-1,4 6,-2 5</inkml:trace>
  <inkml:trace contextRef="#ctx0" brushRef="#br0" timeOffset="502.445">7564 904,'42'-34,"-1"-3,-3-1,-1-2,-1-2,12-22,-25-11,-23 72,0 1,-1 0,1 0,-1 0,1 0,-1 0,0 1,0-1,0 0,0 0,0 0,0 1,-1-1,1 1,0-1,-1 1,1-1,-1 1,0 0,1-1,-1 1,0 0,0 0,0 1,0-1,0 0,0 1,0-1,0 1,0-1,0 1,0 0,0 0,0 0,0 0,0 0,-10 2,1 0,-1 1,1 0,0 0,0 1,0 1,1 0,0 0,0 1,0 1,0-1,1 1,0 1,1 0,-4 4,0-1,0 0,1 1,0 0,1 1,1 0,0 1,0 0,1 0,1 1,1 0,0 0,1 0,0 1,2 0,0 0,0 0,1 0,1 0,1 1,1-1,0 0,1 0,0 0,4 9,-4-19,1 1,1-1,0 0,-1 0,2 0,-1-1,1 1,0-1,0 0,0-1,1 1,-1-1,1 0,0 0,1-1,-1 0,0 0,1 0,0-1,0 0,1 0,149 13,-132-15</inkml:trace>
  <inkml:trace contextRef="#ctx0" brushRef="#br0" timeOffset="-1395.332">4178 961,'59'-18,"0"-3,-1-2,26-16,39-31,-117 66,0 0,0-1,-1 0,1 0,-1 0,-1-1,1 1,-1-1,0 0,0-1,0 1,-1 0,0-1,-1 0,1 0,-1 0,-1 0,1-1,-2 4,0 0,0-1,0 1,-1 0,1 0,-1 0,0 0,0 0,-1 0,1 0,-1 0,0 0,0 1,0-1,0 1,-1-1,0 1,1 0,-1 0,0 0,0 0,-1 1,1-1,-1 1,1 0,-1 0,0 0,0 0,1 1,-1 0,0-1,-4 1,-5-3,-1 1,0 1,0 0,0 1,0 1,0 0,0 1,0 0,-4 2,-1 2,0 0,1 1,0 2,0-1,0 2,1 1,0 0,1 1,0 0,1 2,1 0,-1 0,2 1,0 1,-4 7,10-14,0 1,1 1,0-1,0 1,1 0,1 0,0 1,0 0,1-1,0 1,0 0,2 0,-1 1,1-1,1 0,0 0,1 1,0-1,1 0,0 0,0 0,1 0,1 0,0-1,0 1,6 8,-3-9,0 0,0-1,1 0,1-1,-1 1,1-2,1 1,-1-1,1-1,0 0,1 0,-1-1,1 0,0-1,1 0,-1-1,1 0,-1-1,1 0,4-1,10 2,1-2,0-2,0 0,0-2,0 0,-1-2,0-1,11-5,-1-1,-1-3,0-1,-1-1,-1-2,-1-1,26-22,-26 18</inkml:trace>
  <inkml:trace contextRef="#ctx0" brushRef="#br0" timeOffset="-999.823">4911 1045,'66'-50,"-3"-3,-2-3,9-14,-11 12,-58 58,0-1,-1 1,1 0,0-1,-1 1,1 0,0-1,-1 1,1 0,0 0,0 0,-1 0,1 0,0 0,0 0,-1 0,1 0,0 0,-1 0,1 0,0 0,0 0,-1 1,1-1,0 0,-1 1,1-1,0 0,-1 1,1-1,-1 1,1-1,0 1,-1-1,1 1,-1-1,0 1,1 0,-1-1,1 1,-1 0,0-1,0 1,1 0,-1-1,0 1,0 0,0 0,0-1,0 1,0 0,0-1,0 1,0 0,0 0,0 0,-1 53,1-48,-1 2,0 0,0 0,0 0,1-1,1 1,-1 0,1 0,1 0,-1-1,1 1,1-1,-1 1,1-1,1 0,-1 0,1 0,0-1,1 1,-1-1,2 0,-1 0,0-1,1 1,0-1,0 0,1-1,-1 0,1 0,0 0,3 0,0-1,1-1,0-1,0 0,0 0,0-1,0 0,0-1,0 0,0-1,0-1,-1 1,1-1,-1-1,0 0,0-1,0 0,0 0,-1-1,0 0,0-1,0-1,8-5,-1-1,-1-1,-1 0,0-1,-1-1,0 0,-1-1,-1 0,-1 0,4-13,6-53,-18 59</inkml:trace>
  <inkml:trace contextRef="#ctx0" brushRef="#br0" timeOffset="-628.984">6237 1,'2'2,"0"-1,0 1,0 0,0 0,-1 1,1-1,-1 0,0 0,0 1,0-1,0 1,0-1,0 1,0-1,-1 1,1-1,-1 1,0 0,0-1,0 3,-18 153,3 73,2-59,9 148,5-215,-1-116</inkml:trace>
  <inkml:trace contextRef="#ctx0" brushRef="#br0" timeOffset="-400.88">5786 678,'39'-4,"36"-3,10 1,1 1,-10 2,-8 1,-11 1,-10 0,-4 1,-4 0,-4 5,-3 2,-3-1,-5-1</inkml:trace>
  <inkml:trace contextRef="#ctx0" brushRef="#br0" timeOffset="-3836.129">481 57,'-52'532,"18"31,36-354,14-155,-5-81,-10 8</inkml:trace>
  <inkml:trace contextRef="#ctx0" brushRef="#br0" timeOffset="-3600.836">1 877,'43'-20,"43"-10,17-6,0 4,-13 2,-11 7,-15 6,-14 2,-10 4,-7 3,-4 3,-8 3</inkml:trace>
  <inkml:trace contextRef="#ctx0" brushRef="#br0" timeOffset="-3335.912">763 1356,'-3'-37,"2"0,2 0,1 0,1 0,3 1,0-1,3 1,3-6,-6 23,0 0,1 1,1 0,1 0,0 1,1 0,1 1,1 0,0 1,1 0,1 1,0 0,1 1,0 1,1 0,1 1,-1 1,2 1,-1 0,14-4,19 9,-31 8</inkml:trace>
  <inkml:trace contextRef="#ctx0" brushRef="#br0" timeOffset="-2983.918">1355 1017,'23'-10,"-1"-2,0-1,-1-1,0 0,-1-2,-1 0,-1-1,0-1,-1-1,7-11,-23 29,1 0,-1 0,1-1,-1 1,0 0,0-1,1 1,-1-1,0 0,0 1,-1-1,1 0,0 0,-1 0,1 1,-1-1,1 0,-1 0,0 0,0 0,0 0,0 0,0 0,0 0,0 0,-1 1,1-1,-1 0,1 0,-1 0,0 0,0 1,0-1,0 0,0 1,0-1,0 1,0-1,-1 1,1 0,-1-1,1 1,-1 0,1 0,-1 0,0 0,1 0,-1 0,0 1,0-1,-1 0,-11 1,1 1,0 1,-1 0,1 0,0 1,0 1,0 0,1 1,-1 1,1-1,0 2,1 0,-1 0,1 1,1 1,0-1,0 2,1-1,0 2,0-1,1 1,0 1,-3 3,1 0,1 1,0 0,1 0,1 1,0 0,1 0,1 1,1 0,0 0,2 0,-1 7,3-20,0-1,0 0,0 1,0-1,1 0,0 0,-1 0,2 0,-1 0,0 0,1 0,0 0,0 0,0 0,0-1,1 1,-1-1,1 0,0 0,0 0,0 0,1 0,-1 0,0-1,1 0,0 0,0 0,-1 0,1 0,0-1,0 0,3 1,139 11,-141-14,200-32,-142 18,-33 9</inkml:trace>
  <inkml:trace contextRef="#ctx0" brushRef="#br0" timeOffset="-2347.156">2202 848,'-221'123,"212"-119,0 1,1 0,0 0,0 1,0 0,0 0,1 1,0 0,0 0,1 1,0 0,1 0,-1 0,2 1,-1 0,1 0,0 0,1 0,0 1,-1 7,4-15,0 1,1-1,-1 1,1-1,-1 1,1-1,0 0,0 1,0-1,0 0,1 0,-1 0,1 0,-1 0,1 0,0 0,-1 0,1 0,0-1,0 1,0-1,0 1,1-1,-1 0,0 0,1 0,-1 0,0-1,1 1,-1 0,1-1,0 0,85 4,-64-9,-1-1,0-1,0 0,0-2,-1-1,-1-1,0-1,0 0,-1-2,-1 0,0-1,8-9,-21 18,-5 4,1 0,-1 0,0 0,0 0,1 0,-1 0,1 1,0-1,0 1,-1-1,1 1,0 0,0-1,0 1,0 0,1 0,-1 0,0 1,0-1,0 1,1-1,-1 1,0 0,1-1,-1 1,0 0,1 1,-1-1,0 0,1 1,-1-1,0 1,0 0,1 0,-1 0,0 0,0 0,0 0,0 0,1 2,22 57,17 25,-37-80,1 0,-1 0,1 0,0-1,0 0,1 0,-1-1,1 0,0 0,0 0,0-1,0 0,0 0,0-1,0 0,1 0,-1-1,1 0,-1 0,0 0,1-1,-1-1,0 1,0-1,0 0,0-1,0 1,4-3,12-7,1 0,-2-1,0-1,0-1,-2-1,1-1,8-10,10-17,-1-2,-3-1,-2-2,-1-1,-3-2,-3-1,-1 0,5-25,-11 31,-3-2,-2 1,-2-2,-2 0,-2 0,-3 0,-1-10,-3 57,0 0,0 0,-1 0,1 0,-1 0,1 0,-1 0,0 0,0 0,-1 0,1 0,-1 0,1 0,-1 0,0 1,0-1,0 0,0 0,-1 1,1-1,-1 0,0 1,1 0,-1-1,0 1,-1 0,1 0,0 0,0 0,-1 0,1 1,-1-1,0 1,0 0,1-1,-1 1,0 0,0 1,0-1,0 0,0 1,0 0,0 0,0 0,0 0,0 0,0 0,-2 2,-4 4,1 1,-1 0,2 0,-1 1,1 0,0 1,1-1,0 1,0 1,1-1,0 1,1 0,0 0,0 0,1 1,-1 6,-12 50,2 1,3 0,4 1,2 0,4 0,6 69,52 184,-38-266,-41-74,12 4</inkml:trace>
  <inkml:trace contextRef="#ctx0" brushRef="#br0" timeOffset="-2149.956">2597 651,'38'-5,"37"-1,16 0,-4-4,-6 0,-8 2,-12 1,-10 3,-10 2,-12 1</inkml:trace>
  <inkml:trace contextRef="#ctx0" brushRef="#br0" timeOffset="14791.336">141 2485,'154'-117,"-2"-60,-150 176,-1 0,0-1,0 1,1 0,-1 0,1 0,-1 0,1 0,-1 1,1-1,0 0,-1 1,1-1,0 1,-1 0,1-1,0 1,-1 0,1 0,0 0,0 0,-1 0,1 0,0 1,0-1,-1 1,1-1,0 1,-1 0,1-1,-1 1,1 0,-1 0,1 0,-1 0,0 0,1 1,-1-1,0 0,0 1,0-1,0 0,0 1,0-1,0 1,-1 0,1-1,0 1,-1 1,32 87,-13 23,-4 1,-5 0,-5 1,-9 92,4-179,-1 0,-1 0,-2 0,0 0,-2-1,-1 0,-2 0,0-1,-2 0,-11 20,21-43,0 0,0-1,0 1,-1 0,0-1,1 1,-1-1,0 1,0-1,0 0,-1 0,1 0,0 0,-1 0,1 0,-1-1,0 1,1-1,-1 0,0 0,0 0,0 0,0 0,0-1,0 1,0-1,0 0,0 0,0 0,0 0,0 0,0-1,0 0,0 1,0-1,0 0,0 0,0-1,1 1,-1 0,0-1,1 0,-1 0,1 0,0 0,0 0,-1 0,1 0,1-1,-1 1,0-1,0 0,-3-14,1 0,0-1,2 0,0 1,1-1,0 0,2 0,0 0,1 1,0-1,2 0,0 1,1 0,1 0,0 0,8-12,-11 20,26-84,3 1,5 2,3 1,5 3,3 1,4 3,15-15,-52 78,1 0,2 1,-1 0,2 2,0 0,1 1,1 1,0 1,5-1,-24 13,0-1,0 1,0 0,0 0,0 0,0 0,1 0,-1 1,0-1,1 1,-1-1,0 1,1 0,-1 0,0 0,1 0,-1 1,0-1,1 0,-1 1,0 0,0 0,1-1,-1 1,0 0,0 1,0-1,0 0,0 1,0-1,-1 1,1-1,0 1,-1 0,1 0,-1 0,0 0,1 0,-1 0,0 0,0 0,-1 0,1 0,0 1,-1-1,1 0,-1 1,0-1,1 2,-1 20,-1 0,-2 0,0 0,-1 0,-1-1,-1 1,-2-1,0-1,-1 1,-1-2,-1 1,-1-1,-1-1,-1 0,-1-1,0-1,-2 0,0-1,0-1,-2 0,-4 1,13-8,0 0,-1-1,0-1,-1 0,1 0,-1-1,-1 0,1-1,-1-1,0 0,0-1,-10 2,-23-15,33-3</inkml:trace>
  <inkml:trace contextRef="#ctx0" brushRef="#br0" timeOffset="15876.036">1722 2146,'-46'7,"0"2,1 1,0 3,1 2,1 1,0 3,1 1,-5 6,-55 59,98-81,0 0,0 1,1 0,0-1,0 1,0 1,1-1,0 0,0 1,0-1,0 1,1-1,0 1,0 0,1-1,0 1,0 0,0 0,0-1,1 1,1 3,1-3,0 0,1 0,0-1,0 0,0 0,1 0,0 0,0-1,0 1,0-1,1-1,-1 1,1-1,0 0,0 0,0-1,1 1,-1-2,1 1,-1-1,1 1,-1-2,1 1,0-1,-1 0,1 0,0-1,-1 0,1 0,-1-1,1 0,-1 0,1 0,-1-1,4-2,187-98,-18-37,-178 139,-1 0,1 1,0-1,0 1,0 0,0-1,0 1,0 0,0 0,0-1,0 1,-1 0,1 0,0 0,0 0,0 0,0 0,0 0,0 1,0-1,0 0,0 0,0 1,0-1,0 1,0-1,-1 1,1-1,0 1,0-1,-1 1,1 0,0-1,-1 1,1 0,0 0,-1-1,1 1,-1 0,1 0,-1 0,0 0,1 0,-1 0,0 0,0 0,0-1,1 1,-1 0,0 0,0 1,3 57,-3-52,-1 21,0-21,0-1,0 1,0-1,1 1,0-1,0 1,0-1,1 1,0-1,1 1,-1-1,1 0,0 0,1 1,-1-2,1 1,1 0,-1 0,1-1,0 0,0 0,0 0,1 0,0-1,-1 1,3 0,0-2,0 0,0-1,0 0,0 0,0-1,0 0,1 0,-1 0,0-1,1 0,-1-1,0 0,1 0,-1 0,0-1,0 0,0 0,0-1,0 0,3-2,7-4,0 0,0-2,-1 0,-1-1,0 0,0-1,2-5,14-13,-10 12,-2 0,0-2,-1 0,-1-1,-1 0,-1-2,-1 1,-1-2,-1 0,-1-2,-7 17,0 0,-1 0,0 0,0-1,-1 1,-1-1,0 0,0 1,-1-1,-1 0,0 0,0 1,-1-1,0 1,-1-1,0 1,-2-5,3 13,0 0,1 0,-1 0,0 1,0-1,0 0,0 1,0 0,0-1,-1 1,1 0,0 0,-1 1,1-1,-1 0,1 1,-1-1,1 1,-1 0,1 0,-1 0,1 0,-1 0,1 1,-1-1,1 1,-1-1,1 1,0 0,-1 0,1 0,0 0,0 1,0-1,-1 1,-68 59,64-54,2 0,-1 0,1 0,0 1,0 0,1 0,0 0,1 1,0-1,0 1,1 0,0-1,0 1,1 0,0 0,0 0,1 0,1 1,0-1,0 0,2 6,1-10,0-1,0 0,0 0,1 0,-1-1,1 0,0 1,1-2,-1 1,0 0,1-1,-1 0,1-1,0 1,-1-1,1 0,0 0,0-1,0 0,0 0,0 0,-1-1,1 0,0 0,5-1,7 1,183-3,-197 5,1-1,-1 1,0 0,0 0,0 1,0-1,0 1,-1 0,1 0,0 0,-1 0,1 1,-1-1,0 1,0 0,0 0,0 0,-1 0,1 1,-1-1,0 1,0-1,0 1,0 0,0 0,-1 0,0 0,0 0,0 0,0 0,-1 0,0 1,0-1,0 0,0 4,-1 26,0-30,0-1,-1 1,2-1,-1 1,0 0,1-1,0 1,0 0,0-1,0 1,0 0,1-1,-1 1,1-1,0 1,1-1,-1 1,0-1,1 0,0 1,0-1,0 0,0 0,0 0,0-1,1 1,0 0,-1-1,1 0,0 1,0-1,0 0,1-1,-1 1,0-1,1 1,-1-1,7-2,1-1,-1 0,-1 0,1-1,0 0,-1-1,1 0,-1-1,0 0,0 0,-1-1,0 0,0 0,2-3,134-155,-119 128,-1-1,-2 0,-2-2,-2 0,-1-1,-2-1,8-36,-23 76,8-26,0-1,-2 0,-1 0,-1-1,-1 0,-2 1,-1-1,-1 0,-3-16,-24-21,27 64,0 1,0 0,0 0,0 0,0 0,0 0,0 1,0-1,-1 0,1 0,0 1,0-1,-1 1,1-1,0 1,-1-1,1 1,0 0,-1 0,1 0,0 0,-1 0,1 0,-1 0,1 0,0 0,-1 0,1 1,0-1,-1 1,1-1,0 1,0 0,-1-1,1 1,0 0,0 0,0 0,0 0,0 0,0 0,0 0,0 0,0 0,1 0,-1 0,0 1,1-1,-1 0,-33 107,28-77,-3 27,4 1,1 0,3 0,7 49,2-52,2 0,2 0,3-1,3-1,2 0,16 30,46 55,-81-140,-1 1,0-1,0 1,0 0,1-1,-1 1,0-1,1 1,-1 0,0-1,1 1,-1 0,0 0,1-1,-1 1,1 0,-1 0,1-1,-1 1,0 0,1 0,-1 0,1 0,-1 0,1 0,-1 0,1 0,-1 0,1 0,-1 0,1 0,-1 0,1 0,-1 0,0 0,1 0,-1 1,1-1,-1 0,1 0,-1 1,0-1,1 0,-1 1,0-1,1 0,-1 1,0-1,1 0,-1 1,0-1,0 1,1-1,-1 0,0 1,0-1,0 1,0-1,-5-39,-1 15</inkml:trace>
  <inkml:trace contextRef="#ctx0" brushRef="#br0" timeOffset="16120.045">2739 1977,'43'5,"33"1,14 0,-4-1,-7-1,-12-2,-13-1,-5-1,-7 0,-11 0</inkml:trace>
  <inkml:trace contextRef="#ctx0" brushRef="#br0" timeOffset="16354.805">3641 2259,'-10'34,"3"15,6 5,8-7,4-17,-1-12</inkml:trace>
  <inkml:trace contextRef="#ctx0" brushRef="#br0" timeOffset="16565.79">3698 1921,'0'0</inkml:trace>
  <inkml:trace contextRef="#ctx0" brushRef="#br0" timeOffset="16831.362">4262 2062,'-31'11,"1"1,1 1,0 2,1 1,0 2,1 0,1 2,-10 11,31-27,0 1,0-1,1 1,0 0,0 0,0 1,1-1,-1 1,1 0,1 0,-1 0,1 0,0 0,0 0,1 1,0-1,0 1,0-1,1 1,0-1,1 1,-1-1,1 1,0-1,1 0,-1 1,1-1,1 0,-1 0,1 0,0 0,0-1,1 1,0-1,3 5,2-1,1-1,-1 0,1-1,1 0,-1 0,1-1,0 0,1-1,0-1,-1 0,1 0,1-1,-1 0,0-1,1-1,-1 0,1-1,-1 0,1-1,-1 0,0-1,1 0,-1-1,0 0,0-1,0-1,-1 0,0 0,0-1,0 0,0-1,-1-1,0 1,-1-2,0 1,0-1,13-15,-3 1</inkml:trace>
  <inkml:trace contextRef="#ctx0" brushRef="#br0" timeOffset="17073.794">4798 1469,'-153'549,"148"-529,2 1,0 0,2-1,0 1,1 0,1 0,1 0,0 0,5 11,7 77,-13-86</inkml:trace>
  <inkml:trace contextRef="#ctx0" brushRef="#br0" timeOffset="17323.384">4911 2372,'46'-7,"0"-3,-1-2,0-1,-1-3,-1-1,-1-2,26-16,-61 32,-1-1,1 1,0-1,-1 0,0-1,0 1,0-1,0 0,-1-1,0 1,0-1,0 0,-1-1,0 1,0-1,-1 1,0-1,0 0,0 0,-1-1,0 1,-1 0,1-1,-1 1,-1-1,1 0,-2 1,0-8,1 12,-1 0,1 0,-1 0,0 0,-1 0,1 0,0 1,-1-1,1 0,-1 1,0-1,0 1,0 0,0-1,-1 1,1 0,0 0,-1 1,0-1,1 0,-1 1,0 0,0-1,1 1,-1 0,0 1,0-1,-1 0,1 1,0 0,0-1,0 1,0 0,-3 1,-107 22,93-13,1 0,0 2,0 0,1 1,0 0,1 2,1 0,0 1,1 0,1 1,1 1,0 1,1-1,1 2,1 0,1 0,1 1,0-1,2 2,-4 18,10-27,0 0,0 0,1 0,1 0,0-1,1 1,0 0,1-1,1 0,0 0,0 0,1-1,1 0,0 0,0 0,1-1,0 0,1-1,0 0,1 0,0-1,0 0,1 0,-1-1,2-1,-1 0,1-1,0 0,0 0,0-1,1-1,12 2,0 1</inkml:trace>
  <inkml:trace contextRef="#ctx0" brushRef="#br0" timeOffset="21276.267">7028 2372,'-16'-9,"0"1,0 1,0 0,-1 1,0 1,-1 1,1 0,-1 1,1 1,-1 1,0 0,0 1,1 1,-1 1,0 0,1 2,-15 4,21-5,0 1,1 1,-1 0,1 0,0 1,0 1,1 0,0 0,0 0,1 1,-1 1,2-1,-1 1,1 1,1-1,0 1,0 0,1 1,0-1,1 1,-2 7,5-15,0 0,1 0,-1 0,1 0,0 0,0 0,0 0,0-1,0 1,0 0,1 0,0 0,-1 0,1 0,0-1,1 1,-1 0,0-1,1 1,-1-1,1 0,0 1,0-1,0 0,0 0,0 0,0 0,1 0,-1-1,1 1,-1-1,1 0,-1 1,1-1,0 0,0 0,0-1,-1 1,3-1,6 3,1-2,0 0,0 0,0-1,0 0,0-1,0-1,0 0,3-1,11-6,0-1,-1-1,0-2,0 0,-2-2,21-15,-8 6,88-53,-121 76,-1 1,0-1,1 1,-1 0,1-1,-1 1,1 1,-1-1,0 0,1 0,-1 1,1-1,-1 1,0 0,1 0,-1 0,0 0,0 0,0 0,0 1,0-1,0 1,0-1,0 1,-1 0,1 0,0 0,-1 0,0 0,1 0,-1 0,0 0,0 0,0 1,-1-1,1 0,0 1,-1-1,1 1,-1-1,0 0,0 1,0 1,9 22,-6-19,0 0,0 1,1-2,0 1,0 0,0-1,1 1,0-1,0-1,0 1,1-1,0 0,0 0,0 0,1-1,0 0,-1 0,1-1,1 0,-1 0,0-1,1 0,-1 0,1 0,0-1,0-1,-1 1,1-1,0 0,0-1,1 0,11-7,-1 0,1-1,-2-1,1-1,-2-1,1 0,-2-1,0-1,0-1,-1 0,-1-1,-1 0,0-1,7-13,10-8,-1-1,-2-1,-2-1,-2-2,-2 0,-2-1,-1-1,-3-1,-1 0,-3-1,-1 0,-3 0,-2-1,-2 0,-2-44,0 90,-1-1,1 1,0 0,-1-1,0 1,1-1,-1 1,0-1,0 1,0-1,-1 1,1-1,-1 1,1-1,-1 1,0 0,0-1,0 1,0 0,0 0,0 0,-1 0,1 0,-1 0,1 0,-1 0,0 0,0 1,0-1,0 1,0-1,0 1,0 0,0 0,-1 0,1 0,0 0,-1 0,1 1,-1-1,0 1,-2 4,0 0,0 1,0-1,1 1,0 0,0 1,0-1,1 1,-1 0,1-1,1 1,-1 1,1-1,0 0,1 0,-1 1,1-1,0 6,-6 37,2 0,2 0,3 0,1-1,4 14,46 244,-18-142,-42-166,2-8</inkml:trace>
  <inkml:trace contextRef="#ctx0" brushRef="#br0" timeOffset="21476.101">7254 1949,'48'5,"54"-4,20-1,-2-1,-17-1,-15 1,-19 0,-11 0,-10 1,-14-1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9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54 109,'-18'57,"6"-15,8-33,0-1,1 1,0 1,0-1,1 0,1 1,-1-1,1 1,1-1,0 1,0 0,1-1,0 1,0-1,1 1,1-1,-1 0,2 0,-1 0,1 0,1 0,2 3,-4-8,0 0,0 0,0-1,1 1,0-1,-1 0,1 0,1-1,-1 1,0-1,0 0,1 0,-1 0,1 0,0-1,0 0,-1 0,1 0,0-1,0 1,0-1,0 0,0-1,-1 1,1-1,0 0,0 0,-1-1,4 0,26-14,-2-2,0 0,-1-2,-1-2,0 0,-2-2,-1-2,-1 0,-1-1,-2-2,6-10,-28 38,-1 0,1-1,0 1,-1 0,1 0,0 0,0 0,0 0,0 0,0 0,0 0,0 0,0 0,0 0,0 1,0-1,1 0,-1 1,0-1,0 1,1 0,-1-1,0 1,1 0,-1 0,0-1,1 1,-1 0,1 1,-1-1,0 0,1 0,-1 1,0-1,1 0,-1 1,0-1,0 1,1 0,-1-1,0 1,0 0,0 0,0 0,0 0,0 0,0 0,0 0,0 0,-1 0,1 0,0 0,-1 1,1-1,-1 0,1 1,25 53,-23-45,1 0,0 0,1 0,0 0,1-1,0 0,0 0,1-1,0 1,1-1,-1-1,2 0,-1 0,1 0,1 0,-3-4,0 0,1-1,-1 0,1 0,0 0,-1-1,1 0,0 0,0-1,-1 0,1-1,0 0,0 0,-1 0,1-1,-1 0,1-1,-1 0,0 0,0 0,0-1,0 0,-1 0,1-1,-1 0,0 0,-1 0,1-1,-1 0,0 0,0 0,-1-1,0 1,0-1,-1 0,3-7,44-151,-38 112,8 13,-7 28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9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0,'0'24,"0"18,-5 1,-1-7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1,'15'74,"0"-6,-3 1,-3 0,-1 47,-10 325,2-429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1 161,'38'-14,"23"-10,10-1,-2 4,-8 6,-10 0,-8 3,-7 3,-5 4,-3 2,-6-3,-2 0,-4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1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1,'-57'472,"56"-452,1-1,0 1,1-1,2 1,0-1,0 0,2 0,1 0,0-1,8 17,-13-32,1 0,-1 0,1 0,-1 0,1 0,0 0,0 0,0-1,1 1,-1-1,1 0,-1 1,1-1,0 0,0 0,0-1,0 1,0-1,0 1,0-1,0 0,1 0,-1-1,0 1,1-1,-1 1,1-1,-1 0,0 0,1-1,-1 1,1-1,-1 1,0-1,0 0,1 0,-1-1,3-1,127-79,-130 80,0-1,1 1,-1-1,1 1,0 0,0 0,-1 1,1-1,0 1,0 0,1 0,-1 0,0 0,0 1,0 0,0 0,1 0,-1 0,0 1,0-1,0 1,0 0,0 1,0-1,0 1,0-1,0 1,0 0,-1 0,1 1,-1 0,6 7,-1 1,-1 0,0 0,0 1,-1 0,-1 0,0 0,2 8,25 53,-19-51,-3-4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1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20 537,'-4'28,"-2"-3,2-1,2 1,0 0,1 0,1 0,2 0,0 0,2-1,1 3,-3-21,0-1,0 0,1 0,-1 0,1 0,0 0,1-1,-1 1,1-1,0 0,0 0,0 0,1-1,-1 1,1-1,0 0,0 0,0-1,0 0,1 0,-1 0,0 0,1-1,0 0,-1 0,1 0,-1-1,1 0,0 0,-1 0,1-1,0 0,-1 0,1 0,-1-1,1 0,-1 0,0 0,0-1,0 1,0-1,0-1,0 1,21-12,0-1,-1-1,-1-1,-1-1,0-1,-1-1,15-19,-10 13,-27 27,1 0,0-1,-1 1,1 0,0 0,-1 0,1 0,0 0,-1 0,1 0,0 0,-1 0,1 0,0 0,-1 0,1 1,0-1,-1 0,1 0,-1 1,1-1,0 0,-1 1,1-1,-1 1,1-1,-1 1,1-1,-1 1,1-1,-1 1,0-1,1 1,-1 0,0-1,1 1,-1-1,0 1,0 0,0-1,0 1,0 0,1-1,-1 1,0 0,0-1,-1 1,1 0,0-1,0 1,0 0,0-1,-1 1,1 6,1-1,-1 0,1 0,0 0,0-1,1 1,0 0,0 0,0-1,1 1,-1-1,1 0,1 1,-1-2,1 1,0 0,0-1,0 1,1-1,-1 0,1-1,0 1,0-1,0 0,1 0,-1-1,1 1,-1-1,1 0,4 0,-2 0,-1-1,1 0,-1-1,1 0,-1 0,1-1,-1 1,1-2,-1 1,0-1,0 0,1 0,-1-1,-1 0,1-1,0 1,-1-1,0 0,0-1,0 0,0 1,-1-2,1 1,-2-1,1 0,0 0,-1 0,0 0,1-4,53-94,-45 82</inkml:trace>
  <inkml:trace contextRef="#ctx0" brushRef="#br0" timeOffset="1255.142">1205 1,'0'17,"0"357,-29-114,29-258,0-1,0 1,-1 0,1-1,1 1,-1-1,0 1,0 0,1-1,-1 1,0-1,1 1,0-1,-1 1,1-1,0 0,0 1,0-1,0 0,0 1,0-1,0 0,0 0,0 0,0 0,1 0,-1 0,0 0,1-1,-1 1,1 0,-1-1,1 1,-1-1,1 0,0 1,-1-1,1 0,-1 0,1 0,0 0,-1 0,1 0,-1-1,1 1,-1 0,1-1,-1 1,1-1,-1 0,1 1,-1-1,1 0,-1 0,0 0,0 0,1 0,-1 0,0-1,110-91,-26 32,-83 62,0-1,-1 1,1 0,0 0,-1 0,1 0,-1 0,1 1,-1-1,0 0,1 1,-1-1,0 1,0-1,0 1,0 0,0 0,-1-1,1 1,0 0,-1 0,1 0,-1-1,0 1,1 0,-1 0,0 0,0 0,0 0,-1 0,1 0,0-1,-1 1,1 0,0 2,-1 1,0 1,1 0,0 0,0 0,1 0,-1-1,1 1,0 0,1-1,0 1,-1-1,2 1,-1-1,1 0,0 0,0 0,0 0,0 0,1-1,0 1,0-1,0 0,1 0,-1-1,1 0,0 1,0-1,0-1,0 1,3 0,6-2,1-1,-1-1,0 0,1-1,-1 0,0-1,0-1,-1 0,1-1,-1 0,0-1,0-1,0 0,-1-1,0 0,-1 0,0-2,0 1,-1-1,0-1,-1 0,1-2,35-87,-44 97,-1 1,1 0,-1-1,0 1,1-1,-1 1,0-1,0 1,-1-1,1 1,0 0,-1-1,0 1,1-1,-1 1,0 0,0-1,0 1,-1 0,1 0,0 0,-1 0,1 0,-1 0,0 1,0-1,0 0,0 1,0-1,0 1,0 0,0 0,0 0,-1 0,1 0,0 0,-1 1,1-1,-1 1,1-1,-3 1,-2 1,0 0,1 0,-1 0,0 1,1 0,-1 1,1 0,-1 0,1 0,0 0,0 1,1 0,-1 0,1 1,0 0,0-1,0 2,1-1,0 0,0 1,0 0,1 0,0 0,0 1,0-1,1 1,0-1,0 1,1 0,0-1,0 1,0 0,1 0,0 6,1-7,0 1,0-1,1 0,0 0,0 1,0-1,1 0,-1-1,2 1,-1 0,1-1,-1 0,1 0,1 0,-1 0,1-1,0 1,0-1,0 0,1-1,-1 1,1-1,0 0,0-1,0 1,0-1,0 0,5 0,4 2,0-1,0-1,1 0,-1-1,1 0,-1-1,1-1,-1-1,0 0,0-1,11-4,-2-1,-1-1,-1-1,1-2,-2 0,0-1,0-1,-1-1,-1-1,-1 0,0-1,-1-2,-1 1,0-2,-2 0,3-6,8-58,-24 82,-1 0,0-1,0 1,-1 0,1 0,0 0,-1 0,1-1,-1 1,0 0,0 0,0 0,0 0,0 0,0 0,0 1,-1-1,1 0,0 1,-1-1,0 1,1-1,-1 1,0 0,0-1,0 1,0 0,0 0,0 0,0 1,0-1,0 1,0-1,0 1,-1-1,1 1,-2 0,0 0,0-1,0 1,1 1,-1-1,0 0,0 1,0 0,0 0,0 0,1 0,-1 0,0 1,1 0,-1 0,1 0,0 0,0 0,0 1,0-1,0 1,0 0,1 0,-1 0,1 0,0 0,0 1,0-1,0 1,1-1,-1 1,1 0,0 0,0-1,0 1,1 0,-1 0,1 0,0 0,0 0,0 0,1 0,-1 0,1-1,1 3,4 0,1-1,1 0,-1-1,1 1,0-1,0-1,0 1,0-2,0 1,1-1,-1 0,1-1,6 1,-14-2,28 4,-25-5,0 1,0-1,0 1,0 0,0 0,0 0,0 0,0 1,0 0,0 0,0 0,0 0,0 1,0-1,-1 1,1 0,0 0,-1 0,0 1,1-1,-1 1,0 0,-1 0,1 0,0 0,-1 0,1 1,-1-1,0 1,0-1,-1 1,1 0,-1 0,0 0,0 0,0 0,0 0,-1 0,0 0,-11 56,8-51,0-1,0 1,1 0,1 1,-1-1,1 0,1 0,0 1,0-1,1 0,0 0,0 1,1-1,1 0,-1 0,1-1,1 1,1 1,6 4</inkml:trace>
  <inkml:trace contextRef="#ctx0" brushRef="#br0" timeOffset="2251.873">2644 650,'24'1,"-1"-2,1 0,0-2,-1 0,1-2,5-3,-22 6,-1 0,0 0,1-1,-1 0,-1 0,1-1,0 0,-1 0,0 0,0 0,0-1,0 0,-1 0,0 0,0-1,0 1,-1-1,1 0,-2 0,1 0,0-1,-1 1,-1 0,2-5,-2 9,1-1,-1 1,0-1,0 0,0 1,0-1,0 0,0 0,-1 0,0 0,1 0,-1 1,0-1,0 0,-1 0,1 0,-1 0,1 0,-1 0,0 1,0-1,0 0,0 0,-1 1,1-1,-1 1,0 0,1-1,-1 1,0 0,0 0,0 0,-1 0,1 0,0 1,-1-1,1 1,-1-1,0 1,1 0,-1 0,0 0,0 0,0 1,0-1,0 1,-1-1,-8 5,0 0,0 1,0 1,1-1,0 2,0-1,0 2,1-1,0 1,1 1,0 0,0 0,-6 9,11-14,0 0,0 1,0-1,0 1,1 0,0 0,0 0,0 0,1 0,0 1,0-1,0 1,0 0,1-1,0 1,1 0,-1 0,1 0,0 0,0 0,1-1,0 1,0 0,0 0,0-1,1 1,0 0,1-1,-1 0,1 1,0-1,0 0,0-1,1 1,0-1,0 1,0-1,0 0,1 0,0-1,4 3,8 1,0 0,0-2,1 0,-1-1,1-1,0 0,1-1,16-1,6 1,50 17,-70-15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2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1 536,'6'-32,"1"0,1 0,2 0,2 1,0 1,2 0,2 1,0 0,2 1,1 1,1 1,1 1,2 0,0 2,1 1,2 1,13-9,33 1,-70 28,0 1,0-1,0 1,1 0,-1 0,0 0,0 0,0 0,1 0,-1 0,0 1,0-1,0 1,0-1,0 1,0 0,0 0,0 0,0 0,0 0,0 1,0-1,-1 1,1-1,0 1,-1-1,0 1,1 0,-1 0,0 0,0-1,1 3,0 5,0 0,0 1,-1-1,-1 0,1 1,-1-1,-1 1,0-1,0 0,-1 1,0-1,-1 0,-2 6,-8 45,11-51,1-4,0-1,0 1,0 0,1 0,0-1,0 1,0 0,0 0,1-1,-1 1,1 0,0-1,1 1,-1-1,1 1,2 3,0-7,-1-1,0 0,1 1,-1-1,1-1,-1 1,1 0,-1-1,1 0,-1 0,0 0,0 0,1 0,-1-1,0 1,0-1,0 0,0 0,-1 0,1 0,0-1,-1 1,266-187,-261 185,94-38,-98 42,-1-1,1 1,-1 0,1 0,0 0,-1 0,1 0,0 0,-1 0,1 1,-1 0,1-1,-1 1,1 0,-1 0,0 0,1 1,-1-1,0 1,0-1,0 1,0 0,0-1,0 1,0 0,-1 0,1 0,-1 1,1-1,-1 0,0 0,0 1,0-1,0 1,-1-1,1 1,0-1,-1 3,2 9,-1 0,0 1,-1-1,-1 0,0 0,-1 0,-1 0,0 0,-1 2,-11 68,14-73,0-6,0 0,1-1,-1 1,1 0,0 0,0-1,1 1,-1 0,1-1,0 1,0 0,1-1,-1 1,1-1,0 0,1 2,7-1,1-5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2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319 137,'-43'26,"1"2,2 2,1 2,1 1,-19 23,51-51,1 0,0 1,0 0,0 0,1 0,0 1,0-1,1 1,-1 0,1 0,1 0,-1 1,1-1,1 1,0-1,0 1,0-1,1 1,0 0,0-1,1 1,0 2,2-8,0 0,0 0,0 0,0 0,0-1,1 1,-1-1,0 0,1 0,-1 0,1-1,-1 1,1-1,-1 0,1 0,0 0,-1 0,1-1,-1 1,1-1,-1 0,0 0,1 0,-1-1,0 1,1-1,-1 1,0-1,0 0,-1-1,1 1,0 0,-1-1,1 0,148-127,-58 42,-93 86,1 1,0-1,0 1,-1-1,1 1,0-1,0 1,0 0,0 0,1-1,-1 1,0 0,0 0,1 0,-1 0,1 1,-1-1,1 0,-1 0,1 1,-1-1,1 1,0-1,-1 1,1 0,0 0,-1 0,1 0,0 0,-1 0,1 0,0 0,-1 1,1-1,-1 1,1-1,0 1,-1 0,1-1,-1 1,0 0,1 0,-1 0,0 0,1 0,-1 0,0 1,0-1,0 0,0 1,0-1,0 1,0-1,-1 1,1-1,0 1,5 56,-6-51,-1 0,1 0,0 0,1 1,0-1,0 0,0 0,1 0,0 0,0 0,1-1,0 1,0 0,0-1,1 0,0 0,0 0,1-1,0 1,0-1,0 0,0 0,1-1,0 1,2 0,16 3,0-4</inkml:trace>
  <inkml:trace contextRef="#ctx0" brushRef="#br0" timeOffset="387.799">1193 24,'-202'89,"199"-89,1 1,-1-1,1 1,-1 0,1 0,0 1,0-1,-1 0,1 1,0-1,0 1,0 0,0-1,1 1,-1 0,0 0,1 0,-1 1,1-1,0 0,0 0,0 1,0-1,0 1,0-1,1 1,-1-1,1 1,0-1,0 1,0-1,0 1,0 0,0-1,1 1,-1-1,1 1,0-1,-1 1,1-1,0 0,1 1,-1-1,0 0,1 0,-1 0,1 0,0 0,-1 0,3 2,32 18,-32-20,1-1,-1 1,1 1,-1-1,0 0,1 1,-1 0,-1 0,1 0,0 1,-1-1,1 1,-1 0,0 0,-1 0,1 0,-1 0,1 1,-1-1,0 1,-1-1,1 1,-1 0,0 0,0-1,-1 1,1 0,-1 0,0 0,-1 1,-4 4,-1 1,-1-1,0 0,0-1,-1 0,0 0,0-1,-1 0,0 0,-1-1,0 0,0 0,0-1,-1-1,1 0,-2 0,-6 1,-19 2,30-13</inkml:trace>
  <inkml:trace contextRef="#ctx0" brushRef="#br0" timeOffset="4416.322">1758 52,'0'-3,"-1"1,1 0,-1-1,1 1,-1 0,0-1,1 1,-1 0,0 0,-1 0,1 0,0 0,-1 0,1 0,-1 1,1-1,-1 0,0 1,0-1,0 1,0 0,0-1,0 1,0 0,0 0,0 0,0 1,-1-1,1 0,0 1,-1 0,1-1,0 1,-1 0,1 0,0 1,-1-1,1 0,0 1,-1-1,1 1,0 0,0 0,0 0,-1 0,-1-1,0 1,0 0,0 0,0 1,0-1,0 1,0 0,0 0,1 0,-1 1,1-1,0 1,-1 0,1 0,0 0,1 0,-1 0,0 1,1-1,0 1,0-1,0 1,0 0,1 0,0 0,-1 0,4 4,0 0,0 0,1 0,0 0,1-1,-1 1,1-1,1 0,-1-1,1 1,0-1,1 1,0-2,0 1,0-1,3 3,15 16,-5-6,-15-15,1 0,-1 1,0-1,0 1,0-1,-1 1,1 0,-1 0,0 1,0-1,-1 1,1 0,-1-1,0 1,0 0,0 0,-1 0,0 1,0-1,0 0,-1 0,1 1,-1-1,0 0,-1 1,0 3,-5-2,1 0,-1 0,0 0,-1-1,1 0,-1 0,-1-1,1 0,-1 0,0 0,0-1,0-1,0 1,-1-1,0-1,1 1,-1-2,0 1,0-1,0 0,0-1,0 0,0-1,0 1,0-2,0 1,0-1,0-1,1 0,-9-3,-1-1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5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892 249,'10'20,"2"5</inkml:trace>
  <inkml:trace contextRef="#ctx0" brushRef="#br0" timeOffset="365.141">1062 1096,'157'-280,"-110"216,-46 63,-1 0,1 1,0-1,0 1,0-1,0 1,0-1,-1 1,1-1,0 1,0 0,0 0,0-1,0 1,0 0,0 0,0 0,0 0,0 0,0 0,0 1,0-1,0 0,0 0,0 1,0-1,0 1,0-1,0 1,0-1,0 1,0-1,-1 1,1 0,0-1,-1 1,1 0,0 0,-1 0,1 0,-1-1,1 1,-1 0,1 0,-1 0,0 0,1 0,-1 0,0 1,13 54,-12-49,-1 2,1 0,0 0,1 0,0 0,0 0,0-1,2 1,-1-1,1 0,0 0,0 0,1 0,0-1,1 0,-1 0,2 0,0 0,-4-4,0-1,1 0,-1 1,1-1,0 0,-1-1,1 1,0-1,0 0,0 0,0 0,0 0,1-1,-1 1,0-1,0 0,0 0,0-1,0 1,1-1,-1 0,0 0,0-1,-1 1,1-1,0 0,0 0,-1 0,3-1,3-5,0 1,0-1,-1-1,0 0,0 0,-1-1,0 1,0-2,-1 1,-1-1,0 1,0-2,1-5,4-7,2 1,0 4</inkml:trace>
  <inkml:trace contextRef="#ctx0" brushRef="#br0" timeOffset="-367.06">553 475,'-35'7,"-185"53,219-60,-1 0,0 1,0-1,1 0,-1 1,0-1,1 1,-1 0,0 0,1-1,-1 1,1 0,-1 0,1 0,0 1,-1-1,1 0,0 0,0 1,0-1,0 1,0-1,0 1,0-1,1 1,-1 0,0-1,1 1,0 0,-1-1,1 1,0 0,0 0,0 0,0-1,0 1,0 0,0 0,1-1,-1 1,0 0,1-1,0 1,-1 0,1-1,0 1,0-1,0 1,0-1,1 2,29 31,-23-26,0 0,0 0,-1 1,0 0,0 0,-1 1,0-1,-1 2,0-1,-1 0,0 1,-1 0,3 10,-5-14,1-1,-1 0,0 0,-1 0,1 1,-1-1,0 0,-1 1,0-1,0 0,0 1,-1-1,0 0,0 0,0 0,-1-1,0 1,0-1,0 1,-1-1,1 0,-1 0,-1 0,1-1,-3 3,-10 3,-1 0,1-1,-2-1,1-1,-1-1,0 0,0-1,-1-1,1-1,-1-1,-14 0,-37-13,69 11,1 0,0-1,-1 1,1 0,0-1,-1 1,1-1,0 1,0-1,0 0,-1 1,1-1,0 0,0 0,0 0,0 0,0 0,1 0,-1 0,0 0,0 0,1 0,-1 0,0 0,1-1,-1 1,1 0,0-1,-1 1,1 0,0-1,0 1,0 0,0-1,0 1,0 0,0-1,0 1,1 0,-1 0,1-1,-1 1,1 0,-1 0,1-1,-1 1,1 0,0 0,0 0,0-1,13-13,2 1</inkml:trace>
  <inkml:trace contextRef="#ctx0" brushRef="#br0" timeOffset="-169.124">695 758,'4'38,"3"18,-1 4,-6-8,-3-14</inkml:trace>
  <inkml:trace contextRef="#ctx0" brushRef="#br0" timeOffset="1373.179">2021 561,'-5'-2,"1"0,-1 1,1 0,-1 0,1 0,-1 0,1 1,-1 0,0 0,1 0,-1 0,0 1,1 0,-1 0,1 0,-1 0,1 1,0 0,-1 0,1 0,0 0,0 1,0-1,1 1,-1 0,1 0,-1 0,1 1,-8 7,1 1,0 0,1 1,0 0,1 0,0 1,1 0,1 0,0 1,1 0,1 0,0 0,1 0,0 0,2 1,0 0,0-1,1 1,1 0,0-12,-1-1,0 1,1 0,0-1,0 1,0 0,0-1,0 1,1-1,0 1,-1-1,1 0,1 0,-1 0,0 0,1 0,-1-1,1 1,0-1,0 1,0-1,0 0,0 0,1 0,-1-1,0 1,1-1,0 0,-1 0,1 0,0 0,-1-1,1 1,0-1,0 0,-1 0,1 0,0-1,-1 1,1-1,3-1,8-5,0 0,0 0,-1-2,-1 1,1-2,-1 0,-1 0,0-2,-1 1,0-1,4-6,28-27,118-87,-160 131,0-1,0 1,0 0,0 0,0 0,0 0,1 0,-1 1,0-1,1 0,-1 1,0-1,1 0,-1 1,1 0,-1-1,1 1,-1 0,1 0,-1 0,1 0,-1 0,1 0,-1 0,1 0,-1 1,1-1,-1 1,1-1,-1 1,0-1,1 1,-1 0,0 0,1 0,-1 0,0 0,0 0,0 0,0 0,0 0,0 0,0 1,0-1,-1 0,1 1,0-1,-1 0,1 1,-1-1,1 2,3 21,-2-1,0 1,-2 0,0 0,-2 0,-1 4,1-4,-25 208,15-141,-5 0,-23 74,36-148,-1-2,-1 1,-1-1,0 1,0-2,-2 1,0-1,0-1,-1 1,-1-2,-1 1,1-2,-3 2,13-12,0 0,0 0,-1 0,1 0,-1 0,1 0,-1-1,1 1,-1 0,1-1,-1 1,0-1,1 0,-1 1,0-1,1 0,-1 0,0 0,0 0,1 0,-1 0,0-1,1 1,-1-1,1 1,-1-1,0 0,1 1,-1-1,1 0,0 0,-1 0,1 0,0 0,-1 0,1 0,0-1,0 1,0 0,0-1,0 1,0-1,1 1,-1-1,0 1,1-1,-1 0,1 1,-1-1,1 0,0 1,0-1,0 0,0 1,0-1,0 0,1-11,0 0,1 1,1-1,0 1,0-1,1 1,1 0,0 0,1 1,0-1,0 1,1 0,1 1,0 0,0 0,1 1,5-4,-5 2,246-256,-229 240,47-45,-3-3,58-82,-83 92,-2-2,-3-1,-4-2,-2-2,-4-1,-2-1,-2-10,-24 75,18-112,-20 117,0 1,1-1,-2 1,1-1,0 1,-1 0,1-1,-1 1,0-1,0 1,0 0,-1 0,1 0,-1-1,0 1,0 1,0-1,0 0,0 0,-1 1,1-1,-1 1,1 0,-1 0,0 0,0 0,0 0,0 1,0-1,-1 1,-2-1,-4 2,-1 1,1 0,0 1,-1 0,1 0,0 1,0 1,1 0,-1 0,1 1,0 0,0 0,0 1,1 0,0 1,0 0,0 0,1 0,0 1,1 0,0 1,0-1,1 1,0 1,-3 6,-4 7,1 0,1 2,2-1,0 1,1 0,2 0,0 1,2 0,1 0,1 0,1 0,3 23,-1-34,0 1,2-1,-1 0,2 0,0-1,1 1,0-1,1 0,0 0,2-1,-1 0,2-1,-1 0,2 0,0-1,0 0,1-1,0 0,0-1,1-1,1 0,-1 0,1-1,1-1,-1-1,1 0,0-1,0 0,0-1,10 0,-14-1,1 0,-1-1,1 0,-1-1,1-1,-1 0,1 0,-1-1,0 0,0-1,0-1,0 0,0 0,0-1,-1 0,0-1,0 0,-1 0,0-1,0-1,0 1,-1-2,5-5,-8 8,0 0,0-1,-1 0,0 0,0 0,-1 0,1-1,-2 1,1-1,-1 0,0 1,-1-1,0 0,0 0,-1 0,1 0,-2 0,1 0,-1 0,-1 0,1 0,-2 0,1 0,-1 0,2 6,-1 1,1 0,-1-1,1 1,-1 0,0 0,0 0,1 0,-1 0,0 1,0-1,0 0,0 1,0 0,0-1,0 1,0 0,0 0,0 0,0 0,0 0,0 1,0-1,0 0,0 1,1 0,-1-1,0 1,0 0,0 0,1 0,-1 0,-1 1,-53 45,45-35,1 1,0 1,1 0,1 0,0 0,1 1,0 1,1-1,1 1,0 0,1 0,1 0,1 1,0-1,1 1,1-1,0 1,2 3,0-9,2-1,-1 1,2-1,-1 0,1 0,1 0,0-1,0 1,1-1,0-1,0 0,1 0,0 0,1-1,-1 0,1 0,1-1,-1-1,1 1,0-2,0 1,1-1,-1-1,1 0,0 0,0-1,10 0,26-11,-29 3</inkml:trace>
  <inkml:trace contextRef="#ctx0" brushRef="#br0" timeOffset="23806.008">553 2197,'31'-76,"-16"37,-7 16,1 0,1 0,1 1,0 1,2 0,3-2,120-149,-135 171,0-1,0 1,0-1,0 1,0 0,1-1,-1 1,0 0,1 0,-1 0,0 0,1 0,-1 0,1 1,0-1,-1 0,1 1,-1-1,1 1,0 0,0-1,-1 1,1 0,0 0,-1 0,1 0,0 1,0-1,-1 0,1 1,0-1,-1 1,1-1,-1 1,1 0,-1 0,1 0,-1 0,1 0,-1 0,0 0,1 0,-1 0,0 1,0-1,0 0,0 1,9 15,-1 1,-1 0,-1 0,0 0,-1 1,-1 0,-1 0,-1 1,0 5,-1 0,14 42,-14-66,0-1,0 0,0 1,1-1,-1 0,0-1,0 1,0 0,0-1,0 1,0-1,0 1,0-1,0 0,0 0,0 0,0 0,0 0,-1 0,1-1,0 1,-1-1,1 1,-1-1,1 1,-1-1,0 0,0 0,0 0,0 0,1-1,0 0,1 0,17-24,2 1,1 0,1 2,1 0,1 2,1 1,0 1,2 2,11-5,-39 22,0 0,1 0,-1 1,1-1,-1 0,1 1,0 0,-1-1,1 1,0 0,-1 0,1 0,-1 0,1 0,0 0,-1 0,1 0,0 1,-1-1,1 1,-1-1,1 1,-1 0,1-1,-1 1,1 0,-1 0,0 0,1 0,-1 0,0 0,0 1,0-1,0 0,0 1,0-1,0 1,-1-1,1 0,0 1,-1 0,1-1,-1 1,1-1,-1 1,0 0,0 0,45 183,-44-175,-1 1,1-1,-2 0,1 1,-2-1,1 0,-1 0,-1 0,0 0,0 0,-1-1,0 0,-1 1,-3 3,-13 36,21-48,0-1,-1 1,1-1,-1 1,1 0,0-1,-1 1,1 0,0-1,-1 1,1 0,0-1,0 1,-1 0,1 0,0-1,0 1,0 0,0-1,0 1,0 0,0 0,1-1,-1 1,0 0,0 0,1-1,-1 1,0 0,0-1,1 1,-1-1,1 1,-1 0,1-1,-1 1,1-1,-1 1,1-1,-1 1,1-1,8-1</inkml:trace>
  <inkml:trace contextRef="#ctx0" brushRef="#br0" timeOffset="24393.271">1851 1830,'10'5,"7"-3,7-3,3 0,2 0,1-1,0 1,0 1,0-1,-1 1,-1-5,1-1,-1 0,0 1,0 2,1 1,-1 1,-5 0</inkml:trace>
  <inkml:trace contextRef="#ctx0" brushRef="#br0" timeOffset="24887.375">1880 2113,'226'-1,"-27"-28,-149 24,-32-1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02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14,'16'-10,"-23"6,-28 8,-31 10,1 4,0 2,-15 10,42-16,30-11,3-3,1 1,-1 0,1 0,0 1,-1-1,1 1,0 0,0 0,0 1,0-1,0 1,1-1,-1 1,1 1,0-1,0 0,0 1,0-1,0 1,1 0,0 0,0 0,0 0,-1 4,5-5,0 1,0-1,1 0,-1 1,1-1,0 0,0 0,0-1,0 1,0-1,0 1,1-1,0 0,-1 0,1-1,0 1,0-1,0 0,0 0,0 0,0 0,0-1,3 1,2 1,195 14,-202-16,0 0,0 0,-1 0,1 0,0 0,-1 0,1 1,0-1,0 1,-1-1,1 1,-1-1,1 1,0 0,-1 0,1 0,-1 0,0 0,1 0,-1 0,0 0,0 1,0-1,1 0,-1 1,-1-1,1 1,0-1,0 1,-1 0,1-1,0 1,-1 0,0-1,1 1,-1 0,0 0,0-1,0 1,0 0,0-1,0 1,-1 0,1 0,-1-1,1 1,-1 0,1-1,-1 1,0-1,0 1,0-1,0 1,0-1,0 0,0 1,0-1,-1 0,1 0,0 0,-2 1,-164 130,76-66,-95 85,184-149,-1 0,1 0,-1 0,1 1,0-1,0 1,0 0,0-1,0 1,0 0,1 0,0 0,-1 0,1 1,0-1,1 0,-1 0,1 1,-1-1,1 0,0 1,0-1,0 0,1 1,-1-1,1 0,0 0,-1 1,2-1,-1 0,0 0,1 0,-1 0,1 0,0-1,0 1,0 0,0-1,0 1,1-1,-1 0,1 0,0 0,-1 0,1 0,0-1,0 1,0-1,0 0,1 1,135-21,33-15,-149 33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03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0 646,'86'-93,"-5"-3,7-19,-42 55,80-88,-126 148,0-1,0-1,0 1,1 0,-1 0,0-1,1 1,-1 0,1 0,0 0,-1 0,1 0,0 0,0 0,-1 0,1 0,0 0,0 0,0 0,0 0,0 1,0-1,1 0,-1 1,0-1,0 1,0 0,1-1,-1 1,0 0,0-1,1 1,-1 0,0 0,0 0,1 0,-1 0,0 1,0-1,1 0,-1 1,0-1,0 0,1 1,-1 0,0-1,0 1,0 0,0-1,0 1,0 0,6 115,-5-16,0-87,21 60,-22-71,0-1,-1 0,1 1,0-1,0 0,0 1,0-1,0 0,0 0,1 0,-1 0,0 0,1 0,-1 0,0-1,1 1,-1 0,1-1,-1 1,1-1,-1 1,1-1,0 0,-1 0,1 0,-1 0,1 0,0 0,-1 0,1 0,-1-1,1 1,-1 0,1-1,-1 0,1 1,-1-1,1 0,-1 0,0 1,1-1,-1-1,86-80,84-109,-65 65,-66 96,-39 31,0 1,-1-1,1 1,0-1,0 1,-1 0,1-1,-1 1,1 0,-1-1,0 1,0 0,0 0,0-1,0 1,0 0,0 0,0-1,-1 1,1 0,-1-1,1 1,-1 0,0 1,-43 176,45 49,9-173,-4-31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10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0,'0'5,"-5"6,-6 6,-2 5,-3-1,1 0,4 2,-3 2,3 1,2 1,8 1,9-5,8-5,5-7,5-5,-2-8,-11-4,-6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14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1,'0'5,"0"1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3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494 621,'3'-1,"-1"-1,0 1,0-1,0 0,0 1,0-1,0 0,0 0,-1-1,1 1,-1 0,0 0,0-1,1 1,-1-1,-1 1,1-1,0 1,-1-1,1 0,-1 1,0-1,0 0,0 1,0-1,0 0,-1 1,1-1,-1 0,1 1,-1-1,0 1,0-1,0 1,-1 0,1-1,-1 1,1 0,-1 0,0 0,1 0,-1 0,0 0,0 1,-1-1,1 1,0-1,-1 1,-14-2,0 2,0 0,0 1,-1 0,1 2,0 0,0 1,0 0,1 2,-1 0,1 0,0 2,0 0,1 1,-14 9,-2-2,-31 26,61-40,0 0,0 0,0 0,0 0,0 0,0 0,0 1,1-1,-1 0,0 1,1-1,-1 1,1-1,-1 0,1 1,0-1,-1 1,1-1,0 1,0-1,0 1,0 0,1-1,-1 1,0-1,1 0,-1 1,1-1,-1 1,1-1,-1 1,1-1,0 0,0 0,0 1,0-1,0 0,0 0,0 0,0 0,0 0,1 0,-1 0,0-1,0 1,1 0,11 6,0 0,1-2,0 1,0-1,0-1,0-1,1 0,0-1,4 0,2 1,-19-3,-1 0,0 0,1 0,-1 0,1 0,-1 0,1 1,-1-1,0 0,1 1,-1-1,0 1,1-1,-1 1,0 0,0 0,0-1,1 1,-1 0,0 0,0 0,0 0,0 0,-1 0,1 1,0-1,0 0,-1 0,1 1,0-1,-1 0,0 1,1-1,-1 0,0 1,1-1,-1 1,0-1,0 0,0 1,0-1,-1 1,1-1,0 1,-1-1,1 0,-1 1,1-1,-1 0,1 0,-1 1,0-1,0 0,0 0,1 0,-1 0,-1 1,-119 128,79-92,-98 103,138-138,-1 0,2 0,-1 1,0-1,1 1,-1-1,1 1,0 0,0 0,1-1,-1 1,1 0,0 0,0 0,0-1,0 1,1 0,-1 0,1 0,0-1,0 1,1 0,-1-1,1 1,0-1,0 0,0 1,0-1,0 0,1 0,-1 0,1-1,0 1,0 0,0-1,0 0,0 0,1 0,-1 0,1-1,-1 1,1-1,-1 0,1 0,0 0,2 1,0-1,0 0,0 0,0 0,0-1,0 0,0 0,0 0,0-1,0 0,0 0,0-1,0 0,0 0,-1 0,1 0,-1-1,0 0,1 0,7-9</inkml:trace>
  <inkml:trace contextRef="#ctx0" brushRef="#br0" timeOffset="447.137">268 0,'-4'251,"37"238,-37-376,-5 0,-18 85,21-158,-5 283,0-250,5-61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6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30 634,'-17'193,"16"-187,-2 6,0 0,1 0,0 0,1 0,0 0,1 0,1 0,0 0,0 0,1 0,1 0,0-1,0 1,1-1,2 3,-5-12,0 0,1-1,-1 1,0-1,1 1,-1-1,1 1,0-1,-1 0,1 0,0 0,0 0,0 0,0 0,0 0,0-1,0 1,0-1,0 1,0-1,0 0,0 0,0 0,0 0,0 0,0 0,0 0,1-1,-1 1,0-1,0 0,0 0,-1 1,1-1,1-1,65-50,-55 40,29-29,-2-1,-2-2,-2-2,-1-1,-3-2,-2-1,2-8,5-15,-2-2,-3-1,-4-1,-4-1,-1-10,-22-2,-1 88,-1 0,1 0,-1-1,0 1,1 0,-1 0,0 1,0-1,0 0,-1 0,1 0,0 1,-1-1,1 0,-1 1,1 0,-1-1,0 1,0 0,1 0,-1 0,0 0,0 0,0 0,0 0,0 1,0-1,-1 1,1 0,0-1,0 1,0 0,0 0,0 0,-1 1,1-1,0 0,0 1,-1 0,-10 5,1 1,0 0,0 1,1 0,0 1,1 0,0 1,0 0,1 1,1-1,-1 2,2-1,-1 1,2 0,0 1,-5 12,-5 9,0 0,3 1,1 1,1 0,2 0,2 1,1 0,2 1,0 30,8 15,3 0,4 0,3-1,9 21,-3-17,-4 1,-4 0,0 61,-10-125,0 0,-2 0,0 0,-2 0,0-1,-2 1,0 0,-2-1,0 0,-1 0,-2-1,0 0,-1 0,-1-1,-1-1,-9 12,20-29,0 0,0 0,0 0,-1 0,1 0,-1-1,1 1,-1 0,0-1,1 1,-1-1,0 0,0 0,0 1,0-1,0 0,0-1,-1 1,1 0,0-1,0 1,-1-1,1 0,0 1,-1-1,1 0,0-1,0 1,-1 0,1-1,0 1,0-1,-1 1,1-1,0 0,0 0,0 0,0 0,0-1,0 1,0-1,1 1,-1-1,0 1,1-1,0 0,-1 0,1 0,0 0,0 0,0 0,0 0,0 0,0 0,-3-19,1 0,1 0,1 1,1-1,1 0,0 0,2-3,21-91,-20 91</inkml:trace>
  <inkml:trace contextRef="#ctx0" brushRef="#br0" timeOffset="315.51">86 97,'-4'10,"-2"7,0 7,5-2,4-4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9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552 42,'18'-8,"1"1,-1 1,1 0,1 2,-1 0,0 1,1 1,0 1,-1 1,1 1,0 0,-1 1,13 4,-30-6,-1 0,0 0,0-1,0 1,1 1,-1-1,0 0,0 0,0 0,0 1,0-1,1 0,-1 1,0-1,0 1,0-1,0 1,0 0,0-1,0 1,0 0,-1 0,1 0,0-1,0 1,-1 0,1 0,0 0,-1 0,1 0,-1 1,0-1,1 0,-1 0,0 0,1 0,-1 0,0 1,0-1,0 0,0 0,0 0,0 0,0 1,-1-1,1 0,0 0,-1 0,1 0,-1 0,1 0,-1 0,1 0,-1 0,0 0,0 0,0 1,-16 8,0-1,0-1,-1 0,0-1,-1-1,0-1,-12 2,-11 4,-321 136,355-144,-71 36,78-38,-1 0,1 0,-1 0,1 0,0 0,-1 0,1 0,0 1,0-1,0 0,0 1,0-1,0 1,0-1,0 1,1-1,-1 1,1 0,-1-1,1 1,-1 0,1 0,0-1,0 1,0 0,0 0,0-1,0 1,1 0,-1 0,0-1,1 1,0 0,-1-1,1 1,0-1,0 1,-1-1,1 1,1-1,-1 0,0 1,0-1,0 0,1 1,7 4,1-1,-1 1,1-1,0-1,1 0,-1 0,1-1,-1-1,1 0,6 1,-16-3,241 20,-118 1,-123-20,0-1,0 1,0-1,0 1,0-1,-1 1,1 0,0-1,0 1,-1 0,1 0,-1-1,1 1,0 0,-1 0,0 0,1 0,-1 0,1 0,-1 0,0-1,0 1,0 0,1 0,-1 0,0 0,0 0,0 0,-1 0,1 0,0 0,0 0,0 0,-1 0,1 0,0 0,-1 0,1 0,-1 0,1 0,-1-1,0 1,1 0,-1 0,0-1,1 1,-1 0,0-1,0 1,0-1,-43 36,43-35,-572 335,513-287,59-48,0 0,0 0,0 0,0 0,0 0,0 0,0 0,0 0,1 0,-1 1,0-1,1 0,-1 1,1-1,-1 0,1 1,0-1,0 0,0 1,0-1,0 1,0-1,0 1,0-1,0 0,0 1,1-1,-1 0,1 1,-1-1,1 0,-1 1,1-1,0 0,0 0,0 0,-1 0,1 0,0 1,0-2,0 1,1 0,-1 0,0 0,0 0,0-1,1 1,-1-1,0 1,1 0,129 29,-66-23,1-2,0-4,30-4,12 1,-90 3,-1-1,1-1,-1 0,0-1,1-1,-1-1,0 0,-1-2,1 0,-1 0,0-2,-1 0,7-5,0-2,-3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42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0,'139'25,"-62"-20,-78-5,1 0,0 0,-1 1,1-1,0 0,-1 0,1 0,0 1,-1-1,1 0,0 0,0 1,-1-1,1 0,0 1,0-1,0 0,0 1,-1-1,1 0,0 1,0-1,0 1,0-1,0 0,0 1,0-1,0 0,0 1,0-1,0 1,0-1,0 0,0 1,1-1,-1 0,0 1,0-1,0 0,0 1,1-1,-1 0,0 1,0-1,1 0,-1 0,0 1,0-1,1 0,-1 0,1 1,-40 12,39-13,-260 86,-110 41,317-97,52-30,0 1,0 0,0-1,0 1,0 0,1 0,-1 0,0 0,0 0,1 0,-1 0,0 0,1 0,-1 0,1 0,0 0,-1 0,1 0,0 0,0 1,-1-1,1 0,0 0,0 0,0 1,1-1,-1 0,0 0,0 0,1 0,-1 0,0 1,1-1,-1 0,1 0,0 0,-1 0,1 0,0 0,-1 0,1-1,0 1,0 0,0 0,0-1,0 1,0 0,0 0,16 7,-1-1,1 0,0-1,0-1,1 0,0-1,0-1,0-1,0-1,0 0,0-1,8-2,163 11,-84 14,-104-23,0 1,0 0,0-1,0 1,0 0,-1 0,1 0,0 0,0-1,-1 1,1 0,0 0,-1 0,1 0,-1 1,0-1,1 0,-1 0,0 0,0 0,1 0,-1 0,0 1,0-1,0 0,0 0,-1 0,1 0,0 1,0-1,-1 0,1 0,-1 0,1 0,-1 0,1 0,-1 0,0 0,1 0,-1 0,0 0,0 0,-36 38,-154 56,-204 109,388-199,-1 1,1 0,0 0,0 0,0 0,1 1,0 0,1 1,-1 0,-2 4,7-9,0-1,-1 1,1-1,0 1,1 0,-1-1,0 1,1 0,-1-1,1 1,0 0,0 0,0 0,0-1,0 1,1 0,-1 0,1-1,0 1,0 0,0-1,0 1,0-1,0 1,1-1,-1 0,1 1,0-1,0 0,0 0,0 0,0 0,0-1,0 1,0 0,3 0,10 4,0 0,0-2,0 0,0 0,1-1,0-1,-1-1,1 0,0-1,0-1,0 0,-1-2,1 1,-1-2,1 0,-1-1,0 0,-1-1,1-1,-1-1,45-11,66-18,-101 33</inkml:trace>
  <inkml:trace contextRef="#ctx0" brushRef="#br0" timeOffset="844.599">932 988,'-2'-1,"1"-1,0 1,-1 0,1-1,0 1,-1-1,1 0,0 1,0-1,1 0,-1 0,0 1,0-1,1 0,-1 0,1 0,0 0,-1 0,1 0,0 0,0 0,0 0,1 0,-1 0,0 0,3-14,-1 0,2 1,0 0,1-1,1 2,0-1,0 1,2 0,0 0,0 1,2 0,-1 0,9-7,11-11,1 1,2 2,1 1,18-11,-38 29,-6 3,0 1,0 0,1 0,0 0,0 1,0 0,0 0,1 1,-1 1,9-3,-14 6,-1 1,0-1,1 0,-1 1,0-1,0 1,0 0,0 0,0 0,0 0,-1 0,1 0,-1 0,1 1,-1-1,0 0,0 1,0-1,0 1,-1-1,1 1,0 0,-1-1,0 1,0 0,0-1,0 1,0 0,0-1,-1 1,1 0,-1-1,0 1,0-1,0 1,0-1,0 1,0-1,-1 1,-4 20,3-15,0-1,0 1,0 0,1 0,0 0,1 0,0 1,0-1,1 0,0 1,0-1,1 0,0 0,0 1,1-1,0 0,1 0,0 0,0-1,0 1,1-1,0 0,4 5,-5-10,0 0,0 0,0-1,1 1,-1-1,1 0,-1 0,0 0,1 0,0-1,-1 1,1-1,-1 0,1 0,0 0,-1-1,1 1,-1-1,1 0,-1 0,1 0,-1 0,0-1,1 1,-1-1,0 0,1-1,78-69,-63 52,133-129,-24 28,-128 122,0 0,0-1,0 1,0 0,0-1,0 1,1 0,-1 0,0-1,0 1,1 0,-1-1,0 1,1-1,-1 1,0 0,1-1,-1 1,1-1,-1 1,1-1,-1 1,1-1,0 0,-1 1,1-1,-1 0,1 1,0-1,-1 0,1 0,0 1,0-1,-1 0,1 0,0 0,-1 0,1 0,0 0,-1 0,1 0,0 0,0-1,-1 1,1 0,0 0,-1-1,1 1,-1 0,1-1,0 1,-1 0,1-1,-1 1,1-1,-1 1,1-1,-1 1,1-1,-1 0,0 1,1-1,-6 315,11-208,11-88,-6-18</inkml:trace>
  <inkml:trace contextRef="#ctx0" brushRef="#br0" timeOffset="1096.994">2175 847,'-10'34,"-3"15,1 5,2-3,3-14,3-13</inkml:trace>
  <inkml:trace contextRef="#ctx0" brushRef="#br0" timeOffset="1463.843">2231 451,'0'10,"0"7,5 2,1-8,5-5,0-9,-6-4,-9 0,1 0,1 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0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1,'-56'228,"-30"309,56-397,16-119,6-37,4-37,3 27</inkml:trace>
  <inkml:trace contextRef="#ctx0" brushRef="#br0" timeOffset="580.502">256 57,'5'0,"1"5,5 1,5 1,5-2,3-2,3-1,1 0,1-2,0 0,1-5,-1-2,-1 1,1 0,-1 3,-9 0,-8 7,-7 2</inkml:trace>
  <inkml:trace contextRef="#ctx0" brushRef="#br0" timeOffset="1238.866">30 621,'24'-4,"22"-7,9-2,-1 3,-5 1,-5 4,-7-3,-3-1,-8 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0 133,'230'28,"107"-28,-338 0,1-1,-1 1,1-1,-1 0,1 1,-1-1,1 1,-1-1,1 0,0 1,-1-1,1 0,0 1,0-1,-1 0,1 0,0 1,0-1,0 0,0 0,0 1,0-1,0 0,0 0,0 1,1-1,-1 0,0 0,0 1,1-1,-1 0,0 1,1-1,-1 0,0 1,1-1,-1 1,1-1,0 1,-1-1,1 1,-1-1,1 1,0-1,-1 1,1 0,0-1,-1 1,1 0,0 0,-1-1,1 1,0 0,0 0,-1 0,1 0,0 0,0 0,-1 0,1 0,0 0,0 1,-1-1,1 0,0 0,-1 1,2-1,-18-15,1 1,-2 0,0 2,0 0,-2 0,1 2,-6-2,-4-10,24 14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3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0 205,'77'1,"177"-13,10-45,-240 50</inkml:trace>
  <inkml:trace contextRef="#ctx0" brushRef="#br0" timeOffset="203.472">29 459,'43'4,"34"3,8-6,0-2,-11-2,-8 0,-10 1,-10-5,-12 0</inkml:trace>
  <inkml:trace contextRef="#ctx0" brushRef="#br0" timeOffset="586.646">1384 35,'-41'24,"0"1,2 2,1 2,2 2,1 1,1 1,2 2,1 1,-1 6,28-38,-1 1,1 0,0 0,1 1,-1 0,1-1,0 1,0 0,1 0,0 0,0 1,0-1,1 1,0-1,0 1,1-1,0 1,0-1,0 1,1-1,0 1,0-1,0 1,1-1,0 0,1 0,-1 0,1 0,0 0,1 0,-1-1,4 4,7 2,2-1,-1 0,1-1,1-1,0 0,0-2,0 1,1-2,0-1,0 0,0-1,0-1,1 0,-1-2,0 0,1-1,-1-1,17-3,-8 3,0-1,0-1,0-1,0-1,-1-2,0 0,0-2,-1-1,0-1,-1-1,-1-1,0-1,0-1,-2-1,0-1,-1 0,-1-2,6-9,-18 19,-1-1,0 0,-1 0,0 0,-1-1,0 1,-1-1,0 0,-1-1,-1 1,1 0,-2 0,0-1,0 1,-1 0,-1-1,0 1,0 0,-2 0,1 0,-1 1,-1-1,0 1,-1 0,0 0,-1 1,0 0,0 0,-1 1,0-1,-3 0,1 4,0 1,0 0,0 1,-1 0,0 0,0 1,0 1,0 0,0 0,-1 1,1 1,0 0,-1 0,1 1,0 0,-1 1,1 1,-8 2,-13 2</inkml:trace>
  <inkml:trace contextRef="#ctx0" brushRef="#br0" timeOffset="1900.355">1074 289,'-16'-11,"25"8,22 9,-1-1,1-1,0-2,0-1,9-2,115 9,-51 4,0-4,1-5,28-6,11 1,-133 2,22 0,-48 0,-468 0,256 28,-270-29,508 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46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30,'-7'10,"0"0,1 1,0-1,0 1,1 0,1 1,0-1,0 1,1 0,1 0,0 0,1 0,0 0,0 1,2-1,-1 0,2 0,-1 1,2-1,0 0,-2-9,0-1,0 1,0-1,0 1,1-1,-1 0,1 1,0-1,0 0,-1 0,1 0,0-1,1 1,-1 0,0-1,1 1,-1-1,0 0,1 0,-1 0,1 0,0 0,-1 0,1-1,0 0,0 1,-1-1,1 0,0 0,-1 0,1-1,0 1,0-1,-1 1,1-1,-1 0,1 0,0 0,0-1,4-1,-1 0,1-1,0 0,-1-1,0 1,0-1,0 0,-1-1,1 0,-1 1,-1-1,1-1,1-3,-2 3,-1-1,0 1,0-1,-1 1,0-1,0 0,-1 0,0 1,0-1,-1 0,0 0,0 0,-1 0,0 0,0 0,-1 0,0 0,-1 1,1-1,-2 1,1 0,-1 0,0 0,0 0,-1 1,0-1,-5-4,6 8,0 1,0-1,0 1,0 0,-1 0,1 0,-1 0,0 1,1 0,-1 0,0 0,0 1,1 0,-1 0,0 0,0 0,0 1,0-1,1 1,-1 1,0-1,-3 2,-10 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0 424,'52'-1,"-1"-3,0-3,0-1,11-5,59-40,-117 50,1 0,-1 0,0-1,0 1,0-1,-1 0,1 0,-1 0,0 0,0-1,0 1,-1-1,1 0,-1 0,0 0,-1 0,1 0,-1 0,0 0,0 0,-1-1,0 1,0-3,0 3,-1 1,0 0,0 0,-1-1,1 1,-1 0,0 0,0 1,0-1,-1 0,1 1,-1-1,0 1,0 0,0 0,0 0,-1 0,1 1,-1-1,1 1,-1 0,0 0,0 0,0 0,0 1,-1 0,1 0,0 0,0 0,-1 1,-3-1,-4 0,0 0,-1 1,1 0,0 1,0 1,0 0,0 0,0 1,1 1,-1 0,0 1,1 1,1 1,-1 0,1 1,1 0,0 1,0 0,1 0,0 1,0 0,1 0,0 1,1 0,1 0,-1 1,2-1,0 1,0 0,1 0,0 1,1-1,1 2,0-7,2 0,-1 0,1 0,0 0,0 0,1 0,0 0,0 0,1 0,0-1,0 1,1-1,-1 0,1 0,1 0,-1 0,1-1,0 0,0 0,0 0,1-1,0 1,0-1,0-1,3 2,7 4,1-1,0 0,0-2,0 0,1-1,0 0,0-2,0 0,10 0,-9-3,0-1,0-1,0 0,-1-2,1 0,-1-1,1 0,-2-2,1 0,-1-1,0-1,0-1,-1 0,10-9,-9 4,-5 1</inkml:trace>
  <inkml:trace contextRef="#ctx0" brushRef="#br0" timeOffset="253.31">1072 340,'-24'39,"-12"21,-6 7,5-5,9-12</inkml:trace>
  <inkml:trace contextRef="#ctx0" brushRef="#br0" timeOffset="486.215">762 256,'24'29,"23"23,2 9,-1-7,-5-8,-9-6,-6-11,-8-5,-2-6,1-2,1-4,3-4,-3-2</inkml:trace>
  <inkml:trace contextRef="#ctx0" brushRef="#br0" timeOffset="736.256">1525 1,'31'112,"21"120,-37-134,0 83,-19-158,-3-5</inkml:trace>
  <inkml:trace contextRef="#ctx0" brushRef="#br0" timeOffset="896.659">1355 340,'48'-5,"21"-1,3 0,-1 1,-8 2,-14 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45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26,'-128'-25,"123"24,0 1,0 0,0 0,1 1,-1 0,0 0,0 0,0 0,1 1,-1 0,0 0,1 0,0 0,0 1,-1-1,1 1,1 0,-1 1,0-1,1 1,0-1,0 1,0 0,-3 4,-2 12,0 0,1 0,1 1,1-1,1 1,0 1,2-1,0 17,0-16,-22 142,-5 39,-1-3,-7-5,36-193,1 0,-1-1,1 1,0 0,-1 0,1 0,0 0,0 0,1 0,-1 0,0 0,1 0,-1 0,1 0,0-1,-1 1,1 0,0 0,0-1,0 1,0 0,0-1,1 1,-1-1,0 0,1 1,-1-1,1 0,0 0,-1 0,1 0,0 0,-1 0,1 0,0-1,0 1,0-1,0 1,2-1,85 3,-69-5,126-13,-15-3,-119 18</inkml:trace>
  <inkml:trace contextRef="#ctx0" brushRef="#br0" timeOffset="772.088">803 336,'-135'309,"43"-143,180-299,97-136,-185 268,0 0,0 1,0-1,0 0,0 0,0 0,0 0,0 1,0-1,0 0,1 0,-1 1,0-1,1 0,-1 0,0 1,1-1,-1 0,1 1,-1-1,1 0,-1 1,1-1,0 1,-1-1,1 1,0-1,-1 1,1-1,0 1,0 0,-1-1,1 1,0 0,0 0,0 0,-1 0,1-1,0 1,0 0,0 0,-1 1,1-1,0 0,0 0,0 0,0 0,-1 1,1-1,0 0,0 1,-1-1,1 1,0-1,-1 1,1-1,-1 1,1-1,0 1,-1-1,1 1,-1 0,1-1,-1 1,1 0,25 132,-23-120,0-1,0 1,2-1,-1 0,2 0,-1-1,2 1,-1-1,1 0,1-1,0 0,1 0,0-1,0 0,1 0,0-1,0-1,1 1,0-2,1 0,7 4,-10-11,-1 0,0 0,1-1,-1 0,0-1,0 1,0-2,0 1,0-1,-1 0,1 0,-1-1,0 0,-1-1,1 1,-1-1,0 0,-1-1,1 0,-1 0,-1 0,1 0,-1-1,0 1,2-8,0 7,0-1,-1 0,0 0,-1-1,1 1,-2-1,1 0,-1 0,-1 0,0 0,0 0,-1-1,-1 1,0-1,0-6,-6 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0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0,'0'5,"0"-3,5-2,1-2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1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1 334,'10'-38,"7"-23,6-1,0 6,-1 12,-2 9,-2 10,3 14,-4 10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2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217 650,'-74'39,"61"-34,1 1,-1 0,1 1,0 0,1 1,0 0,0 1,0 0,-2 4,11-9,1-1,-1 0,1 1,0-1,0 1,0 0,1-1,-1 1,1 0,0-1,0 1,0 0,0 0,1-1,0 1,-1-1,1 1,1 0,-1-1,0 0,1 1,0-1,0 0,0 0,0 0,0 0,0 0,1 0,0 0,-1-1,1 0,0 1,0-1,0 0,1-1,-1 1,0 0,1-1,2 1,21 20,15 36,-42-56,1-1,-1 1,1-1,-1 1,0-1,0 1,0-1,0 1,0-1,0 1,0-1,0 1,0-1,-1 1,1-1,-1 0,1 1,-1-1,1 0,-1 1,0-1,0 0,0 1,0-1,0 0,0 0,0 0,0 0,0 0,0 0,0 0,-1-1,1 1,0 0,-1-1,1 1,-1-1,1 1,-1-1,1 0,0 1,-1-1,1 0,-1 0,0 0,-81 4,56-5</inkml:trace>
  <inkml:trace contextRef="#ctx0" brushRef="#br0" timeOffset="804.52">274 1,'62'11,"0"-2,1-3,0-3,31-3,-91-1,-1 1,1-1,0 1,0 0,0 0,0 0,0 0,0 0,-1 1,1-1,0 1,0 0,0 0,-1 0,1 0,0 0,-1 1,1-1,-1 1,0-1,1 1,-1 0,0 0,0 0,0 0,-1 1,1-1,0 0,-1 1,1-1,-1 1,0 0,0-1,0 1,0 0,0 0,-1-1,1 2,-16 137,6-94,-11 66,3-24,3 1,5 0,3 5,8 286,-2-377,1-2,-1 0,1 0,-1 0,1-1,-1 1,0 0,0 1,0-1,0 0,0 0,0 0,0 0,-1 0,1-1,-1 1,1 0,-1 0,0 0,0 0,0 0,0-1,0 1,0 0,-1-1,1 1,0-1,-1 1,1-1,-1 0,0 0,1 0,-1 0,0 0,0 0,1 0,-1 0,0-1,0 1,0-1,0 1,0-1,0 0,-213-14,190 14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1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22,'-12'7,"1"0,0 1,0 0,1 1,0 0,0 1,1 0,0 0,1 1,0 0,1 0,0 1,1 0,0 0,1 0,0 1,1 0,0 0,1 0,1 1,-1 12,3-22,1 0,0 0,0-1,0 1,0-1,1 1,-1-1,1 0,0 1,0-1,0 0,1 0,-1 0,1-1,-1 1,1 0,0-1,0 0,0 0,0 0,0 0,1 0,-1 0,1-1,-1 0,1 0,-1 0,1 0,1 0,110-3,-102 0,0-1,0-1,0 0,0-1,0 0,-1-1,0-1,0 1,-1-2,2-1,5-7</inkml:trace>
  <inkml:trace contextRef="#ctx0" brushRef="#br0" timeOffset="396.383">416 191,'20'4,"-1"0,1-1,0-1,0-1,0-1,0-1,0-1,0 0,-1-1,1-2,-1 0,1-1,-2 0,1-2,-1 0,0-1,-1-1,0-1,0 0,1-3,-16 13,-1-1,1 0,0 0,-1 0,1 0,-1 0,1 0,-1 0,0-1,0 1,0 0,0-1,0 1,-1-1,1 1,-1-1,1 1,-1-1,0 1,0-1,0 0,-1 1,1-1,0 1,-1-1,0 1,1-1,-1 1,0 0,0-1,-1 1,1 0,0 0,-1 0,1 0,-1 0,0 0,0 0,0 0,0 1,0-1,0 1,0 0,0-1,0 1,-1 0,1 0,-1 0,1 1,0-1,-1 0,1 1,-1 0,-9-1,1 2,-1-1,1 2,0-1,-1 2,1-1,0 1,0 1,1 0,-1 1,1 0,0 0,0 1,1 1,-1-1,1 1,1 1,0 0,0 0,0 1,1 0,0 0,1 0,0 1,0 0,1 0,1 1,-1 0,0 6,3-13,0 1,1-1,-1 0,1 1,0-1,1 1,-1-1,1 1,0-1,0 1,0-1,1 1,-1-1,1 1,0-1,0 1,1-1,-1 0,1 0,0 0,0 0,1 0,-1 0,1 0,0-1,0 1,0-1,0 0,1 0,-1 0,1 0,0-1,-1 1,1-1,1 0,-1 0,0-1,2 1,6 2,1-1,-1 0,1-1,0 0,0-1,0-1,0 0,1 0,-1-2,-1 0,1 0,0-1,0 0,-1-1,0-1,0 0,0-1,0 0,6-5,6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7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1 139,'5'-10,"0"0,1 0,0 0,1 1,0-1,1 2,-1-1,2 1,-1 1,1-1,0 1,1 1,0 0,0 0,0 1,8-3,-15 7,1 1,0-1,-1 1,1 0,0 0,-1 0,1 1,-1-1,1 1,0 0,-1 0,0 0,1 1,-1-1,0 1,1 0,-1 0,0 0,0 0,-1 0,1 1,0-1,-1 1,1 0,-1-1,0 1,0 0,0 1,0-1,-1 0,1 1,33 109,-30-78,-1 1,-2 0,-1-1,-2 1,-1 0,-2 0,-2-1,-3 10,1-20,-1-1,-1 0,-1-1,-1 0,-1-1,-1 0,-10 11,10-20,13-25,13-27,10-4,2 2,1 0,2 2,2 1,26-26,-2 0,-40 47,10-13,2 0,1 2,0 1,32-24,-57 50,0-1,1 0,-1 1,1-1,0 1,-1 0,1-1,0 1,0 0,-1 0,1 0,0 0,0 1,0-1,0 0,0 1,1-1,-1 1,0 0,0 0,0 0,0 0,0 0,0 0,1 0,-1 1,0-1,0 1,0 0,0 0,0-1,0 1,0 0,-1 0,1 1,0-1,-1 0,1 1,0-1,-1 1,1 0,2 10,-2-1,1 1,-2 0,1-1,-1 1,-1 0,0 0,-1 0,-1 5,0 15,-2 283,33-354,6-15,2 0,2 3,3 1,2 2,1 2,13-7,-23 20,-22 19,1 0,0 1,1 1,0 1,1 0,0 1,0 0,11-3,-26 12,1 1,-1-1,0 0,0 1,1-1,-1 1,1-1,-1 1,0 0,1 0,-1-1,1 1,-1 0,1 0,-1 0,0 1,1-1,-1 0,1 0,-1 1,1-1,-1 1,0-1,0 1,1 0,-1-1,0 1,0 0,0 0,1 0,-1 0,0 0,0 0,-1 0,1 0,0 1,0-1,0 0,-1 0,1 1,-1-1,1 0,-1 1,1 0,-4 65,-45 79,35-116,2 0,1 1,1 0,2 1,-1 15,11-2,3-33</inkml:trace>
  <inkml:trace contextRef="#ctx0" brushRef="#br0" timeOffset="531.81">1582 167,'66'1,"152"-13,-171 4,0 3,0 1,0 3,7 1,-42 1</inkml:trace>
  <inkml:trace contextRef="#ctx0" brushRef="#br0" timeOffset="981.391">1666 393,'0'0,"1"0,-1 0,1 0,-1 0,1 0,-1 0,1 0,-1 0,1 0,-1 0,1 1,-1-1,1 0,-1 0,1 0,-1 1,1-1,-1 0,0 1,1-1,-1 0,1 1,-1-1,0 0,1 1,-1-1,0 1,0-1,1 1,-1-1,0 1,0-1,0 1,0-1,0 1,1-1,-1 1,0-1,0 1,0-1,0 1,0-1,-1 1,1-1,0 1,0-1,0 1,0-1,0 1,-1-1,1 0,0 1,0-1,-1 1,1-1,0 1,-1-1,1 0,-1 1,1-1,0 0,-1 1,29 3,1-2,-1 0,1-2,-1-1,0-1,1-1,-1-2,9-3,31-3,125-19,-194 30</inkml:trace>
  <inkml:trace contextRef="#ctx0" brushRef="#br0" timeOffset="3616.134">1637 619,'195'-17,"92"4,-231 3,-32 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1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47 214,'57'-1,"-1"-2,1-2,-1-3,46-13,-94 19,-1 0,1 0,-1-1,1 0,-1-1,0 0,0 0,0 0,-1-1,1 0,-1 0,0 0,-1-1,0 0,1 0,-2-1,1 1,-1-1,0 0,0 0,-1-1,0 1,0-1,0-2,7-33,-29 118,-2 76,-7-1,-7-1,-20 45,41-155,-2 0,-1-2,-3 0,0 0,-2-2,-2-1,-1-1,-24 23,40-45,6-6,-1 0,1 0,-1 0,0 0,0 0,0-1,-1 0,0 0,1 0,-1-1,-1 1,1-1,0 0,-1-1,0 1,1-1,-1 0,0-1,0 1,0-1,0 0,0-1,-1 0,-1 0,6-2,-1-1,1 0,0 0,0 0,1 0,-1-1,1 1,-1 0,1-1,0 1,0-1,1 1,-1-1,1 1,0-1,-1 1,2-1,-1 0,0 1,1-1,-1 1,1-1,0 1,0 0,1-1,-1 1,1 0,0 0,-1-1,1 1,1 1,-1-1,1-1,21-33,1 0,1 2,2 2,2 0,0 2,2 1,2 2,1 1,3-1,166-90,-176 107,-3 4</inkml:trace>
  <inkml:trace contextRef="#ctx0" brushRef="#br0" timeOffset="314.735">950 439,'-14'9,"-1"0,1 1,1 0,0 2,0-1,1 2,1-1,0 2,0-1,2 1,0 1,0 0,1 0,-3 10,10-23,0 1,0-1,1 1,-1-1,1 0,-1 1,1-1,-1 1,1 0,0-1,0 1,1-1,-1 1,0-1,1 1,0-1,-1 1,1-1,0 0,0 1,0-1,1 0,-1 0,1 0,-1 0,1 0,-1 0,1 0,0 0,0-1,0 1,0-1,0 1,1-1,-1 0,0 0,0 0,5 1,-1 0,1 0,-1-1,1 0,-1-1,1 1,0-1,-1 0,1-1,0 0,-1 0,1 0,4-2,-2 0,-1 1,1-1,-1-1,0 1,0-2,0 1,-1-1,1 0,-1 0,0-1,-1 0,1 0,-1-1,-1 0,1 0,-1 0,0-1,-1 0,1 1,-2-2,1 1,-1 0,0-1,-1 1,0-1,-1 0,1 0,-2 0,1 0,-1 0,-1-3,-4-7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2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7 253,'27'-7,"-1"-2,0-1,0 0,-1-2,0-1,-1-1,8-7,-28 19,-1 0,0 0,0 0,0 0,0 0,-1-1,1 1,0-1,-1 1,0-1,0 0,0 0,0-1,0 1,-1 0,1 0,-1-1,0 1,0-1,0 1,0-1,-1 0,1 1,-1-1,0 1,0-1,0 0,-1 1,1-1,-1 0,0 1,0-1,0 1,-1 0,1-1,-1 1,0 0,0 0,0 0,0 0,0 0,-1 0,1 1,-1-1,0 1,1 0,-1-1,0 1,-1 1,1-1,0 0,0 1,-1-1,-1 1,-1 1,-1-1,1 2,-1-1,1 1,-1 0,1 0,-1 1,1 0,0 0,0 0,0 1,0 0,0 0,1 1,0-1,-1 1,1 0,0 1,1-1,-1 1,1 0,0 0,0 0,0 1,-4 6,0 0,1 0,1 0,0 1,0 0,1 0,1 1,0-1,1 1,-1 11,3-19,0 0,0 0,0 0,1 0,0-1,0 1,0 0,1 0,0 0,0 0,1-1,0 1,0 0,0-1,0 0,1 1,0-1,0 0,0 0,1-1,-1 1,1-1,3 3,4-1,-1 0,1-1,0 0,1-1,-1 0,1-1,0 0,0-1,0 0,0-1,0 0,0-1,0 0,0-1,0-1,0 0,6-2,7-3</inkml:trace>
  <inkml:trace contextRef="#ctx0" brushRef="#br0" timeOffset="383.645">430 365,'17'-10,"-1"-1,0-1,-1-1,0 0,-1-1,12-14,3-2,13-11,-30 71,-11-22,-1-1,1 1,0-1,0 1,1-1,0 1,1-1,0 0,0 0,0 0,1 0,0 0,0-1,0 0,1 0,0 0,1 0,-1-1,1 0,0 0,0-1,0 1,1-1,0-1,-1 1,1-1,1 0,-1-1,0 1,1-2,3 2,0-1,1 0,-1-1,1-1,-1 0,0 0,1-1,-1-1,0 0,1 0,-1-1,0 0,-1-1,1-1,-1 1,1-2,-2 1,1-1,-1-1,1 0,-2 0,1-1,-1 0,0 0,-1-1,0 0,0 0,-1-1,0 0,1-4,0-13,-2 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1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0,'7'19,"0"1,-2-1,-1 1,0 0,-1-1,-2 2,0-1,-1 0,-1 14,0-7,-31 239,-75 183,90-361,18-69</inkml:trace>
  <inkml:trace contextRef="#ctx0" brushRef="#br0" timeOffset="296.08">1 678,'38'-15,"33"-8,12-7,3 3,-9 1,-7 4,-12 2,-10 4,-9 5,-11-1,-5 2,-2 3,-5-3,1 1,-4-3,-3 0</inkml:trace>
  <inkml:trace contextRef="#ctx0" brushRef="#br0" timeOffset="713.021">735 170,'-37'358,"31"-313,-9 181,14-221,1 0,0-1,0 1,1 0,-1 0,1-1,0 1,0 0,0-1,1 1,0-1,-1 1,2-1,-1 0,0 0,1 0,0 0,0-1,0 1,0-1,1 1,-1-1,1 0,0 0,0-1,0 1,0-1,0 0,1 0,-1 0,1-1,-1 1,1-1,-1 0,1-1,0 1,0-1,2 0,6-3,0-1,0-1,0 0,-1-1,0 0,-1-1,1 0,-1 0,0-2,-1 1,4-5,72-48,-85 60,1-1,0 1,0 0,-1-1,1 1,0 0,0 0,0 1,0-1,1 0,-1 1,0-1,0 1,0-1,0 1,1 0,-1 0,0 0,0 1,0-1,0 0,1 1,-1-1,0 1,0 0,0 0,0 0,0 0,0 0,0 0,-1 0,1 0,0 1,-1-1,1 1,0 0,-1-1,0 1,1 0,-1 0,0 0,0 0,0 0,0 0,-1 0,1 0,-1 0,1 0,-1 0,1 2,5 135,19-108,-8-24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5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1,'-120'277,"3"70,115-345,1 0,0 0,0 0,0 1,0-1,1 0,-1 0,1 1,-1-1,1 0,0 0,-1 1,1-1,1 0,-1 1,0-1,0 0,1 1,-1-1,1 0,0 0,0 0,0 1,0-1,0 0,0 0,1 0,-1-1,0 1,1 0,0 0,-1-1,1 1,0-1,0 0,0 1,0-1,0 0,0 0,0 0,0 0,0-1,1 1,-1 0,2-1,15 1,-1 0,1-1,0-2,0 0,0 0,-1-2,0-1,1 0,4-3,54-12,168-22,-139 38,-88-2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5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0 212,'87'1,"217"-13,-72-18,-230 29,-1 1,1-1,0 1,0-1,0 0,-1 1,1-1,0 0,-1 0,1 0,-1 0,1-1,-1 1,0 0,1-1,-1 1,0-1,0 1,0-1,0 1,0-1,0 0,-1 1,1-1,-1 0,1 0,-1 0,1 0,-1 1,0-1,0 0,0 0,0 0,0 0,0 0,-1 0,1 1,-1-1,1 0,-1 0,0 0,1 1,-1-1,0 0,0 1,0-1,0 1,-1-1,1 1,0 0,-1-1,1 1,-1 0,0-1,-58-74,59 61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6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0,'0'29,"5"14,1 5,0-2,-6-7,-3-12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6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6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1,'-94'136,"91"-134,1 0,0 0,0 1,0-1,0 1,0-1,1 1,-1 0,1 0,0-1,0 1,0 0,0 0,0 1,1-1,-1 0,1 0,0 0,0 0,0 0,0 0,0 1,1-1,0 0,-1 0,1 0,0 0,0 0,1-1,-1 1,1 0,-1 0,1-1,0 1,0-1,0 0,0 1,2 0,50 81,-52-82,-1 0,0 1,0-1,0 1,0-1,-1 1,1-1,-1 1,1-1,-1 1,0 0,0-1,0 1,0 0,-1-1,1 1,-1-1,0 1,1-1,-1 1,0-1,0 1,-1-1,1 0,0 0,-1 1,0-1,1 0,-1 0,0-1,0 1,0 0,0-1,0 1,0-1,-1 1,-8 2,1-1,-1 0,0-1,1 0,-1-1,0 0,0 0,0-1,0-1,0 0,0 0,0-1,1-1,-1 0,-6-2,-2-2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7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1,'-23'7,"1"2,0 0,0 2,1 1,1 0,0 1,0 1,1 1,1 1,1 1,-9 10,23-23,-1 0,1 0,0 0,0 1,1-1,-1 1,1 0,0 0,0-1,1 2,-1-1,1 0,0 0,0 0,1 0,0 1,0-1,0 0,0 0,1 0,0 1,0-1,1 0,-1 0,1 0,0 0,0-1,1 1,-1 0,1-1,0 0,0 1,1-1,-1-1,1 1,0 0,0-1,0 0,3 2,7 3,0-1,1 0,-1-1,1 0,1-1,-1-1,1-1,0 0,0-1,0-1,0 0,0-1,13-2,-5 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8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137 700,'-15'15,"1"1,1 1,0 0,1 0,1 2,1-1,0 1,1 1,1-1,1 2,1-1,-1 12,6-30,1 1,0 0,0-1,0 1,0 0,1-1,-1 1,1 0,-1-1,1 1,0-1,0 1,0-1,0 0,1 1,-1-1,1 0,-1 0,1 0,0 0,-1 0,1 0,0-1,1 1,-1 0,0-1,0 0,1 1,-1-1,0 0,1 0,-1-1,1 1,0 0,-1-1,1 1,0-1,4 1,0-1,0 0,0 0,0-1,0 1,0-2,0 1,0-1,0 0,0 0,0-1,-1 0,3-1,4-4,0-1,0-1,-1 0,0 0,0-1,-1-1,-1 0,0-1,5-8,-11 15,-1 1,1-1,-1 0,0 0,0 0,-1 0,0 0,0 0,-1-1,1 1,-2-1,1 0,0 1,-1-1,-1 1,1-1,-1 0,0 1,0-1,-1 1,0 0,0-1,0 1,-1 0,1 3,0 0,0 0,-1 1,1-1,-1 1,1-1,-1 1,0 0,0 0,0 0,0 1,0-1,0 1,0 0,0 0,-1 0,1 0,0 0,-1 1,1-1,-1 1,1 0,0 0,-1 0,1 1,-1-1,1 1,-1 0,1 0,0 0,0 0,0 0,-1 1,1-1,0 1,1 0,-1 0,-1 1,-16 12</inkml:trace>
  <inkml:trace contextRef="#ctx0" brushRef="#br0" timeOffset="399.158">504 954,'5'-21,"2"1,0 0,1 0,0 0,2 1,0 1,7-9,-16 26,0-1,-1 1,1 0,0 0,0 0,0 0,-1 0,1 0,0 0,1 0,-1 0,0 0,0 1,0-1,0 0,1 1,-1-1,0 1,1-1,-1 1,0 0,1-1,-1 1,0 0,1 0,-1 0,1 0,-1 0,0 0,1 1,-1-1,0 0,1 1,-1-1,0 1,1-1,-1 1,0 0,0-1,0 1,0 0,0 0,0 0,0 0,0 0,0 0,0 0,0 0,0 0,-1 0,1 1,0-1,-1 0,1 1,-1-1,0 0,1 1,-1-1,0 2,2 2,0 0,0 0,0 0,0 0,1 0,0 0,0 0,0-1,1 0,0 1,-1-1,1-1,1 1,-1-1,0 1,1-1,0 0,0-1,0 1,0-1,0 0,0 0,1-1,-1 1,0-1,1-1,-1 1,1-1,-1 0,1 0,0 0,-1-1,1 0,-1 0,0 0,1-1,-1 1,0-1,0-1,1 0,2-5,0 0,-1-1,0 1,-1-2,0 1,-1-1,1 0,-2 0,0 0,0-1,0 1,-2-1,1 0,-1-1,2-14</inkml:trace>
  <inkml:trace contextRef="#ctx0" brushRef="#br0" timeOffset="767.899">1464 530,'-12'5,"3"-2,-1-1,1 2,0-1,1 1,-1 0,0 1,1 0,0 0,0 1,1 0,0 0,0 1,0 0,1 0,0 1,0 0,0 0,1 0,1 0,-2 5,6-9,0 1,0-1,1 1,0-1,-1 0,2 1,-1-1,0 0,1 0,0 0,0 0,0 0,1 0,-1 0,1-1,0 1,0-1,0 0,3 3,-3-4,-1 0,1 1,-1-1,1 1,-1-1,0 1,0 0,0 0,0 0,0 0,-1 1,1-1,-1 0,0 1,0-1,0 1,-1-1,1 1,-1-1,0 1,0 0,0-1,0 1,0-1,-1 1,0-1,0 1,0 0,-5 3,1 1,-1-2,-1 1,1-1,-1 0,0 0,0-1,-1 0,0 0,0-1,0 0,0 0,-1-1,1 0,-1 0,0-1,0 0,0-1,0 0,0 0,0-1,-1 0,-15 1</inkml:trace>
  <inkml:trace contextRef="#ctx0" brushRef="#br0" timeOffset="1433.135">1492 841,'35'-9,"-1"-1,-1-2,1-1,-2-1,0-2,-1-1,7-7,-32 20,-1-1,0 0,0 0,0 0,-1-1,0 1,0-1,0 0,-1 0,1-1,-2 1,1-1,-1 1,0-1,0 0,0 0,-1-5,0 9,-1 0,0-1,0 1,0 0,0 0,0 0,-1 0,1 0,-1 0,0 0,0 0,0 0,-1 0,1 0,-1 0,1 1,-1-1,0 1,0-1,0 1,0 0,0-1,-1 1,1 0,-1 0,1 1,-1-1,0 1,0-1,0 1,0 0,0 0,0 0,0 0,0 1,0-1,0 1,0 0,-2 0,-4 1,-1 0,1 1,0 0,0 1,0 0,0 0,0 1,0 0,1 1,0 0,0 0,0 0,1 1,0 1,0-1,0 1,1 0,0 0,0 1,1 0,0 0,0 0,1 1,0 0,1-1,-1 1,0 9,2-12,0-1,1 1,0-1,1 1,-1-1,1 1,0 0,0-1,1 1,-1 0,1-1,1 1,-1-1,1 1,0-1,0 0,0 0,1 0,0 0,0 0,0 0,1-1,-1 0,1 1,0-1,0-1,1 1,-1-1,1 1,0-1,0-1,0 1,0-1,0 1,0-2,1 1,-1 0,4-1,16 1,0-1,0-1,0-1,0-1,0-2,-1 0,1-2,-1 0,0-2,-1-1,0 0,0-2,-1-1,0 0,-1-2,-1 0,0-2,-1 0,-1-1,0-1,9-12,-17 20,-1 0,0 0,-1-1,0 0,-1 0,0-1,-1 0,0 0,-1-1,0 1,-1-1,1-9,-4 20,-1 0,0 0,1 0,-1 0,0 0,0 1,0-1,0 0,-1 0,1 0,0 0,-1 0,0 0,1 0,-1 0,0 1,0-1,0 0,0 1,0-1,0 1,0-1,-1 1,1-1,-1 1,1 0,-1 0,1-1,-1 1,0 0,1 1,-1-1,0 0,0 0,0 1,0-1,0 1,0 0,1-1,-1 1,0 0,0 0,-2 0,-1 1,0-1,0 1,0-1,0 2,0-1,1 0,-1 1,0 0,0 0,1 0,0 1,-1 0,1-1,0 2,0-1,-3 4,5-6,0 1,0 0,1 0,-1 0,0 0,1 0,0 0,-1 0,1 1,0-1,0 1,0-1,0 1,1-1,-1 1,1-1,-1 1,1-1,0 1,0 0,0-1,0 1,1-1,-1 1,1-1,0 1,-1-1,1 1,0-1,0 1,1-1,-1 0,0 0,1 0,-1 1,1-1,0-1,0 1,0 0,0 0,0-1,0 1,0-1,0 0,1 1,-1-1,1 0,0 0,46 16,-37-14,1 1,-1 0,0 1,0 0,-1 1,1 0,-1 1,-1 1,1-1,-1 2,-5-1,-1 0,0 0,-1 0,0 0,-1 1,1 0,-1-1,-1 1,0 0,0 0,-1 0,0-1,0 1,-1 0,-1 0,1 0,-1-1,0 1,-1-1,0 1,-1-1,0 7,-2 10</inkml:trace>
  <inkml:trace contextRef="#ctx0" brushRef="#br0" timeOffset="1767.851">2564 474,'0'37,"-2"15,3-1,2 1,2-1,3 0,8 28,24 0,-39-77,0 0,1-1,-1 1,1-1,-1 1,1-1,0 1,0-1,-1 0,1 0,0 0,0 0,0 0,0 0,0-1,0 1,0-1,0 1,1-1,-1 0,0 0,0 0,0 0,0 0,0 0,1 0,-1-1,0 1,0-1,0 0,0 0,0 1,0-1,0-1,-1 1,1 0,0 0,0-1,0 1,9-12,1-1,-2 0,0-1,0 0,-2 0,0-1,0 0,-2 0,0-1,0-3,-3 13,92-193,-85 186</inkml:trace>
  <inkml:trace contextRef="#ctx0" brushRef="#br0" timeOffset="2619.115">3129 671,'8'-7,"-1"-1,1 0,-2 0,1 0,-1-1,-1 0,0 0,0-1,0 0,-1 0,-1 0,0 0,0 0,-1 0,0-1,-1-3,0 13,-1 0,0-1,0 1,0 0,0-1,0 1,0 0,0-1,0 1,0 0,0-1,-1 1,1 0,-1-1,1 1,-1 0,1 0,-1 0,0 0,0-1,1 1,-1 0,0 0,0 0,0 0,0 1,0-1,0 0,0 0,-1 1,1-1,0 0,0 1,0-1,-1 1,1 0,0-1,-1 1,1 0,0 0,-1 0,1 0,0 0,-1 0,1 0,0 0,-1 1,1-1,0 0,-1 1,1-1,-61 38,54-32,1 2,0-1,0 1,0 0,1 0,0 0,0 1,1 0,1 1,-1-1,1 1,1-1,0 1,0 0,1 1,0-1,1 0,0 0,1 1,0-1,1 1,0-1,0 0,1 0,0 1,1-1,0-1,1 1,0 0,4 6,-3-10,1 0,0 0,0-1,0 0,1 0,-1-1,1 0,0 0,1 0,-1-1,1 0,-1-1,1 1,0-1,0-1,0 0,0 0,0 0,0-1,0 0,0-1,0 0,0 0,0-1,5-1,4-1,0-1,0-1,-1-1,1 0,-2-1,1-1,-1 0,0-1,-1-1,0 0,-1-1,3-4,116-110,-57 40,-76 86,0 0,1 0,-1 0,0 0,1 0,-1-1,1 1,-1 0,0 0,1-1,-1 1,1 0,-1-1,0 1,1 0,-1-1,1 1,-1-1,1 1,0-1,-1 1,1-1,-1 1,1-1,0 1,0-1,-1 0,1 1,0-1,0 1,0-1,-1 0,1 1,0-1,0 0,0 1,0-1,0 0,0 1,0-1,1 1,-1-1,0 0,0 1,0-1,1 0,-1 1,1-1,-16 10,2 0,-1 1,1 0,1 1,0 0,1 1,0 1,0 0,2 0,-1 1,2 0,0 1,-5 12,11-22,1-1,0 1,0-1,1 1,-1-1,1 1,0-1,0 1,0-1,1 1,-1-1,1 1,0-1,1 1,-1-1,1 0,0 1,0-1,0 0,0 0,1-1,0 1,0 0,0-1,0 0,0 0,1 0,-1 0,1 0,0-1,0 1,0-1,0 0,0 0,0 0,0-1,1 0,-1 0,1 0,-1 0,1-1,2 1,7-2,1-1,-1 0,0-1,0-1,0 0,0-1,0 0,-1-1,0-1,0 0,-1 0,0-1,0-1,-1 0,6-2,13-13,0 0,-2-2,-1-1,15-19,-29 32,20-21,-1-1,-2-2,-2-1,-1-2,-3 0,-1-1,-2-2,9-25,-28 63,1 1,-1-1,0 0,0 0,0 0,-1 0,0 0,0 0,-1 0,1 0,-1 0,-1-1,1 1,-1 0,0 0,-1 0,1 0,-1 0,0 0,-1 1,1-1,-1 1,0-1,-1 1,1 0,-1 0,0 0,0 1,-1 0,1-1,-1 1,0 1,0-1,0 1,-1 0,-4-2,4 3,0 1,0 0,0 0,-1 1,1 0,0 0,0 0,-1 1,1 0,0 0,0 1,0 0,0 0,1 0,-1 0,0 1,1 0,0 0,-1 1,1 0,0-1,1 2,-1-1,1 0,0 1,-4 4,0 0,0 0,1 1,0 0,1 1,0-1,1 1,0 0,1 0,0 1,0-1,0 8,2 2,1 0,1 0,0 0,2-1,0 1,2 0,0-1,1 0,1 0,1 0,1-1,4 7,11 19,1-1,3-1,2-2,19 21,242 238,-277-283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4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457 453,'57'-55,"-56"54,0 0,0-1,-1 1,1 0,-1-1,1 1,-1-1,1 1,-1-1,0 1,0-1,0 1,0-1,0 1,0-1,0 1,0-1,-1 1,1-1,-1 1,1-1,-1 1,1-1,-1 1,0 0,0-1,0 1,0 0,1 0,-2 0,1 0,0 0,0 0,0 0,0 0,-1 0,1 0,0 1,-1-1,1 0,-1 1,1-1,0 1,-1 0,1-1,-1 1,1 0,-2 0,-12-3,0 1,1 0,-1 1,0 1,0 0,1 1,-1 1,0 0,1 1,-1 0,1 1,0 1,0 0,1 1,0 1,0 0,0 1,1 0,0 0,0 2,1-1,0 2,1-1,0 1,-4 8,11-16,1 0,0 0,0 1,0-1,1 0,-1 1,1-1,0 1,0 0,0-1,0 1,1 0,-1-1,1 1,0 0,0 0,1-1,-1 1,1 0,0 0,-1-1,2 1,-1-1,0 1,1-1,0 1,-1-1,1 0,1 0,-1 0,0 0,1 0,-1 0,1-1,0 1,1-1,5 5,0-1,0 0,1-1,-1 0,1 0,1-1,-1-1,1 0,-1 0,1-1,0 0,1-1,35 2,-47-2,1-1,-1 0,0 1,0-1,1 1,-1-1,0 1,0-1,0 1,0-1,1 1,-1-1,0 1,0-1,0 1,0 0,0-1,-1 1,1-1,0 1,0-1,0 1,0-1,-1 1,1-1,0 1,0-1,-1 0,1 1,0-1,-1 1,1-1,0 0,-1 1,1-1,-1 0,1 1,0-1,-1 0,1 0,-1 1,1-1,-1 0,1 0,-1 0,1 0,-1 0,1 1,-1-1,1 0,-1 0,0 0,1-1,-1 1,1 0,-1 0,1 0,-1 0,-43 23,20-12,0 0,1 2,1 0,0 2,0 0,2 1,0 1,1 2,1-1,-12 16,27-29,-1 0,1 0,0 0,0 1,1-1,-1 1,1-1,1 1,-1 0,1 0,0 0,0 0,0 0,1 0,0 0,0 0,1 0,0 0,0 0,0-1,1 1,-1 0,1 0,1-1,-1 1,1-1,0 0,0 0,1 0,-1 0,1 0,0-1,1 0,-1 1,1-2,-1 1,1 0,1-1,-1 0,0 0,3 0,4 1,0-1,-1 0,2 0,-1-2,0 1,0-2,0 1,1-2,-1 0,0 0,0-1,0-1,0 0,11-4,6-20,-20 10</inkml:trace>
  <inkml:trace contextRef="#ctx0" brushRef="#br0" timeOffset="996.993">287 0,'1'256,"23"-92,-22-115,-2 1,-3 0,-2-1,-2 1,-17 136,-11 8,7-71,16 37,10-50,0-87,2-5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23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0 338,'6'4,"0"-1,0 0,0 0,0-1,1 0,-1 0,1 0,-1-1,1 0,0 0,-1-1,1 0,0 0,6 1,179-12,-70-2,141-14,-183 46,-78-15,-5-2</inkml:trace>
  <inkml:trace contextRef="#ctx0" brushRef="#br0" timeOffset="381.122">84 564,'39'10,"0"-3,1-1,-1-2,1-2,0-1,9-3,119-25,-111 27,-47 2,0-1,1-1,-1 0,0 0,0-1,1 0,-1-1,0 0,0-1,0 0,-1 0,1-1,5-3,-2-4</inkml:trace>
  <inkml:trace contextRef="#ctx0" brushRef="#br0" timeOffset="1168.586">451 0,'32'33,"353"171,-293-130,-90-71,0-1,0 1,0 0,0 0,-1 0,1 0,-1 0,0 0,0 1,0-1,0 0,-1 1,1-1,-1 1,0-1,0 0,0 1,0-1,-1 1,1-1,-1 0,0 1,0-1,0 0,-1 0,1 0,-1 0,1 0,-1 0,0 0,0 0,-3 2,-141 137,109-101,-2-2,-2-2,-1-1,-46 30,-49 21,119-81,27-13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37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0,'10'63,"-6"-49,0 0,-2-1,0 1,0 1,-2-1,1 0,-2 0,0 3,-24 131,-2 22,2-27,25-141,0 1,1-1,-1 0,0 1,1-1,0 0,-1 1,1-1,0 0,0 0,0 0,1 0,-1 0,0 0,1 0,-1 0,1 0,0-1,0 1,-1-1,1 1,0-1,0 0,0 0,1 0,-1 0,0 0,0 0,0 0,1-1,-1 1,1-1,1 1,88 1,-72-3,350-2,-346 3</inkml:trace>
  <inkml:trace contextRef="#ctx0" brushRef="#br0" timeOffset="483.594">985 536,'0'5,"0"6,0 6,0 6,0 2,0 3,0 1,0 1,-5-1,-1 1,0-11,1-8</inkml:trace>
  <inkml:trace contextRef="#ctx0" brushRef="#br0" timeOffset="914.951">787 536,'5'0,"6"0,7 0,4 0,3 0,3 0,1 0,1 0,-1 0,0 0,0 0,0 0,-1 0,-4 5,-2 1,0 1,1-2,-3-2</inkml:trace>
  <inkml:trace contextRef="#ctx0" brushRef="#br0" timeOffset="1300.22">787 819,'29'0,"14"0,5 0,-1 0,-4 0,-5 0,-3 0,-3 0,-3 0,0 0,-2 0,1 0,-6-5,-5-1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3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15 189,'-14'0,"22"0,24 0,498 0,-322 26,-207-26,0 1,0-1,0 1,0-1,0 0,0 0,0 0,0 0,0 0,1 0,-1 0,0 0,0 0,0 0,0 0,0-1,0 1,0 0,0-1,0 1,0-1,0 1,0-1,0 1,-1-1,1 0,0 0,0 1,0-1,-1 0,1 0,-1 0,1 0,0 0,-1 0,1 1,-1-1,0 0,1-1,-1 1,0 0,0 0,0 0,0 0,1 0,-1 0,-1 0,1 0,0 0,0 0,0 0,-1 0,1-1,-141-115,91 61,49 46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40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0,'14'0,"15"0,2 5,0 1,1 0,-1-1,-1-2,-1 0,0-2,-1-1,0 0,0 0,0 0,0-1,1 1,-1 0,0 0,-4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4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1,'34'0,"30"0,9 0,-3 0,-9 0,-9 0,-10 0,-11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41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1,'1'43,"-2"0,-2 0,-2 0,-5 15,-2-20,-1-2,-2 1,-1-2,-2 0,-1-1,-17 21,-63 124,91-162,4-9,0-1,0 1,1 0,0 0,0 0,1 1,0-1,0 0,1 1,0-1,1 1,0 0,0-1,1 1,0-1,1 5,0-10,1 0,0-1,0 1,-1-1,1 1,1-1,-1 0,0 0,0-1,1 1,-1-1,1 1,0-1,-1 0,1-1,0 1,-1 0,1-1,0 0,0 0,0 0,-1 0,1-1,0 0,0 0,-1 0,1 0,-1 0,1 0,-1-1,2-1,18-2,152-34,162 39,-279-17,-52 12</inkml:trace>
  <inkml:trace contextRef="#ctx0" brushRef="#br0" timeOffset="396.153">905 762,'0'5,"0"11,0 7,0 6,0 1,-5-3,-2-2,1-1,1 1,2 1,0 1,-2-5,-2-5</inkml:trace>
  <inkml:trace contextRef="#ctx0" brushRef="#br0" timeOffset="819.951">933 790,'19'0,"21"0,8 0,1 0,-3 0,-5 0,-9 5,-10 1</inkml:trace>
  <inkml:trace contextRef="#ctx0" brushRef="#br0" timeOffset="1116.363">961 932,'15'0,"8"0,7 0,2 0,0 0,0 0,-5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44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0 120,'419'1,"-191"26,-120-9,-108-18,0 0,-1 0,1-1,0 1,0 0,0 0,-1 0,1-1,0 1,0 0,0 0,0-1,0 1,0 0,-1 0,1-1,0 1,0 0,0 0,0-1,0 1,0 0,0-1,0 1,0 0,0 0,0-1,0 1,0 0,0 0,1-1,-1 1,0 0,0 0,0-1,0 1,0 0,1 0,-1-1,0 1,0 0,0 0,1 0,-1 0,0-1,0 1,0 0,1 0,-1 0,0 0,0 0,1 0,-1 0,0-1,1 1,-1 0,0 0,0 0,1 0,-24-22,21 20,-104-100,97 88,5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5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103 698,'-7'32,"1"0,2 1,1 0,2-1,1 1,2 0,1 0,7 30,-10-57,1 0,0 0,0 0,0 0,1 0,0 0,0-1,1 1,0 0,0-1,0 0,0 0,1 0,0 0,0-1,0 1,0-1,1 0,0 0,0-1,0 1,0-1,1 0,-1 0,1-1,-1 0,1 0,0 0,0-1,0 0,0 0,0 0,0-1,0 0,1 0,-1 0,3-1,15-7,0-1,0-1,-1-1,0 0,-1-2,0-1,-1-1,0 0,-2-2,0 0,6-9,9-11,-1-2,-2-1,-2-1,-2-2,-2-1,-2-1,-1 0,-3-2,-2-1,4-20,-9 22,-3-1,-2 0,-2-1,-2 1,-2-1,-4-43,3 84,0 0,-1 0,1 1,-1-1,0 0,-1 0,0 1,0-1,0 1,-1 0,0 0,0 0,0 0,-1 0,0 0,0 1,-3-3,4 8,-1 0,1 0,0 0,0 0,0 1,-1-1,1 1,0 0,0 0,0 0,0 0,0 1,1-1,-1 1,0 0,0-1,1 1,0 1,-1-1,1 0,0 0,0 1,0-1,0 1,0 0,1 0,-1-1,1 1,0 0,0 0,0 0,0 1,0-3,-23 51,1 2,3 0,2 1,3 1,2 1,2 0,3 0,1 40,1 28,5 0,6 0,5-1,5 0,19 61,-25-145,-2 1,-1-1,-3 1,-1 1,-2-1,-2 0,-1 0,-3 0,-1-1,-8 26,13-59,1 0,-1 0,0 0,0-1,-1 1,0-1,0 0,0 0,-1 0,0 0,0-1,0 1,-1-1,0 0,0 0,0-1,-1 1,0-1,0-1,0 1,0-1,0 0,0 0,-1-1,0 1,1-2,-1 1,0-1,0 0,0 0,0-1,0 0,0 0,0 0,0-1,1-1,-1 1,0-1,-4-1,4-1,1 1,0-1,1 0,-1-1,0 0,1 0,0 0,1 0,-1-1,1 1,0-1,0 0,0-1,1 1,0-1,-2-6,-2-10</inkml:trace>
  <inkml:trace contextRef="#ctx0" brushRef="#br0" timeOffset="329.962">17 76,'-4'5,"-3"6,1 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55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654 367,'-367'-122,"363"119,0 1,0 0,0 0,0 1,-1-1,1 1,-1 0,1 0,-1 0,1 1,-1-1,1 1,-1 1,0-1,1 0,-1 1,1 0,-1 0,1 0,0 1,-1 0,1-1,0 1,0 1,0-1,0 1,1-1,-1 1,1 0,-1 1,1-1,0 0,0 1,1 0,-2 1,-4 9,0 1,2 0,-1 0,2 1,0 0,1 0,0 0,1 1,1 3,1-13,0 0,1 1,0-1,1 1,0-1,0 0,0 1,1-1,0 0,0 0,1 0,0 0,0 0,1-1,0 0,0 1,0-1,1-1,0 1,0-1,2 3,2-1,1 0,-1-1,1 0,0 0,1-1,-1 0,1-1,0 0,0-1,0 0,1 0,-1-2,1 1,-1-1,1-1,-12 0,-1 1,1-1,0 1,-1-1,1 1,0 0,0-1,-1 1,1-1,0 1,0 0,0-1,0 1,0-1,0 1,0 0,0-1,0 1,0 0,0-1,0 1,1-1,-1 1,0 0,0-1,1 1,-1-1,0 1,1-1,-1 1,0-1,1 1,-1-1,1 1,-1-1,1 0,-1 1,1-1,-1 1,1-1,-1 0,1 0,-1 1,1-1,0 0,-1 0,1 0,-1 0,1 0,0 0,-1 0,1 0,0 0,-1 0,1 0,-1 0,1 0,0 0,-1-1,1 1,-1 0,1 0,0-1,-242 176,233-167,0 0,0 1,0 0,1 0,0 0,1 1,0 0,1 0,0 1,0-1,1 1,1 0,0 1,0-1,1 0,1 1,0-1,0 4,0-8,0 1,1-1,0 1,1 0,-1-1,1 1,1-1,0 1,0-1,0 0,1 0,0 0,0 0,1 0,-1-1,2 1,-1-1,1 0,0 0,0-1,0 1,1-1,0 0,0-1,0 1,7 2,-1 0,0-2,1 1,0-1,0-1,0-1,0 1,0-2,1 0,-1-1,1 0,-1-1,1 0,12-3,-13 1,-6 2,0-1,0 0,0 0,0-1,0 1,-1-2,1 1,0-1,-1 0,0 0,0 0,0-1,0 0,0 0,-1-1,0 0,0 0,0 0,4-11</inkml:trace>
  <inkml:trace contextRef="#ctx0" brushRef="#br0" timeOffset="486.982">259 0,'-22'57,"13"190,11-155,-3 455,-26-221,-1-73,28-174,0-67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00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1,'-30'-1,"1"2,-1 1,1 1,0 2,0 0,0 2,-9 5,-286 119,273-103,52-26,0 0,1 0,-1 0,0 0,1 0,-1-1,1 1,0-1,-1 1,1-1,0 1,0-1,0 0,0 0,0 0,0 0,0-1,1 1,-1 0,0-1,0 0,1 1,-1-1,0 0,0 0,1 0,140 16,84 12,-226-28,0 0,0-1,0 1,0 0,0 0,0 0,0 0,-1 0,1 1,0-1,0 0,0 0,0 1,0-1,0 0,0 1,0-1,-1 1,1-1,0 1,0 0,0-1,-1 1,1 0,0-1,-1 1,1 0,-1 0,1 0,-1-1,1 1,-1 0,0 0,1 0,-1 0,0 0,0 0,0 0,0 0,1 0,-1 0,-1 0,1 0,0 0,0 0,0 0,0 0,-1-1,1 1,0 0,-1 0,1 0,-1 0,1 0,-1-1,1 1,-1 0,0 0,1-1,-1 1,0 0,-18 16,-1-1,-1 0,-1-1,0-2,-1 0,-13 5,-102 55,63-24,-130 103,203-150,-1 0,1 0,-1 1,1-1,0 1,0 0,0-1,0 1,0 0,1 0,-1 0,1 0,0 1,0-1,0 0,0 0,1 1,-1-1,1 1,0-1,0 0,0 1,0-1,1 0,-1 1,1-1,0 0,0 1,0-1,0 0,1 0,-1 0,1 0,0 0,0 0,0-1,0 1,1-1,-1 1,0-1,3 2,11 2,-1-1,1-1,0 0,0-1,0-1,0-1,0 0,0-1,0 0,1-2,-1 0,0 0,0-2,-1 0,6-3,19-1,197-40,-213 47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29 112,'-1'380,"-24"-234,22-211,9 22,1 0,3 1,1 0,2 1,7-14,-10 29,2 1,0 1,1 0,1 1,1 0,2 2,0-1,1 2,1 1,0 0,13-8,-29 24,-1 0,1 0,0 1,1-1,-1 1,0-1,1 1,-1 0,1 0,0 1,-1-1,1 1,0 0,0 0,0 0,0 0,0 1,0 0,0-1,0 1,0 1,0-1,0 1,0 0,0-1,0 2,0-1,0 0,0 1,-1 0,1 0,-1 0,1 0,-1 0,0 1,0 0,0-1,0 1,0 0,-1 1,1-1,-1 0,0 1,0-1,1 3,-1 5,-1 2,0-1,0 0,-1 0,-1 0,0 0,-1 0,0 0,-4 11,-5 42,10-63,1-1,0 1,-1-1,1 1,0-1,0 1,0-1,0 1,0-1,0 1,0-1,0 1,1-1,-1 1,0-1,1 1,0-1,-1 0,1 1,0-1,-1 0,1 1,0-1,0 0,0 0,0 0,1 0,-1 0,0 0,0 0,0 0,1 0,-1-1,0 1,1 0,-1-1,1 1,-1-1,1 0,-1 1,1-1,-1 0,1 0,0 0,13-3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00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0 224,'284'-30,"-177"26,-106 4,0 0,0-1,0 1,-1 0,1-1,0 1,0 0,0-1,-1 1,1-1,0 1,0-1,-1 1,1-1,0 0,-1 1,1-1,-1 0,1 0,-1 1,1-1,-1 0,0 0,1 0,-1 0,0 1,0-1,1 0,-1 0,0 0,0 0,0 0,0 0,0 0,0 0,-1 1,1-1,0 0,0 0,-1 0,1 0,0 0,-1 1,1-1,-1 0,1 0,-1 1,1-1,-1 0,-30-36,30 36,-134-102,124 95,5 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03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0 830,'8'-52,"1"1,3 1,2 0,3 0,1 2,3 0,1 1,3 1,1 2,28-35,94-116,-86 125,-61 71,0-1,0 1,0-1,0 1,0 0,0-1,0 1,0 0,0 0,0 0,0 0,0-1,-1 1,1 1,0-1,-1 0,1 0,-1 0,1 0,-1 0,0 0,1 1,-1-1,0 0,0 0,0 0,0 1,0-1,0 0,0 0,0 0,-1 1,2 0,0 135,-3-114,1 0,1 0,0 0,2 0,1 0,1-1,0 1,2-1,1 0,0 0,10 17,-13-30,-3-7,-1 0,1 0,-1 0,1 0,0 0,-1 0,1 0,0 0,0 0,0 0,1 0,-1-1,0 1,1 0,-1-1,1 1,0-1,-1 0,1 1,0-1,0 0,0 0,0 0,0 0,0-1,0 1,0 0,0-1,0 1,0-1,1 0,-1 0,0 0,0 0,0 0,0 0,1-1,-1 1,0-1,0 0,9-9,0-1,-1-1,0 1,-1-2,0 0,-1 0,0 0,2-9,7-7,163-240,-180 268,0 0,0-1,0 1,0 0,0 0,1 0,-1-1,0 1,1 0,-1 0,1 0,-1 0,1 0,0 0,-1 0,1 0,0 0,0 0,0 0,0 0,0 1,0-1,0 0,0 1,0-1,0 0,0 1,0-1,0 1,0 0,1-1,-1 1,0 0,0 0,1 0,-1 0,0 0,0 0,0 0,1 0,-1 0,0 1,0-1,0 1,1-1,-1 0,0 1,0 0,0-1,0 1,1 0,4 123,-8-84,1 331,1-356,1 0,1 0,0 1,1-1,1-1,0 1,1 0,0-1,5 8,-9-21,-1 0,0 0,1 0,-1 0,1-1,-1 1,1 0,-1 0,1 0,0-1,-1 1,1 0,0 0,0-1,-1 1,1-1,0 1,0-1,0 1,0-1,0 1,-1-1,1 0,0 0,0 1,0-1,0 0,0 0,0 0,0 0,0 0,0 0,0 0,0-1,0 1,0 0,0 0,0-1,0 1,0-1,0 1,0 0,-1-1,1 0,0 1,0-1,-1 0,1 1,0-1,-1 0,1 0,0 1,-1-1,1 0,-1 0,13-13</inkml:trace>
  <inkml:trace contextRef="#ctx0" brushRef="#br0" timeOffset="384.515">1243 632,'-11'137,"11"-131,0-1,0 0,1 1,0-1,0 0,0 0,1 0,0 0,0 0,0 0,0 0,1 0,0-1,0 1,0-1,0 0,1 0,0 0,0-1,0 1,0-1,0 0,5 3,-3-6,0 0,-1 0,1 0,0-1,-1 1,1-1,0-1,-1 1,1-1,-1 0,0 0,0-1,0 0,0 1,0-2,0 1,-1 0,1-1,-1 0,0 0,0 0,-1-1,1 1,-1-1,0 0,0 0,-1 0,1 0,-1-1,0 1,-1 0,1-1,0-5,0 6,-1-1,0 0,0 0,-1 1,1-1,-1 0,-1 0,1 0,-1 0,0 1,0-1,-1 0,1 1,-1-1,0 1,-1-1,0 1,1 0,-2 0,1 0,0 0,-1 1,0 0,0-1,0 1,-1 1,-2-3,-15-6</inkml:trace>
  <inkml:trace contextRef="#ctx0" brushRef="#br0" timeOffset="1003.925">1610 293,'24'0,"27"0,9-4,0-3,-5 1,-8 1,-7 2,-6-4,-3-1,-2 2,-2 1,0 1,-1 2,2 1,-1 1,-4 0</inkml:trace>
  <inkml:trace contextRef="#ctx0" brushRef="#br0" timeOffset="1253.032">1722 547,'43'0,"39"-5,9-1,-5 0,-13 1,-14 2,-12 1,-9 1,-11-5,-11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06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0 216,'98'-15,"0"5,1 5,76 5,-162 0,63 6,-75-6,-1 0,1 0,-1 0,1 0,-1 0,1 0,-1 0,1 0,-1-1,1 1,-1 0,1 0,-1-1,1 1,-1 0,1 0,-1-1,1 1,-1-1,0 1,1 0,-1-1,0 1,1-1,-1 1,0-1,1 1,-1-1,0 1,0-1,0 1,0-1,0 1,1-1,-1 1,0-1,0 1,0-1,0 0,0 1,-1-1,1 1,0-1,0 1,0-1,0 1,-1-1,1 1,0-1,0 1,-1-1,1 1,0 0,-1-1,1 1,0-1,-1 1,1 0,-1-1,1 1,-1 0,1-1,-1 1,1 0,-1 0,1 0,-31-27,-163-77,148 78,28 16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04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0,'-28'9,"1"2,0 0,0 2,1 1,1 0,0 2,1 1,1 2,1 0,0 1,2 0,-2 5,14-14,1 0,0 0,1 0,1 1,-1 0,2 0,0 1,0-1,1 1,1 0,0 0,1 0,0 0,1 0,0 0,1 0,1 0,2 7,-3-11,1 0,1-1,0 1,0-1,1 0,-1 1,2-1,-1-1,1 1,1-1,-1 0,1 0,0 0,1-1,0 0,0 0,0-1,0 0,1 0,0-1,0 0,0 0,1-1,-1 0,1 0,7 0,11 0,0-1,-1-1,1-2,0 0,-1-2,1-1,-1-1,0-2,0 0,-1-1,0-2,0-1,-1-1,-1 0,0-2,-1-1,0-1,-1 0,10-12,-23 22,-1 0,0-1,0 0,0 0,-1 0,0 0,-1-1,0 0,0-1,0 1,-1-1,0 0,-1 0,0 0,-1 0,1 0,-2-1,1 1,-2-1,1 0,-1 1,0-1,-1 1,0-1,-1 1,0-1,0 1,-1 0,0 0,-1 0,0 0,-2-2,-86-62,61 55</inkml:trace>
  <inkml:trace contextRef="#ctx0" brushRef="#br0" timeOffset="263.452">0 395,'223'-19,"199"10,-33-20,-121 1,-245 28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14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24,'-16'-6,"-1"2,1 0,-1 0,0 2,0 0,0 1,0 1,0 0,0 2,0 0,0 0,-7 3,16 0,0 0,0 1,1-1,0 1,0 1,0-1,1 1,0 1,0-1,1 1,0 0,0 0,1 0,0 1,0-1,1 1,0 0,1 0,0 0,0 1,1-1,0 4,-7 17,-16 142,-4 25,1 29,-5-6,31-219,1 0,-1 0,1-1,0 1,-1 0,1 1,0-1,0 0,0 0,0 0,0 0,0 0,0 0,0 0,0 0,0 0,0 0,1 0,-1 0,0 0,1 0,-1 0,1 0,-1 0,1 0,0-1,-1 1,1 0,0 0,-1-1,1 1,0 0,0-1,0 1,0 0,-1-1,1 1,0-1,0 0,0 1,0-1,0 0,0 0,0 1,0-1,1 0,-1 0,0 0,0 0,58-13,-46 9,207-41,-197 40,-5-1</inkml:trace>
  <inkml:trace contextRef="#ctx0" brushRef="#br0" timeOffset="1429.03">911 391,'-39'95,"-57"98,38-62,85-176,-5 4,2 2,2 1,1 1,2 1,1 1,33-28,-62 62,0-1,0 0,0 0,0 1,0-1,0 0,1 1,-1-1,0 1,1 0,-1 0,1-1,0 1,-1 0,1 0,0 0,0 0,0 1,0-1,0 1,-1-1,1 1,0-1,0 1,0 0,0 0,0 0,0 0,0 0,0 1,0-1,0 1,0-1,0 1,0-1,0 1,0 0,-1 0,1 0,0 0,-1 0,1 1,-1-1,1 0,-1 1,1-1,-1 1,0 0,0-1,0 1,1 1,15 62,-11-37,1 0,1-1,2 0,0 0,2-1,12 19,-23-43,0-1,0 1,0-1,0 1,0-1,0 1,0-1,1 0,-1 1,1-1,-1 0,1 0,-1 0,1 0,0 0,-1-1,1 1,0 0,0-1,-1 1,1-1,0 0,0 0,0 1,0-1,-1 0,1-1,0 1,0 0,0 0,0-1,-1 1,1-1,0 0,0 1,-1-1,1 0,0 0,-1 0,1 0,-1 0,0-1,1 1,-1 0,0-1,58-72,-55 67,9-12,-2-1,-1 0,0-1,-1 0,-2 0,0 0,-1-1,-1 0,2-19,-6 16</inkml:trace>
  <inkml:trace contextRef="#ctx0" brushRef="#br0" timeOffset="1831.52">1758 504,'-11'5,"0"0,1 1,0 0,0 1,0 0,1 0,0 1,0 0,1 1,0 0,1 0,0 1,0 0,1 0,0 1,1 0,0 0,1 0,0 0,1 0,0 1,3-6,1-1,0 0,0 0,0 0,0 1,1-1,0 0,0-1,0 1,0 0,1-1,0 1,0-1,0 0,1 0,-1 0,1 0,0 0,0-1,0 0,0 0,1 0,0 0,-1-1,1 0,0 0,0 0,0 0,0-1,0 0,0 0,1 0,-1-1,0 0,1 0,-1 0,0 0,0-1,1 0,-1 0,0-1,0 1,0-1,0 0,-1 0,1-1,4-2,7-4,0-1,-1-1,0 0,-1-1,0 0,-1-1,0-1,-1 0,-1 0,0-1,-1-1,0 0,0-3,-8 15,-1-1,0 0,1 0,-2 1,1-1,0 0,-1 0,0 0,0 0,0 0,-1 1,0-1,0 0,0 0,0 1,-1-1,0 0,0 1,0 0,0-1,-1 1,0 0,0 0,0 0,0 1,0-1,-1 1,0 0,1 0,-1 0,0 0,-1 1,1-1,0 1,-1 0,1 1,-1-1,0 1,0 0,-2-1,-18 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1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115 259,'7'4,"0"0,0 0,0-1,1 0,-1-1,1 0,-1 0,1 0,0-1,0 0,0-1,0 0,0 0,0 0,-1-1,1-1,1 1,2-2,0 1,1-2,-1 0,-1 0,1-1,-1 0,0 0,0-1,0-1,-1 0,0 0,0-1,-1 0,0 0,0-1,-1 0,0-1,-1 1,0-1,3-6,-8 13,0 0,1-1,-1 1,0 0,-1-1,1 1,-1-1,1 1,-1-1,0 1,0-1,-1 0,1 1,-1-1,1 1,-1 0,0-1,-1 1,1 0,0-1,-1 1,0 0,0 0,0 0,0 1,0-1,-1 0,1 1,-1-1,1 1,-1 0,0 0,0 0,-1 0,-4-3,-1 1,1 0,-1 1,0 0,0 0,0 1,0 0,0 1,0-1,-1 2,1 0,-7 0,-1 3,1 1,-1 1,1 0,1 1,-1 1,1 1,0 0,1 0,0 2,0 0,1 0,0 1,1 1,-6 7,12-14,1 0,0 0,0 1,0 0,1 0,-1 0,2 1,-1-1,1 1,0 0,0 0,1 0,-1 0,2 1,-1-1,1 0,0 1,1-1,0 1,0-1,0 1,1-1,0 1,1-1,0 0,0 1,0-1,1 0,0-1,0 1,1 0,0-1,0 0,1 0,-1 0,1 0,1-1,-1 1,4 1,6 3,0-1,1-1,1 0,0-1,0-1,0 0,0-2,1 0,0 0,0-2,0 0,0-1,0-1,0-1,0-1,12-2,99-33,-111 29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22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1105,'0'-24,"5"-23,1-7,0 0,4 4,0 7,-2 5,3 9,4 5,0 2,2 4,-3 1,3 3,2-1,3 2,2 4,-2 3</inkml:trace>
  <inkml:trace contextRef="#ctx0" brushRef="#br0" timeOffset="914.782">621 681,'-25'10,"0"1,1 0,1 2,0 1,1 1,0 0,1 2,1 0,-12 14,-5 38,37-68,-1 1,1-1,0 1,-1 0,1-1,0 1,0 0,0 0,0-1,0 1,1 0,-1-1,0 1,1 0,-1-1,1 1,0-1,-1 1,1-1,0 1,0-1,0 0,0 1,0-1,0 0,0 0,1 1,-1-1,0 0,1 0,-1-1,1 1,-1 0,1 0,-1-1,1 1,0-1,-1 1,1-1,0 0,-1 1,1-1,1 0,10-1,1-1,0 0,-1-1,0 0,1-1,-1-1,-1 0,1 0,-1-1,0-1,0 0,-1-1,2-1,119-109,-112 106,-18 23,-18 32,14-39,-104 205,64-133,4 2,3 2,-4 22,34-90,1 1,1-1,0 1,1 0,1 0,0 0,0 0,1 0,1 0,0 0,1-1,0 1,1 0,1 0,3 8,-5-20,1 0,-1 0,1 0,-1 0,1 0,0 0,-1-1,1 1,0-1,0 0,-1 0,1 0,0 0,-1-1,1 1,0-1,-1 1,1-1,0 0,-1 0,1 0,-1 0,1-1,-1 1,0 0,0-1,0 0,0 0,0 0,0 1,0-2,1-1,147-99,-144 99,0 1,-1-1,1 0,-1 0,1 0,-1-1,-1 0,1 0,-1 0,1 0,-1-1,-1 0,1 0,-1 0,0 0,-1 0,1-1,-1 1,-1-1,1 0,-1 1,0-1,-1 0,1 0,-1 0,-1 0,1 1,-1-1,0 0,-1 0,0 1,0-1,0 1,-1 0,0-1,0 1,0 0,-3-2,-3 0,-1 1,0 0,0 1,-1 0,1 0,-1 1,-1 0,1 1,-1 1,1 0,-1 0,0 1,0 1,0 0,-7 0,-29-6,31 4,11 1,0 1,0-1,0 1,-1 0,1 1,-1-1,1 1,-1 1,1-1,0 1,-1 0,1 0,-5 3,44 9,-5-8,0-3,0 0,0-1,0-2,-1-1,1-1,0-2,-1 0,0-2,0-1,0-1,-1-1,-1-2,16-9,-23 7</inkml:trace>
  <inkml:trace contextRef="#ctx0" brushRef="#br0" timeOffset="1265.365">1072 738,'-3'13,"1"1,0 0,1-1,1 1,0 0,0-1,2 1,0 0,0-1,1 1,1-1,0 0,1 0,0-1,7 12,-10-21,0 0,0-1,0 1,0-1,1 0,-1 0,1 0,0 0,0 0,-1 0,1-1,0 1,0-1,0 0,1 0,-1 0,0 0,0 0,1-1,-1 0,0 1,0-1,1-1,-1 1,0 0,1-1,-1 1,0-1,0 0,0 0,1-1,-1 1,-1 0,1-1,0 0,0 0,0 0,1-2,8-5,-1-1,0-1,-1 0,0 0,-1-1,0 0,-1-1,1-2,-6 10,2-2,-1 0,0-1,0 1,0-1,-1 0,0 0,-1 0,0-1,0 1,-1 0,0-2,-2-8</inkml:trace>
  <inkml:trace contextRef="#ctx0" brushRef="#br0" timeOffset="1736.001">1581 907,'11'-4,"-1"1,0-2,1 1,-1-1,-1-1,1 1,-1-2,0 1,0-1,-1-1,0 0,0 0,-1 0,0-1,-1 0,1 0,-2-1,3-5,-7 13,0 1,-1-1,1 1,-1-1,1 0,-1 1,0-1,0 0,1 0,-1 1,0-1,0 0,-1 0,1 1,0-1,-1 0,1 1,-1-1,1 0,-1 1,0-1,0 1,0-1,0 1,0-1,0 1,0 0,0-1,0 1,-1 0,1 0,0 0,-1 0,1 0,-1 0,1 0,-1 1,1-1,-1 1,-1-1,-70 3,64 0,1 2,-1-1,1 1,0 0,0 1,0 0,1 0,-1 1,1 0,1 0,-1 0,1 1,0 0,1 0,0 1,0 0,0-1,1 2,0-1,1 0,0 1,0 0,0 0,2-1,-1 2,1-1,0 0,1 0,0 0,0 0,1 0,0 0,1 0,0 0,2 5,2-6,1-1,0 0,0 0,0 0,1-1,0 0,0-1,1 0,-1 0,1-1,0 0,1 0,-1-1,1 0,-1-1,1 0,8 0,3-1,0-2,0-1,-1 0,1-1,-1-2,1 0,-1-1,-1-1,1 0,-1-2,-1 0,0-1,0-1,-1-1,0 0,8-10,-8 11,45-32,-40 24</inkml:trace>
  <inkml:trace contextRef="#ctx0" brushRef="#br0" timeOffset="2017.795">2456 568,'-27'14,"4"-5,0 2,1 1,0 1,1 0,0 2,2 0,-1 1,2 2,-3 3,19-19,0 0,1 0,-1 1,0-1,1 0,0 0,0 1,0-1,0 1,0-1,0 1,1-1,-1 1,1-1,-1 1,1 0,0-1,0 1,0 0,1-1,-1 1,1-1,-1 1,1 0,0-1,0 1,0-1,0 0,0 1,1-1,-1 0,1 0,0 0,-1 0,1 0,0 0,0 0,0-1,0 1,0-1,1 1,-1-1,0 0,1 0,-1 0,1 0,-1 0,2 0,12 5,83 49,-96-53,-1 0,0 0,0 0,0 0,0 1,0-1,0 1,0-1,-1 1,0 0,1 0,-1-1,0 1,0 0,0 0,-1 0,1 0,-1 0,0 0,0 0,0 0,0 0,0 0,0 0,-1 0,0 0,1 0,-1 0,0 0,-1 0,1 0,0-1,-1 1,-1 1,-4 6,-2 0,1 0,-1-1,-1 0,0-1,0 0,-1-1,0 0,0 0,0-1,-1-1,0 0,0-1,0 0,-1 0,1-1,-1-1,-4 0,-5 0</inkml:trace>
  <inkml:trace contextRef="#ctx0" brushRef="#br0" timeOffset="2836.627">2569 61,'46'-15,"2"2,0 3,0 1,1 3,21 1,-65 4,1 0,-1 1,0 0,0 0,1 0,-1 0,0 1,0 0,0 0,0 1,0-1,0 1,0 0,0 0,0 1,-1-1,1 1,-1 0,0 0,0 1,0-1,0 1,-1 0,0 0,1 0,-1 1,-1-1,1 1,-1-1,1 1,-1 0,-1 0,2 4,-1 242,-30 44,1-18,-4 29,32-280,0-22,0 0,0-1,0 1,0 0,-1-1,0 1,0 0,0 0,0 0,0-1,-1 1,1 0,-1 0,0-1,0 1,-1-1,1 1,-1-1,0 1,0-1,0 0,0 0,0 0,-1 0,1 0,-1-1,0 1,0-1,0 1,0-1,0 0,0 0,-1-1,1 1,-1-1,-1 1,-193 2,-170 69,341-69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21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1,'0'128,"-5"0,-7 0,-7 17,9-80,3 0,3 1,4 33,-11-29,5-52</inkml:trace>
  <inkml:trace contextRef="#ctx0" brushRef="#br0" timeOffset="196.282">1 424,'38'10,"33"3,8-1,0-2,-8-3,-6-3,-11-2,-8-1,-8-1,-5 0,-9-1</inkml:trace>
  <inkml:trace contextRef="#ctx0" brushRef="#br0" timeOffset="512.641">819 424,'-2'3,"-16"23,1 0,1 1,1 1,2 1,1 0,1 1,1 0,2 0,-2 15,25 27,-14-71,0 1,0-1,0 1,0-1,1 0,-1 0,0 1,1-1,-1 0,1 0,-1 0,1 0,-1-1,1 1,0 0,-1-1,1 1,0-1,-1 1,1-1,0 0,0 0,0 0,-1 0,1 0,0 0,0-1,-1 1,1 0,0-1,-1 1,1-1,0 0,-1 0,1 1,-1-1,1 0,1-1,6-6,1 0,-1 0,0 0,-1-1,0-1,0 1,-1-1,0-1,-1 1,0-1,-1 0,0-1,0 1,-2-1,1 0,-1 0,-1 0,0 0,-1 0,0-1,-1 1,-1 0,0-1,-1-2,2-10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19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339 339,'-29'38,"-14"23,-4 5,5-3,10-8,5-14,9-8,5-5,2-8,-3-2,1 1,-2-3,-3-5,1-3</inkml:trace>
  <inkml:trace contextRef="#ctx0" brushRef="#br0" timeOffset="263.868">0 339,'10'24,"7"22,2 13,2 2,-3-6,1-6,-3-3,-5-4,2-4,-3-4,3-8,-1-3,2-2,-2 2,3-4,-2 0,2-4,-1-4</inkml:trace>
  <inkml:trace contextRef="#ctx0" brushRef="#br0" timeOffset="650.628">706 1,'8'34,"-2"1,-1 1,-1-1,-3 1,0-1,-3 1,-1-1,-5 27,-5 100,15 38,2-177,2-5</inkml:trace>
  <inkml:trace contextRef="#ctx0" brushRef="#br0" timeOffset="882.641">480 424,'43'0,"24"5,6 1,-6 5,-8 0,-11-1,-12 2,-13-1</inkml:trace>
  <inkml:trace contextRef="#ctx0" brushRef="#br0" timeOffset="1144.893">1130 706,'-5'19,"3"6,2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30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1,'-1'351,"-26"-123,-14 14,13-163,28-80</inkml:trace>
  <inkml:trace contextRef="#ctx0" brushRef="#br0" timeOffset="287.034">1 622,'43'-15,"34"-9,8-5,-1 2,-9 6,-13 6,-18 1,-10 3,-7 3,-3 4,-6-4,-6 1</inkml:trace>
  <inkml:trace contextRef="#ctx0" brushRef="#br0" timeOffset="773.492">791 57,'-21'65,"2"0,3 2,3 0,3 0,2 10,9-51,1 0,1-1,1 1,1-1,1 0,2 0,9 20,-1 4,-16-46,0 0,0-1,1 1,-1-1,1 1,-1-1,1 0,0 1,0-1,0 0,0 1,0-1,0 0,1 0,-1 0,1 0,-1 0,1 0,0 0,0-1,0 1,0-1,0 1,0-1,0 0,1 0,-1 0,0 0,1 0,-1 0,1-1,-1 1,1-1,-1 1,1-1,-1 0,1 0,-1 0,1-1,-1 1,1-1,-1 1,1-1,-1 0,2 0,97-61,-88 52,1 0,0 1,0 0,1 1,0 0,1 2,8-3,-23 8,1 1,0-1,-1 1,1-1,0 1,0 0,-1 0,1 0,0 0,0 0,-1 0,1 0,0 0,-1 1,1-1,0 1,-1-1,1 1,0 0,-1 0,1 0,-1 0,1 0,-1 0,0 0,0 0,1 0,-1 0,0 1,0-1,0 1,0-1,0 1,0-1,-1 1,1-1,0 1,-1 1,8 77,-6-37,-2-41,0 0,0 1,1-1,-1 0,1 1,-1-1,1 0,-1 1,1-1,0 0,0 0,0 0,1 0,-1 0,0 0,1 0,-1 0,1-1,0 1,0 0,-1-1,1 0,0 1,0-1,0 0,1 0,-1 0,0 0,0 0,0-1,1 1,-1-1,0 1,1-1,-1 0,0 0,1 0,-1 0,2 0,12-5</inkml:trace>
  <inkml:trace contextRef="#ctx0" brushRef="#br0" timeOffset="1217.487">1524 764,'6'4,"0"1,0-1,0 0,1 0,0-1,-1 0,1 0,0-1,0 0,1 0,-1 0,0-1,1 0,-1-1,1 1,-1-1,1-1,-1 0,0 0,1 0,-1-1,0 0,0 0,0-1,0 0,0 0,-1 0,1-1,-1 0,0-1,0 1,0-1,-1 0,0-1,0 1,0-1,-1 0,1 0,-1 0,0-2,-2 6,0-1,-1 1,1-1,0 1,-1-1,0 0,1 0,-1 0,0 1,-1-1,1 0,0 0,-1 0,0 0,1 0,-1-1,0 1,-1 0,1 0,-1 0,1 0,-1 0,0 0,0 1,0-1,0 0,-1 0,1 1,-1-1,1 0,-1 1,0 0,0-1,0 1,-1 0,1 0,0 0,-1 0,1 1,-1-1,0 1,0-1,1 1,-1 0,0 0,0 0,0 1,0-1,0 1,0-1,0 1,0 0,0 0,-3 1,-10 4,-1 1,1 0,0 2,1 0,-1 0,2 2,-1-1,1 2,1 0,0 1,1 0,0 1,0 0,2 1,0 0,0 1,1 0,1 0,1 1,-6 15,12-27,-1-1,1 1,-1 0,1 0,1 0,-1 0,0 0,1 0,0 0,0 0,0 0,0 0,1 0,0 0,0 0,0-1,0 1,0 0,1 0,-1-1,1 1,0-1,1 1,-1-1,0 0,1 0,0 0,-1 0,1 0,1-1,-1 1,0-1,0 0,1 0,-1 0,1 0,0-1,0 1,-1-1,1 0,2 0,26 5,0-1,0-2,1-1,0-2,-1-1,30-4,57-18,-85 11</inkml:trace>
  <inkml:trace contextRef="#ctx0" brushRef="#br0" timeOffset="1655.051">2061 932,'44'-30,"60"-85,-104 114,1 0,-1 0,1 1,-1-1,1 0,0 0,-1 0,1 0,0 1,-1-1,1 0,0 1,0-1,0 1,0-1,0 1,-1-1,1 1,0-1,0 1,0 0,0 0,0-1,0 1,0 0,1 0,-1 0,0 0,0 0,0 0,0 1,0-1,0 0,0 0,0 1,0-1,0 1,-1-1,1 1,0-1,0 1,0-1,0 1,34 40,-23-25,-5-9,1 0,-1-1,1 0,1-1,-1 1,1-2,0 1,0-1,1 0,-1-1,1 0,0-1,-1 0,1-1,0 0,0 0,0-1,0 0,0-1,0 0,0 0,0-1,0-1,-1 1,1-2,-1 1,0-1,8-5,111-71,-124 76,0 0,0-1,0 1,-1-1,0 0,0 0,0 0,0 0,-1 0,1-1,-1 1,-1-1,1 1,-1-1,0 0,0 1,-1-1,0 0,0 0,0 0,-1 0,1 1,-1-1,-2-3,-3-13,-1 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3:20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87,'26'-14,"1"1,1 2,0 0,1 2,0 1,0 2,1 0,0 2,27 0,-54 4,1 0,0 1,0-1,0 1,-1 0,1 0,0 1,-1-1,1 1,-1-1,0 1,1 0,-1 0,0 1,0-1,-1 1,1-1,0 1,-1 0,1 0,-1 0,0 0,0 1,0-1,-1 0,1 1,-1-1,0 1,0 0,0-1,0 1,0 0,-1 0,0 0,0-1,0 1,0 0,-1 0,1 0,-1-1,0 1,-1 1,-7 22,-1 1,-1-1,-2-1,-1 0,-1-1,-1 0,-1-1,-14 14,19-22,-67 81,49-62,2 0,1 2,2 0,-7 17,29-51,1 0,0 0,0 0,1 1,-1-1,1 0,-1 1,1-1,0 1,1 0,-1-1,0 1,1 0,0-1,0 1,0 0,0 0,1-1,-1 1,1-1,0 1,0 0,1-1,-1 1,1-1,-1 0,1 0,0 1,0-1,1 0,-1-1,0 1,1 0,0-1,0 1,0-1,0 0,0 0,0 0,2 1,19 3,0-1,0-1,1 0,-1-2,1-1,0-1,-1-2,1 0,-1-1,0-1,19-7,73-19,-92 24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9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1 205,'34'-13,"2"2,0 1,0 1,0 2,1 2,0 2,0 1,1 1,34 5,-17-3,-32 0,1 2,0 0,-1 2,0 0,0 2,-1 1,13 5,-66-47,-104-69,76 60,44 29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4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114 475,'10'139,"1"-61,-4 0,-4 0,-5 59,0-24,13-41,-5-65,-1-7</inkml:trace>
  <inkml:trace contextRef="#ctx0" brushRef="#br0" timeOffset="669.61">508 503,'2'1,"0"0,0 1,0 0,-1-1,1 1,0 0,-1 0,1 0,-1 0,0 0,0 0,0 0,0 0,0 0,0 1,0-1,-1 0,1 0,-1 1,0-1,0 1,0-1,0 0,0 3,0-2,4 310,23-144,-15-78,-82-206,54 100,1 0,-2 2,0 0,0 1,-1 1,-1 0,0 1,0 1,-1 1,0 1,0 1,-1 0,0 2,0 0,0 2,0 0,0 1,-2 1,0 5,5 1</inkml:trace>
  <inkml:trace contextRef="#ctx0" brushRef="#br0" timeOffset="1184.305">903 955,'-21'11,"11"-8,1 0,-1 1,1 0,1 1,-1 0,0 0,1 1,0 0,1 1,-1 0,1 0,1 0,-1 1,1 0,1 0,-1 0,1 1,1 0,-1 2,4-7,1 0,0 0,-1 0,2 0,-1 0,0 0,1 0,0 0,0 0,0 0,0 0,1 0,-1 0,1-1,0 1,0-1,0 1,1-1,-1 0,1 0,0 0,0 0,0 0,0-1,0 0,1 1,-1-1,1 0,0 0,-1-1,1 1,0-1,0 0,0 0,0 0,5 2,-1-1,1 0,-1-1,1 0,0 0,-1-1,1 0,0 0,-1-1,1-1,0 1,-1-1,1 0,-1-1,0 0,2-2,-6 3,0 0,0-1,0 1,0-1,-1 0,0-1,1 1,-1 0,0-1,-1 0,1 0,-1 1,1-2,-1 1,0 0,-1 0,1-1,-1 1,0-1,0 1,0-1,-1 1,1-1,-1 0,0 1,-1-1,1 1,-1-1,0 0,0 1,0 0,0-1,-1 1,0 0,0-1,0 1,-1 0,1 0,-1 1,0-1,0 1,0-1,-2 0,-41-14,23 9</inkml:trace>
  <inkml:trace contextRef="#ctx0" brushRef="#br0" timeOffset="2188.41">0 362,'36'-13,"-1"1,1 2,1 2,0 1,0 1,0 3,0 1,1 1,36 5,-53-3,-20-1,-1 1,1-1,-1 0,1 1,0-1,-1 0,1 0,0 0,-1 1,1-1,0 0,-1 0,1 0,0 0,-1 0,1 0,0 0,-1 0,1-1,0 1,-1 0,1 0,0 0,-1-1,1 1,0 0,-1-1,1 1,-1-1,1 1,-1 0,1-1,-1 1,1-1,-1 0,1 1,-1-1,0 1,1-1,-1 0,0 1,0-1,1 1,-1-1,0 0,0 1,0-1,0 0,0 0,0 1,0-1,0 0,0 1,0-1,-26-30,-7 1,21 21,0 0,1-1,0 0,1-1,0 0,1-1,0 0,0 0,2-1,-1 0,2-1,0 1,0-1,1 0,-2-13,5 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48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0,'0'19,"0"21,0 9,0 0,0-3,0-5,0-14,0-11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48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4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1,'-2'0,"-1"-1,0 1,0 1,1-1,-1 0,0 1,0-1,1 1,-1 0,1 0,-1 0,1 0,-1 0,1 1,-1-1,1 1,0-1,0 1,0 0,0 0,0 0,0 0,1 0,-1 0,1 1,-1-1,1 1,0-1,0 1,0-1,0 1,0-1,1 1,-1 0,1 0,-1-1,1 1,0 0,0 0,1-1,-1 1,1 0,-1-1,1 1,0 0,0-1,0 1,0-1,0 1,0-1,1 1,-1-1,1 0,0 0,42 44,-38-41,0-1,-1 1,1 1,-1-1,-1 1,1-1,-1 1,0 1,0-1,-1 1,1-1,-2 1,1 0,-1 0,0 0,0 3,0-4,0 1,-1-1,0 1,0-1,0 1,-1-1,0 1,0-1,-1 1,0 0,0-1,-1 1,1-1,-1 0,-1 0,1 0,-1 0,0 0,-1 0,1-1,-1 1,0-1,0 0,-1 0,0 0,1-1,-2 0,1 0,0 0,-1-1,0 1,1-1,-2 0,2-1,-1-1,1 1,-1-1,1 0,-1 0,1 0,-1-1,1 0,-1 0,0 0,1-1,-1 0,1 0,-1 0,1-1,0 0,-1 0,1 0,0 0,0-1,1 0,-1 0,0-1,1 1,0-1,0 0,0 0,0 0,-2-4,-6-14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50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0,'-10'1,"0"0,0 0,0 1,0 0,0 1,0 0,1 0,0 1,-1 0,1 1,1 0,-1 0,1 1,0 0,0 1,1 0,0 0,0 0,0 1,1 0,0 0,1 1,0 0,0 0,1 0,0 0,1 1,0-1,0 1,1 0,0 0,1 0,-1 9,1-13,0 0,0 0,1 0,0 1,0-1,0 0,1 0,-1 0,2 1,-1-1,1 0,0 0,0 0,0-1,1 1,0-1,0 1,0-1,1 0,0 0,0 0,0-1,1 1,-1-1,1 0,5 3,-3-2,0-1,1 1,0-1,0-1,0 1,0-2,0 1,1-1,-1 0,1-1,0 1,1-2,15-2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51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0 784,'0'21,"12"67,-11-89,0 1,0 0,0-1,0 1,0 0,0-1,0 1,0-1,0 1,-1-1,1 0,0 1,0-1,0 0,-1 0,1 1,0-1,-1 0,1 0,-1 0,1 0,-1 0,1 0,-1 0,0 0,1 0,-1 0,0 0,0 0,0 0,0 0,0 0,0 0,0-1,0 1,0 0,-1 0,4-6,60-177,-57 171,0 1,1 1,1-1,0 1,0 0,1 1,0 0,1 1,0-1,1 2,10-8,-4 9</inkml:trace>
  <inkml:trace contextRef="#ctx0" brushRef="#br0" timeOffset="350.387">396 587,'33'48,"-24"-32,1 0,0-1,2 0,-1 0,2-2,0 1,0-2,1 0,1 0,10 5,-23-16,0 1,0-1,0 0,0 0,0-1,1 1,-1 0,0-1,1 1,-1-1,0 0,1 0,-1 0,0 0,1 0,-1 0,0-1,1 1,-1-1,0 1,0-1,1 0,-1 0,0 0,0 0,0-1,0 1,0 0,0-1,-1 0,1 1,0-1,-1 0,1 0,-1 1,0-1,0-1,1 1,-1 0,-1 0,2-1,29-71,-23 53,0 1,1 0,1 1,1 0,1 0,0 1,3-1,3 0</inkml:trace>
  <inkml:trace contextRef="#ctx0" brushRef="#br0" timeOffset="698.379">988 643,'12'-4,"0"0,0-1,-1-1,0 0,0 0,0-1,-1-1,0 0,0 0,-1-1,0 0,-1 0,0-1,0 0,4-9,-11 17,1-1,-1 1,0 0,0 0,0-1,0 1,0-1,-1 1,1-1,-1 1,0-1,0 1,1-1,-2 1,1-1,0 1,0-1,-1 1,1-1,-1 1,0 0,0-1,0 1,0 0,0-1,0 1,-1 0,1 0,-1 0,0 0,1 0,-1 1,0-1,0 0,0 1,0-1,0 1,-1 0,1 0,0 0,-1 0,1 0,0 0,-1 1,1-1,-1 1,1-1,-1 1,1 0,-1 0,1 0,-1 1,1-1,-3 1,-4 2,0 1,0 0,0 1,0 0,1 0,0 1,0 0,0 0,1 1,-1 0,2 0,-1 1,1 0,0 0,1 0,0 1,0 0,1 0,0 0,1 0,0 1,-1 4,2-7,0 0,0 0,1 0,0 0,0 1,1-1,0 1,0-1,1 0,0 1,0-1,1 0,0 0,0 0,1 0,-1 0,2 0,-1-1,1 1,0-1,0 0,0 0,1-1,0 1,0-1,1 0,0 0,-1-1,1 1,3 0,14 4,0 0,1-1,0-2,0 0,0-2,1 0,0-2,-1-1,1-1,0 0,0-2,0-2,-1 0,0-1,0-1,0-1,0-2,-1 0,14-6</inkml:trace>
  <inkml:trace contextRef="#ctx0" brushRef="#br0" timeOffset="1198.685">1863 445,'-35'15,"9"-6,0 1,0 1,1 1,1 2,0 0,1 2,1 1,0 0,1 2,1 0,-2 4,20-21,-1 1,1-1,0 1,0 0,0 0,0 0,0 0,1 0,-1 0,1 0,0 1,0-1,0 0,0 1,1-1,-1 1,1-1,0 0,0 1,0-1,1 1,-1-1,1 1,0-1,-1 0,2 1,-1-1,0 0,1 0,-1 0,1 0,0 0,0 0,0 0,1-1,-1 1,0-1,1 1,0-1,0 0,-1 0,1 0,0-1,1 1,-1-1,2 1,9 2,2-1,-1-1,0 0,0-1,0 0,1-2,-1 0,0 0,1-1,-1-1,-1-1,1 0,0-1,-1-1,0 0,0 0,-1-2,0 0,0 0,0-1,-1-1,6-6,0-6,-1-1,-2 0,0 0,-2-2,0 0,-2 0,0-1,-2-1,-1 0,4-7,-2 0,-1-1,-2 0,-1-1,-1 0,-4 23,0 1,-1-1,-1 1,0-1,0 1,-1-1,-1 1,0 0,0 0,-2 0,1 1,-1-1,-1 1,0 0,-1 0,-1 0,6 8,0 1,0-1,-1 1,0 0,1-1,-1 1,0 1,0-1,0 0,0 1,0-1,0 1,0 0,0 0,-1 0,1 0,0 1,-1-1,1 1,-1 0,1 0,0 0,-1 1,1-1,-1 1,1 0,0 0,0 0,-1 0,1 0,0 1,0 0,0-1,0 1,1 0,-1 0,1 1,-1-1,1 0,-1 1,1 0,0-1,0 1,1 0,-2 2,-9 13,1 1,1 0,1 1,0-1,2 2,0-1,1 1,1 0,1 0,1 1,1-1,1 1,1 0,1-1,0 1,2-1,1 1,0-1,1 0,6 12,5 11,2-1,2-1,2-1,1 0,2-2,2-1,2-1,1-1,2-2,1-1,10 6,63 60,-86-82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50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47 113,'-5'11,"-2"4,0 1,1 0,1 0,0 1,2-1,-1 1,2 0,0 0,1 0,1 0,1 0,0 0,2 5,-2-19,0 1,0-1,0 1,1-1,-1 0,1 1,0-1,0 0,0 0,1 0,-1 0,1-1,-1 1,1-1,0 1,0-1,0 0,0 0,0 0,1-1,-1 1,0-1,1 0,0 1,-1-2,1 1,-1 0,1-1,0 0,0 1,-1-2,1 1,0 0,-1-1,1 1,0-1,0-1,11-2,0 0,-1-2,1 0,-1 0,-1-1,1-1,-2 0,8-6,-12 8,0-1,-1 0,1 0,-1-1,-1 0,0 0,0-1,0 1,-1-1,-1 0,3-6,-6 12,1-1,-1 0,0 0,0 0,0 0,-1 0,1 0,-1 0,0-1,0 1,-1 0,1 0,-1 0,0 0,0 0,0 0,0 0,-1 0,1 1,-1-1,0 0,-1 1,1 0,0-1,-1 1,0 0,0 0,0 0,-3-2,0 1,-1 0,0 0,-1 0,1 1,-1 0,1 1,-1-1,0 1,0 1,0 0,0 0,0 0,0 1,0 0,0 1,-1 0,1 0,1 1,-8 2,-10 2</inkml:trace>
  <inkml:trace contextRef="#ctx0" brushRef="#br0" timeOffset="446.057">414 395,'6'-20,"1"-1,1 1,1 1,1-1,0 2,2-1,0 2,6-8,-17 23,0 0,0 0,1 0,-1 0,0 0,1 0,-1 1,1-1,0 0,-1 1,1-1,0 1,0 0,0-1,0 1,0 0,0 0,0 0,1 1,-1-1,0 0,1 1,-1 0,0-1,1 1,-1 0,0 0,1 0,-1 1,0-1,1 0,-1 1,0 0,0-1,0 1,1 0,-1 0,1 1,16 16,49 24,-63-40,0-1,1 1,0-2,-1 1,1 0,-1-1,1 0,0-1,-1 1,1-1,0 0,-1 0,1-1,-1 0,0 0,0 0,1 0,-1-1,-1 0,1 0,0 0,-1-1,0 1,1-1,-1 0,-1 0,1-1,-1 1,1-1,-1 0,-1 0,1 0,-1 0,0 0,1-3,1-16,-2 1</inkml:trace>
  <inkml:trace contextRef="#ctx0" brushRef="#br0" timeOffset="897.516">1147 1,'-10'5,"0"1,1 0,-1 1,1 0,0 1,1 0,0 0,0 1,1 0,0 0,-1 2,7-8,1 0,0 0,-1-1,1 1,0 0,0 0,1 0,-1-1,1 1,-1 0,1 0,0-1,0 1,0-1,0 1,1-1,-1 1,1-1,-1 1,1-1,0 0,0 0,0 0,0 0,0 0,0-1,1 1,-1-1,1 1,-1-1,1 0,-1 0,1 0,0 0,-1-1,1 1,0-1,0 1,0-1,-1 0,1 0,0 0,0 0,0-1,14 6,-15-5,1 0,0 1,-1-1,1 1,0 0,-1 0,1 0,-1 0,1 0,-1 0,1 1,-1-1,0 1,0-1,0 1,0 0,0 0,0 0,0 0,0 0,-1 1,1-1,-1 0,0 1,0-1,0 1,0 0,0-1,0 1,-1 0,1-1,-1 1,0 0,0 0,0-1,0 1,0 0,-1-1,1 1,-1 0,0 0,0 1,-5 6,-1-1,1 0,-2 0,1 0,-1-1,-1 0,0 0,0-1,0-1,-1 1,1-1,-2-1,1 0,-4 1,-38 11,28-13</inkml:trace>
  <inkml:trace contextRef="#ctx0" brushRef="#br0" timeOffset="1285.39">1317 226,'12'3,"0"-1,0 0,1 0,-1-1,1-1,-1 0,0 0,1-2,-1 1,0-2,0 1,0-2,0 0,0 0,-1-1,0 0,0-1,0 0,-1-1,0 0,0-1,-1 0,0 0,0-1,7-10,-14 17,-1 0,0 0,0 0,0-1,0 1,0 0,0-1,0 1,-1-1,1 1,-1-1,0 1,0-1,0 1,0-1,0 1,0-1,-1 1,1 0,-1-1,0 1,0-1,0 1,0 0,0 0,0-1,0 1,-1 0,1 0,-1 0,0 0,1 1,-1-1,0 0,0 1,0-1,0 1,-1 0,1 0,0-1,-4 0,-1-1,1 1,0 0,0 0,-1 1,1 0,-1 0,0 0,1 1,-1 0,1 0,-1 1,1 0,-1 0,0 0,-4 4,0 1,0 0,1 0,0 1,0 0,1 0,-1 1,2 1,-1-1,1 1,1 1,0 0,0 0,1 0,0 1,1-1,0 1,0 1,1-1,-1 11,3-16,0-1,1 1,0 0,0 0,0-1,1 1,0 0,0 0,1 0,-1-1,1 1,1 0,-1-1,1 1,0 0,0-1,0 0,1 0,0 1,0-2,0 1,1 0,0-1,-1 1,2-1,-1 0,0 0,1-1,0 1,-1-1,1 0,1-1,-1 1,3 0,3-1,1 0,-1-1,1 0,-1-1,1-1,-1 0,1 0,-1-1,1 0,-1-1,0-1,0 0,7-3,7-5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5:54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85 395,'33'-29,"1"1,2 2,0 1,2 2,1 1,5 0,-42 21,1-1,0 0,0 1,0-1,0 1,0 0,0 0,0 0,1 0,-1 1,0-1,0 1,1 0,-1 0,0 0,1 0,-1 0,0 1,0 0,0-1,1 1,-1 1,0-1,0 0,0 1,0-1,-1 1,1 0,0 0,-1 0,1 0,-1 1,0-1,0 1,1-1,-2 1,1 0,0-1,0 2,9 22,-1 0,-1 1,-2 0,0 0,-2 1,-1 0,-1-1,-2 1,0 0,-2 0,-3 17,2 16,-1-8,-3 0,-2 0,-3-1,-1 0,-3-1,-3-1,-1 0,-5 4,167-356,74-36,-209 326,0 1,1 0,0 0,1 1,0 0,1 1,0 0,0 1,8-4,-18 11,1 1,0-1,0 1,0 0,-1-1,1 1,0 0,0 0,0 0,-1 0,1 0,0 1,0-1,0 1,-1-1,1 1,0-1,-1 1,1 0,0 0,-1 0,1 0,-1 0,1 0,-1 0,0 1,1-1,-1 0,0 1,0-1,0 1,0-1,0 1,0 0,-1-1,1 1,0 1,17 68,-18-39,-1 0,-2 0,-1 0,-1 0,-10 28,-4 34,3-19,-6 77,21-152,1 1,0-1,0 1,-1-1,1 1,0-1,0 1,0 0,0-1,0 1,0-1,0 1,0 0,0-1,0 1,0-1,0 1,0 0,0-1,0 1,1-1,-1 1,0-1,0 1,1-1,-1 1,0-1,1 1,-1-1,1 1,-1-1,1 1,-1-1,0 0,1 1,0-1,-1 0,1 0,-1 1,1-1,-1 0,1 0,-1 0,1 1,0-1,-1 0,1 0,-1 0,1 0,0 0,-1 0,1 0,-1-1,1 1,0 0,-1 0,1 0,-1-1,1 1,-1 0,1 0,-1-1,1 1,-1-1,1 1,32-35,-29 30,239-358,-28 104,-215 259,0-1,0 1,0-1,0 1,0-1,0 1,0-1,1 1,-1-1,0 1,0-1,1 1,-1-1,0 1,0 0,1-1,-1 1,0-1,1 1,-1 0,1-1,-1 1,1 0,-1 0,0-1,1 1,-1 0,1 0,-1 0,1 0,-1 0,1-1,-1 1,1 0,-1 0,1 0,-1 0,1 0,-1 1,1-1,-1 0,1 0,-1 0,1 0,-1 0,1 1,-1-1,1 0,-1 0,0 1,1-1,-1 0,1 1,-1-1,0 1,1-1,-1 0,0 1,0-1,1 1,-1-1,0 1,0-1,1 1,0 37,-1-31,-62 340,63-177,15-146,-4-25</inkml:trace>
  <inkml:trace contextRef="#ctx0" brushRef="#br0" timeOffset="511.452">2117 536,'-6'-7,"1"0,-1 0,0 1,-1 0,0 0,0 0,0 1,-1 0,1 0,-1 1,0 0,-1 0,1 1,-1 0,1 1,-1 0,0 0,0 1,0 0,0 0,0 1,0 0,0 1,0 0,0 0,0 1,1 0,-1 1,1 0,-1 0,1 1,0 0,0 0,0 1,1 0,0 0,0 1,-4 4,-2 3,0 0,0 1,1 1,1 0,1 0,0 1,1 1,1-1,0 1,1 1,1 0,1 0,1 0,0 0,1 0,0 8,4-21,-1 0,1 0,0 0,0 0,0 0,1-1,0 1,0 0,0-1,0 1,1-1,0 1,0-1,0 0,0-1,1 1,-1 0,1-1,0 0,0 0,0 0,0 0,1-1,-1 1,1-1,0 0,0-1,-1 1,1-1,0 0,0 0,0 0,0-1,0 0,1 0,-1 0,0-1,0 1,2-2,17-6,0-1,-1-1,-1-1,0-1,0-1,-1-1,-1-1,0 0,-1-2,-1 0,-1-1,0-1,-1-1,7-12,-19 27,113-118,-117 123,0 1,0-1,0 1,0 0,0-1,0 1,1-1,-1 1,0-1,0 1,0-1,1 1,-1-1,0 0,0 1,1-1,-1 1,0-1,1 0,-1 1,1-1,-1 0,1 1,-1-1,0 0,1 0,-1 1,1-1,-1 0,1 0,-1 0,1 0,-1 1,1-1,-1 0,1 0,-1 0,1 0,0 0,-1 0,1-1,-1 1,1 0,-1 0,1 0,-1 0,1-1,-1 1,0 0,1 0,-1-1,1 1,-1 0,1-1,-1 1,0 0,1-1,-1 1,0-1,1 1,-1-1,0 1,0-1,0 1,1-1,-1 1,0-1,0 1,0-1,0 1,-3 40,-34 70,28-88,1 0,0 1,2-1,1 2,0-1,0 23,4-43,1 0,0 0,1 0,-1 0,1 0,-1 0,1 0,0 0,0 0,0 0,0-1,0 1,1 0,-1-1,1 1,0-1,0 1,0-1,0 0,0 0,1 0,-1 0,0 0,1 0,0-1,-1 1,1-1,0 0,0 0,-1 0,1 0,0 0,0 0,0-1,0 0,0 0,0 1,0-2,1 1,-1 0,0-1,0 1,0-1,-1 0,1 0,0 0,0 0,0 0,1-2,21-8</inkml:trace>
  <inkml:trace contextRef="#ctx0" brushRef="#br0" timeOffset="931.287">2936 480,'-26'0,"0"2,0 1,1 0,-1 2,1 2,0 0,0 1,1 1,-9 6,30-14,0 0,1 0,-1 0,0 0,1 0,-1 1,1-1,0 1,0 0,-1 0,1-1,0 1,0 1,1-1,-1 0,0 0,1 1,-1-1,1 1,0-1,0 1,0 0,0-1,0 1,1 0,-1-1,1 1,-1 0,1 0,0 0,0 0,1-1,-1 1,1 0,-1 0,1 0,0-1,0 1,0-1,0 1,0 0,1-1,-1 0,1 1,0-1,-1 0,1 0,0 0,0 0,1 0,-1 0,41 27,-38-27,0 0,0 0,0 0,0 0,-1 1,1 0,-1 0,0 0,0 0,0 1,0-1,0 1,-1 0,0 0,0 0,0 1,0-1,-1 1,1 0,-1 0,0 0,-1 0,1 0,-1 0,0 0,0 0,-1 0,0 1,0-1,0 0,0 0,-1 1,0-1,0 1,-6 8,0-1,-1 0,0 0,-1-1,-1 0,0 0,0-1,-1-1,-1 0,0 0,0-1,-1-1,0 0,0-1,-6 3,-41-1,58-10,1 1,0 0,0-1,0 1,-1-1,1 0,0 1,0-1,0 0,0 1,0-1,0 0,0 0,1 0,-1 0,0 0,0 0,1 0,-1 0,0 0,1 0,-1-1,1 1,0 0,-1 0,1-1,0 1,0 0,-1 0,1-1,0 1,1 0,-1 0,0-1,0 1,0 0,1 0,-1-1,1 1,-1 0,1 0,-1 0,1 0,0 0,-1 0,1-1,12-23,3 1</inkml:trace>
  <inkml:trace contextRef="#ctx0" brushRef="#br0" timeOffset="1347.31">3444 480,'-4'-3,"1"1,0 0,-1 0,0 0,1 0,-1 1,0-1,0 1,0 0,0 0,0 0,0 1,0 0,0-1,0 1,0 1,0-1,0 1,0-1,0 1,0 0,-1 1,0-2,0 1,0-1,1 1,-1 0,1 1,-1-1,1 1,-1 0,1 0,0 0,0 0,0 1,0 0,0 0,1 0,-1 0,1 0,0 1,0-1,0 1,0 0,1 0,0 0,-1 0,1 1,1-1,-1 1,1-1,0 1,-1 1,5-2,-1 0,1 0,0 0,0 0,0 0,0-1,1 0,-1 1,1-1,0 0,0-1,0 1,1-1,-1 0,0 0,1 0,-1-1,1 1,0-1,0 0,0 0,12 5,-12-6,0 1,1 1,-1-1,0 1,0-1,0 2,0-1,-1 0,1 1,-1 0,1 0,-1 0,0 1,0-1,0 1,-1 0,1 0,-1 1,0-1,0 0,-1 1,1 0,-1 0,0 0,0 0,-1 0,1 0,-1 0,0 1,-1-1,1 0,-1 0,0 1,0-1,-1 0,0 1,-5 6,-1 0,-1 0,0 0,0-1,-1 0,-1-1,1 0,-2-1,1 0,-2 0,1-1,-1-1,0 0,0 0,-1-1,-3 0,-46 29,-84 19,123-49</inkml:trace>
  <inkml:trace contextRef="#ctx0" brushRef="#br0" timeOffset="2233.358">4545 565,'1'-2,"0"0,0 1,0-1,-1 0,1 0,0 0,-1 0,1 0,-1 0,0-1,1 1,-1 0,0 0,0 0,-1 0,1 0,0 0,-1 0,1 0,-1 0,0 0,1 0,-1 0,0 0,0 0,0 0,-1 1,1-1,0 0,-1 1,1-1,-1 1,1 0,-1-1,0 1,1 0,-1 0,0 0,0 0,0 0,-85-10,69 15,1 1,0 0,0 1,0 1,1 1,-1 0,2 2,0-1,0 2,0 0,-3 5,13-12,0 1,1 0,0 0,0 0,0 1,1-1,-1 1,1 0,0 0,1 0,0 0,0 1,0-1,1 0,0 1,0-1,0 1,1 0,0-1,0 1,1-1,0 1,0-1,1 1,-1-1,1 1,1-1,-1 0,1 0,0 0,1-1,-1 1,1-1,0 0,0 1,1-2,-1 1,1-1,0 1,1-1,-1-1,3 2,13 7,1 0,0-2,1 0,0-2,1 0,0-2,0-1,0 0,1-2,-1-1,1-1,0-1,-1-1,2-1,54-16,-60 13</inkml:trace>
  <inkml:trace contextRef="#ctx0" brushRef="#br0" timeOffset="2649.082">4968 762,'43'-11,"0"-3,0-2,-2-1,0-2,-1-2,11-10,28-43,-77 72,-1-1,1 1,-1 0,1-1,-1 1,0-1,0 0,0 1,0-1,-1 0,1 0,-1 1,0-1,1 0,-1 0,-1 0,1 1,0-1,-1 0,1 0,-1 1,0-1,0 0,0 1,0-1,0 1,-1-1,1 1,-1-1,1 1,-1 0,0 0,0 0,0 0,0 0,-2-1,-3-2,0 1,0 0,0 0,-1 0,0 1,0 0,0 1,0 0,0 0,0 0,0 1,-1 0,1 1,0 0,-1 0,1 1,0 0,-1 1,1-1,0 1,-7 4,0-1,1 0,0 1,0 1,1 1,0 0,0 0,1 1,0 1,1 0,0 0,-7 10,8-7,0 0,1 1,1 0,0 0,0 1,2 0,0 0,1 1,0-1,1 1,1 2,2-12,0 0,0 0,1 1,0-1,0 0,1 0,0 1,0-1,0 0,1 0,-1 0,2 0,-1 0,1-1,-1 1,2-1,-1 0,0 1,1-1,0-1,0 1,1-1,-1 1,1-1,0-1,0 1,1-1,-1 1,6 1,7 1,0-1,0 0,0-1,1-2,-1 0,1 0,-1-2,1 0,17-3,3 1,-18 2,1-2,-1-1,0 0,1-2,-2 0,12-6,-7 1</inkml:trace>
  <inkml:trace contextRef="#ctx0" brushRef="#br0" timeOffset="3133.42">5532 932,'58'-109,"-37"66,1 2,2 0,2 2,2 1,20-22,-48 59,0-1,1 1,-1 0,1 0,-1 0,1-1,-1 1,1 0,0 0,0 0,-1 0,1 0,0 0,0 0,0 0,0 1,0-1,0 0,0 1,0-1,1 0,-1 1,0-1,0 1,0 0,1-1,-1 1,0 0,0 0,1 0,-1 0,0 0,1 0,-1 0,0 0,0 0,1 1,-1-1,0 1,0-1,0 1,1-1,-1 1,0-1,0 1,0 0,0 0,0 0,0-1,0 1,0 0,-1 0,1 0,0 1,-1-1,1 0,0 0,-1 0,1 0,-1 2,2 95,-3-89,-1 0,1 1,1-1,0 0,0 0,1 1,0-1,0 0,1 0,1 0,-1 0,1-1,1 1,0-1,0 1,0-1,5 5,-6-9,-1 0,1-1,0 1,1-1,-1 0,0 0,1 0,0 0,0-1,-1 1,2-1,-1 0,0 0,0-1,0 1,1-1,-1 0,1 0,-1 0,1-1,0 0,-1 0,1 0,-1 0,1-1,-1 1,1-1,-1 0,1-1,-1 1,0-1,1 0,-1 0,0 0,19-15,-1 0,0-1,-1-1,-1-1,-1-1,-1-1,-1 0,-1-1,-1-1,-1-1,4-10,40-82,-49 96</inkml:trace>
  <inkml:trace contextRef="#ctx0" brushRef="#br0" timeOffset="3483.9">6774 1,'0'18,"1"54,-4 0,-3 0,-4 7,-12 225,4-112,18-180</inkml:trace>
  <inkml:trace contextRef="#ctx0" brushRef="#br0" timeOffset="3728.463">6379 452,'43'-5,"29"-1,12 0,-5 1,-5 2,-10 1,-12 0,-10 2,-6 0,-6 0,-2 0,-2 1,0-1,-5 0</inkml:trace>
  <inkml:trace contextRef="#ctx0" brushRef="#br0" timeOffset="4482.321">7225 536,'16'-11,"0"0,-1-1,-1-1,0 0,-1-1,0 0,-1-1,0-1,-2 0,0 0,0-1,1-8,-10 24,0-1,0 0,-1 1,1-1,0 0,-1 0,0 0,1 0,-1 0,0 1,0-1,0 0,0 0,0 0,0 0,-1 0,1 0,-1 0,1 1,-1-1,0 0,0 0,0 1,1-1,-2 1,1-1,0 0,0 1,0 0,-1-1,1 1,-1 0,1 0,-1 0,1 0,-1 0,0 0,0 0,1 0,-1 1,0-1,0 1,0-1,1 1,-1 0,0 0,-1 0,-91 10,77-3,1 1,0 1,0 0,0 1,1 0,1 2,0-1,1 2,0 0,1 0,0 2,1-1,0 1,2 1,0-1,0 2,2-1,0 1,1 0,0 3,4-14,1 1,0-1,0 0,0 0,1 0,0 1,0-1,1 0,0 0,0 1,0-1,1 0,0 0,0 0,1-1,-1 1,1 0,0-1,1 0,0 0,-1 0,1 0,1 0,-1-1,1 0,0 0,0 0,0 0,1-1,8 6,0 0,1-2,0 0,0 0,1-2,-1 0,1 0,1-2,-1 0,12 0,4-3,1-1,0-1,-1-2,0-2,0-1,0-1,-1-2,0-1,-1-1,0-2,-1-1,-1-1,0-1,0-3,1 1,-2-1,0-1,-2-1,0-2,-2 0,0-2,-2 0,-1-2,-1 0,-1-1,5-15,-21 40,0 0,-1 0,0 0,0 0,0 0,0 0,0-1,-1 1,0 0,0 0,0-1,-1 1,1 0,-1-1,0 1,0 0,-1 0,1 0,-1 0,0 0,0 1,0-1,0 0,-1 1,0-1,1 1,-1 0,0 0,-1 0,1 0,0 1,-1-1,0 1,1 0,-1 0,0 0,0 1,0-1,0 1,0 0,-1 0,1 1,0-1,0 1,-1 0,0 0,-13 1,1 0,-1 2,1 0,0 1,0 0,1 2,-1 0,1 1,0 0,1 1,0 1,0 1,1 0,-5 4,15-11,0 0,-1-1,1 1,1 1,-1-1,0 1,1-1,0 1,-1 0,2 0,-1 0,0 1,1-1,0 1,0-1,0 1,1 0,-1 0,1 0,0 0,1 0,-1 0,1 0,0 0,0 0,0 0,1 0,0 0,0 0,0 0,1-1,-1 1,1 0,0-1,1 1,-1-1,1 1,2 2,10 5,0-1,1-1,0 0,1-1,0-1,0 0,1-2,0 0,0 0,9 0,36 13,-51-17,0 1,0 0,0 1,0 1,-1 0,1 0,-1 1,-1 0,1 1,-1 0,0 1,-1 0,0 1,0 0,-1 0,0 1,0 0,-1 0,-1 1,1-1,-2 2,0-1,3 8,-8-8,0 1,0 0,-1-1,0 1,-1-1,0 1,-1-1,0 0,-1 0,-3 7,-7 22,14-38,-1-1,0 1,1-1,0 1,-1 0,1-1,0 1,0 0,0-1,0 1,0 0,0-1,0 1,1 0,-1-1,1 1,-1 0,1-1,0 1,-1-1,1 1,0-1,0 0,0 1,0-1,0 0,0 1,1-1,-1 0,0 0,1 0,-1 0,0 0,1-1,-1 1,1 0,0-1,-1 1,1-1,-1 1,1-1,0 0,0 0,18 4</inkml:trace>
  <inkml:trace contextRef="#ctx0" brushRef="#br0" timeOffset="9251.708">1 1383,'1'-1,"0"0,0 0,1 0,-1 0,0 0,1 0,-1 0,1 1,-1-1,1 1,0-1,-1 1,1-1,-1 1,1 0,0 0,-1 0,1 0,0 0,-1 0,1 0,0 0,-1 1,1-1,-1 1,1-1,0 1,-1 0,1-1,-1 1,0 0,1 0,-1 0,0 0,1 1,123 45,-95-42,1-1,-1-1,0-2,1-1,-1-1,0-2,1-1,8-3,99-9,-136 16,35-2,-1 1,0 2,0 1,0 2,4 3,21 2,0-2,0-3,0-2,44-5,7 1,255 1,-124-27,399 29,-317-31,-118 31,-80 2,0-6,19-8,233-4,-159 12,154-25,-3 18,41-5,-141 12,20-24,57 15,-257 3,0 3,67 6,66-2,69-27,10 1,449 29,-555-29,-113 26,-60 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5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1 340,'482'0,"-339"25,-45-5,-97-21,0-1,0 1,0 0,0-1,-1 1,1-1,0 1,-1-1,1 0,-1 1,1-1,-1 1,0-1,0 0,0 1,0-1,0 0,0 1,0-1,-1 0,1 1,0-1,-1 1,0-1,1 1,-1-1,0 1,1-1,-1 1,0 0,0-1,0 1,-1 0,1 0,0 0,0-1,-1 1,1 1,0-1,-1 0,1 0,-1 0,-1-3,-143-113,138 104,5 2</inkml:trace>
  <inkml:trace contextRef="#ctx0" brushRef="#br0" timeOffset="839.482">1 0,'7'5,"0"-1,0-1,0 1,1-1,-1-1,1 1,0-1,0 0,0-1,0 0,0-1,0 1,0-1,8-1,-1 1,554-1,-563 1,-4 0,1-1,-1 1,1-1,-1 1,1 0,-1 0,1 0,-1 1,1-1,-1 0,1 1,-1 0,0 0,1-1,-1 1,0 1,1-1,-1 0,0 1,0-1,0 1,0-1,0 1,-1 0,1 0,1 1,-3 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1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37,'4'-3,"1"-1,-1 0,1 1,0 0,-1 0,1 0,1 1,-1 0,0 0,1 0,-1 0,1 1,-1 0,1 0,-1 1,1-1,0 1,-1 0,1 1,0-1,-1 1,1 1,0-1,-1 1,0-1,1 2,-1-1,0 0,0 1,0 0,-1 0,1 1,-1-1,1 1,2 4,2 12,-1 1,-1 0,-1 0,-1 1,-1-1,-1 1,0 0,-2 0,-1 0,0 1,-2-1,-2 13,-2 10,-1-1,-3 1,-1-2,-3 0,-1 0,-2-1,-2-1,-1-1,-12 15,5-24,23-65,84-156,-38 113,2 2,4 2,3 2,18-16,-63 78,1 0,0 1,1 0,0 0,0 0,1 1,0 1,0-1,0 1,1 1,0 0,0 0,1 1,-1 0,1 1,0 0,0 1,10-1,-18 3,0 1,0-1,0 1,0-1,0 1,-1 0,1 1,0-1,0 0,-1 1,1-1,-1 1,1 0,-1 0,1 0,-1 0,0 0,0 0,0 1,-1-1,1 1,0-1,-1 1,0 0,1 0,-1-1,0 3,18 83,-35 74,9-124,-23 107,11-72,49-114,19-47,9-18,4 3,17-15,-70 106,0 0,0 1,1 0,0 1,1 0,0 1,1 0,0 1,0 0,1 1,4-2,-15 9,0-1,1 0,-1 0,0 1,1 0,-1-1,1 1,-1 0,1 0,-1 0,0 0,1 1,-1-1,1 1,-1-1,0 1,1 0,-1 0,0 0,0 0,0 1,0-1,0 0,0 1,0-1,0 1,0 0,-1 0,1 0,-1 0,1 0,-1 0,0 0,0 0,0 0,0 1,0-1,0 0,-1 1,1-1,-1 3,12 103,-34 123,20-222,0 2,-1-1,1 1,1-1,0 1,0 0,1 0,1 0,-1-1,2 1,1 7,20-5,-12-18</inkml:trace>
  <inkml:trace contextRef="#ctx0" brushRef="#br0" timeOffset="2902.252">1552 94,'-29'283,"31"-224,0-42,-1 0,-1 0,0-1,-1 1,-1 0,0-1,-2 1,0-1,0 0,-5 8,95-235,-67 178,6-12,2 1,1 2,3 0,1 2,19-17,-48 52,0 1,0 0,1-1,0 1,0 1,0-1,0 0,0 1,1 0,0 0,-1 0,1 1,0-1,0 1,1 0,-1 1,0-1,1 1,-1 0,0 1,1-1,-1 1,1 0,-1 0,1 1,-1 0,1 0,-1 0,1 0,-1 1,0 0,3 1,1 5,0-1,-1 1,0 0,0 1,-1 0,0 0,-1 1,1 0,-2 0,0 0,0 1,-1 0,2 6,-3-8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0,'284'29,"-233"-28,1-3,-1-1,48-11,-75 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0,'731'0,"-732"0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59,'315'-47,"-77"36,-179 12,-47-1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20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814 152,'0'0,"-1"-1,1 1,-1 0,1 0,0-1,-1 1,1 0,-1-1,1 1,-1 0,1-1,0 1,-1-1,1 1,0-1,0 1,-1-1,1 1,0-1,0 1,0-1,-1 1,1-1,0 1,0-1,0 1,0-1,0 1,0-1,0 0,0 1,0-1,1 1,-1-1,0 1,0-1,0 1,1-1,-1 1,0-1,0 1,1-1,-1 1,0 0,1-1,-1 1,1 0,-1-1,0 1,1 0,-1-1,1 1,-1 0,1 0,0-1,-54-3,7 10,1 1,-1 3,2 1,-32 13,-86 21,130-39,-82 28,113-34,0 1,0-1,0 1,0 0,0-1,1 1,-1 0,0 0,0-1,1 1,-1 0,1 0,-1 0,1 0,-1 0,1 0,0 0,-1 0,1 0,0 0,0 0,0 0,-1 0,1 0,0 0,0 0,1 0,-1 0,0 0,0 0,0 0,1 0,-1 0,1 0,-1 0,1 0,-1 0,1 0,-1 0,1 0,0-1,-1 1,1 0,0 0,0-1,0 1,0 0,46 27,139-1,168-12,-348-15,49 8,-54-8,0 0,0 1,-1-1,1 1,0-1,0 1,-1-1,1 1,0-1,-1 1,1-1,-1 1,1 0,-1 0,1-1,-1 1,1 0,-1 0,0-1,1 1,-1 0,0 0,0 0,0 0,0 0,0-1,0 1,0 0,0 0,0 0,0 0,0 0,0-1,0 1,-1 0,1 0,0 0,-1-1,1 1,-1 0,1 0,-1-1,1 1,-1 0,1-1,-1 1,0 0,1-1,-1 1,0-1,1 1,-1-1,0 0,0 1,0-1,1 0,-1 1,0-1,0 0,0 0,0 0,-29 20,-1-1,0-2,-1-1,-1-1,-21 5,-14 7,-33 16,1 3,3 5,-59 43,149-91,0 1,0-1,1 1,0 1,0-1,0 1,0 0,1 0,0 1,0-1,0 1,1 1,0-1,0 0,1 1,-1 0,1 0,1 0,-1 0,1 0,1 1,-1-1,1 1,1-1,-1 1,1-1,0 1,1-1,0 1,1 2,2-4,1-1,-1 1,1-1,0 0,1-1,-1 1,1-1,0 0,0 0,0-1,1 0,-1 0,1-1,0 1,0-1,0-1,0 1,0-1,0-1,0 1,0-1,0 0,0-1,0 0,4-1,379-75,-364 74</inkml:trace>
  <inkml:trace contextRef="#ctx0" brushRef="#br0" timeOffset="795.561">955 1055,'18'-49,"3"1,1 1,2 1,2 0,3 3,1 0,2 2,2 1,1 1,35-28,-30 34,-31 24,1 1,0-1,0 2,1 0,0 0,0 0,0 2,9-4,-18 9,-1-1,1 1,0-1,-1 1,1 0,0 0,-1 0,1 0,0 0,0 0,-1 0,1 1,0-1,-1 1,1-1,0 1,-1-1,1 1,-1 0,1 0,-1 0,0 0,1 0,-1 0,0 0,0 0,1 1,-1-1,0 0,0 1,-1-1,1 1,0-1,0 1,-1 0,1-1,-1 1,1-1,-1 1,0 0,1 1,3 78,-4-71,-3 166,2-174,1 1,0 0,0-1,0 1,0 0,1-1,-1 1,1 0,-1-1,1 1,0-1,0 1,0-1,0 1,1-1,-1 0,1 0,-1 1,1-1,0 0,0 0,0-1,0 1,0 0,0-1,0 1,1-1,-1 0,1 0,-1 0,1 0,-1 0,1 0,-1-1,1 1,0-1,-1 0,1 1,0-1,-1-1,1 1,0 0,-1-1,1 1,0-1,-1 0,1 0,0 0,68-76,-47 44,132-150,-47 64,-109 118,0 1,0-1,0 1,1-1,-1 1,0-1,0 1,1-1,-1 1,0 0,1-1,-1 1,1 0,-1-1,0 1,1 0,-1-1,1 1,-1 0,1-1,-1 1,1 0,-1 0,1 0,-1 0,1 0,-1 0,1-1,-1 1,1 0,-1 0,1 1,-1-1,1 0,0 0,-1 0,1 0,-1 0,1 0,-1 1,1-1,-1 0,0 0,1 1,-1-1,1 0,-1 1,0-1,1 1,-1-1,0 0,1 1,-1-1,0 1,1-1,-1 1,0-1,0 1,0-1,1 1,-1-1,0 1,0-1,0 1,0-1,0 1,0-1,0 1,0-1,0 1,-8 45,6-36,-37 219,57-60,-1-84,-10-79</inkml:trace>
  <inkml:trace contextRef="#ctx0" brushRef="#br0" timeOffset="1028.246">2282 999,'-5'19,"-1"6</inkml:trace>
  <inkml:trace contextRef="#ctx0" brushRef="#br0" timeOffset="1193.539">2366 378,'0'10,"0"12,0 3</inkml:trace>
  <inkml:trace contextRef="#ctx0" brushRef="#br0" timeOffset="1711.347">2649 858,'0'163,"30"-307,-15 93,-5 14,1 1,1 0,2 1,1 1,2 0,2 1,1 1,9-11,-26 38,0 1,1-1,-1 0,1 1,0 0,0 0,1 0,-1 0,1 1,-1-1,1 1,0 0,1 1,-1-1,0 1,1 0,-1 1,1-1,0 1,-1 0,1 0,5 1,-8 2,1 1,-1 0,0 0,0 0,-1 1,1-1,-1 0,0 1,0 0,0 0,0-1,0 1,-1 0,0 0,0 0,0 1,0-1,-1 0,1 0,-1 0,0 1,-1-1,1 0,-1 0,0 1,1 0,0 17,-1-17,1 1,-1-1,1 1,1-1,-1 0,1 1,0-1,0 0,0 1,1-1,0 0,0 0,0 0,1 1,9 7</inkml:trace>
  <inkml:trace contextRef="#ctx0" brushRef="#br0" timeOffset="2250.175">2846 152,'41'10,"0"-2,1-2,-1-1,1-2,0-2,31-4,-26 2,-48 1,1-1,-1 1,0-1,1 1,-1-1,1 1,-1-1,0 0,1 1,0-1,-1 0,1 1,-1-1,1 0,0 0,-1 1,1-1,0 0,0 0,0 0,0 1,0-1,0 0,0 0,0 0,0 1,0-1,0 0,0 0,0 0,1 1,-1-1,0 0,1 0,-1 1,0-1,1 0,-1 1,1-1,-1 0,1 1,0-1,-1 1,1-1,-1 1,1-1,0 1,0-1,-1 1,1 0,0-1,0 1,-1 0,1 0,0 0,0-1,0 1,-1 0,1 0,0 0,0 0,-27-21,18 16,1 0,0-1,0 1,0-1,1-1,0 1,0-1,1 0,0-1,0 1,0-1,1 0,1 0,-3-5,4-6</inkml:trace>
  <inkml:trace contextRef="#ctx0" brushRef="#br0" timeOffset="2912.936">3241 914,'-4'2,"0"0,-1 0,1 1,0-1,1 1,-1 0,0 0,1 0,-1 0,1 1,0-1,0 1,1 0,-1 0,1 0,-2 4,2-5,-4 5,0 1,1 0,-1 0,2 0,-1 1,2 0,-1 0,1 0,1 0,-1 0,2 1,0-1,0 1,0-1,2 1,-1-1,1 1,1-1,0 0,1 4,-2-12,1 1,0-1,-1 1,1-1,0 0,0 0,0 0,0 0,1 0,-1 0,1 0,-1-1,1 1,-1-1,1 0,0 1,0-1,-1-1,1 1,0 0,0-1,0 1,0-1,0 0,0 0,0 0,0-1,0 1,0-1,0 1,0-1,-1 0,1 0,0 0,0 0,-1-1,1 1,-1-1,1 0,-1 0,0 1,0-1,1-1,-1 1,-1 0,1-1,1-1,6-13</inkml:trace>
  <inkml:trace contextRef="#ctx0" brushRef="#br0" timeOffset="3367.221">3439 604,'-4'0,"-3"0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0,'-10'24,"-7"13,-2 5,-2-5,-2-4,3-3,0-6,3-2,0-6,3 0,3-8,9-5,10-8,7-8,2-1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1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20 537,'-4'28,"-2"-3,2-1,2 1,0 0,1 0,1 0,2 0,0 0,2-1,1 3,-3-21,0-1,0 0,1 0,-1 0,1 0,0 0,1-1,-1 1,1-1,0 0,0 0,0 0,1-1,-1 1,1-1,0 0,0 0,0-1,0 0,1 0,-1 0,0 0,1-1,0 0,-1 0,1 0,-1-1,1 0,0 0,-1 0,1-1,0 0,-1 0,1 0,-1-1,1 0,-1 0,0 0,0-1,0 1,0-1,0-1,0 1,21-12,0-1,-1-1,-1-1,-1-1,0-1,-1-1,15-19,-10 13,-27 27,1 0,0-1,-1 1,1 0,0 0,-1 0,1 0,0 0,-1 0,1 0,0 0,-1 0,1 0,0 0,-1 0,1 1,0-1,-1 0,1 0,-1 1,1-1,0 0,-1 1,1-1,-1 1,1-1,-1 1,1-1,-1 1,1-1,-1 1,0-1,1 1,-1 0,0-1,1 1,-1-1,0 1,0 0,0-1,0 1,0 0,1-1,-1 1,0 0,0-1,-1 1,1 0,0-1,0 1,0 0,0-1,-1 1,1 6,1-1,-1 0,1 0,0 0,0-1,1 1,0 0,0 0,0-1,1 1,-1-1,1 0,1 1,-1-2,1 1,0 0,0-1,0 1,1-1,-1 0,1-1,0 1,0-1,0 0,1 0,-1-1,1 1,-1-1,1 0,4 0,-2 0,-1-1,1 0,-1-1,1 0,-1 0,1-1,-1 1,1-2,-1 1,0-1,0 0,1 0,-1-1,-1 0,1-1,0 1,-1-1,0 0,0-1,0 0,0 1,-1-2,1 1,-2-1,1 0,0 0,-1 0,0 0,1-4,53-94,-45 82</inkml:trace>
  <inkml:trace contextRef="#ctx0" brushRef="#br0" timeOffset="1255.142">1205 1,'0'17,"0"357,-29-114,29-258,0-1,0 1,-1 0,1-1,1 1,-1-1,0 1,0 0,1-1,-1 1,0-1,1 1,0-1,-1 1,1-1,0 0,0 1,0-1,0 0,0 1,0-1,0 0,0 0,0 0,0 0,1 0,-1 0,0 0,1-1,-1 1,1 0,-1-1,1 1,-1-1,1 0,0 1,-1-1,1 0,-1 0,1 0,0 0,-1 0,1 0,-1-1,1 1,-1 0,1-1,-1 1,1-1,-1 0,1 1,-1-1,1 0,-1 0,0 0,0 0,1 0,-1 0,0-1,110-91,-26 32,-83 62,0-1,-1 1,1 0,0 0,-1 0,1 0,-1 0,1 1,-1-1,0 0,1 1,-1-1,0 1,0-1,0 1,0 0,0 0,-1-1,1 1,0 0,-1 0,1 0,-1-1,0 1,1 0,-1 0,0 0,0 0,0 0,-1 0,1 0,0-1,-1 1,1 0,0 2,-1 1,0 1,1 0,0 0,0 0,1 0,-1-1,1 1,0 0,1-1,0 1,-1-1,2 1,-1-1,1 0,0 0,0 0,0 0,0 0,1-1,0 1,0-1,0 0,1 0,-1-1,1 0,0 1,0-1,0-1,0 1,3 0,6-2,1-1,-1-1,0 0,1-1,-1 0,0-1,0-1,-1 0,1-1,-1 0,0-1,0-1,0 0,-1-1,0 0,-1 0,0-2,0 1,-1-1,0-1,-1 0,1-2,35-87,-44 97,-1 1,1 0,-1-1,0 1,1-1,-1 1,0-1,0 1,-1-1,1 1,0 0,-1-1,0 1,1-1,-1 1,0 0,0-1,0 1,-1 0,1 0,0 0,-1 0,1 0,-1 0,0 1,0-1,0 0,0 1,0-1,0 1,0 0,0 0,0 0,-1 0,1 0,0 0,-1 1,1-1,-1 1,1-1,-3 1,-2 1,0 0,1 0,-1 0,0 1,1 0,-1 1,1 0,-1 0,1 0,0 0,0 1,1 0,-1 0,1 1,0 0,0-1,0 2,1-1,0 0,0 1,0 0,1 0,0 0,0 1,0-1,1 1,0-1,0 1,1 0,0-1,0 1,0 0,1 0,0 6,1-7,0 1,0-1,1 0,0 0,0 1,0-1,1 0,-1-1,2 1,-1 0,1-1,-1 0,1 0,1 0,-1 0,1-1,0 1,0-1,0 0,1-1,-1 1,1-1,0 0,0-1,0 1,0-1,0 0,5 0,4 2,0-1,0-1,1 0,-1-1,1 0,-1-1,1-1,-1-1,0 0,0-1,11-4,-2-1,-1-1,-1-1,1-2,-2 0,0-1,0-1,-1-1,-1-1,-1 0,0-1,-1-2,-1 1,0-2,-2 0,3-6,8-58,-24 82,-1 0,0-1,0 1,-1 0,1 0,0 0,-1 0,1-1,-1 1,0 0,0 0,0 0,0 0,0 0,0 0,0 1,-1-1,1 0,0 1,-1-1,0 1,1-1,-1 1,0 0,0-1,0 1,0 0,0 0,0 0,0 1,0-1,0 1,0-1,0 1,-1-1,1 1,-2 0,0 0,0-1,0 1,1 1,-1-1,0 0,0 1,0 0,0 0,0 0,1 0,-1 0,0 1,1 0,-1 0,1 0,0 0,0 0,0 1,0-1,0 1,0 0,1 0,-1 0,1 0,0 0,0 1,0-1,0 1,1-1,-1 1,1 0,0 0,0-1,0 1,1 0,-1 0,1 0,0 0,0 0,0 0,1 0,-1 0,1-1,1 3,4 0,1-1,1 0,-1-1,1 1,0-1,0-1,0 1,0-2,0 1,1-1,-1 0,1-1,6 1,-14-2,28 4,-25-5,0 1,0-1,0 1,0 0,0 0,0 0,0 0,0 1,0 0,0 0,0 0,0 0,0 1,0-1,-1 1,1 0,0 0,-1 0,0 1,1-1,-1 1,0 0,-1 0,1 0,0 0,-1 0,1 1,-1-1,0 1,0-1,-1 1,1 0,-1 0,0 0,0 0,0 0,0 0,-1 0,0 0,-11 56,8-51,0-1,0 1,1 0,1 1,-1-1,1 0,1 0,0 1,0-1,1 0,0 0,0 1,1-1,1 0,-1 0,1-1,1 1,1 1,6 4</inkml:trace>
  <inkml:trace contextRef="#ctx0" brushRef="#br0" timeOffset="2251.873">2644 650,'24'1,"-1"-2,1 0,0-2,-1 0,1-2,5-3,-22 6,-1 0,0 0,1-1,-1 0,-1 0,1-1,0 0,-1 0,0 0,0 0,0-1,0 0,-1 0,0 0,0-1,0 1,-1-1,1 0,-2 0,1 0,0-1,-1 1,-1 0,2-5,-2 9,1-1,-1 1,0-1,0 0,0 1,0-1,0 0,0 0,-1 0,0 0,1 0,-1 1,0-1,0 0,-1 0,1 0,-1 0,1 0,-1 0,0 1,0-1,0 0,0 0,-1 1,1-1,-1 1,0 0,1-1,-1 1,0 0,0 0,0 0,-1 0,1 0,0 1,-1-1,1 1,-1-1,0 1,1 0,-1 0,0 0,0 0,0 1,0-1,0 1,-1-1,-8 5,0 0,0 1,0 1,1-1,0 2,0-1,0 2,1-1,0 1,1 1,0 0,0 0,-6 9,11-14,0 0,0 1,0-1,0 1,1 0,0 0,0 0,0 0,1 0,0 1,0-1,0 1,0 0,1-1,0 1,1 0,-1 0,1 0,0 0,0 0,1-1,0 1,0 0,0 0,0-1,1 1,0 0,1-1,-1 0,1 1,0-1,0 0,0-1,1 1,0-1,0 1,0-1,0 0,1 0,0-1,4 3,8 1,0 0,0-2,1 0,-1-1,1-1,0 0,1-1,16-1,6 1,50 17,-70-15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42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0,'139'25,"-62"-20,-78-5,1 0,0 0,-1 1,1-1,0 0,-1 0,1 0,0 1,-1-1,1 0,0 0,0 1,-1-1,1 0,0 1,0-1,0 0,0 1,-1-1,1 0,0 1,0-1,0 1,0-1,0 0,0 1,0-1,0 0,0 1,0-1,0 1,0-1,0 0,0 1,1-1,-1 0,0 1,0-1,0 0,0 1,1-1,-1 0,0 1,0-1,1 0,-1 0,0 1,0-1,1 0,-1 0,1 1,-40 12,39-13,-260 86,-110 41,317-97,52-30,0 1,0 0,0-1,0 1,0 0,1 0,-1 0,0 0,0 0,1 0,-1 0,0 0,1 0,-1 0,1 0,0 0,-1 0,1 0,0 0,0 1,-1-1,1 0,0 0,0 0,0 1,1-1,-1 0,0 0,0 0,1 0,-1 0,0 1,1-1,-1 0,1 0,0 0,-1 0,1 0,0 0,-1 0,1-1,0 1,0 0,0 0,0-1,0 1,0 0,0 0,16 7,-1-1,1 0,0-1,0-1,1 0,0-1,0-1,0-1,0-1,0 0,0-1,8-2,163 11,-84 14,-104-23,0 1,0 0,0-1,0 1,0 0,-1 0,1 0,0 0,0-1,-1 1,1 0,0 0,-1 0,1 0,-1 1,0-1,1 0,-1 0,0 0,0 0,1 0,-1 0,0 1,0-1,0 0,0 0,-1 0,1 0,0 1,0-1,-1 0,1 0,-1 0,1 0,-1 0,1 0,-1 0,0 0,1 0,-1 0,0 0,0 0,-36 38,-154 56,-204 109,388-199,-1 1,1 0,0 0,0 0,0 0,1 1,0 0,1 1,-1 0,-2 4,7-9,0-1,-1 1,1-1,0 1,1 0,-1-1,0 1,1 0,-1-1,1 1,0 0,0 0,0 0,0-1,0 1,1 0,-1 0,1-1,0 1,0 0,0-1,0 1,0-1,0 1,1-1,-1 0,1 1,0-1,0 0,0 0,0 0,0 0,0-1,0 1,0 0,3 0,10 4,0 0,0-2,0 0,0 0,1-1,0-1,-1-1,1 0,0-1,0-1,0 0,-1-2,1 1,-1-2,1 0,-1-1,0 0,-1-1,1-1,-1-1,45-11,66-18,-101 33</inkml:trace>
  <inkml:trace contextRef="#ctx0" brushRef="#br0" timeOffset="844.599">932 988,'-2'-1,"1"-1,0 1,-1 0,1-1,0 1,-1-1,1 0,0 1,0-1,1 0,-1 0,0 1,0-1,1 0,-1 0,1 0,0 0,-1 0,1 0,0 0,0 0,0 0,1 0,-1 0,0 0,3-14,-1 0,2 1,0 0,1-1,1 2,0-1,0 1,2 0,0 0,0 1,2 0,-1 0,9-7,11-11,1 1,2 2,1 1,18-11,-38 29,-6 3,0 1,0 0,1 0,0 0,0 1,0 0,0 0,1 1,-1 1,9-3,-14 6,-1 1,0-1,1 0,-1 1,0-1,0 1,0 0,0 0,0 0,0 0,-1 0,1 0,-1 0,1 1,-1-1,0 0,0 1,0-1,0 1,-1-1,1 1,0 0,-1-1,0 1,0 0,0-1,0 1,0 0,0-1,-1 1,1 0,-1-1,0 1,0-1,0 1,0-1,0 1,0-1,-1 1,-4 20,3-15,0-1,0 1,0 0,1 0,0 0,1 0,0 1,0-1,1 0,0 1,0-1,1 0,0 0,0 1,1-1,0 0,1 0,0 0,0-1,0 1,1-1,0 0,4 5,-5-10,0 0,0 0,0-1,1 1,-1-1,1 0,-1 0,0 0,1 0,0-1,-1 1,1-1,-1 0,1 0,0 0,-1-1,1 1,-1-1,1 0,-1 0,1 0,-1 0,0-1,1 1,-1-1,0 0,1-1,78-69,-63 52,133-129,-24 28,-128 122,0 0,0-1,0 1,0 0,0-1,0 1,1 0,-1 0,0-1,0 1,1 0,-1-1,0 1,1-1,-1 1,0 0,1-1,-1 1,1-1,-1 1,1-1,-1 1,1-1,0 0,-1 1,1-1,-1 0,1 1,0-1,-1 0,1 0,0 1,0-1,-1 0,1 0,0 0,-1 0,1 0,0 0,-1 0,1 0,0 0,0-1,-1 1,1 0,0 0,-1-1,1 1,-1 0,1-1,0 1,-1 0,1-1,-1 1,1-1,-1 1,1-1,-1 1,1-1,-1 0,0 1,1-1,-6 315,11-208,11-88,-6-18</inkml:trace>
  <inkml:trace contextRef="#ctx0" brushRef="#br0" timeOffset="1096.994">2175 847,'-10'34,"-3"15,1 5,2-3,3-14,3-13</inkml:trace>
  <inkml:trace contextRef="#ctx0" brushRef="#br0" timeOffset="1463.843">2231 451,'0'10,"0"7,5 2,1-8,5-5,0-9,-6-4,-9 0,1 0,1 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7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1 139,'5'-10,"0"0,1 0,0 0,1 1,0-1,1 2,-1-1,2 1,-1 1,1-1,0 1,1 1,0 0,0 0,0 1,8-3,-15 7,1 1,0-1,-1 1,1 0,0 0,-1 0,1 1,-1-1,1 1,0 0,-1 0,0 0,1 1,-1-1,0 1,1 0,-1 0,0 0,0 0,-1 0,1 1,0-1,-1 1,1 0,-1-1,0 1,0 0,0 1,0-1,-1 0,1 1,33 109,-30-78,-1 1,-2 0,-1-1,-2 1,-1 0,-2 0,-2-1,-3 10,1-20,-1-1,-1 0,-1-1,-1 0,-1-1,-1 0,-10 11,10-20,13-25,13-27,10-4,2 2,1 0,2 2,2 1,26-26,-2 0,-40 47,10-13,2 0,1 2,0 1,32-24,-57 50,0-1,1 0,-1 1,1-1,0 1,-1 0,1-1,0 1,0 0,-1 0,1 0,0 0,0 1,0-1,0 0,0 1,1-1,-1 1,0 0,0 0,0 0,0 0,0 0,0 0,1 0,-1 1,0-1,0 1,0 0,0 0,0-1,0 1,0 0,-1 0,1 1,0-1,-1 0,1 1,0-1,-1 1,1 0,2 10,-2-1,1 1,-2 0,1-1,-1 1,-1 0,0 0,-1 0,-1 5,0 15,-2 283,33-354,6-15,2 0,2 3,3 1,2 2,1 2,13-7,-23 20,-22 19,1 0,0 1,1 1,0 1,1 0,0 1,0 0,11-3,-26 12,1 1,-1-1,0 0,0 1,1-1,-1 1,1-1,-1 1,0 0,1 0,-1-1,1 1,-1 0,1 0,-1 0,0 1,1-1,-1 0,1 0,-1 1,1-1,-1 1,0-1,0 1,1 0,-1-1,0 1,0 0,0 0,1 0,-1 0,0 0,0 0,-1 0,1 0,0 1,0-1,0 0,-1 0,1 1,-1-1,1 0,-1 1,1 0,-4 65,-45 79,35-116,2 0,1 1,1 0,2 1,-1 15,11-2,3-33</inkml:trace>
  <inkml:trace contextRef="#ctx0" brushRef="#br0" timeOffset="531.81">1582 167,'66'1,"152"-13,-171 4,0 3,0 1,0 3,7 1,-42 1</inkml:trace>
  <inkml:trace contextRef="#ctx0" brushRef="#br0" timeOffset="981.391">1666 393,'0'0,"1"0,-1 0,1 0,-1 0,1 0,-1 0,1 0,-1 0,1 0,-1 0,1 1,-1-1,1 0,-1 0,1 0,-1 1,1-1,-1 0,0 1,1-1,-1 0,1 1,-1-1,0 0,1 1,-1-1,0 1,0-1,1 1,-1-1,0 1,0-1,0 1,0-1,0 1,1-1,-1 1,0-1,0 1,0-1,0 1,0-1,-1 1,1-1,0 1,0-1,0 1,0-1,0 1,-1-1,1 0,0 1,0-1,-1 1,1-1,0 1,-1-1,1 0,-1 1,1-1,0 0,-1 1,29 3,1-2,-1 0,1-2,-1-1,0-1,1-1,-1-2,9-3,31-3,125-19,-194 30</inkml:trace>
  <inkml:trace contextRef="#ctx0" brushRef="#br0" timeOffset="3616.134">1637 619,'195'-17,"92"4,-231 3,-32 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4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457 453,'57'-55,"-56"54,0 0,0-1,-1 1,1 0,-1-1,1 1,-1-1,1 1,-1-1,0 1,0-1,0 1,0-1,0 1,0-1,0 1,0-1,-1 1,1-1,-1 1,1-1,-1 1,1-1,-1 1,0 0,0-1,0 1,0 0,1 0,-2 0,1 0,0 0,0 0,0 0,0 0,-1 0,1 0,0 1,-1-1,1 0,-1 1,1-1,0 1,-1 0,1-1,-1 1,1 0,-2 0,-12-3,0 1,1 0,-1 1,0 1,0 0,1 1,-1 1,0 0,1 1,-1 0,1 1,0 1,0 0,1 1,0 1,0 0,0 1,1 0,0 0,0 2,1-1,0 2,1-1,0 1,-4 8,11-16,1 0,0 0,0 1,0-1,1 0,-1 1,1-1,0 1,0 0,0-1,0 1,1 0,-1-1,1 1,0 0,0 0,1-1,-1 1,1 0,0 0,-1-1,2 1,-1-1,0 1,1-1,0 1,-1-1,1 0,1 0,-1 0,0 0,1 0,-1 0,1-1,0 1,1-1,5 5,0-1,0 0,1-1,-1 0,1 0,1-1,-1-1,1 0,-1 0,1-1,0 0,1-1,35 2,-47-2,1-1,-1 0,0 1,0-1,1 1,-1-1,0 1,0-1,0 1,0-1,1 1,-1-1,0 1,0-1,0 1,0 0,0-1,-1 1,1-1,0 1,0-1,0 1,0-1,-1 1,1-1,0 1,0-1,-1 0,1 1,0-1,-1 1,1-1,0 0,-1 1,1-1,-1 0,1 1,0-1,-1 0,1 0,-1 1,1-1,-1 0,1 0,-1 0,1 0,-1 0,1 1,-1-1,1 0,-1 0,0 0,1-1,-1 1,1 0,-1 0,1 0,-1 0,-43 23,20-12,0 0,1 2,1 0,0 2,0 0,2 1,0 1,1 2,1-1,-12 16,27-29,-1 0,1 0,0 0,0 1,1-1,-1 1,1-1,1 1,-1 0,1 0,0 0,0 0,0 0,1 0,0 0,0 0,1 0,0 0,0 0,0-1,1 1,-1 0,1 0,1-1,-1 1,1-1,0 0,0 0,1 0,-1 0,1 0,0-1,1 0,-1 1,1-2,-1 1,1 0,1-1,-1 0,0 0,3 0,4 1,0-1,-1 0,2 0,-1-2,0 1,0-2,0 1,1-2,-1 0,0 0,0-1,0-1,0 0,11-4,6-20,-20 10</inkml:trace>
  <inkml:trace contextRef="#ctx0" brushRef="#br0" timeOffset="996.993">287 0,'1'256,"23"-92,-22-115,-2 1,-3 0,-2-1,-2 1,-17 136,-11 8,7-71,16 37,10-50,0-87,2-5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29 112,'-1'380,"-24"-234,22-211,9 22,1 0,3 1,1 0,2 1,7-14,-10 29,2 1,0 1,1 0,1 1,1 0,2 2,0-1,1 2,1 1,0 0,13-8,-29 24,-1 0,1 0,0 1,1-1,-1 1,0-1,1 1,-1 0,1 0,0 1,-1-1,1 1,0 0,0 0,0 0,0 0,0 1,0 0,0-1,0 1,0 1,0-1,0 1,0 0,0-1,0 2,0-1,0 0,0 1,-1 0,1 0,-1 0,1 0,-1 0,0 1,0 0,0-1,0 1,0 0,-1 1,1-1,-1 0,0 1,0-1,1 3,-1 5,-1 2,0-1,0 0,-1 0,-1 0,0 0,-1 0,0 0,-4 11,-5 42,10-63,1-1,0 1,-1-1,1 1,0-1,0 1,0-1,0 1,0-1,0 1,0-1,0 1,1-1,-1 1,0-1,1 1,0-1,-1 0,1 1,0-1,-1 0,1 1,0-1,0 0,0 0,0 0,1 0,-1 0,0 0,0 0,0 0,1 0,-1-1,0 1,1 0,-1-1,1 1,-1-1,1 0,-1 1,1-1,-1 0,1 0,0 0,13-3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9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1 205,'34'-13,"2"2,0 1,0 1,0 2,1 2,0 2,0 1,1 1,34 5,-17-3,-32 0,1 2,0 0,-1 2,0 0,0 2,-1 1,13 5,-66-47,-104-69,76 60,44 29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31,'24'0,"17"-5,8-2,-2 1,-2 1,-5 1,-4 2,-4 1,-2 0,-2 1,0 1,-1-1,1 0,-5 5,-7 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0,'284'29,"-233"-28,1-3,-1-1,48-11,-75 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2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31,'24'0,"17"-5,8-2,-2 1,-2 1,-5 1,-4 2,-4 1,-2 0,-2 1,0 1,-1-1,1 0,-5 5,-7 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1,'29'5,"24"-3,7-3,-1 0,-6 0,-8-1,-6 1,-5 1,-3-1,-3 1,-5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0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1,'453'0,"-283"28,-98-26,-60-3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2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393 622,'-6'-6,"-1"1,-1 0,1 1,0 0,-1 0,0 0,0 1,0 0,-1 1,1 0,0 0,-1 1,0 0,1 0,-1 1,1 0,-1 1,0 0,1 0,-1 1,1 0,0 0,0 1,0 0,0 1,-7 3,3-1,1 0,1 0,-1 1,1 0,1 0,-1 1,1 1,1 0,-1 0,1 0,1 1,0 0,1 1,-1 0,2 0,0 0,0 0,1 1,0 0,1 0,1 0,0 0,0 0,1 1,1-1,0 0,1 1,0-1,0 0,2 0,-1 0,2 0,1 4,-1-8,1-1,0 1,1-1,0 0,0 0,0 0,1-1,0 0,0 0,0-1,1 0,0 0,0-1,0 0,0 0,1-1,0 0,0 0,8 0,180 7,-145-12,-49 2,3 1,-1-1,1 0,-1 0,0 0,1-1,-1 0,1 0,-1 0,0 0,0-1,0 0,0 0,0-1,0 0,0 1,0-2,2-8</inkml:trace>
  <inkml:trace contextRef="#ctx0" brushRef="#br0" timeOffset="481.272">731 960,'34'-4,"-1"-1,0-1,-1-2,1-1,-2-2,1-1,-2-1,1-2,-2-1,16-12,-36 21,-1 0,0 0,0-1,-1 0,0-1,-1 0,0 0,0 0,-1 0,0-1,-1 0,3-8,-6 15,0-1,0 1,0-1,0 1,-1-1,1 0,-1 1,0-1,0 0,-1 1,1-1,-1 0,1 1,-1-1,0 1,-1-1,1 1,-1 0,1-1,-1 1,0 0,0 0,0 0,0 0,-1 1,1-1,-1 1,0-1,0 1,0 0,0 0,0 0,0 0,0 1,-1-1,1 1,-1 0,-2-1,-8 0,-1 1,1 0,-1 0,1 2,-1 0,0 0,1 2,0 0,0 0,0 1,0 1,0 0,1 1,0 1,0 0,1 1,-1 0,2 0,-1 2,1-1,-8 10,8-8,1 0,-1 0,2 1,-1 0,2 1,0 0,0 0,1 1,1 0,0 0,1 0,1 1,0 0,0 5,4-15,0 0,0 0,0 0,1 0,0 0,0 0,1 0,-1-1,1 1,0 0,0-1,0 0,1 1,0-1,-1 0,2 0,-1 0,0-1,1 1,-1-1,1 0,0 0,0 0,1 0,-1-1,0 1,1-1,130 41,-111-40,0-1,0 0,0-2,0-1,0-1,0 0,0-2,-1-1,0-1,0-1,0-1,-1-1,0-1,10-7,-7 3</inkml:trace>
  <inkml:trace contextRef="#ctx0" brushRef="#br0" timeOffset="934.23">1409 1016,'45'-30,"-1"-2,-2-2,-1-2,-2-1,-1-3,-2 0,14-24,-27 0,-46 85,18-11,1 0,0 1,0-1,1 1,0 0,1-1,1 1,-1 0,2 0,-1 0,2 1,-1-1,1 0,1-1,0 1,1 0,0 0,1-1,0 1,1-4,1 0,1 0,-1 0,1-1,0 0,1-1,0 1,-1-2,1 1,1-1,-1 0,1 0,-1-1,1-1,0 1,0-1,1-1,-1 0,0 0,0-1,1 0,-1 0,0-1,0-1,0 1,0-1,0-1,0 0,0 0,-1-1,1 0,-1 0,0-1,0 0,-1 0,3-3,10-10,0-1,-1-1,-1-1,-2 0,0-1,-1-1,-1 0,-1-1,-1-1,-1 0,-1 0,1-11,-9 30,11-39,-9 25</inkml:trace>
  <inkml:trace contextRef="#ctx0" brushRef="#br0" timeOffset="1363.211">2707 1,'2'1,"0"0,0 1,-1-1,1 1,0-1,-1 1,1 0,-1 0,1 0,-1 0,0 0,0 0,0 0,0 0,0 0,0 0,-1 1,1-1,-1 0,1 1,-1-1,0 0,0 1,0-1,-1 2,2-1,2 39,-2 1,-2 0,-2 0,-2 0,-5 16,-39 223,12-72,26-75,12-135</inkml:trace>
  <inkml:trace contextRef="#ctx0" brushRef="#br0" timeOffset="1617.166">2369 593,'38'0,"37"0,15 0,3-5,-11-1,-10 0,-11 1,-12 2,-10 0,-11-3,-5-1,-3 1,1 1,-3 2</inkml:trace>
  <inkml:trace contextRef="#ctx0" brushRef="#br0" timeOffset="2396.92">3216 649,'19'5,"0"0,0-2,1-1,-1 0,1-1,0-1,-1-1,1-1,0-1,-1 0,0-2,0 0,0-1,-1 0,0-2,0 0,0-2,-1 0,-14 8,0-1,1 0,-1 0,-1 0,1 0,0 0,-1-1,0 1,0-1,0 0,0 1,0-1,-1 0,1 0,-1 0,0 0,-1 0,1 0,-1-1,0 1,1 0,-2 0,1 0,-1-1,1 1,-1 0,0 0,0 0,-1 0,1 0,-1 1,0-1,0 0,0 1,-1-1,1 1,-1 0,0 0,0 0,0 0,0 0,0 0,-1 1,1 0,-1 0,0 0,1 0,-1 0,0 1,0 0,0-1,0 1,-4 0,-8 2,1 1,0 1,0 0,0 0,0 2,1 0,0 1,0 0,0 1,1 0,0 1,0 1,1 0,0 1,0 0,1 1,1 0,-7 9,5-8,1 1,0-1,1 2,1-1,0 2,1-1,0 1,1 0,1 1,0-1,1 1,-2 15,7-26,0 0,0-1,0 1,1 0,0 0,0-1,0 1,0-1,1 1,-1-1,1 1,1-1,-1 0,1 0,-1 0,1 0,0 0,0-1,1 0,-1 1,1-1,0 0,-1-1,1 1,0-1,1 1,-1-1,0 0,1-1,0 1,144 26,-104-30,0-1,0-3,-1-2,0-2,-1-1,0-3,-1-1,0-2,-2-2,12-8,-16 5,0-2,-1-2,-2-1,-1-1,-1-2,-1-1,12-19,-30 38,-1-1,0 0,-1 0,-1-1,0-1,0 1,-2-1,0-1,-1 1,0-1,-1-1,-1 1,-1 0,1-5,-4 19,0 0,0-1,-1 1,1 0,0-1,-1 1,1 0,-1 0,0-1,0 1,0 0,0 0,0 0,0 0,0 0,-1 0,1 0,-1 1,0-1,1 1,-1-1,0 1,0-1,0 1,0 0,0 0,0 0,0 0,0 0,-1 0,1 1,0-1,-1 1,1-1,0 1,0 0,-1 0,1 0,-2 1,-92 18,85-15,0-1,0 2,1-1,0 1,0 1,0 0,0 0,1 1,0 0,1 1,-1 0,1 0,1 1,0 0,0 0,1 1,0-1,0 1,1 1,1-1,0 1,-1 3,5-10,0 0,1 0,-1 0,1 0,0 0,0 0,0-1,0 1,1 0,0 0,-1-1,1 1,1-1,-1 0,0 0,1 0,0 0,-1 0,1 0,0-1,1 1,-1-1,0 0,1 0,2 1,97 42,-94-42,3 0,1 1,-1 0,0 1,0 0,0 0,-1 2,1-1,-2 2,1-1,-1 1,0 1,-1 0,0 0,0 1,-1 0,0 1,-1-1,0 1,-1 1,0-1,0 2,11 126,-16-78,-1-57,0 0,0 0,1 0,0 0,-1-1,1 1,1 0,-1 0,0-1,1 1,0 0,0-1,0 0,0 1,1-1,-1 0,1 0,-1 0,1-1,3 3,10 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4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0 168,'1'-10,"0"1,0-1,0 1,2 0,-1 0,1 0,0 0,1 0,0 0,0 1,1 0,5-8,-7 12,-1 1,0 0,1 0,0 0,0 0,0 1,0-1,0 1,0-1,1 1,-1 0,1 1,0-1,-1 0,1 1,0 0,0 0,0 0,0 1,0-1,0 1,0 0,0 0,0 0,0 0,0 1,0 0,0 0,0 0,-1 0,3 1,0 2,-1 1,1-1,-1 1,0 0,0 0,-1 1,1-1,-1 1,-1 0,1 0,-1 1,0-1,0 1,-1-1,0 1,0 0,0 0,0 6,2 3,1 10,0 1,-2 1,-1-1,-2 0,0 1,-2-1,-1 0,-1 1,-1-2,-2 1,0-1,-2 0,-1 0,-1-1,-1 0,-3 2,-34 57,49-85,1 1,-1-1,1 1,-1-1,1 0,-1 1,0-1,1 0,-1 1,0-1,1 0,-1 0,0 1,0-1,0 0,0 1,0-1,0 0,0 0,0 1,0-1,0 0,0 0,0 1,0-1,-1 0,1 0,0 1,-1-1,1 0,0 1,-1-1,1 1,-1-1,1 0,-1 1,1-1,-1 1,1-1,-1 1,0 0,1-1,-1 1,0-1,1 1,-1 0,0 0,1-1,-1 1,0 0,0 0,1 0,-1 0,0 0,0 0,1 0,-1 0,0 0,0 0,1 1,-1-1,0 0,1 0,-1 1,0-1,1 0,-1 1,0-1,1 0,-1 1,8-24,0 1,2 0,1 0,0 1,2 0,0 1,1 0,1 1,1 0,1 2,1-1,0 2,16-12,-5 1,0-1,0 2,2 1,1 2,1 0,8-2,-37 24,-1-1,0 1,0 0,1 0,-1 0,0 0,1 1,-1-1,1 0,-1 1,1 0,-1 0,1 0,-1 0,1 0,0 0,-1 0,1 1,-1 0,0-1,1 1,-1 0,1 0,-1 0,0 0,0 1,0-1,0 1,0-1,0 1,0 0,0 0,0-1,-1 1,1 1,-1-1,0 0,1 0,-1 0,0 1,0-1,0 0,-1 1,1-1,-1 1,1-1,-1 1,0-1,0 1,0 0,0-1,0 1,-1-1,0 3,-63 282,15-145,42-132,16-44,78-117,-43 85,-23 33,1 1,1 2,2 0,0 1,3 1,0 2,1 1,2 1,0 1,2 2,68-19,-100 40,0 0,0-1,0 1,0 0,0 0,0-1,0 1,0 0,0 0,0 0,0 0,0 0,0 0,0 1,0-1,0 0,0 1,0-1,0 0,0 1,0-1,0 1,-1-1,1 1,0 0,0-1,0 1,-1 0,1-1,0 1,-1 0,1 0,-1 0,1 0,-1 0,1 0,-1 0,1 0,-1 0,0 0,0 0,0 0,1 0,-1 0,0 0,0 0,0 0,-1 0,1 0,0 0,0 0,0 0,-1 0,-15 60,15-58,-60 133,48-111,0 0,1 1,1 0,2 1,1 0,1 0,1 1,-2 28,8 17,1-61</inkml:trace>
  <inkml:trace contextRef="#ctx0" brushRef="#br0" timeOffset="619.319">1638 337,'-2'-4,"0"-1,0 1,0 0,0 0,-1 0,1 0,-1 0,0 0,0 1,-1-1,1 1,-1 0,1 0,-1 0,0 0,0 1,0 0,-1 0,1 0,-1 0,1 0,-1 1,1 0,-1 0,0 0,1 1,-1 0,0 0,0 0,1 0,-1 1,0-1,0 1,1 0,-1 1,1-1,-1 1,1 0,0 0,0 1,0-1,0 1,0 0,-1 0,-17 17,0 0,1 1,1 1,1 1,1 0,1 2,1 1,9-17,0 0,1 0,1 1,-1 0,2 0,-1 0,1 0,1 1,0-1,0 1,1 0,1 0,0 0,0 0,1 0,0 0,1 0,0 1,3-8,-1 0,1-1,0 1,0-1,0 0,0 0,1 0,-1 0,1-1,-1 1,1-1,0-1,0 1,0-1,0 0,0 0,0 0,1-1,-1 1,0-1,0-1,0 1,0-1,1 0,-1 0,0 0,0-1,0 1,-1-1,1 0,0-1,3-2,26-12,0-2,-1-1,-1-2,-1-1,-2-1,0-2,-1-1,-2-1,1-2,35-40,-62 70,1-1,0 1,-1-1,1 1,-1 0,1-1,0 1,-1 0,1-1,0 1,-1 0,1 0,0 0,-1 0,1 0,0-1,0 1,-1 1,1-1,0 0,0 0,-1 0,1 0,0 0,-1 1,1-1,0 0,-1 1,1-1,0 0,-1 1,1-1,-1 1,1-1,-1 1,1-1,-1 1,1-1,-1 1,0-1,1 1,-1 0,0-1,1 1,-1 0,0-1,0 1,1 0,-1-1,0 1,0 0,0 0,0-1,5 44,-5-41,0 31,-1-29,0 0,0 0,0 1,0-1,1 0,0 0,0 0,0 0,1 1,0-1,0 0,0 0,0 0,1 0,0-1,0 1,0 0,1-1,-1 1,1-1,0 0,1 0,-1 0,1 0,-1-1,1 1,0-1,1 0,-1 0,4 2,1-4,0 1,-1-1,1-1,0 0,0 0,0-1,0 0,-1 0,1-1,0 0,1-1,15-5</inkml:trace>
  <inkml:trace contextRef="#ctx0" brushRef="#br0" timeOffset="969.849">2540 224,'-22'1,"0"1,-1 1,1 0,1 2,-1 0,1 2,0 0,0 2,-17 9,36-18,0 1,0-1,0 1,0 0,0 0,0 0,0 0,0 0,0 0,1 0,-1 0,0 1,1-1,-1 1,1 0,-1-1,1 1,0 0,0-1,0 1,0 0,0 0,0 0,0 0,1 0,-1 0,1 1,-1-1,1 0,0 0,0 0,0 0,0 0,0 1,0-1,1 0,-1 0,1 0,0 0,-1 0,1 0,0 0,0 0,0 0,0 0,1-1,-1 1,0 0,1-1,-1 1,1-1,0 1,54 31,-51-32,1 1,-1 0,1 1,-1-1,0 1,0 0,0 0,0 1,0 0,-1-1,0 1,0 1,0-1,0 1,0 0,-1-1,0 2,0-1,-1 0,1 0,-1 1,0 0,1 5,-5-4,-1 0,1 0,-1 0,-1 0,1 0,-1-1,0 0,-1 0,0 0,0 0,0-1,0 1,-1-1,0-1,0 1,0-1,-1 0,1 0,-1-1,0 0,0 0,-1-1,6 0,-116 43,93-55,25-2</inkml:trace>
  <inkml:trace contextRef="#ctx0" brushRef="#br0" timeOffset="4753.96">3077 197,'-56'-18,"46"16,0 0,1 1,-1 1,0-1,1 1,-1 1,0 0,1 0,-1 1,1 0,-2 1,8-2,0 0,0 0,0 0,0 1,0-1,0 1,0 0,1-1,-1 1,1 1,-1-1,1 0,0 1,0-1,0 1,0-1,1 1,-1 0,0 0,1 0,0 0,0 0,0 0,0 0,1 0,-1 0,1 0,-1 1,1-1,0 0,0 0,1 1,-1-1,1 0,0 0,1 5,1 0,0 0,1 0,0-1,0 1,0-1,1 0,0-1,1 1,0-1,0 0,0 0,0 0,1-1,2 1,60 69,-65-71,-1 1,1 0,-1-1,1 1,-1 1,-1-1,1 0,-1 1,0-1,0 1,0 0,-1-1,0 1,0 0,-1 0,0 0,0 0,0 0,0 0,-1 0,0-1,0 1,-1 0,0 0,0-1,0 1,0-1,-1 0,0 0,0 0,-1 0,1 0,-1 0,0-1,0 0,-1 1,-5 0,0-1,-1 0,1 0,-1-1,0 0,0-1,0 0,0 0,0-2,0 1,-1-1,1-1,0 0,0-1,0 0,0 0,0-1,-7-4,-13-20,23 10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3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0,'-18'31,"5"1,2-1,1 2,2 0,0 0,3 0,1 1,1-1,2 1,1 0,2 0,1-1,5 21,-7-48,1 0,-1 0,1-1,0 1,1-1,-1 0,1 1,0-1,0 0,1-1,0 1,0 0,0-1,0 0,0 0,1 0,0-1,0 0,0 1,0-2,0 1,1-1,-1 1,1-1,0-1,-1 1,1-1,0 0,0-1,0 1,0-1,0 0,0-1,-1 1,1-1,0 0,0-1,5-1,2-4,1 0,-2 0,1-2,-1 0,0 0,-1-1,0 0,-1-1,0 0,0-1,4-8,16-15,77-113,-107 147,1 0,-1 0,0 0,1-1,-1 1,1 0,-1 0,1 0,-1 0,1 0,0 1,-1-1,1 0,0 0,0 0,0 1,-1-1,1 0,0 1,0-1,0 0,0 1,0 0,0-1,0 1,1 0,-1-1,0 1,0 0,0 0,0 0,0 0,0 0,1 0,-1 0,0 0,0 0,0 1,0-1,0 0,0 1,0-1,0 1,0-1,0 1,0 0,0-1,0 1,0 0,-1 0,1-1,0 1,0 0,-1 0,1 0,0 0,-1 0,1 0,-1 0,0 0,1 0,-1 1,17 48,-15-42,-1 0,1-1,0 1,1-1,0 1,0-1,0 0,1 0,0 0,0-1,1 1,0-1,0 0,0-1,1 1,0-1,0 0,0 0,1-1,0 0,-1 0,5 1,-2-3,0 0,0-1,0 0,0 0,0-1,-1 0,1-1,0 0,0 0,0-1,0 0,-1-1,1 0,-1 0,0-1,0 0,0 0,0-1,-1 0,0 0,0-1,0 0,-1 0,0-1,0 1,0-1,-1-1,0 1,0-1,0-2,2 0,-1 0,-1 0,1-1,-2 0,0 0,0 0,-1 0,0-1,0 1,-2-1,1 1,-2-1,0-2,0 3</inkml:trace>
  <inkml:trace contextRef="#ctx0" brushRef="#br0" timeOffset="3084.785">1381 480,'15'4,"0"-1,-1-1,2 0,-1-1,0-1,0 0,0-1,0 0,0-2,0 0,11-3,-19 3,0 1,0-1,0 0,-1-1,1 1,-1-1,0-1,0 1,0-1,-1 0,0 0,1-1,-2 1,1-1,-1 0,0-1,0 1,-1-1,0 1,0-1,0 0,-1 0,0 0,0-6,0 6,0 0,0 0,-1 0,0 0,-1 0,0 0,0 0,0 0,-1 0,0 0,0 0,-1 0,0 0,0 1,-1-1,0 0,0 1,0 0,-1 0,0 0,0 0,0 1,-1-1,0 1,0 0,0 0,-1 1,1 0,-5-3,0 2,0 1,0-1,0 2,0-1,-1 2,1-1,-1 1,0 1,0 0,0 0,0 1,1 1,-1 0,0 0,0 1,0 0,1 1,0 0,-1 1,1 0,0 0,1 1,-1 1,1 0,-1 1,0 1,0 0,1 0,0 1,0 1,1 0,1 0,-1 0,2 1,-1 0,2 1,-1-1,2 1,-1 0,2 0,-1 0,2 1,0-1,0 1,1 0,1-1,0 1,0 0,1-1,1 1,1 0,-1-1,2 0,0 0,0 0,1 0,1-1,-1 1,2-1,0-1,1 1,4-1,1-1,0 0,1-1,0-1,0 0,0 0,1-2,0 0,0-1,0 0,1-1,0-1,-1 0,1-1,0-1,-1-1,1 0,0-1,-1 0,2-2,-1 2,-1 0,1-2,-1 0,0 0,0-1,-1-1,1-1,-1 0,6-4,-2-2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3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28,'0'1064,"0"-1052</inkml:trace>
  <inkml:trace contextRef="#ctx0" brushRef="#br0" timeOffset="268.384">0 649,'48'0,"45"-10,16-2,-1-5,-10 1,-11-2,-16-3,-10 3,-11-1,-9 3,-7 0,-4 2,-2-2,-7-2,-1 2,-5 3</inkml:trace>
  <inkml:trace contextRef="#ctx0" brushRef="#br0" timeOffset="685.019">1185 0,'0'2,"-20"239,11 0,11 23,-1-234,2 0,0-1,3 1,0-1,2 0,1-1,1 0,6 11,-14-36,-1 0,0 0,1 0,0 0,0 0,0-1,0 1,0 0,1-1,-1 0,1 0,-1 1,1-2,0 1,0 0,0 0,0-1,0 0,0 0,0 0,1 0,-1 0,0 0,1-1,-1 0,0 1,1-1,-1 0,0-1,1 1,-1-1,0 1,1-1,-1 0,0 0,0-1,0 1,0-1,0 1,0-1,0 0,-1 0,1 0,0-1,-1 1,0 0,0-1,1 0,111-155,-101 140,2 0,0 2,1-1,0 2,1 0,1 1,1 1,0 1,19-9,-37 20,0 1,0-1,0 1,1-1,-1 1,0 0,0 0,0-1,0 1,0 0,1 0,-1 0,0 0,0 1,0-1,0 0,1 0,-1 1,0-1,0 1,0-1,0 1,0-1,0 1,0-1,0 1,0 0,0 0,-1 0,1-1,0 1,0 0,-1 0,1 0,0 0,-1 0,1 0,-1 0,0 0,1 1,-1-1,0 0,1 0,-1 0,0 1,4 59,-4-53,-2 23,1-23,0-1,0 1,0 0,1-1,1 1,-1 0,1-1,0 1,1-1,0 1,0-1,1 0,0 0,0 0,3 5,29 3,-15-17</inkml:trace>
  <inkml:trace contextRef="#ctx0" brushRef="#br0" timeOffset="1312.026">2258 649,'-12'9,"-21"14,1 1,1 2,1 1,1 1,2 1,1 2,0 3,3 24,22-56,1-1,0 0,0 0,0 1,-1-1,1 0,1 1,-1-1,0 0,0 0,0 1,1-1,-1 0,0 0,1 1,-1-1,1 0,0 0,-1 0,1 0,0 0,0 0,0 0,-1 0,1 0,0 0,0 0,0 0,1-1,-1 1,0 0,0-1,0 1,0-1,1 0,-1 1,0-1,0 0,1 1,-1-1,0 0,1 0,0 0,11-2,1 0,-1-1,0-1,0 0,0 0,-1-1,0-1,0 0,0-1,6-4,5-3,192-133,-214 146,0 0,-1 0,1 0,0 0,0 0,0 0,0 0,0 1,0-1,0 0,0 1,0-1,0 1,0-1,0 1,0-1,0 1,1 0,-1 0,0-1,0 1,0 0,1 0,-1 0,0 0,0 1,0-1,1 0,-1 0,0 1,0-1,0 1,0-1,0 1,0-1,0 1,0 0,0-1,0 1,0 0,0 0,0 0,0 0,-1 0,1 0,0 0,-1 0,1 0,-1 0,1 1,13 56,-13-50,-1-1,1 1,1 0,-1 0,1 0,1-1,-1 1,1-1,1 1,-1-1,1 0,1-1,-1 1,1-1,0 1,1-2,-1 1,1 0,0-1,1 0,-1-1,1 1,7 2,-4-3,1-1,0 0,0-1,0 0,0 0,1-1,-1-1,0 0,1-1,-1 0,0 0,0-1,0-1,0 0,0-1,-1 1,1-2,-1 0,0 0,7-6,11-6,0-1,-1-1,0-2,-2-1,-1-1,0-1,-2-1,-1-1,-1 0,-1-2,-2 0,0-1,-2-1,-2-1,8-24,-5 5,-1-1,-4 0,-1-1,-3 0,-2 0,-1-50,-30 13,25 87,1 0,-1 0,0 0,-1 1,1-1,0 0,0 0,-1 0,1 1,-1-1,0 1,1-1,-1 1,0 0,0 0,0 0,0 0,0 0,0 0,0 0,0 1,0-1,0 1,0-1,-1 1,1 0,0 0,0 0,0 0,-1 0,1 0,0 1,0-1,0 1,0 0,0-1,0 1,0 0,-1 1,-5 6,0 0,0 0,1 1,1 0,0 0,0 0,0 1,1 0,1 0,0 1,0-1,1 1,0 0,1 0,0 0,1 4,-1-8,-5 56,4 1,1-1,4 1,3-1,2 0,3-1,2 1,4-2,2 0,10 18,-28-78,55 142,-59-136,-10-22,4 2</inkml:trace>
  <inkml:trace contextRef="#ctx0" brushRef="#br0" timeOffset="1548.04">2597 367,'43'5,"33"1,14 0,6-6,-4-3,-8-1,-9 1,-7 0,-6 1,-4 0,-1 2,-7-1,-7 1,-5 0,-5 1,-8-1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1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41,'-22'-9,"0"2,-1 0,0 2,0 0,0 2,-1 0,1 2,-1 0,1 2,-1 0,1 2,-5 2,25-5,-1 1,1 0,0 0,0 0,0 1,-1-1,1 1,1 0,-1 0,0 0,0 0,1 0,-1 0,1 1,0-1,0 1,0 0,0 0,0 0,0 0,1 0,-1 0,1 0,0 0,0 1,0-1,1 0,-1 1,1-1,0 0,-1 1,2-1,-1 1,0-1,1 0,-1 1,1-1,0 0,0 1,1-1,0 2,5 6,1 0,1-1,0 0,0 0,1-1,0 0,0 0,1-2,0 1,1-1,0-1,0 0,0 0,1-2,-1 1,12 1,-14-3,0 1,0 0,0 1,-1 0,0 0,0 1,0 0,-1 1,1-1,-2 2,1-1,-1 1,0 0,-1 1,0 0,0 0,-1 0,0 0,0 1,-1 0,-1 0,0 0,0 1,-3-8,0 1,0-1,0 1,-1 0,0-1,1 1,-1-1,0 1,-1-1,1 0,-1 1,1-1,-1 0,0 0,0 0,-1 0,1-1,0 1,-1 0,0-1,1 0,-1 1,0-1,0-1,-1 1,1 0,0-1,0 1,-1-1,-104 28,-93-27,199-1,0-1,-1 1,1-1,0 0,0 0,-1 0,1 0,0 0,0-1,0 1,-1 0,1-1,0 0,0 0,0 1,0-1,0 0,0-1,0 1,0 0,0-1,1 1,-1-1,1 1,-1-1,1 0,-1 1,1-1,0 0,0 0,0 0,0 0,0 0,0 0,1 0,-1-1,1 1,-1 0,1 0,0-1,0 1,0 0,0 0,0 0,0-1,1 1,8-9</inkml:trace>
  <inkml:trace contextRef="#ctx0" brushRef="#br0" timeOffset="533.555">1224 125,'-17'-6,"1"1,-1 0,0 1,0 1,0 1,0 0,0 1,-1 1,1 1,-15 2,18-1,0-1,1 2,-1 0,0 1,1 0,-1 1,1 0,1 1,-1 1,1 0,0 0,0 1,1 1,0 0,1 0,0 1,1 1,-1 0,2 0,0 0,0 1,1 1,1-1,0 1,0 0,1 0,1 1,1-1,-1 1,2 0,0 0,1 0,0 13,1-22,0-1,1 1,-1 0,1 0,0 0,0-1,0 1,0-1,1 1,0-1,0 1,0-1,1 0,0 0,-1 0,1 0,1 0,-1-1,0 1,1-1,0 0,-1 0,1-1,1 1,-1-1,0 1,1-1,-1-1,1 1,-1-1,1 1,0-1,-1-1,1 1,1-1,10-3,0-1,0-1,0-1,0 0,-1-1,0 0,0-2,-1 0,0 0,-1-1,0-1,0 0,-1-1,-1 0,0-1,0 0,5-11,48-46,-53 59,-1-1,1 1,-1 1,2 0,-1 0,1 1,1 0,0 1,0 1,0 0,1 1,10-3,-22 8,-1 1,1 0,0-1,0 1,0 0,0 0,0 0,0 1,0-1,0 0,0 1,0-1,0 1,-1 0,1-1,0 1,0 0,-1 0,1 0,0 0,-1 1,1-1,-1 0,0 1,1-1,-1 1,0-1,0 1,0-1,0 1,0 0,0 0,0 0,-1-1,1 1,-1 0,1 0,-1 1,5 81,-6-74,-1 34,0-26,1 0,1 0,0 0,2 0,0 0,1-1,1 6,2-5</inkml:trace>
  <inkml:trace contextRef="#ctx0" brushRef="#br0" timeOffset="1051.303">1789 153,'-9'14,"0"1,1 0,1 0,0 1,1 0,1 0,0 0,1 1,1 0,1 0,0 0,1 11,2-23,1 0,1 1,-1-1,0-1,1 1,0 0,0 0,1-1,-1 0,1 0,0 0,0 0,1 0,-1-1,1 0,-1 0,1 0,0-1,0 1,0-1,0 0,1-1,-1 1,1-1,-1 0,1 0,-1-1,1 0,-1 0,1 0,-1 0,1-1,-1 0,1 0,-1-1,0 1,1-1,-1 0,0-1,0 1,2-3,9-6,-1-1,0-1,0 0,-2-1,0 0,0-1,-2-1,0 0,7-13,-17 27,-1 0,1 0,0 0,0 0,0 0,0 0,0 0,0 1,0-1,1 0,-1 1,1-1,-1 1,1 0,-1-1,1 1,0 0,0 0,-1 0,1 0,0 0,0 0,0 1,0-1,0 1,0-1,0 1,0 0,1 0,-1 0,0 0,0 0,0 0,0 0,0 1,0-1,0 1,0 0,0 0,0-1,0 1,0 0,-1 0,1 1,0-1,-1 0,1 1,0-1,47 58,-44-50,0-1,1 0,0 0,0 0,1-1,-1 0,2 0,-1-1,1 0,0 0,1-1,-1 0,1-1,0 1,0-2,0 1,10 1,-11-4,0 0,0-1,0 0,0 0,0-1,0 0,0 0,-1-1,1 0,0-1,-1 1,1-1,-1-1,0 0,0 0,0 0,-1 0,0-1,1-1,-2 1,1-1,-1 0,1 0,-2 0,1-1,-1 1,0-1,0 0,0-4,13-23,-2-1,-1 0,-2-1,-2-1,2-16,-8 29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15,'1'-1,"1"-1,-1 1,0 0,0 0,0 0,0 0,1 0,-1 1,0-1,1 0,-1 0,1 1,-1-1,1 1,-1 0,1-1,-1 1,1 0,-1 0,1 0,0 0,-1 0,1 0,-1 0,1 1,-1-1,1 0,-1 1,1 0,-1-1,1 1,-1 0,1 0,9 1,115 5,-126-7,-1 0,1 0,-1 0,1 1,-1-1,1 0,0 0,-1 0,1 1,-1-1,1 0,0 0,-1 1,1-1,0 0,-1 1,1-1,0 1,-1-1,1 0,0 1,0-1,-1 1,1-1,0 1,0-1,0 0,0 1,0-1,0 1,0-1,0 1,0-1,0 1,0-1,0 1,0-1,0 1,0-1,0 1,0-1,1 0,-1 1,0-1,0 1,1-1,-1 0,0 1,0-1,1 1,-1-1,1 0,-1 0,0 1,1-1,-1 0,0 0,1 1,-1-1,1 0,-1 0,1 0,-1 0,1 1,-39 19,-213 73,53-15,182-73,1 1,0 0,0 1,0 0,1 1,0 1,0 0,1 1,0 1,0 1,11-10,-1 0,1 0,0 1,1-1,-1 0,0 1,1-1,-1 1,1 0,0-1,0 1,0 0,0 0,1 0,-1 0,1 0,0 0,-1 0,1-1,0 1,1 0,-1 0,1 0,-1 0,1 0,0 0,0 0,0-1,0 1,1 0,-1-1,1 1,-1-1,1 1,0-1,0 0,0 0,0 0,1 0,-1 0,0 0,1-1,-1 1,1-1,0 0,-1 1,1-1,0-1,0 1,1 0,294 10,-151 20,-145-30,1 0,-1 1,0-1,1 1,-1-1,0 1,0 0,0 0,0 0,0 0,-1 0,1 0,0 1,-1-1,0 0,1 1,-1 0,0-1,-1 1,1-1,0 1,-1 0,1 0,-1-1,0 1,0 0,0 0,0-1,0 1,-1 0,1 0,-1-1,0 1,0 1,-52 80,13-53,-1-1,-2-2,0-2,-38 15,19-8,-33 12,-73 46,166-90,0 0,0 0,0 0,0 0,1 0,-1 1,0-1,1 0,-1 1,1-1,-1 1,1-1,0 1,-1 0,1 0,0 0,0-1,0 1,1 0,-1 0,0 0,1 0,-1 1,1-1,0 0,0 0,0 0,0 0,0 0,0 0,0 0,1 1,-1-1,1 0,0 0,-1 0,1 0,0-1,0 1,0 0,0 0,1 0,-1-1,0 1,1-1,-1 1,8 5,0 0,1-1,-1 0,1 0,0-1,0 0,1-1,0 0,0-1,0 0,0-1,0 0,0-1,0 0,5-1,298-27,-130 0,-173 25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1,'29'5,"24"-3,7-3,-1 0,-6 0,-8-1,-6 1,-5 1,-3-1,-3 1,-5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0 176,'189'-26,"189"23,-378 3,-1-1,1 1,0-1,-1 0,1 1,0-1,0 1,0-1,-1 0,1 1,0-1,0 1,0-1,0 0,0 1,0-1,0 0,0 1,0-1,0 1,1-1,-1 0,0 1,0-1,0 1,1-1,-1 0,0 1,1-1,-1 1,1-1,-1 1,0 0,1-1,-1 1,1-1,-1 1,1 0,-1-1,1 1,0 0,-1-1,1 1,-1 0,1 0,0 0,-1 0,1 0,-1 0,1-1,0 1,-1 0,1 1,0-1,-1 0,1 0,-1 0,1 0,0 0,-1 1,1-1,-156-108,137 92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9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30,'5'14,"0"0,-1 0,-1 1,0 0,-1-1,0 1,-1 0,-1 2,1 6,-1 20,-3 0,-1 0,-2-1,-2 1,-2-1,-1-1,-3 2,-35 157,25-89,24-110,-1 1,1 0,0-1,-1 1,1 0,0 0,0-1,0 1,1 0,-1-1,0 1,1 0,-1-1,1 1,-1 0,1-1,0 1,-1-1,1 1,0-1,0 1,0-1,1 0,-1 1,0-1,0 0,1 0,-1 0,0 0,1 0,-1 0,1 0,0-1,-1 1,1-1,0 1,-1-1,1 1,0-1,-1 0,1 0,0 0,0 0,-1 0,1 0,0 0,-1-1,1 1,0 0,-1-1,1 0,0 1,-1-1,1 0,-1 0,1 0,-1 0,0 0,1 0,-1 0,0 0,0-1,0 1,0 0,1-1,33-42,-22 21</inkml:trace>
  <inkml:trace contextRef="#ctx0" brushRef="#br0" timeOffset="344.757">50 59,'89'-23,"196"-12,-35 37,-248-3,0 1,0-1,0 1,0 0,1 0,-1 0,0 0,0 0,0 0,0 1,0-1,0 1,0-1,1 1,-1 0,-1-1,1 1,0 0,0 1,0-1,0 0,-1 0,1 1,-1-1,1 1,-1 0,1-1,-1 1,0 0,0 0,0-1,0 1,0 0,0 0,-1 0,1 0,-1 1,1-1,-1 0,0 0,1 0,-1 0,0 0,-1 0,1 1,0-1,-1 0,1 1,-24 25,9-17</inkml:trace>
  <inkml:trace contextRef="#ctx0" brushRef="#br0" timeOffset="614.128">21 425,'24'5,"32"1,11 0,4-1,-5-1,-10-2,-9-1,-7 0,-7-1,-3-1,-3-4,0-1,-1-1,1 2,-5 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1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 0,1-1,0 1,0-1,0 1,0-1,0 0,0 0,0 0,0 0,0 0,0 0,0 0,1-1,-1 1,0-1,1 0,-1 1,0-1,1 0,-1-1,1 1,0 0,196 3,-1-31,-142 27,-32 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1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0,'24'5,"17"1,8 0,-2-1,-2-2,-5-1,-4 0,-4-2,-7-5,-3-1,0 0,-4 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3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11 719,'-4'-22,"1"0,1 1,1-1,1 0,0 0,2 0,1 0,1 0,0 1,2 0,0 0,2 0,0 1,1 0,1 0,1 1,7-8,0-3,2 1,1 1,1 0,1 2,1 1,2 1,0 1,1 1,2 1,0 2,12-6,-38 23,-1 1,1-1,-1 0,1 1,-1 0,1 0,0 0,0 0,-1 0,1 0,0 1,0 0,0-1,0 1,0 0,0 0,-1 1,1-1,0 0,0 1,0 0,0 0,-1 0,1 0,0 0,-1 0,1 1,-1-1,1 1,-1 0,0 0,0 0,1 0,-1 0,-1 0,1 0,0 1,-1-1,1 1,-1-1,1 1,-1 0,0-1,0 3,2 6,0 0,-1 1,0-1,-1 1,0 0,-1-1,0 1,-1 0,0 0,-1-1,0 1,-3 8,-7 51,6 52,6-122,0 0,0-1,1 1,-1 0,0 0,0 0,1-1,-1 1,1 0,-1 0,1-1,-1 1,1 0,-1-1,1 1,0-1,-1 1,1-1,0 1,0-1,-1 1,1-1,0 0,0 1,0-1,-1 0,1 0,0 1,0-1,0 0,0 0,0 0,-1 0,1 0,0 0,0 0,0-1,0 1,-1 0,1 0,0-1,0 1,0 0,-1-1,1 1,0-1,0 1,-1-1,1 0,-1 1,1-1,0 1,-1-1,1 0,-1 0,1 1,-1-1,0 0,40-41,-39 41,259-273,-151 177,-109 96,1 1,-1-1,1 0,-1 1,1-1,-1 1,1-1,-1 0,1 1,-1-1,1 1,0-1,-1 1,1 0,0-1,0 1,-1 0,1-1,0 1,0 0,-1 0,1 0,0 0,0 0,0 0,-1 0,1 0,0 0,0 0,-1 0,1 0,0 0,0 1,0-1,-1 0,1 1,0-1,-1 0,1 1,0-1,-1 1,1-1,-1 1,1-1,0 1,-1 0,1-1,-1 1,0 0,1-1,-1 1,0 0,1-1,-1 1,0 0,0 0,1-1,-1 1,0 0,0 0,0 0,0 0,-4 52,4-53,-2 12,-3 9,1 0,2 0,0 1,1-1,1 1,1-1,2 14,3-5,-2-1,2-1,0 0,2-1,1 0,1 0,1 0,4 3,-5-16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3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 1,'-57'15,"1"2,1 3,1 2,-52 29,94-44,1 1,-1 0,1 1,1 0,-1 0,2 1,-1 0,2 1,-6 7,10-13,1 1,0-1,0 0,0 1,1-1,0 1,0 0,0 0,1 0,0 0,0 0,0 0,1 0,0 0,0 0,0 0,1 0,0 0,0 0,1 0,0 0,1 5,-1-8,0 1,-1-1,1 1,1-1,-1 0,0 0,1 0,-1 0,1 0,0 0,0-1,0 1,0-1,1 0,-1 0,1 0,-1-1,1 1,0-1,-1 0,1 0,0 0,0 0,0-1,0 0,-1 1,1-1,4-1,2 0,0-1,0-1,0 1,0-1,0-1,0 0,-1 0,1-1,-1-1,3-1,17-16,0 0,-1-2,-2-1,0-2,-1-2,35-35,45-44,-105 109,1-1,0 1,0-1,-1 1,1-1,0 1,0-1,0 1,-1 0,1-1,0 1,0 0,0 0,0 0,0 0,0-1,0 1,-1 1,1-1,0 0,0 0,0 0,0 0,0 1,0-1,-1 0,1 1,0-1,0 0,0 1,-1-1,1 1,0 0,0-1,-1 1,1 0,-1-1,1 1,-1 0,1-1,-1 1,1 0,-1 0,1 0,-1 0,0-1,0 1,1 0,-1 0,0 0,0 0,0 0,0 0,0 0,0 0,4 60,-4-55,-1 8,1 1,1-1,1 0,0 1,1-1,0 0,1 0,0-1,2 1,-1-1,2 0,-1 0,2-1,0 0,0 0,1-1,1 0,-1 0,2-1,0-1,0 0,0 0,1-1,1 0,0-1,-8-5,0-1,1 1,-1-1,0-1,1 1,0-1,-1 1,1-1,-1-1,1 1,-1-1,1 0,-1-1,0 1,1-1,-1 0,0 0,0-1,0 1,-1-1,4-2,10-7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4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0 238,'6'-4,"0"1,0 0,0 0,1 1,-1-1,0 2,1-1,-1 1,1 0,0 0,0 1,-1-1,1 2,7-2,423-2,-240 3,-197 0,1 1,-1-1,1 0,0 0,-1 1,1-1,-1 0,1 0,0 0,-1 1,1-1,0 0,-1 0,1 0,0 0,-1 0,1 0,0-1,-1 1,1 0,0 0,-1 0,1-1,0 1,-1 0,1-1,-1 1,1 0,-1-1,1 1,-1-1,1 1,-1-1,1 1,-1-1,1 1,-1-1,0 1,1-1,-1 0,0 1,0-1,1 1,-1-1,0 0,0 1,0-1,0 0,0 1,0-1,0 0,0 1,0-1,0 0,0 0,-27-29,26 29,-134-120,114 99,2 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4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1,'48'5,"40"1,14 1,0-2,-9-2,-9-1,-10 0,-13-2,-12 0,-9 0,-7 0,-4-1,-3 1,-5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12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0 367,'103'-14,"0"3,1 6,87 6,-101 0,47-26,-152 26,3 5</inkml:trace>
  <inkml:trace contextRef="#ctx0" brushRef="#br0" timeOffset="294.835">0 621,'29'0,"23"0,9 0,2-4,-3-3,-9 1,-2 2,-5 0,-5 2,-5 1,-3 0,-2 1,-1 1,-1-1,-4 5,-2 1,-4 0</inkml:trace>
  <inkml:trace contextRef="#ctx0" brushRef="#br0" timeOffset="1046.078">564 1,'105'94,"-70"-64,1-1,1-2,2-2,21 11,98 67,-156-101,1-1,-1 0,1 0,-1 0,1 0,-1 0,0 0,0 1,0-1,0 1,0 0,0-1,0 1,0 0,-1 0,1 0,-1 0,1 1,-1-1,0 0,0 1,0-1,0 0,0 1,0-1,-1 1,1 0,-1-1,0 1,0-1,0 1,0-1,0 1,-1 0,1-1,-1 1,1-1,-1 1,0-1,0 0,0 1,-1-1,1 0,0 0,-2 2,-166 102,-81 52,70-22,171-128,2-4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17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52,'-7'-6,"1"1,0 0,-1 0,0 1,0 0,-1 0,1 1,-1 0,0 0,1 0,-1 1,0 1,-1-1,1 1,0 1,0-1,0 1,-1 1,1-1,0 2,0-1,-4 2,-10 3,0 0,0 2,1 1,0 0,1 1,0 2,-10 7,20-12,0 1,1-1,0 2,1-1,-1 1,2 0,-1 1,2 0,-1 0,1 0,1 1,-1 0,2 0,0 1,0-1,1 1,1-1,-1 1,2 0,0 0,0 0,1 0,1 0,0 0,1 0,0 0,0 0,2 0,-1-1,3 4,0 1,1 0,1 0,0-1,1-1,0 1,2-1,-1-1,2 0,0-1,0 0,5 3,-9-8,1-1,-1 0,1-1,0 1,1-2,-1 1,1-2,0 1,0-1,0 0,0-1,1-1,-1 1,1-2,-1 1,6-2,3 0,1-1,-1-1,0-1,0-1,0 0,0-2,-1 0,0-1,0 0,9-8,-9 6</inkml:trace>
  <inkml:trace contextRef="#ctx0" brushRef="#br0" timeOffset="495.965">1271 137,'-17'-2,"1"0,-1 2,0-1,0 2,0 1,1 0,-1 0,1 2,-11 3,24-6,-13 5,0 0,1 1,0 1,0 0,1 1,0 1,0 0,1 0,0 2,1 0,1 0,0 1,0 0,2 1,-1 0,2 1,0-1,0 2,2-1,0 1,1 0,0 0,1 1,0 8,2-21,1 0,1 1,-1-1,0 0,1 0,0 1,0-1,0 0,1 0,-1 1,1-1,0 0,0 0,0 0,1 0,-1 0,1 0,0 0,1-1,-1 1,0-1,1 1,0-1,0 0,0 0,0 0,0 0,1-1,-1 1,1-1,-1 0,1 0,0 0,0-1,0 1,0-1,3 1,10-2,0-1,0-1,-1 0,1-1,-1-1,1-1,-1 0,0-1,-1-1,0 0,0-1,0 0,-1-2,0 1,-1-2,0 0,-1 0,0-1,5-8,163-181,-180 200,0 0,1 0,-1-1,1 1,-1 0,1 0,0 0,-1 0,1 0,0 0,0 0,0 0,-1 0,1 0,0 1,0-1,1 0,-1 1,0-1,0 0,0 1,0 0,0-1,1 1,-1 0,0-1,0 1,1 0,-1 0,0 0,0 0,1 0,-1 0,0 0,0 1,1-1,-1 0,0 1,0-1,0 1,0-1,1 1,-1 0,0-1,0 1,0 0,0 0,-1 0,1 0,0 0,0 0,0 0,-1 0,1 0,0 0,-1 0,1 0,-1 1,-13 76,7-51</inkml:trace>
  <inkml:trace contextRef="#ctx0" brushRef="#br0" timeOffset="997.69">1553 560,'173'-212,"-57"40,-116 172,1 1,-1-1,0 1,0-1,0 1,0-1,0 0,1 1,-1-1,0 1,0-1,1 0,-1 1,0-1,1 0,-1 1,0-1,1 0,-1 0,0 1,1-1,-1 0,1 0,-1 0,0 1,1-1,-1 0,1 0,-1 0,1 0,-1 0,1 0,-1 0,0 0,1 0,-1 0,1 0,-1 0,1 0,-1-1,0 1,1 0,-1 0,1 0,-1-1,0 1,1 0,-1 0,1-1,-1 1,0 0,0-1,1 1,-1 0,0-1,0 1,1 0,-1-1,0 1,0-1,0 1,1-1,-1 1,0 0,0-1,0 1,0-1,0 1,0-1,0 0,3 38,-3-32,-2 49,0-41,0 0,1 0,1 0,1 0,0 0,0 0,1 0,1-1,0 1,0 0,2-1,3 8,-3-16,0 0,0 0,0-1,1 0,0 0,-1 0,1 0,0-1,0 0,0-1,0 1,1-1,-1 0,0-1,1 1,-1-1,0 0,1-1,-1 0,0 0,0 0,1-1,-1 0,0 0,-1 0,1-1,0 0,-1 0,1 0,-1-1,0 0,0 0,1-1,20-21,0-2,-2-1,0 0,-3-2,0-1,-2 0,2-8,-13 26,-1-1,0 0,0 0,-2 0,0-1,-1 0,0 0,-1-3,-1-5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0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1,'453'0,"-283"28,-98-26,-60-3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1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329 114,'-16'5,"1"2,0 0,0 1,1 0,0 1,1 0,0 2,0-1,-5 8,8-9,-7 4,2 1,0 0,1 2,0 0,1 0,1 1,0 0,2 1,0 1,1 0,0 0,2 0,0 1,-1 10,8-27,0 0,-1 1,1-1,0 1,1-1,-1 0,0 0,1 1,0-1,0 0,0 0,0 1,1-1,-1 0,1 0,-1-1,1 1,0 0,0 0,1-1,-1 0,0 1,1-1,0 0,-1 0,1 0,0 0,0-1,0 1,0-1,0 0,0 0,1 0,-1 0,0 0,0-1,1 0,-1 1,0-1,1 0,-1-1,1 1,-1 0,0-1,0 0,1 0,-1 0,2-1,18-6,0-1,0-1,-1-1,0-1,-1-1,0-1,-1-1,-1 0,0-2,-1 0,-1-1,10-13,-8 11,132-140,-148 156,-3 3,1-1,-1 1,1 0,-1-1,1 1,0-1,0 1,0 0,0 0,0-1,0 1,0 0,0 0,0 0,0 0,1 0,-1 0,0 0,1 1,-1-1,1 1,-1-1,1 0,-1 1,1 0,-1-1,1 1,-1 0,1 0,-1 0,1 0,0 0,-1 0,1 1,-1-1,1 0,-1 1,1-1,-1 1,0 0,1-1,-1 1,1 0,-1 0,0 0,0 0,36 132,-33-115,0 0,2-1,0 0,1-1,0 1,2-1,-1-1,3 1,-9-12,1 0,0 0,0 0,0-1,0 1,1-1,0 0,-1 0,1 0,0-1,0 1,1-1,-1 0,0 0,1 0,-1-1,1 0,0 0,-1 0,1 0,0-1,0 1,-1-1,1-1,0 1,0-1,0 1,-1-1,1-1,-1 1,1-1,1 0,15-9,-1-1</inkml:trace>
  <inkml:trace contextRef="#ctx0" brushRef="#br0" timeOffset="333.81">1429 1,'-50'18,"0"3,2 3,0 1,-31 23,77-47,-1-1,1 1,0 0,-1 0,1 1,0-1,0 0,0 1,0 0,0-1,0 1,0 0,0 0,1 0,-1 0,1 0,-1 0,1 1,0-1,0 0,0 1,0-1,0 1,1-1,-1 1,1-1,-1 1,1-1,0 1,0-1,0 1,1 0,-1-1,0 1,1-1,0 1,0-1,0 1,0-1,1 2,5 1,0 0,1-1,-1 1,1-2,0 1,1-1,-1 0,1-1,-1 0,1 0,2-1,53 17,-60-17,0 1,-1-1,1 1,0 0,-1 1,1-1,-1 0,0 1,0 0,0 0,0 0,0 0,-1 0,1 0,-1 1,0-1,0 1,0 0,0 0,-1-1,0 1,0 0,0 0,0 0,0 0,-1 1,0-1,0 0,0 0,0 0,-1 0,1 0,-1 0,0 0,0 0,-1 0,1 0,-1 0,-3 5,-1-1,1 0,-2 0,1 0,-1-1,0 0,-1-1,1 1,-1-1,-1-1,1 1,-1-1,0-1,-9 4,-18 11,31-15,0-1,-1 1,1-2,-1 1,0 0,0-1,0 0,0-1,0 1,0-1,-1 0,1-1,0 0,-2 0,-8-4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190 367,'10'-3,"10"-4,-30 14,-18 7,-55 41,82-54,0 1,0-1,0 1,1-1,-1 1,0-1,1 1,0-1,-1 1,1-1,0 1,0 0,-1-1,1 1,1-1,-1 1,0 0,0-1,1 1,-1-1,0 1,1 0,0-1,-1 1,1-1,0 0,0 1,0-1,0 0,0 1,0-1,0 0,0 0,0 0,1 0,-1 0,0 0,1 0,-1 0,1-1,-1 1,1-1,67 30,-68-30,36 10,-33-10,1 0,-1 0,1 0,-1 1,1 0,-1 0,1 0,-1 1,0-1,1 1,-1 0,0 0,0 1,0-1,-1 1,1 0,-1 0,1 0,-1 0,0 1,0-1,-1 1,1 0,-1 0,1 0,-1 0,-1 0,1 0,0 1,-1-1,0 0,0 1,0 0,-3 6,0-1,-1 0,0 0,-1 0,0 0,-1 0,0-1,0 1,-1-1,0-1,0 1,-1-1,0 0,-1 0,0-1,0 0,-1-1,1 0,-1 0,-1-1,1 0,-9 3,-23 19,-69 23,110-49,-1-1,0 1,1-1,-1 0,0 1,1-1,-1 0,0 1,1-1,-1 0,0 0,0 0,1 1,-1-1,0 0,0 0,1 0,-1 0,0 0,0-1,0 1,1 0,-1 0,0 0,1-1,-1 1,0 0,1-1,-1 1,0 0,1-1,-1 1,0-1,1 1,-1-1,1 0,-1 1,1-1,0 1,-1-1,1 0,-1 1,1-1,0 0,0 0,-1 1,1-1,0 0,0 0,0 1,0-1,0 0,0 0,0 1,0-1,0 0,0 0,0 1,1-1,-1 0,0 0,1 0,23-43,-8 25,-2 2</inkml:trace>
  <inkml:trace contextRef="#ctx0" brushRef="#br0" timeOffset="362.949">839 0,'1'67,"-13"200,-32 32,30-225,-2 68,23-114,-7-28,0-1,0 1,0 0,0-1,0 1,0 0,0-1,0 1,0 0,0-1,1 1,-1 0,0-1,0 1,0 0,0 0,0-1,1 1,-1 0,0-1,0 1,0 0,1 0,-1-1,0 1,0 0,1 0,-1 0,0 0,1-1,-1 1,0 0,0 0,1 0,-1 0,0 0,1 0,-1 0,0 0,1 0,-1 0,0 0,1 0,-1 0,0 0,1 0,-1 0,0 0,1 0,-1 0,0 0,1 1,-1-1,0 0,0 0,1 0,-1 1,0-1,0 0,1 0,-1 1,0-1,0 0,0 0,1 1,-1-1,4-14</inkml:trace>
  <inkml:trace contextRef="#ctx0" brushRef="#br0" timeOffset="595.507">586 451,'28'10,"39"3,18-1,-2-2,-5-8,-6-4,-10-1,-11-1,-10 0,-6 2,-5 0,-3 1,-1 1,-5-1</inkml:trace>
  <inkml:trace contextRef="#ctx0" brushRef="#br0" timeOffset="929.364">1234 621,'23'4,"0"0,0-2,0-1,0-1,0 0,0-2,0-1,0-1,0 0,-1-2,0-1,0-1,-1 0,18-11,-35 17,-1-1,0 1,0-1,0 0,-1 0,1 0,0 0,-1-1,0 1,0-1,0 1,0-1,-1 0,0 0,1 1,-1-1,0 0,-1 0,1 0,-1-1,0 1,0 0,0 0,0 0,-1 0,0 0,0 0,0 0,0 0,0 0,-1 1,0-1,0 0,0 1,0-1,0 1,-1 0,1 0,-1 0,0 0,0 0,0 1,0-1,-1 1,1 0,-1 0,1 0,-1 0,0 1,-2-2,-3 1,1-1,-1 1,1 1,-1 0,0 0,0 0,0 1,1 1,-1-1,0 1,0 1,1 0,-1 0,1 1,-1 0,1 0,0 1,0 0,1 0,-1 1,1 0,-1 0,-7 6,1 1,0 0,1 1,0 1,1 0,0 0,1 1,1 0,1 1,-2 4,7-13,0 1,0 0,0 0,1 1,1-1,-1 1,1 0,1-1,0 1,0 0,0 0,1 0,1 0,-1-1,1 1,1 0,0 0,0-1,1 1,0-1,0 0,1 1,0-2,0 1,1 0,0-1,1 0,-1 0,1-1,0 1,1-1,0 0,0-1,1 1,9 1,0 0,1-2,0 1,0-2,1-1,-1 0,1-1,-1-1,1-1,11-1,0 1</inkml:trace>
  <inkml:trace contextRef="#ctx0" brushRef="#br0" timeOffset="1382.506">1884 762,'-14'23,"28"-30,113-120,6-8,-133 134,1 0,-1 0,1 0,-1 0,1 0,-1 0,1 0,0 0,-1 0,1 0,0 1,0-1,-1 0,1 0,0 1,0-1,0 1,0-1,0 1,0-1,0 1,0-1,0 1,0 0,0 0,0 0,1-1,-1 1,0 0,0 0,0 1,0-1,0 0,0 0,0 0,0 1,0-1,0 0,0 1,0-1,0 1,0 0,0-1,0 1,0 0,0-1,0 1,-1 0,1 0,0 0,-1 0,1-1,0 1,-1 0,1 0,7 51,-9-48,0 0,1 0,0-1,-1 1,2 0,-1 0,0 0,1-1,-1 1,1 0,0-1,1 1,-1-1,0 1,1-1,0 1,0-1,0 0,0 0,0 0,1 0,-1 0,1-1,0 1,0-1,0 0,0 1,0-1,1-1,-1 1,0 0,1-1,0 0,-1 0,1 0,0 0,3 0,9-2,0-1,1 0,-1-2,-1 0,1 0,0-2,-1 0,0 0,2-3,53-19,-48 19,-21 7,1 1,0-1,0 1,0-1,0 1,0 0,1 0,-1 0,0 0,1 0,-1 0,0 1,1-1,-1 1,1 0,-1-1,1 1,-1 0,1 0,-1 1,0-1,1 1,-1-1,1 1,-1 0,0-1,1 1,-1 1,0-1,0 0,0 0,0 1,0-1,0 1,0 0,0-1,-1 1,1 0,0 1,7 81,-10-77,0-1,1 1,0 0,0-1,1 1,0 0,0-1,0 1,1-1,0 0,0 1,0-1,1 0,0 0,1 0,-1-1,1 1,2 1,9 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455 110,'-7'-9,"0"0,-1 0,0 1,-1 0,0 1,0 0,0 0,-1 1,0 0,0 0,-1 1,1 1,-1 0,0 0,-1 1,1 1,0 0,-1 0,1 1,-1 0,1 1,-1 1,0 0,1 0,-1 1,1 0,0 1,-9 4,6 0,0 2,1-1,0 2,0 0,1 0,0 1,1 0,-1 2,9-9,-1 1,1-1,0 0,0 1,1 0,-1 0,1 0,0 0,1 0,-1 0,1 0,0 1,0-1,0 1,1-1,0 0,0 1,0-1,1 1,0-1,0 0,0 1,1-1,0 0,0 2,1-2,0 0,0-1,1 1,0-1,-1 1,2-1,-1 0,0 0,1-1,-1 1,1-1,0 0,0-1,1 1,-1-1,0 0,1 0,-1-1,1 1,0-1,0 0,-1-1,2 1,134-12,-110 1,0-1,-1-2,-1-1,0-1,0-2,-2-1,10-9,-35 25,0 1,0-1,0 1,0-1,0 1,0 0,0 0,1 0,-1 0,0 0,1 0,-1 0,1 1,-1-1,0 1,1 0,-1 0,1 0,-1 0,1 0,-1 1,1-1,-1 1,1-1,-1 1,0 0,1 0,-1 0,0 0,0 0,0 1,0-1,0 1,1 0,31 32,-27-26,0-1,0 1,1-1,-1-1,2 1,-1-1,1-1,0 0,0 0,2 0,10 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5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0 211,'15'56,"-2"0,-3 1,2 52,-20 3,8-113,0 1,0 0,0-1,0 1,0 0,-1 0,1-1,0 1,0 0,0 0,0-1,0 1,0 0,0 0,0-1,-1 1,1 0,0 0,0-1,0 1,-1 0,1 0,0 0,0 0,-1-1,1 1,0 0,0 0,-1 0,1 0,0 0,0 0,-1 0,1-1,0 1,0 0,-1 0,1 0,0 0,-1 0,1 0,0 1,0-1,-1 0,1 0,0 0,-1 0,1 0,-4-33,7-4,0-1,3 1,1 0,2 1,1-1,2 2,2 0,1 0,8-11,-14 24,2 1,0 0,1 1,1 1,1 0,0 0,14-12,-27 30,0 0,0 0,-1 0,1 0,0 0,0 0,0 0,0 0,0 0,1 0,-1 1,0-1,0 0,0 1,1-1,-1 1,0 0,0-1,1 1,-1 0,0 0,1 0,-1 0,1 0,-1 0,0 0,1 0,-1 0,0 1,0-1,1 1,-1-1,0 1,0-1,1 1,-1 0,0-1,0 1,0 0,0 0,0 0,0 0,0 0,0 0,-1 0,1 0,0 0,-1 1,1-1,0 0,16 68,7 52,-15-95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80,'-1'-2,"0"0,-1 0,1 0,-1 0,1 1,-1-1,0 1,0-1,0 1,0 0,0-1,0 1,0 0,0 0,0 1,0-1,-1 0,1 1,0-1,-1 1,1 0,0 0,-1 0,1 0,-2 0,1 0,-6-2,0 1,0 1,-1 0,1 0,0 0,0 1,0 1,-1-1,1 2,1-1,-1 1,0 1,1-1,-8 5,14-6,1-1,-1 0,1 1,0-1,-1 1,1-1,0 1,0 0,0 0,0-1,0 1,0 0,1 0,-1 0,1 0,-1 0,1 0,0 0,-1 0,1 0,0 0,0 0,1 0,-1 0,0 0,1 0,-1 0,1 0,0 0,-1 0,1-1,0 1,0 0,0 0,1-1,-1 1,0-1,1 1,56 61,-55-61,5 6,1-3,-1 1,0 1,0 0,-1 0,0 0,0 1,-1 0,0 0,0 1,-1-1,0 1,-1 0,0 1,0-1,-1 1,0 0,0 0,0 10,-3-16,-1-1,1 1,-1-1,1 1,-1 0,-1-1,1 0,0 1,-1-1,1 0,-1 1,0-1,0 0,-1-1,1 1,-1 0,1 0,-1-1,0 0,0 1,0-1,0 0,0-1,0 1,0 0,-1-1,1 0,-101 27,97-27,-7 3,0-2,0 0,0-1,0 0,-1-1,1-1,0 0,-10-2,24 2,1 1,-1 0,0 0,1 0,-1-1,0 1,1 0,-1 0,0-1,0 1,1 0,-1-1,0 1,0 0,1-1,-1 1,0 0,0-1,0 1,0 0,0-1,0 1,0-1,1 1,-1 0,0-1,0 1,0-1,-1 1,1 0,0-1,0 1,0-1,0 1,0 0,0-1,-1 1,1 0,0-1,0 1,0 0,-1-1,1 1,0 0,0 0,-1-1,1 1,0 0,-1 0,1-1,0 1,-1 0,1 0,0 0,-1 0,1-1,-1 1,1 0,14-4</inkml:trace>
  <inkml:trace contextRef="#ctx0" brushRef="#br0" timeOffset="715.904">1327 51,'-22'114,"18"-106,0-1,1 1,0 0,1 0,-1 1,1-1,1 0,0 1,0-1,1 1,0-1,0 1,1-1,0 1,0-1,1 1,0-1,1 0,0 0,0 0,0 0,1-1,0 1,1-1,0 0,5 6,-7-10,1-1,-1 1,1 0,0-1,0 0,0 0,0 0,0 0,0-1,0 0,0 1,1-2,-1 1,1 0,-1-1,0 0,1 0,-1 0,1 0,-1-1,0 0,1 0,-1 0,0 0,0-1,0 0,0 0,0 0,0 0,2-2,104-94,-94 81,204-241,-197 236,-9 41,-19 306,6-226,-13 195,8-273,4 0,-2-1,0 0,-1-1,-1 1,-1 0,-1-1,-1 0,0-1,-1 1,-1-1,-1-1,-1 0,0 0,-1-1,-1 0,0-1,-1-1,-7 6,-75 23,93-42,0 0,0 0,0-1,0 1,0-1,0 1,-1-1,1 0,0-1,0 1,0 0,0-1,-1 0,1 1,0-1,0-1,0 1,1 0,-1-1,0 1,0-1,1 0,-1 0,1 0,-1 0,1 0,0-1,0 1,0-1,0 1,0-2,1-5,-1-1,1 0,1 0,0 1,0-1,1 0,0 0,1 0,0 1,0-1,1 1,0-1,1 1,0 0,1 1,-1-1,2-1,-2 3,142-275,-128 250</inkml:trace>
  <inkml:trace contextRef="#ctx0" brushRef="#br0" timeOffset="18391.603">170 1321,'41'-11,"1"2,0 1,0 2,0 3,1 1,0 1,35 6,30 29,-108-34,1 0,-1 1,1-1,-1 0,1 0,-1 0,1 0,0 0,-1 1,1-1,-1 0,1 0,-1 0,1 0,-1 0,1-1,-1 1,1 0,-1 0,1 0,-1 0,1 0,-1-1,1 1,-1 0,1-1,-1 1,1 0,-1-1,1 1,-1 0,0-1,1 1,-1-1,0 1,1-1,-1 1,0 0,0-1,0 1,1-1,-1 0,0 1,0-1,0 1,0-1,0 1,0-1,0 1,0-1,0 1,0-1,0 1,0-1,0 0,-1 1,1-1,0 1,0-1,0 1,-1 0,1-1,-19-32,-145-122,155 145,5 4</inkml:trace>
  <inkml:trace contextRef="#ctx0" brushRef="#br0" timeOffset="18740.014">0 898,'24'5,"23"1,7 0,5-1,-3-2,-2-1,-4-1,-7 0,-6 4,-4 1,-3 0,-2-1,0-2,-1-1,0 4,0 1,-4-1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23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6830 256,'0'0</inkml:trace>
  <inkml:trace contextRef="#ctx0" brushRef="#br0" timeOffset="-216.129">6859 820,'0'38,"0"18,5-1,1-9</inkml:trace>
  <inkml:trace contextRef="#ctx0" brushRef="#br0" timeOffset="234.499">7113 1187,'-5'-29,"4"-28,1-10,1 2,5 7,2 9,4 12,0 8,3 9,-2 3,3 5,2-1,4 6,-2 5</inkml:trace>
  <inkml:trace contextRef="#ctx0" brushRef="#br0" timeOffset="502.445">7564 904,'42'-34,"-1"-3,-3-1,-1-2,-1-2,12-22,-25-11,-23 72,0 1,-1 0,1 0,-1 0,1 0,-1 0,0 1,0-1,0 0,0 0,0 0,0 1,-1-1,1 1,0-1,-1 1,1-1,-1 1,0 0,1-1,-1 1,0 0,0 0,0 1,0-1,0 0,0 1,0-1,0 1,0-1,0 1,0 0,0 0,0 0,0 0,0 0,-10 2,1 0,-1 1,1 0,0 0,0 1,0 1,1 0,0 0,0 1,0 1,0-1,1 1,0 1,1 0,-4 4,0-1,0 0,1 1,0 0,1 1,1 0,0 1,0 0,1 0,1 1,1 0,0 0,1 0,0 1,2 0,0 0,0 0,1 0,1 0,1 1,1-1,0 0,1 0,0 0,4 9,-4-19,1 1,1-1,0 0,-1 0,2 0,-1-1,1 1,0-1,0 0,0-1,1 1,-1-1,1 0,0 0,1-1,-1 0,0 0,1 0,0-1,0 0,1 0,149 13,-132-15</inkml:trace>
  <inkml:trace contextRef="#ctx0" brushRef="#br0" timeOffset="-1395.332">4178 961,'59'-18,"0"-3,-1-2,26-16,39-31,-117 66,0 0,0-1,-1 0,1 0,-1 0,-1-1,1 1,-1-1,0 0,0-1,0 1,-1 0,0-1,-1 0,1 0,-1 0,-1 0,1-1,-2 4,0 0,0-1,0 1,-1 0,1 0,-1 0,0 0,0 0,-1 0,1 0,-1 0,0 0,0 1,0-1,0 1,-1-1,0 1,1 0,-1 0,0 0,0 0,-1 1,1-1,-1 1,1 0,-1 0,0 0,0 0,1 1,-1 0,0-1,-4 1,-5-3,-1 1,0 1,0 0,0 1,0 1,0 0,0 1,0 0,-4 2,-1 2,0 0,1 1,0 2,0-1,0 2,1 1,0 0,1 1,0 0,1 2,1 0,-1 0,2 1,0 1,-4 7,10-14,0 1,1 1,0-1,0 1,1 0,1 0,0 1,0 0,1-1,0 1,0 0,2 0,-1 1,1-1,1 0,0 0,1 1,0-1,1 0,0 0,0 0,1 0,1 0,0-1,0 1,6 8,-3-9,0 0,0-1,1 0,1-1,-1 1,1-2,1 1,-1-1,1-1,0 0,1 0,-1-1,1 0,0-1,1 0,-1-1,1 0,-1-1,1 0,4-1,10 2,1-2,0-2,0 0,0-2,0 0,-1-2,0-1,11-5,-1-1,-1-3,0-1,-1-1,-1-2,-1-1,26-22,-26 18</inkml:trace>
  <inkml:trace contextRef="#ctx0" brushRef="#br0" timeOffset="-999.823">4911 1045,'66'-50,"-3"-3,-2-3,9-14,-11 12,-58 58,0-1,-1 1,1 0,0-1,-1 1,1 0,0-1,-1 1,1 0,0 0,0 0,-1 0,1 0,0 0,0 0,-1 0,1 0,0 0,-1 0,1 0,0 0,0 0,-1 1,1-1,0 0,-1 1,1-1,0 0,-1 1,1-1,-1 1,1-1,0 1,-1-1,1 1,-1-1,0 1,1 0,-1-1,1 1,-1 0,0-1,0 1,1 0,-1-1,0 1,0 0,0 0,0-1,0 1,0 0,0-1,0 1,0 0,0 0,0 0,-1 53,1-48,-1 2,0 0,0 0,0 0,1-1,1 1,-1 0,1 0,1 0,-1-1,1 1,1-1,-1 1,1-1,1 0,-1 0,1 0,0-1,1 1,-1-1,2 0,-1 0,0-1,1 1,0-1,0 0,1-1,-1 0,1 0,0 0,3 0,0-1,1-1,0-1,0 0,0 0,0-1,0 0,0-1,0 0,0-1,0-1,-1 1,1-1,-1-1,0 0,0-1,0 0,0 0,-1-1,0 0,0-1,0-1,8-5,-1-1,-1-1,-1 0,0-1,-1-1,0 0,-1-1,-1 0,-1 0,4-13,6-53,-18 59</inkml:trace>
  <inkml:trace contextRef="#ctx0" brushRef="#br0" timeOffset="-628.984">6237 1,'2'2,"0"-1,0 1,0 0,0 0,-1 1,1-1,-1 0,0 0,0 1,0-1,0 1,0-1,0 1,0-1,-1 1,1-1,-1 1,0 0,0-1,0 3,-18 153,3 73,2-59,9 148,5-215,-1-116</inkml:trace>
  <inkml:trace contextRef="#ctx0" brushRef="#br0" timeOffset="-400.88">5786 678,'39'-4,"36"-3,10 1,1 1,-10 2,-8 1,-11 1,-10 0,-4 1,-4 0,-4 5,-3 2,-3-1,-5-1</inkml:trace>
  <inkml:trace contextRef="#ctx0" brushRef="#br0" timeOffset="-3836.129">481 57,'-52'532,"18"31,36-354,14-155,-5-81,-10 8</inkml:trace>
  <inkml:trace contextRef="#ctx0" brushRef="#br0" timeOffset="-3600.836">1 877,'43'-20,"43"-10,17-6,0 4,-13 2,-11 7,-15 6,-14 2,-10 4,-7 3,-4 3,-8 3</inkml:trace>
  <inkml:trace contextRef="#ctx0" brushRef="#br0" timeOffset="-3335.912">763 1356,'-3'-37,"2"0,2 0,1 0,1 0,3 1,0-1,3 1,3-6,-6 23,0 0,1 1,1 0,1 0,0 1,1 0,1 1,1 0,0 1,1 0,1 1,0 0,1 1,0 1,1 0,1 1,-1 1,2 1,-1 0,14-4,19 9,-31 8</inkml:trace>
  <inkml:trace contextRef="#ctx0" brushRef="#br0" timeOffset="-2983.918">1355 1017,'23'-10,"-1"-2,0-1,-1-1,0 0,-1-2,-1 0,-1-1,0-1,-1-1,7-11,-23 29,1 0,-1 0,1-1,-1 1,0 0,0-1,1 1,-1-1,0 0,0 1,-1-1,1 0,0 0,-1 0,1 1,-1-1,1 0,-1 0,0 0,0 0,0 0,0 0,0 0,0 0,0 0,-1 1,1-1,-1 0,1 0,-1 0,0 0,0 1,0-1,0 0,0 1,0-1,0 1,0-1,-1 1,1 0,-1-1,1 1,-1 0,1 0,-1 0,0 0,1 0,-1 0,0 1,0-1,-1 0,-11 1,1 1,0 1,-1 0,1 0,0 1,0 1,0 0,1 1,-1 1,1-1,0 2,1 0,-1 0,1 1,1 1,0-1,0 2,1-1,0 2,0-1,1 1,0 1,-3 3,1 0,1 1,0 0,1 0,1 1,0 0,1 0,1 1,1 0,0 0,2 0,-1 7,3-20,0-1,0 0,0 1,0-1,1 0,0 0,-1 0,2 0,-1 0,0 0,1 0,0 0,0 0,0 0,0-1,1 1,-1-1,1 0,0 0,0 0,0 0,1 0,-1 0,0-1,1 0,0 0,0 0,-1 0,1 0,0-1,0 0,3 1,139 11,-141-14,200-32,-142 18,-33 9</inkml:trace>
  <inkml:trace contextRef="#ctx0" brushRef="#br0" timeOffset="-2347.156">2202 848,'-221'123,"212"-119,0 1,1 0,0 0,0 1,0 0,0 0,1 1,0 0,0 0,1 1,0 0,1 0,-1 0,2 1,-1 0,1 0,0 0,1 0,0 1,-1 7,4-15,0 1,1-1,-1 1,1-1,-1 1,1-1,0 0,0 1,0-1,0 0,1 0,-1 0,1 0,-1 0,1 0,0 0,-1 0,1 0,0-1,0 1,0-1,0 1,1-1,-1 0,0 0,1 0,-1 0,0-1,1 1,-1 0,1-1,0 0,85 4,-64-9,-1-1,0-1,0 0,0-2,-1-1,-1-1,0-1,0 0,-1-2,-1 0,0-1,8-9,-21 18,-5 4,1 0,-1 0,0 0,0 0,1 0,-1 0,1 1,0-1,0 1,-1-1,1 1,0 0,0-1,0 1,0 0,1 0,-1 0,0 1,0-1,0 1,1-1,-1 1,0 0,1-1,-1 1,0 0,1 1,-1-1,0 0,1 1,-1-1,0 1,0 0,1 0,-1 0,0 0,0 0,0 0,0 0,1 2,22 57,17 25,-37-80,1 0,-1 0,1 0,0-1,0 0,1 0,-1-1,1 0,0 0,0 0,0-1,0 0,0 0,0-1,0 0,1 0,-1-1,1 0,-1 0,0 0,1-1,-1-1,0 1,0-1,0 0,0-1,0 1,4-3,12-7,1 0,-2-1,0-1,0-1,-2-1,1-1,8-10,10-17,-1-2,-3-1,-2-2,-1-1,-3-2,-3-1,-1 0,5-25,-11 31,-3-2,-2 1,-2-2,-2 0,-2 0,-3 0,-1-10,-3 57,0 0,0 0,-1 0,1 0,-1 0,1 0,-1 0,0 0,0 0,-1 0,1 0,-1 0,1 0,-1 0,0 1,0-1,0 0,0 0,-1 1,1-1,-1 0,0 1,1 0,-1-1,0 1,-1 0,1 0,0 0,0 0,-1 0,1 1,-1-1,0 1,0 0,1-1,-1 1,0 0,0 1,0-1,0 0,0 1,0 0,0 0,0 0,0 0,0 0,0 0,-2 2,-4 4,1 1,-1 0,2 0,-1 1,1 0,0 1,1-1,0 1,0 1,1-1,0 1,1 0,0 0,0 0,1 1,-1 6,-12 50,2 1,3 0,4 1,2 0,4 0,6 69,52 184,-38-266,-41-74,12 4</inkml:trace>
  <inkml:trace contextRef="#ctx0" brushRef="#br0" timeOffset="-2149.956">2597 651,'38'-5,"37"-1,16 0,-4-4,-6 0,-8 2,-12 1,-10 3,-10 2,-12 1</inkml:trace>
  <inkml:trace contextRef="#ctx0" brushRef="#br0" timeOffset="14791.336">141 2485,'154'-117,"-2"-60,-150 176,-1 0,0-1,0 1,1 0,-1 0,1 0,-1 0,1 0,-1 1,1-1,0 0,-1 1,1-1,0 1,-1 0,1-1,0 1,-1 0,1 0,0 0,0 0,-1 0,1 0,0 1,0-1,-1 1,1-1,0 1,-1 0,1-1,-1 1,1 0,-1 0,1 0,-1 0,0 0,1 1,-1-1,0 0,0 1,0-1,0 0,0 1,0-1,0 1,-1 0,1-1,0 1,-1 1,32 87,-13 23,-4 1,-5 0,-5 1,-9 92,4-179,-1 0,-1 0,-2 0,0 0,-2-1,-1 0,-2 0,0-1,-2 0,-11 20,21-43,0 0,0-1,0 1,-1 0,0-1,1 1,-1-1,0 1,0-1,0 0,-1 0,1 0,0 0,-1 0,1 0,-1-1,0 1,1-1,-1 0,0 0,0 0,0 0,0 0,0-1,0 1,0-1,0 0,0 0,0 0,0 0,0 0,0-1,0 0,0 1,0-1,0 0,0 0,0-1,1 1,-1 0,0-1,1 0,-1 0,1 0,0 0,0 0,-1 0,1 0,1-1,-1 1,0-1,0 0,-3-14,1 0,0-1,2 0,0 1,1-1,0 0,2 0,0 0,1 1,0-1,2 0,0 1,1 0,1 0,0 0,8-12,-11 20,26-84,3 1,5 2,3 1,5 3,3 1,4 3,15-15,-52 78,1 0,2 1,-1 0,2 2,0 0,1 1,1 1,0 1,5-1,-24 13,0-1,0 1,0 0,0 0,0 0,0 0,1 0,-1 1,0-1,1 1,-1-1,0 1,1 0,-1 0,0 0,1 0,-1 1,0-1,1 0,-1 1,0 0,0 0,1-1,-1 1,0 0,0 1,0-1,0 0,0 1,0-1,-1 1,1-1,0 1,-1 0,1 0,-1 0,0 0,1 0,-1 0,0 0,0 0,-1 0,1 0,0 1,-1-1,1 0,-1 1,0-1,1 2,-1 20,-1 0,-2 0,0 0,-1 0,-1-1,-1 1,-2-1,0-1,-1 1,-1-2,-1 1,-1-1,-1-1,-1 0,-1-1,0-1,-2 0,0-1,0-1,-2 0,-4 1,13-8,0 0,-1-1,0-1,-1 0,1 0,-1-1,-1 0,1-1,-1-1,0 0,0-1,-10 2,-23-15,33-3</inkml:trace>
  <inkml:trace contextRef="#ctx0" brushRef="#br0" timeOffset="15876.036">1722 2146,'-46'7,"0"2,1 1,0 3,1 2,1 1,0 3,1 1,-5 6,-55 59,98-81,0 0,0 1,1 0,0-1,0 1,0 1,1-1,0 0,0 1,0-1,0 1,1-1,0 1,0 0,1-1,0 1,0 0,0 0,0-1,1 1,1 3,1-3,0 0,1 0,0-1,0 0,0 0,1 0,0 0,0-1,0 1,0-1,1-1,-1 1,1-1,0 0,0 0,0-1,1 1,-1-2,1 1,-1-1,1 1,-1-2,1 1,0-1,-1 0,1 0,0-1,-1 0,1 0,-1-1,1 0,-1 0,1 0,-1-1,4-2,187-98,-18-37,-178 139,-1 0,1 1,0-1,0 1,0 0,0-1,0 1,0 0,0 0,0-1,0 1,-1 0,1 0,0 0,0 0,0 0,0 0,0 0,0 1,0-1,0 0,0 0,0 1,0-1,0 1,0-1,-1 1,1-1,0 1,0-1,-1 1,1 0,0-1,-1 1,1 0,0 0,-1-1,1 1,-1 0,1 0,-1 0,0 0,1 0,-1 0,0 0,0 0,0-1,1 1,-1 0,0 0,0 1,3 57,-3-52,-1 21,0-21,0-1,0 1,0-1,1 1,0-1,0 1,0-1,1 1,0-1,1 1,-1-1,1 0,0 0,1 1,-1-2,1 1,1 0,-1 0,1-1,0 0,0 0,0 0,1 0,0-1,-1 1,3 0,0-2,0 0,0-1,0 0,0 0,0-1,0 0,1 0,-1 0,0-1,1 0,-1-1,0 0,1 0,-1 0,0-1,0 0,0 0,0-1,0 0,3-2,7-4,0 0,0-2,-1 0,-1-1,0 0,0-1,2-5,14-13,-10 12,-2 0,0-2,-1 0,-1-1,-1 0,-1-2,-1 1,-1-2,-1 0,-1-2,-7 17,0 0,-1 0,0 0,0-1,-1 1,-1-1,0 0,0 1,-1-1,-1 0,0 0,0 1,-1-1,0 1,-1-1,0 1,-2-5,3 13,0 0,1 0,-1 0,0 1,0-1,0 0,0 1,0 0,0-1,-1 1,1 0,0 0,-1 1,1-1,-1 0,1 1,-1-1,1 1,-1 0,1 0,-1 0,1 0,-1 0,1 1,-1-1,1 1,-1-1,1 1,0 0,-1 0,1 0,0 0,0 1,0-1,-1 1,-68 59,64-54,2 0,-1 0,1 0,0 1,0 0,1 0,0 0,1 1,0-1,0 1,1 0,0-1,0 1,1 0,0 0,0 0,1 0,1 1,0-1,0 0,2 6,1-10,0-1,0 0,0 0,1 0,-1-1,1 0,0 1,1-2,-1 1,0 0,1-1,-1 0,1-1,0 1,-1-1,1 0,0 0,0-1,0 0,0 0,0 0,-1-1,1 0,0 0,5-1,7 1,183-3,-197 5,1-1,-1 1,0 0,0 0,0 1,0-1,0 1,-1 0,1 0,0 0,-1 0,1 1,-1-1,0 1,0 0,0 0,0 0,-1 0,1 1,-1-1,0 1,0-1,0 1,0 0,0 0,-1 0,0 0,0 0,0 0,0 0,-1 0,0 1,0-1,0 0,0 4,-1 26,0-30,0-1,-1 1,2-1,-1 1,0 0,1-1,0 1,0 0,0-1,0 1,0 0,1-1,-1 1,1-1,0 1,1-1,-1 1,0-1,1 0,0 1,0-1,0 0,0 0,0 0,0-1,1 1,0 0,-1-1,1 0,0 1,0-1,0 0,1-1,-1 1,0-1,1 1,-1-1,7-2,1-1,-1 0,-1 0,1-1,0 0,-1-1,1 0,-1-1,0 0,0 0,-1-1,0 0,0 0,2-3,134-155,-119 128,-1-1,-2 0,-2-2,-2 0,-1-1,-2-1,8-36,-23 76,8-26,0-1,-2 0,-1 0,-1-1,-1 0,-2 1,-1-1,-1 0,-3-16,-24-21,27 64,0 1,0 0,0 0,0 0,0 0,0 0,0 1,0-1,-1 0,1 0,0 1,0-1,-1 1,1-1,0 1,-1-1,1 1,0 0,-1 0,1 0,0 0,-1 0,1 0,-1 0,1 0,0 0,-1 0,1 1,0-1,-1 1,1-1,0 1,0 0,-1-1,1 1,0 0,0 0,0 0,0 0,0 0,0 0,0 0,0 0,0 0,1 0,-1 0,0 1,1-1,-1 0,-33 107,28-77,-3 27,4 1,1 0,3 0,7 49,2-52,2 0,2 0,3-1,3-1,2 0,16 30,46 55,-81-140,-1 1,0-1,0 1,0 0,1-1,-1 1,0-1,1 1,-1 0,0-1,1 1,-1 0,0 0,1-1,-1 1,1 0,-1 0,1-1,-1 1,0 0,1 0,-1 0,1 0,-1 0,1 0,-1 0,1 0,-1 0,1 0,-1 0,1 0,-1 0,1 0,-1 0,0 0,1 0,-1 1,1-1,-1 0,1 0,-1 1,0-1,1 0,-1 1,0-1,1 0,-1 1,0-1,1 0,-1 1,0-1,0 1,1-1,-1 0,0 1,0-1,0 1,0-1,-5-39,-1 15</inkml:trace>
  <inkml:trace contextRef="#ctx0" brushRef="#br0" timeOffset="16120.045">2739 1977,'43'5,"33"1,14 0,-4-1,-7-1,-12-2,-13-1,-5-1,-7 0,-11 0</inkml:trace>
  <inkml:trace contextRef="#ctx0" brushRef="#br0" timeOffset="16354.805">3641 2259,'-10'34,"3"15,6 5,8-7,4-17,-1-12</inkml:trace>
  <inkml:trace contextRef="#ctx0" brushRef="#br0" timeOffset="16565.79">3698 1921,'0'0</inkml:trace>
  <inkml:trace contextRef="#ctx0" brushRef="#br0" timeOffset="16831.362">4262 2062,'-31'11,"1"1,1 1,0 2,1 1,0 2,1 0,1 2,-10 11,31-27,0 1,0-1,1 1,0 0,0 0,0 1,1-1,-1 1,1 0,1 0,-1 0,1 0,0 0,0 0,1 1,0-1,0 1,0-1,1 1,0-1,1 1,-1-1,1 1,0-1,1 0,-1 1,1-1,1 0,-1 0,1 0,0 0,0-1,1 1,0-1,3 5,2-1,1-1,-1 0,1-1,1 0,-1 0,1-1,0 0,1-1,0-1,-1 0,1 0,1-1,-1 0,0-1,1-1,-1 0,1-1,-1 0,1-1,-1 0,0-1,1 0,-1-1,0 0,0-1,0-1,-1 0,0 0,0-1,0 0,0-1,-1-1,0 1,-1-2,0 1,0-1,13-15,-3 1</inkml:trace>
  <inkml:trace contextRef="#ctx0" brushRef="#br0" timeOffset="17073.794">4798 1469,'-153'549,"148"-529,2 1,0 0,2-1,0 1,1 0,1 0,1 0,0 0,5 11,7 77,-13-86</inkml:trace>
  <inkml:trace contextRef="#ctx0" brushRef="#br0" timeOffset="17323.384">4911 2372,'46'-7,"0"-3,-1-2,0-1,-1-3,-1-1,-1-2,26-16,-61 32,-1-1,1 1,0-1,-1 0,0-1,0 1,0-1,0 0,-1-1,0 1,0-1,0 0,-1-1,0 1,0-1,-1 1,0-1,0 0,0 0,-1-1,0 1,-1 0,1-1,-1 1,-1-1,1 0,-2 1,0-8,1 12,-1 0,1 0,-1 0,0 0,-1 0,1 0,0 1,-1-1,1 0,-1 1,0-1,0 1,0 0,0-1,-1 1,1 0,0 0,-1 1,0-1,1 0,-1 1,0 0,0-1,1 1,-1 0,0 1,0-1,-1 0,1 1,0 0,0-1,0 1,0 0,-3 1,-107 22,93-13,1 0,0 2,0 0,1 1,0 0,1 2,1 0,0 1,1 0,1 1,1 1,0 1,1-1,1 2,1 0,1 0,1 1,0-1,2 2,-4 18,10-27,0 0,0 0,1 0,1 0,0-1,1 1,0 0,1-1,1 0,0 0,0 0,1-1,1 0,0 0,0 0,1-1,0 0,1-1,0 0,1 0,0-1,0 0,1 0,-1-1,2-1,-1 0,1-1,0 0,0 0,0-1,1-1,12 2,0 1</inkml:trace>
  <inkml:trace contextRef="#ctx0" brushRef="#br0" timeOffset="21276.267">7028 2372,'-16'-9,"0"1,0 1,0 0,-1 1,0 1,-1 1,1 0,-1 1,1 1,-1 1,0 0,0 1,1 1,-1 1,0 0,1 2,-15 4,21-5,0 1,1 1,-1 0,1 0,0 1,0 1,1 0,0 0,0 0,1 1,-1 1,2-1,-1 1,1 1,1-1,0 1,0 0,1 1,0-1,1 1,-2 7,5-15,0 0,1 0,-1 0,1 0,0 0,0 0,0 0,0-1,0 1,0 0,1 0,0 0,-1 0,1 0,0-1,1 1,-1 0,0-1,1 1,-1-1,1 0,0 1,0-1,0 0,0 0,0 0,0 0,1 0,-1-1,1 1,-1-1,1 0,-1 1,1-1,0 0,0 0,0-1,-1 1,3-1,6 3,1-2,0 0,0 0,0-1,0 0,0-1,0-1,0 0,3-1,11-6,0-1,-1-1,0-2,0 0,-2-2,21-15,-8 6,88-53,-121 76,-1 1,0-1,1 1,-1 0,1-1,-1 1,1 1,-1-1,0 0,1 0,-1 1,1-1,-1 1,0 0,1 0,-1 0,0 0,0 0,0 0,0 1,0-1,0 1,0-1,0 1,-1 0,1 0,0 0,-1 0,0 0,1 0,-1 0,0 0,0 0,0 1,-1-1,1 0,0 1,-1-1,1 1,-1-1,0 0,0 1,0 1,9 22,-6-19,0 0,0 1,1-2,0 1,0 0,0-1,1 1,0-1,0-1,0 1,1-1,0 0,0 0,0 0,1-1,0 0,-1 0,1-1,1 0,-1 0,0-1,1 0,-1 0,1 0,0-1,0-1,-1 1,1-1,0 0,0-1,1 0,11-7,-1 0,1-1,-2-1,1-1,-2-1,1 0,-2-1,0-1,0-1,-1 0,-1-1,-1 0,0-1,7-13,10-8,-1-1,-2-1,-2-1,-2-2,-2 0,-2-1,-1-1,-3-1,-1 0,-3-1,-1 0,-3 0,-2-1,-2 0,-2-44,0 90,-1-1,1 1,0 0,-1-1,0 1,1-1,-1 1,0-1,0 1,0-1,-1 1,1-1,-1 1,1-1,-1 1,0 0,0-1,0 1,0 0,0 0,0 0,-1 0,1 0,-1 0,1 0,-1 0,0 0,0 1,0-1,0 1,0-1,0 1,0 0,0 0,-1 0,1 0,0 0,-1 0,1 1,-1-1,0 1,-2 4,0 0,0 1,0-1,1 1,0 0,0 1,0-1,1 1,-1 0,1-1,1 1,-1 1,1-1,0 0,1 0,-1 1,1-1,0 6,-6 37,2 0,2 0,3 0,1-1,4 14,46 244,-18-142,-42-166,2-8</inkml:trace>
  <inkml:trace contextRef="#ctx0" brushRef="#br0" timeOffset="21476.101">7254 1949,'48'5,"54"-4,20-1,-2-1,-17-1,-15 1,-19 0,-11 0,-10 1,-14-1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9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54 109,'-18'57,"6"-15,8-33,0-1,1 1,0 1,0-1,1 0,1 1,-1-1,1 1,1-1,0 1,0 0,1-1,0 1,0-1,1 1,1-1,-1 0,2 0,-1 0,1 0,1 0,2 3,-4-8,0 0,0 0,0-1,1 1,0-1,-1 0,1 0,1-1,-1 1,0-1,0 0,1 0,-1 0,1 0,0-1,0 0,-1 0,1 0,0-1,0 1,0-1,0 0,0-1,-1 1,1-1,0 0,0 0,-1-1,4 0,26-14,-2-2,0 0,-1-2,-1-2,0 0,-2-2,-1-2,-1 0,-1-1,-2-2,6-10,-28 38,-1 0,1-1,0 1,-1 0,1 0,0 0,0 0,0 0,0 0,0 0,0 0,0 0,0 0,0 0,0 1,0-1,1 0,-1 1,0-1,0 1,1 0,-1-1,0 1,1 0,-1 0,0-1,1 1,-1 0,1 1,-1-1,0 0,1 0,-1 1,0-1,1 0,-1 1,0-1,0 1,1 0,-1-1,0 1,0 0,0 0,0 0,0 0,0 0,0 0,0 0,0 0,-1 0,1 0,0 0,-1 1,1-1,-1 0,1 1,25 53,-23-45,1 0,0 0,1 0,0 0,1-1,0 0,0 0,1-1,0 1,1-1,-1-1,2 0,-1 0,1 0,1 0,-3-4,0 0,1-1,-1 0,1 0,0 0,-1-1,1 0,0 0,0-1,-1 0,1-1,0 0,0 0,-1 0,1-1,-1 0,1-1,-1 0,0 0,0 0,0-1,0 0,-1 0,1-1,-1 0,0 0,-1 0,1-1,-1 0,0 0,0 0,-1-1,0 1,0-1,-1 0,3-7,44-151,-38 112,8 13,-7 28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49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0,'0'24,"0"18,-5 1,-1-7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1,'15'74,"0"-6,-3 1,-3 0,-1 47,-10 325,2-429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2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393 622,'-6'-6,"-1"1,-1 0,1 1,0 0,-1 0,0 0,0 1,0 0,-1 1,1 0,0 0,-1 1,0 0,1 0,-1 1,1 0,-1 1,0 0,1 0,-1 1,1 0,0 0,0 1,0 0,0 1,-7 3,3-1,1 0,1 0,-1 1,1 0,1 0,-1 1,1 1,1 0,-1 0,1 0,1 1,0 0,1 1,-1 0,2 0,0 0,0 0,1 1,0 0,1 0,1 0,0 0,0 0,1 1,1-1,0 0,1 1,0-1,0 0,2 0,-1 0,2 0,1 4,-1-8,1-1,0 1,1-1,0 0,0 0,0 0,1-1,0 0,0 0,0-1,1 0,0 0,0-1,0 0,0 0,1-1,0 0,0 0,8 0,180 7,-145-12,-49 2,3 1,-1-1,1 0,-1 0,0 0,1-1,-1 0,1 0,-1 0,0 0,0-1,0 0,0 0,0-1,0 0,0 1,0-2,2-8</inkml:trace>
  <inkml:trace contextRef="#ctx0" brushRef="#br0" timeOffset="481.272">731 960,'34'-4,"-1"-1,0-1,-1-2,1-1,-2-2,1-1,-2-1,1-2,-2-1,16-12,-36 21,-1 0,0 0,0-1,-1 0,0-1,-1 0,0 0,0 0,-1 0,0-1,-1 0,3-8,-6 15,0-1,0 1,0-1,0 1,-1-1,1 0,-1 1,0-1,0 0,-1 1,1-1,-1 0,1 1,-1-1,0 1,-1-1,1 1,-1 0,1-1,-1 1,0 0,0 0,0 0,0 0,-1 1,1-1,-1 1,0-1,0 1,0 0,0 0,0 0,0 0,0 1,-1-1,1 1,-1 0,-2-1,-8 0,-1 1,1 0,-1 0,1 2,-1 0,0 0,1 2,0 0,0 0,0 1,0 1,0 0,1 1,0 1,0 0,1 1,-1 0,2 0,-1 2,1-1,-8 10,8-8,1 0,-1 0,2 1,-1 0,2 1,0 0,0 0,1 1,1 0,0 0,1 0,1 1,0 0,0 5,4-15,0 0,0 0,0 0,1 0,0 0,0 0,1 0,-1-1,1 1,0 0,0-1,0 0,1 1,0-1,-1 0,2 0,-1 0,0-1,1 1,-1-1,1 0,0 0,0 0,1 0,-1-1,0 1,1-1,130 41,-111-40,0-1,0 0,0-2,0-1,0-1,0 0,0-2,-1-1,0-1,0-1,0-1,-1-1,0-1,10-7,-7 3</inkml:trace>
  <inkml:trace contextRef="#ctx0" brushRef="#br0" timeOffset="934.23">1409 1016,'45'-30,"-1"-2,-2-2,-1-2,-2-1,-1-3,-2 0,14-24,-27 0,-46 85,18-11,1 0,0 1,0-1,1 1,0 0,1-1,1 1,-1 0,2 0,-1 0,2 1,-1-1,1 0,1-1,0 1,1 0,0 0,1-1,0 1,1-4,1 0,1 0,-1 0,1-1,0 0,1-1,0 1,-1-2,1 1,1-1,-1 0,1 0,-1-1,1-1,0 1,0-1,1-1,-1 0,0 0,0-1,1 0,-1 0,0-1,0-1,0 1,0-1,0-1,0 0,0 0,-1-1,1 0,-1 0,0-1,0 0,-1 0,3-3,10-10,0-1,-1-1,-1-1,-2 0,0-1,-1-1,-1 0,-1-1,-1-1,-1 0,-1 0,1-11,-9 30,11-39,-9 25</inkml:trace>
  <inkml:trace contextRef="#ctx0" brushRef="#br0" timeOffset="1363.211">2707 1,'2'1,"0"0,0 1,-1-1,1 1,0-1,-1 1,1 0,-1 0,1 0,-1 0,0 0,0 0,0 0,0 0,0 0,0 0,-1 1,1-1,-1 0,1 1,-1-1,0 0,0 1,0-1,-1 2,2-1,2 39,-2 1,-2 0,-2 0,-2 0,-5 16,-39 223,12-72,26-75,12-135</inkml:trace>
  <inkml:trace contextRef="#ctx0" brushRef="#br0" timeOffset="1617.166">2369 593,'38'0,"37"0,15 0,3-5,-11-1,-10 0,-11 1,-12 2,-10 0,-11-3,-5-1,-3 1,1 1,-3 2</inkml:trace>
  <inkml:trace contextRef="#ctx0" brushRef="#br0" timeOffset="2396.92">3216 649,'19'5,"0"0,0-2,1-1,-1 0,1-1,0-1,-1-1,1-1,0-1,-1 0,0-2,0 0,0-1,-1 0,0-2,0 0,0-2,-1 0,-14 8,0-1,1 0,-1 0,-1 0,1 0,0 0,-1-1,0 1,0-1,0 0,0 1,0-1,-1 0,1 0,-1 0,0 0,-1 0,1 0,-1-1,0 1,1 0,-2 0,1 0,-1-1,1 1,-1 0,0 0,0 0,-1 0,1 0,-1 1,0-1,0 0,0 1,-1-1,1 1,-1 0,0 0,0 0,0 0,0 0,0 0,-1 1,1 0,-1 0,0 0,1 0,-1 0,0 1,0 0,0-1,0 1,-4 0,-8 2,1 1,0 1,0 0,0 0,0 2,1 0,0 1,0 0,0 1,1 0,0 1,0 1,1 0,0 1,0 0,1 1,1 0,-7 9,5-8,1 1,0-1,1 2,1-1,0 2,1-1,0 1,1 0,1 1,0-1,1 1,-2 15,7-26,0 0,0-1,0 1,1 0,0 0,0-1,0 1,0-1,1 1,-1-1,1 1,1-1,-1 0,1 0,-1 0,1 0,0 0,0-1,1 0,-1 1,1-1,0 0,-1-1,1 1,0-1,1 1,-1-1,0 0,1-1,0 1,144 26,-104-30,0-1,0-3,-1-2,0-2,-1-1,0-3,-1-1,0-2,-2-2,12-8,-16 5,0-2,-1-2,-2-1,-1-1,-1-2,-1-1,12-19,-30 38,-1-1,0 0,-1 0,-1-1,0-1,0 1,-2-1,0-1,-1 1,0-1,-1-1,-1 1,-1 0,1-5,-4 19,0 0,0-1,-1 1,1 0,0-1,-1 1,1 0,-1 0,0-1,0 1,0 0,0 0,0 0,0 0,0 0,-1 0,1 0,-1 1,0-1,1 1,-1-1,0 1,0-1,0 1,0 0,0 0,0 0,0 0,0 0,-1 0,1 1,0-1,-1 1,1-1,0 1,0 0,-1 0,1 0,-2 1,-92 18,85-15,0-1,0 2,1-1,0 1,0 1,0 0,0 0,1 1,0 0,1 1,-1 0,1 0,1 1,0 0,0 0,1 1,0-1,0 1,1 1,1-1,0 1,-1 3,5-10,0 0,1 0,-1 0,1 0,0 0,0 0,0-1,0 1,1 0,0 0,-1-1,1 1,1-1,-1 0,0 0,1 0,0 0,-1 0,1 0,0-1,1 1,-1-1,0 0,1 0,2 1,97 42,-94-42,3 0,1 1,-1 0,0 1,0 0,0 0,-1 2,1-1,-2 2,1-1,-1 1,0 1,-1 0,0 0,0 1,-1 0,0 1,-1-1,0 1,-1 1,0-1,0 2,11 126,-16-78,-1-57,0 0,0 0,1 0,0 0,-1-1,1 1,1 0,-1 0,0-1,1 1,0 0,0-1,0 0,0 1,1-1,-1 0,1 0,-1 0,1-1,3 3,10 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0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1 161,'38'-14,"23"-10,10-1,-2 4,-8 6,-10 0,-8 3,-7 3,-5 4,-3 2,-6-3,-2 0,-4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1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1,'-57'472,"56"-452,1-1,0 1,1-1,2 1,0-1,0 0,2 0,1 0,0-1,8 17,-13-32,1 0,-1 0,1 0,-1 0,1 0,0 0,0 0,0-1,1 1,-1-1,1 0,-1 1,1-1,0 0,0 0,0-1,0 1,0-1,0 1,0-1,0 0,1 0,-1-1,0 1,1-1,-1 1,1-1,-1 0,0 0,1-1,-1 1,1-1,-1 1,0-1,0 0,1 0,-1-1,3-1,127-79,-130 80,0-1,1 1,-1-1,1 1,0 0,0 0,-1 1,1-1,0 1,0 0,1 0,-1 0,0 0,0 1,0 0,0 0,1 0,-1 0,0 1,0-1,0 1,0 0,0 1,0-1,0 1,0-1,0 1,0 0,-1 0,1 1,-1 0,6 7,-1 1,-1 0,0 0,0 1,-1 0,-1 0,0 0,2 8,25 53,-19-51,-3-4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2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1 536,'6'-32,"1"0,1 0,2 0,2 1,0 1,2 0,2 1,0 0,2 1,1 1,1 1,1 1,2 0,0 2,1 1,2 1,13-9,33 1,-70 28,0 1,0-1,0 1,1 0,-1 0,0 0,0 0,0 0,1 0,-1 0,0 1,0-1,0 1,0-1,0 1,0 0,0 0,0 0,0 0,0 0,0 1,0-1,-1 1,1-1,0 1,-1-1,0 1,1 0,-1 0,0 0,0-1,1 3,0 5,0 0,0 1,-1-1,-1 0,1 1,-1-1,-1 1,0-1,0 0,-1 1,0-1,-1 0,-2 6,-8 45,11-51,1-4,0-1,0 1,0 0,1 0,0-1,0 1,0 0,0 0,1-1,-1 1,1 0,0-1,1 1,-1-1,1 1,2 3,0-7,-1-1,0 0,1 1,-1-1,1-1,-1 1,1 0,-1-1,1 0,-1 0,0 0,0 0,1 0,-1-1,0 1,0-1,0 0,0 0,-1 0,1 0,0-1,-1 1,266-187,-261 185,94-38,-98 42,-1-1,1 1,-1 0,1 0,0 0,-1 0,1 0,0 0,-1 0,1 1,-1 0,1-1,-1 1,1 0,-1 0,0 0,1 1,-1-1,0 1,0-1,0 1,0 0,0-1,0 1,0 0,-1 0,1 0,-1 1,1-1,-1 0,0 0,0 1,0-1,0 1,-1-1,1 1,0-1,-1 3,2 9,-1 0,0 1,-1-1,-1 0,0 0,-1 0,-1 0,0 0,-1 2,-11 68,14-73,0-6,0 0,1-1,-1 1,1 0,0 0,0-1,1 1,-1 0,1-1,0 1,0 0,1-1,-1 1,1-1,0 0,1 2,7-1,1-5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52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319 137,'-43'26,"1"2,2 2,1 2,1 1,-19 23,51-51,1 0,0 1,0 0,0 0,1 0,0 1,0-1,1 1,-1 0,1 0,1 0,-1 1,1-1,1 1,0-1,0 1,0-1,1 1,0 0,0-1,1 1,0 2,2-8,0 0,0 0,0 0,0 0,0-1,1 1,-1-1,0 0,1 0,-1 0,1-1,-1 1,1-1,-1 0,1 0,0 0,-1 0,1-1,-1 1,1-1,-1 0,0 0,1 0,-1-1,0 1,1-1,-1 1,0-1,0 0,-1-1,1 1,0 0,-1-1,1 0,148-127,-58 42,-93 86,1 1,0-1,0 1,-1-1,1 1,0-1,0 1,0 0,0 0,1-1,-1 1,0 0,0 0,1 0,-1 0,1 1,-1-1,1 0,-1 0,1 1,-1-1,1 1,0-1,-1 1,1 0,0 0,-1 0,1 0,0 0,-1 0,1 0,0 0,-1 1,1-1,-1 1,1-1,0 1,-1 0,1-1,-1 1,0 0,1 0,-1 0,0 0,1 0,-1 0,0 1,0-1,0 0,0 1,0-1,0 1,0-1,-1 1,1-1,0 1,5 56,-6-51,-1 0,1 0,0 0,1 1,0-1,0 0,0 0,1 0,0 0,0 0,1-1,0 1,0 0,0-1,1 0,0 0,0 0,1-1,0 1,0-1,0 0,0 0,1-1,0 1,2 0,16 3,0-4</inkml:trace>
  <inkml:trace contextRef="#ctx0" brushRef="#br0" timeOffset="387.799">1193 24,'-202'89,"199"-89,1 1,-1-1,1 1,-1 0,1 0,0 1,0-1,-1 0,1 1,0-1,0 1,0 0,0-1,1 1,-1 0,0 0,1 0,-1 1,1-1,0 0,0 0,0 1,0-1,0 1,0-1,1 1,-1-1,1 1,0-1,0 1,0-1,0 1,0 0,0-1,1 1,-1-1,1 1,0-1,-1 1,1-1,0 0,1 1,-1-1,0 0,1 0,-1 0,1 0,0 0,-1 0,3 2,32 18,-32-20,1-1,-1 1,1 1,-1-1,0 0,1 1,-1 0,-1 0,1 0,0 1,-1-1,1 1,-1 0,0 0,-1 0,1 0,-1 0,1 1,-1-1,0 1,-1-1,1 1,-1 0,0 0,0-1,-1 1,1 0,-1 0,0 0,-1 1,-4 4,-1 1,-1-1,0 0,0-1,-1 0,0 0,0-1,-1 0,0 0,-1-1,0 0,0 0,0-1,-1-1,1 0,-2 0,-6 1,-19 2,30-13</inkml:trace>
  <inkml:trace contextRef="#ctx0" brushRef="#br0" timeOffset="4416.322">1758 52,'0'-3,"-1"1,1 0,-1-1,1 1,-1 0,0-1,1 1,-1 0,0 0,-1 0,1 0,0 0,-1 0,1 0,-1 1,1-1,-1 0,0 1,0-1,0 1,0 0,0-1,0 1,0 0,0 0,0 0,0 1,-1-1,1 0,0 1,-1 0,1-1,0 1,-1 0,1 0,0 1,-1-1,1 0,0 1,-1-1,1 1,0 0,0 0,0 0,-1 0,-1-1,0 1,0 0,0 0,0 1,0-1,0 1,0 0,0 0,1 0,-1 1,1-1,0 1,-1 0,1 0,0 0,1 0,-1 0,0 1,1-1,0 1,0-1,0 1,0 0,1 0,0 0,-1 0,4 4,0 0,0 0,1 0,0 0,1-1,-1 1,1-1,1 0,-1-1,1 1,0-1,1 1,0-2,0 1,0-1,3 3,15 16,-5-6,-15-15,1 0,-1 1,0-1,0 1,0-1,-1 1,1 0,-1 0,0 1,0-1,-1 1,1 0,-1-1,0 1,0 0,0 0,-1 0,0 1,0-1,0 0,-1 0,1 1,-1-1,0 0,-1 1,0 3,-5-2,1 0,-1 0,0 0,-1-1,1 0,-1 0,-1-1,1 0,-1 0,0 0,0-1,0-1,0 1,-1-1,0-1,1 1,-1-2,0 1,0-1,0 0,0-1,0 0,0-1,0 1,0-2,0 1,0-1,0-1,1 0,-9-3,-1-1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8:35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892 249,'10'20,"2"5</inkml:trace>
  <inkml:trace contextRef="#ctx0" brushRef="#br0" timeOffset="365.141">1062 1096,'157'-280,"-110"216,-46 63,-1 0,1 1,0-1,0 1,0-1,0 1,0-1,-1 1,1-1,0 1,0 0,0 0,0-1,0 1,0 0,0 0,0 0,0 0,0 0,0 0,0 1,0-1,0 0,0 0,0 1,0-1,0 1,0-1,0 1,0-1,0 1,0-1,-1 1,1 0,0-1,-1 1,1 0,0 0,-1 0,1 0,-1-1,1 1,-1 0,1 0,-1 0,0 0,1 0,-1 0,0 1,13 54,-12-49,-1 2,1 0,0 0,1 0,0 0,0 0,0-1,2 1,-1-1,1 0,0 0,0 0,1 0,0-1,1 0,-1 0,2 0,0 0,-4-4,0-1,1 0,-1 1,1-1,0 0,-1-1,1 1,0-1,0 0,0 0,0 0,0 0,1-1,-1 1,0-1,0 0,0 0,0-1,0 1,1-1,-1 0,0 0,0-1,-1 1,1-1,0 0,0 0,-1 0,3-1,3-5,0 1,0-1,-1-1,0 0,0 0,-1-1,0 1,0-2,-1 1,-1-1,0 1,0-2,1-5,4-7,2 1,0 4</inkml:trace>
  <inkml:trace contextRef="#ctx0" brushRef="#br0" timeOffset="-367.06">553 475,'-35'7,"-185"53,219-60,-1 0,0 1,0-1,1 0,-1 1,0-1,1 1,-1 0,0 0,1-1,-1 1,1 0,-1 0,1 0,0 1,-1-1,1 0,0 0,0 1,0-1,0 1,0-1,0 1,0-1,1 1,-1 0,0-1,1 1,0 0,-1-1,1 1,0 0,0 0,0 0,0-1,0 1,0 0,0 0,1-1,-1 1,0 0,1-1,0 1,-1 0,1-1,0 1,0-1,0 1,0-1,1 2,29 31,-23-26,0 0,0 0,-1 1,0 0,0 0,-1 1,0-1,-1 2,0-1,-1 0,0 1,-1 0,3 10,-5-14,1-1,-1 0,0 0,-1 0,1 1,-1-1,0 0,-1 1,0-1,0 0,0 1,-1-1,0 0,0 0,0 0,-1-1,0 1,0-1,0 1,-1-1,1 0,-1 0,-1 0,1-1,-3 3,-10 3,-1 0,1-1,-2-1,1-1,-1-1,0 0,0-1,-1-1,1-1,-1-1,-14 0,-37-13,69 11,1 0,0-1,-1 1,1 0,0-1,-1 1,1-1,0 1,0-1,0 0,-1 1,1-1,0 0,0 0,0 0,0 0,0 0,1 0,-1 0,0 0,0 0,1 0,-1 0,0 0,1-1,-1 1,1 0,0-1,-1 1,1 0,0-1,0 1,0 0,0-1,0 1,0 0,0-1,0 1,1 0,-1 0,1-1,-1 1,1 0,-1 0,1-1,-1 1,1 0,0 0,0 0,0-1,13-13,2 1</inkml:trace>
  <inkml:trace contextRef="#ctx0" brushRef="#br0" timeOffset="-169.124">695 758,'4'38,"3"18,-1 4,-6-8,-3-14</inkml:trace>
  <inkml:trace contextRef="#ctx0" brushRef="#br0" timeOffset="1373.179">2021 561,'-5'-2,"1"0,-1 1,1 0,-1 0,1 0,-1 0,1 1,-1 0,0 0,1 0,-1 0,0 1,1 0,-1 0,1 0,-1 0,1 1,0 0,-1 0,1 0,0 0,0 1,0-1,1 1,-1 0,1 0,-1 0,1 1,-8 7,1 1,0 0,1 1,0 0,1 0,0 1,1 0,1 0,0 1,1 0,1 0,0 0,1 0,0 0,2 1,0 0,0-1,1 1,1 0,0-12,-1-1,0 1,1 0,0-1,0 1,0 0,0-1,0 1,1-1,0 1,-1-1,1 0,1 0,-1 0,0 0,1 0,-1-1,1 1,0-1,0 1,0-1,0 0,0 0,1 0,-1-1,0 1,1-1,0 0,-1 0,1 0,0 0,-1-1,1 1,0-1,0 0,-1 0,1 0,0-1,-1 1,1-1,3-1,8-5,0 0,0 0,-1-2,-1 1,1-2,-1 0,-1 0,0-2,-1 1,0-1,4-6,28-27,118-87,-160 131,0-1,0 1,0 0,0 0,0 0,0 0,1 0,-1 1,0-1,1 0,-1 1,0-1,1 0,-1 1,1 0,-1-1,1 1,-1 0,1 0,-1 0,1 0,-1 0,1 0,-1 0,1 0,-1 1,1-1,-1 1,1-1,-1 1,0-1,1 1,-1 0,0 0,1 0,-1 0,0 0,0 0,0 0,0 0,0 0,0 0,0 1,0-1,-1 0,1 1,0-1,-1 0,1 1,-1-1,1 2,3 21,-2-1,0 1,-2 0,0 0,-2 0,-1 4,1-4,-25 208,15-141,-5 0,-23 74,36-148,-1-2,-1 1,-1-1,0 1,0-2,-2 1,0-1,0-1,-1 1,-1-2,-1 1,1-2,-3 2,13-12,0 0,0 0,-1 0,1 0,-1 0,1 0,-1-1,1 1,-1 0,1-1,-1 1,0-1,1 0,-1 1,0-1,1 0,-1 0,0 0,0 0,1 0,-1 0,0-1,1 1,-1-1,1 1,-1-1,0 0,1 1,-1-1,1 0,0 0,-1 0,1 0,0 0,-1 0,1 0,0-1,0 1,0 0,0-1,0 1,0-1,1 1,-1-1,0 1,1-1,-1 0,1 1,-1-1,1 0,0 1,0-1,0 0,0 1,0-1,0 0,1-11,0 0,1 1,1-1,0 1,0-1,1 1,1 0,0 0,1 1,0-1,0 1,1 0,1 1,0 0,0 0,1 1,5-4,-5 2,246-256,-229 240,47-45,-3-3,58-82,-83 92,-2-2,-3-1,-4-2,-2-2,-4-1,-2-1,-2-10,-24 75,18-112,-20 117,0 1,1-1,-2 1,1-1,0 1,-1 0,1-1,-1 1,0-1,0 1,0 0,-1 0,1 0,-1-1,0 1,0 1,0-1,0 0,0 0,-1 1,1-1,-1 1,1 0,-1 0,0 0,0 0,0 0,0 1,0-1,-1 1,-2-1,-4 2,-1 1,1 0,0 1,-1 0,1 0,0 1,0 1,1 0,-1 0,1 1,0 0,0 0,0 1,1 0,0 1,0 0,0 0,1 0,0 1,1 0,0 1,0-1,1 1,0 1,-3 6,-4 7,1 0,1 2,2-1,0 1,1 0,2 0,0 1,2 0,1 0,1 0,1 0,3 23,-1-34,0 1,2-1,-1 0,2 0,0-1,1 1,0-1,1 0,0 0,2-1,-1 0,2-1,-1 0,2 0,0-1,0 0,1-1,0 0,0-1,1-1,1 0,-1 0,1-1,1-1,-1-1,1 0,0-1,0 0,0-1,10 0,-14-1,1 0,-1-1,1 0,-1-1,1-1,-1 0,1 0,-1-1,0 0,0-1,0-1,0 0,0 0,0-1,-1 0,0-1,0 0,-1 0,0-1,0-1,0 1,-1-2,5-5,-8 8,0 0,0-1,-1 0,0 0,0 0,-1 0,1-1,-2 1,1-1,-1 0,0 1,-1-1,0 0,0 0,-1 0,1 0,-2 0,1 0,-1 0,-1 0,1 0,-2 0,1 0,-1 0,2 6,-1 1,1 0,-1-1,1 1,-1 0,0 0,0 0,1 0,-1 0,0 1,0-1,0 0,0 1,0 0,0-1,0 1,0 0,0 0,0 0,0 0,0 0,0 1,0-1,0 0,0 1,1 0,-1-1,0 1,0 0,0 0,1 0,-1 0,-1 1,-53 45,45-35,1 1,0 1,1 0,1 0,0 0,1 1,0 1,1-1,1 1,0 0,1 0,1 0,1 1,0-1,1 1,1-1,0 1,2 3,0-9,2-1,-1 1,2-1,-1 0,1 0,1 0,0-1,0 1,1-1,0-1,0 0,1 0,0 0,1-1,-1 0,1 0,1-1,-1-1,1 1,0-2,0 1,1-1,-1-1,1 0,0 0,0-1,10 0,26-11,-29 3</inkml:trace>
  <inkml:trace contextRef="#ctx0" brushRef="#br0" timeOffset="23806.008">553 2197,'31'-76,"-16"37,-7 16,1 0,1 0,1 1,0 1,2 0,3-2,120-149,-135 171,0-1,0 1,0-1,0 1,0 0,1-1,-1 1,0 0,1 0,-1 0,0 0,1 0,-1 0,1 1,0-1,-1 0,1 1,-1-1,1 1,0 0,0-1,-1 1,1 0,0 0,-1 0,1 0,0 1,0-1,-1 0,1 1,0-1,-1 1,1-1,-1 1,1 0,-1 0,1 0,-1 0,1 0,-1 0,0 0,1 0,-1 0,0 1,0-1,0 0,0 1,9 15,-1 1,-1 0,-1 0,0 0,-1 1,-1 0,-1 0,-1 1,0 5,-1 0,14 42,-14-66,0-1,0 0,0 1,1-1,-1 0,0-1,0 1,0 0,0-1,0 1,0-1,0 1,0-1,0 0,0 0,0 0,0 0,0 0,-1 0,1-1,0 1,-1-1,1 1,-1-1,1 1,-1-1,0 0,0 0,0 0,0 0,1-1,0 0,1 0,17-24,2 1,1 0,1 2,1 0,1 2,1 1,0 1,2 2,11-5,-39 22,0 0,1 0,-1 1,1-1,-1 0,1 1,0 0,-1-1,1 1,0 0,-1 0,1 0,-1 0,1 0,0 0,-1 0,1 0,0 1,-1-1,1 1,-1-1,1 1,-1 0,1-1,-1 1,1 0,-1 0,0 0,1 0,-1 0,0 0,0 1,0-1,0 0,0 1,0-1,0 1,-1-1,1 0,0 1,-1 0,1-1,-1 1,1-1,-1 1,0 0,0 0,45 183,-44-175,-1 1,1-1,-2 0,1 1,-2-1,1 0,-1 0,-1 0,0 0,0 0,-1-1,0 0,-1 1,-3 3,-13 36,21-48,0-1,-1 1,1-1,-1 1,1 0,0-1,-1 1,1 0,0-1,-1 1,1 0,0-1,0 1,-1 0,1 0,0-1,0 1,0 0,0-1,0 1,0 0,0 0,1-1,-1 1,0 0,0 0,1-1,-1 1,0 0,0-1,1 1,-1-1,1 1,-1 0,1-1,-1 1,1-1,-1 1,1-1,-1 1,1-1,8-1</inkml:trace>
  <inkml:trace contextRef="#ctx0" brushRef="#br0" timeOffset="24393.271">1851 1830,'10'5,"7"-3,7-3,3 0,2 0,1-1,0 1,0 1,0-1,-1 1,-1-5,1-1,-1 0,0 1,0 2,1 1,-1 1,-5 0</inkml:trace>
  <inkml:trace contextRef="#ctx0" brushRef="#br0" timeOffset="24887.375">1880 2113,'226'-1,"-27"-28,-149 24,-32-1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02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14,'16'-10,"-23"6,-28 8,-31 10,1 4,0 2,-15 10,42-16,30-11,3-3,1 1,-1 0,1 0,0 1,-1-1,1 1,0 0,0 0,0 1,0-1,0 1,1-1,-1 1,1 1,0-1,0 0,0 1,0-1,0 1,1 0,0 0,0 0,0 0,-1 4,5-5,0 1,0-1,1 0,-1 1,1-1,0 0,0 0,0-1,0 1,0-1,0 1,1-1,0 0,-1 0,1-1,0 1,0-1,0 0,0 0,0 0,0 0,0-1,3 1,2 1,195 14,-202-16,0 0,0 0,-1 0,1 0,0 0,-1 0,1 1,0-1,0 1,-1-1,1 1,-1-1,1 1,0 0,-1 0,1 0,-1 0,0 0,1 0,-1 0,0 0,0 1,0-1,1 0,-1 1,-1-1,1 1,0-1,0 1,-1 0,1-1,0 1,-1 0,0-1,1 1,-1 0,0 0,0-1,0 1,0 0,0-1,0 1,-1 0,1 0,-1-1,1 1,-1 0,1-1,-1 1,0-1,0 1,0-1,0 1,0-1,0 0,0 1,0-1,-1 0,1 0,0 0,-2 1,-164 130,76-66,-95 85,184-149,-1 0,1 0,-1 0,1 1,0-1,0 1,0 0,0-1,0 1,0 0,1 0,0 0,-1 0,1 1,0-1,1 0,-1 0,1 1,-1-1,1 0,0 1,0-1,0 0,1 1,-1-1,1 0,0 0,-1 1,2-1,-1 0,0 0,1 0,-1 0,1 0,0-1,0 1,0 0,0-1,0 1,1-1,-1 0,1 0,0 0,-1 0,1 0,0-1,0 1,0-1,0 0,1 1,135-21,33-15,-149 33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03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0 646,'86'-93,"-5"-3,7-19,-42 55,80-88,-126 148,0-1,0-1,0 1,1 0,-1 0,0-1,1 1,-1 0,1 0,0 0,-1 0,1 0,0 0,0 0,-1 0,1 0,0 0,0 0,0 0,0 0,0 1,0-1,1 0,-1 1,0-1,0 1,0 0,1-1,-1 1,0 0,0-1,1 1,-1 0,0 0,0 0,1 0,-1 0,0 1,0-1,1 0,-1 1,0-1,0 0,1 1,-1 0,0-1,0 1,0 0,0-1,0 1,0 0,6 115,-5-16,0-87,21 60,-22-71,0-1,-1 0,1 1,0-1,0 0,0 1,0-1,0 0,0 0,1 0,-1 0,0 0,1 0,-1 0,0-1,1 1,-1 0,1-1,-1 1,1-1,-1 1,1-1,0 0,-1 0,1 0,-1 0,1 0,0 0,-1 0,1 0,-1-1,1 1,-1 0,1-1,-1 0,1 1,-1-1,1 0,-1 0,0 1,1-1,-1-1,86-80,84-109,-65 65,-66 96,-39 31,0 1,-1-1,1 1,0-1,0 1,-1 0,1-1,-1 1,1 0,-1-1,0 1,0 0,0 0,0-1,0 1,0 0,0 0,0-1,-1 1,1 0,-1-1,1 1,-1 0,0 1,-43 176,45 49,9-173,-4-31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10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0,'0'5,"-5"6,-6 6,-2 5,-3-1,1 0,4 2,-3 2,3 1,2 1,8 1,9-5,8-5,5-7,5-5,-2-8,-11-4,-6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14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1,'0'5,"0"1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3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494 621,'3'-1,"-1"-1,0 1,0-1,0 0,0 1,0-1,0 0,0 0,-1-1,1 1,-1 0,0 0,0-1,1 1,-1-1,-1 1,1-1,0 1,-1-1,1 0,-1 1,0-1,0 0,0 1,0-1,0 0,-1 1,1-1,-1 0,1 1,-1-1,0 1,0-1,0 1,-1 0,1-1,-1 1,1 0,-1 0,0 0,1 0,-1 0,0 0,0 1,-1-1,1 1,0-1,-1 1,-14-2,0 2,0 0,0 1,-1 0,1 2,0 0,0 1,0 0,1 2,-1 0,1 0,0 2,0 0,1 1,-14 9,-2-2,-31 26,61-40,0 0,0 0,0 0,0 0,0 0,0 0,0 1,1-1,-1 0,0 1,1-1,-1 1,1-1,-1 0,1 1,0-1,-1 1,1-1,0 1,0-1,0 1,0 0,1-1,-1 1,0-1,1 0,-1 1,1-1,-1 1,1-1,-1 1,1-1,0 0,0 0,0 1,0-1,0 0,0 0,0 0,0 0,0 0,1 0,-1 0,0-1,0 1,1 0,11 6,0 0,1-2,0 1,0-1,0-1,0-1,1 0,0-1,4 0,2 1,-19-3,-1 0,0 0,1 0,-1 0,1 0,-1 0,1 1,-1-1,0 0,1 1,-1-1,0 1,1-1,-1 1,0 0,0 0,0-1,1 1,-1 0,0 0,0 0,0 0,0 0,-1 0,1 1,0-1,0 0,-1 0,1 1,0-1,-1 0,0 1,1-1,-1 0,0 1,1-1,-1 1,0-1,0 0,0 1,0-1,-1 1,1-1,0 1,-1-1,1 0,-1 1,1-1,-1 0,1 0,-1 1,0-1,0 0,0 0,1 0,-1 0,-1 1,-119 128,79-92,-98 103,138-138,-1 0,2 0,-1 1,0-1,1 1,-1-1,1 1,0 0,0 0,1-1,-1 1,1 0,0 0,0 0,0-1,0 1,1 0,-1 0,1 0,0-1,0 1,1 0,-1-1,1 1,0-1,0 0,0 1,0-1,0 0,1 0,-1 0,1-1,0 1,0 0,0-1,0 0,0 0,1 0,-1 0,1-1,-1 1,1-1,-1 0,1 0,0 0,2 1,0-1,0 0,0 0,0 0,0-1,0 0,0 0,0 0,0-1,0 0,0 0,0-1,0 0,0 0,-1 0,1 0,-1-1,0 0,1 0,7-9</inkml:trace>
  <inkml:trace contextRef="#ctx0" brushRef="#br0" timeOffset="447.137">268 0,'-4'251,"37"238,-37-376,-5 0,-18 85,21-158,-5 283,0-250,5-61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14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0 168,'1'-10,"0"1,0-1,0 1,2 0,-1 0,1 0,0 0,1 0,0 0,0 1,1 0,5-8,-7 12,-1 1,0 0,1 0,0 0,0 0,0 1,0-1,0 1,0-1,1 1,-1 0,1 1,0-1,-1 0,1 1,0 0,0 0,0 0,0 1,0-1,0 1,0 0,0 0,0 0,0 0,0 1,0 0,0 0,0 0,-1 0,3 1,0 2,-1 1,1-1,-1 1,0 0,0 0,-1 1,1-1,-1 1,-1 0,1 0,-1 1,0-1,0 1,-1-1,0 1,0 0,0 0,0 6,2 3,1 10,0 1,-2 1,-1-1,-2 0,0 1,-2-1,-1 0,-1 1,-1-2,-2 1,0-1,-2 0,-1 0,-1-1,-1 0,-3 2,-34 57,49-85,1 1,-1-1,1 1,-1-1,1 0,-1 1,0-1,1 0,-1 1,0-1,1 0,-1 0,0 1,0-1,0 0,0 1,0-1,0 0,0 0,0 1,0-1,0 0,0 0,0 1,0-1,-1 0,1 0,0 1,-1-1,1 0,0 1,-1-1,1 1,-1-1,1 0,-1 1,1-1,-1 1,1-1,-1 1,0 0,1-1,-1 1,0-1,1 1,-1 0,0 0,1-1,-1 1,0 0,0 0,1 0,-1 0,0 0,0 0,1 0,-1 0,0 0,0 0,1 1,-1-1,0 0,1 0,-1 1,0-1,1 0,-1 1,0-1,1 0,-1 1,8-24,0 1,2 0,1 0,0 1,2 0,0 1,1 0,1 1,1 0,1 2,1-1,0 2,16-12,-5 1,0-1,0 2,2 1,1 2,1 0,8-2,-37 24,-1-1,0 1,0 0,1 0,-1 0,0 0,1 1,-1-1,1 0,-1 1,1 0,-1 0,1 0,-1 0,1 0,0 0,-1 0,1 1,-1 0,0-1,1 1,-1 0,1 0,-1 0,0 0,0 1,0-1,0 1,0-1,0 1,0 0,0 0,0-1,-1 1,1 1,-1-1,0 0,1 0,-1 0,0 1,0-1,0 0,-1 1,1-1,-1 1,1-1,-1 1,0-1,0 1,0 0,0-1,0 1,-1-1,0 3,-63 282,15-145,42-132,16-44,78-117,-43 85,-23 33,1 1,1 2,2 0,0 1,3 1,0 2,1 1,2 1,0 1,2 2,68-19,-100 40,0 0,0-1,0 1,0 0,0 0,0-1,0 1,0 0,0 0,0 0,0 0,0 0,0 0,0 1,0-1,0 0,0 1,0-1,0 0,0 1,0-1,0 1,-1-1,1 1,0 0,0-1,0 1,-1 0,1-1,0 1,-1 0,1 0,-1 0,1 0,-1 0,1 0,-1 0,1 0,-1 0,0 0,0 0,0 0,1 0,-1 0,0 0,0 0,0 0,-1 0,1 0,0 0,0 0,0 0,-1 0,-15 60,15-58,-60 133,48-111,0 0,1 1,1 0,2 1,1 0,1 0,1 1,-2 28,8 17,1-61</inkml:trace>
  <inkml:trace contextRef="#ctx0" brushRef="#br0" timeOffset="619.319">1638 337,'-2'-4,"0"-1,0 1,0 0,0 0,-1 0,1 0,-1 0,0 0,0 1,-1-1,1 1,-1 0,1 0,-1 0,0 0,0 1,0 0,-1 0,1 0,-1 0,1 0,-1 1,1 0,-1 0,0 0,1 1,-1 0,0 0,0 0,1 0,-1 1,0-1,0 1,1 0,-1 1,1-1,-1 1,1 0,0 0,0 1,0-1,0 1,0 0,-1 0,-17 17,0 0,1 1,1 1,1 1,1 0,1 2,1 1,9-17,0 0,1 0,1 1,-1 0,2 0,-1 0,1 0,1 1,0-1,0 1,1 0,1 0,0 0,0 0,1 0,0 0,1 0,0 1,3-8,-1 0,1-1,0 1,0-1,0 0,0 0,1 0,-1 0,1-1,-1 1,1-1,0-1,0 1,0-1,0 0,0 0,0 0,1-1,-1 1,0-1,0-1,0 1,0-1,1 0,-1 0,0 0,0-1,0 1,-1-1,1 0,0-1,3-2,26-12,0-2,-1-1,-1-2,-1-1,-2-1,0-2,-1-1,-2-1,1-2,35-40,-62 70,1-1,0 1,-1-1,1 1,-1 0,1-1,0 1,-1 0,1-1,0 1,-1 0,1 0,0 0,-1 0,1 0,0-1,0 1,-1 1,1-1,0 0,0 0,-1 0,1 0,0 0,-1 1,1-1,0 0,-1 1,1-1,0 0,-1 1,1-1,-1 1,1-1,-1 1,1-1,-1 1,1-1,-1 1,0-1,1 1,-1 0,0-1,1 1,-1 0,0-1,0 1,1 0,-1-1,0 1,0 0,0 0,0-1,5 44,-5-41,0 31,-1-29,0 0,0 0,0 1,0-1,1 0,0 0,0 0,0 0,1 1,0-1,0 0,0 0,0 0,1 0,0-1,0 1,0 0,1-1,-1 1,1-1,0 0,1 0,-1 0,1 0,-1-1,1 1,0-1,1 0,-1 0,4 2,1-4,0 1,-1-1,1-1,0 0,0 0,0-1,0 0,-1 0,1-1,0 0,1-1,15-5</inkml:trace>
  <inkml:trace contextRef="#ctx0" brushRef="#br0" timeOffset="969.849">2540 224,'-22'1,"0"1,-1 1,1 0,1 2,-1 0,1 2,0 0,0 2,-17 9,36-18,0 1,0-1,0 1,0 0,0 0,0 0,0 0,0 0,0 0,1 0,-1 0,0 1,1-1,-1 1,1 0,-1-1,1 1,0 0,0-1,0 1,0 0,0 0,0 0,0 0,1 0,-1 0,1 1,-1-1,1 0,0 0,0 0,0 0,0 0,0 1,0-1,1 0,-1 0,1 0,0 0,-1 0,1 0,0 0,0 0,0 0,0 0,1-1,-1 1,0 0,1-1,-1 1,1-1,0 1,54 31,-51-32,1 1,-1 0,1 1,-1-1,0 1,0 0,0 0,0 1,0 0,-1-1,0 1,0 1,0-1,0 1,0 0,-1-1,0 2,0-1,-1 0,1 0,-1 1,0 0,1 5,-5-4,-1 0,1 0,-1 0,-1 0,1 0,-1-1,0 0,-1 0,0 0,0 0,0-1,0 1,-1-1,0-1,0 1,0-1,-1 0,1 0,-1-1,0 0,0 0,-1-1,6 0,-116 43,93-55,25-2</inkml:trace>
  <inkml:trace contextRef="#ctx0" brushRef="#br0" timeOffset="4753.96">3077 197,'-56'-18,"46"16,0 0,1 1,-1 1,0-1,1 1,-1 1,0 0,1 0,-1 1,1 0,-2 1,8-2,0 0,0 0,0 0,0 1,0-1,0 1,0 0,1-1,-1 1,1 1,-1-1,1 0,0 1,0-1,0 1,0-1,1 1,-1 0,0 0,1 0,0 0,0 0,0 0,0 0,1 0,-1 0,1 0,-1 1,1-1,0 0,0 0,1 1,-1-1,1 0,0 0,1 5,1 0,0 0,1 0,0-1,0 1,0-1,1 0,0-1,1 1,0-1,0 0,0 0,0 0,1-1,2 1,60 69,-65-71,-1 1,1 0,-1-1,1 1,-1 1,-1-1,1 0,-1 1,0-1,0 1,0 0,-1-1,0 1,0 0,-1 0,0 0,0 0,0 0,0 0,-1 0,0-1,0 1,-1 0,0 0,0-1,0 1,0-1,-1 0,0 0,0 0,-1 0,1 0,-1 0,0-1,0 0,-1 1,-5 0,0-1,-1 0,1 0,-1-1,0 0,0-1,0 0,0 0,0-2,0 1,-1-1,1-1,0 0,0-1,0 0,0 0,0-1,-7-4,-13-20,23 10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6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30 634,'-17'193,"16"-187,-2 6,0 0,1 0,0 0,1 0,0 0,1 0,1 0,0 0,0 0,1 0,1 0,0-1,0 1,1-1,2 3,-5-12,0 0,1-1,-1 1,0-1,1 1,-1-1,1 1,0-1,-1 0,1 0,0 0,0 0,0 0,0 0,0 0,0-1,0 1,0-1,0 1,0-1,0 0,0 0,0 0,0 0,0 0,0 0,0 0,1-1,-1 1,0-1,0 0,0 0,-1 1,1-1,1-1,65-50,-55 40,29-29,-2-1,-2-2,-2-2,-1-1,-3-2,-2-1,2-8,5-15,-2-2,-3-1,-4-1,-4-1,-1-10,-22-2,-1 88,-1 0,1 0,-1-1,0 1,1 0,-1 0,0 1,0-1,0 0,-1 0,1 0,0 1,-1-1,1 0,-1 1,1 0,-1-1,0 1,0 0,1 0,-1 0,0 0,0 0,0 0,0 0,0 1,0-1,-1 1,1 0,0-1,0 1,0 0,0 0,0 0,-1 1,1-1,0 0,0 1,-1 0,-10 5,1 1,0 0,0 1,1 0,0 1,1 0,0 1,0 0,1 1,1-1,-1 2,2-1,-1 1,2 0,0 1,-5 12,-5 9,0 0,3 1,1 1,1 0,2 0,2 1,1 0,2 1,0 30,8 15,3 0,4 0,3-1,9 21,-3-17,-4 1,-4 0,0 61,-10-125,0 0,-2 0,0 0,-2 0,0-1,-2 1,0 0,-2-1,0 0,-1 0,-2-1,0 0,-1 0,-1-1,-1-1,-9 12,20-29,0 0,0 0,0 0,-1 0,1 0,-1-1,1 1,-1 0,0-1,1 1,-1-1,0 0,0 0,0 1,0-1,0 0,0-1,-1 1,1 0,0-1,0 1,-1-1,1 0,0 1,-1-1,1 0,0-1,0 1,-1 0,1-1,0 1,0-1,-1 1,1-1,0 0,0 0,0 0,0 0,0-1,0 1,0-1,1 1,-1-1,0 1,1-1,0 0,-1 0,1 0,0 0,0 0,0 0,0 0,0 0,0 0,-3-19,1 0,1 0,1 1,1-1,1 0,0 0,2-3,21-91,-20 91</inkml:trace>
  <inkml:trace contextRef="#ctx0" brushRef="#br0" timeOffset="315.51">86 97,'-4'10,"-2"7,0 7,5-2,4-4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29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552 42,'18'-8,"1"1,-1 1,1 0,1 2,-1 0,0 1,1 1,0 1,-1 1,1 1,0 0,-1 1,13 4,-30-6,-1 0,0 0,0-1,0 1,1 1,-1-1,0 0,0 0,0 0,0 1,0-1,1 0,-1 1,0-1,0 1,0-1,0 1,0 0,0-1,0 1,0 0,-1 0,1 0,0-1,0 1,-1 0,1 0,0 0,-1 0,1 0,-1 1,0-1,1 0,-1 0,0 0,1 0,-1 0,0 1,0-1,0 0,0 0,0 0,0 0,0 1,-1-1,1 0,0 0,-1 0,1 0,-1 0,1 0,-1 0,1 0,-1 0,0 0,0 0,0 1,-16 8,0-1,0-1,-1 0,0-1,-1-1,0-1,-12 2,-11 4,-321 136,355-144,-71 36,78-38,-1 0,1 0,-1 0,1 0,0 0,-1 0,1 0,0 1,0-1,0 0,0 1,0-1,0 1,0-1,0 1,1-1,-1 1,1 0,-1-1,1 1,-1 0,1 0,0-1,0 1,0 0,0 0,0-1,0 1,1 0,-1 0,0-1,1 1,0 0,-1-1,1 1,0-1,0 1,-1-1,1 1,1-1,-1 0,0 1,0-1,0 0,1 1,7 4,1-1,-1 1,1-1,0-1,1 0,-1 0,1-1,-1-1,1 0,6 1,-16-3,241 20,-118 1,-123-20,0-1,0 1,0-1,0 1,0-1,-1 1,1 0,0-1,0 1,-1 0,1 0,-1-1,1 1,0 0,-1 0,0 0,1 0,-1 0,1 0,-1 0,0-1,0 1,0 0,1 0,-1 0,0 0,0 0,0 0,-1 0,1 0,0 0,0 0,0 0,-1 0,1 0,0 0,-1 0,1 0,-1 0,1 0,-1-1,0 1,1 0,-1 0,0-1,1 1,-1 0,0-1,0 1,0-1,-43 36,43-35,-572 335,513-287,59-48,0 0,0 0,0 0,0 0,0 0,0 0,0 0,0 0,1 0,-1 1,0-1,1 0,-1 1,1-1,-1 0,1 1,0-1,0 0,0 1,0-1,0 1,0-1,0 1,0-1,0 0,0 1,1-1,-1 0,1 1,-1-1,1 0,-1 1,1-1,0 0,0 0,0 0,-1 0,1 0,0 1,0-2,0 1,1 0,-1 0,0 0,0 0,0-1,1 1,-1-1,0 1,1 0,129 29,-66-23,1-2,0-4,30-4,12 1,-90 3,-1-1,1-1,-1 0,0-1,1-1,-1-1,0 0,-1-2,1 0,-1 0,0-2,-1 0,7-5,0-2,-3 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0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1,'-56'228,"-30"309,56-397,16-119,6-37,4-37,3 27</inkml:trace>
  <inkml:trace contextRef="#ctx0" brushRef="#br0" timeOffset="580.502">256 57,'5'0,"1"5,5 1,5 1,5-2,3-2,3-1,1 0,1-2,0 0,1-5,-1-2,-1 1,1 0,-1 3,-9 0,-8 7,-7 2</inkml:trace>
  <inkml:trace contextRef="#ctx0" brushRef="#br0" timeOffset="1238.866">30 621,'24'-4,"22"-7,9-2,-1 3,-5 1,-5 4,-7-3,-3-1,-8 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0 133,'230'28,"107"-28,-338 0,1-1,-1 1,1-1,-1 0,1 1,-1-1,1 1,-1-1,1 0,0 1,-1-1,1 0,0 1,0-1,-1 0,1 0,0 1,0-1,0 0,0 0,0 1,0-1,0 0,0 0,0 1,1-1,-1 0,0 0,0 1,1-1,-1 0,0 1,1-1,-1 0,0 1,1-1,-1 1,1-1,0 1,-1-1,1 1,-1-1,1 1,0-1,-1 1,1 0,0-1,-1 1,1 0,0 0,-1-1,1 1,0 0,0 0,-1 0,1 0,0 0,0 0,-1 0,1 0,0 0,0 1,-1-1,1 0,0 0,-1 1,2-1,-18-15,1 1,-2 0,0 2,0 0,-2 0,1 2,-6-2,-4-10,24 14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33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0 205,'77'1,"177"-13,10-45,-240 50</inkml:trace>
  <inkml:trace contextRef="#ctx0" brushRef="#br0" timeOffset="203.472">29 459,'43'4,"34"3,8-6,0-2,-11-2,-8 0,-10 1,-10-5,-12 0</inkml:trace>
  <inkml:trace contextRef="#ctx0" brushRef="#br0" timeOffset="586.646">1384 35,'-41'24,"0"1,2 2,1 2,2 2,1 1,1 1,2 2,1 1,-1 6,28-38,-1 1,1 0,0 0,1 1,-1 0,1-1,0 1,0 0,1 0,0 0,0 1,0-1,1 1,0-1,0 1,1-1,0 1,0-1,0 1,1-1,0 1,0-1,0 1,1-1,0 0,1 0,-1 0,1 0,0 0,1 0,-1-1,4 4,7 2,2-1,-1 0,1-1,1-1,0 0,0-2,0 1,1-2,0-1,0 0,0-1,0-1,1 0,-1-2,0 0,1-1,-1-1,17-3,-8 3,0-1,0-1,0-1,0-1,-1-2,0 0,0-2,-1-1,0-1,-1-1,-1-1,0-1,0-1,-2-1,0-1,-1 0,-1-2,6-9,-18 19,-1-1,0 0,-1 0,0 0,-1-1,0 1,-1-1,0 0,-1-1,-1 1,1 0,-2 0,0-1,0 1,-1 0,-1-1,0 1,0 0,-2 0,1 0,-1 1,-1-1,0 1,-1 0,0 0,-1 1,0 0,0 0,-1 1,0-1,-3 0,1 4,0 1,0 0,0 1,-1 0,0 0,0 1,0 1,0 0,0 0,-1 1,1 1,0 0,-1 0,1 1,0 0,-1 1,1 1,-8 2,-13 2</inkml:trace>
  <inkml:trace contextRef="#ctx0" brushRef="#br0" timeOffset="1900.355">1074 289,'-16'-11,"25"8,22 9,-1-1,1-1,0-2,0-1,9-2,115 9,-51 4,0-4,1-5,28-6,11 1,-133 2,22 0,-48 0,-468 0,256 28,-270-29,508 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46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30,'-7'10,"0"0,1 1,0-1,0 1,1 0,1 1,0-1,0 1,1 0,1 0,0 0,1 0,0 0,0 1,2-1,-1 0,2 0,-1 1,2-1,0 0,-2-9,0-1,0 1,0-1,0 1,1-1,-1 0,1 1,0-1,0 0,-1 0,1 0,0-1,1 1,-1 0,0-1,1 1,-1-1,0 0,1 0,-1 0,1 0,0 0,-1 0,1-1,0 0,0 1,-1-1,1 0,0 0,-1 0,1-1,0 1,0-1,-1 1,1-1,-1 0,1 0,0 0,0-1,4-1,-1 0,1-1,0 0,-1-1,0 1,0-1,0 0,-1-1,1 0,-1 1,-1-1,1-1,1-3,-2 3,-1-1,0 1,0-1,-1 1,0-1,0 0,-1 0,0 1,0-1,-1 0,0 0,0 0,-1 0,0 0,0 0,-1 0,0 0,-1 1,1-1,-2 1,1 0,-1 0,0 0,0 0,-1 1,0-1,-5-4,6 8,0 1,0-1,0 1,0 0,-1 0,1 0,-1 0,0 1,1 0,-1 0,0 0,0 1,1 0,-1 0,0 0,0 0,0 1,0-1,1 1,-1 1,0-1,-3 2,-10 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47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0 424,'52'-1,"-1"-3,0-3,0-1,11-5,59-40,-117 50,1 0,-1 0,0-1,0 1,0-1,-1 0,1 0,-1 0,0 0,0-1,0 1,-1-1,1 0,-1 0,0 0,-1 0,1 0,-1 0,0 0,0 0,-1-1,0 1,0-3,0 3,-1 1,0 0,0 0,-1-1,1 1,-1 0,0 0,0 1,0-1,-1 0,1 1,-1-1,0 1,0 0,0 0,0 0,-1 0,1 1,-1-1,1 1,-1 0,0 0,0 0,0 0,0 1,-1 0,1 0,0 0,0 0,-1 1,-3-1,-4 0,0 0,-1 1,1 0,0 1,0 1,0 0,0 0,0 1,1 1,-1 0,0 1,1 1,1 1,-1 0,1 1,1 0,0 1,0 0,1 0,0 1,0 0,1 0,0 1,1 0,1 0,-1 1,2-1,0 1,0 0,1 0,0 1,1-1,1 2,0-7,2 0,-1 0,1 0,0 0,0 0,1 0,0 0,0 0,1 0,0-1,0 1,1-1,-1 0,1 0,1 0,-1 0,1-1,0 0,0 0,0 0,1-1,0 1,0-1,0-1,3 2,7 4,1-1,0 0,0-2,0 0,1-1,0 0,0-2,0 0,10 0,-9-3,0-1,0-1,0 0,-1-2,1 0,-1-1,1 0,-2-2,1 0,-1-1,0-1,0-1,-1 0,10-9,-9 4,-5 1</inkml:trace>
  <inkml:trace contextRef="#ctx0" brushRef="#br0" timeOffset="253.31">1072 340,'-24'39,"-12"21,-6 7,5-5,9-12</inkml:trace>
  <inkml:trace contextRef="#ctx0" brushRef="#br0" timeOffset="486.215">762 256,'24'29,"23"23,2 9,-1-7,-5-8,-9-6,-6-11,-8-5,-2-6,1-2,1-4,3-4,-3-2</inkml:trace>
  <inkml:trace contextRef="#ctx0" brushRef="#br0" timeOffset="736.256">1525 1,'31'112,"21"120,-37-134,0 83,-19-158,-3-5</inkml:trace>
  <inkml:trace contextRef="#ctx0" brushRef="#br0" timeOffset="896.659">1355 340,'48'-5,"21"-1,3 0,-1 1,-8 2,-14 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45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26,'-128'-25,"123"24,0 1,0 0,0 0,1 1,-1 0,0 0,0 0,0 0,1 1,-1 0,0 0,1 0,0 0,0 1,-1-1,1 1,1 0,-1 1,0-1,1 1,0-1,0 1,0 0,-3 4,-2 12,0 0,1 0,1 1,1-1,1 1,0 1,2-1,0 17,0-16,-22 142,-5 39,-1-3,-7-5,36-193,1 0,-1-1,1 1,0 0,-1 0,1 0,0 0,0 0,1 0,-1 0,0 0,1 0,-1 0,1 0,0-1,-1 1,1 0,0 0,0-1,0 1,0 0,0-1,1 1,-1-1,0 0,1 1,-1-1,1 0,0 0,-1 0,1 0,0 0,-1 0,1 0,0-1,0 1,0-1,0 1,2-1,85 3,-69-5,126-13,-15-3,-119 18</inkml:trace>
  <inkml:trace contextRef="#ctx0" brushRef="#br0" timeOffset="772.088">803 336,'-135'309,"43"-143,180-299,97-136,-185 268,0 0,0 1,0-1,0 0,0 0,0 0,0 0,0 1,0-1,0 0,1 0,-1 1,0-1,1 0,-1 0,0 1,1-1,-1 0,1 1,-1-1,1 0,-1 1,1-1,0 1,-1-1,1 1,0-1,-1 1,1-1,0 1,0 0,-1-1,1 1,0 0,0 0,0 0,-1 0,1-1,0 1,0 0,0 0,-1 1,1-1,0 0,0 0,0 0,0 0,-1 1,1-1,0 0,0 1,-1-1,1 1,0-1,-1 1,1-1,-1 1,1-1,0 1,-1-1,1 1,-1 0,1-1,-1 1,1 0,25 132,-23-120,0-1,0 1,2-1,-1 0,2 0,-1-1,2 1,-1-1,1 0,1-1,0 0,1 0,0-1,0 0,1 0,0-1,0-1,1 1,0-2,1 0,7 4,-10-11,-1 0,0 0,1-1,-1 0,0-1,0 1,0-2,0 1,0-1,-1 0,1 0,-1-1,0 0,-1-1,1 1,-1-1,0 0,-1-1,1 0,-1 0,-1 0,1 0,-1-1,0 1,2-8,0 7,0-1,-1 0,0 0,-1-1,1 1,-2-1,1 0,-1 0,-1 0,0 0,0 0,-1-1,-1 1,0-1,0-6,-6 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0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0,'0'5,"0"-3,5-2,1-2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1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1 334,'10'-38,"7"-23,6-1,0 6,-1 12,-2 9,-2 10,3 14,-4 10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3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0,'-18'31,"5"1,2-1,1 2,2 0,0 0,3 0,1 1,1-1,2 1,1 0,2 0,1-1,5 21,-7-48,1 0,-1 0,1-1,0 1,1-1,-1 0,1 1,0-1,0 0,1-1,0 1,0 0,0-1,0 0,0 0,1 0,0-1,0 0,0 1,0-2,0 1,1-1,-1 1,1-1,0-1,-1 1,1-1,0 0,0-1,0 1,0-1,0 0,0-1,-1 1,1-1,0 0,0-1,5-1,2-4,1 0,-2 0,1-2,-1 0,0 0,-1-1,0 0,-1-1,0 0,0-1,4-8,16-15,77-113,-107 147,1 0,-1 0,0 0,1-1,-1 1,1 0,-1 0,1 0,-1 0,1 0,0 1,-1-1,1 0,0 0,0 0,0 1,-1-1,1 0,0 1,0-1,0 0,0 1,0 0,0-1,0 1,1 0,-1-1,0 1,0 0,0 0,0 0,0 0,0 0,1 0,-1 0,0 0,0 0,0 1,0-1,0 0,0 1,0-1,0 1,0-1,0 1,0 0,0-1,0 1,0 0,-1 0,1-1,0 1,0 0,-1 0,1 0,0 0,-1 0,1 0,-1 0,0 0,1 0,-1 1,17 48,-15-42,-1 0,1-1,0 1,1-1,0 1,0-1,0 0,1 0,0 0,0-1,1 1,0-1,0 0,0-1,1 1,0-1,0 0,0 0,1-1,0 0,-1 0,5 1,-2-3,0 0,0-1,0 0,0 0,0-1,-1 0,1-1,0 0,0 0,0-1,0 0,-1-1,1 0,-1 0,0-1,0 0,0 0,0-1,-1 0,0 0,0-1,0 0,-1 0,0-1,0 1,0-1,-1-1,0 1,0-1,0-2,2 0,-1 0,-1 0,1-1,-2 0,0 0,0 0,-1 0,0-1,0 1,-2-1,1 1,-2-1,0-2,0 3</inkml:trace>
  <inkml:trace contextRef="#ctx0" brushRef="#br0" timeOffset="3084.785">1381 480,'15'4,"0"-1,-1-1,2 0,-1-1,0-1,0 0,0-1,0 0,0-2,0 0,11-3,-19 3,0 1,0-1,0 0,-1-1,1 1,-1-1,0-1,0 1,0-1,-1 0,0 0,1-1,-2 1,1-1,-1 0,0-1,0 1,-1-1,0 1,0-1,0 0,-1 0,0 0,0-6,0 6,0 0,0 0,-1 0,0 0,-1 0,0 0,0 0,0 0,-1 0,0 0,0 0,-1 0,0 0,0 1,-1-1,0 0,0 1,0 0,-1 0,0 0,0 0,0 1,-1-1,0 1,0 0,0 0,-1 1,1 0,-5-3,0 2,0 1,0-1,0 2,0-1,-1 2,1-1,-1 1,0 1,0 0,0 0,0 1,1 1,-1 0,0 0,0 1,0 0,1 1,0 0,-1 1,1 0,0 0,1 1,-1 1,1 0,-1 1,0 1,0 0,1 0,0 1,0 1,1 0,1 0,-1 0,2 1,-1 0,2 1,-1-1,2 1,-1 0,2 0,-1 0,2 1,0-1,0 1,1 0,1-1,0 1,0 0,1-1,1 1,1 0,-1-1,2 0,0 0,0 0,1 0,1-1,-1 1,2-1,0-1,1 1,4-1,1-1,0 0,1-1,0-1,0 0,0 0,1-2,0 0,0-1,0 0,1-1,0-1,-1 0,1-1,0-1,-1-1,1 0,0-1,-1 0,2-2,-1 2,-1 0,1-2,-1 0,0 0,0-1,-1-1,1-1,-1 0,6-4,-2-2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2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217 650,'-74'39,"61"-34,1 1,-1 0,1 1,0 0,1 1,0 0,0 1,0 0,-2 4,11-9,1-1,-1 0,1 1,0-1,0 1,0 0,1-1,-1 1,1 0,0-1,0 1,0 0,0 0,1-1,0 1,-1-1,1 1,1 0,-1-1,0 0,1 1,0-1,0 0,0 0,0 0,0 0,0 0,1 0,0 0,-1-1,1 0,0 1,0-1,0 0,1-1,-1 1,0 0,1-1,2 1,21 20,15 36,-42-56,1-1,-1 1,1-1,-1 1,0-1,0 1,0-1,0 1,0-1,0 1,0-1,0 1,0-1,-1 1,1-1,-1 0,1 1,-1-1,1 0,-1 1,0-1,0 0,0 1,0-1,0 0,0 0,0 0,0 0,0 0,0 0,0 0,-1-1,1 1,0 0,-1-1,1 1,-1-1,1 1,-1-1,1 0,0 1,-1-1,1 0,-1 0,0 0,-81 4,56-5</inkml:trace>
  <inkml:trace contextRef="#ctx0" brushRef="#br0" timeOffset="804.52">274 1,'62'11,"0"-2,1-3,0-3,31-3,-91-1,-1 1,1-1,0 1,0 0,0 0,0 0,0 0,0 0,-1 1,1-1,0 1,0 0,0 0,-1 0,1 0,0 0,-1 1,1-1,-1 1,0-1,1 1,-1 0,0 0,0 0,0 0,-1 1,1-1,0 0,-1 1,1-1,-1 1,0 0,0-1,0 1,0 0,0 0,-1-1,1 2,-16 137,6-94,-11 66,3-24,3 1,5 0,3 5,8 286,-2-377,1-2,-1 0,1 0,-1 0,1-1,-1 1,0 0,0 1,0-1,0 0,0 0,0 0,0 0,-1 0,1-1,-1 1,1 0,-1 0,0 0,0 0,0 0,0-1,0 1,0 0,-1-1,1 1,0-1,-1 1,1-1,-1 0,0 0,1 0,-1 0,0 0,0 0,1 0,-1 0,0-1,0 1,0-1,0 1,0-1,0 0,-213-14,190 14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1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22,'-12'7,"1"0,0 1,0 0,1 1,0 0,0 1,1 0,0 0,1 1,0 0,1 0,0 1,1 0,0 0,1 0,0 1,1 0,0 0,1 0,1 1,-1 12,3-22,1 0,0 0,0-1,0 1,0-1,1 1,-1-1,1 0,0 1,0-1,0 0,1 0,-1 0,1-1,-1 1,1 0,0-1,0 0,0 0,0 0,0 0,1 0,-1 0,1-1,-1 0,1 0,-1 0,1 0,1 0,110-3,-102 0,0-1,0-1,0 0,0-1,0 0,-1-1,0-1,0 1,-1-2,2-1,5-7</inkml:trace>
  <inkml:trace contextRef="#ctx0" brushRef="#br0" timeOffset="396.383">416 191,'20'4,"-1"0,1-1,0-1,0-1,0-1,0-1,0-1,0 0,-1-1,1-2,-1 0,1-1,-2 0,1-2,-1 0,0-1,-1-1,0-1,0 0,1-3,-16 13,-1-1,1 0,0 0,-1 0,1 0,-1 0,1 0,-1 0,0-1,0 1,0 0,0-1,0 1,-1-1,1 1,-1-1,1 1,-1-1,0 1,0-1,0 0,-1 1,1-1,0 1,-1-1,0 1,1-1,-1 1,0 0,0-1,-1 1,1 0,0 0,-1 0,1 0,-1 0,0 0,0 0,0 0,0 1,0-1,0 1,0 0,0-1,0 1,-1 0,1 0,-1 0,1 1,0-1,-1 0,1 1,-1 0,-9-1,1 2,-1-1,1 2,0-1,-1 2,1-1,0 1,0 1,1 0,-1 1,1 0,0 0,0 1,1 1,-1-1,1 1,1 1,0 0,0 0,0 1,1 0,0 0,1 0,0 1,0 0,1 0,1 1,-1 0,0 6,3-13,0 1,1-1,-1 0,1 1,0-1,1 1,-1-1,1 1,0-1,0 1,0-1,1 1,-1-1,1 1,0-1,0 1,1-1,-1 0,1 0,0 0,0 0,1 0,-1 0,1 0,0-1,0 1,0-1,0 0,1 0,-1 0,1 0,0-1,-1 1,1-1,1 0,-1 0,0-1,2 1,6 2,1-1,-1 0,1-1,0 0,0-1,0-1,0 0,1 0,-1-2,-1 0,1 0,0-1,0 0,-1-1,0-1,0 0,0-1,0 0,6-5,6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9:51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47 214,'57'-1,"-1"-2,1-2,-1-3,46-13,-94 19,-1 0,1 0,-1-1,1 0,-1-1,0 0,0 0,0 0,-1-1,1 0,-1 0,0 0,-1-1,0 0,1 0,-2-1,1 1,-1-1,0 0,0 0,-1-1,0 1,0-1,0-2,7-33,-29 118,-2 76,-7-1,-7-1,-20 45,41-155,-2 0,-1-2,-3 0,0 0,-2-2,-2-1,-1-1,-24 23,40-45,6-6,-1 0,1 0,-1 0,0 0,0 0,0-1,-1 0,0 0,1 0,-1-1,-1 1,1-1,0 0,-1-1,0 1,1-1,-1 0,0-1,0 1,0-1,0 0,0-1,-1 0,-1 0,6-2,-1-1,1 0,0 0,0 0,1 0,-1-1,1 1,-1 0,1-1,0 1,0-1,1 1,-1-1,1 1,0-1,-1 1,2-1,-1 0,0 1,1-1,-1 1,1-1,0 1,0 0,1-1,-1 1,1 0,0 0,-1-1,1 1,1 1,-1-1,1-1,21-33,1 0,1 2,2 2,2 0,0 2,2 1,2 2,1 1,3-1,166-90,-176 107,-3 4</inkml:trace>
  <inkml:trace contextRef="#ctx0" brushRef="#br0" timeOffset="314.735">950 439,'-14'9,"-1"0,1 1,1 0,0 2,0-1,1 2,1-1,0 2,0-1,2 1,0 1,0 0,1 0,-3 10,10-23,0 1,0-1,1 1,-1-1,1 0,-1 1,1-1,-1 1,1 0,0-1,0 1,1-1,-1 1,0-1,1 1,0-1,-1 1,1-1,0 0,0 1,0-1,1 0,-1 0,1 0,-1 0,1 0,-1 0,1 0,0 0,0-1,0 1,0-1,0 1,1-1,-1 0,0 0,0 0,5 1,-1 0,1 0,-1-1,1 0,-1-1,1 1,0-1,-1 0,1-1,0 0,-1 0,1 0,4-2,-2 0,-1 1,1-1,-1-1,0 1,0-2,0 1,-1-1,1 0,-1 0,0-1,-1 0,1 0,-1-1,-1 0,1 0,-1 0,0-1,-1 0,1 1,-2-2,1 1,-1 0,0-1,-1 1,0-1,-1 0,1 0,-2 0,1 0,-1 0,-1-3,-4-7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2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7 253,'27'-7,"-1"-2,0-1,0 0,-1-2,0-1,-1-1,8-7,-28 19,-1 0,0 0,0 0,0 0,0 0,-1-1,1 1,0-1,-1 1,0-1,0 0,0 0,0-1,0 1,-1 0,1 0,-1-1,0 1,0-1,0 1,0-1,-1 0,1 1,-1-1,0 1,0-1,0 0,-1 1,1-1,-1 0,0 1,0-1,0 1,-1 0,1-1,-1 1,0 0,0 0,0 0,0 0,0 0,-1 0,1 1,-1-1,0 1,1 0,-1-1,0 1,-1 1,1-1,0 0,0 1,-1-1,-1 1,-1 1,-1-1,1 2,-1-1,1 1,-1 0,1 0,-1 1,1 0,0 0,0 0,0 1,0 0,0 0,1 1,0-1,-1 1,1 0,0 1,1-1,-1 1,1 0,0 0,0 0,0 1,-4 6,0 0,1 0,1 0,0 1,0 0,1 0,1 1,0-1,1 1,-1 11,3-19,0 0,0 0,0 0,1 0,0-1,0 1,0 0,1 0,0 0,0 0,1-1,0 1,0 0,0-1,0 0,1 1,0-1,0 0,0 0,1-1,-1 1,1-1,3 3,4-1,-1 0,1-1,0 0,1-1,-1 0,1-1,0 0,0-1,0 0,0-1,0 0,0-1,0 0,0-1,0-1,0 0,6-2,7-3</inkml:trace>
  <inkml:trace contextRef="#ctx0" brushRef="#br0" timeOffset="383.645">430 365,'17'-10,"-1"-1,0-1,-1-1,0 0,-1-1,12-14,3-2,13-11,-30 71,-11-22,-1-1,1 1,0-1,0 1,1-1,0 1,1-1,0 0,0 0,0 0,1 0,0 0,0-1,0 0,1 0,0 0,1 0,-1-1,1 0,0 0,0-1,0 1,1-1,0-1,-1 1,1-1,1 0,-1-1,0 1,1-2,3 2,0-1,1 0,-1-1,1-1,-1 0,0 0,1-1,-1-1,0 0,1 0,-1-1,0 0,-1-1,1-1,-1 1,1-2,-2 1,1-1,-1-1,1 0,-2 0,1-1,-1 0,0 0,-1-1,0 0,0 0,-1-1,0 0,1-4,0-13,-2 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1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0,'7'19,"0"1,-2-1,-1 1,0 0,-1-1,-2 2,0-1,-1 0,-1 14,0-7,-31 239,-75 183,90-361,18-69</inkml:trace>
  <inkml:trace contextRef="#ctx0" brushRef="#br0" timeOffset="296.08">1 678,'38'-15,"33"-8,12-7,3 3,-9 1,-7 4,-12 2,-10 4,-9 5,-11-1,-5 2,-2 3,-5-3,1 1,-4-3,-3 0</inkml:trace>
  <inkml:trace contextRef="#ctx0" brushRef="#br0" timeOffset="713.021">735 170,'-37'358,"31"-313,-9 181,14-221,1 0,0-1,0 1,1 0,-1 0,1-1,0 1,0 0,0-1,1 1,0-1,-1 1,2-1,-1 0,0 0,1 0,0 0,0-1,0 1,0-1,1 1,-1-1,1 0,0 0,0-1,0 1,0-1,0 0,1 0,-1 0,1-1,-1 1,1-1,-1 0,1-1,0 1,0-1,2 0,6-3,0-1,0-1,0 0,-1-1,0 0,-1-1,1 0,-1 0,0-2,-1 1,4-5,72-48,-85 60,1-1,0 1,0 0,-1-1,1 1,0 0,0 0,0 1,0-1,1 0,-1 1,0-1,0 1,0-1,0 1,1 0,-1 0,0 0,0 1,0-1,0 0,1 1,-1-1,0 1,0 0,0 0,0 0,0 0,0 0,0 0,-1 0,1 0,0 1,-1-1,1 1,0 0,-1-1,0 1,1 0,-1 0,0 0,0 0,0 0,0 0,-1 0,1 0,-1 0,1 0,-1 0,1 2,5 135,19-108,-8-24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5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1,'-120'277,"3"70,115-345,1 0,0 0,0 0,0 1,0-1,1 0,-1 0,1 1,-1-1,1 0,0 0,-1 1,1-1,1 0,-1 1,0-1,0 0,1 1,-1-1,1 0,0 0,0 0,0 1,0-1,0 0,0 0,1 0,-1-1,0 1,1 0,0 0,-1-1,1 1,0-1,0 0,0 1,0-1,0 0,0 0,0 0,0 0,0-1,1 1,-1 0,2-1,15 1,-1 0,1-1,0-2,0 0,0 0,-1-2,0-1,1 0,4-3,54-12,168-22,-139 38,-88-2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5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0 212,'87'1,"217"-13,-72-18,-230 29,-1 1,1-1,0 1,0-1,0 0,-1 1,1-1,0 0,-1 0,1 0,-1 0,1-1,-1 1,0 0,1-1,-1 1,0-1,0 1,0-1,0 1,0-1,0 0,-1 1,1-1,-1 0,1 0,-1 0,1 0,-1 1,0-1,0 0,0 0,0 0,0 0,0 0,-1 0,1 1,-1-1,1 0,-1 0,0 0,1 1,-1-1,0 0,0 1,0-1,0 1,-1-1,1 1,0 0,-1-1,1 1,-1 0,0-1,-58-74,59 61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6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0,'0'29,"5"14,1 5,0-2,-6-7,-3-12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6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6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1,'-94'136,"91"-134,1 0,0 0,0 1,0-1,0 1,0-1,1 1,-1 0,1 0,0-1,0 1,0 0,0 0,0 1,1-1,-1 0,1 0,0 0,0 0,0 0,0 0,0 1,1-1,0 0,-1 0,1 0,0 0,0 0,1-1,-1 1,1 0,-1 0,1-1,0 1,0-1,0 0,0 1,2 0,50 81,-52-82,-1 0,0 1,0-1,0 1,0-1,-1 1,1-1,-1 1,1-1,-1 1,0 0,0-1,0 1,0 0,-1-1,1 1,-1-1,0 1,1-1,-1 1,0-1,0 1,-1-1,1 0,0 0,-1 1,0-1,1 0,-1 0,0-1,0 1,0 0,0-1,0 1,0-1,-1 1,-8 2,1-1,-1 0,0-1,1 0,-1-1,0 0,0 0,0-1,0-1,0 0,0 0,0-1,1-1,-1 0,-6-2,-2-2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3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28,'0'1064,"0"-1052</inkml:trace>
  <inkml:trace contextRef="#ctx0" brushRef="#br0" timeOffset="268.384">0 649,'48'0,"45"-10,16-2,-1-5,-10 1,-11-2,-16-3,-10 3,-11-1,-9 3,-7 0,-4 2,-2-2,-7-2,-1 2,-5 3</inkml:trace>
  <inkml:trace contextRef="#ctx0" brushRef="#br0" timeOffset="685.019">1185 0,'0'2,"-20"239,11 0,11 23,-1-234,2 0,0-1,3 1,0-1,2 0,1-1,1 0,6 11,-14-36,-1 0,0 0,1 0,0 0,0 0,0-1,0 1,0 0,1-1,-1 0,1 0,-1 1,1-2,0 1,0 0,0 0,0-1,0 0,0 0,0 0,1 0,-1 0,0 0,1-1,-1 0,0 1,1-1,-1 0,0-1,1 1,-1-1,0 1,1-1,-1 0,0 0,0-1,0 1,0-1,0 1,0-1,0 0,-1 0,1 0,0-1,-1 1,0 0,0-1,1 0,111-155,-101 140,2 0,0 2,1-1,0 2,1 0,1 1,1 1,0 1,19-9,-37 20,0 1,0-1,0 1,1-1,-1 1,0 0,0 0,0-1,0 1,0 0,1 0,-1 0,0 0,0 1,0-1,0 0,1 0,-1 1,0-1,0 1,0-1,0 1,0-1,0 1,0-1,0 1,0 0,0 0,-1 0,1-1,0 1,0 0,-1 0,1 0,0 0,-1 0,1 0,-1 0,0 0,1 1,-1-1,0 0,1 0,-1 0,0 1,4 59,-4-53,-2 23,1-23,0-1,0 1,0 0,1-1,1 1,-1 0,1-1,0 1,1-1,0 1,0-1,1 0,0 0,0 0,3 5,29 3,-15-17</inkml:trace>
  <inkml:trace contextRef="#ctx0" brushRef="#br0" timeOffset="1312.026">2258 649,'-12'9,"-21"14,1 1,1 2,1 1,1 1,2 1,1 2,0 3,3 24,22-56,1-1,0 0,0 0,0 1,-1-1,1 0,1 1,-1-1,0 0,0 0,0 1,1-1,-1 0,0 0,1 1,-1-1,1 0,0 0,-1 0,1 0,0 0,0 0,0 0,-1 0,1 0,0 0,0 0,0 0,1-1,-1 1,0 0,0-1,0 1,0-1,1 0,-1 1,0-1,0 0,1 1,-1-1,0 0,1 0,0 0,11-2,1 0,-1-1,0-1,0 0,0 0,-1-1,0-1,0 0,0-1,6-4,5-3,192-133,-214 146,0 0,-1 0,1 0,0 0,0 0,0 0,0 0,0 1,0-1,0 0,0 1,0-1,0 1,0-1,0 1,0-1,0 1,1 0,-1 0,0-1,0 1,0 0,1 0,-1 0,0 0,0 1,0-1,1 0,-1 0,0 1,0-1,0 1,0-1,0 1,0-1,0 1,0 0,0-1,0 1,0 0,0 0,0 0,0 0,-1 0,1 0,0 0,-1 0,1 0,-1 0,1 1,13 56,-13-50,-1-1,1 1,1 0,-1 0,1 0,1-1,-1 1,1-1,1 1,-1-1,1 0,1-1,-1 1,1-1,0 1,1-2,-1 1,1 0,0-1,1 0,-1-1,1 1,7 2,-4-3,1-1,0 0,0-1,0 0,0 0,1-1,-1-1,0 0,1-1,-1 0,0 0,0-1,0-1,0 0,0-1,-1 1,1-2,-1 0,0 0,7-6,11-6,0-1,-1-1,0-2,-2-1,-1-1,0-1,-2-1,-1-1,-1 0,-1-2,-2 0,0-1,-2-1,-2-1,8-24,-5 5,-1-1,-4 0,-1-1,-3 0,-2 0,-1-50,-30 13,25 87,1 0,-1 0,0 0,-1 1,1-1,0 0,0 0,-1 0,1 1,-1-1,0 1,1-1,-1 1,0 0,0 0,0 0,0 0,0 0,0 0,0 0,0 1,0-1,0 1,0-1,-1 1,1 0,0 0,0 0,0 0,-1 0,1 0,0 1,0-1,0 1,0 0,0-1,0 1,0 0,-1 1,-5 6,0 0,0 0,1 1,1 0,0 0,0 0,0 1,1 0,1 0,0 1,0-1,1 1,0 0,1 0,0 0,1 4,-1-8,-5 56,4 1,1-1,4 1,3-1,2 0,3-1,2 1,4-2,2 0,10 18,-28-78,55 142,-59-136,-10-22,4 2</inkml:trace>
  <inkml:trace contextRef="#ctx0" brushRef="#br0" timeOffset="1548.04">2597 367,'43'5,"33"1,14 0,6-6,-4-3,-8-1,-9 1,-7 0,-6 1,-4 0,-1 2,-7-1,-7 1,-5 0,-5 1,-8-1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7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1,'-23'7,"1"2,0 0,0 2,1 1,1 0,0 1,0 1,1 1,1 1,1 1,-9 10,23-23,-1 0,1 0,0 0,0 1,1-1,-1 1,1 0,0 0,0-1,1 2,-1-1,1 0,0 0,0 0,1 0,0 1,0-1,0 0,0 0,1 0,0 1,0-1,1 0,-1 0,1 0,0 0,0-1,1 1,-1 0,1-1,0 0,0 1,1-1,-1-1,1 1,0 0,0-1,0 0,3 2,7 3,0-1,1 0,-1-1,1 0,1-1,-1-1,1-1,0 0,0-1,0-1,0 0,0-1,13-2,-5 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08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137 700,'-15'15,"1"1,1 1,0 0,1 0,1 2,1-1,0 1,1 1,1-1,1 2,1-1,-1 12,6-30,1 1,0 0,0-1,0 1,0 0,1-1,-1 1,1 0,-1-1,1 1,0-1,0 1,0-1,0 0,1 1,-1-1,1 0,-1 0,1 0,0 0,-1 0,1 0,0-1,1 1,-1 0,0-1,0 0,1 1,-1-1,0 0,1 0,-1-1,1 1,0 0,-1-1,1 1,0-1,4 1,0-1,0 0,0 0,0-1,0 1,0-2,0 1,0-1,0 0,0 0,0-1,-1 0,3-1,4-4,0-1,0-1,-1 0,0 0,0-1,-1-1,-1 0,0-1,5-8,-11 15,-1 1,1-1,-1 0,0 0,0 0,-1 0,0 0,0 0,-1-1,1 1,-2-1,1 0,0 1,-1-1,-1 1,1-1,-1 0,0 1,0-1,-1 1,0 0,0-1,0 1,-1 0,1 3,0 0,0 0,-1 1,1-1,-1 1,1-1,-1 1,0 0,0 0,0 0,0 1,0-1,0 1,0 0,0 0,-1 0,1 0,0 0,-1 1,1-1,-1 1,1 0,0 0,-1 0,1 1,-1-1,1 1,-1 0,1 0,0 0,0 0,0 0,-1 1,1-1,0 1,1 0,-1 0,-1 1,-16 12</inkml:trace>
  <inkml:trace contextRef="#ctx0" brushRef="#br0" timeOffset="399.158">504 954,'5'-21,"2"1,0 0,1 0,0 0,2 1,0 1,7-9,-16 26,0-1,-1 1,1 0,0 0,0 0,0 0,-1 0,1 0,0 0,1 0,-1 0,0 0,0 1,0-1,0 0,1 1,-1-1,0 1,1-1,-1 1,0 0,1-1,-1 1,0 0,1 0,-1 0,1 0,-1 0,0 0,1 1,-1-1,0 0,1 1,-1-1,0 1,1-1,-1 1,0 0,0-1,0 1,0 0,0 0,0 0,0 0,0 0,0 0,0 0,0 0,0 0,-1 0,1 1,0-1,-1 0,1 1,-1-1,0 0,1 1,-1-1,0 2,2 2,0 0,0 0,0 0,0 0,1 0,0 0,0 0,0-1,1 0,0 1,-1-1,1-1,1 1,-1-1,0 1,1-1,0 0,0-1,0 1,0-1,0 0,0 0,1-1,-1 1,0-1,1-1,-1 1,1-1,-1 0,1 0,0 0,-1-1,1 0,-1 0,0 0,1-1,-1 1,0-1,0-1,1 0,2-5,0 0,-1-1,0 1,-1-2,0 1,-1-1,1 0,-2 0,0 0,0-1,0 1,-2-1,1 0,-1-1,2-14</inkml:trace>
  <inkml:trace contextRef="#ctx0" brushRef="#br0" timeOffset="767.899">1464 530,'-12'5,"3"-2,-1-1,1 2,0-1,1 1,-1 0,0 1,1 0,0 0,0 1,1 0,0 0,0 1,0 0,1 0,0 1,0 0,0 0,1 0,1 0,-2 5,6-9,0 1,0-1,1 1,0-1,-1 0,2 1,-1-1,0 0,1 0,0 0,0 0,0 0,1 0,-1 0,1-1,0 1,0-1,0 0,3 3,-3-4,-1 0,1 1,-1-1,1 1,-1-1,0 1,0 0,0 0,0 0,0 0,-1 1,1-1,-1 0,0 1,0-1,0 1,-1-1,1 1,-1-1,0 1,0 0,0-1,0 1,0-1,-1 1,0-1,0 1,0 0,-5 3,1 1,-1-2,-1 1,1-1,-1 0,0 0,0-1,-1 0,0 0,0-1,0 0,0 0,-1-1,1 0,-1 0,0-1,0 0,0-1,0 0,0 0,0-1,-1 0,-15 1</inkml:trace>
  <inkml:trace contextRef="#ctx0" brushRef="#br0" timeOffset="1433.135">1492 841,'35'-9,"-1"-1,-1-2,1-1,-2-1,0-2,-1-1,7-7,-32 20,-1-1,0 0,0 0,0 0,-1-1,0 1,0-1,0 0,-1 0,1-1,-2 1,1-1,-1 1,0-1,0 0,0 0,-1-5,0 9,-1 0,0-1,0 1,0 0,0 0,0 0,-1 0,1 0,-1 0,0 0,0 0,0 0,-1 0,1 0,-1 0,1 1,-1-1,0 1,0-1,0 1,0 0,0-1,-1 1,1 0,-1 0,1 1,-1-1,0 1,0-1,0 1,0 0,0 0,0 0,0 0,0 1,0-1,0 1,0 0,-2 0,-4 1,-1 0,1 1,0 0,0 1,0 0,0 0,0 1,0 0,1 1,0 0,0 0,0 0,1 1,0 1,0-1,0 1,1 0,0 0,0 1,1 0,0 0,0 0,1 1,0 0,1-1,-1 1,0 9,2-12,0-1,1 1,0-1,1 1,-1-1,1 1,0 0,0-1,1 1,-1 0,1-1,1 1,-1-1,1 1,0-1,0 0,0 0,1 0,0 0,0 0,0 0,1-1,-1 0,1 1,0-1,0-1,1 1,-1-1,1 1,0-1,0-1,0 1,0-1,0 1,0-2,1 1,-1 0,4-1,16 1,0-1,0-1,0-1,0-1,0-2,-1 0,1-2,-1 0,0-2,-1-1,0 0,0-2,-1-1,0 0,-1-2,-1 0,0-2,-1 0,-1-1,0-1,9-12,-17 20,-1 0,0 0,-1-1,0 0,-1 0,0-1,-1 0,0 0,-1-1,0 1,-1-1,1-9,-4 20,-1 0,0 0,1 0,-1 0,0 0,0 1,0-1,0 0,-1 0,1 0,0 0,-1 0,0 0,1 0,-1 0,0 1,0-1,0 0,0 1,0-1,0 1,0-1,-1 1,1-1,-1 1,1 0,-1 0,1-1,-1 1,0 0,1 1,-1-1,0 0,0 0,0 1,0-1,0 1,0 0,1-1,-1 1,0 0,0 0,-2 0,-1 1,0-1,0 1,0-1,0 2,0-1,1 0,-1 1,0 0,0 0,1 0,0 1,-1 0,1-1,0 2,0-1,-3 4,5-6,0 1,0 0,1 0,-1 0,0 0,1 0,0 0,-1 0,1 1,0-1,0 1,0-1,0 1,1-1,-1 1,1-1,-1 1,1-1,0 1,0 0,0-1,0 1,1-1,-1 1,1-1,0 1,-1-1,1 1,0-1,0 1,1-1,-1 0,0 0,1 0,-1 1,1-1,0-1,0 1,0 0,0 0,0-1,0 1,0-1,0 0,1 1,-1-1,1 0,0 0,46 16,-37-14,1 1,-1 0,0 1,0 0,-1 1,1 0,-1 1,-1 1,1-1,-1 2,-5-1,-1 0,0 0,-1 0,0 0,-1 1,1 0,-1-1,-1 1,0 0,0 0,-1 0,0-1,0 1,-1 0,-1 0,1 0,-1-1,0 1,-1-1,0 1,-1-1,0 7,-2 10</inkml:trace>
  <inkml:trace contextRef="#ctx0" brushRef="#br0" timeOffset="1767.851">2564 474,'0'37,"-2"15,3-1,2 1,2-1,3 0,8 28,24 0,-39-77,0 0,1-1,-1 1,1-1,-1 1,1-1,0 1,0-1,-1 0,1 0,0 0,0 0,0 0,0 0,0-1,0 1,0-1,0 1,1-1,-1 0,0 0,0 0,0 0,0 0,0 0,1 0,-1-1,0 1,0-1,0 0,0 0,0 1,0-1,0-1,-1 1,1 0,0 0,0-1,0 1,9-12,1-1,-2 0,0-1,0 0,-2 0,0-1,0 0,-2 0,0-1,0-3,-3 13,92-193,-85 186</inkml:trace>
  <inkml:trace contextRef="#ctx0" brushRef="#br0" timeOffset="2619.115">3129 671,'8'-7,"-1"-1,1 0,-2 0,1 0,-1-1,-1 0,0 0,0-1,0 0,-1 0,-1 0,0 0,0 0,-1 0,0-1,-1-3,0 13,-1 0,0-1,0 1,0 0,0-1,0 1,0 0,0-1,0 1,0 0,0-1,-1 1,1 0,-1-1,1 1,-1 0,1 0,-1 0,0 0,0-1,1 1,-1 0,0 0,0 0,0 0,0 1,0-1,0 0,0 0,-1 1,1-1,0 0,0 1,0-1,-1 1,1 0,0-1,-1 1,1 0,0 0,-1 0,1 0,0 0,-1 0,1 0,0 0,-1 1,1-1,0 0,-1 1,1-1,-61 38,54-32,1 2,0-1,0 1,0 0,1 0,0 0,0 1,1 0,1 1,-1-1,1 1,1-1,0 1,0 0,1 1,0-1,1 0,0 0,1 1,0-1,1 1,0-1,0 0,1 0,0 1,1-1,0-1,1 1,0 0,4 6,-3-10,1 0,0 0,0-1,0 0,1 0,-1-1,1 0,0 0,1 0,-1-1,1 0,-1-1,1 1,0-1,0-1,0 0,0 0,0 0,0-1,0 0,0-1,0 0,0 0,0-1,5-1,4-1,0-1,0-1,-1-1,1 0,-2-1,1-1,-1 0,0-1,-1-1,0 0,-1-1,3-4,116-110,-57 40,-76 86,0 0,1 0,-1 0,0 0,1 0,-1-1,1 1,-1 0,0 0,1-1,-1 1,1 0,-1-1,0 1,1 0,-1-1,1 1,-1-1,1 1,0-1,-1 1,1-1,-1 1,1-1,0 1,0-1,-1 0,1 1,0-1,0 1,0-1,-1 0,1 1,0-1,0 0,0 1,0-1,0 0,0 1,0-1,1 1,-1-1,0 0,0 1,0-1,1 0,-1 1,1-1,-16 10,2 0,-1 1,1 0,1 1,0 0,1 1,0 1,0 0,2 0,-1 1,2 0,0 1,-5 12,11-22,1-1,0 1,0-1,1 1,-1-1,1 1,0-1,0 1,0-1,1 1,-1-1,1 1,0-1,1 1,-1-1,1 0,0 1,0-1,0 0,0 0,1-1,0 1,0 0,0-1,0 0,0 0,1 0,-1 0,1 0,0-1,0 1,0-1,0 0,0 0,0 0,0-1,1 0,-1 0,1 0,-1 0,1-1,2 1,7-2,1-1,-1 0,0-1,0-1,0 0,0-1,0 0,-1-1,0-1,0 0,-1 0,0-1,0-1,-1 0,6-2,13-13,0 0,-2-2,-1-1,15-19,-29 32,20-21,-1-1,-2-2,-2-1,-1-2,-3 0,-1-1,-2-2,9-25,-28 63,1 1,-1-1,0 0,0 0,0 0,-1 0,0 0,0 0,-1 0,1 0,-1 0,-1-1,1 1,-1 0,0 0,-1 0,1 0,-1 0,0 0,-1 1,1-1,-1 1,0-1,-1 1,1 0,-1 0,0 0,0 1,-1 0,1-1,-1 1,0 1,0-1,0 1,-1 0,-4-2,4 3,0 1,0 0,0 0,-1 1,1 0,0 0,0 0,-1 1,1 0,0 0,0 1,0 0,0 0,1 0,-1 0,0 1,1 0,0 0,-1 1,1 0,0-1,1 2,-1-1,1 0,0 1,-4 4,0 0,0 0,1 1,0 0,1 1,0-1,1 1,0 0,1 0,0 1,0-1,0 8,2 2,1 0,1 0,0 0,2-1,0 1,2 0,0-1,1 0,1 0,1 0,1-1,4 7,11 19,1-1,3-1,2-2,19 21,242 238,-277-283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23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0 338,'6'4,"0"-1,0 0,0 0,0-1,1 0,-1 0,1 0,-1-1,1 0,0 0,-1-1,1 0,0 0,6 1,179-12,-70-2,141-14,-183 46,-78-15,-5-2</inkml:trace>
  <inkml:trace contextRef="#ctx0" brushRef="#br0" timeOffset="381.122">84 564,'39'10,"0"-3,1-1,-1-2,1-2,0-1,9-3,119-25,-111 27,-47 2,0-1,1-1,-1 0,0 0,0-1,1 0,-1-1,0 0,0-1,0 0,-1 0,1-1,5-3,-2-4</inkml:trace>
  <inkml:trace contextRef="#ctx0" brushRef="#br0" timeOffset="1168.586">451 0,'32'33,"353"171,-293-130,-90-71,0-1,0 1,0 0,0 0,-1 0,1 0,-1 0,0 0,0 1,0-1,0 0,-1 1,1-1,-1 1,0-1,0 0,0 1,0-1,-1 1,1-1,-1 0,0 1,0-1,0 0,-1 0,1 0,-1 0,1 0,-1 0,0 0,0 0,-3 2,-141 137,109-101,-2-2,-2-2,-1-1,-46 30,-49 21,119-81,27-13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37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0,'10'63,"-6"-49,0 0,-2-1,0 1,0 1,-2-1,1 0,-2 0,0 3,-24 131,-2 22,2-27,25-141,0 1,1-1,-1 0,0 1,1-1,0 0,-1 1,1-1,0 0,0 0,0 0,1 0,-1 0,0 0,1 0,-1 0,1 0,0-1,0 1,-1-1,1 1,0-1,0 0,0 0,1 0,-1 0,0 0,0 0,0 0,1-1,-1 1,1-1,1 1,88 1,-72-3,350-2,-346 3</inkml:trace>
  <inkml:trace contextRef="#ctx0" brushRef="#br0" timeOffset="483.594">985 536,'0'5,"0"6,0 6,0 6,0 2,0 3,0 1,0 1,-5-1,-1 1,0-11,1-8</inkml:trace>
  <inkml:trace contextRef="#ctx0" brushRef="#br0" timeOffset="914.951">787 536,'5'0,"6"0,7 0,4 0,3 0,3 0,1 0,1 0,-1 0,0 0,0 0,0 0,-1 0,-4 5,-2 1,0 1,1-2,-3-2</inkml:trace>
  <inkml:trace contextRef="#ctx0" brushRef="#br0" timeOffset="1300.22">787 819,'29'0,"14"0,5 0,-1 0,-4 0,-5 0,-3 0,-3 0,-3 0,0 0,-2 0,1 0,-6-5,-5-1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3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15 189,'-14'0,"22"0,24 0,498 0,-322 26,-207-26,0 1,0-1,0 1,0-1,0 0,0 0,0 0,0 0,0 0,1 0,-1 0,0 0,0 0,0 0,0 0,0-1,0 1,0 0,0-1,0 1,0-1,0 1,0-1,0 1,-1-1,1 0,0 0,0 1,0-1,-1 0,1 0,-1 0,1 0,0 0,-1 0,1 1,-1-1,0 0,1-1,-1 1,0 0,0 0,0 0,0 0,1 0,-1 0,-1 0,1 0,0 0,0 0,0 0,-1 0,1-1,-141-115,91 61,49 46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40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0,'14'0,"15"0,2 5,0 1,1 0,-1-1,-1-2,-1 0,0-2,-1-1,0 0,0 0,0 0,0-1,1 1,-1 0,0 0,-4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4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1,'34'0,"30"0,9 0,-3 0,-9 0,-9 0,-10 0,-11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41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1,'1'43,"-2"0,-2 0,-2 0,-5 15,-2-20,-1-2,-2 1,-1-2,-2 0,-1-1,-17 21,-63 124,91-162,4-9,0-1,0 1,1 0,0 0,0 0,1 1,0-1,0 0,1 1,0-1,1 1,0 0,0-1,1 1,0-1,1 5,0-10,1 0,0-1,0 1,-1-1,1 1,1-1,-1 0,0 0,0-1,1 1,-1-1,1 1,0-1,-1 0,1-1,0 1,-1 0,1-1,0 0,0 0,0 0,-1 0,1-1,0 0,0 0,-1 0,1 0,-1 0,1 0,-1-1,2-1,18-2,152-34,162 39,-279-17,-52 12</inkml:trace>
  <inkml:trace contextRef="#ctx0" brushRef="#br0" timeOffset="396.153">905 762,'0'5,"0"11,0 7,0 6,0 1,-5-3,-2-2,1-1,1 1,2 1,0 1,-2-5,-2-5</inkml:trace>
  <inkml:trace contextRef="#ctx0" brushRef="#br0" timeOffset="819.951">933 790,'19'0,"21"0,8 0,1 0,-3 0,-5 0,-9 5,-10 1</inkml:trace>
  <inkml:trace contextRef="#ctx0" brushRef="#br0" timeOffset="1116.363">961 932,'15'0,"8"0,7 0,2 0,0 0,0 0,-5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44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0 120,'419'1,"-191"26,-120-9,-108-18,0 0,-1 0,1-1,0 1,0 0,0 0,-1 0,1-1,0 1,0 0,0 0,0-1,0 1,0 0,-1 0,1-1,0 1,0 0,0 0,0-1,0 1,0 0,0-1,0 1,0 0,0 0,0-1,0 1,0 0,0 0,1-1,-1 1,0 0,0 0,0-1,0 1,0 0,1 0,-1-1,0 1,0 0,0 0,1 0,-1 0,0-1,0 1,0 0,1 0,-1 0,0 0,0 0,1 0,-1 0,0-1,1 1,-1 0,0 0,0 0,1 0,-24-22,21 20,-104-100,97 88,5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5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103 698,'-7'32,"1"0,2 1,1 0,2-1,1 1,2 0,1 0,7 30,-10-57,1 0,0 0,0 0,0 0,1 0,0 0,0-1,1 1,0 0,0-1,0 0,0 0,1 0,0 0,0-1,0 1,0-1,1 0,0 0,0-1,0 1,0-1,1 0,-1 0,1-1,-1 0,1 0,0 0,0-1,0 0,0 0,0 0,0-1,0 0,1 0,-1 0,3-1,15-7,0-1,0-1,-1-1,0 0,-1-2,0-1,-1-1,0 0,-2-2,0 0,6-9,9-11,-1-2,-2-1,-2-1,-2-2,-2-1,-2-1,-1 0,-3-2,-2-1,4-20,-9 22,-3-1,-2 0,-2-1,-2 1,-2-1,-4-43,3 84,0 0,-1 0,1 1,-1-1,0 0,-1 0,0 1,0-1,0 1,-1 0,0 0,0 0,0 0,-1 0,0 0,0 1,-3-3,4 8,-1 0,1 0,0 0,0 0,0 1,-1-1,1 1,0 0,0 0,0 0,0 0,0 1,1-1,-1 1,0 0,0-1,1 1,0 1,-1-1,1 0,0 0,0 1,0-1,0 1,0 0,1 0,-1-1,1 1,0 0,0 0,0 0,0 1,0-3,-23 51,1 2,3 0,2 1,3 1,2 1,2 0,3 0,1 40,1 28,5 0,6 0,5-1,5 0,19 61,-25-145,-2 1,-1-1,-3 1,-1 1,-2-1,-2 0,-1 0,-3 0,-1-1,-8 26,13-59,1 0,-1 0,0 0,0-1,-1 1,0-1,0 0,0 0,-1 0,0 0,0-1,0 1,-1-1,0 0,0 0,0-1,-1 1,0-1,0-1,0 1,0-1,0 0,0 0,-1-1,0 1,1-2,-1 1,0-1,0 0,0 0,0-1,0 0,0 0,0 0,0-1,1-1,-1 1,0-1,-4-1,4-1,1 1,0-1,1 0,-1-1,0 0,1 0,0 0,1 0,-1-1,1 1,0-1,0 0,0-1,1 1,0-1,-2-6,-2-10</inkml:trace>
  <inkml:trace contextRef="#ctx0" brushRef="#br0" timeOffset="329.962">17 76,'-4'5,"-3"6,1 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1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434 41,'-22'-9,"0"2,-1 0,0 2,0 0,0 2,-1 0,1 2,-1 0,1 2,-1 0,1 2,-5 2,25-5,-1 1,1 0,0 0,0 0,0 1,-1-1,1 1,1 0,-1 0,0 0,0 0,1 0,-1 0,1 1,0-1,0 1,0 0,0 0,0 0,0 0,1 0,-1 0,1 0,0 0,0 1,0-1,1 0,-1 1,1-1,0 0,-1 1,2-1,-1 1,0-1,1 0,-1 1,1-1,0 0,0 1,1-1,0 2,5 6,1 0,1-1,0 0,0 0,1-1,0 0,0 0,1-2,0 1,1-1,0-1,0 0,0 0,1-2,-1 1,12 1,-14-3,0 1,0 0,0 1,-1 0,0 0,0 1,0 0,-1 1,1-1,-2 2,1-1,-1 1,0 0,-1 1,0 0,0 0,-1 0,0 0,0 1,-1 0,-1 0,0 0,0 1,-3-8,0 1,0-1,0 1,-1 0,0-1,1 1,-1-1,0 1,-1-1,1 0,-1 1,1-1,-1 0,0 0,0 0,-1 0,1-1,0 1,-1 0,0-1,1 0,-1 1,0-1,0-1,-1 1,1 0,0-1,0 1,-1-1,-104 28,-93-27,199-1,0-1,-1 1,1-1,0 0,0 0,-1 0,1 0,0 0,0-1,0 1,-1 0,1-1,0 0,0 0,0 1,0-1,0 0,0-1,0 1,0 0,0-1,1 1,-1-1,1 1,-1-1,1 0,-1 1,1-1,0 0,0 0,0 0,0 0,0 0,0 0,1 0,-1-1,1 1,-1 0,1 0,0-1,0 1,0 0,0 0,0 0,0-1,1 1,8-9</inkml:trace>
  <inkml:trace contextRef="#ctx0" brushRef="#br0" timeOffset="533.555">1224 125,'-17'-6,"1"1,-1 0,0 1,0 1,0 1,0 0,0 1,-1 1,1 1,-15 2,18-1,0-1,1 2,-1 0,0 1,1 0,-1 1,1 0,1 1,-1 1,1 0,0 0,0 1,1 1,0 0,1 0,0 1,1 1,-1 0,2 0,0 0,0 1,1 1,1-1,0 1,0 0,1 0,1 1,1-1,-1 1,2 0,0 0,1 0,0 13,1-22,0-1,1 1,-1 0,1 0,0 0,0-1,0 1,0-1,1 1,0-1,0 1,0-1,1 0,0 0,-1 0,1 0,1 0,-1-1,0 1,1-1,0 0,-1 0,1-1,1 1,-1-1,0 1,1-1,-1-1,1 1,-1-1,1 1,0-1,-1-1,1 1,1-1,10-3,0-1,0-1,0-1,0 0,-1-1,0 0,0-2,-1 0,0 0,-1-1,0-1,0 0,-1-1,-1 0,0-1,0 0,5-11,48-46,-53 59,-1-1,1 1,-1 1,2 0,-1 0,1 1,1 0,0 1,0 1,0 0,1 1,10-3,-22 8,-1 1,1 0,0-1,0 1,0 0,0 0,0 0,0 1,0-1,0 0,0 1,0-1,0 1,-1 0,1-1,0 1,0 0,-1 0,1 0,0 0,-1 1,1-1,-1 0,0 1,1-1,-1 1,0-1,0 1,0-1,0 1,0 0,0 0,0 0,-1-1,1 1,-1 0,1 0,-1 1,5 81,-6-74,-1 34,0-26,1 0,1 0,0 0,2 0,0 0,1-1,1 6,2-5</inkml:trace>
  <inkml:trace contextRef="#ctx0" brushRef="#br0" timeOffset="1051.303">1789 153,'-9'14,"0"1,1 0,1 0,0 1,1 0,1 0,0 0,1 1,1 0,1 0,0 0,1 11,2-23,1 0,1 1,-1-1,0-1,1 1,0 0,0 0,1-1,-1 0,1 0,0 0,0 0,1 0,-1-1,1 0,-1 0,1 0,0-1,0 1,0-1,0 0,1-1,-1 1,1-1,-1 0,1 0,-1-1,1 0,-1 0,1 0,-1 0,1-1,-1 0,1 0,-1-1,0 1,1-1,-1 0,0-1,0 1,2-3,9-6,-1-1,0-1,0 0,-2-1,0 0,0-1,-2-1,0 0,7-13,-17 27,-1 0,1 0,0 0,0 0,0 0,0 0,0 0,0 1,0-1,1 0,-1 1,1-1,-1 1,1 0,-1-1,1 1,0 0,0 0,-1 0,1 0,0 0,0 0,0 1,0-1,0 1,0-1,0 1,0 0,1 0,-1 0,0 0,0 0,0 0,0 0,0 1,0-1,0 1,0 0,0 0,0-1,0 1,0 0,-1 0,1 1,0-1,-1 0,1 1,0-1,47 58,-44-50,0-1,1 0,0 0,0 0,1-1,-1 0,2 0,-1-1,1 0,0 0,1-1,-1 0,1-1,0 1,0-2,0 1,10 1,-11-4,0 0,0-1,0 0,0 0,0-1,0 0,0 0,-1-1,1 0,0-1,-1 1,1-1,-1-1,0 0,0 0,0 0,-1 0,0-1,1-1,-2 1,1-1,-1 0,1 0,-2 0,1-1,-1 1,0-1,0 0,0-4,13-23,-2-1,-1 0,-2-1,-2-1,2-16,-8 29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0:55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654 367,'-367'-122,"363"119,0 1,0 0,0 0,0 1,-1-1,1 1,-1 0,1 0,-1 0,1 1,-1-1,1 1,-1 1,0-1,1 0,-1 1,1 0,-1 0,1 0,0 1,-1 0,1-1,0 1,0 1,0-1,0 1,1-1,-1 1,1 0,-1 1,1-1,0 0,0 1,1 0,-2 1,-4 9,0 1,2 0,-1 0,2 1,0 0,1 0,0 0,1 1,1 3,1-13,0 0,1 1,0-1,1 1,0-1,0 0,0 1,1-1,0 0,0 0,1 0,0 0,0 0,1-1,0 0,0 1,0-1,1-1,0 1,0-1,2 3,2-1,1 0,-1-1,1 0,0 0,1-1,-1 0,1-1,0 0,0-1,0 0,1 0,-1-2,1 1,-1-1,1-1,-12 0,-1 1,1-1,0 1,-1-1,1 1,0 0,0-1,-1 1,1-1,0 1,0 0,0-1,0 1,0-1,0 1,0 0,0-1,0 1,0 0,0-1,0 1,1-1,-1 1,0 0,0-1,1 1,-1-1,0 1,1-1,-1 1,0-1,1 1,-1-1,1 1,-1-1,1 0,-1 1,1-1,-1 1,1-1,-1 0,1 0,-1 1,1-1,0 0,-1 0,1 0,-1 0,1 0,0 0,-1 0,1 0,0 0,-1 0,1 0,-1 0,1 0,0 0,-1-1,1 1,-1 0,1 0,0-1,-242 176,233-167,0 0,0 1,0 0,1 0,0 0,1 1,0 0,1 0,0 1,0-1,1 1,1 0,0 1,0-1,1 0,1 1,0-1,0 4,0-8,0 1,1-1,0 1,1 0,-1-1,1 1,1-1,0 1,0-1,0 0,1 0,0 0,0 0,1 0,-1-1,2 1,-1-1,1 0,0 0,0-1,0 1,1-1,0 0,0-1,0 1,7 2,-1 0,0-2,1 1,0-1,0-1,0-1,0 1,0-2,1 0,-1-1,1 0,-1-1,1 0,12-3,-13 1,-6 2,0-1,0 0,0 0,0-1,0 1,-1-2,1 1,0-1,-1 0,0 0,0 0,0-1,0 0,0 0,-1-1,0 0,0 0,0 0,4-11</inkml:trace>
  <inkml:trace contextRef="#ctx0" brushRef="#br0" timeOffset="486.982">259 0,'-22'57,"13"190,11-155,-3 455,-26-221,-1-73,28-174,0-67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00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1,'-30'-1,"1"2,-1 1,1 1,0 2,0 0,0 2,-9 5,-286 119,273-103,52-26,0 0,1 0,-1 0,0 0,1 0,-1-1,1 1,0-1,-1 1,1-1,0 1,0-1,0 0,0 0,0 0,0 0,0-1,1 1,-1 0,0-1,0 0,1 1,-1-1,0 0,0 0,1 0,140 16,84 12,-226-28,0 0,0-1,0 1,0 0,0 0,0 0,0 0,-1 0,1 1,0-1,0 0,0 0,0 1,0-1,0 0,0 1,0-1,-1 1,1-1,0 1,0 0,0-1,-1 1,1 0,0-1,-1 1,1 0,-1 0,1 0,-1-1,1 1,-1 0,0 0,1 0,-1 0,0 0,0 0,0 0,0 0,1 0,-1 0,-1 0,1 0,0 0,0 0,0 0,0 0,-1-1,1 1,0 0,-1 0,1 0,-1 0,1 0,-1-1,1 1,-1 0,0 0,1-1,-1 1,0 0,-18 16,-1-1,-1 0,-1-1,0-2,-1 0,-13 5,-102 55,63-24,-130 103,203-150,-1 0,1 0,-1 1,1-1,0 1,0 0,0-1,0 1,0 0,1 0,-1 0,1 0,0 1,0-1,0 0,0 0,1 1,-1-1,1 1,0-1,0 0,0 1,0-1,1 0,-1 1,1-1,0 0,0 1,0-1,0 0,1 0,-1 0,1 0,0 0,0 0,0-1,0 1,1-1,-1 1,0-1,3 2,11 2,-1-1,1-1,0 0,0-1,0-1,0-1,0 0,0-1,0 0,1-2,-1 0,0 0,0-2,-1 0,6-3,19-1,197-40,-213 47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00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0 224,'284'-30,"-177"26,-106 4,0 0,0-1,0 1,-1 0,1-1,0 1,0 0,0-1,-1 1,1-1,0 1,0-1,-1 1,1-1,0 0,-1 1,1-1,-1 0,1 0,-1 1,1-1,-1 0,0 0,1 0,-1 0,0 1,0-1,1 0,-1 0,0 0,0 0,0 0,0 0,0 0,0 0,-1 1,1-1,0 0,0 0,-1 0,1 0,0 0,-1 1,1-1,-1 0,1 0,-1 1,1-1,-1 0,-30-36,30 36,-134-102,124 95,5 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03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0 830,'8'-52,"1"1,3 1,2 0,3 0,1 2,3 0,1 1,3 1,1 2,28-35,94-116,-86 125,-61 71,0-1,0 1,0-1,0 1,0 0,0-1,0 1,0 0,0 0,0 0,0 0,0-1,-1 1,1 1,0-1,-1 0,1 0,-1 0,1 0,-1 0,0 0,1 1,-1-1,0 0,0 0,0 0,0 1,0-1,0 0,0 0,0 0,-1 1,2 0,0 135,-3-114,1 0,1 0,0 0,2 0,1 0,1-1,0 1,2-1,1 0,0 0,10 17,-13-30,-3-7,-1 0,1 0,-1 0,1 0,0 0,-1 0,1 0,0 0,0 0,0 0,1 0,-1-1,0 1,1 0,-1-1,1 1,0-1,-1 0,1 1,0-1,0 0,0 0,0 0,0 0,0-1,0 1,0 0,0-1,0 1,0-1,1 0,-1 0,0 0,0 0,0 0,0 0,1-1,-1 1,0-1,0 0,9-9,0-1,-1-1,0 1,-1-2,0 0,-1 0,0 0,2-9,7-7,163-240,-180 268,0 0,0-1,0 1,0 0,0 0,1 0,-1-1,0 1,1 0,-1 0,1 0,-1 0,1 0,0 0,-1 0,1 0,0 0,0 0,0 0,0 0,0 1,0-1,0 0,0 1,0-1,0 0,0 1,0-1,0 1,0 0,1-1,-1 1,0 0,0 0,1 0,-1 0,0 0,0 0,0 0,1 0,-1 0,0 1,0-1,0 1,1-1,-1 0,0 1,0 0,0-1,0 1,1 0,4 123,-8-84,1 331,1-356,1 0,1 0,0 1,1-1,1-1,0 1,1 0,0-1,5 8,-9-21,-1 0,0 0,1 0,-1 0,1-1,-1 1,1 0,-1 0,1 0,0-1,-1 1,1 0,0 0,0-1,-1 1,1-1,0 1,0-1,0 1,0-1,0 1,-1-1,1 0,0 0,0 1,0-1,0 0,0 0,0 0,0 0,0 0,0 0,0 0,0-1,0 1,0 0,0 0,0-1,0 1,0-1,0 1,0 0,-1-1,1 0,0 1,0-1,-1 0,1 1,0-1,-1 0,1 0,0 1,-1-1,1 0,-1 0,13-13</inkml:trace>
  <inkml:trace contextRef="#ctx0" brushRef="#br0" timeOffset="384.515">1243 632,'-11'137,"11"-131,0-1,0 0,1 1,0-1,0 0,0 0,1 0,0 0,0 0,0 0,0 0,1 0,0-1,0 1,0-1,0 0,1 0,0 0,0-1,0 1,0-1,0 0,5 3,-3-6,0 0,-1 0,1 0,0-1,-1 1,1-1,0-1,-1 1,1-1,-1 0,0 0,0-1,0 0,0 1,0-2,0 1,-1 0,1-1,-1 0,0 0,0 0,-1-1,1 1,-1-1,0 0,0 0,-1 0,1 0,-1-1,0 1,-1 0,1-1,0-5,0 6,-1-1,0 0,0 0,-1 1,1-1,-1 0,-1 0,1 0,-1 0,0 1,0-1,-1 0,1 1,-1-1,0 1,-1-1,0 1,1 0,-2 0,1 0,0 0,-1 1,0 0,0-1,0 1,-1 1,-2-3,-15-6</inkml:trace>
  <inkml:trace contextRef="#ctx0" brushRef="#br0" timeOffset="1003.925">1610 293,'24'0,"27"0,9-4,0-3,-5 1,-8 1,-7 2,-6-4,-3-1,-2 2,-2 1,0 1,-1 2,2 1,-1 1,-4 0</inkml:trace>
  <inkml:trace contextRef="#ctx0" brushRef="#br0" timeOffset="1253.032">1722 547,'43'0,"39"-5,9-1,-5 0,-13 1,-14 2,-12 1,-9 1,-11-5,-11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06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0 216,'98'-15,"0"5,1 5,76 5,-162 0,63 6,-75-6,-1 0,1 0,-1 0,1 0,-1 0,1 0,-1 0,1 0,-1-1,1 1,-1 0,1 0,-1-1,1 1,-1 0,1 0,-1-1,1 1,-1-1,0 1,1 0,-1-1,0 1,1-1,-1 1,0-1,1 1,-1-1,0 1,0-1,0 1,0-1,0 1,1-1,-1 1,0-1,0 1,0-1,0 0,0 1,-1-1,1 1,0-1,0 1,0-1,0 1,-1-1,1 1,0-1,0 1,-1-1,1 1,0 0,-1-1,1 1,0-1,-1 1,1 0,-1-1,1 1,-1 0,1-1,-1 1,1 0,-1 0,1 0,-31-27,-163-77,148 78,28 16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04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0,'-28'9,"1"2,0 0,0 2,1 1,1 0,0 2,1 1,1 2,1 0,0 1,2 0,-2 5,14-14,1 0,0 0,1 0,1 1,-1 0,2 0,0 1,0-1,1 1,1 0,0 0,1 0,0 0,1 0,0 0,1 0,1 0,2 7,-3-11,1 0,1-1,0 1,0-1,1 0,-1 1,2-1,-1-1,1 1,1-1,-1 0,1 0,0 0,1-1,0 0,0 0,0-1,0 0,1 0,0-1,0 0,0 0,1-1,-1 0,1 0,7 0,11 0,0-1,-1-1,1-2,0 0,-1-2,1-1,-1-1,0-2,0 0,-1-1,0-2,0-1,-1-1,-1 0,0-2,-1-1,0-1,-1 0,10-12,-23 22,-1 0,0-1,0 0,0 0,-1 0,0 0,-1-1,0 0,0-1,0 1,-1-1,0 0,-1 0,0 0,-1 0,1 0,-2-1,1 1,-2-1,1 0,-1 1,0-1,-1 1,0-1,-1 1,0-1,0 1,-1 0,0 0,-1 0,0 0,-2-2,-86-62,61 55</inkml:trace>
  <inkml:trace contextRef="#ctx0" brushRef="#br0" timeOffset="263.452">0 395,'223'-19,"199"10,-33-20,-121 1,-245 28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14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24,'-16'-6,"-1"2,1 0,-1 0,0 2,0 0,0 1,0 1,0 0,0 2,0 0,0 0,-7 3,16 0,0 0,0 1,1-1,0 1,0 1,0-1,1 1,0 1,0-1,1 1,0 0,0 0,1 0,0 1,0-1,1 1,0 0,1 0,0 0,0 1,1-1,0 4,-7 17,-16 142,-4 25,1 29,-5-6,31-219,1 0,-1 0,1-1,0 1,-1 0,1 1,0-1,0 0,0 0,0 0,0 0,0 0,0 0,0 0,0 0,0 0,0 0,1 0,-1 0,0 0,1 0,-1 0,1 0,-1 0,1 0,0-1,-1 1,1 0,0 0,-1-1,1 1,0 0,0-1,0 1,0 0,-1-1,1 1,0-1,0 0,0 1,0-1,0 0,0 0,0 1,0-1,1 0,-1 0,0 0,0 0,58-13,-46 9,207-41,-197 40,-5-1</inkml:trace>
  <inkml:trace contextRef="#ctx0" brushRef="#br0" timeOffset="1429.03">911 391,'-39'95,"-57"98,38-62,85-176,-5 4,2 2,2 1,1 1,2 1,1 1,33-28,-62 62,0-1,0 0,0 0,0 1,0-1,0 0,1 1,-1-1,0 1,1 0,-1 0,1-1,0 1,-1 0,1 0,0 0,0 0,0 1,0-1,0 1,-1-1,1 1,0-1,0 1,0 0,0 0,0 0,0 0,0 0,0 1,0-1,0 1,0-1,0 1,0-1,0 1,0 0,-1 0,1 0,0 0,-1 0,1 1,-1-1,1 0,-1 1,1-1,-1 1,0 0,0-1,0 1,1 1,15 62,-11-37,1 0,1-1,2 0,0 0,2-1,12 19,-23-43,0-1,0 1,0-1,0 1,0-1,0 1,0-1,1 0,-1 1,1-1,-1 0,1 0,-1 0,1 0,0 0,-1-1,1 1,0 0,0-1,-1 1,1-1,0 0,0 0,0 1,0-1,-1 0,1-1,0 1,0 0,0 0,0-1,-1 1,1-1,0 0,0 1,-1-1,1 0,0 0,-1 0,1 0,-1 0,0-1,1 1,-1 0,0-1,58-72,-55 67,9-12,-2-1,-1 0,0-1,-1 0,-2 0,0 0,-1-1,-1 0,2-19,-6 16</inkml:trace>
  <inkml:trace contextRef="#ctx0" brushRef="#br0" timeOffset="1831.52">1758 504,'-11'5,"0"0,1 1,0 0,0 1,0 0,1 0,0 1,0 0,1 1,0 0,1 0,0 1,0 0,1 0,0 1,1 0,0 0,1 0,0 0,1 0,0 1,3-6,1-1,0 0,0 0,0 0,0 1,1-1,0 0,0-1,0 1,0 0,1-1,0 1,0-1,0 0,1 0,-1 0,1 0,0 0,0-1,0 0,0 0,1 0,0 0,-1-1,1 0,0 0,0 0,0 0,0-1,0 0,0 0,1 0,-1-1,0 0,1 0,-1 0,0 0,0-1,1 0,-1 0,0-1,0 1,0-1,0 0,-1 0,1-1,4-2,7-4,0-1,-1-1,0 0,-1-1,0 0,-1-1,0-1,-1 0,-1 0,0-1,-1-1,0 0,0-3,-8 15,-1-1,0 0,1 0,-2 1,1-1,0 0,-1 0,0 0,0 0,0 0,-1 1,0-1,0 0,0 0,0 1,-1-1,0 0,0 1,0 0,0-1,-1 1,0 0,0 0,0 0,0 1,0-1,-1 1,0 0,1 0,-1 0,0 0,-1 1,1-1,0 1,-1 0,1 1,-1-1,0 1,0 0,-2-1,-18 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1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115 259,'7'4,"0"0,0 0,0-1,1 0,-1-1,1 0,-1 0,1 0,0-1,0 0,0-1,0 0,0 0,0 0,-1-1,1-1,1 1,2-2,0 1,1-2,-1 0,-1 0,1-1,-1 0,0 0,0-1,0-1,-1 0,0 0,0-1,-1 0,0 0,0-1,-1 0,0-1,-1 1,0-1,3-6,-8 13,0 0,1-1,-1 1,0 0,-1-1,1 1,-1-1,1 1,-1-1,0 1,0-1,-1 0,1 1,-1-1,1 1,-1 0,0-1,-1 1,1 0,0-1,-1 1,0 0,0 0,0 0,0 1,0-1,-1 0,1 1,-1-1,1 1,-1 0,0 0,0 0,-1 0,-4-3,-1 1,1 0,-1 1,0 0,0 0,0 1,0 0,0 1,0-1,-1 2,1 0,-7 0,-1 3,1 1,-1 1,1 0,1 1,-1 1,1 1,0 0,1 0,0 2,0 0,1 0,0 1,1 1,-6 7,12-14,1 0,0 0,0 1,0 0,1 0,-1 0,2 1,-1-1,1 1,0 0,0 0,1 0,-1 0,2 1,-1-1,1 0,0 1,1-1,0 1,0-1,0 1,1-1,0 1,1-1,0 0,0 1,0-1,1 0,0-1,0 1,1 0,0-1,0 0,1 0,-1 0,1 0,1-1,-1 1,4 1,6 3,0-1,1-1,1 0,0-1,0-1,0 0,0-2,1 0,0 0,0-2,0 0,0-1,0-1,0-1,0-1,12-2,99-33,-111 29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22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1105,'0'-24,"5"-23,1-7,0 0,4 4,0 7,-2 5,3 9,4 5,0 2,2 4,-3 1,3 3,2-1,3 2,2 4,-2 3</inkml:trace>
  <inkml:trace contextRef="#ctx0" brushRef="#br0" timeOffset="914.782">621 681,'-25'10,"0"1,1 0,1 2,0 1,1 1,0 0,1 2,1 0,-12 14,-5 38,37-68,-1 1,1-1,0 1,-1 0,1-1,0 1,0 0,0 0,0-1,0 1,1 0,-1-1,0 1,1 0,-1-1,1 1,0-1,-1 1,1-1,0 1,0-1,0 0,0 1,0-1,0 0,0 0,1 1,-1-1,0 0,1 0,-1-1,1 1,-1 0,1 0,-1-1,1 1,0-1,-1 1,1-1,0 0,-1 1,1-1,1 0,10-1,1-1,0 0,-1-1,0 0,1-1,-1-1,-1 0,1 0,-1-1,0-1,0 0,-1-1,2-1,119-109,-112 106,-18 23,-18 32,14-39,-104 205,64-133,4 2,3 2,-4 22,34-90,1 1,1-1,0 1,1 0,1 0,0 0,0 0,1 0,1 0,0 0,1-1,0 1,1 0,1 0,3 8,-5-20,1 0,-1 0,1 0,-1 0,1 0,0 0,-1-1,1 1,0-1,0 0,-1 0,1 0,0 0,-1-1,1 1,0-1,-1 1,1-1,0 0,-1 0,1 0,-1 0,1-1,-1 1,0 0,0-1,0 0,0 0,0 0,0 1,0-2,1-1,147-99,-144 99,0 1,-1-1,1 0,-1 0,1 0,-1-1,-1 0,1 0,-1 0,1 0,-1-1,-1 0,1 0,-1 0,0 0,-1 0,1-1,-1 1,-1-1,1 0,-1 1,0-1,-1 0,1 0,-1 0,-1 0,1 1,-1-1,0 0,-1 0,0 1,0-1,0 1,-1 0,0-1,0 1,0 0,-3-2,-3 0,-1 1,0 0,0 1,-1 0,1 0,-1 1,-1 0,1 1,-1 1,1 0,-1 0,0 1,0 1,0 0,-7 0,-29-6,31 4,11 1,0 1,0-1,0 1,-1 0,1 1,-1-1,1 1,-1 1,1-1,0 1,-1 0,1 0,-5 3,44 9,-5-8,0-3,0 0,0-1,0-2,-1-1,1-1,0-2,-1 0,0-2,0-1,0-1,-1-1,-1-2,16-9,-23 7</inkml:trace>
  <inkml:trace contextRef="#ctx0" brushRef="#br0" timeOffset="1265.365">1072 738,'-3'13,"1"1,0 0,1-1,1 1,0 0,0-1,2 1,0 0,0-1,1 1,1-1,0 0,1 0,0-1,7 12,-10-21,0 0,0-1,0 1,0-1,1 0,-1 0,1 0,0 0,0 0,-1 0,1-1,0 1,0-1,0 0,1 0,-1 0,0 0,0 0,1-1,-1 0,0 1,0-1,1-1,-1 1,0 0,1-1,-1 1,0-1,0 0,0 0,1-1,-1 1,-1 0,1-1,0 0,0 0,0 0,1-2,8-5,-1-1,0-1,-1 0,0 0,-1-1,0 0,-1-1,1-2,-6 10,2-2,-1 0,0-1,0 1,0-1,-1 0,0 0,-1 0,0-1,0 1,-1 0,0-2,-2-8</inkml:trace>
  <inkml:trace contextRef="#ctx0" brushRef="#br0" timeOffset="1736.001">1581 907,'11'-4,"-1"1,0-2,1 1,-1-1,-1-1,1 1,-1-2,0 1,0-1,-1-1,0 0,0 0,-1 0,0-1,-1 0,1 0,-2-1,3-5,-7 13,0 1,-1-1,1 1,-1-1,1 0,-1 1,0-1,0 0,1 0,-1 1,0-1,0 0,-1 0,1 1,0-1,-1 0,1 1,-1-1,1 0,-1 1,0-1,0 1,0-1,0 1,0-1,0 1,0 0,0-1,0 1,-1 0,1 0,0 0,-1 0,1 0,-1 0,1 0,-1 1,1-1,-1 1,-1-1,-70 3,64 0,1 2,-1-1,1 1,0 0,0 1,0 0,1 0,-1 1,1 0,1 0,-1 0,1 1,0 0,1 0,0 1,0 0,0-1,1 2,0-1,1 0,0 1,0 0,0 0,2-1,-1 2,1-1,0 0,1 0,0 0,0 0,1 0,0 0,1 0,0 0,2 5,2-6,1-1,0 0,0 0,0 0,1-1,0 0,0-1,1 0,-1 0,1-1,0 0,1 0,-1-1,1 0,-1-1,1 0,8 0,3-1,0-2,0-1,-1 0,1-1,-1-2,1 0,-1-1,-1-1,1 0,-1-2,-1 0,0-1,0-1,-1-1,0 0,8-10,-8 11,45-32,-40 24</inkml:trace>
  <inkml:trace contextRef="#ctx0" brushRef="#br0" timeOffset="2017.795">2456 568,'-27'14,"4"-5,0 2,1 1,0 1,1 0,0 2,2 0,-1 1,2 2,-3 3,19-19,0 0,1 0,-1 1,0-1,1 0,0 0,0 1,0-1,0 1,0-1,0 1,1-1,-1 1,1-1,-1 1,1 0,0-1,0 1,0 0,1-1,-1 1,1-1,-1 1,1 0,0-1,0 1,0-1,0 0,0 1,1-1,-1 0,1 0,0 0,-1 0,1 0,0 0,0 0,0-1,0 1,0-1,1 1,-1-1,0 0,1 0,-1 0,1 0,-1 0,2 0,12 5,83 49,-96-53,-1 0,0 0,0 0,0 0,0 1,0-1,0 1,0-1,-1 1,0 0,1 0,-1-1,0 1,0 0,0 0,-1 0,1 0,-1 0,0 0,0 0,0 0,0 0,0 0,0 0,-1 0,0 0,1 0,-1 0,0 0,-1 0,1 0,0-1,-1 1,-1 1,-4 6,-2 0,1 0,-1-1,-1 0,0-1,0 0,-1-1,0 0,0 0,0-1,-1-1,0 0,0-1,0 0,-1 0,1-1,-1-1,-4 0,-5 0</inkml:trace>
  <inkml:trace contextRef="#ctx0" brushRef="#br0" timeOffset="2836.627">2569 61,'46'-15,"2"2,0 3,0 1,1 3,21 1,-65 4,1 0,-1 1,0 0,0 0,1 0,-1 0,0 1,0 0,0 0,0 1,0-1,0 1,0 0,0 0,0 1,-1-1,1 1,-1 0,0 0,0 1,0-1,0 1,-1 0,0 0,1 0,-1 1,-1-1,1 1,-1-1,1 1,-1 0,-1 0,2 4,-1 242,-30 44,1-18,-4 29,32-280,0-22,0 0,0-1,0 1,0 0,-1-1,0 1,0 0,0 0,0 0,0-1,-1 1,1 0,-1 0,0-1,0 1,-1-1,1 1,-1-1,0 1,0-1,0 0,0 0,0 0,-1 0,1 0,-1-1,0 1,0-1,0 1,0-1,0 0,0 0,-1-1,1 1,-1-1,-1 1,-193 2,-170 69,341-69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21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1,'0'128,"-5"0,-7 0,-7 17,9-80,3 0,3 1,4 33,-11-29,5-52</inkml:trace>
  <inkml:trace contextRef="#ctx0" brushRef="#br0" timeOffset="196.282">1 424,'38'10,"33"3,8-1,0-2,-8-3,-6-3,-11-2,-8-1,-8-1,-5 0,-9-1</inkml:trace>
  <inkml:trace contextRef="#ctx0" brushRef="#br0" timeOffset="512.641">819 424,'-2'3,"-16"23,1 0,1 1,1 1,2 1,1 0,1 1,1 0,2 0,-2 15,25 27,-14-71,0 1,0-1,0 1,0-1,1 0,-1 0,0 1,1-1,-1 0,1 0,-1 0,1 0,-1-1,1 1,0 0,-1-1,1 1,0-1,-1 1,1-1,0 0,0 0,0 0,-1 0,1 0,0 0,0-1,-1 1,1 0,0-1,-1 1,1-1,0 0,-1 0,1 1,-1-1,1 0,1-1,6-6,1 0,-1 0,0 0,-1-1,0-1,0 1,-1-1,0-1,-1 1,0-1,-1 0,0-1,0 1,-2-1,1 0,-1 0,-1 0,0 0,-1 0,0-1,-1 1,-1 0,0-1,-1-2,2-10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3:18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86,'-13'31,"1"0,2 2,1-1,2 1,-3 21,3-13,-48 247,18-123,36-120,2-45,-1 1,0 0,0 0,1-1,-1 1,1 0,-1-1,1 1,-1-1,1 1,-1-1,1 1,0-1,-1 1,1-1,0 1,-1-1,1 0,0 1,0-1,-1 0,1 1,0-1,0 0,-1 0,1 0,0 0,0 0,0 0,-1 0,1 0,0 0,0 0,-1-1,1 1,0 0,0 0,-1-1,1 1,0 0,0-1,-1 1,1-1,-1 1,1-1,0 1,-1-1,1 0,-1 1,1-1,-1 0,0 1,1-1,-1 0,1 0,36-40,-22 18</inkml:trace>
  <inkml:trace contextRef="#ctx0" brushRef="#br0" timeOffset="380.827">528 57,'-15'15,"1"0,1 1,0 1,1 0,1 1,0 0,2 1,0 0,1 0,1 1,1 0,0 1,2-1,0 1,2 0,0-1,1 1,2 14,-1-30,0-1,1 1,0-1,0 1,1 0,-1-1,1 0,0 1,0-1,0 0,0 0,1 0,0 0,0-1,0 1,0-1,1 1,-1-1,1 0,0-1,0 1,0 0,0-1,0 0,0 0,1-1,-1 1,1-1,-1 0,1 0,0 0,-1 0,1-1,0 0,-1 0,1-1,0 1,-1-1,3 0,25-10,-1 0,0-2,-1-2,-1 0,24-18,-46 28,1 0,-1-1,0 0,-1 0,1-1,-1 0,0 0,-1 0,0-1,0 0,0-2,3-5</inkml:trace>
  <inkml:trace contextRef="#ctx0" brushRef="#br0" timeOffset="712.226">923 0,'-19'19,"2"0,0 1,1 1,1 1,2 0,0 1,1 0,1 1,1 0,1 1,2 0,0 0,2 1,-1 10,-15 140,-9 31,36-152,11-59,-5-3</inkml:trace>
  <inkml:trace contextRef="#ctx0" brushRef="#br0" timeOffset="976.263">1092 622,'-9'24,"-4"13,5-1,10-10,3-10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15,'1'-1,"1"-1,-1 1,0 0,0 0,0 0,0 0,1 0,-1 1,0-1,1 0,-1 0,1 1,-1-1,1 1,-1 0,1-1,-1 1,1 0,-1 0,1 0,0 0,-1 0,1 0,-1 0,1 1,-1-1,1 0,-1 1,1 0,-1-1,1 1,-1 0,1 0,9 1,115 5,-126-7,-1 0,1 0,-1 0,1 1,-1-1,1 0,0 0,-1 0,1 1,-1-1,1 0,0 0,-1 1,1-1,0 0,-1 1,1-1,0 1,-1-1,1 0,0 1,0-1,-1 1,1-1,0 1,0-1,0 0,0 1,0-1,0 1,0-1,0 1,0-1,0 1,0-1,0 1,0-1,0 1,0-1,0 1,0-1,1 0,-1 1,0-1,0 1,1-1,-1 0,0 1,0-1,1 1,-1-1,1 0,-1 0,0 1,1-1,-1 0,0 0,1 1,-1-1,1 0,-1 0,1 0,-1 0,1 1,-39 19,-213 73,53-15,182-73,1 1,0 0,0 1,0 0,1 1,0 1,0 0,1 1,0 1,0 1,11-10,-1 0,1 0,0 1,1-1,-1 0,0 1,1-1,-1 1,1 0,0-1,0 1,0 0,0 0,1 0,-1 0,1 0,0 0,-1 0,1-1,0 1,1 0,-1 0,1 0,-1 0,1 0,0 0,0 0,0-1,0 1,1 0,-1-1,1 1,-1-1,1 1,0-1,0 0,0 0,0 0,1 0,-1 0,0 0,1-1,-1 1,1-1,0 0,-1 1,1-1,0-1,0 1,1 0,294 10,-151 20,-145-30,1 0,-1 1,0-1,1 1,-1-1,0 1,0 0,0 0,0 0,0 0,-1 0,1 0,0 1,-1-1,0 0,1 1,-1 0,0-1,-1 1,1-1,0 1,-1 0,1 0,-1-1,0 1,0 0,0 0,0-1,0 1,-1 0,1 0,-1-1,0 1,0 1,-52 80,13-53,-1-1,-2-2,0-2,-38 15,19-8,-33 12,-73 46,166-90,0 0,0 0,0 0,0 0,1 0,-1 1,0-1,1 0,-1 1,1-1,-1 1,1-1,0 1,-1 0,1 0,0 0,0-1,0 1,1 0,-1 0,0 0,1 0,-1 1,1-1,0 0,0 0,0 0,0 0,0 0,0 0,0 0,1 1,-1-1,1 0,0 0,-1 0,1 0,0-1,0 1,0 0,0 0,1 0,-1-1,0 1,1-1,-1 1,8 5,0 0,1-1,-1 0,1 0,0-1,0 0,1-1,0 0,0-1,0 0,0-1,0 0,0-1,0 0,5-1,298-27,-130 0,-173 25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19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339 339,'-29'38,"-14"23,-4 5,5-3,10-8,5-14,9-8,5-5,2-8,-3-2,1 1,-2-3,-3-5,1-3</inkml:trace>
  <inkml:trace contextRef="#ctx0" brushRef="#br0" timeOffset="263.868">0 339,'10'24,"7"22,2 13,2 2,-3-6,1-6,-3-3,-5-4,2-4,-3-4,3-8,-1-3,2-2,-2 2,3-4,-2 0,2-4,-1-4</inkml:trace>
  <inkml:trace contextRef="#ctx0" brushRef="#br0" timeOffset="650.628">706 1,'8'34,"-2"1,-1 1,-1-1,-3 1,0-1,-3 1,-1-1,-5 27,-5 100,15 38,2-177,2-5</inkml:trace>
  <inkml:trace contextRef="#ctx0" brushRef="#br0" timeOffset="882.641">480 424,'43'0,"24"5,6 1,-6 5,-8 0,-11-1,-12 2,-13-1</inkml:trace>
  <inkml:trace contextRef="#ctx0" brushRef="#br0" timeOffset="1144.893">1130 706,'-5'19,"3"6,2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30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1,'-1'351,"-26"-123,-14 14,13-163,28-80</inkml:trace>
  <inkml:trace contextRef="#ctx0" brushRef="#br0" timeOffset="287.034">1 622,'43'-15,"34"-9,8-5,-1 2,-9 6,-13 6,-18 1,-10 3,-7 3,-3 4,-6-4,-6 1</inkml:trace>
  <inkml:trace contextRef="#ctx0" brushRef="#br0" timeOffset="773.492">791 57,'-21'65,"2"0,3 2,3 0,3 0,2 10,9-51,1 0,1-1,1 1,1-1,1 0,2 0,9 20,-1 4,-16-46,0 0,0-1,1 1,-1-1,1 1,-1-1,1 0,0 1,0-1,0 0,0 1,0-1,0 0,1 0,-1 0,1 0,-1 0,1 0,0 0,0-1,0 1,0-1,0 1,0-1,0 0,1 0,-1 0,0 0,1 0,-1 0,1-1,-1 1,1-1,-1 1,1-1,-1 0,1 0,-1 0,1-1,-1 1,1-1,-1 1,1-1,-1 0,2 0,97-61,-88 52,1 0,0 1,0 0,1 1,0 0,1 2,8-3,-23 8,1 1,0-1,-1 1,1-1,0 1,0 0,-1 0,1 0,0 0,0 0,-1 0,1 0,0 0,-1 1,1-1,0 1,-1-1,1 1,0 0,-1 0,1 0,-1 0,1 0,-1 0,0 0,0 0,1 0,-1 0,0 1,0-1,0 1,0-1,0 1,0-1,-1 1,1-1,0 1,-1 1,8 77,-6-37,-2-41,0 0,0 1,1-1,-1 0,1 1,-1-1,1 0,-1 1,1-1,0 0,0 0,0 0,1 0,-1 0,0 0,1 0,-1 0,1-1,0 1,0 0,-1-1,1 0,0 1,0-1,0 0,1 0,-1 0,0 0,0 0,0-1,1 1,-1-1,0 1,1-1,-1 0,0 0,1 0,-1 0,2 0,12-5</inkml:trace>
  <inkml:trace contextRef="#ctx0" brushRef="#br0" timeOffset="1217.487">1524 764,'6'4,"0"1,0-1,0 0,1 0,0-1,-1 0,1 0,0-1,0 0,1 0,-1 0,0-1,1 0,-1-1,1 1,-1-1,1-1,-1 0,0 0,1 0,-1-1,0 0,0 0,0-1,0 0,0 0,-1 0,1-1,-1 0,0-1,0 1,0-1,-1 0,0-1,0 1,0-1,-1 0,1 0,-1 0,0-2,-2 6,0-1,-1 1,1-1,0 1,-1-1,0 0,1 0,-1 0,0 1,-1-1,1 0,0 0,-1 0,0 0,1 0,-1-1,0 1,-1 0,1 0,-1 0,1 0,-1 0,0 0,0 1,0-1,0 0,-1 0,1 1,-1-1,1 0,-1 1,0 0,0-1,0 1,-1 0,1 0,0 0,-1 0,1 1,-1-1,0 1,0-1,1 1,-1 0,0 0,0 0,0 1,0-1,0 1,0-1,0 1,0 0,0 0,-3 1,-10 4,-1 1,1 0,0 2,1 0,-1 0,2 2,-1-1,1 2,1 0,0 1,1 0,0 1,0 0,2 1,0 0,0 1,1 0,1 0,1 1,-6 15,12-27,-1-1,1 1,-1 0,1 0,1 0,-1 0,0 0,1 0,0 0,0 0,0 0,0 0,1 0,0 0,0 0,0-1,0 1,0 0,1 0,-1-1,1 1,0-1,1 1,-1-1,0 0,1 0,0 0,-1 0,1 0,1-1,-1 1,0-1,0 0,1 0,-1 0,1 0,0-1,0 1,-1-1,1 0,2 0,26 5,0-1,0-2,1-1,0-2,-1-1,30-4,57-18,-85 11</inkml:trace>
  <inkml:trace contextRef="#ctx0" brushRef="#br0" timeOffset="1655.051">2061 932,'44'-30,"60"-85,-104 114,1 0,-1 0,1 1,-1-1,1 0,0 0,-1 0,1 0,0 1,-1-1,1 0,0 1,0-1,0 1,0-1,0 1,-1-1,1 1,0-1,0 1,0 0,0 0,0-1,0 1,0 0,1 0,-1 0,0 0,0 0,0 0,0 1,0-1,0 0,0 0,0 1,0-1,0 1,-1-1,1 1,0-1,0 1,0-1,0 1,34 40,-23-25,-5-9,1 0,-1-1,1 0,1-1,-1 1,1-2,0 1,0-1,1 0,-1-1,1 0,0-1,-1 0,1-1,0 0,0 0,0-1,0 0,0-1,0 0,0 0,0-1,0-1,-1 1,1-2,-1 1,0-1,8-5,111-71,-124 76,0 0,0-1,0 1,-1-1,0 0,0 0,0 0,0 0,-1 0,1-1,-1 1,-1-1,1 1,-1-1,0 0,0 1,-1-1,0 0,0 0,0 0,-1 0,1 1,-1-1,-2-3,-3-13,-1 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4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114 475,'10'139,"1"-61,-4 0,-4 0,-5 59,0-24,13-41,-5-65,-1-7</inkml:trace>
  <inkml:trace contextRef="#ctx0" brushRef="#br0" timeOffset="669.61">508 503,'2'1,"0"0,0 1,0 0,-1-1,1 1,0 0,-1 0,1 0,-1 0,0 0,0 0,0 0,0 0,0 0,0 1,0-1,-1 0,1 0,-1 1,0-1,0 1,0-1,0 0,0 3,0-2,4 310,23-144,-15-78,-82-206,54 100,1 0,-2 2,0 0,0 1,-1 1,-1 0,0 1,0 1,-1 1,0 1,0 1,-1 0,0 2,0 0,0 2,0 0,0 1,-2 1,0 5,5 1</inkml:trace>
  <inkml:trace contextRef="#ctx0" brushRef="#br0" timeOffset="1184.305">903 955,'-21'11,"11"-8,1 0,-1 1,1 0,1 1,-1 0,0 0,1 1,0 0,1 1,-1 0,1 0,1 0,-1 1,1 0,1 0,-1 0,1 1,1 0,-1 2,4-7,1 0,0 0,-1 0,2 0,-1 0,0 0,1 0,0 0,0 0,0 0,0 0,1 0,-1 0,1-1,0 1,0-1,0 1,1-1,-1 0,1 0,0 0,0 0,0 0,0-1,0 0,1 1,-1-1,1 0,0 0,-1-1,1 1,0-1,0 0,0 0,0 0,5 2,-1-1,1 0,-1-1,1 0,0 0,-1-1,1 0,0 0,-1-1,1-1,0 1,-1-1,1 0,-1-1,0 0,2-2,-6 3,0 0,0-1,0 1,0-1,-1 0,0-1,1 1,-1 0,0-1,-1 0,1 0,-1 1,1-2,-1 1,0 0,-1 0,1-1,-1 1,0-1,0 1,0-1,-1 1,1-1,-1 0,0 1,-1-1,1 1,-1-1,0 0,0 1,0 0,0-1,-1 1,0 0,0-1,0 1,-1 0,1 0,-1 1,0-1,0 1,0-1,-2 0,-41-14,23 9</inkml:trace>
  <inkml:trace contextRef="#ctx0" brushRef="#br0" timeOffset="2188.41">0 362,'36'-13,"-1"1,1 2,1 2,0 1,0 1,0 3,0 1,1 1,36 5,-53-3,-20-1,-1 1,1-1,-1 0,1 1,0-1,-1 0,1 0,0 0,-1 1,1-1,0 0,-1 0,1 0,0 0,-1 0,1 0,0 0,-1 0,1-1,0 1,-1 0,1 0,0 0,-1-1,1 1,0 0,-1-1,1 1,-1-1,1 1,-1 0,1-1,-1 1,1-1,-1 0,1 1,-1-1,0 1,1-1,-1 0,0 1,0-1,1 1,-1-1,0 0,0 1,0-1,0 0,0 0,0 1,0-1,0 0,0 1,0-1,-26-30,-7 1,21 21,0 0,1-1,0 0,1-1,0 0,1-1,0 0,0 0,2-1,-1 0,2-1,0 1,0-1,1 0,-2-13,5 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48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0,'0'19,"0"21,0 9,0 0,0-3,0-5,0-14,0-11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48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4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1,'-2'0,"-1"-1,0 1,0 1,1-1,-1 0,0 1,0-1,1 1,-1 0,1 0,-1 0,1 0,-1 0,1 1,-1-1,1 1,0-1,0 1,0 0,0 0,0 0,0 0,1 0,-1 0,1 1,-1-1,1 1,0-1,0 1,0-1,0 1,0-1,1 1,-1 0,1 0,-1-1,1 1,0 0,0 0,1-1,-1 1,1 0,-1-1,1 1,0 0,0-1,0 1,0-1,0 1,0-1,1 1,-1-1,1 0,0 0,42 44,-38-41,0-1,-1 1,1 1,-1-1,-1 1,1-1,-1 1,0 1,0-1,-1 1,1-1,-2 1,1 0,-1 0,0 0,0 3,0-4,0 1,-1-1,0 1,0-1,0 1,-1-1,0 1,0-1,-1 1,0 0,0-1,-1 1,1-1,-1 0,-1 0,1 0,-1 0,0 0,-1 0,1-1,-1 1,0-1,0 0,-1 0,0 0,1-1,-2 0,1 0,0 0,-1-1,0 1,1-1,-2 0,2-1,-1-1,1 1,-1-1,1 0,-1 0,1 0,-1-1,1 0,-1 0,0 0,1-1,-1 0,1 0,-1 0,1-1,0 0,-1 0,1 0,0 0,0-1,1 0,-1 0,0-1,1 1,0-1,0 0,0 0,0 0,-2-4,-6-14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50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0,'-10'1,"0"0,0 0,0 1,0 0,0 1,0 0,1 0,0 1,-1 0,1 1,1 0,-1 0,1 1,0 0,0 1,1 0,0 0,0 0,0 1,1 0,0 0,1 1,0 0,0 0,1 0,0 0,1 1,0-1,0 1,1 0,0 0,1 0,-1 9,1-13,0 0,0 0,1 0,0 1,0-1,0 0,1 0,-1 0,2 1,-1-1,1 0,0 0,0 0,0-1,1 1,0-1,0 1,0-1,1 0,0 0,0 0,0-1,1 1,-1-1,1 0,5 3,-3-2,0-1,1 1,0-1,0-1,0 1,0-2,0 1,1-1,-1 0,1-1,0 1,1-2,15-2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51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0 784,'0'21,"12"67,-11-89,0 1,0 0,0-1,0 1,0 0,0-1,0 1,0-1,0 1,-1-1,1 0,0 1,0-1,0 0,-1 0,1 1,0-1,-1 0,1 0,-1 0,1 0,-1 0,1 0,-1 0,0 0,1 0,-1 0,0 0,0 0,0 0,0 0,0 0,0 0,0-1,0 1,0 0,-1 0,4-6,60-177,-57 171,0 1,1 1,1-1,0 1,0 0,1 1,0 0,1 1,0-1,1 2,10-8,-4 9</inkml:trace>
  <inkml:trace contextRef="#ctx0" brushRef="#br0" timeOffset="350.387">396 587,'33'48,"-24"-32,1 0,0-1,2 0,-1 0,2-2,0 1,0-2,1 0,1 0,10 5,-23-16,0 1,0-1,0 0,0 0,0-1,1 1,-1 0,0-1,1 1,-1-1,0 0,1 0,-1 0,0 0,1 0,-1 0,0-1,1 1,-1-1,0 1,0-1,1 0,-1 0,0 0,0 0,0-1,0 1,0 0,0-1,-1 0,1 1,0-1,-1 0,1 0,-1 1,0-1,0-1,1 1,-1 0,-1 0,2-1,29-71,-23 53,0 1,1 0,1 1,1 0,1 0,0 1,3-1,3 0</inkml:trace>
  <inkml:trace contextRef="#ctx0" brushRef="#br0" timeOffset="698.379">988 643,'12'-4,"0"0,0-1,-1-1,0 0,0 0,0-1,-1-1,0 0,0 0,-1-1,0 0,-1 0,0-1,0 0,4-9,-11 17,1-1,-1 1,0 0,0 0,0-1,0 1,0-1,-1 1,1-1,-1 1,0-1,0 1,1-1,-2 1,1-1,0 1,0-1,-1 1,1-1,-1 1,0 0,0-1,0 1,0 0,0-1,0 1,-1 0,1 0,-1 0,0 0,1 0,-1 1,0-1,0 0,0 1,0-1,0 1,-1 0,1 0,0 0,-1 0,1 0,0 0,-1 1,1-1,-1 1,1-1,-1 1,1 0,-1 0,1 0,-1 1,1-1,-3 1,-4 2,0 1,0 0,0 1,0 0,1 0,0 1,0 0,0 0,1 1,-1 0,2 0,-1 1,1 0,0 0,1 0,0 1,0 0,1 0,0 0,1 0,0 1,-1 4,2-7,0 0,0 0,1 0,0 0,0 1,1-1,0 1,0-1,1 0,0 1,0-1,1 0,0 0,0 0,1 0,-1 0,2 0,-1-1,1 1,0-1,0 0,0 0,1-1,0 1,0-1,1 0,0 0,-1-1,1 1,3 0,14 4,0 0,1-1,0-2,0 0,0-2,1 0,0-2,-1-1,1-1,0 0,0-2,0-2,-1 0,0-1,0-1,0-1,0-2,-1 0,14-6</inkml:trace>
  <inkml:trace contextRef="#ctx0" brushRef="#br0" timeOffset="1198.685">1863 445,'-35'15,"9"-6,0 1,0 1,1 1,1 2,0 0,1 2,1 1,0 0,1 2,1 0,-2 4,20-21,-1 1,1-1,0 1,0 0,0 0,0 0,0 0,1 0,-1 0,1 0,0 1,0-1,0 0,0 1,1-1,-1 1,1-1,0 0,0 1,0-1,1 1,-1-1,1 1,0-1,-1 0,2 1,-1-1,0 0,1 0,-1 0,1 0,0 0,0 0,0 0,1-1,-1 1,0-1,1 1,0-1,0 0,-1 0,1 0,0-1,1 1,-1-1,2 1,9 2,2-1,-1-1,0 0,0-1,0 0,1-2,-1 0,0 0,1-1,-1-1,-1-1,1 0,0-1,-1-1,0 0,0 0,-1-2,0 0,0 0,0-1,-1-1,6-6,0-6,-1-1,-2 0,0 0,-2-2,0 0,-2 0,0-1,-2-1,-1 0,4-7,-2 0,-1-1,-2 0,-1-1,-1 0,-4 23,0 1,-1-1,-1 1,0-1,0 1,-1-1,-1 1,0 0,0 0,-2 0,1 1,-1-1,-1 1,0 0,-1 0,-1 0,6 8,0 1,0-1,-1 1,0 0,1-1,-1 1,0 1,0-1,0 0,0 1,0-1,0 1,0 0,0 0,-1 0,1 0,0 1,-1-1,1 1,-1 0,1 0,0 0,-1 1,1-1,-1 1,1 0,0 0,0 0,-1 0,1 0,0 1,0 0,0-1,0 1,1 0,-1 0,1 1,-1-1,1 0,-1 1,1 0,0-1,0 1,1 0,-2 2,-9 13,1 1,1 0,1 1,0-1,2 2,0-1,1 1,1 0,1 0,1 1,1-1,1 1,1 0,1-1,0 1,2-1,1 1,0-1,1 0,6 12,5 11,2-1,2-1,2-1,1 0,2-2,2-1,2-1,1-1,2-2,1-1,10 6,63 60,-86-82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50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47 113,'-5'11,"-2"4,0 1,1 0,1 0,0 1,2-1,-1 1,2 0,0 0,1 0,1 0,1 0,0 0,2 5,-2-19,0 1,0-1,0 1,1-1,-1 0,1 1,0-1,0 0,0 0,1 0,-1 0,1-1,-1 1,1-1,0 1,0-1,0 0,0 0,0 0,1-1,-1 1,0-1,1 0,0 1,-1-2,1 1,-1 0,1-1,0 0,0 1,-1-2,1 1,0 0,-1-1,1 1,0-1,0-1,11-2,0 0,-1-2,1 0,-1 0,-1-1,1-1,-2 0,8-6,-12 8,0-1,-1 0,1 0,-1-1,-1 0,0 0,0-1,0 1,-1-1,-1 0,3-6,-6 12,1-1,-1 0,0 0,0 0,0 0,-1 0,1 0,-1 0,0-1,0 1,-1 0,1 0,-1 0,0 0,0 0,0 0,0 0,-1 0,1 1,-1-1,0 0,-1 1,1 0,0-1,-1 1,0 0,0 0,0 0,-3-2,0 1,-1 0,0 0,-1 0,1 1,-1 0,1 1,-1-1,0 1,0 1,0 0,0 0,0 0,0 1,0 0,0 1,-1 0,1 0,1 1,-8 2,-10 2</inkml:trace>
  <inkml:trace contextRef="#ctx0" brushRef="#br0" timeOffset="446.057">414 395,'6'-20,"1"-1,1 1,1 1,1-1,0 2,2-1,0 2,6-8,-17 23,0 0,0 0,1 0,-1 0,0 0,1 0,-1 1,1-1,0 0,-1 1,1-1,0 1,0 0,0-1,0 1,0 0,0 0,0 0,1 1,-1-1,0 0,1 1,-1 0,0-1,1 1,-1 0,0 0,1 0,-1 1,0-1,1 0,-1 1,0 0,0-1,0 1,1 0,-1 0,1 1,16 16,49 24,-63-40,0-1,1 1,0-2,-1 1,1 0,-1-1,1 0,0-1,-1 1,1-1,0 0,-1 0,1-1,-1 0,0 0,0 0,1 0,-1-1,-1 0,1 0,0 0,-1-1,0 1,1-1,-1 0,-1 0,1-1,-1 1,1-1,-1 0,-1 0,1 0,-1 0,0 0,1-3,1-16,-2 1</inkml:trace>
  <inkml:trace contextRef="#ctx0" brushRef="#br0" timeOffset="897.516">1147 1,'-10'5,"0"1,1 0,-1 1,1 0,0 1,1 0,0 0,0 1,1 0,0 0,-1 2,7-8,1 0,0 0,-1-1,1 1,0 0,0 0,1 0,-1-1,1 1,-1 0,1 0,0-1,0 1,0-1,0 1,1-1,-1 1,1-1,-1 1,1-1,0 0,0 0,0 0,0 0,0 0,0-1,1 1,-1-1,1 1,-1-1,1 0,-1 0,1 0,0 0,-1-1,1 1,0-1,0 1,0-1,-1 0,1 0,0 0,0 0,0-1,14 6,-15-5,1 0,0 1,-1-1,1 1,0 0,-1 0,1 0,-1 0,1 0,-1 0,1 1,-1-1,0 1,0-1,0 1,0 0,0 0,0 0,0 0,0 0,-1 1,1-1,-1 0,0 1,0-1,0 1,0 0,0-1,0 1,-1 0,1-1,-1 1,0 0,0 0,0-1,0 1,0 0,-1-1,1 1,-1 0,0 0,0 1,-5 6,-1-1,1 0,-2 0,1 0,-1-1,-1 0,0 0,0-1,0-1,-1 1,1-1,-2-1,1 0,-4 1,-38 11,28-13</inkml:trace>
  <inkml:trace contextRef="#ctx0" brushRef="#br0" timeOffset="1285.39">1317 226,'12'3,"0"-1,0 0,1 0,-1-1,1-1,-1 0,0 0,1-2,-1 1,0-2,0 1,0-2,0 0,0 0,-1-1,0 0,0-1,0 0,-1-1,0 0,0-1,-1 0,0 0,0-1,7-10,-14 17,-1 0,0 0,0 0,0-1,0 1,0 0,0-1,0 1,-1-1,1 1,-1-1,0 1,0-1,0 1,0-1,0 1,0-1,-1 1,1 0,-1-1,0 1,0-1,0 1,0 0,0 0,0-1,0 1,-1 0,1 0,-1 0,0 0,1 1,-1-1,0 0,0 1,0-1,0 1,-1 0,1 0,0-1,-4 0,-1-1,1 1,0 0,0 0,-1 1,1 0,-1 0,0 0,1 1,-1 0,1 0,-1 1,1 0,-1 0,0 0,-4 4,0 1,0 0,1 0,0 1,0 0,1 0,-1 1,2 1,-1-1,1 1,1 1,0 0,0 0,1 0,0 1,1-1,0 1,0 1,1-1,-1 11,3-16,0-1,1 1,0 0,0 0,0-1,1 1,0 0,0 0,1 0,-1-1,1 1,1 0,-1-1,1 1,0 0,0-1,0 0,1 0,0 1,0-2,0 1,1 0,0-1,-1 1,2-1,-1 0,0 0,1-1,0 1,-1-1,1 0,1-1,-1 1,3 0,3-1,1 0,-1-1,1 0,-1-1,1-1,-1 0,1 0,-1-1,1 0,-1-1,0-1,0 0,7-3,7-5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1:58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1 255,'312'0,"-86"28,-142-23,-78 1</inkml:trace>
  <inkml:trace contextRef="#ctx0" brushRef="#br0" timeOffset="363.7">142 452,'16'9,"1"0,1-2,-1 0,1 0,0-2,1-1,-1 0,1-1,18 1,219-6,-232 2</inkml:trace>
  <inkml:trace contextRef="#ctx0" brushRef="#br0" timeOffset="951.034">311 1,'39'35,"2"-2,1-1,1-2,2-3,1-1,22 8,111 53,-177-85,1 0,-1 0,0 1,0-1,-1 0,1 1,0-1,-1 1,0 0,1-1,-1 1,0 0,0 0,-1 0,1 0,0 0,-1 0,0 0,0 0,0 0,0 0,0 0,-1 0,1 0,-1 0,0 0,0 0,0-1,0 1,0 0,-1-1,1 1,-1 0,-63 83,28-52,-1-2,-2-1,-1-2,-1-1,-43 19,-11 16,84-47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0 176,'189'-26,"189"23,-378 3,-1-1,1 1,0-1,-1 0,1 1,0-1,0 1,0-1,-1 0,1 1,0-1,0 1,0-1,0 0,0 1,0-1,0 0,0 1,0-1,0 1,1-1,-1 0,0 1,0-1,0 1,1-1,-1 0,0 1,1-1,-1 1,1-1,-1 1,0 0,1-1,-1 1,1-1,-1 1,1 0,-1-1,1 1,0 0,-1-1,1 1,-1 0,1 0,0 0,-1 0,1 0,-1 0,1-1,0 1,-1 0,1 1,0-1,-1 0,1 0,-1 0,1 0,0 0,-1 1,1-1,-156-108,137 92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0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124 114,'-28'238,"2"11,-4-32,-2-77,24-122</inkml:trace>
  <inkml:trace contextRef="#ctx0" brushRef="#br0" timeOffset="532.141">491 1,'-47'132,"-41"149,85-262,2-1,1 1,0-1,1 1,1-1,1 0,0 0,6 14,-2 1,4 4,-9-33,1 0,-1 1,0-1,-1 1,1-1,-1 1,0 0,0 0,0 0,-1-1,0 1,0 0,0 0,0 0,-1 0,0 0,0-1,0 1,0 0,-1-1,0 1,-2 3,2-8,0 1,0-1,0 0,-1 0,1 0,0 0,0 0,0-1,-1 1,1-1,0 1,0-1,0 0,0 0,0 0,0 0,0 0,1 0,-1-1,0 1,1 0,-1-1,0 0,1 1,0-1,-1 0,1 0,0 1,0-1,0 0,0 0,0 0,0-3,-3-1,-4-5,0 1,0 0,-1 1,0-1,-1 2,0-1,0 1,-1 1,0 0,0 0,-1 1,1 1,-11-3,14 4,-1 1,0 1,0-1,0 1,0 1,0 0,-1 0,1 1,0 0,0 1,-1 0,1 0,0 1,-10 3</inkml:trace>
  <inkml:trace contextRef="#ctx0" brushRef="#br0" timeOffset="5458.702">773 791,'-1'-1,"0"0,0 0,0 1,0-1,0 0,0 0,0 1,0-1,0 1,0-1,0 1,-1-1,1 1,0 0,0 0,-1 0,1-1,0 1,0 0,-1 0,1 1,0-1,0 0,-1 0,1 1,0-1,0 0,0 1,0-1,-1 1,1 0,0-1,0 1,0 0,0 0,0-1,1 1,-1 0,0 0,0 0,0 0,1 0,-1 0,1 1,-9 5,1 0,0 0,0 1,1 1,1-1,-1 1,1 1,0-1,1 1,-1 4,4-11,1 0,0 0,0 1,0-1,0 0,1 1,-1-1,1 1,0-1,0 1,0-1,1 0,-1 1,1-1,0 1,0-1,0 0,0 0,0 1,1-1,0 0,-1 0,1 0,0-1,1 1,-1 0,0-1,1 1,-1-1,1 0,0 0,0 0,0 0,0 0,8 3,0-1,0-1,0 1,0-2,0 1,1-2,-1 1,0-2,1 1,0-2,-1 1,0-2,1 0,-1 0,0-1,0 0,0 0,0-2,7-3,-11 5,0 0,0-1,0 0,0 0,-1-1,0 0,0 0,0 0,-1-1,1 0,-1 0,-1 0,1 0,-1-1,0 0,-1 0,1 0,-1 0,-1-1,1 1,-2-1,1 1,-1-1,0 0,0 0,-1 1,0-1,0 0,-1 0,-1-4,0 8,0 0,-1 0,1 0,-1 0,0 0,0 0,0 1,-1-1,1 1,-1 0,0 0,0 0,0 1,0-1,0 1,-1 0,1 0,-1 1,0-1,1 1,-1 0,0 0,1 1,-1 0,0-1,-2 1,-6 0,-1 1,0-1,1 2,-1 0,0 1,1 0,0 1,-10 4,-4 4,5-1</inkml:trace>
  <inkml:trace contextRef="#ctx0" brushRef="#br0" timeOffset="9004.01">1394 763,'5'0,"1"5,0 6,-1 6,-1 6,-2 2,-1 3,0 1,-1 1,0-1,-1 0,-4-5,-2-1,1-6</inkml:trace>
  <inkml:trace contextRef="#ctx0" brushRef="#br0" timeOffset="9536.48">1169 763,'61'1,"166"-13,-215 10,7-3,0 1,1 0,-1 2,1 0,-1 2,1 0,0 1,-1 1,1 1,11 3,-18 0,-6 0</inkml:trace>
  <inkml:trace contextRef="#ctx0" brushRef="#br0" timeOffset="9922.611">1225 1101,'138'26,"-110"-24,0-1,0-2,0 0,0-2,0-2,6-2,79-5,-89 11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11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0 364,'480'0,"-481"0,1-1,-1 1,1-1,0 0,-1 1,1-1,0 1,0-1,0 0,-1 1,1-1,0 0,0 1,0-1,0 0,0 1,0-1,0 1,0-1,0 0,1 1,-1-1,0 0,0 1,0-1,1 1,-1-1,0 0,1 1,-1-1,0 1,1-1,-1 1,1-1,-1 1,1 0,-1-1,1 1,-1-1,1 1,0 0,-1 0,1-1,-1 1,1 0,0 0,-1 0,1 0,0-1,-1 1,1 0,0 0,-1 0,1 1,0-1,-1 0,1 0,-1 0,1 0,0 1,-1-1,1 0,-1 0,1 1,-153-131,0-57,130 163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11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23,'454'0,"-360"-17,-75 12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12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31,'39'-5,"26"-2,8 1,-4 1,-10 2,-9 0,-8 2,-7 1,-5 0,-7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13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57 313,'-1'1,"-1"0,1 0,-1 0,1 0,0 1,0-1,0 0,0 0,0 1,0-1,0 1,0-1,0 1,1-1,-1 1,0 0,1-1,0 1,-1 0,1-1,0 1,0 0,0 0,0-1,0 1,0 0,0-1,1 1,-1 0,1-1,-1 1,1 0,0-1,-1 1,1-1,1 2,-1 4,11 247,-13-184,-29 298,31-223,-1-146</inkml:trace>
  <inkml:trace contextRef="#ctx0" brushRef="#br0" timeOffset="773.141">395 341,'-1'71,"4"1,2-1,11 50,17 49,14-14,-149-300,94 134,-1 0,0 1,0 0,-1 0,0 1,-1 1,0-1,0 2,0-1,-8-2,10 6,2-1,1 1,-1 0,0 0,0 1,0-1,0 2,0-1,0 1,0 0,-1 0,1 1,0 0,-1 0,1 1,0 0,-1 0,1 1,0 0,0 0,0 1,-6 2,-57 57,55-48</inkml:trace>
  <inkml:trace contextRef="#ctx0" brushRef="#br0" timeOffset="1434.208">1 228,'103'-14,"0"4,1 5,62 6,-160-1,18-12,-44-14,-27-18,-44-56,83 83</inkml:trace>
  <inkml:trace contextRef="#ctx0" brushRef="#br0" timeOffset="3007.93">678 1103,'-1'10,"0"1,1 0,0 0,0 0,2 0,-1 0,1-1,1 1,0-1,0 1,1-1,1 1,-4-7,1-1,0 0,0 0,0 0,0 0,0 0,0 0,1 0,0-1,-1 1,1-1,0 0,0 0,0 0,0 0,1 0,-1-1,0 1,1-1,-1 0,1 0,-1-1,1 1,0 0,-1-1,1 0,0 0,-1 0,1-1,0 1,-1-1,1 0,-1 0,1 0,-1 0,1-1,-1 1,4-1,-1-1,0 0,0 0,0 0,0-1,-1 1,1-1,-1-1,0 1,0-1,0 0,-1 0,0 0,0-1,0 1,0-1,-1 0,0 0,0 0,-1-1,0 1,0 0,0-1,-1 0,0 1,0-1,-1-3,-4 6,0 0,-1 0,1 0,-1 0,0 0,0 1,0 0,0 0,-1 1,1-1,-1 1,1 0,-1 1,0-1,0 1,0 0,0 1,0-1,0 1,0 0,0 1,0 0,0 0,1 0,-2 0,-8 0,-11 0</inkml:trace>
  <inkml:trace contextRef="#ctx0" brushRef="#br0" timeOffset="3473.227">1214 1131,'0'15,"-4"13,-3 8,1 2,-4 0,0-2,2-3,2-2,-3-6,1-2,0-6</inkml:trace>
  <inkml:trace contextRef="#ctx0" brushRef="#br0" timeOffset="3759.215">1186 1188,'38'0,"23"0,5 0,-3 0,-13 0</inkml:trace>
  <inkml:trace contextRef="#ctx0" brushRef="#br0" timeOffset="4023.918">1214 1357,'34'5,"20"1,6-4,-2-4,-7 0,-11-1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1,'0'0,"0"0,0 1,0-1,0 0,0 1,0-1,0 0,0 1,0-1,0 0,0 1,-1-1,1 0,0 1,0-1,0 0,0 1,-1-1,1 0,0 0,0 1,-1-1,1 0,0 0,0 0,-1 1,1-1,0 0,-1 0,1 0,0 0,-1 0,1 0,0 0,-1 0,1 1,0-1,-1 0,1 0,0 0,-1-1,1 1,0 0,-1 0,1 0,0 0,-1 0,1 0,0 0,0 0,-1-1,1 1,0 0,-1 0,1 0,0-1,0 1,-1 0,1 0,0-1,0 1,0 0,0-1,-1 1,5 31,-3-29,-12 168,4-119,2 0,3 1,2 0,2 0,2-1,3 1,2-1,2-1,2 0,2-1,22 47,-34-90,0 0,1 0,0-1,-1 1,2-1,-1 0,1 0,0 0,0-1,0 0,0 0,1 0,0 0,-1-1,1 0,1 0,-1-1,0 0,1 0,-1 0,1-1,-1 0,1 0,0 0,0-1,-1 0,1-1,0 1,-1-1,1-1,6-1,0-6,-1-1,0 0,0 0,-1-2,0 1,-1-1,0-1,-1 0,-1 0,0-1,0 0,-2 0,0 0,0-1,-1 0,0-8,26-53,42-76,-73 151,0 0,0 0,1 0,-1 0,0 1,1-1,-1 0,1 0,-1 1,1-1,-1 0,1 1,-1-1,1 0,0 1,-1-1,1 1,0-1,0 1,-1 0,1-1,0 1,0 0,0-1,-1 1,1 0,0 0,0 0,0 0,0 0,0 0,0 0,-1 0,1 0,0 0,0 0,0 0,0 1,-1-1,1 0,0 1,0-1,0 1,-1-1,1 1,0-1,-1 1,1-1,0 1,-1 0,1-1,-1 1,1 0,-1-1,1 1,-1 0,19 48,-10-7,36 98,-42-135,-1 0,1 0,1-1,-1 0,1 1,-1-1,1 0,0-1,1 1,-1-1,0 0,1 0,0 0,0-1,0 1,0-1,0-1,0 1,1-1,-1 1,0-2,1 1,-1 0,1-1,-1 0,8-4,-1 1,0-2,-1 0,1 0,-1-1,0 0,0-1,-1-1,0 1,0-1,-1-1,0 0,-1 0,1-1,-2 0,0-1,0 1,0-1,-2-1,4-7,-9 18,31-56,-2-1,-3-1,-3-2,-3 0,1-14,-16 62,0-1,-1 0,-1 1,-1-1,0 0,-1-1,0 1,-1 0,0 0,-1 0,-1 0,-1 0,0 0,-1-2,3 15,0-1,0 1,0-1,0 1,0 0,0 0,-1-1,1 1,0 0,-1 0,1 0,-1 1,1-1,-1 0,1 0,-1 1,0-1,1 1,-1 0,0-1,0 1,1 0,-1 0,0 0,1 0,-1 0,0 1,0-1,1 0,-1 1,0-1,1 1,-1 0,1-1,-1 1,1 0,-1 0,1 0,-1 0,1 0,0 0,0 1,-1-1,1 0,0 1,0-1,0 1,1-1,-1 1,0-1,0 1,1-1,-1 1,1 0,0-1,-1 1,1 0,0 1,-11 17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114 383,'4'-2,"27"-13,0-2,-1-1,-1-1,-1-1,-1-2,0-1,-2-1,-1-1,6-9,-27 31,0-1,-1 1,1 0,-1-1,1 1,-1-1,-1 1,1-1,0 0,-1 0,0 0,0 0,0 0,0 0,0 0,-1 0,0-1,0 1,0 0,-1 0,1 0,-1 0,0 0,0 0,0 0,-1 0,1 0,-1 0,0 0,0 1,0-1,-1 1,1 0,-1-1,0 1,0 0,0 1,0-1,-1 0,1 1,-1 0,1 0,-1 0,-2-1,-2 1,1 1,-1 0,0 0,0 1,1 0,-1 0,0 0,0 1,1 1,-1-1,1 1,-1 1,1-1,0 1,0 0,0 1,0 0,0 0,1 0,-5 5,-7 5,0 1,2 0,0 2,0-1,2 2,-7 11,9-11,0 0,2 1,0 0,1 1,2 0,0 0,0 0,2 1,1 0,-1 12,4-23,0 1,1-1,0 0,1 1,0-1,0 1,1-1,1 0,-1 0,2 0,-1 0,2-1,-1 0,1 1,0-1,1-1,0 1,1-1,0 0,0-1,0 1,5 1,4 3,0-2,1 0,1-1,0 0,0-2,0 0,1-1,0-1,1 0,-1-2,0 0,1-1,0-1,0-1,-1-1,1-1,-1 0,11-4,80-39,-93 31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8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564 786,'-6'-4,"0"-1,0 1,-1 1,0-1,1 1,-1 0,0 1,0-1,-1 1,1 1,0-1,-1 1,1 1,-1-1,1 1,-1 1,1-1,-1 1,1 1,0-1,-1 1,1 1,-2 0,-15 4,0 2,1 0,1 2,0 0,0 1,1 2,0 0,2 1,-1 1,2 1,0 0,1 1,1 1,1 1,1 1,0-1,2 2,0 0,-7 20,17-38,-1 0,1 0,0 0,0 1,1-1,-1 1,1-1,0 1,0 0,0-1,1 1,0 0,0 0,0-1,0 1,1 0,0-1,0 1,0 0,0-1,1 1,0-1,0 0,0 1,0-1,1 0,-1 0,1 0,0-1,0 1,1-1,-1 0,1 0,0 0,0 0,-1 0,2-1,-1 0,0 0,0 0,1 0,1 0,10-1,0-1,0-1,0 0,0-1,-1 0,1-2,0 0,-1 0,0-2,0 0,-1 0,1-1,-1-1,-1-1,0 0,5-4,30-16,-1-2,-1-2,-2-2,-2-2,-1-2,24-31,-13-20,-52 90,0 0,-1 0,1 1,0-1,-1 0,1 0,0 0,0 0,-1 0,1 0,0 0,-1 0,1 0,0 0,-1 0,1 0,0 0,-1 0,1 0,0 0,-1 0,1-1,0 1,-1 0,1 0,0 0,0 0,-1-1,1 1,0 0,0 0,-1-1,1 1,0 0,0 0,0-1,0 1,-1 0,1-1,0 1,0 0,0-1,0 1,0 0,0 0,0-1,0 1,0 0,0-1,0 1,0-1,-22 27,22-26,-11 14,1 1,0-1,1 2,1-1,0 1,1 1,1-1,1 1,0 0,1 1,1-1,0 1,1 3,3-16,0 1,0-1,0 0,0 1,1-1,0 0,0 0,0 0,1 0,-1 0,1-1,1 1,-1-1,0 0,1 0,0 0,0 0,0 0,1-1,-1 0,1 0,0 0,-1-1,1 1,0-1,1 0,-1-1,0 1,0-1,1 0,-1-1,1 1,-1-1,1 0,-1 0,1-1,-1 1,25-5,0-1,-1-2,0-1,-1-1,0-1,0-1,-1-2,-1-1,0-1,-2-1,1-1,14-15,3-1,0-3,-3 0,-1-3,-2-1,-1-2,-3-1,-1-2,-3-1,-1-1,-3-1,-2-1,-2-1,0-10,-12 37,-1-1,-2 0,0-1,-2 1,0-1,-2 1,-1-1,-1 0,-1 1,-3-9,5 29,-1 1,0 0,0 0,0-1,0 1,0 0,-1 0,0 0,0 0,0 0,0 1,-1-1,1 1,-1-1,0 1,0 0,0 0,-1 0,1 1,-1-1,1 1,-1 0,0 0,0 0,0 0,0 0,0 1,0 0,-1 0,1 0,0 1,-1-1,1 1,0 0,-1 0,1 1,0-1,-1 1,1 0,0 0,0 0,-2 1,-12 10,0 1,0 0,1 1,1 1,1 0,0 2,1-1,0 2,2 0,0 0,-9 20,2-3,1 1,2 1,1 0,3 1,0 0,3 1,1 1,2-1,1 1,3 0,1 0,2 0,4 26,-4-55,0 1,1-1,1 1,0-1,0 0,1 0,1 0,-1-1,2 1,0-1,0 0,0-1,1 0,1 0,0 0,0-1,1 0,-1-1,2 1,-1-2,1 1,0-1,135 56,-105-67,-28-5</inkml:trace>
  <inkml:trace contextRef="#ctx0" brushRef="#br0" timeOffset="4099.428">2117 560,'-5'-3,"0"0,-1 0,0 1,1 0,-1 0,0 0,0 1,0-1,0 1,0 1,0-1,0 1,0 0,0 1,-6 0,-6 2,0 1,0 0,0 1,1 1,-1 1,1 0,1 2,0-1,0 2,-13 10,28-19,-1 0,0 0,1 1,-1-1,0 0,1 1,0-1,-1 1,1-1,0 1,0 0,0 0,0-1,0 1,0 0,1 0,-1 0,0 0,1 0,0 0,-1 0,1 0,0 0,0 0,0 0,0 0,1 0,-1 0,0 0,1 0,0 0,-1 0,1 0,0 0,0 0,0 0,0-1,0 1,0 0,1-1,-1 1,1-1,-1 0,1 1,0-1,213 148,-213-146,0-1,1 0,-1 1,0-1,0 1,-1 0,1-1,0 1,-1 0,0 0,0 0,0 0,0 0,0 0,-1 1,1-1,-1 0,0 0,0 1,0-1,0 0,0 0,-1 0,0 1,1-1,-1 0,0 0,-1 0,1 0,0 0,-1-1,0 1,0 0,0-1,0 1,0-1,0 1,0-1,-1 0,1 0,-1 0,0-1,0 1,1 0,-1-1,0 0,0 0,0 0,-1 0,1 0,0 0,0-1,0 0,-1 0,1 1,-1-2,-218 4,154-14,62 5</inkml:trace>
  <inkml:trace contextRef="#ctx0" brushRef="#br0" timeOffset="4450.527">2681 646,'-23'17,"1"1,0 1,1 1,2 1,0 1,1 1,1 0,1 1,-7 15,20-35,1-1,-1 1,1 0,0 0,0 0,0 0,0 0,1 0,0 1,0-1,0 1,0-1,1 0,-1 1,1-1,0 1,1-1,-1 1,1-1,0 1,0-1,0 0,1 1,-1-1,1 0,0 0,0 0,1 0,-1-1,1 1,0-1,0 1,0-1,0 0,0 0,1 0,2 1,8 0,-1 0,1-1,0-1,0-1,0 0,0 0,0-1,1-1,-1-1,0 0,0 0,-1-1,1-1,-1-1,1 0,-2 0,1-1,0-1,-1 0,0-1,-1 0,0-1,0 0,-1-1,0 0,-1-1,0 0,2-3,-7 9,0 0,0 0,-1-1,0 1,0-1,-1 1,1-1,-1 0,0 0,-1 0,1 0,-1 0,-1 0,1-1,-1 1,0 0,0 0,-1 0,1-1,-2 1,1 0,-1 0,0 0,0 0,0 1,-1-1,0 0,0 1,0 0,-1 0,0 0,0 0,0 0,0 1,-1 0,-1-1,-3-2,-1 1,0 1,-1 0,1 0,-1 1,0 0,0 1,0 0,-1 1,-3-1,-16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0 548,'52'-23,"-1"-2,-2-2,-1-2,23-19,-37 20,-1-1,-1-1,-2-2,8-13,36-37,-69 77,13-15,2 0,0 1,1 1,0 1,2 1,16-9,-36 24,0-1,1 1,-1 0,0 0,0 0,1 0,-1 1,1-1,-1 1,0 0,1 0,-1 0,1 0,-1 1,0-1,1 1,-1 0,0 0,1 0,-1 1,0-1,0 1,0-1,0 1,0 0,-1 0,1 1,-1-1,1 0,-1 1,0-1,0 1,0 0,0 0,0 0,-1 0,2 2,41 124,-40-117,-1 1,-1-1,0 1,0 0,-2 0,1-1,-2 1,0 0,0 0,-1-1,-1 1,0-1,-1 1,0-1,0 0,-2-1,1 1,-2-1,1 0,-1 0,-1-1,0 0,-1-1,-1 2,-5 3,-1-1,0 0,0-2,-1 1,-1-2,0-1,0 0,-1-1,0-1,-1-1,1 0,-1-2,0 0,0-1,-1-1,1-1,0-1,-14-2,28 2,1-1,0 0,0-1,-1 1,1-1,0 0,0 0,1 0,-1-1,0 1,1-1,-1-1,1 1,0 0,0-1,1 0,-1 0,1 0,-1-1,1 1,1-1,-1 1,1-1,-1 0,2 0,-1 0,0 0,1 0,0-1,0-3,-2-16</inkml:trace>
  <inkml:trace contextRef="#ctx0" brushRef="#br0" timeOffset="1016.702">1524 96,'-54'18,"1"3,1 1,1 3,1 2,1 2,-22 19,61-40,1 1,-1 0,2 1,-1-1,1 2,1-1,0 1,0 0,1 1,1-1,0 1,0 1,3-9,1 1,-1-1,1 1,0-1,0 1,1 0,-1 0,1-1,0 1,0 0,1-1,0 1,-1 0,2-1,-1 1,0-1,1 1,0-1,0 0,0 1,0-1,1 0,0 0,0-1,0 1,0-1,0 1,1-1,0 0,-1 0,1-1,0 1,2 0,0 0,0-1,0 1,1-1,-1-1,1 1,-1-1,1 0,0-1,-1 1,1-1,-1-1,1 1,0-1,-1 0,1-1,-1 0,1 0,-1 0,0 0,0-1,0 0,0-1,-1 1,4-4,11-7,0-2,-1 0,-1-1,-1-1,15-19,144-199,-176 235,1 0,-1 0,0 0,0 0,1 0,-1 0,1 0,-1 0,1 0,-1 0,1 1,-1-1,1 0,0 0,0 1,-1-1,1 0,0 1,0-1,0 0,0 1,0 0,-1-1,1 1,0-1,0 1,0 0,0 0,0-1,0 1,0 0,1 0,-1 0,0 0,0 0,0 1,0-1,0 0,0 0,0 1,0-1,0 0,-1 1,1-1,0 1,0-1,0 1,0 0,0-1,-1 1,1 0,0 0,-1-1,1 1,0 0,-1 0,1 0,-1 0,1 0,5 135,-4-19,-2-113,1 1,0 0,0 0,0-1,0 1,1 0,0-1,0 0,0 1,1-1,-1 0,1 0,0 0,0-1,0 1,1-1,-1 1,1-1,0 0,0-1,0 1,0-1,0 1,1-1,-1 0,1-1,-1 1,1-1,0 0,-1 0,1-1,0 1,0-1,0 0,-1 0,1-1,0 1,0-1,-1 0,1 0,0-1,-1 1,3-2,9-8,0 0,-1-1,0-1,0 0,-1-1,-1-1,-1 0,0 0,-1-1,0-1,-2 0,0-1,0 1,-2-2,0 1,-2-1,2-9,5-4,0 11,-6 31,-5 41,-1-45,-1 5,0 0,1 0,0 0,0-1,1 1,0 0,1 0,1-1,-1 1,2-1,-1 0,1 0,1 0,0 0,0-1,1 0,1 0,-1 0,1-1,5 4,-10-10,1 0,1 0,-1-1,0 0,0 1,0-1,1 0,-1-1,1 1,-1-1,0 1,1-1,-1 0,1 0,-1-1,1 1,-1-1,0 1,1-1,-1 0,0-1,0 1,1 0,-1-1,0 0,0 0,-1 0,1 0,1-1,75-73,-78 75,74-110,-75 110,0 1,0 0,0-1,0 1,0 0,0-1,0 1,0 0,0-1,0 1,0 0,0-1,0 1,0 0,0-1,1 1,-1 0,0-1,0 1,0 0,1 0,-1-1,0 1,0 0,1 0,-1-1,0 1,0 0,1 0,-1 0,0 0,1-1,-1 1,0 0,1 0,-1 0,0 0,1 0,-1 0,0 0,1 0,-1 0,0 0,1 0,-1 0,0 0,1 0,-1 0,0 0,1 1,-1-1,0 0,1 0,-1 0,0 0,0 1,1-1,-1 0,0 0,0 1,1-1,-1 0,0 0,0 1,0-1,1 0,-1 1,0-1,0 0,0 1,5 30,-3-18,-2-3,1-1,0 0,0 0,1 0,0 0,0 0,1 0,0-1,1 1,0-1,0 0,1 0,0 0,0-1,1 0,0 0,0 0,1-1,0 0,0 0,0 0,1-1,0 0,0-1,0 0,0 0,1-1,0 0,4 1,-5-3,-1-2,0 1,1-1,-1 0,0-1,1 1,-1-1,0-1,0 0,0 0,-1 0,1 0,-1-1,0-1,0 1,0-1,0 0,-1 0,0 0,0-1,0 0,-1 0,0 0,0 0,2-4,9-20,-1-1,-1 0,-1-1,6-33,-17 64,15-101,-20 90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368 203,'0'0,"0"-1,1 1,-1 0,1-1,-1 1,1 0,-1-1,1 1,-1 0,1 0,-1 0,1-1,-1 1,1 0,-1 0,1 0,-1 0,1 0,0 0,-1 0,1 0,-1 0,1 0,-1 1,1-1,-1 0,1 0,-1 0,1 1,-1-1,1 0,-1 0,1 1,-1-1,1 1,-1-1,0 0,1 1,-1-1,1 1,-1-1,0 1,0-1,1 1,-1-1,0 1,0-1,0 1,0-1,1 1,-1-1,0 1,0-1,0 1,0 0,0-1,0 1,0-1,-1 1,1 0,6 39,-6-39,0 460,0-407,12 144,-9-185,0-2,0 0,-1 0,0 1,-1-1,0 0,-1 1,0-1,-1 0,0 6,-11-8,8-31,8 4,0 0</inkml:trace>
  <inkml:trace contextRef="#ctx0" brushRef="#br0" timeOffset="232.292">1 711,'43'-5,"38"-11,20-3,2-2,-6 1,-16 0,-11 3,-13 0,-7 2,-7 0,-6 2,-9-2,-4 2,-7-2,-2 2,-2-2,-4 2</inkml:trace>
  <inkml:trace contextRef="#ctx0" brushRef="#br0" timeOffset="666.036">1016 90,'0'852,"-1"-851,0 1,1 0,-1 0,1 0,-1 0,1 0,0 0,0 0,-1 1,1-1,1 0,-1 0,0 0,0 0,1 0,-1 0,1 0,0 0,0 0,0-1,0 1,0 0,0 0,0-1,0 1,1 0,-1-1,0 1,1-1,0 0,-1 0,1 1,0-1,-1 0,1 0,0 0,0-1,0 1,0 0,0-1,0 1,0-1,0 0,0 0,0 0,0 0,0 0,0 0,0 0,1-1,0 0,114-84,-75 49,-10 9,117-78,-147 104,-1-1,1 1,0 0,0-1,0 1,0 0,0 0,1 1,-1-1,0 0,0 1,0-1,1 1,-1 0,0 0,1 0,-1 0,0 0,1 0,-1 1,0-1,0 1,0-1,1 1,-1 0,0 0,0 0,0 0,0 0,0 1,0-1,-1 0,1 1,0 0,-1-1,1 1,-1 0,1 0,-1 0,0 0,0 0,0 0,0 0,0 0,-1 0,1 0,0 1,-1-1,0 0,1 1,0 16,0 0,-1 0,-1 0,-1 0,-1 0,-1 0,-1 3,-10 84,15-105,-1 1,1-1,0 1,0 0,0-1,0 1,0-1,0 1,0-1,0 1,1-1,-1 1,0-1,1 1,0-1,-1 1,1-1,0 0,0 1,-1-1,1 0,0 0,0 0,1 0,-1 1,0-2,0 1,0 0,1 0,-1 0,0 0,1-1,-1 1,1-1,-1 1,1-1,-1 1,1-1,-1 0,1 0,-1 0,1 0,-1 0,1 0,-1 0,1 0,-1-1,1 1,-1-1,1 1,-1-1,1 1,19-10</inkml:trace>
  <inkml:trace contextRef="#ctx0" brushRef="#br0" timeOffset="1354.323">2004 739,'-26'9,"0"2,1 0,1 2,0 1,0 1,2 0,0 2,0 1,2 1,-2 3,21-21,0 0,-1 0,1 0,0 0,0 0,0 0,0 1,1-1,-1 0,0 1,0-1,1 1,-1-1,1 0,-1 1,1 0,0-1,0 1,-1-1,1 1,0-1,0 1,0-1,1 1,-1-1,0 1,1 0,-1-1,1 0,-1 1,1-1,0 1,-1-1,1 0,0 1,0-1,0 0,0 0,0 0,0 0,1 0,-1 0,0 0,0 0,1 0,-1 0,1-1,-1 1,0-1,1 1,-1-1,1 1,-1-1,1 0,0 0,0 0,12 1,0-2,0 0,0-1,0 0,0-1,0-1,-1 0,1 0,-1-2,0 0,-1 0,1-1,-1 0,-1-1,0-1,0 0,0 0,6-8,51-55,-67 71,0 1,0 0,1-1,-1 1,0 0,1 0,-1 0,0 0,1 0,-1 1,0-1,1 0,-1 1,0-1,0 1,0-1,1 1,-1-1,0 1,0 0,0 0,0-1,0 1,0 0,0 0,0 0,0 0,0 0,-1 0,1 0,0 1,-1-1,1 0,-1 0,1 1,-1-1,0 0,1 0,-1 1,0-1,0 0,0 1,0-1,0 0,0 1,0-1,-1 0,1 1,0-1,-1 0,1 0,-1 0,1 1,-2 0,3 7,-1-3,0 1,0-1,1 0,-1 0,1 1,1-1,-1 0,1 0,0 0,0 0,1 0,0-1,0 1,0-1,1 0,0 0,0 0,0 0,0-1,1 1,0-1,0 0,0-1,0 1,0-1,1 0,0 0,-1-1,1 0,0 0,2 0,11-3,0 0,0-2,0 0,0-2,-1 0,1 0,-1-2,-1 0,1-2,-1 0,-1 0,0-2,0 0,-1 0,0-2,-1 0,-1 0,0-1,8-12,8-9,-2-1,-1 0,-2-3,-1 0,-2-1,-2 0,-2-2,-2 0,-1-1,-2-1,-3 0,-1 0,-2-1,-1-10,-4 34,1 12,-1-1,0 1,-1-1,0 1,0-1,-1 1,0-1,0 1,-1-1,-1 1,0 0,0 0,-1 0,0 0,-3-6,4 13,1 0,0 1,0-1,-1 0,1 1,-1-1,0 1,1 0,-1 0,0 0,0 0,0 0,0 1,1-1,-1 1,0 0,0 0,0 0,0 0,0 0,0 1,0-1,0 1,0 0,1 0,-1 0,0 0,1 1,-1-1,1 1,-1-1,0 1,-67 67,61-53,2 0,0 1,0 0,2 0,0 1,1-1,1 1,0 0,1 0,1 0,1 0,1 1,0-1,4 14,5 21,2 0,2 0,2-2,10 17,4 3,-19-50,-2-1,0 1,-1 0,-2 1,0 0,-1 0,-1 1,-1-1,-1 12,-1-33,-1 0,0 0,1 0,-1 0,0 1,0-1,0 0,0 0,0 0,0 0,0 0,0 1,0-1,-1 0,1 0,0 0,-1 0,1 0,-1 0,1 0,-1 0,0 0,1 0,-1 0,0 0,0 0,1-1,-1 1,0 0,0-1,0 1,0 0,0-1,0 1,0-1,0 1,0-1,0 0,0 0,-1 1,1-1,0 0,0 0,0 0,0 0,0 0,0 0,-1 0,1-1,0 1,0 0,0-1,0 1,0 0,0-1,0 1,0-1,0 0,0 1,0-1,0 0,0 0,1 0,-1 1,0-1,1 0,-1 0,0 0,0-1,-47-88,39 70</inkml:trace>
  <inkml:trace contextRef="#ctx0" brushRef="#br0" timeOffset="1600.019">2343 428,'43'-9,"39"-9,14 0,1 2,-7 4,-9 0,-13 1,-9 3,-9 2,-4 3,-5 2,-5 1,-8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49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30,'5'14,"0"0,-1 0,-1 1,0 0,-1-1,0 1,-1 0,-1 2,1 6,-1 20,-3 0,-1 0,-2-1,-2 1,-2-1,-1-1,-3 2,-35 157,25-89,24-110,-1 1,1 0,0-1,-1 1,1 0,0 0,0-1,0 1,1 0,-1-1,0 1,1 0,-1-1,1 1,-1 0,1-1,0 1,-1-1,1 1,0-1,0 1,0-1,1 0,-1 1,0-1,0 0,1 0,-1 0,0 0,1 0,-1 0,1 0,0-1,-1 1,1-1,0 1,-1-1,1 1,0-1,-1 0,1 0,0 0,0 0,-1 0,1 0,0 0,-1-1,1 1,0 0,-1-1,1 0,0 1,-1-1,1 0,-1 0,1 0,-1 0,0 0,1 0,-1 0,0 0,0-1,0 1,0 0,1-1,33-42,-22 21</inkml:trace>
  <inkml:trace contextRef="#ctx0" brushRef="#br0" timeOffset="344.757">50 59,'89'-23,"196"-12,-35 37,-248-3,0 1,0-1,0 1,0 0,1 0,-1 0,0 0,0 0,0 0,0 1,0-1,0 1,0-1,1 1,-1 0,-1-1,1 1,0 0,0 1,0-1,0 0,-1 0,1 1,-1-1,1 1,-1 0,1-1,-1 1,0 0,0 0,0-1,0 1,0 0,0 0,-1 0,1 0,-1 1,1-1,-1 0,0 0,1 0,-1 0,0 0,-1 0,1 1,0-1,-1 0,1 1,-24 25,9-17</inkml:trace>
  <inkml:trace contextRef="#ctx0" brushRef="#br0" timeOffset="614.128">21 425,'24'5,"32"1,11 0,4-1,-5-1,-10-2,-9-1,-7 0,-7-1,-3-1,-3-4,0-1,-1-1,1 2,-5 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0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31,'19'0,"16"0,7 0,1 0,-2-5,-3-1,-3-1,-3 2,-2 2,-2 1,0 0,0 2,0 0,-1 0,1 0,-5 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9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253 251,'0'-1,"1"-1,-1 1,0 0,0-1,0 1,0-1,0 1,0 0,0-1,0 1,-1-1,1 1,-1 0,1-1,-1 1,1 0,-1-1,0 1,1 0,-1 0,0 0,0 0,0-1,0 1,0 0,0 1,0-1,0 0,-1 0,1 0,0 1,0-1,-1 1,1-1,0 1,-1-1,1 1,-1 0,1 0,0 0,-1-1,1 1,-1 1,1-1,-1 0,1 0,0 0,-1 1,1-1,0 1,-1-1,-65 40,52-26,1 1,1 1,0 0,1 1,1 0,1 1,0 0,1 1,1 0,1 0,1 1,0-1,0 9,6-22,-1 0,2 1,-1-1,1 0,-1 1,2-1,-1 0,1 0,0 0,0 0,1 0,-1 0,1 0,1-1,-1 0,1 1,0-1,0-1,0 1,1-1,0 1,0-1,0 0,0-1,0 0,1 1,0-2,0 1,-1-1,1 1,1-2,-1 1,0-1,0 0,6 0,2 2,0-1,1 0,-1-1,0-1,0 0,1-1,-1-1,5-1,-14 3,-1-1,1 0,-1 0,0 0,1-1,-1 1,0-1,0 0,0 0,0-1,0 1,-1-1,1 0,-1 0,0 0,1 0,-1-1,-1 1,1-1,0 0,-1 1,0-1,0 0,0-1,-1 1,1 0,0-5,-2 5,-1 0,1 0,-1 0,0 0,-1 0,1 0,-1 0,1 0,-1 0,0 1,-1-1,1 1,-1-1,1 1,-1 0,0 0,0 0,0 0,-1 1,1-1,-1 1,1 0,-1 0,0 0,0 1,1-1,-1 1,-1 0,1 0,0 0,0 1,0-1,0 1,0 0,-1 0,1 1,0-1,0 1,0 0,-2 0,127-2,113-40,-206 36,-4 1</inkml:trace>
  <inkml:trace contextRef="#ctx0" brushRef="#br0" timeOffset="1612.459">675 54,'44'-5,"37"-6,11-2,-6 2,-13 3,-19 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6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590 409,'110'-33,"-99"17,-40 14,-61 19,1 5,-80 30,56-16,100-32,8-3,1 0,-1 0,0 0,0 0,1 1,-1 0,1 0,-1 0,1 1,0-1,0 1,0 0,0 0,1 1,-1-1,1 1,-3 3,6-4,1 0,-1 0,1 0,0 0,0 0,0-1,0 1,1 0,-1 0,1-1,-1 1,1-1,0 0,0 0,0 1,1-1,-1 0,0-1,1 1,-1 0,1-1,-1 1,1-1,0 0,0 0,0 0,0 0,1 0,26 9,-1-1,1-1,1-2,-1-1,1-2,0 0,0-3,0 0,12-3,18 2,6 11,-66-9,1-1,-1 0,0 0,1 1,-1-1,0 1,1-1,-1 1,0 0,0-1,0 1,0 0,0 0,1 0,-1 0,-1 0,1 0,0 0,0 0,0 0,0 0,-1 0,1 0,-1 1,1-1,-1 0,1 1,-1-1,0 0,0 1,1-1,-1 0,0 1,0-1,0 1,-1-1,1 0,0 1,0-1,-1 0,1 1,-1-1,1 0,-1 0,1 1,-2-1,-3 6,-1 0,-1-1,1 0,-1-1,0 1,0-1,0 0,-1-1,0 0,0 0,-6 1,-12 8,-71 35,29-15,1 3,2 2,-10 12,55-36,9-7,0-1,1 1,0 1,0 0,0 0,1 1,0 0,1 0,0 1,1 0,0 1,0 0,1 0,1 0,0 1,0 0,-2 10,7-19,0 0,0 0,0 0,0 1,0-1,1 0,0 0,0-1,0 1,0 0,0 0,0 0,1 0,-1-1,1 1,0-1,0 1,0-1,0 0,0 0,0 0,0 0,1 0,-1 0,1 0,0-1,-1 0,1 1,0-1,0 0,0 0,0 0,1-1,102 12,269-44,-242 10,-138 16,-7 5</inkml:trace>
  <inkml:trace contextRef="#ctx0" brushRef="#br0" timeOffset="2670.193">1070 1171,'37'-70,"41"-36,35-63,-19-51,-93 215,1 0,0 1,0 0,0-1,0 1,1 0,-1 0,1 0,0 0,0 1,1-1,-1 1,1 0,0 0,1-1,-4 5,1-1,0 1,0 0,-1-1,1 1,-1 0,1 0,-1 0,1 0,-1 1,1-1,-1 0,0 1,0-1,1 0,-1 1,0 0,-1-1,1 1,0-1,0 1,-1 0,1 0,-1-1,1 1,-1 0,0 0,0 0,1 0,-1-1,-1 1,1 0,0 0,0 0,-1 0,1 0,0-1,11 148,6 22,1-121,-17-49,0 0,-1 0,1-1,0 1,0-1,0 1,0 0,0-1,0 0,0 1,-1-1,1 1,1-1,-1 0,0 0,0 0,0 0,0 1,0-1,0-1,0 1,0 0,0 0,0 0,0 0,0-1,0 1,0 0,0-1,0 1,0-1,0 1,0-1,-1 0,1 1,0-1,0 0,-1 0,1 1,0-1,-1 0,1 0,-1 0,1 0,-1 0,1 0,-1 0,77-143,-33 50,121-209,-166 302,1 1,0-1,0 1,0-1,1 1,-1-1,0 1,0 0,0-1,0 1,0-1,0 1,1-1,-1 1,0-1,0 1,1 0,-1-1,0 1,0 0,1-1,-1 1,1 0,-1-1,0 1,1 0,-1 0,1-1,-1 1,0 0,1 0,-1 0,1 0,-1 0,1 0,-1-1,1 1,-1 0,1 0,-1 0,0 0,1 1,-1-1,1 0,-1 0,1 0,-1 0,1 0,-1 1,0-1,1 0,-1 0,1 1,-1-1,0 0,1 0,-1 1,0-1,1 1,-1-1,0 0,0 1,1-1,-1 1,4 33,-4-23,52 253,-24-124,3 58,-38-63,-21-106,11-23</inkml:trace>
  <inkml:trace contextRef="#ctx0" brushRef="#br0" timeOffset="4366.853">1324 211,'166'-25,"166"23,-352-17,5 12,0 0,1-1,0-1,1 0,0-1,1-1,0 0,0 0,1-2,-3-3,0-22,16 24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1,'-11'259,"-8"6,-5-87,1-62,27-101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1,'18'178,"-10"-140,24 169,-4 20,-24-147,-8-93,0-1,-1 1,0 0,-1 0,-1 0,0 1,-1 0,0 0,-1 1,0 0,0 1,-1 0,-1 0,0 1,0 0,-1 1,1 0,-2 1,1 1,-1 0,0 0,-1 2,1-1,-1 2,0 0,0 0,0 1,0 1,0 0,0 1,0 1,-1 0,-6 2,-75 38,77-28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0,'-14'7,"0"1,1 0,0 1,1 0,0 1,0 0,1 1,0 1,1-1,-9 14,17-22,-7 7,1 1,0 0,0 0,1 0,1 1,0 0,0 1,1-1,1 1,0 0,1 0,0 0,1 1,0-1,1 1,1-1,0 1,1-1,1 1,0-1,0 0,1 1,1-1,1-1,-1 1,4 5,-1-12,1-1,-1 0,1 0,0-1,0 0,0 0,1-1,-1 0,1 0,0-1,-1 0,1-1,0 0,0 0,0-1,0 0,0-1,0 1,0-2,0 0,6-1,-4 2,0 0,-1 0,1-1,0 0,-1-1,0 0,1-1,-1 0,-1 0,1-1,-1 0,1-1,-2 0,1-1,-1 0,0 0,0-1,-1 1,0-2,0 1,2-6,-7 11,-1 0,0-1,-1 1,1-1,0 1,-1-1,0 1,0-1,0 1,0-1,-1 1,1-1,-1 1,0-1,0 1,0 0,0-1,-1 1,1 0,-1 0,0 0,0 0,0 0,0 0,0 1,-1-1,1 1,-1 0,0-1,0 1,0 0,0 1,0-1,0 0,0 1,-1 0,1 0,0 0,-1 0,1 0,-1 1,1-1,-1 1,1 0,-1 0,0 0,-75 13,170-44,88-10,-154 39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11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0 367,'678'0,"-679"0,1-1,-1 1,1-1,-1 1,0-1,1 0,0 1,-1-1,1 0,-1 1,1-1,0 0,-1 1,1-1,0 0,0 0,-1 0,1 1,0-1,0 0,0 0,0 0,0 1,0-1,0 0,0 0,1 0,-1 1,0-1,0 0,1 0,-1 1,0-1,1 0,-1 1,1-1,-1 0,1 1,-1-1,1 1,-1-1,1 1,0-1,-1 1,1-1,0 1,0-1,-1 1,1 0,0 0,0-1,-1 1,1 0,0 0,0 0,-1 0,1 0,0 0,0 0,0 0,0 0,-107-101,95 87</inkml:trace>
  <inkml:trace contextRef="#ctx0" brushRef="#br0" timeOffset="1234.212">283 0,'-1'4,"1"0,-1 0,1 1,0-1,0 0,1 0,-1 0,1 0,0 0,0 0,0 0,0 0,1 0,0-1,-1 1,1 0,1-1,-1 0,0 1,1-1,0 0,0 0,0 0,0-1,0 1,0-1,1 0,-1 0,1 0,0 0,-1 0,1-1,0 0,0 0,0 0,0 0,2 0,-5-1,0 1,0-1,1 0,-1 0,0 1,1-1,-1 0,1 0,-1-1,0 1,1 0,-1 0,0-1,1 1,-1 0,0-1,0 0,0 1,1-1,-1 0,0 1,0-1,0 0,0 0,0 0,0 0,0 0,0 0,-1 0,1 0,0 0,0-1,-1 1,1 0,-1 0,1-1,-1 1,0 0,0-1,1 1,-1 0,0-1,0 1,0 0,0-1,0 1,-1-1,-2 1,0-1,0 1,0 0,0 0,-1 1,1-1,0 1,0-1,-1 1,1 0,0 0,-1 0,1 1,0-1,0 1,-1 0,1 0,0 0,0 0,0 1,0-1,0 1,0-1,1 1,-1 0,1 0,-1 1,1-1,-1 0,1 1,0 0,0-1,1 1,-1 0,0 0,1 0,0 0,-1 2,1-1,1 0,0 0,0 0,1 0,-1 0,1 0,0 0,0 0,0 0,0 0,1 0,-1 0,1-1,0 1,0-1,1 1,-1-1,1 0,0 0,0 0,-1 0,2 0,-1-1,0 1,1-1,-1 0,1 0,-1 0,1-1,0 1,0-1,0 0,0 0,0 0,0-1,0 1,0-1,0 0,0 0,0-1,1 1,-1-1,0 0,-1 0,-1 0,0 0,0 0,0 0,0-1,0 1,0 0,-1-1,1 0,0 1,-1-1,1 0,-1 0,0 0,1 0,-1 0,0 0,0-1,0 1,-1 0,1 0,0-1,-1 1,0 0,1-1,-1 1,0-1,0 1,-1 0,1-1,0 1,-1 0,1-1,-1 1,0 0,0 0,0-1,0 1,0 0,0 0,0 0,-1 0,1 1,-1-1,0 0,1 0,-1 1,-2-2,1 3,0 0,0 0,0 0,0 0,0 1,0-1,0 1,0 0,0 0,0 0,0 0,0 0,0 1,1-1,-1 1,1 0,-1-1,1 1,0 0,-1 1,1-1,0 0,0 1,1-1,-1 1,0 0,1-1,0 1,-1-1,1 0,0 0,0 0,0 0,0 0,0 0,0 0,0 0,1 0,-1 0,1 1,0-1,-1 0,1 0,0 0,0 1,1-1,-1 0,0 0,1 0,-1 1,1-1,0 0,-1 0,1 0,0 0,1 0,-1 0,0-1,0 1,1 0,-1-1,1 1,-1 0,1-1,0 0,0 1,0-1,0 0,0 0,1 0,-1-1,1 1,0-1,-1 1,1-1,-1 0,1 0,-1 0,1 0,0-1,-1 1,1-1,-1 0,1 1,-1-1,0 0,1 0,-1-1,0 1,0 0,0-1,0 0,0 1,0-1,0 0,0 0,-1 0,1 0,-1 0,1 0,-1 0,0-1,0 1,0-1,0 1,0 0,-1-1,1 1,-1-1,1 0,-1 1,0-1,0 1,0-1,0 1,-1-1,1 0,-1 1,0-1,1 1,-1 0,0-1,-1 1,1 0,0-1,0 1,-1 0,0 0,1 0,-1 0,0 0,0 1,0-1,0 1,-1-2,-35-9,26 12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1,'0'0,"0"0,0 1,0-1,0 0,0 1,0-1,0 0,0 1,0-1,0 0,0 1,-1-1,1 0,0 1,0-1,0 0,0 1,-1-1,1 0,0 0,0 1,-1-1,1 0,0 0,0 0,-1 1,1-1,0 0,-1 0,1 0,0 0,-1 0,1 0,0 0,-1 0,1 1,0-1,-1 0,1 0,0 0,-1-1,1 1,0 0,-1 0,1 0,0 0,-1 0,1 0,0 0,0 0,-1-1,1 1,0 0,-1 0,1 0,0-1,0 1,-1 0,1 0,0-1,0 1,0 0,0-1,-1 1,5 31,-3-29,-12 168,4-119,2 0,3 1,2 0,2 0,2-1,3 1,2-1,2-1,2 0,2-1,22 47,-34-90,0 0,1 0,0-1,-1 1,2-1,-1 0,1 0,0 0,0-1,0 0,0 0,1 0,0 0,-1-1,1 0,1 0,-1-1,0 0,1 0,-1 0,1-1,-1 0,1 0,0 0,0-1,-1 0,1-1,0 1,-1-1,1-1,6-1,0-6,-1-1,0 0,0 0,-1-2,0 1,-1-1,0-1,-1 0,-1 0,0-1,0 0,-2 0,0 0,0-1,-1 0,0-8,26-53,42-76,-73 151,0 0,0 0,1 0,-1 0,0 1,1-1,-1 0,1 0,-1 1,1-1,-1 0,1 1,-1-1,1 0,0 1,-1-1,1 1,0-1,0 1,-1 0,1-1,0 1,0 0,0-1,-1 1,1 0,0 0,0 0,0 0,0 0,0 0,0 0,-1 0,1 0,0 0,0 0,0 0,0 1,-1-1,1 0,0 1,0-1,0 1,-1-1,1 1,0-1,-1 1,1-1,0 1,-1 0,1-1,-1 1,1 0,-1-1,1 1,-1 0,19 48,-10-7,36 98,-42-135,-1 0,1 0,1-1,-1 0,1 1,-1-1,1 0,0-1,1 1,-1-1,0 0,1 0,0 0,0-1,0 1,0-1,0-1,0 1,1-1,-1 1,0-2,1 1,-1 0,1-1,-1 0,8-4,-1 1,0-2,-1 0,1 0,-1-1,0 0,0-1,-1-1,0 1,0-1,-1-1,0 0,-1 0,1-1,-2 0,0-1,0 1,0-1,-2-1,4-7,-9 18,31-56,-2-1,-3-1,-3-2,-3 0,1-14,-16 62,0-1,-1 0,-1 1,-1-1,0 0,-1-1,0 1,-1 0,0 0,-1 0,-1 0,-1 0,0 0,-1-2,3 15,0-1,0 1,0-1,0 1,0 0,0 0,-1-1,1 1,0 0,-1 0,1 0,-1 1,1-1,-1 0,1 0,-1 1,0-1,1 1,-1 0,0-1,0 1,1 0,-1 0,0 0,1 0,-1 0,0 1,0-1,1 0,-1 1,0-1,1 1,-1 0,1-1,-1 1,1 0,-1 0,1 0,-1 0,1 0,0 0,0 1,-1-1,1 0,0 1,0-1,0 1,1-1,-1 1,0-1,0 1,1-1,-1 1,1 0,0-1,-1 1,1 0,0 1,-11 17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114 383,'4'-2,"27"-13,0-2,-1-1,-1-1,-1-1,-1-2,0-1,-2-1,-1-1,6-9,-27 31,0-1,-1 1,1 0,-1-1,1 1,-1-1,-1 1,1-1,0 0,-1 0,0 0,0 0,0 0,0 0,0 0,-1 0,0-1,0 1,0 0,-1 0,1 0,-1 0,0 0,0 0,0 0,-1 0,1 0,-1 0,0 0,0 1,0-1,-1 1,1 0,-1-1,0 1,0 0,0 1,0-1,-1 0,1 1,-1 0,1 0,-1 0,-2-1,-2 1,1 1,-1 0,0 0,0 1,1 0,-1 0,0 0,0 1,1 1,-1-1,1 1,-1 1,1-1,0 1,0 0,0 1,0 0,0 0,1 0,-5 5,-7 5,0 1,2 0,0 2,0-1,2 2,-7 11,9-11,0 0,2 1,0 0,1 1,2 0,0 0,0 0,2 1,1 0,-1 12,4-23,0 1,1-1,0 0,1 1,0-1,0 1,1-1,1 0,-1 0,2 0,-1 0,2-1,-1 0,1 1,0-1,1-1,0 1,1-1,0 0,0-1,0 1,5 1,4 3,0-2,1 0,1-1,0 0,0-2,0 0,1-1,0-1,1 0,-1-2,0 0,1-1,0-1,0-1,-1-1,1-1,-1 0,11-4,80-39,-93 31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8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564 786,'-6'-4,"0"-1,0 1,-1 1,0-1,1 1,-1 0,0 1,0-1,-1 1,1 1,0-1,-1 1,1 1,-1-1,1 1,-1 1,1-1,-1 1,1 1,0-1,-1 1,1 1,-2 0,-15 4,0 2,1 0,1 2,0 0,0 1,1 2,0 0,2 1,-1 1,2 1,0 0,1 1,1 1,1 1,1 1,0-1,2 2,0 0,-7 20,17-38,-1 0,1 0,0 0,0 1,1-1,-1 1,1-1,0 1,0 0,0-1,1 1,0 0,0 0,0-1,0 1,1 0,0-1,0 1,0 0,0-1,1 1,0-1,0 0,0 1,0-1,1 0,-1 0,1 0,0-1,0 1,1-1,-1 0,1 0,0 0,0 0,-1 0,2-1,-1 0,0 0,0 0,1 0,1 0,10-1,0-1,0-1,0 0,0-1,-1 0,1-2,0 0,-1 0,0-2,0 0,-1 0,1-1,-1-1,-1-1,0 0,5-4,30-16,-1-2,-1-2,-2-2,-2-2,-1-2,24-31,-13-20,-52 90,0 0,-1 0,1 1,0-1,-1 0,1 0,0 0,0 0,-1 0,1 0,0 0,-1 0,1 0,0 0,-1 0,1 0,0 0,-1 0,1 0,0 0,-1 0,1-1,0 1,-1 0,1 0,0 0,0 0,-1-1,1 1,0 0,0 0,-1-1,1 1,0 0,0 0,0-1,0 1,-1 0,1-1,0 1,0 0,0-1,0 1,0 0,0 0,0-1,0 1,0 0,0-1,0 1,0-1,-22 27,22-26,-11 14,1 1,0-1,1 2,1-1,0 1,1 1,1-1,1 1,0 0,1 1,1-1,0 1,1 3,3-16,0 1,0-1,0 0,0 1,1-1,0 0,0 0,0 0,1 0,-1 0,1-1,1 1,-1-1,0 0,1 0,0 0,0 0,0 0,1-1,-1 0,1 0,0 0,-1-1,1 1,0-1,1 0,-1-1,0 1,0-1,1 0,-1-1,1 1,-1-1,1 0,-1 0,1-1,-1 1,25-5,0-1,-1-2,0-1,-1-1,0-1,0-1,-1-2,-1-1,0-1,-2-1,1-1,14-15,3-1,0-3,-3 0,-1-3,-2-1,-1-2,-3-1,-1-2,-3-1,-1-1,-3-1,-2-1,-2-1,0-10,-12 37,-1-1,-2 0,0-1,-2 1,0-1,-2 1,-1-1,-1 0,-1 1,-3-9,5 29,-1 1,0 0,0 0,0-1,0 1,0 0,-1 0,0 0,0 0,0 0,0 1,-1-1,1 1,-1-1,0 1,0 0,0 0,-1 0,1 1,-1-1,1 1,-1 0,0 0,0 0,0 0,0 0,0 1,0 0,-1 0,1 0,0 1,-1-1,1 1,0 0,-1 0,1 1,0-1,-1 1,1 0,0 0,0 0,-2 1,-12 10,0 1,0 0,1 1,1 1,1 0,0 2,1-1,0 2,2 0,0 0,-9 20,2-3,1 1,2 1,1 0,3 1,0 0,3 1,1 1,2-1,1 1,3 0,1 0,2 0,4 26,-4-55,0 1,1-1,1 1,0-1,0 0,1 0,1 0,-1-1,2 1,0-1,0 0,0-1,1 0,1 0,0 0,0-1,1 0,-1-1,2 1,-1-2,1 1,0-1,135 56,-105-67,-28-5</inkml:trace>
  <inkml:trace contextRef="#ctx0" brushRef="#br0" timeOffset="4099.428">2117 560,'-5'-3,"0"0,-1 0,0 1,1 0,-1 0,0 0,0 1,0-1,0 1,0 1,0-1,0 1,0 0,0 1,-6 0,-6 2,0 1,0 0,0 1,1 1,-1 1,1 0,1 2,0-1,0 2,-13 10,28-19,-1 0,0 0,1 1,-1-1,0 0,1 1,0-1,-1 1,1-1,0 1,0 0,0 0,0-1,0 1,0 0,1 0,-1 0,0 0,1 0,0 0,-1 0,1 0,0 0,0 0,0 0,0 0,1 0,-1 0,0 0,1 0,0 0,-1 0,1 0,0 0,0 0,0 0,0-1,0 1,0 0,1-1,-1 1,1-1,-1 0,1 1,0-1,213 148,-213-146,0-1,1 0,-1 1,0-1,0 1,-1 0,1-1,0 1,-1 0,0 0,0 0,0 0,0 0,0 0,-1 1,1-1,-1 0,0 0,0 1,0-1,0 0,0 0,-1 0,0 1,1-1,-1 0,0 0,-1 0,1 0,0 0,-1-1,0 1,0 0,0-1,0 1,0-1,0 1,0-1,-1 0,1 0,-1 0,0-1,0 1,1 0,-1-1,0 0,0 0,0 0,-1 0,1 0,0 0,0-1,0 0,-1 0,1 1,-1-2,-218 4,154-14,62 5</inkml:trace>
  <inkml:trace contextRef="#ctx0" brushRef="#br0" timeOffset="4450.527">2681 646,'-23'17,"1"1,0 1,1 1,2 1,0 1,1 1,1 0,1 1,-7 15,20-35,1-1,-1 1,1 0,0 0,0 0,0 0,0 0,1 0,0 1,0-1,0 1,0-1,1 0,-1 1,1-1,0 1,1-1,-1 1,1-1,0 1,0-1,0 0,1 1,-1-1,1 0,0 0,0 0,1 0,-1-1,1 1,0-1,0 1,0-1,0 0,0 0,1 0,2 1,8 0,-1 0,1-1,0-1,0-1,0 0,0 0,0-1,1-1,-1-1,0 0,0 0,-1-1,1-1,-1-1,1 0,-2 0,1-1,0-1,-1 0,0-1,-1 0,0-1,0 0,-1-1,0 0,-1-1,0 0,2-3,-7 9,0 0,0 0,-1-1,0 1,0-1,-1 1,1-1,-1 0,0 0,-1 0,1 0,-1 0,-1 0,1-1,-1 1,0 0,0 0,-1 0,1-1,-2 1,1 0,-1 0,0 0,0 0,0 1,-1-1,0 0,0 1,0 0,-1 0,0 0,0 0,0 0,0 1,-1 0,-1-1,-3-2,-1 1,0 1,-1 0,1 0,-1 1,0 0,0 1,0 0,-1 1,-3-1,-16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1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 0,1-1,0 1,0-1,0 1,0-1,0 0,0 0,0 0,0 0,0 0,0 0,0 0,1-1,-1 1,0-1,1 0,-1 1,0-1,1 0,-1-1,1 1,0 0,196 3,-1-31,-142 27,-32 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0 548,'52'-23,"-1"-2,-2-2,-1-2,23-19,-37 20,-1-1,-1-1,-2-2,8-13,36-37,-69 77,13-15,2 0,0 1,1 1,0 1,2 1,16-9,-36 24,0-1,1 1,-1 0,0 0,0 0,1 0,-1 1,1-1,-1 1,0 0,1 0,-1 0,1 0,-1 1,0-1,1 1,-1 0,0 0,1 0,-1 1,0-1,0 1,0-1,0 1,0 0,-1 0,1 1,-1-1,1 0,-1 1,0-1,0 1,0 0,0 0,0 0,-1 0,2 2,41 124,-40-117,-1 1,-1-1,0 1,0 0,-2 0,1-1,-2 1,0 0,0 0,-1-1,-1 1,0-1,-1 1,0-1,0 0,-2-1,1 1,-2-1,1 0,-1 0,-1-1,0 0,-1-1,-1 2,-5 3,-1-1,0 0,0-2,-1 1,-1-2,0-1,0 0,-1-1,0-1,-1-1,1 0,-1-2,0 0,0-1,-1-1,1-1,0-1,-14-2,28 2,1-1,0 0,0-1,-1 1,1-1,0 0,0 0,1 0,-1-1,0 1,1-1,-1-1,1 1,0 0,0-1,1 0,-1 0,1 0,-1-1,1 1,1-1,-1 1,1-1,-1 0,2 0,-1 0,0 0,1 0,0-1,0-3,-2-16</inkml:trace>
  <inkml:trace contextRef="#ctx0" brushRef="#br0" timeOffset="1016.702">1524 96,'-54'18,"1"3,1 1,1 3,1 2,1 2,-22 19,61-40,1 1,-1 0,2 1,-1-1,1 2,1-1,0 1,0 0,1 1,1-1,0 1,0 1,3-9,1 1,-1-1,1 1,0-1,0 1,1 0,-1 0,1-1,0 1,0 0,1-1,0 1,-1 0,2-1,-1 1,0-1,1 1,0-1,0 0,0 1,0-1,1 0,0 0,0-1,0 1,0-1,0 1,1-1,0 0,-1 0,1-1,0 1,2 0,0 0,0-1,0 1,1-1,-1-1,1 1,-1-1,1 0,0-1,-1 1,1-1,-1-1,1 1,0-1,-1 0,1-1,-1 0,1 0,-1 0,0 0,0-1,0 0,0-1,-1 1,4-4,11-7,0-2,-1 0,-1-1,-1-1,15-19,144-199,-176 235,1 0,-1 0,0 0,0 0,1 0,-1 0,1 0,-1 0,1 0,-1 0,1 1,-1-1,1 0,0 0,0 1,-1-1,1 0,0 1,0-1,0 0,0 1,0 0,-1-1,1 1,0-1,0 1,0 0,0 0,0-1,0 1,0 0,1 0,-1 0,0 0,0 0,0 1,0-1,0 0,0 0,0 1,0-1,0 0,-1 1,1-1,0 1,0-1,0 1,0 0,0-1,-1 1,1 0,0 0,-1-1,1 1,0 0,-1 0,1 0,-1 0,1 0,5 135,-4-19,-2-113,1 1,0 0,0 0,0-1,0 1,1 0,0-1,0 0,0 1,1-1,-1 0,1 0,0 0,0-1,0 1,1-1,-1 1,1-1,0 0,0-1,0 1,0-1,0 1,1-1,-1 0,1-1,-1 1,1-1,0 0,-1 0,1-1,0 1,0-1,0 0,-1 0,1-1,0 1,0-1,-1 0,1 0,0-1,-1 1,3-2,9-8,0 0,-1-1,0-1,0 0,-1-1,-1-1,-1 0,0 0,-1-1,0-1,-2 0,0-1,0 1,-2-2,0 1,-2-1,2-9,5-4,0 11,-6 31,-5 41,-1-45,-1 5,0 0,1 0,0 0,0-1,1 1,0 0,1 0,1-1,-1 1,2-1,-1 0,1 0,1 0,0 0,0-1,1 0,1 0,-1 0,1-1,5 4,-10-10,1 0,1 0,-1-1,0 0,0 1,0-1,1 0,-1-1,1 1,-1-1,0 1,1-1,-1 0,1 0,-1-1,1 1,-1-1,0 1,1-1,-1 0,0-1,0 1,1 0,-1-1,0 0,0 0,-1 0,1 0,1-1,75-73,-78 75,74-110,-75 110,0 1,0 0,0-1,0 1,0 0,0-1,0 1,0 0,0-1,0 1,0 0,0-1,0 1,0 0,0-1,1 1,-1 0,0-1,0 1,0 0,1 0,-1-1,0 1,0 0,1 0,-1-1,0 1,0 0,1 0,-1 0,0 0,1-1,-1 1,0 0,1 0,-1 0,0 0,1 0,-1 0,0 0,1 0,-1 0,0 0,1 0,-1 0,0 0,1 0,-1 0,0 0,1 1,-1-1,0 0,1 0,-1 0,0 0,0 1,1-1,-1 0,0 0,0 1,1-1,-1 0,0 0,0 1,0-1,1 0,-1 1,0-1,0 0,0 1,5 30,-3-18,-2-3,1-1,0 0,0 0,1 0,0 0,0 0,1 0,0-1,1 1,0-1,0 0,1 0,0 0,0-1,1 0,0 0,0 0,1-1,0 0,0 0,0 0,1-1,0 0,0-1,0 0,0 0,1-1,0 0,4 1,-5-3,-1-2,0 1,1-1,-1 0,0-1,1 1,-1-1,0-1,0 0,0 0,-1 0,1 0,-1-1,0-1,0 1,0-1,0 0,-1 0,0 0,0-1,0 0,-1 0,0 0,0 0,2-4,9-20,-1-1,-1 0,-1-1,6-33,-17 64,15-101,-20 90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368 203,'0'0,"0"-1,1 1,-1 0,1-1,-1 1,1 0,-1-1,1 1,-1 0,1 0,-1 0,1-1,-1 1,1 0,-1 0,1 0,-1 0,1 0,0 0,-1 0,1 0,-1 0,1 0,-1 1,1-1,-1 0,1 0,-1 0,1 1,-1-1,1 0,-1 0,1 1,-1-1,1 1,-1-1,0 0,1 1,-1-1,1 1,-1-1,0 1,0-1,1 1,-1-1,0 1,0-1,0 1,0-1,1 1,-1-1,0 1,0-1,0 1,0 0,0-1,0 1,0-1,-1 1,1 0,6 39,-6-39,0 460,0-407,12 144,-9-185,0-2,0 0,-1 0,0 1,-1-1,0 0,-1 1,0-1,-1 0,0 6,-11-8,8-31,8 4,0 0</inkml:trace>
  <inkml:trace contextRef="#ctx0" brushRef="#br0" timeOffset="232.292">1 711,'43'-5,"38"-11,20-3,2-2,-6 1,-16 0,-11 3,-13 0,-7 2,-7 0,-6 2,-9-2,-4 2,-7-2,-2 2,-2-2,-4 2</inkml:trace>
  <inkml:trace contextRef="#ctx0" brushRef="#br0" timeOffset="666.036">1016 90,'0'852,"-1"-851,0 1,1 0,-1 0,1 0,-1 0,1 0,0 0,0 0,-1 1,1-1,1 0,-1 0,0 0,0 0,1 0,-1 0,1 0,0 0,0 0,0-1,0 1,0 0,0 0,0-1,0 1,1 0,-1-1,0 1,1-1,0 0,-1 0,1 1,0-1,-1 0,1 0,0 0,0-1,0 1,0 0,0-1,0 1,0-1,0 0,0 0,0 0,0 0,0 0,0 0,0 0,1-1,0 0,114-84,-75 49,-10 9,117-78,-147 104,-1-1,1 1,0 0,0-1,0 1,0 0,0 0,1 1,-1-1,0 0,0 1,0-1,1 1,-1 0,0 0,1 0,-1 0,0 0,1 0,-1 1,0-1,0 1,0-1,1 1,-1 0,0 0,0 0,0 0,0 0,0 1,0-1,-1 0,1 1,0 0,-1-1,1 1,-1 0,1 0,-1 0,0 0,0 0,0 0,0 0,0 0,-1 0,1 0,0 1,-1-1,0 0,1 1,0 16,0 0,-1 0,-1 0,-1 0,-1 0,-1 0,-1 3,-10 84,15-105,-1 1,1-1,0 1,0 0,0-1,0 1,0-1,0 1,0-1,0 1,1-1,-1 1,0-1,1 1,0-1,-1 1,1-1,0 0,0 1,-1-1,1 0,0 0,0 0,1 0,-1 1,0-2,0 1,0 0,1 0,-1 0,0 0,1-1,-1 1,1-1,-1 1,1-1,-1 1,1-1,-1 0,1 0,-1 0,1 0,-1 0,1 0,-1 0,1 0,-1-1,1 1,-1-1,1 1,-1-1,1 1,19-10</inkml:trace>
  <inkml:trace contextRef="#ctx0" brushRef="#br0" timeOffset="1354.323">2004 739,'-26'9,"0"2,1 0,1 2,0 1,0 1,2 0,0 2,0 1,2 1,-2 3,21-21,0 0,-1 0,1 0,0 0,0 0,0 0,0 1,1-1,-1 0,0 1,0-1,1 1,-1-1,1 0,-1 1,1 0,0-1,0 1,-1-1,1 1,0-1,0 1,0-1,1 1,-1-1,0 1,1 0,-1-1,1 0,-1 1,1-1,0 1,-1-1,1 0,0 1,0-1,0 0,0 0,0 0,0 0,1 0,-1 0,0 0,0 0,1 0,-1 0,1-1,-1 1,0-1,1 1,-1-1,1 1,-1-1,1 0,0 0,0 0,12 1,0-2,0 0,0-1,0 0,0-1,0-1,-1 0,1 0,-1-2,0 0,-1 0,1-1,-1 0,-1-1,0-1,0 0,0 0,6-8,51-55,-67 71,0 1,0 0,1-1,-1 1,0 0,1 0,-1 0,0 0,1 0,-1 1,0-1,1 0,-1 1,0-1,0 1,0-1,1 1,-1-1,0 1,0 0,0 0,0-1,0 1,0 0,0 0,0 0,0 0,0 0,-1 0,1 0,0 1,-1-1,1 0,-1 0,1 1,-1-1,0 0,1 0,-1 1,0-1,0 0,0 1,0-1,0 0,0 1,0-1,-1 0,1 1,0-1,-1 0,1 0,-1 0,1 1,-2 0,3 7,-1-3,0 1,0-1,1 0,-1 0,1 1,1-1,-1 0,1 0,0 0,0 0,1 0,0-1,0 1,0-1,1 0,0 0,0 0,0 0,0-1,1 1,0-1,0 0,0-1,0 1,0-1,1 0,0 0,-1-1,1 0,0 0,2 0,11-3,0 0,0-2,0 0,0-2,-1 0,1 0,-1-2,-1 0,1-2,-1 0,-1 0,0-2,0 0,-1 0,0-2,-1 0,-1 0,0-1,8-12,8-9,-2-1,-1 0,-2-3,-1 0,-2-1,-2 0,-2-2,-2 0,-1-1,-2-1,-3 0,-1 0,-2-1,-1-10,-4 34,1 12,-1-1,0 1,-1-1,0 1,0-1,-1 1,0-1,0 1,-1-1,-1 1,0 0,0 0,-1 0,0 0,-3-6,4 13,1 0,0 1,0-1,-1 0,1 1,-1-1,0 1,1 0,-1 0,0 0,0 0,0 0,0 1,1-1,-1 1,0 0,0 0,0 0,0 0,0 0,0 1,0-1,0 1,0 0,1 0,-1 0,0 0,1 1,-1-1,1 1,-1-1,0 1,-67 67,61-53,2 0,0 1,0 0,2 0,0 1,1-1,1 1,0 0,1 0,1 0,1 0,1 1,0-1,4 14,5 21,2 0,2 0,2-2,10 17,4 3,-19-50,-2-1,0 1,-1 0,-2 1,0 0,-1 0,-1 1,-1-1,-1 12,-1-33,-1 0,0 0,1 0,-1 0,0 1,0-1,0 0,0 0,0 0,0 0,0 0,0 1,0-1,-1 0,1 0,0 0,-1 0,1 0,-1 0,1 0,-1 0,0 0,1 0,-1 0,0 0,0 0,1-1,-1 1,0 0,0-1,0 1,0 0,0-1,0 1,0-1,0 1,0-1,0 0,0 0,-1 1,1-1,0 0,0 0,0 0,0 0,0 0,0 0,-1 0,1-1,0 1,0 0,0-1,0 1,0 0,0-1,0 1,0-1,0 0,0 1,0-1,0 0,0 0,1 0,-1 1,0-1,1 0,-1 0,0 0,0-1,-47-88,39 70</inkml:trace>
  <inkml:trace contextRef="#ctx0" brushRef="#br0" timeOffset="1600.019">2343 428,'43'-9,"39"-9,14 0,1 2,-7 4,-9 0,-13 1,-9 3,-9 2,-4 3,-5 2,-5 1,-8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0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31,'19'0,"16"0,7 0,1 0,-2-5,-3-1,-3-1,-3 2,-2 2,-2 1,0 0,0 2,0 0,-1 0,1 0,-5 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9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253 251,'0'-1,"1"-1,-1 1,0 0,0-1,0 1,0-1,0 1,0 0,0-1,0 1,-1-1,1 1,-1 0,1-1,-1 1,1 0,-1-1,0 1,1 0,-1 0,0 0,0 0,0-1,0 1,0 0,0 1,0-1,0 0,-1 0,1 0,0 1,0-1,-1 1,1-1,0 1,-1-1,1 1,-1 0,1 0,0 0,-1-1,1 1,-1 1,1-1,-1 0,1 0,0 0,-1 1,1-1,0 1,-1-1,-65 40,52-26,1 1,1 1,0 0,1 1,1 0,1 1,0 0,1 1,1 0,1 0,1 1,0-1,0 9,6-22,-1 0,2 1,-1-1,1 0,-1 1,2-1,-1 0,1 0,0 0,0 0,1 0,-1 0,1 0,1-1,-1 0,1 1,0-1,0-1,0 1,1-1,0 1,0-1,0 0,0-1,0 0,1 1,0-2,0 1,-1-1,1 1,1-2,-1 1,0-1,0 0,6 0,2 2,0-1,1 0,-1-1,0-1,0 0,1-1,-1-1,5-1,-14 3,-1-1,1 0,-1 0,0 0,1-1,-1 1,0-1,0 0,0 0,0-1,0 1,-1-1,1 0,-1 0,0 0,1 0,-1-1,-1 1,1-1,0 0,-1 1,0-1,0 0,0-1,-1 1,1 0,0-5,-2 5,-1 0,1 0,-1 0,0 0,-1 0,1 0,-1 0,1 0,-1 0,0 1,-1-1,1 1,-1-1,1 1,-1 0,0 0,0 0,0 0,-1 1,1-1,-1 1,1 0,-1 0,0 0,0 1,1-1,-1 1,-1 0,1 0,0 0,0 1,0-1,0 1,0 0,-1 0,1 1,0-1,0 1,0 0,-2 0,127-2,113-40,-206 36,-4 1</inkml:trace>
  <inkml:trace contextRef="#ctx0" brushRef="#br0" timeOffset="1612.459">675 54,'44'-5,"37"-6,11-2,-6 2,-13 3,-19 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6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590 409,'110'-33,"-99"17,-40 14,-61 19,1 5,-80 30,56-16,100-32,8-3,1 0,-1 0,0 0,0 0,1 1,-1 0,1 0,-1 0,1 1,0-1,0 1,0 0,0 0,1 1,-1-1,1 1,-3 3,6-4,1 0,-1 0,1 0,0 0,0 0,0-1,0 1,1 0,-1 0,1-1,-1 1,1-1,0 0,0 0,0 1,1-1,-1 0,0-1,1 1,-1 0,1-1,-1 1,1-1,0 0,0 0,0 0,0 0,1 0,26 9,-1-1,1-1,1-2,-1-1,1-2,0 0,0-3,0 0,12-3,18 2,6 11,-66-9,1-1,-1 0,0 0,1 1,-1-1,0 1,1-1,-1 1,0 0,0-1,0 1,0 0,0 0,1 0,-1 0,-1 0,1 0,0 0,0 0,0 0,0 0,-1 0,1 0,-1 1,1-1,-1 0,1 1,-1-1,0 0,0 1,1-1,-1 0,0 1,0-1,0 1,-1-1,1 0,0 1,0-1,-1 0,1 1,-1-1,1 0,-1 0,1 1,-2-1,-3 6,-1 0,-1-1,1 0,-1-1,0 1,0-1,0 0,-1-1,0 0,0 0,-6 1,-12 8,-71 35,29-15,1 3,2 2,-10 12,55-36,9-7,0-1,1 1,0 1,0 0,0 0,1 1,0 0,1 0,0 1,1 0,0 1,0 0,1 0,1 0,0 1,0 0,-2 10,7-19,0 0,0 0,0 0,0 1,0-1,1 0,0 0,0-1,0 1,0 0,0 0,0 0,1 0,-1-1,1 1,0-1,0 1,0-1,0 0,0 0,0 0,0 0,1 0,-1 0,1 0,0-1,-1 0,1 1,0-1,0 0,0 0,0 0,1-1,102 12,269-44,-242 10,-138 16,-7 5</inkml:trace>
  <inkml:trace contextRef="#ctx0" brushRef="#br0" timeOffset="2670.193">1070 1171,'37'-70,"41"-36,35-63,-19-51,-93 215,1 0,0 1,0 0,0-1,0 1,1 0,-1 0,1 0,0 0,0 1,1-1,-1 1,1 0,0 0,1-1,-4 5,1-1,0 1,0 0,-1-1,1 1,-1 0,1 0,-1 0,1 0,-1 1,1-1,-1 0,0 1,0-1,1 0,-1 1,0 0,-1-1,1 1,0-1,0 1,-1 0,1 0,-1-1,1 1,-1 0,0 0,0 0,1 0,-1-1,-1 1,1 0,0 0,0 0,-1 0,1 0,0-1,11 148,6 22,1-121,-17-49,0 0,-1 0,1-1,0 1,0-1,0 1,0 0,0-1,0 0,0 1,-1-1,1 1,1-1,-1 0,0 0,0 0,0 0,0 1,0-1,0-1,0 1,0 0,0 0,0 0,0 0,0-1,0 1,0 0,0-1,0 1,0-1,0 1,0-1,-1 0,1 1,0-1,0 0,-1 0,1 1,0-1,-1 0,1 0,-1 0,1 0,-1 0,1 0,-1 0,77-143,-33 50,121-209,-166 302,1 1,0-1,0 1,0-1,1 1,-1-1,0 1,0 0,0-1,0 1,0-1,0 1,1-1,-1 1,0-1,0 1,1 0,-1-1,0 1,0 0,1-1,-1 1,1 0,-1-1,0 1,1 0,-1 0,1-1,-1 1,0 0,1 0,-1 0,1 0,-1 0,1 0,-1-1,1 1,-1 0,1 0,-1 0,0 0,1 1,-1-1,1 0,-1 0,1 0,-1 0,1 0,-1 1,0-1,1 0,-1 0,1 1,-1-1,0 0,1 0,-1 1,0-1,1 1,-1-1,0 0,0 1,1-1,-1 1,4 33,-4-23,52 253,-24-124,3 58,-38-63,-21-106,11-23</inkml:trace>
  <inkml:trace contextRef="#ctx0" brushRef="#br0" timeOffset="4366.853">1324 211,'166'-25,"166"23,-352-17,5 12,0 0,1-1,0-1,1 0,0-1,1-1,0 0,0 0,1-2,-3-3,0-22,16 24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1,'-11'259,"-8"6,-5-87,1-62,27-101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1,'18'178,"-10"-140,24 169,-4 20,-24-147,-8-93,0-1,-1 1,0 0,-1 0,-1 0,0 1,-1 0,0 0,-1 1,0 0,0 1,-1 0,-1 0,0 1,0 0,-1 1,1 0,-2 1,1 1,-1 0,0 0,-1 2,1-1,-1 2,0 0,0 0,0 1,0 1,0 0,0 1,0 1,-1 0,-6 2,-75 38,77-28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0,'-14'7,"0"1,1 0,0 1,1 0,0 1,0 0,1 1,0 1,1-1,-9 14,17-22,-7 7,1 1,0 0,0 0,1 0,1 1,0 0,0 1,1-1,1 1,0 0,1 0,0 0,1 1,0-1,1 1,1-1,0 1,1-1,1 1,0-1,0 0,1 1,1-1,1-1,-1 1,4 5,-1-12,1-1,-1 0,1 0,0-1,0 0,0 0,1-1,-1 0,1 0,0-1,-1 0,1-1,0 0,0 0,0-1,0 0,0-1,0 1,0-2,0 0,6-1,-4 2,0 0,-1 0,1-1,0 0,-1-1,0 0,1-1,-1 0,-1 0,1-1,-1 0,1-1,-2 0,1-1,-1 0,0 0,0-1,-1 1,0-2,0 1,2-6,-7 11,-1 0,0-1,-1 1,1-1,0 1,-1-1,0 1,0-1,0 1,0-1,-1 1,1-1,-1 1,0-1,0 1,0 0,0-1,-1 1,1 0,-1 0,0 0,0 0,0 0,0 0,0 1,-1-1,1 1,-1 0,0-1,0 1,0 0,0 1,0-1,0 0,0 1,-1 0,1 0,0 0,-1 0,1 0,-1 1,1-1,-1 1,1 0,-1 0,0 0,-75 13,170-44,88-10,-154 39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11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0 367,'678'0,"-679"0,1-1,-1 1,1-1,-1 1,0-1,1 0,0 1,-1-1,1 0,-1 1,1-1,0 0,-1 1,1-1,0 0,0 0,-1 0,1 1,0-1,0 0,0 0,0 0,0 1,0-1,0 0,0 0,1 0,-1 1,0-1,0 0,1 0,-1 1,0-1,1 0,-1 1,1-1,-1 0,1 1,-1-1,1 1,-1-1,1 1,0-1,-1 1,1-1,0 1,0-1,-1 1,1 0,0 0,0-1,-1 1,1 0,0 0,0 0,-1 0,1 0,0 0,0 0,0 0,0 0,-107-101,95 87</inkml:trace>
  <inkml:trace contextRef="#ctx0" brushRef="#br0" timeOffset="1234.212">283 0,'-1'4,"1"0,-1 0,1 1,0-1,0 0,1 0,-1 0,1 0,0 0,0 0,0 0,0 0,1 0,0-1,-1 1,1 0,1-1,-1 0,0 1,1-1,0 0,0 0,0 0,0-1,0 1,0-1,1 0,-1 0,1 0,0 0,-1 0,1-1,0 0,0 0,0 0,0 0,2 0,-5-1,0 1,0-1,1 0,-1 0,0 1,1-1,-1 0,1 0,-1-1,0 1,1 0,-1 0,0-1,1 1,-1 0,0-1,0 0,0 1,1-1,-1 0,0 1,0-1,0 0,0 0,0 0,0 0,0 0,0 0,-1 0,1 0,0 0,0-1,-1 1,1 0,-1 0,1-1,-1 1,0 0,0-1,1 1,-1 0,0-1,0 1,0 0,0-1,0 1,-1-1,-2 1,0-1,0 1,0 0,0 0,-1 1,1-1,0 1,0-1,-1 1,1 0,0 0,-1 0,1 1,0-1,0 1,-1 0,1 0,0 0,0 0,0 1,0-1,0 1,0-1,1 1,-1 0,1 0,-1 1,1-1,-1 0,1 1,0 0,0-1,1 1,-1 0,0 0,1 0,0 0,-1 2,1-1,1 0,0 0,0 0,1 0,-1 0,1 0,0 0,0 0,0 0,0 0,1 0,-1 0,1-1,0 1,0-1,1 1,-1-1,1 0,0 0,0 0,-1 0,2 0,-1-1,0 1,1-1,-1 0,1 0,-1 0,1-1,0 1,0-1,0 0,0 0,0 0,0-1,0 1,0-1,0 0,0 0,0-1,1 1,-1-1,0 0,-1 0,-1 0,0 0,0 0,0 0,0-1,0 1,0 0,-1-1,1 0,0 1,-1-1,1 0,-1 0,0 0,1 0,-1 0,0 0,0-1,0 1,-1 0,1 0,0-1,-1 1,0 0,1-1,-1 1,0-1,0 1,-1 0,1-1,0 1,-1 0,1-1,-1 1,0 0,0 0,0-1,0 1,0 0,0 0,0 0,-1 0,1 1,-1-1,0 0,1 0,-1 1,-2-2,1 3,0 0,0 0,0 0,0 0,0 1,0-1,0 1,0 0,0 0,0 0,0 0,0 0,0 1,1-1,-1 1,1 0,-1-1,1 1,0 0,-1 1,1-1,0 0,0 1,1-1,-1 1,0 0,1-1,0 1,-1-1,1 0,0 0,0 0,0 0,0 0,0 0,0 0,0 0,1 0,-1 0,1 1,0-1,-1 0,1 0,0 0,0 1,1-1,-1 0,0 0,1 0,-1 1,1-1,0 0,-1 0,1 0,0 0,1 0,-1 0,0-1,0 1,1 0,-1-1,1 1,-1 0,1-1,0 0,0 1,0-1,0 0,0 0,1 0,-1-1,1 1,0-1,-1 1,1-1,-1 0,1 0,-1 0,1 0,0-1,-1 1,1-1,-1 0,1 1,-1-1,0 0,1 0,-1-1,0 1,0 0,0-1,0 0,0 1,0-1,0 0,0 0,-1 0,1 0,-1 0,1 0,-1 0,0-1,0 1,0-1,0 1,0 0,-1-1,1 1,-1-1,1 0,-1 1,0-1,0 1,0-1,0 1,-1-1,1 0,-1 1,0-1,1 1,-1 0,0-1,-1 1,1 0,0-1,0 1,-1 0,0 0,1 0,-1 0,0 0,0 1,0-1,0 1,-1-2,-35-9,26 12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1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626 706,'142'-106,"-141"105,1-1,-1 1,0 0,1-1,-1 1,0-1,0 1,0-1,0 0,0 1,0-1,-1 0,1 0,0 1,-1-1,0 0,1 0,-1 0,0 0,0 0,0 0,0 0,0 1,0-1,-1 0,1 0,-1 0,1 0,-1 1,0-1,0 0,0 0,0 1,0-1,0 1,0-1,0 1,0-1,-1 1,1 0,-1-1,1 1,-1 0,1 0,-1 0,0 0,0 0,-91-35,-123 4,183 31,0 1,0 2,0 1,0 2,0 1,-8 4,-50 32,89-40,1-1,-1 1,0-1,1 1,-1-1,1 1,0 0,-1 0,1 0,0 0,0 0,0 0,0 0,1 0,-1 0,0 0,1 0,0 1,-1-1,1 0,0 0,0 1,0-1,0 0,1 0,-1 0,1 1,-1-1,1 0,0 0,0 0,0 0,0 0,0 0,0 0,0 0,1-1,-1 1,1 0,-1-1,1 1,1 0,8 6,1 0,0 0,0-1,1-1,0 0,0-1,1 0,-1-1,1-1,0 0,0-1,0 0,7-1,-2 1,108 28,-125-29,-1-1,0 1,1 0,-1 0,0 0,0 0,1 0,-1 0,0 0,0 0,0 0,0 0,0 0,-1 1,1-1,0 0,-1 1,1-1,-1 1,1-1,-1 0,1 1,-1-1,0 1,0-1,0 1,0 0,0-1,0 1,0-1,0 1,-1-1,1 0,-1 1,1-1,-1 1,1-1,-1 0,0 1,0-1,0 0,0 0,1 1,-2-1,1 0,0 0,0 0,0 0,-1 0,-68 50,66-48,-84 46,41-23,1 1,2 2,-41 34,18 30,66-90,0-1,0 1,-1 0,2 0,-1-1,0 1,0 0,1 0,0 0,-1 0,1 0,0 0,1-1,-1 1,0 0,1 0,0 0,-1 0,1 0,0-1,1 1,-1 0,0-1,1 1,-1-1,1 0,0 1,0-1,0 0,0 0,0 0,0 0,1 0,-1-1,1 1,-1-1,2 1,11 4,0 0,1-2,0 1,0-2,0 0,0-1,1 0,-1-2,1 0,-1-1,0 0,1-1,-1-1,0-1,0 0,-1-1,1-1,1-1,-13 6,-1-1,1 0,-1 0,1 0,-1 0,0 0,0-1,0 1,0-1,0 0,-1 0,1 0,-1 0,0-1,0 1,0-1,1-1,3-15</inkml:trace>
  <inkml:trace contextRef="#ctx0" brushRef="#br0" timeOffset="372.012">344 0,'-5'11,"1"0,0 1,1-1,0 1,0 0,2 0,-1 0,2 0,-1 0,2 0,-1 0,2 0,1 10,-1-4,10 93,-5 0,-5 0,-5 0,-5 0,-4-1,-16 53,-72 171,66-217,33-114,0-1,1 1,-1 0,1-1,-1 1,1 0,0 0,0-1,0 1,1 0,-1 0,1-1,0 1,-1 0,1-1,0 1,0-1,1 1,-1-1,0 1,1-1,0 0,-1 0,1 0,0 0,0 0,2 2,12 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1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0,'24'5,"17"1,8 0,-2-1,-2-2,-5-1,-4 0,-4-2,-7-5,-3-1,0 0,-4 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3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395 109,'0'956,"0"-956</inkml:trace>
  <inkml:trace contextRef="#ctx0" brushRef="#br0" timeOffset="266.623">0 673,'466'-140,"-427"127,0-1,-1-3,-1 0,0-2,22-17,-50 28,0 0,-1-1,0 0,-1 0,0-1,0 1,-1-2,0 1,-1-1,0 1,0-4,1 2,1-4</inkml:trace>
  <inkml:trace contextRef="#ctx0" brushRef="#br0" timeOffset="629.227">846 23,'0'688,"15"-587,-14-98,0 0,0 0,0 0,0-1,0 1,1 0,-1-1,1 1,0-1,0 1,0-1,0 0,0 0,0 1,1-2,-1 1,1 0,-1 0,1-1,0 0,-1 1,1-1,0 0,0 0,0-1,0 1,0-1,0 1,0-1,3 0,9-3,-1-1,1-1,-1 0,1-1,-2 0,1-1,-1-1,0 0,0-1,-1 0,7-7,37-24,24 10,-78 29,1 1,-1 0,0 0,1 1,-1-1,0 0,1 1,-1-1,0 1,0 0,0 0,0 0,1 0,-1 0,0 0,-1 1,1-1,0 0,0 1,0 0,-1-1,1 1,-1 0,0 0,1 0,-1 0,0 0,0 0,0 0,0 0,-1 1,1-1,-1 0,1 2,9 130,-9-131,0-1,1 1,-1-1,1 0,0 1,0-1,-1 0,1 0,1 0,-1-1,0 1,0 0,1-1,-1 0,1 1,-1-1,1 0,-1 0,1 0,0-1,-1 1,1-1,0 1,0-1,0 0,-1 0,1 0,0-1,0 1,-1 0,1-1,0 0,-1 0,1 0,0 0,0-1,16-5</inkml:trace>
  <inkml:trace contextRef="#ctx0" brushRef="#br0" timeOffset="1280.598">1722 617,'-16'12,"0"1,1 1,0 1,1 0,1 1,0 0,2 1,-1 1,2-1,1 2,0-1,-1 6,10-22,-1-1,0 1,1 0,-1 0,1 0,-1 0,1 0,0 0,0 0,0 0,0 0,0 0,0 0,1 0,-1 0,1 0,-1 0,1 0,0 0,0 0,0-1,0 1,0 0,0 0,0-1,1 1,-1-1,0 1,1-1,-1 0,1 0,0 1,-1-1,1 0,0 0,0-1,0 1,0 0,0 0,-1-1,1 0,0 1,0-1,0 0,0 0,1 0,-1 0,0 0,0 0,0-1,0 1,-1-1,3 0,14-4,-1-2,0 0,0 0,-1-2,0 0,0-1,1-2,38-22,-37 24,74-32,-89 42,0-1,0 1,0 0,0-1,0 1,0 0,-1 1,1-1,0 1,0-1,0 1,0 0,-1 0,1 0,0 0,-1 0,1 1,-1-1,1 1,-1 0,0 0,1 0,-1 0,0 0,-1 0,1 0,0 1,0-1,-1 1,0-1,2 3,10 24,-12-24,0-1,1 1,0 0,0-1,0 1,0-1,1 0,-1 1,1-1,0 0,0-1,1 1,-1 0,1-1,0 0,0 0,0 0,0-1,0 1,1-1,-1 0,1 0,0 0,-1-1,1 1,0-1,0-1,0 1,2 0,7-4,0-1,0 0,-1-1,1 0,-1-1,0 0,-1-1,1-1,-1 0,-1 0,0-1,0-1,-1 0,0 0,5-7,125-161,-119 141,-1 0,-2-2,-1 0,-3 0,-1-2,-2 0,-1 0,-3-1,-1 0,-1-17,-8-26,3 82,0 0,-1 0,1 0,-1 0,0 0,0 1,0-1,0 0,0 1,-1-1,1 1,-1-1,0 1,0-1,1 1,-2 0,1 0,0 0,0 0,-1 1,1-1,0 1,-1-1,0 1,1 0,-1 0,-1-1,-1 3,1 0,-1 1,1-1,0 1,-1 0,1 0,0 0,0 0,0 1,0-1,1 1,-1 0,1 0,0 1,0-1,0 1,0 0,0-1,1 1,0 0,0 1,0-1,0 0,0 0,1 1,0-1,0 1,0 0,1-1,-1 1,1 3,-7 242,10-154,-2-46,2 1,2-1,3 0,2-1,1 0,3 0,2-1,21 42,-18-68,-13-42,-28-48,13 44</inkml:trace>
  <inkml:trace contextRef="#ctx0" brushRef="#br0" timeOffset="1534.852">2144 419,'44'5,"52"1,19 0,0-6,-14-3,-21 0,-13-1,-14 1,-11 1,-7 0,-11 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8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310 572,'-5'2,"0"0,0 1,0 0,1 0,-1 0,1 1,-1-1,1 1,0 0,1 0,-1 0,1 1,-1 0,1-1,1 1,-1 0,1 0,0 0,0 1,0-1,1 0,0 1,0-1,0 1,1 0,-1 0,1-6,-34 222,28-167,-3 0,-3-1,-1 0,-10 18,-14 61,37-130,0-1,-1 0,1 0,0 0,0 0,0 0,0 0,1 0,-1 0,1 0,-1 0,1 1,-1-2,1 1,0 0,0 0,0 0,0 0,1-1,-1 1,0 0,1-1,-1 1,1-1,-1 1,1-1,0 0,0 0,-1 0,1 0,0 0,0 0,0-1,0 1,0 0,0-1,0 0,0 1,1-1,-1 0,0 0,0 0,0 0,2-1,95-17,159-52,-214 58,49 1,-77 16</inkml:trace>
  <inkml:trace contextRef="#ctx0" brushRef="#br0" timeOffset="501.049">960 374,'-5'-9,"-6"1,-6 7,-1 9,-1 2,2 5,-1 4,3 5,-1-3,3 0,-2 1,-3 2,1 2,9-4,6-5</inkml:trace>
  <inkml:trace contextRef="#ctx0" brushRef="#br0" timeOffset="1135.993">0 261,'19'-12,"1"1,0 0,1 2,0 0,1 1,0 1,0 1,0 1,0 1,1 1,0 1,0 1,11 2,-17 0,-12 0,-1 0,1-1,-1 0,1 0,-1 0,0 0,1 0,-1-1,1 0,-1 0,0 0,0 0,1-1,-1 0,3-2,-7 2,0-1,0 0,-1 0,1 0,-1 0,0 0,1 1,-1-1,0 0,-1 1,1-1,0 1,-1-1,0 1,1-1,-1 1,0 0,0 0,0 0,-1 0,1 0,0 1,-1-1,1 1,-1-1,1 1,-1 0,-112-86,103 73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0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1,0-1,-1 1,1-1,0 0,1 0,-1 0,0 0,0 0,0-1,0 1,1 0,-1-1,0 0,1 1,-1-1,0 0,1 0,0-1,0 2,338 1,-233-2,-109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28,'5'0,"6"0,7 0,4 0,4 0,1 0,2 0,1 0,-1 0,0 0,0 0,0-5,0-1,-1 0,0 1,0 2,-4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2 574,'-1'-24,"1"-1,0 1,2 0,1-1,1 1,1 1,1-1,1 1,1 0,1 0,0 1,7-8,-3 10,1 0,1 1,1 1,0 0,1 1,1 1,1 1,11-7,-9 7,-8 4,1 1,1 0,-1 1,1 1,1 0,0 1,0 1,10-2,-24 7,0 1,0-1,0 1,0 0,0-1,0 1,0 0,0 1,0-1,0 0,0 1,0-1,0 1,0-1,0 1,0 0,0 0,0 0,-1 0,1 0,0 0,-1 0,1 1,-1-1,1 1,-1-1,0 1,0-1,0 1,0 0,0 0,0-1,0 1,0 0,0 0,-1 0,1 0,-1 0,0 0,0 0,1 1,-10 87,7-80,0 0,0 0,1 0,0 0,1 0,0 0,1 0,0 0,0 0,1 0,1 0,-1 0,1-1,2 2,-4-9,0 0,0 0,1-1,-1 1,1-1,-1 1,1-1,-1 0,1 1,0-1,0 0,0 0,-1 0,1-1,0 1,0 0,0-1,0 1,1-1,-1 1,0-1,0 0,0 0,0 0,0 0,0-1,0 1,0 0,0-1,0 0,0 1,0-1,0 0,0 0,1-1,66-40,104-103,-158 135,-5 2,1 1,0-1,0 1,0 1,1 0,0 1,1 0,-1 1,1 1,0 0,0 0,0 1,0 1,1 0,-12 1,0 0,1 0,-1 0,0 0,0 1,0-1,0 1,0-1,0 1,1 0,-1 0,-1 0,1 0,0 0,0 0,0 1,-1-1,1 0,0 1,-1 0,1-1,-1 1,0 0,0 0,1-1,-1 1,0 0,-1 0,1 0,0 1,-1-1,1 0,-1 0,1 0,-1 0,0 1,0-1,0 0,0 0,-1 1,-23 94,19-83,4-13,-2 6,-1 0,1 1,1-1,-1 1,1 0,1 0,-1-1,1 1,1 0,-1 0,1 0,1 0,0 0,0 0,0 0,1 0,0 0,1-1,0 1,9 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4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1 791,'0'-2,"0"1,0 0,0 0,0 0,0-1,0 1,0 0,0 0,1 0,-1 0,0-1,1 1,-1 0,1 0,0 0,-1 0,1 0,0 0,-1 0,1 0,0 1,0-1,0 0,0 0,0 1,0-1,0 0,0 1,0-1,0 1,0-1,0 1,0 0,0 0,1-1,-1 1,0 0,0 0,0 0,1 0,-1 0,0 0,0 0,0 1,0-1,1 1,10-5,164-42,-174 45,-1 0,1 0,-1 1,1-1,-1 0,1 1,-1-1,1 1,0 0,-1-1,1 1,-1 0,1 0,0 0,-1 0,1 0,0 1,-1-1,1 0,-1 1,1-1,0 1,-1-1,1 1,-1 0,0 0,1 0,-1 0,0 0,1 0,-1 0,0 0,0 0,0 1,0-1,0 0,0 1,0-1,-1 1,1-1,0 1,-1-1,1 1,-1 1,37 165,-6-36,13 12,-44-143,0 0,1 0,-1-1,1 1,-1 0,0-1,1 1,0 0,-1-1,1 1,-1-1,1 1,0-1,-1 1,1-1,0 1,-1-1,1 0,0 1,0-1,-1 0,1 0,0 1,0-1,0 0,-1 0,1 0,0 0,0 0,0 0,-1 0,1-1,0 1,0 0,0 0,-1 0,1-1,0 1,0-1,-1 1,1 0,0-1,-1 1,1-1,-1 1,1-1,0 0,-1 1,1-1,-1 0,30-38,-26 32,62-98,-4-3,21-55,-39 73,-44 82,-1 6</inkml:trace>
  <inkml:trace contextRef="#ctx0" brushRef="#br0" timeOffset="320.707">1157 508,'-4'9,"-8"9,-5 6,-5 3,-3-3,2-1,0-3,5-2,-1-3,4 1,0-3,6-3,6-4</inkml:trace>
  <inkml:trace contextRef="#ctx0" brushRef="#br0" timeOffset="1121.821">113 367,'611'0,"-632"-17,-163-45,172 58</inkml:trace>
  <inkml:trace contextRef="#ctx0" brushRef="#br0" timeOffset="1966.712">198 0,'143'25,"252"-22,-322 8,-55-5</inkml:trace>
  <inkml:trace contextRef="#ctx0" brushRef="#br0" timeOffset="3918.544">678 254,'-10'-1,"0"0,0-1,1-1,-1 1,0-2,1 1,0-1,0-1,0 1,0-1,1-1,0 0,0 0,0-1,1 0,0 0,0 0,1-1,-2-2,1 2,-10-6,23 22,110 104,-99-98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1,'0'0,"0"0,0 1,0-1,0 0,0 1,0-1,0 0,0 1,0-1,0 0,0 1,-1-1,1 0,0 1,0-1,0 0,0 1,-1-1,1 0,0 0,0 1,-1-1,1 0,0 0,0 0,-1 1,1-1,0 0,-1 0,1 0,0 0,-1 0,1 0,0 0,-1 0,1 1,0-1,-1 0,1 0,0 0,-1-1,1 1,0 0,-1 0,1 0,0 0,-1 0,1 0,0 0,0 0,-1-1,1 1,0 0,-1 0,1 0,0-1,0 1,-1 0,1 0,0-1,0 1,0 0,0-1,-1 1,5 31,-3-29,-12 168,4-119,2 0,3 1,2 0,2 0,2-1,3 1,2-1,2-1,2 0,2-1,22 47,-34-90,0 0,1 0,0-1,-1 1,2-1,-1 0,1 0,0 0,0-1,0 0,0 0,1 0,0 0,-1-1,1 0,1 0,-1-1,0 0,1 0,-1 0,1-1,-1 0,1 0,0 0,0-1,-1 0,1-1,0 1,-1-1,1-1,6-1,0-6,-1-1,0 0,0 0,-1-2,0 1,-1-1,0-1,-1 0,-1 0,0-1,0 0,-2 0,0 0,0-1,-1 0,0-8,26-53,42-76,-73 151,0 0,0 0,1 0,-1 0,0 1,1-1,-1 0,1 0,-1 1,1-1,-1 0,1 1,-1-1,1 0,0 1,-1-1,1 1,0-1,0 1,-1 0,1-1,0 1,0 0,0-1,-1 1,1 0,0 0,0 0,0 0,0 0,0 0,0 0,-1 0,1 0,0 0,0 0,0 0,0 1,-1-1,1 0,0 1,0-1,0 1,-1-1,1 1,0-1,-1 1,1-1,0 1,-1 0,1-1,-1 1,1 0,-1-1,1 1,-1 0,19 48,-10-7,36 98,-42-135,-1 0,1 0,1-1,-1 0,1 1,-1-1,1 0,0-1,1 1,-1-1,0 0,1 0,0 0,0-1,0 1,0-1,0-1,0 1,1-1,-1 1,0-2,1 1,-1 0,1-1,-1 0,8-4,-1 1,0-2,-1 0,1 0,-1-1,0 0,0-1,-1-1,0 1,0-1,-1-1,0 0,-1 0,1-1,-2 0,0-1,0 1,0-1,-2-1,4-7,-9 18,31-56,-2-1,-3-1,-3-2,-3 0,1-14,-16 62,0-1,-1 0,-1 1,-1-1,0 0,-1-1,0 1,-1 0,0 0,-1 0,-1 0,-1 0,0 0,-1-2,3 15,0-1,0 1,0-1,0 1,0 0,0 0,-1-1,1 1,0 0,-1 0,1 0,-1 1,1-1,-1 0,1 0,-1 1,0-1,1 1,-1 0,0-1,0 1,1 0,-1 0,0 0,1 0,-1 0,0 1,0-1,1 0,-1 1,0-1,1 1,-1 0,1-1,-1 1,1 0,-1 0,1 0,-1 0,1 0,0 0,0 1,-1-1,1 0,0 1,0-1,0 1,1-1,-1 1,0-1,0 1,1-1,-1 1,1 0,0-1,-1 1,1 0,0 1,-11 17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114 383,'4'-2,"27"-13,0-2,-1-1,-1-1,-1-1,-1-2,0-1,-2-1,-1-1,6-9,-27 31,0-1,-1 1,1 0,-1-1,1 1,-1-1,-1 1,1-1,0 0,-1 0,0 0,0 0,0 0,0 0,0 0,-1 0,0-1,0 1,0 0,-1 0,1 0,-1 0,0 0,0 0,0 0,-1 0,1 0,-1 0,0 0,0 1,0-1,-1 1,1 0,-1-1,0 1,0 0,0 1,0-1,-1 0,1 1,-1 0,1 0,-1 0,-2-1,-2 1,1 1,-1 0,0 0,0 1,1 0,-1 0,0 0,0 1,1 1,-1-1,1 1,-1 1,1-1,0 1,0 0,0 1,0 0,0 0,1 0,-5 5,-7 5,0 1,2 0,0 2,0-1,2 2,-7 11,9-11,0 0,2 1,0 0,1 1,2 0,0 0,0 0,2 1,1 0,-1 12,4-23,0 1,1-1,0 0,1 1,0-1,0 1,1-1,1 0,-1 0,2 0,-1 0,2-1,-1 0,1 1,0-1,1-1,0 1,1-1,0 0,0-1,0 1,5 1,4 3,0-2,1 0,1-1,0 0,0-2,0 0,1-1,0-1,1 0,-1-2,0 0,1-1,0-1,0-1,-1-1,1-1,-1 0,11-4,80-39,-93 31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8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564 786,'-6'-4,"0"-1,0 1,-1 1,0-1,1 1,-1 0,0 1,0-1,-1 1,1 1,0-1,-1 1,1 1,-1-1,1 1,-1 1,1-1,-1 1,1 1,0-1,-1 1,1 1,-2 0,-15 4,0 2,1 0,1 2,0 0,0 1,1 2,0 0,2 1,-1 1,2 1,0 0,1 1,1 1,1 1,1 1,0-1,2 2,0 0,-7 20,17-38,-1 0,1 0,0 0,0 1,1-1,-1 1,1-1,0 1,0 0,0-1,1 1,0 0,0 0,0-1,0 1,1 0,0-1,0 1,0 0,0-1,1 1,0-1,0 0,0 1,0-1,1 0,-1 0,1 0,0-1,0 1,1-1,-1 0,1 0,0 0,0 0,-1 0,2-1,-1 0,0 0,0 0,1 0,1 0,10-1,0-1,0-1,0 0,0-1,-1 0,1-2,0 0,-1 0,0-2,0 0,-1 0,1-1,-1-1,-1-1,0 0,5-4,30-16,-1-2,-1-2,-2-2,-2-2,-1-2,24-31,-13-20,-52 90,0 0,-1 0,1 1,0-1,-1 0,1 0,0 0,0 0,-1 0,1 0,0 0,-1 0,1 0,0 0,-1 0,1 0,0 0,-1 0,1 0,0 0,-1 0,1-1,0 1,-1 0,1 0,0 0,0 0,-1-1,1 1,0 0,0 0,-1-1,1 1,0 0,0 0,0-1,0 1,-1 0,1-1,0 1,0 0,0-1,0 1,0 0,0 0,0-1,0 1,0 0,0-1,0 1,0-1,-22 27,22-26,-11 14,1 1,0-1,1 2,1-1,0 1,1 1,1-1,1 1,0 0,1 1,1-1,0 1,1 3,3-16,0 1,0-1,0 0,0 1,1-1,0 0,0 0,0 0,1 0,-1 0,1-1,1 1,-1-1,0 0,1 0,0 0,0 0,0 0,1-1,-1 0,1 0,0 0,-1-1,1 1,0-1,1 0,-1-1,0 1,0-1,1 0,-1-1,1 1,-1-1,1 0,-1 0,1-1,-1 1,25-5,0-1,-1-2,0-1,-1-1,0-1,0-1,-1-2,-1-1,0-1,-2-1,1-1,14-15,3-1,0-3,-3 0,-1-3,-2-1,-1-2,-3-1,-1-2,-3-1,-1-1,-3-1,-2-1,-2-1,0-10,-12 37,-1-1,-2 0,0-1,-2 1,0-1,-2 1,-1-1,-1 0,-1 1,-3-9,5 29,-1 1,0 0,0 0,0-1,0 1,0 0,-1 0,0 0,0 0,0 0,0 1,-1-1,1 1,-1-1,0 1,0 0,0 0,-1 0,1 1,-1-1,1 1,-1 0,0 0,0 0,0 0,0 0,0 1,0 0,-1 0,1 0,0 1,-1-1,1 1,0 0,-1 0,1 1,0-1,-1 1,1 0,0 0,0 0,-2 1,-12 10,0 1,0 0,1 1,1 1,1 0,0 2,1-1,0 2,2 0,0 0,-9 20,2-3,1 1,2 1,1 0,3 1,0 0,3 1,1 1,2-1,1 1,3 0,1 0,2 0,4 26,-4-55,0 1,1-1,1 1,0-1,0 0,1 0,1 0,-1-1,2 1,0-1,0 0,0-1,1 0,1 0,0 0,0-1,1 0,-1-1,2 1,-1-2,1 1,0-1,135 56,-105-67,-28-5</inkml:trace>
  <inkml:trace contextRef="#ctx0" brushRef="#br0" timeOffset="4099.428">2117 560,'-5'-3,"0"0,-1 0,0 1,1 0,-1 0,0 0,0 1,0-1,0 1,0 1,0-1,0 1,0 0,0 1,-6 0,-6 2,0 1,0 0,0 1,1 1,-1 1,1 0,1 2,0-1,0 2,-13 10,28-19,-1 0,0 0,1 1,-1-1,0 0,1 1,0-1,-1 1,1-1,0 1,0 0,0 0,0-1,0 1,0 0,1 0,-1 0,0 0,1 0,0 0,-1 0,1 0,0 0,0 0,0 0,0 0,1 0,-1 0,0 0,1 0,0 0,-1 0,1 0,0 0,0 0,0 0,0-1,0 1,0 0,1-1,-1 1,1-1,-1 0,1 1,0-1,213 148,-213-146,0-1,1 0,-1 1,0-1,0 1,-1 0,1-1,0 1,-1 0,0 0,0 0,0 0,0 0,0 0,-1 1,1-1,-1 0,0 0,0 1,0-1,0 0,0 0,-1 0,0 1,1-1,-1 0,0 0,-1 0,1 0,0 0,-1-1,0 1,0 0,0-1,0 1,0-1,0 1,0-1,-1 0,1 0,-1 0,0-1,0 1,1 0,-1-1,0 0,0 0,0 0,-1 0,1 0,0 0,0-1,0 0,-1 0,1 1,-1-2,-218 4,154-14,62 5</inkml:trace>
  <inkml:trace contextRef="#ctx0" brushRef="#br0" timeOffset="4450.527">2681 646,'-23'17,"1"1,0 1,1 1,2 1,0 1,1 1,1 0,1 1,-7 15,20-35,1-1,-1 1,1 0,0 0,0 0,0 0,0 0,1 0,0 1,0-1,0 1,0-1,1 0,-1 1,1-1,0 1,1-1,-1 1,1-1,0 1,0-1,0 0,1 1,-1-1,1 0,0 0,0 0,1 0,-1-1,1 1,0-1,0 1,0-1,0 0,0 0,1 0,2 1,8 0,-1 0,1-1,0-1,0-1,0 0,0 0,0-1,1-1,-1-1,0 0,0 0,-1-1,1-1,-1-1,1 0,-2 0,1-1,0-1,-1 0,0-1,-1 0,0-1,0 0,-1-1,0 0,-1-1,0 0,2-3,-7 9,0 0,0 0,-1-1,0 1,0-1,-1 1,1-1,-1 0,0 0,-1 0,1 0,-1 0,-1 0,1-1,-1 1,0 0,0 0,-1 0,1-1,-2 1,1 0,-1 0,0 0,0 0,0 1,-1-1,0 0,0 1,0 0,-1 0,0 0,0 0,0 0,0 1,-1 0,-1-1,-3-2,-1 1,0 1,-1 0,1 0,-1 1,0 0,0 1,0 0,-1 1,-3-1,-16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0 548,'52'-23,"-1"-2,-2-2,-1-2,23-19,-37 20,-1-1,-1-1,-2-2,8-13,36-37,-69 77,13-15,2 0,0 1,1 1,0 1,2 1,16-9,-36 24,0-1,1 1,-1 0,0 0,0 0,1 0,-1 1,1-1,-1 1,0 0,1 0,-1 0,1 0,-1 1,0-1,1 1,-1 0,0 0,1 0,-1 1,0-1,0 1,0-1,0 1,0 0,-1 0,1 1,-1-1,1 0,-1 1,0-1,0 1,0 0,0 0,0 0,-1 0,2 2,41 124,-40-117,-1 1,-1-1,0 1,0 0,-2 0,1-1,-2 1,0 0,0 0,-1-1,-1 1,0-1,-1 1,0-1,0 0,-2-1,1 1,-2-1,1 0,-1 0,-1-1,0 0,-1-1,-1 2,-5 3,-1-1,0 0,0-2,-1 1,-1-2,0-1,0 0,-1-1,0-1,-1-1,1 0,-1-2,0 0,0-1,-1-1,1-1,0-1,-14-2,28 2,1-1,0 0,0-1,-1 1,1-1,0 0,0 0,1 0,-1-1,0 1,1-1,-1-1,1 1,0 0,0-1,1 0,-1 0,1 0,-1-1,1 1,1-1,-1 1,1-1,-1 0,2 0,-1 0,0 0,1 0,0-1,0-3,-2-16</inkml:trace>
  <inkml:trace contextRef="#ctx0" brushRef="#br0" timeOffset="1016.702">1524 96,'-54'18,"1"3,1 1,1 3,1 2,1 2,-22 19,61-40,1 1,-1 0,2 1,-1-1,1 2,1-1,0 1,0 0,1 1,1-1,0 1,0 1,3-9,1 1,-1-1,1 1,0-1,0 1,1 0,-1 0,1-1,0 1,0 0,1-1,0 1,-1 0,2-1,-1 1,0-1,1 1,0-1,0 0,0 1,0-1,1 0,0 0,0-1,0 1,0-1,0 1,1-1,0 0,-1 0,1-1,0 1,2 0,0 0,0-1,0 1,1-1,-1-1,1 1,-1-1,1 0,0-1,-1 1,1-1,-1-1,1 1,0-1,-1 0,1-1,-1 0,1 0,-1 0,0 0,0-1,0 0,0-1,-1 1,4-4,11-7,0-2,-1 0,-1-1,-1-1,15-19,144-199,-176 235,1 0,-1 0,0 0,0 0,1 0,-1 0,1 0,-1 0,1 0,-1 0,1 1,-1-1,1 0,0 0,0 1,-1-1,1 0,0 1,0-1,0 0,0 1,0 0,-1-1,1 1,0-1,0 1,0 0,0 0,0-1,0 1,0 0,1 0,-1 0,0 0,0 0,0 1,0-1,0 0,0 0,0 1,0-1,0 0,-1 1,1-1,0 1,0-1,0 1,0 0,0-1,-1 1,1 0,0 0,-1-1,1 1,0 0,-1 0,1 0,-1 0,1 0,5 135,-4-19,-2-113,1 1,0 0,0 0,0-1,0 1,1 0,0-1,0 0,0 1,1-1,-1 0,1 0,0 0,0-1,0 1,1-1,-1 1,1-1,0 0,0-1,0 1,0-1,0 1,1-1,-1 0,1-1,-1 1,1-1,0 0,-1 0,1-1,0 1,0-1,0 0,-1 0,1-1,0 1,0-1,-1 0,1 0,0-1,-1 1,3-2,9-8,0 0,-1-1,0-1,0 0,-1-1,-1-1,-1 0,0 0,-1-1,0-1,-2 0,0-1,0 1,-2-2,0 1,-2-1,2-9,5-4,0 11,-6 31,-5 41,-1-45,-1 5,0 0,1 0,0 0,0-1,1 1,0 0,1 0,1-1,-1 1,2-1,-1 0,1 0,1 0,0 0,0-1,1 0,1 0,-1 0,1-1,5 4,-10-10,1 0,1 0,-1-1,0 0,0 1,0-1,1 0,-1-1,1 1,-1-1,0 1,1-1,-1 0,1 0,-1-1,1 1,-1-1,0 1,1-1,-1 0,0-1,0 1,1 0,-1-1,0 0,0 0,-1 0,1 0,1-1,75-73,-78 75,74-110,-75 110,0 1,0 0,0-1,0 1,0 0,0-1,0 1,0 0,0-1,0 1,0 0,0-1,0 1,0 0,0-1,1 1,-1 0,0-1,0 1,0 0,1 0,-1-1,0 1,0 0,1 0,-1-1,0 1,0 0,1 0,-1 0,0 0,1-1,-1 1,0 0,1 0,-1 0,0 0,1 0,-1 0,0 0,1 0,-1 0,0 0,1 0,-1 0,0 0,1 0,-1 0,0 0,1 1,-1-1,0 0,1 0,-1 0,0 0,0 1,1-1,-1 0,0 0,0 1,1-1,-1 0,0 0,0 1,0-1,1 0,-1 1,0-1,0 0,0 1,5 30,-3-18,-2-3,1-1,0 0,0 0,1 0,0 0,0 0,1 0,0-1,1 1,0-1,0 0,1 0,0 0,0-1,1 0,0 0,0 0,1-1,0 0,0 0,0 0,1-1,0 0,0-1,0 0,0 0,1-1,0 0,4 1,-5-3,-1-2,0 1,1-1,-1 0,0-1,1 1,-1-1,0-1,0 0,0 0,-1 0,1 0,-1-1,0-1,0 1,0-1,0 0,-1 0,0 0,0-1,0 0,-1 0,0 0,0 0,2-4,9-20,-1-1,-1 0,-1-1,6-33,-17 64,15-101,-20 90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3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11 719,'-4'-22,"1"0,1 1,1-1,1 0,0 0,2 0,1 0,1 0,0 1,2 0,0 0,2 0,0 1,1 0,1 0,1 1,7-8,0-3,2 1,1 1,1 0,1 2,1 1,2 1,0 1,1 1,2 1,0 2,12-6,-38 23,-1 1,1-1,-1 0,1 1,-1 0,1 0,0 0,0 0,-1 0,1 0,0 1,0 0,0-1,0 1,0 0,0 0,-1 1,1-1,0 0,0 1,0 0,0 0,-1 0,1 0,0 0,-1 0,1 1,-1-1,1 1,-1 0,0 0,0 0,1 0,-1 0,-1 0,1 0,0 1,-1-1,1 1,-1-1,1 1,-1 0,0-1,0 3,2 6,0 0,-1 1,0-1,-1 1,0 0,-1-1,0 1,-1 0,0 0,-1-1,0 1,-3 8,-7 51,6 52,6-122,0 0,0-1,1 1,-1 0,0 0,0 0,1-1,-1 1,1 0,-1 0,1-1,-1 1,1 0,-1-1,1 1,0-1,-1 1,1-1,0 1,0-1,-1 1,1-1,0 0,0 1,0-1,-1 0,1 0,0 1,0-1,0 0,0 0,0 0,-1 0,1 0,0 0,0 0,0-1,0 1,-1 0,1 0,0-1,0 1,0 0,-1-1,1 1,0-1,0 1,-1-1,1 0,-1 1,1-1,0 1,-1-1,1 0,-1 0,1 1,-1-1,0 0,40-41,-39 41,259-273,-151 177,-109 96,1 1,-1-1,1 0,-1 1,1-1,-1 1,1-1,-1 0,1 1,-1-1,1 1,0-1,-1 1,1 0,0-1,0 1,-1 0,1-1,0 1,0 0,-1 0,1 0,0 0,0 0,0 0,-1 0,1 0,0 0,0 0,-1 0,1 0,0 0,0 1,0-1,-1 0,1 1,0-1,-1 0,1 1,0-1,-1 1,1-1,-1 1,1-1,0 1,-1 0,1-1,-1 1,0 0,1-1,-1 1,0 0,1-1,-1 1,0 0,0 0,1-1,-1 1,0 0,0 0,0 0,0 0,-4 52,4-53,-2 12,-3 9,1 0,2 0,0 1,1-1,1 1,1-1,2 14,3-5,-2-1,2-1,0 0,2-1,1 0,1 0,1 0,4 3,-5-16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368 203,'0'0,"0"-1,1 1,-1 0,1-1,-1 1,1 0,-1-1,1 1,-1 0,1 0,-1 0,1-1,-1 1,1 0,-1 0,1 0,-1 0,1 0,0 0,-1 0,1 0,-1 0,1 0,-1 1,1-1,-1 0,1 0,-1 0,1 1,-1-1,1 0,-1 0,1 1,-1-1,1 1,-1-1,0 0,1 1,-1-1,1 1,-1-1,0 1,0-1,1 1,-1-1,0 1,0-1,0 1,0-1,1 1,-1-1,0 1,0-1,0 1,0 0,0-1,0 1,0-1,-1 1,1 0,6 39,-6-39,0 460,0-407,12 144,-9-185,0-2,0 0,-1 0,0 1,-1-1,0 0,-1 1,0-1,-1 0,0 6,-11-8,8-31,8 4,0 0</inkml:trace>
  <inkml:trace contextRef="#ctx0" brushRef="#br0" timeOffset="232.292">1 711,'43'-5,"38"-11,20-3,2-2,-6 1,-16 0,-11 3,-13 0,-7 2,-7 0,-6 2,-9-2,-4 2,-7-2,-2 2,-2-2,-4 2</inkml:trace>
  <inkml:trace contextRef="#ctx0" brushRef="#br0" timeOffset="666.036">1016 90,'0'852,"-1"-851,0 1,1 0,-1 0,1 0,-1 0,1 0,0 0,0 0,-1 1,1-1,1 0,-1 0,0 0,0 0,1 0,-1 0,1 0,0 0,0 0,0-1,0 1,0 0,0 0,0-1,0 1,1 0,-1-1,0 1,1-1,0 0,-1 0,1 1,0-1,-1 0,1 0,0 0,0-1,0 1,0 0,0-1,0 1,0-1,0 0,0 0,0 0,0 0,0 0,0 0,0 0,1-1,0 0,114-84,-75 49,-10 9,117-78,-147 104,-1-1,1 1,0 0,0-1,0 1,0 0,0 0,1 1,-1-1,0 0,0 1,0-1,1 1,-1 0,0 0,1 0,-1 0,0 0,1 0,-1 1,0-1,0 1,0-1,1 1,-1 0,0 0,0 0,0 0,0 0,0 1,0-1,-1 0,1 1,0 0,-1-1,1 1,-1 0,1 0,-1 0,0 0,0 0,0 0,0 0,0 0,-1 0,1 0,0 1,-1-1,0 0,1 1,0 16,0 0,-1 0,-1 0,-1 0,-1 0,-1 0,-1 3,-10 84,15-105,-1 1,1-1,0 1,0 0,0-1,0 1,0-1,0 1,0-1,0 1,1-1,-1 1,0-1,1 1,0-1,-1 1,1-1,0 0,0 1,-1-1,1 0,0 0,0 0,1 0,-1 1,0-2,0 1,0 0,1 0,-1 0,0 0,1-1,-1 1,1-1,-1 1,1-1,-1 1,1-1,-1 0,1 0,-1 0,1 0,-1 0,1 0,-1 0,1 0,-1-1,1 1,-1-1,1 1,-1-1,1 1,19-10</inkml:trace>
  <inkml:trace contextRef="#ctx0" brushRef="#br0" timeOffset="1354.323">2004 739,'-26'9,"0"2,1 0,1 2,0 1,0 1,2 0,0 2,0 1,2 1,-2 3,21-21,0 0,-1 0,1 0,0 0,0 0,0 0,0 1,1-1,-1 0,0 1,0-1,1 1,-1-1,1 0,-1 1,1 0,0-1,0 1,-1-1,1 1,0-1,0 1,0-1,1 1,-1-1,0 1,1 0,-1-1,1 0,-1 1,1-1,0 1,-1-1,1 0,0 1,0-1,0 0,0 0,0 0,0 0,1 0,-1 0,0 0,0 0,1 0,-1 0,1-1,-1 1,0-1,1 1,-1-1,1 1,-1-1,1 0,0 0,0 0,12 1,0-2,0 0,0-1,0 0,0-1,0-1,-1 0,1 0,-1-2,0 0,-1 0,1-1,-1 0,-1-1,0-1,0 0,0 0,6-8,51-55,-67 71,0 1,0 0,1-1,-1 1,0 0,1 0,-1 0,0 0,1 0,-1 1,0-1,1 0,-1 1,0-1,0 1,0-1,1 1,-1-1,0 1,0 0,0 0,0-1,0 1,0 0,0 0,0 0,0 0,0 0,-1 0,1 0,0 1,-1-1,1 0,-1 0,1 1,-1-1,0 0,1 0,-1 1,0-1,0 0,0 1,0-1,0 0,0 1,0-1,-1 0,1 1,0-1,-1 0,1 0,-1 0,1 1,-2 0,3 7,-1-3,0 1,0-1,1 0,-1 0,1 1,1-1,-1 0,1 0,0 0,0 0,1 0,0-1,0 1,0-1,1 0,0 0,0 0,0 0,0-1,1 1,0-1,0 0,0-1,0 1,0-1,1 0,0 0,-1-1,1 0,0 0,2 0,11-3,0 0,0-2,0 0,0-2,-1 0,1 0,-1-2,-1 0,1-2,-1 0,-1 0,0-2,0 0,-1 0,0-2,-1 0,-1 0,0-1,8-12,8-9,-2-1,-1 0,-2-3,-1 0,-2-1,-2 0,-2-2,-2 0,-1-1,-2-1,-3 0,-1 0,-2-1,-1-10,-4 34,1 12,-1-1,0 1,-1-1,0 1,0-1,-1 1,0-1,0 1,-1-1,-1 1,0 0,0 0,-1 0,0 0,-3-6,4 13,1 0,0 1,0-1,-1 0,1 1,-1-1,0 1,1 0,-1 0,0 0,0 0,0 0,0 1,1-1,-1 1,0 0,0 0,0 0,0 0,0 0,0 1,0-1,0 1,0 0,1 0,-1 0,0 0,1 1,-1-1,1 1,-1-1,0 1,-67 67,61-53,2 0,0 1,0 0,2 0,0 1,1-1,1 1,0 0,1 0,1 0,1 0,1 1,0-1,4 14,5 21,2 0,2 0,2-2,10 17,4 3,-19-50,-2-1,0 1,-1 0,-2 1,0 0,-1 0,-1 1,-1-1,-1 12,-1-33,-1 0,0 0,1 0,-1 0,0 1,0-1,0 0,0 0,0 0,0 0,0 0,0 1,0-1,-1 0,1 0,0 0,-1 0,1 0,-1 0,1 0,-1 0,0 0,1 0,-1 0,0 0,0 0,1-1,-1 1,0 0,0-1,0 1,0 0,0-1,0 1,0-1,0 1,0-1,0 0,0 0,-1 1,1-1,0 0,0 0,0 0,0 0,0 0,0 0,-1 0,1-1,0 1,0 0,0-1,0 1,0 0,0-1,0 1,0-1,0 0,0 1,0-1,0 0,0 0,1 0,-1 1,0-1,1 0,-1 0,0 0,0-1,-47-88,39 70</inkml:trace>
  <inkml:trace contextRef="#ctx0" brushRef="#br0" timeOffset="1600.019">2343 428,'43'-9,"39"-9,14 0,1 2,-7 4,-9 0,-13 1,-9 3,-9 2,-4 3,-5 2,-5 1,-8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0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31,'19'0,"16"0,7 0,1 0,-2-5,-3-1,-3-1,-3 2,-2 2,-2 1,0 0,0 2,0 0,-1 0,1 0,-5 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9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253 251,'0'-1,"1"-1,-1 1,0 0,0-1,0 1,0-1,0 1,0 0,0-1,0 1,-1-1,1 1,-1 0,1-1,-1 1,1 0,-1-1,0 1,1 0,-1 0,0 0,0 0,0-1,0 1,0 0,0 1,0-1,0 0,-1 0,1 0,0 1,0-1,-1 1,1-1,0 1,-1-1,1 1,-1 0,1 0,0 0,-1-1,1 1,-1 1,1-1,-1 0,1 0,0 0,-1 1,1-1,0 1,-1-1,-65 40,52-26,1 1,1 1,0 0,1 1,1 0,1 1,0 0,1 1,1 0,1 0,1 1,0-1,0 9,6-22,-1 0,2 1,-1-1,1 0,-1 1,2-1,-1 0,1 0,0 0,0 0,1 0,-1 0,1 0,1-1,-1 0,1 1,0-1,0-1,0 1,1-1,0 1,0-1,0 0,0-1,0 0,1 1,0-2,0 1,-1-1,1 1,1-2,-1 1,0-1,0 0,6 0,2 2,0-1,1 0,-1-1,0-1,0 0,1-1,-1-1,5-1,-14 3,-1-1,1 0,-1 0,0 0,1-1,-1 1,0-1,0 0,0 0,0-1,0 1,-1-1,1 0,-1 0,0 0,1 0,-1-1,-1 1,1-1,0 0,-1 1,0-1,0 0,0-1,-1 1,1 0,0-5,-2 5,-1 0,1 0,-1 0,0 0,-1 0,1 0,-1 0,1 0,-1 0,0 1,-1-1,1 1,-1-1,1 1,-1 0,0 0,0 0,0 0,-1 1,1-1,-1 1,1 0,-1 0,0 0,0 1,1-1,-1 1,-1 0,1 0,0 0,0 1,0-1,0 1,0 0,-1 0,1 1,0-1,0 1,0 0,-2 0,127-2,113-40,-206 36,-4 1</inkml:trace>
  <inkml:trace contextRef="#ctx0" brushRef="#br0" timeOffset="1612.459">675 54,'44'-5,"37"-6,11-2,-6 2,-13 3,-19 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6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590 409,'110'-33,"-99"17,-40 14,-61 19,1 5,-80 30,56-16,100-32,8-3,1 0,-1 0,0 0,0 0,1 1,-1 0,1 0,-1 0,1 1,0-1,0 1,0 0,0 0,1 1,-1-1,1 1,-3 3,6-4,1 0,-1 0,1 0,0 0,0 0,0-1,0 1,1 0,-1 0,1-1,-1 1,1-1,0 0,0 0,0 1,1-1,-1 0,0-1,1 1,-1 0,1-1,-1 1,1-1,0 0,0 0,0 0,0 0,1 0,26 9,-1-1,1-1,1-2,-1-1,1-2,0 0,0-3,0 0,12-3,18 2,6 11,-66-9,1-1,-1 0,0 0,1 1,-1-1,0 1,1-1,-1 1,0 0,0-1,0 1,0 0,0 0,1 0,-1 0,-1 0,1 0,0 0,0 0,0 0,0 0,-1 0,1 0,-1 1,1-1,-1 0,1 1,-1-1,0 0,0 1,1-1,-1 0,0 1,0-1,0 1,-1-1,1 0,0 1,0-1,-1 0,1 1,-1-1,1 0,-1 0,1 1,-2-1,-3 6,-1 0,-1-1,1 0,-1-1,0 1,0-1,0 0,-1-1,0 0,0 0,-6 1,-12 8,-71 35,29-15,1 3,2 2,-10 12,55-36,9-7,0-1,1 1,0 1,0 0,0 0,1 1,0 0,1 0,0 1,1 0,0 1,0 0,1 0,1 0,0 1,0 0,-2 10,7-19,0 0,0 0,0 0,0 1,0-1,1 0,0 0,0-1,0 1,0 0,0 0,0 0,1 0,-1-1,1 1,0-1,0 1,0-1,0 0,0 0,0 0,0 0,1 0,-1 0,1 0,0-1,-1 0,1 1,0-1,0 0,0 0,0 0,1-1,102 12,269-44,-242 10,-138 16,-7 5</inkml:trace>
  <inkml:trace contextRef="#ctx0" brushRef="#br0" timeOffset="2670.193">1070 1171,'37'-70,"41"-36,35-63,-19-51,-93 215,1 0,0 1,0 0,0-1,0 1,1 0,-1 0,1 0,0 0,0 1,1-1,-1 1,1 0,0 0,1-1,-4 5,1-1,0 1,0 0,-1-1,1 1,-1 0,1 0,-1 0,1 0,-1 1,1-1,-1 0,0 1,0-1,1 0,-1 1,0 0,-1-1,1 1,0-1,0 1,-1 0,1 0,-1-1,1 1,-1 0,0 0,0 0,1 0,-1-1,-1 1,1 0,0 0,0 0,-1 0,1 0,0-1,11 148,6 22,1-121,-17-49,0 0,-1 0,1-1,0 1,0-1,0 1,0 0,0-1,0 0,0 1,-1-1,1 1,1-1,-1 0,0 0,0 0,0 0,0 1,0-1,0-1,0 1,0 0,0 0,0 0,0 0,0-1,0 1,0 0,0-1,0 1,0-1,0 1,0-1,-1 0,1 1,0-1,0 0,-1 0,1 1,0-1,-1 0,1 0,-1 0,1 0,-1 0,1 0,-1 0,77-143,-33 50,121-209,-166 302,1 1,0-1,0 1,0-1,1 1,-1-1,0 1,0 0,0-1,0 1,0-1,0 1,1-1,-1 1,0-1,0 1,1 0,-1-1,0 1,0 0,1-1,-1 1,1 0,-1-1,0 1,1 0,-1 0,1-1,-1 1,0 0,1 0,-1 0,1 0,-1 0,1 0,-1-1,1 1,-1 0,1 0,-1 0,0 0,1 1,-1-1,1 0,-1 0,1 0,-1 0,1 0,-1 1,0-1,1 0,-1 0,1 1,-1-1,0 0,1 0,-1 1,0-1,1 1,-1-1,0 0,0 1,1-1,-1 1,4 33,-4-23,52 253,-24-124,3 58,-38-63,-21-106,11-23</inkml:trace>
  <inkml:trace contextRef="#ctx0" brushRef="#br0" timeOffset="4366.853">1324 211,'166'-25,"166"23,-352-17,5 12,0 0,1-1,0-1,1 0,0-1,1-1,0 0,0 0,1-2,-3-3,0-22,16 24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1,'-11'259,"-8"6,-5-87,1-62,27-101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1,'18'178,"-10"-140,24 169,-4 20,-24-147,-8-93,0-1,-1 1,0 0,-1 0,-1 0,0 1,-1 0,0 0,-1 1,0 0,0 1,-1 0,-1 0,0 1,0 0,-1 1,1 0,-2 1,1 1,-1 0,0 0,-1 2,1-1,-1 2,0 0,0 0,0 1,0 1,0 0,0 1,0 1,-1 0,-6 2,-75 38,77-28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0,'-14'7,"0"1,1 0,0 1,1 0,0 1,0 0,1 1,0 1,1-1,-9 14,17-22,-7 7,1 1,0 0,0 0,1 0,1 1,0 0,0 1,1-1,1 1,0 0,1 0,0 0,1 1,0-1,1 1,1-1,0 1,1-1,1 1,0-1,0 0,1 1,1-1,1-1,-1 1,4 5,-1-12,1-1,-1 0,1 0,0-1,0 0,0 0,1-1,-1 0,1 0,0-1,-1 0,1-1,0 0,0 0,0-1,0 0,0-1,0 1,0-2,0 0,6-1,-4 2,0 0,-1 0,1-1,0 0,-1-1,0 0,1-1,-1 0,-1 0,1-1,-1 0,1-1,-2 0,1-1,-1 0,0 0,0-1,-1 1,0-2,0 1,2-6,-7 11,-1 0,0-1,-1 1,1-1,0 1,-1-1,0 1,0-1,0 1,0-1,-1 1,1-1,-1 1,0-1,0 1,0 0,0-1,-1 1,1 0,-1 0,0 0,0 0,0 0,0 0,0 1,-1-1,1 1,-1 0,0-1,0 1,0 0,0 1,0-1,0 0,0 1,-1 0,1 0,0 0,-1 0,1 0,-1 1,1-1,-1 1,1 0,-1 0,0 0,-75 13,170-44,88-10,-154 39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11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0 367,'678'0,"-679"0,1-1,-1 1,1-1,-1 1,0-1,1 0,0 1,-1-1,1 0,-1 1,1-1,0 0,-1 1,1-1,0 0,0 0,-1 0,1 1,0-1,0 0,0 0,0 0,0 1,0-1,0 0,0 0,1 0,-1 1,0-1,0 0,1 0,-1 1,0-1,1 0,-1 1,1-1,-1 0,1 1,-1-1,1 1,-1-1,1 1,0-1,-1 1,1-1,0 1,0-1,-1 1,1 0,0 0,0-1,-1 1,1 0,0 0,0 0,-1 0,1 0,0 0,0 0,0 0,0 0,-107-101,95 87</inkml:trace>
  <inkml:trace contextRef="#ctx0" brushRef="#br0" timeOffset="1234.212">283 0,'-1'4,"1"0,-1 0,1 1,0-1,0 0,1 0,-1 0,1 0,0 0,0 0,0 0,0 0,1 0,0-1,-1 1,1 0,1-1,-1 0,0 1,1-1,0 0,0 0,0 0,0-1,0 1,0-1,1 0,-1 0,1 0,0 0,-1 0,1-1,0 0,0 0,0 0,0 0,2 0,-5-1,0 1,0-1,1 0,-1 0,0 1,1-1,-1 0,1 0,-1-1,0 1,1 0,-1 0,0-1,1 1,-1 0,0-1,0 0,0 1,1-1,-1 0,0 1,0-1,0 0,0 0,0 0,0 0,0 0,0 0,-1 0,1 0,0 0,0-1,-1 1,1 0,-1 0,1-1,-1 1,0 0,0-1,1 1,-1 0,0-1,0 1,0 0,0-1,0 1,-1-1,-2 1,0-1,0 1,0 0,0 0,-1 1,1-1,0 1,0-1,-1 1,1 0,0 0,-1 0,1 1,0-1,0 1,-1 0,1 0,0 0,0 0,0 1,0-1,0 1,0-1,1 1,-1 0,1 0,-1 1,1-1,-1 0,1 1,0 0,0-1,1 1,-1 0,0 0,1 0,0 0,-1 2,1-1,1 0,0 0,0 0,1 0,-1 0,1 0,0 0,0 0,0 0,0 0,1 0,-1 0,1-1,0 1,0-1,1 1,-1-1,1 0,0 0,0 0,-1 0,2 0,-1-1,0 1,1-1,-1 0,1 0,-1 0,1-1,0 1,0-1,0 0,0 0,0 0,0-1,0 1,0-1,0 0,0 0,0-1,1 1,-1-1,0 0,-1 0,-1 0,0 0,0 0,0 0,0-1,0 1,0 0,-1-1,1 0,0 1,-1-1,1 0,-1 0,0 0,1 0,-1 0,0 0,0-1,0 1,-1 0,1 0,0-1,-1 1,0 0,1-1,-1 1,0-1,0 1,-1 0,1-1,0 1,-1 0,1-1,-1 1,0 0,0 0,0-1,0 1,0 0,0 0,0 0,-1 0,1 1,-1-1,0 0,1 0,-1 1,-2-2,1 3,0 0,0 0,0 0,0 0,0 1,0-1,0 1,0 0,0 0,0 0,0 0,0 0,0 1,1-1,-1 1,1 0,-1-1,1 1,0 0,-1 1,1-1,0 0,0 1,1-1,-1 1,0 0,1-1,0 1,-1-1,1 0,0 0,0 0,0 0,0 0,0 0,0 0,0 0,1 0,-1 0,1 1,0-1,-1 0,1 0,0 0,0 1,1-1,-1 0,0 0,1 0,-1 1,1-1,0 0,-1 0,1 0,0 0,1 0,-1 0,0-1,0 1,1 0,-1-1,1 1,-1 0,1-1,0 0,0 1,0-1,0 0,0 0,1 0,-1-1,1 1,0-1,-1 1,1-1,-1 0,1 0,-1 0,1 0,0-1,-1 1,1-1,-1 0,1 1,-1-1,0 0,1 0,-1-1,0 1,0 0,0-1,0 0,0 1,0-1,0 0,0 0,-1 0,1 0,-1 0,1 0,-1 0,0-1,0 1,0-1,0 1,0 0,-1-1,1 1,-1-1,1 0,-1 1,0-1,0 1,0-1,0 1,-1-1,1 0,-1 1,0-1,1 1,-1 0,0-1,-1 1,1 0,0-1,0 1,-1 0,0 0,1 0,-1 0,0 0,0 1,0-1,0 1,-1-2,-35-9,26 12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1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626 706,'142'-106,"-141"105,1-1,-1 1,0 0,1-1,-1 1,0-1,0 1,0-1,0 0,0 1,0-1,-1 0,1 0,0 1,-1-1,0 0,1 0,-1 0,0 0,0 0,0 0,0 0,0 1,0-1,-1 0,1 0,-1 0,1 0,-1 1,0-1,0 0,0 0,0 1,0-1,0 1,0-1,0 1,0-1,-1 1,1 0,-1-1,1 1,-1 0,1 0,-1 0,0 0,0 0,-91-35,-123 4,183 31,0 1,0 2,0 1,0 2,0 1,-8 4,-50 32,89-40,1-1,-1 1,0-1,1 1,-1-1,1 1,0 0,-1 0,1 0,0 0,0 0,0 0,0 0,1 0,-1 0,0 0,1 0,0 1,-1-1,1 0,0 0,0 1,0-1,0 0,1 0,-1 0,1 1,-1-1,1 0,0 0,0 0,0 0,0 0,0 0,0 0,0 0,1-1,-1 1,1 0,-1-1,1 1,1 0,8 6,1 0,0 0,0-1,1-1,0 0,0-1,1 0,-1-1,1-1,0 0,0-1,0 0,7-1,-2 1,108 28,-125-29,-1-1,0 1,1 0,-1 0,0 0,0 0,1 0,-1 0,0 0,0 0,0 0,0 0,0 0,-1 1,1-1,0 0,-1 1,1-1,-1 1,1-1,-1 0,1 1,-1-1,0 1,0-1,0 1,0 0,0-1,0 1,0-1,0 1,-1-1,1 0,-1 1,1-1,-1 1,1-1,-1 0,0 1,0-1,0 0,0 0,1 1,-2-1,1 0,0 0,0 0,0 0,-1 0,-68 50,66-48,-84 46,41-23,1 1,2 2,-41 34,18 30,66-90,0-1,0 1,-1 0,2 0,-1-1,0 1,0 0,1 0,0 0,-1 0,1 0,0 0,1-1,-1 1,0 0,1 0,0 0,-1 0,1 0,0-1,1 1,-1 0,0-1,1 1,-1-1,1 0,0 1,0-1,0 0,0 0,0 0,0 0,1 0,-1-1,1 1,-1-1,2 1,11 4,0 0,1-2,0 1,0-2,0 0,0-1,1 0,-1-2,1 0,-1-1,0 0,1-1,-1-1,0-1,0 0,-1-1,1-1,1-1,-13 6,-1-1,1 0,-1 0,1 0,-1 0,0 0,0-1,0 1,0-1,0 0,-1 0,1 0,-1 0,0-1,0 1,0-1,1-1,3-15</inkml:trace>
  <inkml:trace contextRef="#ctx0" brushRef="#br0" timeOffset="372.012">344 0,'-5'11,"1"0,0 1,1-1,0 1,0 0,2 0,-1 0,2 0,-1 0,2 0,-1 0,2 0,1 10,-1-4,10 93,-5 0,-5 0,-5 0,-5 0,-4-1,-16 53,-72 171,66-217,33-114,0-1,1 1,-1 0,1-1,-1 1,1 0,0 0,0-1,0 1,1 0,-1 0,1-1,0 1,-1 0,1-1,0 1,0-1,1 1,-1-1,0 1,1-1,0 0,-1 0,1 0,0 0,0 0,2 2,12 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3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395 109,'0'956,"0"-956</inkml:trace>
  <inkml:trace contextRef="#ctx0" brushRef="#br0" timeOffset="266.623">0 673,'466'-140,"-427"127,0-1,-1-3,-1 0,0-2,22-17,-50 28,0 0,-1-1,0 0,-1 0,0-1,0 1,-1-2,0 1,-1-1,0 1,0-4,1 2,1-4</inkml:trace>
  <inkml:trace contextRef="#ctx0" brushRef="#br0" timeOffset="629.227">846 23,'0'688,"15"-587,-14-98,0 0,0 0,0 0,0-1,0 1,1 0,-1-1,1 1,0-1,0 1,0-1,0 0,0 0,0 1,1-2,-1 1,1 0,-1 0,1-1,0 0,-1 1,1-1,0 0,0 0,0-1,0 1,0-1,0 1,0-1,3 0,9-3,-1-1,1-1,-1 0,1-1,-2 0,1-1,-1-1,0 0,0-1,-1 0,7-7,37-24,24 10,-78 29,1 1,-1 0,0 0,1 1,-1-1,0 0,1 1,-1-1,0 1,0 0,0 0,0 0,1 0,-1 0,0 0,-1 1,1-1,0 0,0 1,0 0,-1-1,1 1,-1 0,0 0,1 0,-1 0,0 0,0 0,0 0,0 0,-1 1,1-1,-1 0,1 2,9 130,-9-131,0-1,1 1,-1-1,1 0,0 1,0-1,-1 0,1 0,1 0,-1-1,0 1,0 0,1-1,-1 0,1 1,-1-1,1 0,-1 0,1 0,0-1,-1 1,1-1,0 1,0-1,0 0,-1 0,1 0,0-1,0 1,-1 0,1-1,0 0,-1 0,1 0,0 0,0-1,16-5</inkml:trace>
  <inkml:trace contextRef="#ctx0" brushRef="#br0" timeOffset="1280.598">1722 617,'-16'12,"0"1,1 1,0 1,1 0,1 1,0 0,2 1,-1 1,2-1,1 2,0-1,-1 6,10-22,-1-1,0 1,1 0,-1 0,1 0,-1 0,1 0,0 0,0 0,0 0,0 0,0 0,0 0,1 0,-1 0,1 0,-1 0,1 0,0 0,0 0,0-1,0 1,0 0,0 0,0-1,1 1,-1-1,0 1,1-1,-1 0,1 0,0 1,-1-1,1 0,0 0,0-1,0 1,0 0,0 0,-1-1,1 0,0 1,0-1,0 0,0 0,1 0,-1 0,0 0,0 0,0-1,0 1,-1-1,3 0,14-4,-1-2,0 0,0 0,-1-2,0 0,0-1,1-2,38-22,-37 24,74-32,-89 42,0-1,0 1,0 0,0-1,0 1,0 0,-1 1,1-1,0 1,0-1,0 1,0 0,-1 0,1 0,0 0,-1 0,1 1,-1-1,1 1,-1 0,0 0,1 0,-1 0,0 0,-1 0,1 0,0 1,0-1,-1 1,0-1,2 3,10 24,-12-24,0-1,1 1,0 0,0-1,0 1,0-1,1 0,-1 1,1-1,0 0,0-1,1 1,-1 0,1-1,0 0,0 0,0 0,0-1,0 1,1-1,-1 0,1 0,0 0,-1-1,1 1,0-1,0-1,0 1,2 0,7-4,0-1,0 0,-1-1,1 0,-1-1,0 0,-1-1,1-1,-1 0,-1 0,0-1,0-1,-1 0,0 0,5-7,125-161,-119 141,-1 0,-2-2,-1 0,-3 0,-1-2,-2 0,-1 0,-3-1,-1 0,-1-17,-8-26,3 82,0 0,-1 0,1 0,-1 0,0 0,0 1,0-1,0 0,0 1,-1-1,1 1,-1-1,0 1,0-1,1 1,-2 0,1 0,0 0,0 0,-1 1,1-1,0 1,-1-1,0 1,1 0,-1 0,-1-1,-1 3,1 0,-1 1,1-1,0 1,-1 0,1 0,0 0,0 0,0 1,0-1,1 1,-1 0,1 0,0 1,0-1,0 1,0 0,0-1,1 1,0 0,0 1,0-1,0 0,0 0,1 1,0-1,0 1,0 0,1-1,-1 1,1 3,-7 242,10-154,-2-46,2 1,2-1,3 0,2-1,1 0,3 0,2-1,21 42,-18-68,-13-42,-28-48,13 44</inkml:trace>
  <inkml:trace contextRef="#ctx0" brushRef="#br0" timeOffset="1534.852">2144 419,'44'5,"52"1,19 0,0-6,-14-3,-21 0,-13-1,-14 1,-11 1,-7 0,-11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3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 1,'-57'15,"1"2,1 3,1 2,-52 29,94-44,1 1,-1 0,1 1,1 0,-1 0,2 1,-1 0,2 1,-6 7,10-13,1 1,0-1,0 0,0 1,1-1,0 1,0 0,0 0,1 0,0 0,0 0,0 0,1 0,0 0,0 0,0 0,1 0,0 0,0 0,1 0,0 0,1 5,-1-8,0 1,-1-1,1 1,1-1,-1 0,0 0,1 0,-1 0,1 0,0 0,0-1,0 1,0-1,1 0,-1 0,1 0,-1-1,1 1,0-1,-1 0,1 0,0 0,0 0,0-1,0 0,-1 1,1-1,4-1,2 0,0-1,0-1,0 1,0-1,0-1,0 0,-1 0,1-1,-1-1,3-1,17-16,0 0,-1-2,-2-1,0-2,-1-2,35-35,45-44,-105 109,1-1,0 1,0-1,-1 1,1-1,0 1,0-1,0 1,-1 0,1-1,0 1,0 0,0 0,0 0,0 0,0-1,0 1,-1 1,1-1,0 0,0 0,0 0,0 0,0 1,0-1,-1 0,1 1,0-1,0 0,0 1,-1-1,1 1,0 0,0-1,-1 1,1 0,-1-1,1 1,-1 0,1-1,-1 1,1 0,-1 0,1 0,-1 0,0-1,0 1,1 0,-1 0,0 0,0 0,0 0,0 0,0 0,0 0,4 60,-4-55,-1 8,1 1,1-1,1 0,0 1,1-1,0 0,1 0,0-1,2 1,-1-1,2 0,-1 0,2-1,0 0,0 0,1-1,1 0,-1 0,2-1,0-1,0 0,0 0,1-1,1 0,0-1,-8-5,0-1,1 1,-1-1,0-1,1 1,0-1,-1 1,1-1,-1-1,1 1,-1-1,1 0,-1-1,0 1,1-1,-1 0,0 0,0-1,0 1,-1-1,4-2,10-7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8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310 572,'-5'2,"0"0,0 1,0 0,1 0,-1 0,1 1,-1-1,1 1,0 0,1 0,-1 0,1 1,-1 0,1-1,1 1,-1 0,1 0,0 0,0 1,0-1,1 0,0 1,0-1,0 1,1 0,-1 0,1-6,-34 222,28-167,-3 0,-3-1,-1 0,-10 18,-14 61,37-130,0-1,-1 0,1 0,0 0,0 0,0 0,0 0,1 0,-1 0,1 0,-1 0,1 1,-1-2,1 1,0 0,0 0,0 0,0 0,1-1,-1 1,0 0,1-1,-1 1,1-1,-1 1,1-1,0 0,0 0,-1 0,1 0,0 0,0 0,0-1,0 1,0 0,0-1,0 0,0 1,1-1,-1 0,0 0,0 0,0 0,2-1,95-17,159-52,-214 58,49 1,-77 16</inkml:trace>
  <inkml:trace contextRef="#ctx0" brushRef="#br0" timeOffset="501.049">960 374,'-5'-9,"-6"1,-6 7,-1 9,-1 2,2 5,-1 4,3 5,-1-3,3 0,-2 1,-3 2,1 2,9-4,6-5</inkml:trace>
  <inkml:trace contextRef="#ctx0" brushRef="#br0" timeOffset="1135.993">0 261,'19'-12,"1"1,0 0,1 2,0 0,1 1,0 1,0 1,0 1,0 1,1 1,0 1,0 1,11 2,-17 0,-12 0,-1 0,1-1,-1 0,1 0,-1 0,0 0,1 0,-1-1,1 0,-1 0,0 0,0 0,1-1,-1 0,3-2,-7 2,0-1,0 0,-1 0,1 0,-1 0,0 0,1 1,-1-1,0 0,-1 1,1-1,0 1,-1-1,0 1,1-1,-1 1,0 0,0 0,0 0,-1 0,1 0,0 1,-1-1,1 1,-1-1,1 1,-1 0,-112-86,103 73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0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1,0-1,-1 1,1-1,0 0,1 0,-1 0,0 0,0 0,0-1,0 1,1 0,-1-1,0 0,1 1,-1-1,0 0,1 0,0-1,0 2,338 1,-233-2,-109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28,'5'0,"6"0,7 0,4 0,4 0,1 0,2 0,1 0,-1 0,0 0,0 0,0-5,0-1,-1 0,0 1,0 2,-4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2 574,'-1'-24,"1"-1,0 1,2 0,1-1,1 1,1 1,1-1,1 1,1 0,1 0,0 1,7-8,-3 10,1 0,1 1,1 1,0 0,1 1,1 1,1 1,11-7,-9 7,-8 4,1 1,1 0,-1 1,1 1,1 0,0 1,0 1,10-2,-24 7,0 1,0-1,0 1,0 0,0-1,0 1,0 0,0 1,0-1,0 0,0 1,0-1,0 1,0-1,0 1,0 0,0 0,0 0,-1 0,1 0,0 0,-1 0,1 1,-1-1,1 1,-1-1,0 1,0-1,0 1,0 0,0 0,0-1,0 1,0 0,0 0,-1 0,1 0,-1 0,0 0,0 0,1 1,-10 87,7-80,0 0,0 0,1 0,0 0,1 0,0 0,1 0,0 0,0 0,1 0,1 0,-1 0,1-1,2 2,-4-9,0 0,0 0,1-1,-1 1,1-1,-1 1,1-1,-1 0,1 1,0-1,0 0,0 0,-1 0,1-1,0 1,0 0,0-1,0 1,1-1,-1 1,0-1,0 0,0 0,0 0,0 0,0-1,0 1,0 0,0-1,0 0,0 1,0-1,0 0,0 0,1-1,66-40,104-103,-158 135,-5 2,1 1,0-1,0 1,0 1,1 0,0 1,1 0,-1 1,1 1,0 0,0 0,0 1,0 1,1 0,-12 1,0 0,1 0,-1 0,0 0,0 1,0-1,0 1,0-1,0 1,1 0,-1 0,-1 0,1 0,0 0,0 0,0 1,-1-1,1 0,0 1,-1 0,1-1,-1 1,0 0,0 0,1-1,-1 1,0 0,-1 0,1 0,0 1,-1-1,1 0,-1 0,1 0,-1 0,0 1,0-1,0 0,0 0,-1 1,-23 94,19-83,4-13,-2 6,-1 0,1 1,1-1,-1 1,1 0,1 0,-1-1,1 1,1 0,-1 0,1 0,1 0,0 0,0 0,0 0,1 0,0 0,1-1,0 1,9 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4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1 791,'0'-2,"0"1,0 0,0 0,0 0,0-1,0 1,0 0,0 0,1 0,-1 0,0-1,1 1,-1 0,1 0,0 0,-1 0,1 0,0 0,-1 0,1 0,0 1,0-1,0 0,0 0,0 1,0-1,0 0,0 1,0-1,0 1,0-1,0 1,0 0,0 0,1-1,-1 1,0 0,0 0,0 0,1 0,-1 0,0 0,0 0,0 1,0-1,1 1,10-5,164-42,-174 45,-1 0,1 0,-1 1,1-1,-1 0,1 1,-1-1,1 1,0 0,-1-1,1 1,-1 0,1 0,0 0,-1 0,1 0,0 1,-1-1,1 0,-1 1,1-1,0 1,-1-1,1 1,-1 0,0 0,1 0,-1 0,0 0,1 0,-1 0,0 0,0 0,0 1,0-1,0 0,0 1,0-1,-1 1,1-1,0 1,-1-1,1 1,-1 1,37 165,-6-36,13 12,-44-143,0 0,1 0,-1-1,1 1,-1 0,0-1,1 1,0 0,-1-1,1 1,-1-1,1 1,0-1,-1 1,1-1,0 1,-1-1,1 0,0 1,0-1,-1 0,1 0,0 1,0-1,0 0,-1 0,1 0,0 0,0 0,0 0,-1 0,1-1,0 1,0 0,0 0,-1 0,1-1,0 1,0-1,-1 1,1 0,0-1,-1 1,1-1,-1 1,1-1,0 0,-1 1,1-1,-1 0,30-38,-26 32,62-98,-4-3,21-55,-39 73,-44 82,-1 6</inkml:trace>
  <inkml:trace contextRef="#ctx0" brushRef="#br0" timeOffset="320.707">1157 508,'-4'9,"-8"9,-5 6,-5 3,-3-3,2-1,0-3,5-2,-1-3,4 1,0-3,6-3,6-4</inkml:trace>
  <inkml:trace contextRef="#ctx0" brushRef="#br0" timeOffset="1121.821">113 367,'611'0,"-632"-17,-163-45,172 58</inkml:trace>
  <inkml:trace contextRef="#ctx0" brushRef="#br0" timeOffset="1966.712">198 0,'143'25,"252"-22,-322 8,-55-5</inkml:trace>
  <inkml:trace contextRef="#ctx0" brushRef="#br0" timeOffset="3918.544">678 254,'-10'-1,"0"0,0-1,1-1,-1 1,0-2,1 1,0-1,0-1,0 1,0-1,1-1,0 0,0 0,0-1,1 0,0 0,0 0,1-1,-2-2,1 2,-10-6,23 22,110 104,-99-98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30,'173'-11,"-90"1,0 4,0 3,19 5,-8-1,-95-1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9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19,'19'5,"21"1,8 0,1-1,-3-2,-5-6,-4-2,-4 0,-2 0,-3 1,0 2,0 1,-1-5,0 0,-4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0 547,'2'-16,"0"-1,1 1,1 0,1 0,0 0,1 0,7-13,6-16,-15 32,2-10,2 1,0-1,1 1,1 1,1 0,1 0,1 1,1 1,1 0,0 1,1 0,1 1,8-5,-23 20,0 1,-1-1,1 0,0 1,0 0,0-1,0 1,1 0,-1 0,0 0,0 0,1 0,-1 1,1-1,-1 1,0 0,1-1,-1 1,1 0,-1 0,1 1,-1-1,1 0,-1 1,0 0,1-1,-1 1,0 0,1 0,-1 0,0 1,0-1,0 0,0 1,0-1,0 1,-1 0,1 0,0 0,-1 0,2 2,5 20,-2 0,0 1,-1 0,-2 0,0 1,-1 19,1 13,-3-57,0 0,-1 0,1 0,-1 0,1 0,0 0,0 0,0 0,0 0,0 0,0 0,0-1,0 1,0 0,0 0,0 0,0 0,1 0,-1 0,0 0,1 0,-1 0,1-1,-1 1,1 0,-1 0,1 0,-1-1,1 1,0 0,0-1,-1 1,1-1,0 1,0-1,0 1,-1-1,1 1,0-1,0 0,0 1,0-1,0 0,0 0,0 0,0 0,0 0,0 0,0 0,0 0,-1 0,1 0,0-1,0 1,0 0,0 0,0-1,0 1,0-1,-1 1,1-1,0 1,0-1,-1 0,1 1,0-1,-1 0,1 0,127-121,-47 49,-54 46,2 1,1 1,0 2,30-17,-59 39,0 0,0 0,0 1,0-1,0 0,0 0,0 1,1-1,-1 1,0-1,0 1,0-1,1 1,-1 0,0-1,1 1,-1 0,0 0,1 0,-1 0,0 0,0 0,1 1,-1-1,0 0,0 1,1-1,-1 1,0-1,0 1,0 0,1-1,-1 1,0 0,0 0,0 0,-1-1,1 1,0 0,0 1,0-1,-1 0,1 0,0 0,-1 0,1 0,-1 1,1-1,-1 0,0 0,0 1,1-1,-1 0,0 1,0-1,0 0,0 1,-1-1,-44 197,34-164,8-23,-1-1,0 0,1 1,1 0,0 0,0 0,1 0,0 0,1 0,0 0,1 4,16 3,-6-17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22,'8'10,"-1"1,0 0,0 0,-1 0,-1 1,0 0,0 0,1 9,0-3,0-3,-2 0,0 0,0 0,-2 1,0 0,-1-1,0 1,-1 0,-1 0,0-1,-2 1,-2 10,-26 102,31-129,0 1,-1 0,1 0,0-1,0 1,-1 0,1 0,0-1,-1 1,1 0,0 0,-1 0,1-1,0 1,-1 0,1 0,0 0,-1 0,1 0,0 0,-1 0,1 0,0 0,-1 0,1 0,-1 0,1 0,0 0,-1 0,1 0,0 0,-1 0,1 1,0-1,-1 0,1 0,0 0,-1 1,1-1,0 0,0 0,-1 1,1-1,0 0,0 1,-1-1,1 0,-2-39,6 12,0 0,2 0,0 1,2 0,1 0,1 1,2 0,0 1,1 0,2 1,0 1,1 0,14-13,-25 28,0-1,1 2,0-1,0 1,1-1,-1 2,1-1,1 1,-1 0,1 1,0-1,0 1,0 1,0 0,1 0,-1 1,1 0,0 0,-1 1,1 0,0 0,0 1,0 1,5 0,-8 3,-1 0,0 0,0 1,0 0,0-1,-1 2,0-1,0 1,0-1,-1 1,0 0,0 0,0 0,-1 1,0-1,0 1,-1-1,0 1,0 0,0 4,1-1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13 227,'-1'0,"0"-1,0 0,0 1,0-1,1 0,-1 0,0 0,0 1,1-1,-1 0,1 0,-1 0,1 0,-1 0,1 0,0 0,-1-1,1 1,0 0,0 0,0 0,0 0,0 0,0 0,0 0,0 0,1 0,-1-1,0 1,0 0,1 0,-1 0,1 0,-1 0,1 0,0 0,-1 1,1-1,0 0,-1 0,1 0,0 1,0-1,0 0,0 1,0-1,0 1,0-1,0 1,0-1,0 1,64-22,-56 20,9-2,1 1,0 1,-1 0,1 1,0 1,0 1,0 1,0 1,16 4,189 6,-225-14,1 1,-1-1,1 1,-1-1,0 1,1-1,-1 0,1 1,-1-1,1 0,-1 1,1-1,0 0,-1 0,1 1,0-1,0 0,0 0,-1 0,1 1,0-1,0 0,0 0,0 0,0 0,0 1,1-1,-1 0,0 0,0 0,1 1,-1-1,0 0,1 0,-1 1,0-1,1 0,-1 1,1-1,0 0,-1 1,1-1,-1 1,1-1,0 1,-1-1,1 1,0 0,0-1,-1 1,1 0,0-1,0 1,0 0,-1 0,1 0,0 0,0 0,0 0,-1 0,1 0,1 0,-157-119,140 102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4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0 238,'6'-4,"0"1,0 0,0 0,1 1,-1-1,0 2,1-1,-1 1,1 0,0 0,0 1,-1-1,1 2,7-2,423-2,-240 3,-197 0,1 1,-1-1,1 0,0 0,-1 1,1-1,-1 0,1 0,0 0,-1 1,1-1,0 0,-1 0,1 0,0 0,-1 0,1 0,0-1,-1 1,1 0,0 0,-1 0,1-1,0 1,-1 0,1-1,-1 1,1 0,-1-1,1 1,-1-1,1 1,-1-1,1 1,-1-1,1 1,-1-1,0 1,1-1,-1 0,0 1,0-1,1 1,-1-1,0 0,0 1,0-1,0 0,0 1,0-1,0 0,0 1,0-1,0 0,0 0,-27-29,26 29,-134-120,114 99,2 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5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29,'0'0,"-1"-1,1 1,0-1,-1 1,1-1,0 1,0-1,-1 1,1-1,0 1,0-1,0 1,-1-1,1 1,0-1,0 0,0 1,0-1,0 1,0-1,0 1,0-1,1 0,-1 1,0-1,0 1,0-1,1 1,-1-1,0 1,0-1,1 1,-1-1,1 1,-1-1,0 1,1 0,-1-1,1 1,-1 0,1-1,-1 1,1 0,-1 0,1-1,-1 1,1 0,-1 0,1 0,-1 0,1-1,0 1,-1 0,1 0,-1 0,1 0,0 1,-1-1,1 0,39-6,-39 6,427-1,-344 1,-60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6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0,'-5'5,"-1"6,0 6,6 1,8-9,-3-4,-1 0,-3-4,5-4,1-4,-6-3,-3 6,-6 4,-2 6,6 3,-1-1,0-2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1,'4'0,"-2"5,-2 6,-6 1,-2 4,-5-1,1 2,-3 2,-4-1,2 0,-2-2,3 1,0-3,1 1,0-2,2 2,8-2,4-3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1,'0'0,"0"0,0 1,0-1,0 0,0 1,0-1,0 0,0 1,0-1,0 0,0 1,-1-1,1 0,0 1,0-1,0 0,0 1,-1-1,1 0,0 0,0 1,-1-1,1 0,0 0,0 0,-1 1,1-1,0 0,-1 0,1 0,0 0,-1 0,1 0,0 0,-1 0,1 1,0-1,-1 0,1 0,0 0,-1-1,1 1,0 0,-1 0,1 0,0 0,-1 0,1 0,0 0,0 0,-1-1,1 1,0 0,-1 0,1 0,0-1,0 1,-1 0,1 0,0-1,0 1,0 0,0-1,-1 1,5 31,-3-29,-12 168,4-119,2 0,3 1,2 0,2 0,2-1,3 1,2-1,2-1,2 0,2-1,22 47,-34-90,0 0,1 0,0-1,-1 1,2-1,-1 0,1 0,0 0,0-1,0 0,0 0,1 0,0 0,-1-1,1 0,1 0,-1-1,0 0,1 0,-1 0,1-1,-1 0,1 0,0 0,0-1,-1 0,1-1,0 1,-1-1,1-1,6-1,0-6,-1-1,0 0,0 0,-1-2,0 1,-1-1,0-1,-1 0,-1 0,0-1,0 0,-2 0,0 0,0-1,-1 0,0-8,26-53,42-76,-73 151,0 0,0 0,1 0,-1 0,0 1,1-1,-1 0,1 0,-1 1,1-1,-1 0,1 1,-1-1,1 0,0 1,-1-1,1 1,0-1,0 1,-1 0,1-1,0 1,0 0,0-1,-1 1,1 0,0 0,0 0,0 0,0 0,0 0,0 0,-1 0,1 0,0 0,0 0,0 0,0 1,-1-1,1 0,0 1,0-1,0 1,-1-1,1 1,0-1,-1 1,1-1,0 1,-1 0,1-1,-1 1,1 0,-1-1,1 1,-1 0,19 48,-10-7,36 98,-42-135,-1 0,1 0,1-1,-1 0,1 1,-1-1,1 0,0-1,1 1,-1-1,0 0,1 0,0 0,0-1,0 1,0-1,0-1,0 1,1-1,-1 1,0-2,1 1,-1 0,1-1,-1 0,8-4,-1 1,0-2,-1 0,1 0,-1-1,0 0,0-1,-1-1,0 1,0-1,-1-1,0 0,-1 0,1-1,-2 0,0-1,0 1,0-1,-2-1,4-7,-9 18,31-56,-2-1,-3-1,-3-2,-3 0,1-14,-16 62,0-1,-1 0,-1 1,-1-1,0 0,-1-1,0 1,-1 0,0 0,-1 0,-1 0,-1 0,0 0,-1-2,3 15,0-1,0 1,0-1,0 1,0 0,0 0,-1-1,1 1,0 0,-1 0,1 0,-1 1,1-1,-1 0,1 0,-1 1,0-1,1 1,-1 0,0-1,0 1,1 0,-1 0,0 0,1 0,-1 0,0 1,0-1,1 0,-1 1,0-1,1 1,-1 0,1-1,-1 1,1 0,-1 0,1 0,-1 0,1 0,0 0,0 1,-1-1,1 0,0 1,0-1,0 1,1-1,-1 1,0-1,0 1,1-1,-1 1,1 0,0-1,-1 1,1 0,0 1,-11 17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114 383,'4'-2,"27"-13,0-2,-1-1,-1-1,-1-1,-1-2,0-1,-2-1,-1-1,6-9,-27 31,0-1,-1 1,1 0,-1-1,1 1,-1-1,-1 1,1-1,0 0,-1 0,0 0,0 0,0 0,0 0,0 0,-1 0,0-1,0 1,0 0,-1 0,1 0,-1 0,0 0,0 0,0 0,-1 0,1 0,-1 0,0 0,0 1,0-1,-1 1,1 0,-1-1,0 1,0 0,0 1,0-1,-1 0,1 1,-1 0,1 0,-1 0,-2-1,-2 1,1 1,-1 0,0 0,0 1,1 0,-1 0,0 0,0 1,1 1,-1-1,1 1,-1 1,1-1,0 1,0 0,0 1,0 0,0 0,1 0,-5 5,-7 5,0 1,2 0,0 2,0-1,2 2,-7 11,9-11,0 0,2 1,0 0,1 1,2 0,0 0,0 0,2 1,1 0,-1 12,4-23,0 1,1-1,0 0,1 1,0-1,0 1,1-1,1 0,-1 0,2 0,-1 0,2-1,-1 0,1 1,0-1,1-1,0 1,1-1,0 0,0-1,0 1,5 1,4 3,0-2,1 0,1-1,0 0,0-2,0 0,1-1,0-1,1 0,-1-2,0 0,1-1,0-1,0-1,-1-1,1-1,-1 0,11-4,80-39,-93 31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8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564 786,'-6'-4,"0"-1,0 1,-1 1,0-1,1 1,-1 0,0 1,0-1,-1 1,1 1,0-1,-1 1,1 1,-1-1,1 1,-1 1,1-1,-1 1,1 1,0-1,-1 1,1 1,-2 0,-15 4,0 2,1 0,1 2,0 0,0 1,1 2,0 0,2 1,-1 1,2 1,0 0,1 1,1 1,1 1,1 1,0-1,2 2,0 0,-7 20,17-38,-1 0,1 0,0 0,0 1,1-1,-1 1,1-1,0 1,0 0,0-1,1 1,0 0,0 0,0-1,0 1,1 0,0-1,0 1,0 0,0-1,1 1,0-1,0 0,0 1,0-1,1 0,-1 0,1 0,0-1,0 1,1-1,-1 0,1 0,0 0,0 0,-1 0,2-1,-1 0,0 0,0 0,1 0,1 0,10-1,0-1,0-1,0 0,0-1,-1 0,1-2,0 0,-1 0,0-2,0 0,-1 0,1-1,-1-1,-1-1,0 0,5-4,30-16,-1-2,-1-2,-2-2,-2-2,-1-2,24-31,-13-20,-52 90,0 0,-1 0,1 1,0-1,-1 0,1 0,0 0,0 0,-1 0,1 0,0 0,-1 0,1 0,0 0,-1 0,1 0,0 0,-1 0,1 0,0 0,-1 0,1-1,0 1,-1 0,1 0,0 0,0 0,-1-1,1 1,0 0,0 0,-1-1,1 1,0 0,0 0,0-1,0 1,-1 0,1-1,0 1,0 0,0-1,0 1,0 0,0 0,0-1,0 1,0 0,0-1,0 1,0-1,-22 27,22-26,-11 14,1 1,0-1,1 2,1-1,0 1,1 1,1-1,1 1,0 0,1 1,1-1,0 1,1 3,3-16,0 1,0-1,0 0,0 1,1-1,0 0,0 0,0 0,1 0,-1 0,1-1,1 1,-1-1,0 0,1 0,0 0,0 0,0 0,1-1,-1 0,1 0,0 0,-1-1,1 1,0-1,1 0,-1-1,0 1,0-1,1 0,-1-1,1 1,-1-1,1 0,-1 0,1-1,-1 1,25-5,0-1,-1-2,0-1,-1-1,0-1,0-1,-1-2,-1-1,0-1,-2-1,1-1,14-15,3-1,0-3,-3 0,-1-3,-2-1,-1-2,-3-1,-1-2,-3-1,-1-1,-3-1,-2-1,-2-1,0-10,-12 37,-1-1,-2 0,0-1,-2 1,0-1,-2 1,-1-1,-1 0,-1 1,-3-9,5 29,-1 1,0 0,0 0,0-1,0 1,0 0,-1 0,0 0,0 0,0 0,0 1,-1-1,1 1,-1-1,0 1,0 0,0 0,-1 0,1 1,-1-1,1 1,-1 0,0 0,0 0,0 0,0 0,0 1,0 0,-1 0,1 0,0 1,-1-1,1 1,0 0,-1 0,1 1,0-1,-1 1,1 0,0 0,0 0,-2 1,-12 10,0 1,0 0,1 1,1 1,1 0,0 2,1-1,0 2,2 0,0 0,-9 20,2-3,1 1,2 1,1 0,3 1,0 0,3 1,1 1,2-1,1 1,3 0,1 0,2 0,4 26,-4-55,0 1,1-1,1 1,0-1,0 0,1 0,1 0,-1-1,2 1,0-1,0 0,0-1,1 0,1 0,0 0,0-1,1 0,-1-1,2 1,-1-2,1 1,0-1,135 56,-105-67,-28-5</inkml:trace>
  <inkml:trace contextRef="#ctx0" brushRef="#br0" timeOffset="4099.428">2117 560,'-5'-3,"0"0,-1 0,0 1,1 0,-1 0,0 0,0 1,0-1,0 1,0 1,0-1,0 1,0 0,0 1,-6 0,-6 2,0 1,0 0,0 1,1 1,-1 1,1 0,1 2,0-1,0 2,-13 10,28-19,-1 0,0 0,1 1,-1-1,0 0,1 1,0-1,-1 1,1-1,0 1,0 0,0 0,0-1,0 1,0 0,1 0,-1 0,0 0,1 0,0 0,-1 0,1 0,0 0,0 0,0 0,0 0,1 0,-1 0,0 0,1 0,0 0,-1 0,1 0,0 0,0 0,0 0,0-1,0 1,0 0,1-1,-1 1,1-1,-1 0,1 1,0-1,213 148,-213-146,0-1,1 0,-1 1,0-1,0 1,-1 0,1-1,0 1,-1 0,0 0,0 0,0 0,0 0,0 0,-1 1,1-1,-1 0,0 0,0 1,0-1,0 0,0 0,-1 0,0 1,1-1,-1 0,0 0,-1 0,1 0,0 0,-1-1,0 1,0 0,0-1,0 1,0-1,0 1,0-1,-1 0,1 0,-1 0,0-1,0 1,1 0,-1-1,0 0,0 0,0 0,-1 0,1 0,0 0,0-1,0 0,-1 0,1 1,-1-2,-218 4,154-14,62 5</inkml:trace>
  <inkml:trace contextRef="#ctx0" brushRef="#br0" timeOffset="4450.527">2681 646,'-23'17,"1"1,0 1,1 1,2 1,0 1,1 1,1 0,1 1,-7 15,20-35,1-1,-1 1,1 0,0 0,0 0,0 0,0 0,1 0,0 1,0-1,0 1,0-1,1 0,-1 1,1-1,0 1,1-1,-1 1,1-1,0 1,0-1,0 0,1 1,-1-1,1 0,0 0,0 0,1 0,-1-1,1 1,0-1,0 1,0-1,0 0,0 0,1 0,2 1,8 0,-1 0,1-1,0-1,0-1,0 0,0 0,0-1,1-1,-1-1,0 0,0 0,-1-1,1-1,-1-1,1 0,-2 0,1-1,0-1,-1 0,0-1,-1 0,0-1,0 0,-1-1,0 0,-1-1,0 0,2-3,-7 9,0 0,0 0,-1-1,0 1,0-1,-1 1,1-1,-1 0,0 0,-1 0,1 0,-1 0,-1 0,1-1,-1 1,0 0,0 0,-1 0,1-1,-2 1,1 0,-1 0,0 0,0 0,0 1,-1-1,0 0,0 1,0 0,-1 0,0 0,0 0,0 0,0 1,-1 0,-1-1,-3-2,-1 1,0 1,-1 0,1 0,-1 1,0 0,0 1,0 0,-1 1,-3-1,-16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0 548,'52'-23,"-1"-2,-2-2,-1-2,23-19,-37 20,-1-1,-1-1,-2-2,8-13,36-37,-69 77,13-15,2 0,0 1,1 1,0 1,2 1,16-9,-36 24,0-1,1 1,-1 0,0 0,0 0,1 0,-1 1,1-1,-1 1,0 0,1 0,-1 0,1 0,-1 1,0-1,1 1,-1 0,0 0,1 0,-1 1,0-1,0 1,0-1,0 1,0 0,-1 0,1 1,-1-1,1 0,-1 1,0-1,0 1,0 0,0 0,0 0,-1 0,2 2,41 124,-40-117,-1 1,-1-1,0 1,0 0,-2 0,1-1,-2 1,0 0,0 0,-1-1,-1 1,0-1,-1 1,0-1,0 0,-2-1,1 1,-2-1,1 0,-1 0,-1-1,0 0,-1-1,-1 2,-5 3,-1-1,0 0,0-2,-1 1,-1-2,0-1,0 0,-1-1,0-1,-1-1,1 0,-1-2,0 0,0-1,-1-1,1-1,0-1,-14-2,28 2,1-1,0 0,0-1,-1 1,1-1,0 0,0 0,1 0,-1-1,0 1,1-1,-1-1,1 1,0 0,0-1,1 0,-1 0,1 0,-1-1,1 1,1-1,-1 1,1-1,-1 0,2 0,-1 0,0 0,1 0,0-1,0-3,-2-16</inkml:trace>
  <inkml:trace contextRef="#ctx0" brushRef="#br0" timeOffset="1016.702">1524 96,'-54'18,"1"3,1 1,1 3,1 2,1 2,-22 19,61-40,1 1,-1 0,2 1,-1-1,1 2,1-1,0 1,0 0,1 1,1-1,0 1,0 1,3-9,1 1,-1-1,1 1,0-1,0 1,1 0,-1 0,1-1,0 1,0 0,1-1,0 1,-1 0,2-1,-1 1,0-1,1 1,0-1,0 0,0 1,0-1,1 0,0 0,0-1,0 1,0-1,0 1,1-1,0 0,-1 0,1-1,0 1,2 0,0 0,0-1,0 1,1-1,-1-1,1 1,-1-1,1 0,0-1,-1 1,1-1,-1-1,1 1,0-1,-1 0,1-1,-1 0,1 0,-1 0,0 0,0-1,0 0,0-1,-1 1,4-4,11-7,0-2,-1 0,-1-1,-1-1,15-19,144-199,-176 235,1 0,-1 0,0 0,0 0,1 0,-1 0,1 0,-1 0,1 0,-1 0,1 1,-1-1,1 0,0 0,0 1,-1-1,1 0,0 1,0-1,0 0,0 1,0 0,-1-1,1 1,0-1,0 1,0 0,0 0,0-1,0 1,0 0,1 0,-1 0,0 0,0 0,0 1,0-1,0 0,0 0,0 1,0-1,0 0,-1 1,1-1,0 1,0-1,0 1,0 0,0-1,-1 1,1 0,0 0,-1-1,1 1,0 0,-1 0,1 0,-1 0,1 0,5 135,-4-19,-2-113,1 1,0 0,0 0,0-1,0 1,1 0,0-1,0 0,0 1,1-1,-1 0,1 0,0 0,0-1,0 1,1-1,-1 1,1-1,0 0,0-1,0 1,0-1,0 1,1-1,-1 0,1-1,-1 1,1-1,0 0,-1 0,1-1,0 1,0-1,0 0,-1 0,1-1,0 1,0-1,-1 0,1 0,0-1,-1 1,3-2,9-8,0 0,-1-1,0-1,0 0,-1-1,-1-1,-1 0,0 0,-1-1,0-1,-2 0,0-1,0 1,-2-2,0 1,-2-1,2-9,5-4,0 11,-6 31,-5 41,-1-45,-1 5,0 0,1 0,0 0,0-1,1 1,0 0,1 0,1-1,-1 1,2-1,-1 0,1 0,1 0,0 0,0-1,1 0,1 0,-1 0,1-1,5 4,-10-10,1 0,1 0,-1-1,0 0,0 1,0-1,1 0,-1-1,1 1,-1-1,0 1,1-1,-1 0,1 0,-1-1,1 1,-1-1,0 1,1-1,-1 0,0-1,0 1,1 0,-1-1,0 0,0 0,-1 0,1 0,1-1,75-73,-78 75,74-110,-75 110,0 1,0 0,0-1,0 1,0 0,0-1,0 1,0 0,0-1,0 1,0 0,0-1,0 1,0 0,0-1,1 1,-1 0,0-1,0 1,0 0,1 0,-1-1,0 1,0 0,1 0,-1-1,0 1,0 0,1 0,-1 0,0 0,1-1,-1 1,0 0,1 0,-1 0,0 0,1 0,-1 0,0 0,1 0,-1 0,0 0,1 0,-1 0,0 0,1 0,-1 0,0 0,1 1,-1-1,0 0,1 0,-1 0,0 0,0 1,1-1,-1 0,0 0,0 1,1-1,-1 0,0 0,0 1,0-1,1 0,-1 1,0-1,0 0,0 1,5 30,-3-18,-2-3,1-1,0 0,0 0,1 0,0 0,0 0,1 0,0-1,1 1,0-1,0 0,1 0,0 0,0-1,1 0,0 0,0 0,1-1,0 0,0 0,0 0,1-1,0 0,0-1,0 0,0 0,1-1,0 0,4 1,-5-3,-1-2,0 1,1-1,-1 0,0-1,1 1,-1-1,0-1,0 0,0 0,-1 0,1 0,-1-1,0-1,0 1,0-1,0 0,-1 0,0 0,0-1,0 0,-1 0,0 0,0 0,2-4,9-20,-1-1,-1 0,-1-1,6-33,-17 64,15-101,-20 90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368 203,'0'0,"0"-1,1 1,-1 0,1-1,-1 1,1 0,-1-1,1 1,-1 0,1 0,-1 0,1-1,-1 1,1 0,-1 0,1 0,-1 0,1 0,0 0,-1 0,1 0,-1 0,1 0,-1 1,1-1,-1 0,1 0,-1 0,1 1,-1-1,1 0,-1 0,1 1,-1-1,1 1,-1-1,0 0,1 1,-1-1,1 1,-1-1,0 1,0-1,1 1,-1-1,0 1,0-1,0 1,0-1,1 1,-1-1,0 1,0-1,0 1,0 0,0-1,0 1,0-1,-1 1,1 0,6 39,-6-39,0 460,0-407,12 144,-9-185,0-2,0 0,-1 0,0 1,-1-1,0 0,-1 1,0-1,-1 0,0 6,-11-8,8-31,8 4,0 0</inkml:trace>
  <inkml:trace contextRef="#ctx0" brushRef="#br0" timeOffset="232.292">1 711,'43'-5,"38"-11,20-3,2-2,-6 1,-16 0,-11 3,-13 0,-7 2,-7 0,-6 2,-9-2,-4 2,-7-2,-2 2,-2-2,-4 2</inkml:trace>
  <inkml:trace contextRef="#ctx0" brushRef="#br0" timeOffset="666.036">1016 90,'0'852,"-1"-851,0 1,1 0,-1 0,1 0,-1 0,1 0,0 0,0 0,-1 1,1-1,1 0,-1 0,0 0,0 0,1 0,-1 0,1 0,0 0,0 0,0-1,0 1,0 0,0 0,0-1,0 1,1 0,-1-1,0 1,1-1,0 0,-1 0,1 1,0-1,-1 0,1 0,0 0,0-1,0 1,0 0,0-1,0 1,0-1,0 0,0 0,0 0,0 0,0 0,0 0,0 0,1-1,0 0,114-84,-75 49,-10 9,117-78,-147 104,-1-1,1 1,0 0,0-1,0 1,0 0,0 0,1 1,-1-1,0 0,0 1,0-1,1 1,-1 0,0 0,1 0,-1 0,0 0,1 0,-1 1,0-1,0 1,0-1,1 1,-1 0,0 0,0 0,0 0,0 0,0 1,0-1,-1 0,1 1,0 0,-1-1,1 1,-1 0,1 0,-1 0,0 0,0 0,0 0,0 0,0 0,-1 0,1 0,0 1,-1-1,0 0,1 1,0 16,0 0,-1 0,-1 0,-1 0,-1 0,-1 0,-1 3,-10 84,15-105,-1 1,1-1,0 1,0 0,0-1,0 1,0-1,0 1,0-1,0 1,1-1,-1 1,0-1,1 1,0-1,-1 1,1-1,0 0,0 1,-1-1,1 0,0 0,0 0,1 0,-1 1,0-2,0 1,0 0,1 0,-1 0,0 0,1-1,-1 1,1-1,-1 1,1-1,-1 1,1-1,-1 0,1 0,-1 0,1 0,-1 0,1 0,-1 0,1 0,-1-1,1 1,-1-1,1 1,-1-1,1 1,19-10</inkml:trace>
  <inkml:trace contextRef="#ctx0" brushRef="#br0" timeOffset="1354.323">2004 739,'-26'9,"0"2,1 0,1 2,0 1,0 1,2 0,0 2,0 1,2 1,-2 3,21-21,0 0,-1 0,1 0,0 0,0 0,0 0,0 1,1-1,-1 0,0 1,0-1,1 1,-1-1,1 0,-1 1,1 0,0-1,0 1,-1-1,1 1,0-1,0 1,0-1,1 1,-1-1,0 1,1 0,-1-1,1 0,-1 1,1-1,0 1,-1-1,1 0,0 1,0-1,0 0,0 0,0 0,0 0,1 0,-1 0,0 0,0 0,1 0,-1 0,1-1,-1 1,0-1,1 1,-1-1,1 1,-1-1,1 0,0 0,0 0,12 1,0-2,0 0,0-1,0 0,0-1,0-1,-1 0,1 0,-1-2,0 0,-1 0,1-1,-1 0,-1-1,0-1,0 0,0 0,6-8,51-55,-67 71,0 1,0 0,1-1,-1 1,0 0,1 0,-1 0,0 0,1 0,-1 1,0-1,1 0,-1 1,0-1,0 1,0-1,1 1,-1-1,0 1,0 0,0 0,0-1,0 1,0 0,0 0,0 0,0 0,0 0,-1 0,1 0,0 1,-1-1,1 0,-1 0,1 1,-1-1,0 0,1 0,-1 1,0-1,0 0,0 1,0-1,0 0,0 1,0-1,-1 0,1 1,0-1,-1 0,1 0,-1 0,1 1,-2 0,3 7,-1-3,0 1,0-1,1 0,-1 0,1 1,1-1,-1 0,1 0,0 0,0 0,1 0,0-1,0 1,0-1,1 0,0 0,0 0,0 0,0-1,1 1,0-1,0 0,0-1,0 1,0-1,1 0,0 0,-1-1,1 0,0 0,2 0,11-3,0 0,0-2,0 0,0-2,-1 0,1 0,-1-2,-1 0,1-2,-1 0,-1 0,0-2,0 0,-1 0,0-2,-1 0,-1 0,0-1,8-12,8-9,-2-1,-1 0,-2-3,-1 0,-2-1,-2 0,-2-2,-2 0,-1-1,-2-1,-3 0,-1 0,-2-1,-1-10,-4 34,1 12,-1-1,0 1,-1-1,0 1,0-1,-1 1,0-1,0 1,-1-1,-1 1,0 0,0 0,-1 0,0 0,-3-6,4 13,1 0,0 1,0-1,-1 0,1 1,-1-1,0 1,1 0,-1 0,0 0,0 0,0 0,0 1,1-1,-1 1,0 0,0 0,0 0,0 0,0 0,0 1,0-1,0 1,0 0,1 0,-1 0,0 0,1 1,-1-1,1 1,-1-1,0 1,-67 67,61-53,2 0,0 1,0 0,2 0,0 1,1-1,1 1,0 0,1 0,1 0,1 0,1 1,0-1,4 14,5 21,2 0,2 0,2-2,10 17,4 3,-19-50,-2-1,0 1,-1 0,-2 1,0 0,-1 0,-1 1,-1-1,-1 12,-1-33,-1 0,0 0,1 0,-1 0,0 1,0-1,0 0,0 0,0 0,0 0,0 0,0 1,0-1,-1 0,1 0,0 0,-1 0,1 0,-1 0,1 0,-1 0,0 0,1 0,-1 0,0 0,0 0,1-1,-1 1,0 0,0-1,0 1,0 0,0-1,0 1,0-1,0 1,0-1,0 0,0 0,-1 1,1-1,0 0,0 0,0 0,0 0,0 0,0 0,-1 0,1-1,0 1,0 0,0-1,0 1,0 0,0-1,0 1,0-1,0 0,0 1,0-1,0 0,0 0,1 0,-1 1,0-1,1 0,-1 0,0 0,0-1,-47-88,39 70</inkml:trace>
  <inkml:trace contextRef="#ctx0" brushRef="#br0" timeOffset="1600.019">2343 428,'43'-9,"39"-9,14 0,1 2,-7 4,-9 0,-13 1,-9 3,-9 2,-4 3,-5 2,-5 1,-8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0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31,'19'0,"16"0,7 0,1 0,-2-5,-3-1,-3-1,-3 2,-2 2,-2 1,0 0,0 2,0 0,-1 0,1 0,-5 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9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253 251,'0'-1,"1"-1,-1 1,0 0,0-1,0 1,0-1,0 1,0 0,0-1,0 1,-1-1,1 1,-1 0,1-1,-1 1,1 0,-1-1,0 1,1 0,-1 0,0 0,0 0,0-1,0 1,0 0,0 1,0-1,0 0,-1 0,1 0,0 1,0-1,-1 1,1-1,0 1,-1-1,1 1,-1 0,1 0,0 0,-1-1,1 1,-1 1,1-1,-1 0,1 0,0 0,-1 1,1-1,0 1,-1-1,-65 40,52-26,1 1,1 1,0 0,1 1,1 0,1 1,0 0,1 1,1 0,1 0,1 1,0-1,0 9,6-22,-1 0,2 1,-1-1,1 0,-1 1,2-1,-1 0,1 0,0 0,0 0,1 0,-1 0,1 0,1-1,-1 0,1 1,0-1,0-1,0 1,1-1,0 1,0-1,0 0,0-1,0 0,1 1,0-2,0 1,-1-1,1 1,1-2,-1 1,0-1,0 0,6 0,2 2,0-1,1 0,-1-1,0-1,0 0,1-1,-1-1,5-1,-14 3,-1-1,1 0,-1 0,0 0,1-1,-1 1,0-1,0 0,0 0,0-1,0 1,-1-1,1 0,-1 0,0 0,1 0,-1-1,-1 1,1-1,0 0,-1 1,0-1,0 0,0-1,-1 1,1 0,0-5,-2 5,-1 0,1 0,-1 0,0 0,-1 0,1 0,-1 0,1 0,-1 0,0 1,-1-1,1 1,-1-1,1 1,-1 0,0 0,0 0,0 0,-1 1,1-1,-1 1,1 0,-1 0,0 0,0 1,1-1,-1 1,-1 0,1 0,0 0,0 1,0-1,0 1,0 0,-1 0,1 1,0-1,0 1,0 0,-2 0,127-2,113-40,-206 36,-4 1</inkml:trace>
  <inkml:trace contextRef="#ctx0" brushRef="#br0" timeOffset="1612.459">675 54,'44'-5,"37"-6,11-2,-6 2,-13 3,-19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7:54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1,'48'5,"40"1,14 1,0-2,-9-2,-9-1,-10 0,-13-2,-12 0,-9 0,-7 0,-4-1,-3 1,-5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6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590 409,'110'-33,"-99"17,-40 14,-61 19,1 5,-80 30,56-16,100-32,8-3,1 0,-1 0,0 0,0 0,1 1,-1 0,1 0,-1 0,1 1,0-1,0 1,0 0,0 0,1 1,-1-1,1 1,-3 3,6-4,1 0,-1 0,1 0,0 0,0 0,0-1,0 1,1 0,-1 0,1-1,-1 1,1-1,0 0,0 0,0 1,1-1,-1 0,0-1,1 1,-1 0,1-1,-1 1,1-1,0 0,0 0,0 0,0 0,1 0,26 9,-1-1,1-1,1-2,-1-1,1-2,0 0,0-3,0 0,12-3,18 2,6 11,-66-9,1-1,-1 0,0 0,1 1,-1-1,0 1,1-1,-1 1,0 0,0-1,0 1,0 0,0 0,1 0,-1 0,-1 0,1 0,0 0,0 0,0 0,0 0,-1 0,1 0,-1 1,1-1,-1 0,1 1,-1-1,0 0,0 1,1-1,-1 0,0 1,0-1,0 1,-1-1,1 0,0 1,0-1,-1 0,1 1,-1-1,1 0,-1 0,1 1,-2-1,-3 6,-1 0,-1-1,1 0,-1-1,0 1,0-1,0 0,-1-1,0 0,0 0,-6 1,-12 8,-71 35,29-15,1 3,2 2,-10 12,55-36,9-7,0-1,1 1,0 1,0 0,0 0,1 1,0 0,1 0,0 1,1 0,0 1,0 0,1 0,1 0,0 1,0 0,-2 10,7-19,0 0,0 0,0 0,0 1,0-1,1 0,0 0,0-1,0 1,0 0,0 0,0 0,1 0,-1-1,1 1,0-1,0 1,0-1,0 0,0 0,0 0,0 0,1 0,-1 0,1 0,0-1,-1 0,1 1,0-1,0 0,0 0,0 0,1-1,102 12,269-44,-242 10,-138 16,-7 5</inkml:trace>
  <inkml:trace contextRef="#ctx0" brushRef="#br0" timeOffset="2670.193">1070 1171,'37'-70,"41"-36,35-63,-19-51,-93 215,1 0,0 1,0 0,0-1,0 1,1 0,-1 0,1 0,0 0,0 1,1-1,-1 1,1 0,0 0,1-1,-4 5,1-1,0 1,0 0,-1-1,1 1,-1 0,1 0,-1 0,1 0,-1 1,1-1,-1 0,0 1,0-1,1 0,-1 1,0 0,-1-1,1 1,0-1,0 1,-1 0,1 0,-1-1,1 1,-1 0,0 0,0 0,1 0,-1-1,-1 1,1 0,0 0,0 0,-1 0,1 0,0-1,11 148,6 22,1-121,-17-49,0 0,-1 0,1-1,0 1,0-1,0 1,0 0,0-1,0 0,0 1,-1-1,1 1,1-1,-1 0,0 0,0 0,0 0,0 1,0-1,0-1,0 1,0 0,0 0,0 0,0 0,0-1,0 1,0 0,0-1,0 1,0-1,0 1,0-1,-1 0,1 1,0-1,0 0,-1 0,1 1,0-1,-1 0,1 0,-1 0,1 0,-1 0,1 0,-1 0,77-143,-33 50,121-209,-166 302,1 1,0-1,0 1,0-1,1 1,-1-1,0 1,0 0,0-1,0 1,0-1,0 1,1-1,-1 1,0-1,0 1,1 0,-1-1,0 1,0 0,1-1,-1 1,1 0,-1-1,0 1,1 0,-1 0,1-1,-1 1,0 0,1 0,-1 0,1 0,-1 0,1 0,-1-1,1 1,-1 0,1 0,-1 0,0 0,1 1,-1-1,1 0,-1 0,1 0,-1 0,1 0,-1 1,0-1,1 0,-1 0,1 1,-1-1,0 0,1 0,-1 1,0-1,1 1,-1-1,0 0,0 1,1-1,-1 1,4 33,-4-23,52 253,-24-124,3 58,-38-63,-21-106,11-23</inkml:trace>
  <inkml:trace contextRef="#ctx0" brushRef="#br0" timeOffset="4366.853">1324 211,'166'-25,"166"23,-352-17,5 12,0 0,1-1,0-1,1 0,0-1,1-1,0 0,0 0,1-2,-3-3,0-22,16 24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1,'-11'259,"-8"6,-5-87,1-62,27-101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1,'18'178,"-10"-140,24 169,-4 20,-24-147,-8-93,0-1,-1 1,0 0,-1 0,-1 0,0 1,-1 0,0 0,-1 1,0 0,0 1,-1 0,-1 0,0 1,0 0,-1 1,1 0,-2 1,1 1,-1 0,0 0,-1 2,1-1,-1 2,0 0,0 0,0 1,0 1,0 0,0 1,0 1,-1 0,-6 2,-75 38,77-28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0,'-14'7,"0"1,1 0,0 1,1 0,0 1,0 0,1 1,0 1,1-1,-9 14,17-22,-7 7,1 1,0 0,0 0,1 0,1 1,0 0,0 1,1-1,1 1,0 0,1 0,0 0,1 1,0-1,1 1,1-1,0 1,1-1,1 1,0-1,0 0,1 1,1-1,1-1,-1 1,4 5,-1-12,1-1,-1 0,1 0,0-1,0 0,0 0,1-1,-1 0,1 0,0-1,-1 0,1-1,0 0,0 0,0-1,0 0,0-1,0 1,0-2,0 0,6-1,-4 2,0 0,-1 0,1-1,0 0,-1-1,0 0,1-1,-1 0,-1 0,1-1,-1 0,1-1,-2 0,1-1,-1 0,0 0,0-1,-1 1,0-2,0 1,2-6,-7 11,-1 0,0-1,-1 1,1-1,0 1,-1-1,0 1,0-1,0 1,0-1,-1 1,1-1,-1 1,0-1,0 1,0 0,0-1,-1 1,1 0,-1 0,0 0,0 0,0 0,0 0,0 1,-1-1,1 1,-1 0,0-1,0 1,0 0,0 1,0-1,0 0,0 1,-1 0,1 0,0 0,-1 0,1 0,-1 1,1-1,-1 1,1 0,-1 0,0 0,-75 13,170-44,88-10,-154 39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11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0 367,'678'0,"-679"0,1-1,-1 1,1-1,-1 1,0-1,1 0,0 1,-1-1,1 0,-1 1,1-1,0 0,-1 1,1-1,0 0,0 0,-1 0,1 1,0-1,0 0,0 0,0 0,0 1,0-1,0 0,0 0,1 0,-1 1,0-1,0 0,1 0,-1 1,0-1,1 0,-1 1,1-1,-1 0,1 1,-1-1,1 1,-1-1,1 1,0-1,-1 1,1-1,0 1,0-1,-1 1,1 0,0 0,0-1,-1 1,1 0,0 0,0 0,-1 0,1 0,0 0,0 0,0 0,0 0,-107-101,95 87</inkml:trace>
  <inkml:trace contextRef="#ctx0" brushRef="#br0" timeOffset="1234.212">283 0,'-1'4,"1"0,-1 0,1 1,0-1,0 0,1 0,-1 0,1 0,0 0,0 0,0 0,0 0,1 0,0-1,-1 1,1 0,1-1,-1 0,0 1,1-1,0 0,0 0,0 0,0-1,0 1,0-1,1 0,-1 0,1 0,0 0,-1 0,1-1,0 0,0 0,0 0,0 0,2 0,-5-1,0 1,0-1,1 0,-1 0,0 1,1-1,-1 0,1 0,-1-1,0 1,1 0,-1 0,0-1,1 1,-1 0,0-1,0 0,0 1,1-1,-1 0,0 1,0-1,0 0,0 0,0 0,0 0,0 0,0 0,-1 0,1 0,0 0,0-1,-1 1,1 0,-1 0,1-1,-1 1,0 0,0-1,1 1,-1 0,0-1,0 1,0 0,0-1,0 1,-1-1,-2 1,0-1,0 1,0 0,0 0,-1 1,1-1,0 1,0-1,-1 1,1 0,0 0,-1 0,1 1,0-1,0 1,-1 0,1 0,0 0,0 0,0 1,0-1,0 1,0-1,1 1,-1 0,1 0,-1 1,1-1,-1 0,1 1,0 0,0-1,1 1,-1 0,0 0,1 0,0 0,-1 2,1-1,1 0,0 0,0 0,1 0,-1 0,1 0,0 0,0 0,0 0,0 0,1 0,-1 0,1-1,0 1,0-1,1 1,-1-1,1 0,0 0,0 0,-1 0,2 0,-1-1,0 1,1-1,-1 0,1 0,-1 0,1-1,0 1,0-1,0 0,0 0,0 0,0-1,0 1,0-1,0 0,0 0,0-1,1 1,-1-1,0 0,-1 0,-1 0,0 0,0 0,0 0,0-1,0 1,0 0,-1-1,1 0,0 1,-1-1,1 0,-1 0,0 0,1 0,-1 0,0 0,0-1,0 1,-1 0,1 0,0-1,-1 1,0 0,1-1,-1 1,0-1,0 1,-1 0,1-1,0 1,-1 0,1-1,-1 1,0 0,0 0,0-1,0 1,0 0,0 0,0 0,-1 0,1 1,-1-1,0 0,1 0,-1 1,-2-2,1 3,0 0,0 0,0 0,0 0,0 1,0-1,0 1,0 0,0 0,0 0,0 0,0 0,0 1,1-1,-1 1,1 0,-1-1,1 1,0 0,-1 1,1-1,0 0,0 1,1-1,-1 1,0 0,1-1,0 1,-1-1,1 0,0 0,0 0,0 0,0 0,0 0,0 0,0 0,1 0,-1 0,1 1,0-1,-1 0,1 0,0 0,0 1,1-1,-1 0,0 0,1 0,-1 1,1-1,0 0,-1 0,1 0,0 0,1 0,-1 0,0-1,0 1,1 0,-1-1,1 1,-1 0,1-1,0 0,0 1,0-1,0 0,0 0,1 0,-1-1,1 1,0-1,-1 1,1-1,-1 0,1 0,-1 0,1 0,0-1,-1 1,1-1,-1 0,1 1,-1-1,0 0,1 0,-1-1,0 1,0 0,0-1,0 0,0 1,0-1,0 0,0 0,-1 0,1 0,-1 0,1 0,-1 0,0-1,0 1,0-1,0 1,0 0,-1-1,1 1,-1-1,1 0,-1 1,0-1,0 1,0-1,0 1,-1-1,1 0,-1 1,0-1,1 1,-1 0,0-1,-1 1,1 0,0-1,0 1,-1 0,0 0,1 0,-1 0,0 0,0 1,0-1,0 1,-1-2,-35-9,26 12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1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626 706,'142'-106,"-141"105,1-1,-1 1,0 0,1-1,-1 1,0-1,0 1,0-1,0 0,0 1,0-1,-1 0,1 0,0 1,-1-1,0 0,1 0,-1 0,0 0,0 0,0 0,0 0,0 1,0-1,-1 0,1 0,-1 0,1 0,-1 1,0-1,0 0,0 0,0 1,0-1,0 1,0-1,0 1,0-1,-1 1,1 0,-1-1,1 1,-1 0,1 0,-1 0,0 0,0 0,-91-35,-123 4,183 31,0 1,0 2,0 1,0 2,0 1,-8 4,-50 32,89-40,1-1,-1 1,0-1,1 1,-1-1,1 1,0 0,-1 0,1 0,0 0,0 0,0 0,0 0,1 0,-1 0,0 0,1 0,0 1,-1-1,1 0,0 0,0 1,0-1,0 0,1 0,-1 0,1 1,-1-1,1 0,0 0,0 0,0 0,0 0,0 0,0 0,0 0,1-1,-1 1,1 0,-1-1,1 1,1 0,8 6,1 0,0 0,0-1,1-1,0 0,0-1,1 0,-1-1,1-1,0 0,0-1,0 0,7-1,-2 1,108 28,-125-29,-1-1,0 1,1 0,-1 0,0 0,0 0,1 0,-1 0,0 0,0 0,0 0,0 0,0 0,-1 1,1-1,0 0,-1 1,1-1,-1 1,1-1,-1 0,1 1,-1-1,0 1,0-1,0 1,0 0,0-1,0 1,0-1,0 1,-1-1,1 0,-1 1,1-1,-1 1,1-1,-1 0,0 1,0-1,0 0,0 0,1 1,-2-1,1 0,0 0,0 0,0 0,-1 0,-68 50,66-48,-84 46,41-23,1 1,2 2,-41 34,18 30,66-90,0-1,0 1,-1 0,2 0,-1-1,0 1,0 0,1 0,0 0,-1 0,1 0,0 0,1-1,-1 1,0 0,1 0,0 0,-1 0,1 0,0-1,1 1,-1 0,0-1,1 1,-1-1,1 0,0 1,0-1,0 0,0 0,0 0,0 0,1 0,-1-1,1 1,-1-1,2 1,11 4,0 0,1-2,0 1,0-2,0 0,0-1,1 0,-1-2,1 0,-1-1,0 0,1-1,-1-1,0-1,0 0,-1-1,1-1,1-1,-13 6,-1-1,1 0,-1 0,1 0,-1 0,0 0,0-1,0 1,0-1,0 0,-1 0,1 0,-1 0,0-1,0 1,0-1,1-1,3-15</inkml:trace>
  <inkml:trace contextRef="#ctx0" brushRef="#br0" timeOffset="372.012">344 0,'-5'11,"1"0,0 1,1-1,0 1,0 0,2 0,-1 0,2 0,-1 0,2 0,-1 0,2 0,1 10,-1-4,10 93,-5 0,-5 0,-5 0,-5 0,-4-1,-16 53,-72 171,66-217,33-114,0-1,1 1,-1 0,1-1,-1 1,1 0,0 0,0-1,0 1,1 0,-1 0,1-1,0 1,-1 0,1-1,0 1,0-1,1 1,-1-1,0 1,1-1,0 0,-1 0,1 0,0 0,0 0,2 2,12 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3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395 109,'0'956,"0"-956</inkml:trace>
  <inkml:trace contextRef="#ctx0" brushRef="#br0" timeOffset="266.623">0 673,'466'-140,"-427"127,0-1,-1-3,-1 0,0-2,22-17,-50 28,0 0,-1-1,0 0,-1 0,0-1,0 1,-1-2,0 1,-1-1,0 1,0-4,1 2,1-4</inkml:trace>
  <inkml:trace contextRef="#ctx0" brushRef="#br0" timeOffset="629.227">846 23,'0'688,"15"-587,-14-98,0 0,0 0,0 0,0-1,0 1,1 0,-1-1,1 1,0-1,0 1,0-1,0 0,0 0,0 1,1-2,-1 1,1 0,-1 0,1-1,0 0,-1 1,1-1,0 0,0 0,0-1,0 1,0-1,0 1,0-1,3 0,9-3,-1-1,1-1,-1 0,1-1,-2 0,1-1,-1-1,0 0,0-1,-1 0,7-7,37-24,24 10,-78 29,1 1,-1 0,0 0,1 1,-1-1,0 0,1 1,-1-1,0 1,0 0,0 0,0 0,1 0,-1 0,0 0,-1 1,1-1,0 0,0 1,0 0,-1-1,1 1,-1 0,0 0,1 0,-1 0,0 0,0 0,0 0,0 0,-1 1,1-1,-1 0,1 2,9 130,-9-131,0-1,1 1,-1-1,1 0,0 1,0-1,-1 0,1 0,1 0,-1-1,0 1,0 0,1-1,-1 0,1 1,-1-1,1 0,-1 0,1 0,0-1,-1 1,1-1,0 1,0-1,0 0,-1 0,1 0,0-1,0 1,-1 0,1-1,0 0,-1 0,1 0,0 0,0-1,16-5</inkml:trace>
  <inkml:trace contextRef="#ctx0" brushRef="#br0" timeOffset="1280.598">1722 617,'-16'12,"0"1,1 1,0 1,1 0,1 1,0 0,2 1,-1 1,2-1,1 2,0-1,-1 6,10-22,-1-1,0 1,1 0,-1 0,1 0,-1 0,1 0,0 0,0 0,0 0,0 0,0 0,0 0,1 0,-1 0,1 0,-1 0,1 0,0 0,0 0,0-1,0 1,0 0,0 0,0-1,1 1,-1-1,0 1,1-1,-1 0,1 0,0 1,-1-1,1 0,0 0,0-1,0 1,0 0,0 0,-1-1,1 0,0 1,0-1,0 0,0 0,1 0,-1 0,0 0,0 0,0-1,0 1,-1-1,3 0,14-4,-1-2,0 0,0 0,-1-2,0 0,0-1,1-2,38-22,-37 24,74-32,-89 42,0-1,0 1,0 0,0-1,0 1,0 0,-1 1,1-1,0 1,0-1,0 1,0 0,-1 0,1 0,0 0,-1 0,1 1,-1-1,1 1,-1 0,0 0,1 0,-1 0,0 0,-1 0,1 0,0 1,0-1,-1 1,0-1,2 3,10 24,-12-24,0-1,1 1,0 0,0-1,0 1,0-1,1 0,-1 1,1-1,0 0,0-1,1 1,-1 0,1-1,0 0,0 0,0 0,0-1,0 1,1-1,-1 0,1 0,0 0,-1-1,1 1,0-1,0-1,0 1,2 0,7-4,0-1,0 0,-1-1,1 0,-1-1,0 0,-1-1,1-1,-1 0,-1 0,0-1,0-1,-1 0,0 0,5-7,125-161,-119 141,-1 0,-2-2,-1 0,-3 0,-1-2,-2 0,-1 0,-3-1,-1 0,-1-17,-8-26,3 82,0 0,-1 0,1 0,-1 0,0 0,0 1,0-1,0 0,0 1,-1-1,1 1,-1-1,0 1,0-1,1 1,-2 0,1 0,0 0,0 0,-1 1,1-1,0 1,-1-1,0 1,1 0,-1 0,-1-1,-1 3,1 0,-1 1,1-1,0 1,-1 0,1 0,0 0,0 0,0 1,0-1,1 1,-1 0,1 0,0 1,0-1,0 1,0 0,0-1,1 1,0 0,0 1,0-1,0 0,0 0,1 1,0-1,0 1,0 0,1-1,-1 1,1 3,-7 242,10-154,-2-46,2 1,2-1,3 0,2-1,1 0,3 0,2-1,21 42,-18-68,-13-42,-28-48,13 44</inkml:trace>
  <inkml:trace contextRef="#ctx0" brushRef="#br0" timeOffset="1534.852">2144 419,'44'5,"52"1,19 0,0-6,-14-3,-21 0,-13-1,-14 1,-11 1,-7 0,-11 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8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310 572,'-5'2,"0"0,0 1,0 0,1 0,-1 0,1 1,-1-1,1 1,0 0,1 0,-1 0,1 1,-1 0,1-1,1 1,-1 0,1 0,0 0,0 1,0-1,1 0,0 1,0-1,0 1,1 0,-1 0,1-6,-34 222,28-167,-3 0,-3-1,-1 0,-10 18,-14 61,37-130,0-1,-1 0,1 0,0 0,0 0,0 0,0 0,1 0,-1 0,1 0,-1 0,1 1,-1-2,1 1,0 0,0 0,0 0,0 0,1-1,-1 1,0 0,1-1,-1 1,1-1,-1 1,1-1,0 0,0 0,-1 0,1 0,0 0,0 0,0-1,0 1,0 0,0-1,0 0,0 1,1-1,-1 0,0 0,0 0,0 0,2-1,95-17,159-52,-214 58,49 1,-77 16</inkml:trace>
  <inkml:trace contextRef="#ctx0" brushRef="#br0" timeOffset="501.049">960 374,'-5'-9,"-6"1,-6 7,-1 9,-1 2,2 5,-1 4,3 5,-1-3,3 0,-2 1,-3 2,1 2,9-4,6-5</inkml:trace>
  <inkml:trace contextRef="#ctx0" brushRef="#br0" timeOffset="1135.993">0 261,'19'-12,"1"1,0 0,1 2,0 0,1 1,0 1,0 1,0 1,0 1,1 1,0 1,0 1,11 2,-17 0,-12 0,-1 0,1-1,-1 0,1 0,-1 0,0 0,1 0,-1-1,1 0,-1 0,0 0,0 0,1-1,-1 0,3-2,-7 2,0-1,0 0,-1 0,1 0,-1 0,0 0,1 1,-1-1,0 0,-1 1,1-1,0 1,-1-1,0 1,1-1,-1 1,0 0,0 0,0 0,-1 0,1 0,0 1,-1-1,1 1,-1-1,1 1,-1 0,-112-86,103 73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0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1,0-1,-1 1,1-1,0 0,1 0,-1 0,0 0,0 0,0-1,0 1,1 0,-1-1,0 0,1 1,-1-1,0 0,1 0,0-1,0 2,338 1,-233-2,-109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28,'5'0,"6"0,7 0,4 0,4 0,1 0,2 0,1 0,-1 0,0 0,0 0,0-5,0-1,-1 0,0 1,0 2,-4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5:54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85 395,'33'-29,"1"1,2 2,0 1,2 2,1 1,5 0,-42 21,1-1,0 0,0 1,0-1,0 1,0 0,0 0,0 0,1 0,-1 1,0-1,0 1,1 0,-1 0,0 0,1 0,-1 0,0 1,0 0,0-1,1 1,-1 1,0-1,0 0,0 1,0-1,-1 1,1 0,0 0,-1 0,1 0,-1 1,0-1,0 1,1-1,-2 1,1 0,0-1,0 2,9 22,-1 0,-1 1,-2 0,0 0,-2 1,-1 0,-1-1,-2 1,0 0,-2 0,-3 17,2 16,-1-8,-3 0,-2 0,-3-1,-1 0,-3-1,-3-1,-1 0,-5 4,167-356,74-36,-209 326,0 1,1 0,0 0,1 1,0 0,1 1,0 0,0 1,8-4,-18 11,1 1,0-1,0 1,0 0,-1-1,1 1,0 0,0 0,0 0,-1 0,1 0,0 1,0-1,0 1,-1-1,1 1,0-1,-1 1,1 0,0 0,-1 0,1 0,-1 0,1 0,-1 0,0 1,1-1,-1 0,0 1,0-1,0 1,0-1,0 1,0 0,-1-1,1 1,0 1,17 68,-18-39,-1 0,-2 0,-1 0,-1 0,-10 28,-4 34,3-19,-6 77,21-152,1 1,0-1,0 1,-1-1,1 1,0-1,0 1,0 0,0-1,0 1,0-1,0 1,0 0,0-1,0 1,0-1,0 1,0 0,0-1,0 1,1-1,-1 1,0-1,0 1,1-1,-1 1,0-1,1 1,-1-1,1 1,-1-1,1 1,-1-1,0 0,1 1,0-1,-1 0,1 0,-1 1,1-1,-1 0,1 0,-1 0,1 1,0-1,-1 0,1 0,-1 0,1 0,0 0,-1 0,1 0,-1-1,1 1,0 0,-1 0,1 0,-1-1,1 1,-1 0,1 0,-1-1,1 1,-1-1,1 1,32-35,-29 30,239-358,-28 104,-215 259,0-1,0 1,0-1,0 1,0-1,0 1,0-1,1 1,-1-1,0 1,0-1,1 1,-1-1,0 1,0 0,1-1,-1 1,0-1,1 1,-1 0,1-1,-1 1,1 0,-1 0,0-1,1 1,-1 0,1 0,-1 0,1 0,-1 0,1-1,-1 1,1 0,-1 0,1 0,-1 0,1 0,-1 1,1-1,-1 0,1 0,-1 0,1 0,-1 0,1 1,-1-1,1 0,-1 0,0 1,1-1,-1 0,1 1,-1-1,0 1,1-1,-1 0,0 1,0-1,1 1,-1-1,0 1,0-1,1 1,0 37,-1-31,-62 340,63-177,15-146,-4-25</inkml:trace>
  <inkml:trace contextRef="#ctx0" brushRef="#br0" timeOffset="511.452">2117 536,'-6'-7,"1"0,-1 0,0 1,-1 0,0 0,0 0,0 1,-1 0,1 0,-1 1,0 0,-1 0,1 1,-1 0,1 1,-1 0,0 0,0 1,0 0,0 0,0 1,0 0,0 1,0 0,0 0,0 1,1 0,-1 1,1 0,-1 0,1 1,0 0,0 0,0 1,1 0,0 0,0 1,-4 4,-2 3,0 0,0 1,1 1,1 0,1 0,0 1,1 1,1-1,0 1,1 1,1 0,1 0,1 0,0 0,1 0,0 8,4-21,-1 0,1 0,0 0,0 0,0 0,1-1,0 1,0 0,0-1,0 1,1-1,0 1,0-1,0 0,0-1,1 1,-1 0,1-1,0 0,0 0,0 0,0 0,1-1,-1 1,1-1,0 0,0-1,-1 1,1-1,0 0,0 0,0 0,0-1,0 0,1 0,-1 0,0-1,0 1,2-2,17-6,0-1,-1-1,-1-1,0-1,0-1,-1-1,-1-1,0 0,-1-2,-1 0,-1-1,0-1,-1-1,7-12,-19 27,113-118,-117 123,0 1,0-1,0 1,0 0,0-1,0 1,1-1,-1 1,0-1,0 1,0-1,1 1,-1-1,0 0,0 1,1-1,-1 1,0-1,1 0,-1 1,1-1,-1 0,1 1,-1-1,0 0,1 0,-1 1,1-1,-1 0,1 0,-1 0,1 0,-1 1,1-1,-1 0,1 0,-1 0,1 0,0 0,-1 0,1-1,-1 1,1 0,-1 0,1 0,-1 0,1-1,-1 1,0 0,1 0,-1-1,1 1,-1 0,1-1,-1 1,0 0,1-1,-1 1,0-1,1 1,-1-1,0 1,0-1,0 1,1-1,-1 1,0-1,0 1,0-1,0 1,-3 40,-34 70,28-88,1 0,0 1,2-1,1 2,0-1,0 23,4-43,1 0,0 0,1 0,-1 0,1 0,-1 0,1 0,0 0,0 0,0 0,0-1,0 1,1 0,-1-1,1 1,0-1,0 1,0-1,0 0,0 0,1 0,-1 0,0 0,1 0,0-1,-1 1,1-1,0 0,0 0,-1 0,1 0,0 0,0 0,0-1,0 0,0 0,0 1,0-2,1 1,-1 0,0-1,0 1,0-1,-1 0,1 0,0 0,0 0,0 0,1-2,21-8</inkml:trace>
  <inkml:trace contextRef="#ctx0" brushRef="#br0" timeOffset="931.287">2936 480,'-26'0,"0"2,0 1,1 0,-1 2,1 2,0 0,0 1,1 1,-9 6,30-14,0 0,1 0,-1 0,0 0,1 0,-1 1,1-1,0 1,0 0,-1 0,1-1,0 1,0 1,1-1,-1 0,0 0,1 1,-1-1,1 1,0-1,0 1,0 0,0-1,0 1,1 0,-1-1,1 1,-1 0,1 0,0 0,0 0,1-1,-1 1,1 0,-1 0,1 0,0-1,0 1,0-1,0 1,0 0,1-1,-1 0,1 1,0-1,-1 0,1 0,0 0,0 0,1 0,-1 0,41 27,-38-27,0 0,0 0,0 0,0 0,-1 1,1 0,-1 0,0 0,0 0,0 1,0-1,0 1,-1 0,0 0,0 0,0 1,0-1,-1 1,1 0,-1 0,0 0,-1 0,1 0,-1 0,0 0,0 0,-1 0,0 1,0-1,0 0,0 0,-1 1,0-1,0 1,-6 8,0-1,-1 0,0 0,-1-1,-1 0,0 0,0-1,-1-1,-1 0,0 0,0-1,-1-1,0 0,0-1,-6 3,-41-1,58-10,1 1,0 0,0-1,0 1,-1-1,1 0,0 1,0-1,0 0,0 1,0-1,0 0,0 0,1 0,-1 0,0 0,0 0,1 0,-1 0,0 0,1 0,-1-1,1 1,0 0,-1 0,1-1,0 1,0 0,-1 0,1-1,0 1,1 0,-1 0,0-1,0 1,0 0,1 0,-1-1,1 1,-1 0,1 0,-1 0,1 0,0 0,-1 0,1-1,12-23,3 1</inkml:trace>
  <inkml:trace contextRef="#ctx0" brushRef="#br0" timeOffset="1347.31">3444 480,'-4'-3,"1"1,0 0,-1 0,0 0,1 0,-1 1,0-1,0 1,0 0,0 0,0 0,0 1,0 0,0-1,0 1,0 1,0-1,0 1,0-1,0 1,0 0,-1 1,0-2,0 1,0-1,1 1,-1 0,1 1,-1-1,1 1,-1 0,1 0,0 0,0 0,0 1,0 0,0 0,1 0,-1 0,1 0,0 1,0-1,0 1,0 0,1 0,0 0,-1 0,1 1,1-1,-1 1,1-1,0 1,-1 1,5-2,-1 0,1 0,0 0,0 0,0 0,0-1,1 0,-1 1,1-1,0 0,0-1,0 1,1-1,-1 0,0 0,1 0,-1-1,1 1,0-1,0 0,0 0,12 5,-12-6,0 1,1 1,-1-1,0 1,0-1,0 2,0-1,-1 0,1 1,-1 0,1 0,-1 0,0 1,0-1,0 1,-1 0,1 0,-1 1,0-1,0 0,-1 1,1 0,-1 0,0 0,0 0,-1 0,1 0,-1 0,0 1,-1-1,1 0,-1 0,0 1,0-1,-1 0,0 1,-5 6,-1 0,-1 0,0 0,0-1,-1 0,-1-1,1 0,-2-1,1 0,-2 0,1-1,-1-1,0 0,0 0,-1-1,-3 0,-46 29,-84 19,123-49</inkml:trace>
  <inkml:trace contextRef="#ctx0" brushRef="#br0" timeOffset="2233.358">4545 565,'1'-2,"0"0,0 1,0-1,-1 0,1 0,0 0,-1 0,1 0,-1 0,0-1,1 1,-1 0,0 0,0 0,-1 0,1 0,0 0,-1 0,1 0,-1 0,0 0,1 0,-1 0,0 0,0 0,0 0,-1 1,1-1,0 0,-1 1,1-1,-1 1,1 0,-1-1,0 1,1 0,-1 0,0 0,0 0,0 0,-85-10,69 15,1 1,0 0,0 1,0 1,1 1,-1 0,2 2,0-1,0 2,0 0,-3 5,13-12,0 1,1 0,0 0,0 0,0 1,1-1,-1 1,1 0,0 0,1 0,0 0,0 1,0-1,1 0,0 1,0-1,0 1,1 0,0-1,0 1,1-1,0 1,0-1,1 1,-1-1,1 1,1-1,-1 0,1 0,0 0,1-1,-1 1,1-1,0 0,0 1,1-2,-1 1,1-1,0 1,1-1,-1-1,3 2,13 7,1 0,0-2,1 0,0-2,1 0,0-2,0-1,0 0,1-2,-1-1,1-1,0-1,-1-1,2-1,54-16,-60 13</inkml:trace>
  <inkml:trace contextRef="#ctx0" brushRef="#br0" timeOffset="2649.082">4968 762,'43'-11,"0"-3,0-2,-2-1,0-2,-1-2,11-10,28-43,-77 72,-1-1,1 1,-1 0,1-1,-1 1,0-1,0 0,0 1,0-1,-1 0,1 0,-1 1,0-1,1 0,-1 0,-1 0,1 1,0-1,-1 0,1 0,-1 1,0-1,0 0,0 1,0-1,0 1,-1-1,1 1,-1-1,1 1,-1 0,0 0,0 0,0 0,0 0,-2-1,-3-2,0 1,0 0,0 0,-1 0,0 1,0 0,0 1,0 0,0 0,0 0,0 1,-1 0,1 1,0 0,-1 0,1 1,0 0,-1 1,1-1,0 1,-7 4,0-1,1 0,0 1,0 1,1 1,0 0,0 0,1 1,0 1,1 0,0 0,-7 10,8-7,0 0,1 1,1 0,0 0,0 1,2 0,0 0,1 1,0-1,1 1,1 2,2-12,0 0,0 0,1 1,0-1,0 0,1 0,0 1,0-1,0 0,1 0,-1 0,2 0,-1 0,1-1,-1 1,2-1,-1 0,0 1,1-1,0-1,0 1,1-1,-1 1,1-1,0-1,0 1,1-1,-1 1,6 1,7 1,0-1,0 0,0-1,1-2,-1 0,1 0,-1-2,1 0,17-3,3 1,-18 2,1-2,-1-1,0 0,1-2,-2 0,12-6,-7 1</inkml:trace>
  <inkml:trace contextRef="#ctx0" brushRef="#br0" timeOffset="3133.42">5532 932,'58'-109,"-37"66,1 2,2 0,2 2,2 1,20-22,-48 59,0-1,1 1,-1 0,1 0,-1 0,1-1,-1 1,1 0,0 0,0 0,-1 0,1 0,0 0,0 0,0 0,0 1,0-1,0 0,0 1,0-1,1 0,-1 1,0-1,0 1,0 0,1-1,-1 1,0 0,0 0,1 0,-1 0,0 0,1 0,-1 0,0 0,0 0,1 1,-1-1,0 1,0-1,0 1,1-1,-1 1,0-1,0 1,0 0,0 0,0 0,0-1,0 1,0 0,-1 0,1 0,0 1,-1-1,1 0,0 0,-1 0,1 0,-1 2,2 95,-3-89,-1 0,1 1,1-1,0 0,0 0,1 1,0-1,0 0,1 0,1 0,-1 0,1-1,1 1,0-1,0 1,0-1,5 5,-6-9,-1 0,1-1,0 1,1-1,-1 0,0 0,1 0,0 0,0-1,-1 1,2-1,-1 0,0 0,0-1,0 1,1-1,-1 0,1 0,-1 0,1-1,0 0,-1 0,1 0,-1 0,1-1,-1 1,1-1,-1 0,1-1,-1 1,0-1,1 0,-1 0,0 0,19-15,-1 0,0-1,-1-1,-1-1,-1-1,-1-1,-1 0,-1-1,-1-1,-1-1,4-10,40-82,-49 96</inkml:trace>
  <inkml:trace contextRef="#ctx0" brushRef="#br0" timeOffset="3483.9">6774 1,'0'18,"1"54,-4 0,-3 0,-4 7,-12 225,4-112,18-180</inkml:trace>
  <inkml:trace contextRef="#ctx0" brushRef="#br0" timeOffset="3728.463">6379 452,'43'-5,"29"-1,12 0,-5 1,-5 2,-10 1,-12 0,-10 2,-6 0,-6 0,-2 0,-2 1,0-1,-5 0</inkml:trace>
  <inkml:trace contextRef="#ctx0" brushRef="#br0" timeOffset="4482.321">7225 536,'16'-11,"0"0,-1-1,-1-1,0 0,-1-1,0 0,-1-1,0-1,-2 0,0 0,0-1,1-8,-10 24,0-1,0 0,-1 1,1-1,0 0,-1 0,0 0,1 0,-1 0,0 1,0-1,0 0,0 0,0 0,0 0,-1 0,1 0,-1 0,1 1,-1-1,0 0,0 0,0 1,1-1,-2 1,1-1,0 0,0 1,0 0,-1-1,1 1,-1 0,1 0,-1 0,1 0,-1 0,0 0,0 0,1 0,-1 1,0-1,0 1,0-1,1 1,-1 0,0 0,-1 0,-91 10,77-3,1 1,0 1,0 0,0 1,1 0,1 2,0-1,1 2,0 0,1 0,0 2,1-1,0 1,2 1,0-1,0 2,2-1,0 1,1 0,0 3,4-14,1 1,0-1,0 0,0 0,1 0,0 1,0-1,1 0,0 0,0 1,0-1,1 0,0 0,0 0,1-1,-1 1,1 0,0-1,1 0,0 0,-1 0,1 0,1 0,-1-1,1 0,0 0,0 0,0 0,1-1,8 6,0 0,1-2,0 0,0 0,1-2,-1 0,1 0,1-2,-1 0,12 0,4-3,1-1,0-1,-1-2,0-2,0-1,0-1,-1-2,0-1,-1-1,0-2,-1-1,-1-1,0-1,0-3,1 1,-2-1,0-1,-2-1,0-2,-2 0,0-2,-2 0,-1-2,-1 0,-1-1,5-15,-21 40,0 0,-1 0,0 0,0 0,0 0,0 0,0-1,-1 1,0 0,0 0,0-1,-1 1,1 0,-1-1,0 1,0 0,-1 0,1 0,-1 0,0 0,0 1,0-1,0 0,-1 1,0-1,1 1,-1 0,0 0,-1 0,1 0,0 1,-1-1,0 1,1 0,-1 0,0 0,0 1,0-1,0 1,0 0,-1 0,1 1,0-1,0 1,-1 0,0 0,-13 1,1 0,-1 2,1 0,0 1,0 0,1 2,-1 0,1 1,0 0,1 1,0 1,0 1,1 0,-5 4,15-11,0 0,-1-1,1 1,1 1,-1-1,0 1,1-1,0 1,-1 0,2 0,-1 0,0 1,1-1,0 1,0-1,0 1,1 0,-1 0,1 0,0 0,1 0,-1 0,1 0,0 0,0 0,0 0,1 0,0 0,0 0,0 0,1-1,-1 1,1 0,0-1,1 1,-1-1,1 1,2 2,10 5,0-1,1-1,0 0,1-1,0-1,0 0,1-2,0 0,0 0,9 0,36 13,-51-17,0 1,0 0,0 1,0 1,-1 0,1 0,-1 1,-1 0,1 1,-1 0,0 1,-1 0,0 1,0 0,-1 0,0 1,0 0,-1 0,-1 1,1-1,-2 2,0-1,3 8,-8-8,0 1,0 0,-1-1,0 1,-1-1,0 1,-1-1,0 0,-1 0,-3 7,-7 22,14-38,-1-1,0 1,1-1,0 1,-1 0,1-1,0 1,0 0,0-1,0 1,0 0,0-1,0 1,1 0,-1-1,1 1,-1 0,1-1,0 1,-1-1,1 1,0-1,0 0,0 1,0-1,0 0,0 1,1-1,-1 0,0 0,1 0,-1 0,0 0,1-1,-1 1,1 0,0-1,-1 1,1-1,-1 1,1-1,0 0,0 0,18 4</inkml:trace>
  <inkml:trace contextRef="#ctx0" brushRef="#br0" timeOffset="9251.708">1 1383,'1'-1,"0"0,0 0,1 0,-1 0,0 0,1 0,-1 0,1 1,-1-1,1 1,0-1,-1 1,1-1,-1 1,1 0,0 0,-1 0,1 0,0 0,-1 0,1 0,0 0,-1 1,1-1,-1 1,1-1,0 1,-1 0,1-1,-1 1,0 0,1 0,-1 0,0 0,1 1,123 45,-95-42,1-1,-1-1,0-2,1-1,-1-1,0-2,1-1,8-3,99-9,-136 16,35-2,-1 1,0 2,0 1,0 2,4 3,21 2,0-2,0-3,0-2,44-5,7 1,255 1,-124-27,399 29,-317-31,-118 31,-80 2,0-6,19-8,233-4,-159 12,154-25,-3 18,41-5,-141 12,20-24,57 15,-257 3,0 3,67 6,66-2,69-27,10 1,449 29,-555-29,-113 26,-60 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2 574,'-1'-24,"1"-1,0 1,2 0,1-1,1 1,1 1,1-1,1 1,1 0,1 0,0 1,7-8,-3 10,1 0,1 1,1 1,0 0,1 1,1 1,1 1,11-7,-9 7,-8 4,1 1,1 0,-1 1,1 1,1 0,0 1,0 1,10-2,-24 7,0 1,0-1,0 1,0 0,0-1,0 1,0 0,0 1,0-1,0 0,0 1,0-1,0 1,0-1,0 1,0 0,0 0,0 0,-1 0,1 0,0 0,-1 0,1 1,-1-1,1 1,-1-1,0 1,0-1,0 1,0 0,0 0,0-1,0 1,0 0,0 0,-1 0,1 0,-1 0,0 0,0 0,1 1,-10 87,7-80,0 0,0 0,1 0,0 0,1 0,0 0,1 0,0 0,0 0,1 0,1 0,-1 0,1-1,2 2,-4-9,0 0,0 0,1-1,-1 1,1-1,-1 1,1-1,-1 0,1 1,0-1,0 0,0 0,-1 0,1-1,0 1,0 0,0-1,0 1,1-1,-1 1,0-1,0 0,0 0,0 0,0 0,0-1,0 1,0 0,0-1,0 0,0 1,0-1,0 0,0 0,1-1,66-40,104-103,-158 135,-5 2,1 1,0-1,0 1,0 1,1 0,0 1,1 0,-1 1,1 1,0 0,0 0,0 1,0 1,1 0,-12 1,0 0,1 0,-1 0,0 0,0 1,0-1,0 1,0-1,0 1,1 0,-1 0,-1 0,1 0,0 0,0 0,0 1,-1-1,1 0,0 1,-1 0,1-1,-1 1,0 0,0 0,1-1,-1 1,0 0,-1 0,1 0,0 1,-1-1,1 0,-1 0,1 0,-1 0,0 1,0-1,0 0,0 0,-1 1,-23 94,19-83,4-13,-2 6,-1 0,1 1,1-1,-1 1,1 0,1 0,-1-1,1 1,1 0,-1 0,1 0,1 0,0 0,0 0,0 0,1 0,0 0,1-1,0 1,9 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4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1 791,'0'-2,"0"1,0 0,0 0,0 0,0-1,0 1,0 0,0 0,1 0,-1 0,0-1,1 1,-1 0,1 0,0 0,-1 0,1 0,0 0,-1 0,1 0,0 1,0-1,0 0,0 0,0 1,0-1,0 0,0 1,0-1,0 1,0-1,0 1,0 0,0 0,1-1,-1 1,0 0,0 0,0 0,1 0,-1 0,0 0,0 0,0 1,0-1,1 1,10-5,164-42,-174 45,-1 0,1 0,-1 1,1-1,-1 0,1 1,-1-1,1 1,0 0,-1-1,1 1,-1 0,1 0,0 0,-1 0,1 0,0 1,-1-1,1 0,-1 1,1-1,0 1,-1-1,1 1,-1 0,0 0,1 0,-1 0,0 0,1 0,-1 0,0 0,0 0,0 1,0-1,0 0,0 1,0-1,-1 1,1-1,0 1,-1-1,1 1,-1 1,37 165,-6-36,13 12,-44-143,0 0,1 0,-1-1,1 1,-1 0,0-1,1 1,0 0,-1-1,1 1,-1-1,1 1,0-1,-1 1,1-1,0 1,-1-1,1 0,0 1,0-1,-1 0,1 0,0 1,0-1,0 0,-1 0,1 0,0 0,0 0,0 0,-1 0,1-1,0 1,0 0,0 0,-1 0,1-1,0 1,0-1,-1 1,1 0,0-1,-1 1,1-1,-1 1,1-1,0 0,-1 1,1-1,-1 0,30-38,-26 32,62-98,-4-3,21-55,-39 73,-44 82,-1 6</inkml:trace>
  <inkml:trace contextRef="#ctx0" brushRef="#br0" timeOffset="320.707">1157 508,'-4'9,"-8"9,-5 6,-5 3,-3-3,2-1,0-3,5-2,-1-3,4 1,0-3,6-3,6-4</inkml:trace>
  <inkml:trace contextRef="#ctx0" brushRef="#br0" timeOffset="1121.821">113 367,'611'0,"-632"-17,-163-45,172 58</inkml:trace>
  <inkml:trace contextRef="#ctx0" brushRef="#br0" timeOffset="1966.712">198 0,'143'25,"252"-22,-322 8,-55-5</inkml:trace>
  <inkml:trace contextRef="#ctx0" brushRef="#br0" timeOffset="3918.544">678 254,'-10'-1,"0"0,0-1,1-1,-1 1,0-2,1 1,0-1,0-1,0 1,0-1,1-1,0 0,0 0,0-1,1 0,0 0,0 0,1-1,-2-2,1 2,-10-6,23 22,110 104,-99-98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30,'173'-11,"-90"1,0 4,0 3,19 5,-8-1,-95-1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9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19,'19'5,"21"1,8 0,1-1,-3-2,-5-6,-4-2,-4 0,-2 0,-3 1,0 2,0 1,-1-5,0 0,-4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0 547,'2'-16,"0"-1,1 1,1 0,1 0,0 0,1 0,7-13,6-16,-15 32,2-10,2 1,0-1,1 1,1 1,1 0,1 0,1 1,1 1,1 0,0 1,1 0,1 1,8-5,-23 20,0 1,-1-1,1 0,0 1,0 0,0-1,0 1,1 0,-1 0,0 0,0 0,1 0,-1 1,1-1,-1 1,0 0,1-1,-1 1,1 0,-1 0,1 1,-1-1,1 0,-1 1,0 0,1-1,-1 1,0 0,1 0,-1 0,0 1,0-1,0 0,0 1,0-1,0 1,-1 0,1 0,0 0,-1 0,2 2,5 20,-2 0,0 1,-1 0,-2 0,0 1,-1 19,1 13,-3-57,0 0,-1 0,1 0,-1 0,1 0,0 0,0 0,0 0,0 0,0 0,0 0,0-1,0 1,0 0,0 0,0 0,0 0,1 0,-1 0,0 0,1 0,-1 0,1-1,-1 1,1 0,-1 0,1 0,-1-1,1 1,0 0,0-1,-1 1,1-1,0 1,0-1,0 1,-1-1,1 1,0-1,0 0,0 1,0-1,0 0,0 0,0 0,0 0,0 0,0 0,0 0,0 0,-1 0,1 0,0-1,0 1,0 0,0 0,0-1,0 1,0-1,-1 1,1-1,0 1,0-1,-1 0,1 1,0-1,-1 0,1 0,127-121,-47 49,-54 46,2 1,1 1,0 2,30-17,-59 39,0 0,0 0,0 1,0-1,0 0,0 0,0 1,1-1,-1 1,0-1,0 1,0-1,1 1,-1 0,0-1,1 1,-1 0,0 0,1 0,-1 0,0 0,0 0,1 1,-1-1,0 0,0 1,1-1,-1 1,0-1,0 1,0 0,1-1,-1 1,0 0,0 0,0 0,-1-1,1 1,0 0,0 1,0-1,-1 0,1 0,0 0,-1 0,1 0,-1 1,1-1,-1 0,0 0,0 1,1-1,-1 0,0 1,0-1,0 0,0 1,-1-1,-44 197,34-164,8-23,-1-1,0 0,1 1,1 0,0 0,0 0,1 0,0 0,1 0,0 0,1 4,16 3,-6-17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22,'8'10,"-1"1,0 0,0 0,-1 0,-1 1,0 0,0 0,1 9,0-3,0-3,-2 0,0 0,0 0,-2 1,0 0,-1-1,0 1,-1 0,-1 0,0-1,-2 1,-2 10,-26 102,31-129,0 1,-1 0,1 0,0-1,0 1,-1 0,1 0,0-1,-1 1,1 0,0 0,-1 0,1-1,0 1,-1 0,1 0,0 0,-1 0,1 0,0 0,-1 0,1 0,0 0,-1 0,1 0,-1 0,1 0,0 0,-1 0,1 0,0 0,-1 0,1 1,0-1,-1 0,1 0,0 0,-1 1,1-1,0 0,0 0,-1 1,1-1,0 0,0 1,-1-1,1 0,-2-39,6 12,0 0,2 0,0 1,2 0,1 0,1 1,2 0,0 1,1 0,2 1,0 1,1 0,14-13,-25 28,0-1,1 2,0-1,0 1,1-1,-1 2,1-1,1 1,-1 0,1 1,0-1,0 1,0 1,0 0,1 0,-1 1,1 0,0 0,-1 1,1 0,0 0,0 1,0 1,5 0,-8 3,-1 0,0 0,0 1,0 0,0-1,-1 2,0-1,0 1,0-1,-1 1,0 0,0 0,0 0,-1 1,0-1,0 1,-1-1,0 1,0 0,0 4,1-1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13 227,'-1'0,"0"-1,0 0,0 1,0-1,1 0,-1 0,0 0,0 1,1-1,-1 0,1 0,-1 0,1 0,-1 0,1 0,0 0,-1-1,1 1,0 0,0 0,0 0,0 0,0 0,0 0,0 0,0 0,1 0,-1-1,0 1,0 0,1 0,-1 0,1 0,-1 0,1 0,0 0,-1 1,1-1,0 0,-1 0,1 0,0 1,0-1,0 0,0 1,0-1,0 1,0-1,0 1,0-1,0 1,64-22,-56 20,9-2,1 1,0 1,-1 0,1 1,0 1,0 1,0 1,0 1,16 4,189 6,-225-14,1 1,-1-1,1 1,-1-1,0 1,1-1,-1 0,1 1,-1-1,1 0,-1 1,1-1,0 0,-1 0,1 1,0-1,0 0,0 0,-1 0,1 1,0-1,0 0,0 0,0 0,0 0,0 1,1-1,-1 0,0 0,0 0,1 1,-1-1,0 0,1 0,-1 1,0-1,1 0,-1 1,1-1,0 0,-1 1,1-1,-1 1,1-1,0 1,-1-1,1 1,0 0,0-1,-1 1,1 0,0-1,0 1,0 0,-1 0,1 0,0 0,0 0,0 0,-1 0,1 0,1 0,-157-119,140 102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5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29,'0'0,"-1"-1,1 1,0-1,-1 1,1-1,0 1,0-1,-1 1,1-1,0 1,0-1,0 1,-1-1,1 1,0-1,0 0,0 1,0-1,0 1,0-1,0 1,0-1,1 0,-1 1,0-1,0 1,0-1,1 1,-1-1,0 1,0-1,1 1,-1-1,1 1,-1-1,0 1,1 0,-1-1,1 1,-1 0,1-1,-1 1,1 0,-1 0,1-1,-1 1,1 0,-1 0,1 0,-1 0,1-1,0 1,-1 0,1 0,-1 0,1 0,0 1,-1-1,1 0,39-6,-39 6,427-1,-344 1,-60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6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0,'-5'5,"-1"6,0 6,6 1,8-9,-3-4,-1 0,-3-4,5-4,1-4,-6-3,-3 6,-6 4,-2 6,6 3,-1-1,0-2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1,'4'0,"-2"5,-2 6,-6 1,-2 4,-5-1,1 2,-3 2,-4-1,2 0,-2-2,3 1,0-3,1 1,0-2,2 2,8-2,4-3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3:2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748 459,'0'-1,"1"1,-1-1,1 1,-1 0,0-1,1 1,-1 0,1-1,-1 1,1 0,-1 0,1 0,-1-1,1 1,-1 0,1 0,-1 0,1 0,0 0,-1 0,1 0,-1 0,1 0,-1 0,1 0,-1 0,1 0,-1 1,1-1,-1 0,1 0,-1 1,1-1,-1 0,1 1,-1-1,1 0,-1 1,0-1,1 0,-1 1,0-1,1 1,-1-1,0 1,1-1,-1 1,0-1,0 1,0-1,0 1,1-1,-1 1,0 0,0-1,0 1,0-1,0 1,0-1,-1 1,1-1,0 1,0-1,0 1,1 40,-11 3,-3 0,-1-1,-3 0,-1-1,-2-1,-1-1,-5 1,-28 60,-41 76,94-176,0 1,0-1,0 1,0 0,1-1,-1 1,0 0,1-1,-1 1,1 0,0 0,0-1,-1 1,1 0,0 0,1 0,-1-1,0 1,0 0,1 0,-1-1,1 1,0 0,-1-1,1 1,0 0,0-1,0 1,0-1,0 1,0-1,0 0,1 0,-1 1,1-1,-1 0,1 0,-1 0,1 0,-1-1,1 1,0 0,-1-1,1 1,0-1,0 1,-1-1,1 0,0 0,0 0,0 0,-1 0,23 2,-1-2,0 0,1-2,-1 0,0-2,14-4,74-8,57-13,-146 24,-4-2</inkml:trace>
  <inkml:trace contextRef="#ctx0" brushRef="#br0" timeOffset="10650.484">1765 486,'-32'128,"18"-88,-75 195,26-14,37-92,40-145,-1-28,-4 25</inkml:trace>
  <inkml:trace contextRef="#ctx0" brushRef="#br0" timeOffset="11154.7">2216 486,'-33'13,"14"9,1 0,1 2,2 0,0 1,1 0,2 1,1 1,1-1,1 2,1 0,1 0,2 0,1 1,1-1,2 1,0 0,4 21,-3-43,0-1,0 0,1 1,0-1,0 0,0 1,1-1,0 0,0 0,1 0,-1-1,1 1,1-1,-1 1,1-1,0 0,0 0,0-1,1 1,0-1,0 0,0 0,0 0,0-1,1 0,0 0,-1 0,1-1,0 0,0 0,5 0,-2 2,0-1,1 0,-1 0,1-1,0-1,0 0,0 0,0-1,0 0,0 0,-1-1,1-1,0 0,0 0,-1-1,1 0,-1 0,0-1,0 0,0-1,-1 0,1-1,-1 1,0-2,-1 1,0-1,0 0,0 0,-1-1,0 0,0 0,-1-1,0 1,-1-1,1-3,-3 6,0 0,0 0,-1 0,0 0,0 0,-1-1,0 1,0 0,0-1,-1 1,0 0,0-1,0 1,-1 0,0 0,0 0,-1 0,0 1,0-1,0 1,0 0,-1-1,0 1,0 1,-1-1,1 1,-1-1,0 1,0 1,0-1,0 1,-1 0,0 0,1 0,-1 1,0 0,-3-1,-10-1,0 0,0 2,0 0,0 0,-1 2,1 1,0 0,0 2,0 0,0 1,1 0,-1 2,1 0,-5 4,-3 0</inkml:trace>
  <inkml:trace contextRef="#ctx0" brushRef="#br0" timeOffset="18739.887">353 92,'6'3,"0"0,0 0,0 0,0 0,1-1,-1 0,1-1,-1 1,1-1,0-1,0 1,-1-1,1 0,7 1,180-13,-57-2,162 16,-105 24,38-8,43 11,-194-21,1-3,0-4,10-3,29 0,387 2,-390-21,-116 21,0 0,0 0,0 0,0 0,0 0,0 0,0 1,0-1,0 1,-1 0,1-1,0 1,0 0,0 0,-1 0,1 0,-1 0,1 0,-1 1,1-1,-1 0,1 1,-1-1,0 1,0 0,0-1,0 1,0 0,0 0,-1-1,1 1,0 0,-1 0,0 0,1 0,-1 0,0 0,0 0,0 1,-8 79,-81 235,48-198,5 2,-8 63,22-44,4 56,-7-53,25-140,1 0,-1 0,0 1,0-1,-1 0,1 0,0 0,-1 0,0 0,0 0,0 0,0 0,0 0,-1 0,1 0,-1 0,0-1,0 1,0-1,0 1,0-1,0 0,-1 0,1 0,-1 0,1 0,-1 0,0-1,0 0,0 1,0-1,0 0,0 0,-1 0,-223-3,-49-15,-39-5,-3-13,23 13,224 13,-1 3,0 3,-20 4,79-1,-184-27,124 26,-69-10,110 4,-1 2,0 1,0 2,0 1,0 1,-2 2,-110-3,143 1,1 0,-1 0,0 0,1 0,-1 0,1 0,-1-1,1 1,-1-1,1 1,-1-1,1 1,-1-1,1 0,-1 0,1 0,0 1,0-1,-1-1,1 1,0 0,0 0,0 0,0-1,0 1,0 0,1-1,-1 1,0-1,1 1,-1-1,1 1,-1-1,1 1,0-1,0 1,0-1,0 0,0 1,0-1,0 1,0-1,1 1,-1-1,0 0,1 1,-1 0,1-1,0 1,0-1,-1 1,2-2,86-198,-1-104,-57 135,-2-26,10 33,-25 123,19-69,8-30,-23 110,-7 23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5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1 340,'482'0,"-339"25,-45-5,-97-21,0-1,0 1,0 0,0-1,-1 1,1-1,0 1,-1-1,1 0,-1 1,1-1,-1 1,0-1,0 0,0 1,0-1,0 0,0 1,0-1,-1 0,1 1,0-1,-1 1,0-1,1 1,-1-1,0 1,1-1,-1 1,0 0,0-1,0 1,-1 0,1 0,0 0,0-1,-1 1,1 1,0-1,-1 0,1 0,-1 0,-1-3,-143-113,138 104,5 2</inkml:trace>
  <inkml:trace contextRef="#ctx0" brushRef="#br0" timeOffset="839.482">1 0,'7'5,"0"-1,0-1,0 1,1-1,-1-1,1 1,0-1,0 0,0-1,0 0,0-1,0 1,0-1,8-1,-1 1,554-1,-563 1,-4 0,1-1,-1 1,1-1,-1 1,1 0,-1 0,1 0,-1 1,1-1,-1 0,1 1,-1 0,0 0,1-1,-1 1,0 1,1-1,-1 0,0 1,0-1,0 1,0-1,0 1,-1 0,1 0,1 1,-3 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38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1 380,'288'-1,"-66"-27,-9 29,-228-1,-3 0</inkml:trace>
  <inkml:trace contextRef="#ctx0" brushRef="#br0" timeOffset="830.806">226 522,'-153'0,"154"0,-1 1,0-1,1 0,-1 0,0 0,0 0,0 0,1 1,-1-1,0 0,0 0,0 0,1 1,-1-1,0 0,0 0,0 1,0-1,0 0,1 0,-1 1,0-1,0 0,0 1,0-1,0 0,0 0,0 1,0-1,0 0,0 0,0 1,0-1,0 0,0 1,0-1,-1 0,1 0,0 1,0-1,0 0,0 0,0 1,-1-1,1 0,0 0,0 0,0 1,-1-1,31 9,-4-6,0-2,0-1,0-1,0-1,0-1,7-3,75-7,145-17,-99 5,-146 23,-8 1</inkml:trace>
  <inkml:trace contextRef="#ctx0" brushRef="#br0" timeOffset="2586.698">1947 42,'-5'-5,"-1"1,0-1,-1 1,1 1,-1 0,1-1,-1 2,0-1,0 1,0 0,0 1,-1 0,1 0,0 0,-1 1,1 0,0 0,-1 1,1 0,0 0,0 1,0 0,0 0,0 1,0 0,0 0,1 1,0-1,-1 1,2 1,-1-1,0 1,-26 30,2 1,2 1,1 1,-20 40,37-60,0 0,2 1,0-1,1 2,0-1,2 1,1 0,0 0,1 0,1 1,1-1,1 1,2 9,-1-23,0-1,0 1,1-1,-1 0,1 0,1 0,-1 0,1 0,0 0,1-1,-1 1,1-1,0 0,1 0,-1 0,1-1,0 0,0 0,0 0,0 0,1-1,0 0,-1 0,1 0,0-1,1 0,-1 0,0 0,0-1,7 0,12 3,1-2,-1-1,1-1,-1-1,1-2,-1 0,7-3,9-3,-1-1,-1-2,0-2,-1-1,0-2,-1-2,-2-2,0 0,0-3,-1-2,-19 14,-2-1,1 0,-1-1,-1 0,-1-1,0 0,-1-1,0-1,6-16,-12 25,-1-1,0 1,-1-1,1 0,-2 0,1 0,-1 0,-1 0,0 0,0 0,-1 0,0 0,0 0,-1 0,0 0,-1 0,0 0,0 1,-1-1,0 1,-2-3,-4 0,-1 0,1 1,-2 0,0 0,0 2,0-1,-1 2,0-1,-1 2,1 0,-1 0,-1 2,1 0,-1 0,1 1,-1 1,0 0,0 1,-12 1,-7 1,0 2,1 1,-1 1,0 2,1 1,1 2,-1 1,2 1,0 2,-29 18,14-7</inkml:trace>
  <inkml:trace contextRef="#ctx0" brushRef="#br0" timeOffset="3868.787">1073 380,'30'-6,"0"2,0 1,1 1,0 2,-1 1,7 2,30 3,-1-3,1-4,54-7,562-61,-499 52,-66 28,-36-9,-57-2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1,'0'0,"0"0,0 1,0-1,0 0,0 1,0-1,0 0,0 1,0-1,0 0,0 1,-1-1,1 0,0 1,0-1,0 0,0 1,-1-1,1 0,0 0,0 1,-1-1,1 0,0 0,0 0,-1 1,1-1,0 0,-1 0,1 0,0 0,-1 0,1 0,0 0,-1 0,1 1,0-1,-1 0,1 0,0 0,-1-1,1 1,0 0,-1 0,1 0,0 0,-1 0,1 0,0 0,0 0,-1-1,1 1,0 0,-1 0,1 0,0-1,0 1,-1 0,1 0,0-1,0 1,0 0,0-1,-1 1,5 31,-3-29,-12 168,4-119,2 0,3 1,2 0,2 0,2-1,3 1,2-1,2-1,2 0,2-1,22 47,-34-90,0 0,1 0,0-1,-1 1,2-1,-1 0,1 0,0 0,0-1,0 0,0 0,1 0,0 0,-1-1,1 0,1 0,-1-1,0 0,1 0,-1 0,1-1,-1 0,1 0,0 0,0-1,-1 0,1-1,0 1,-1-1,1-1,6-1,0-6,-1-1,0 0,0 0,-1-2,0 1,-1-1,0-1,-1 0,-1 0,0-1,0 0,-2 0,0 0,0-1,-1 0,0-8,26-53,42-76,-73 151,0 0,0 0,1 0,-1 0,0 1,1-1,-1 0,1 0,-1 1,1-1,-1 0,1 1,-1-1,1 0,0 1,-1-1,1 1,0-1,0 1,-1 0,1-1,0 1,0 0,0-1,-1 1,1 0,0 0,0 0,0 0,0 0,0 0,0 0,-1 0,1 0,0 0,0 0,0 0,0 1,-1-1,1 0,0 1,0-1,0 1,-1-1,1 1,0-1,-1 1,1-1,0 1,-1 0,1-1,-1 1,1 0,-1-1,1 1,-1 0,19 48,-10-7,36 98,-42-135,-1 0,1 0,1-1,-1 0,1 1,-1-1,1 0,0-1,1 1,-1-1,0 0,1 0,0 0,0-1,0 1,0-1,0-1,0 1,1-1,-1 1,0-2,1 1,-1 0,1-1,-1 0,8-4,-1 1,0-2,-1 0,1 0,-1-1,0 0,0-1,-1-1,0 1,0-1,-1-1,0 0,-1 0,1-1,-2 0,0-1,0 1,0-1,-2-1,4-7,-9 18,31-56,-2-1,-3-1,-3-2,-3 0,1-14,-16 62,0-1,-1 0,-1 1,-1-1,0 0,-1-1,0 1,-1 0,0 0,-1 0,-1 0,-1 0,0 0,-1-2,3 15,0-1,0 1,0-1,0 1,0 0,0 0,-1-1,1 1,0 0,-1 0,1 0,-1 1,1-1,-1 0,1 0,-1 1,0-1,1 1,-1 0,0-1,0 1,1 0,-1 0,0 0,1 0,-1 0,0 1,0-1,1 0,-1 1,0-1,1 1,-1 0,1-1,-1 1,1 0,-1 0,1 0,-1 0,1 0,0 0,0 1,-1-1,1 0,0 1,0-1,0 1,1-1,-1 1,0-1,0 1,1-1,-1 1,1 0,0-1,-1 1,1 0,0 1,-11 17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114 383,'4'-2,"27"-13,0-2,-1-1,-1-1,-1-1,-1-2,0-1,-2-1,-1-1,6-9,-27 31,0-1,-1 1,1 0,-1-1,1 1,-1-1,-1 1,1-1,0 0,-1 0,0 0,0 0,0 0,0 0,0 0,-1 0,0-1,0 1,0 0,-1 0,1 0,-1 0,0 0,0 0,0 0,-1 0,1 0,-1 0,0 0,0 1,0-1,-1 1,1 0,-1-1,0 1,0 0,0 1,0-1,-1 0,1 1,-1 0,1 0,-1 0,-2-1,-2 1,1 1,-1 0,0 0,0 1,1 0,-1 0,0 0,0 1,1 1,-1-1,1 1,-1 1,1-1,0 1,0 0,0 1,0 0,0 0,1 0,-5 5,-7 5,0 1,2 0,0 2,0-1,2 2,-7 11,9-11,0 0,2 1,0 0,1 1,2 0,0 0,0 0,2 1,1 0,-1 12,4-23,0 1,1-1,0 0,1 1,0-1,0 1,1-1,1 0,-1 0,2 0,-1 0,2-1,-1 0,1 1,0-1,1-1,0 1,1-1,0 0,0-1,0 1,5 1,4 3,0-2,1 0,1-1,0 0,0-2,0 0,1-1,0-1,1 0,-1-2,0 0,1-1,0-1,0-1,-1-1,1-1,-1 0,11-4,80-39,-93 31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8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564 786,'-6'-4,"0"-1,0 1,-1 1,0-1,1 1,-1 0,0 1,0-1,-1 1,1 1,0-1,-1 1,1 1,-1-1,1 1,-1 1,1-1,-1 1,1 1,0-1,-1 1,1 1,-2 0,-15 4,0 2,1 0,1 2,0 0,0 1,1 2,0 0,2 1,-1 1,2 1,0 0,1 1,1 1,1 1,1 1,0-1,2 2,0 0,-7 20,17-38,-1 0,1 0,0 0,0 1,1-1,-1 1,1-1,0 1,0 0,0-1,1 1,0 0,0 0,0-1,0 1,1 0,0-1,0 1,0 0,0-1,1 1,0-1,0 0,0 1,0-1,1 0,-1 0,1 0,0-1,0 1,1-1,-1 0,1 0,0 0,0 0,-1 0,2-1,-1 0,0 0,0 0,1 0,1 0,10-1,0-1,0-1,0 0,0-1,-1 0,1-2,0 0,-1 0,0-2,0 0,-1 0,1-1,-1-1,-1-1,0 0,5-4,30-16,-1-2,-1-2,-2-2,-2-2,-1-2,24-31,-13-20,-52 90,0 0,-1 0,1 1,0-1,-1 0,1 0,0 0,0 0,-1 0,1 0,0 0,-1 0,1 0,0 0,-1 0,1 0,0 0,-1 0,1 0,0 0,-1 0,1-1,0 1,-1 0,1 0,0 0,0 0,-1-1,1 1,0 0,0 0,-1-1,1 1,0 0,0 0,0-1,0 1,-1 0,1-1,0 1,0 0,0-1,0 1,0 0,0 0,0-1,0 1,0 0,0-1,0 1,0-1,-22 27,22-26,-11 14,1 1,0-1,1 2,1-1,0 1,1 1,1-1,1 1,0 0,1 1,1-1,0 1,1 3,3-16,0 1,0-1,0 0,0 1,1-1,0 0,0 0,0 0,1 0,-1 0,1-1,1 1,-1-1,0 0,1 0,0 0,0 0,0 0,1-1,-1 0,1 0,0 0,-1-1,1 1,0-1,1 0,-1-1,0 1,0-1,1 0,-1-1,1 1,-1-1,1 0,-1 0,1-1,-1 1,25-5,0-1,-1-2,0-1,-1-1,0-1,0-1,-1-2,-1-1,0-1,-2-1,1-1,14-15,3-1,0-3,-3 0,-1-3,-2-1,-1-2,-3-1,-1-2,-3-1,-1-1,-3-1,-2-1,-2-1,0-10,-12 37,-1-1,-2 0,0-1,-2 1,0-1,-2 1,-1-1,-1 0,-1 1,-3-9,5 29,-1 1,0 0,0 0,0-1,0 1,0 0,-1 0,0 0,0 0,0 0,0 1,-1-1,1 1,-1-1,0 1,0 0,0 0,-1 0,1 1,-1-1,1 1,-1 0,0 0,0 0,0 0,0 0,0 1,0 0,-1 0,1 0,0 1,-1-1,1 1,0 0,-1 0,1 1,0-1,-1 1,1 0,0 0,0 0,-2 1,-12 10,0 1,0 0,1 1,1 1,1 0,0 2,1-1,0 2,2 0,0 0,-9 20,2-3,1 1,2 1,1 0,3 1,0 0,3 1,1 1,2-1,1 1,3 0,1 0,2 0,4 26,-4-55,0 1,1-1,1 1,0-1,0 0,1 0,1 0,-1-1,2 1,0-1,0 0,0-1,1 0,1 0,0 0,0-1,1 0,-1-1,2 1,-1-2,1 1,0-1,135 56,-105-67,-28-5</inkml:trace>
  <inkml:trace contextRef="#ctx0" brushRef="#br0" timeOffset="4099.428">2117 560,'-5'-3,"0"0,-1 0,0 1,1 0,-1 0,0 0,0 1,0-1,0 1,0 1,0-1,0 1,0 0,0 1,-6 0,-6 2,0 1,0 0,0 1,1 1,-1 1,1 0,1 2,0-1,0 2,-13 10,28-19,-1 0,0 0,1 1,-1-1,0 0,1 1,0-1,-1 1,1-1,0 1,0 0,0 0,0-1,0 1,0 0,1 0,-1 0,0 0,1 0,0 0,-1 0,1 0,0 0,0 0,0 0,0 0,1 0,-1 0,0 0,1 0,0 0,-1 0,1 0,0 0,0 0,0 0,0-1,0 1,0 0,1-1,-1 1,1-1,-1 0,1 1,0-1,213 148,-213-146,0-1,1 0,-1 1,0-1,0 1,-1 0,1-1,0 1,-1 0,0 0,0 0,0 0,0 0,0 0,-1 1,1-1,-1 0,0 0,0 1,0-1,0 0,0 0,-1 0,0 1,1-1,-1 0,0 0,-1 0,1 0,0 0,-1-1,0 1,0 0,0-1,0 1,0-1,0 1,0-1,-1 0,1 0,-1 0,0-1,0 1,1 0,-1-1,0 0,0 0,0 0,-1 0,1 0,0 0,0-1,0 0,-1 0,1 1,-1-2,-218 4,154-14,62 5</inkml:trace>
  <inkml:trace contextRef="#ctx0" brushRef="#br0" timeOffset="4450.527">2681 646,'-23'17,"1"1,0 1,1 1,2 1,0 1,1 1,1 0,1 1,-7 15,20-35,1-1,-1 1,1 0,0 0,0 0,0 0,0 0,1 0,0 1,0-1,0 1,0-1,1 0,-1 1,1-1,0 1,1-1,-1 1,1-1,0 1,0-1,0 0,1 1,-1-1,1 0,0 0,0 0,1 0,-1-1,1 1,0-1,0 1,0-1,0 0,0 0,1 0,2 1,8 0,-1 0,1-1,0-1,0-1,0 0,0 0,0-1,1-1,-1-1,0 0,0 0,-1-1,1-1,-1-1,1 0,-2 0,1-1,0-1,-1 0,0-1,-1 0,0-1,0 0,-1-1,0 0,-1-1,0 0,2-3,-7 9,0 0,0 0,-1-1,0 1,0-1,-1 1,1-1,-1 0,0 0,-1 0,1 0,-1 0,-1 0,1-1,-1 1,0 0,0 0,-1 0,1-1,-2 1,1 0,-1 0,0 0,0 0,0 1,-1-1,0 0,0 1,0 0,-1 0,0 0,0 0,0 0,0 1,-1 0,-1-1,-3-2,-1 1,0 1,-1 0,1 0,-1 1,0 0,0 1,0 0,-1 1,-3-1,-16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0 548,'52'-23,"-1"-2,-2-2,-1-2,23-19,-37 20,-1-1,-1-1,-2-2,8-13,36-37,-69 77,13-15,2 0,0 1,1 1,0 1,2 1,16-9,-36 24,0-1,1 1,-1 0,0 0,0 0,1 0,-1 1,1-1,-1 1,0 0,1 0,-1 0,1 0,-1 1,0-1,1 1,-1 0,0 0,1 0,-1 1,0-1,0 1,0-1,0 1,0 0,-1 0,1 1,-1-1,1 0,-1 1,0-1,0 1,0 0,0 0,0 0,-1 0,2 2,41 124,-40-117,-1 1,-1-1,0 1,0 0,-2 0,1-1,-2 1,0 0,0 0,-1-1,-1 1,0-1,-1 1,0-1,0 0,-2-1,1 1,-2-1,1 0,-1 0,-1-1,0 0,-1-1,-1 2,-5 3,-1-1,0 0,0-2,-1 1,-1-2,0-1,0 0,-1-1,0-1,-1-1,1 0,-1-2,0 0,0-1,-1-1,1-1,0-1,-14-2,28 2,1-1,0 0,0-1,-1 1,1-1,0 0,0 0,1 0,-1-1,0 1,1-1,-1-1,1 1,0 0,0-1,1 0,-1 0,1 0,-1-1,1 1,1-1,-1 1,1-1,-1 0,2 0,-1 0,0 0,1 0,0-1,0-3,-2-16</inkml:trace>
  <inkml:trace contextRef="#ctx0" brushRef="#br0" timeOffset="1016.702">1524 96,'-54'18,"1"3,1 1,1 3,1 2,1 2,-22 19,61-40,1 1,-1 0,2 1,-1-1,1 2,1-1,0 1,0 0,1 1,1-1,0 1,0 1,3-9,1 1,-1-1,1 1,0-1,0 1,1 0,-1 0,1-1,0 1,0 0,1-1,0 1,-1 0,2-1,-1 1,0-1,1 1,0-1,0 0,0 1,0-1,1 0,0 0,0-1,0 1,0-1,0 1,1-1,0 0,-1 0,1-1,0 1,2 0,0 0,0-1,0 1,1-1,-1-1,1 1,-1-1,1 0,0-1,-1 1,1-1,-1-1,1 1,0-1,-1 0,1-1,-1 0,1 0,-1 0,0 0,0-1,0 0,0-1,-1 1,4-4,11-7,0-2,-1 0,-1-1,-1-1,15-19,144-199,-176 235,1 0,-1 0,0 0,0 0,1 0,-1 0,1 0,-1 0,1 0,-1 0,1 1,-1-1,1 0,0 0,0 1,-1-1,1 0,0 1,0-1,0 0,0 1,0 0,-1-1,1 1,0-1,0 1,0 0,0 0,0-1,0 1,0 0,1 0,-1 0,0 0,0 0,0 1,0-1,0 0,0 0,0 1,0-1,0 0,-1 1,1-1,0 1,0-1,0 1,0 0,0-1,-1 1,1 0,0 0,-1-1,1 1,0 0,-1 0,1 0,-1 0,1 0,5 135,-4-19,-2-113,1 1,0 0,0 0,0-1,0 1,1 0,0-1,0 0,0 1,1-1,-1 0,1 0,0 0,0-1,0 1,1-1,-1 1,1-1,0 0,0-1,0 1,0-1,0 1,1-1,-1 0,1-1,-1 1,1-1,0 0,-1 0,1-1,0 1,0-1,0 0,-1 0,1-1,0 1,0-1,-1 0,1 0,0-1,-1 1,3-2,9-8,0 0,-1-1,0-1,0 0,-1-1,-1-1,-1 0,0 0,-1-1,0-1,-2 0,0-1,0 1,-2-2,0 1,-2-1,2-9,5-4,0 11,-6 31,-5 41,-1-45,-1 5,0 0,1 0,0 0,0-1,1 1,0 0,1 0,1-1,-1 1,2-1,-1 0,1 0,1 0,0 0,0-1,1 0,1 0,-1 0,1-1,5 4,-10-10,1 0,1 0,-1-1,0 0,0 1,0-1,1 0,-1-1,1 1,-1-1,0 1,1-1,-1 0,1 0,-1-1,1 1,-1-1,0 1,1-1,-1 0,0-1,0 1,1 0,-1-1,0 0,0 0,-1 0,1 0,1-1,75-73,-78 75,74-110,-75 110,0 1,0 0,0-1,0 1,0 0,0-1,0 1,0 0,0-1,0 1,0 0,0-1,0 1,0 0,0-1,1 1,-1 0,0-1,0 1,0 0,1 0,-1-1,0 1,0 0,1 0,-1-1,0 1,0 0,1 0,-1 0,0 0,1-1,-1 1,0 0,1 0,-1 0,0 0,1 0,-1 0,0 0,1 0,-1 0,0 0,1 0,-1 0,0 0,1 0,-1 0,0 0,1 1,-1-1,0 0,1 0,-1 0,0 0,0 1,1-1,-1 0,0 0,0 1,1-1,-1 0,0 0,0 1,0-1,1 0,-1 1,0-1,0 0,0 1,5 30,-3-18,-2-3,1-1,0 0,0 0,1 0,0 0,0 0,1 0,0-1,1 1,0-1,0 0,1 0,0 0,0-1,1 0,0 0,0 0,1-1,0 0,0 0,0 0,1-1,0 0,0-1,0 0,0 0,1-1,0 0,4 1,-5-3,-1-2,0 1,1-1,-1 0,0-1,1 1,-1-1,0-1,0 0,0 0,-1 0,1 0,-1-1,0-1,0 1,0-1,0 0,-1 0,0 0,0-1,0 0,-1 0,0 0,0 0,2-4,9-20,-1-1,-1 0,-1-1,6-33,-17 64,15-101,-20 90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368 203,'0'0,"0"-1,1 1,-1 0,1-1,-1 1,1 0,-1-1,1 1,-1 0,1 0,-1 0,1-1,-1 1,1 0,-1 0,1 0,-1 0,1 0,0 0,-1 0,1 0,-1 0,1 0,-1 1,1-1,-1 0,1 0,-1 0,1 1,-1-1,1 0,-1 0,1 1,-1-1,1 1,-1-1,0 0,1 1,-1-1,1 1,-1-1,0 1,0-1,1 1,-1-1,0 1,0-1,0 1,0-1,1 1,-1-1,0 1,0-1,0 1,0 0,0-1,0 1,0-1,-1 1,1 0,6 39,-6-39,0 460,0-407,12 144,-9-185,0-2,0 0,-1 0,0 1,-1-1,0 0,-1 1,0-1,-1 0,0 6,-11-8,8-31,8 4,0 0</inkml:trace>
  <inkml:trace contextRef="#ctx0" brushRef="#br0" timeOffset="232.292">1 711,'43'-5,"38"-11,20-3,2-2,-6 1,-16 0,-11 3,-13 0,-7 2,-7 0,-6 2,-9-2,-4 2,-7-2,-2 2,-2-2,-4 2</inkml:trace>
  <inkml:trace contextRef="#ctx0" brushRef="#br0" timeOffset="666.036">1016 90,'0'852,"-1"-851,0 1,1 0,-1 0,1 0,-1 0,1 0,0 0,0 0,-1 1,1-1,1 0,-1 0,0 0,0 0,1 0,-1 0,1 0,0 0,0 0,0-1,0 1,0 0,0 0,0-1,0 1,1 0,-1-1,0 1,1-1,0 0,-1 0,1 1,0-1,-1 0,1 0,0 0,0-1,0 1,0 0,0-1,0 1,0-1,0 0,0 0,0 0,0 0,0 0,0 0,0 0,1-1,0 0,114-84,-75 49,-10 9,117-78,-147 104,-1-1,1 1,0 0,0-1,0 1,0 0,0 0,1 1,-1-1,0 0,0 1,0-1,1 1,-1 0,0 0,1 0,-1 0,0 0,1 0,-1 1,0-1,0 1,0-1,1 1,-1 0,0 0,0 0,0 0,0 0,0 1,0-1,-1 0,1 1,0 0,-1-1,1 1,-1 0,1 0,-1 0,0 0,0 0,0 0,0 0,0 0,-1 0,1 0,0 1,-1-1,0 0,1 1,0 16,0 0,-1 0,-1 0,-1 0,-1 0,-1 0,-1 3,-10 84,15-105,-1 1,1-1,0 1,0 0,0-1,0 1,0-1,0 1,0-1,0 1,1-1,-1 1,0-1,1 1,0-1,-1 1,1-1,0 0,0 1,-1-1,1 0,0 0,0 0,1 0,-1 1,0-2,0 1,0 0,1 0,-1 0,0 0,1-1,-1 1,1-1,-1 1,1-1,-1 1,1-1,-1 0,1 0,-1 0,1 0,-1 0,1 0,-1 0,1 0,-1-1,1 1,-1-1,1 1,-1-1,1 1,19-10</inkml:trace>
  <inkml:trace contextRef="#ctx0" brushRef="#br0" timeOffset="1354.323">2004 739,'-26'9,"0"2,1 0,1 2,0 1,0 1,2 0,0 2,0 1,2 1,-2 3,21-21,0 0,-1 0,1 0,0 0,0 0,0 0,0 1,1-1,-1 0,0 1,0-1,1 1,-1-1,1 0,-1 1,1 0,0-1,0 1,-1-1,1 1,0-1,0 1,0-1,1 1,-1-1,0 1,1 0,-1-1,1 0,-1 1,1-1,0 1,-1-1,1 0,0 1,0-1,0 0,0 0,0 0,0 0,1 0,-1 0,0 0,0 0,1 0,-1 0,1-1,-1 1,0-1,1 1,-1-1,1 1,-1-1,1 0,0 0,0 0,12 1,0-2,0 0,0-1,0 0,0-1,0-1,-1 0,1 0,-1-2,0 0,-1 0,1-1,-1 0,-1-1,0-1,0 0,0 0,6-8,51-55,-67 71,0 1,0 0,1-1,-1 1,0 0,1 0,-1 0,0 0,1 0,-1 1,0-1,1 0,-1 1,0-1,0 1,0-1,1 1,-1-1,0 1,0 0,0 0,0-1,0 1,0 0,0 0,0 0,0 0,0 0,-1 0,1 0,0 1,-1-1,1 0,-1 0,1 1,-1-1,0 0,1 0,-1 1,0-1,0 0,0 1,0-1,0 0,0 1,0-1,-1 0,1 1,0-1,-1 0,1 0,-1 0,1 1,-2 0,3 7,-1-3,0 1,0-1,1 0,-1 0,1 1,1-1,-1 0,1 0,0 0,0 0,1 0,0-1,0 1,0-1,1 0,0 0,0 0,0 0,0-1,1 1,0-1,0 0,0-1,0 1,0-1,1 0,0 0,-1-1,1 0,0 0,2 0,11-3,0 0,0-2,0 0,0-2,-1 0,1 0,-1-2,-1 0,1-2,-1 0,-1 0,0-2,0 0,-1 0,0-2,-1 0,-1 0,0-1,8-12,8-9,-2-1,-1 0,-2-3,-1 0,-2-1,-2 0,-2-2,-2 0,-1-1,-2-1,-3 0,-1 0,-2-1,-1-10,-4 34,1 12,-1-1,0 1,-1-1,0 1,0-1,-1 1,0-1,0 1,-1-1,-1 1,0 0,0 0,-1 0,0 0,-3-6,4 13,1 0,0 1,0-1,-1 0,1 1,-1-1,0 1,1 0,-1 0,0 0,0 0,0 0,0 1,1-1,-1 1,0 0,0 0,0 0,0 0,0 0,0 1,0-1,0 1,0 0,1 0,-1 0,0 0,1 1,-1-1,1 1,-1-1,0 1,-67 67,61-53,2 0,0 1,0 0,2 0,0 1,1-1,1 1,0 0,1 0,1 0,1 0,1 1,0-1,4 14,5 21,2 0,2 0,2-2,10 17,4 3,-19-50,-2-1,0 1,-1 0,-2 1,0 0,-1 0,-1 1,-1-1,-1 12,-1-33,-1 0,0 0,1 0,-1 0,0 1,0-1,0 0,0 0,0 0,0 0,0 0,0 1,0-1,-1 0,1 0,0 0,-1 0,1 0,-1 0,1 0,-1 0,0 0,1 0,-1 0,0 0,0 0,1-1,-1 1,0 0,0-1,0 1,0 0,0-1,0 1,0-1,0 1,0-1,0 0,0 0,-1 1,1-1,0 0,0 0,0 0,0 0,0 0,0 0,-1 0,1-1,0 1,0 0,0-1,0 1,0 0,0-1,0 1,0-1,0 0,0 1,0-1,0 0,0 0,1 0,-1 1,0-1,1 0,-1 0,0 0,0-1,-47-88,39 70</inkml:trace>
  <inkml:trace contextRef="#ctx0" brushRef="#br0" timeOffset="1600.019">2343 428,'43'-9,"39"-9,14 0,1 2,-7 4,-9 0,-13 1,-9 3,-9 2,-4 3,-5 2,-5 1,-8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0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31,'19'0,"16"0,7 0,1 0,-2-5,-3-1,-3-1,-3 2,-2 2,-2 1,0 0,0 2,0 0,-1 0,1 0,-5 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9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253 251,'0'-1,"1"-1,-1 1,0 0,0-1,0 1,0-1,0 1,0 0,0-1,0 1,-1-1,1 1,-1 0,1-1,-1 1,1 0,-1-1,0 1,1 0,-1 0,0 0,0 0,0-1,0 1,0 0,0 1,0-1,0 0,-1 0,1 0,0 1,0-1,-1 1,1-1,0 1,-1-1,1 1,-1 0,1 0,0 0,-1-1,1 1,-1 1,1-1,-1 0,1 0,0 0,-1 1,1-1,0 1,-1-1,-65 40,52-26,1 1,1 1,0 0,1 1,1 0,1 1,0 0,1 1,1 0,1 0,1 1,0-1,0 9,6-22,-1 0,2 1,-1-1,1 0,-1 1,2-1,-1 0,1 0,0 0,0 0,1 0,-1 0,1 0,1-1,-1 0,1 1,0-1,0-1,0 1,1-1,0 1,0-1,0 0,0-1,0 0,1 1,0-2,0 1,-1-1,1 1,1-2,-1 1,0-1,0 0,6 0,2 2,0-1,1 0,-1-1,0-1,0 0,1-1,-1-1,5-1,-14 3,-1-1,1 0,-1 0,0 0,1-1,-1 1,0-1,0 0,0 0,0-1,0 1,-1-1,1 0,-1 0,0 0,1 0,-1-1,-1 1,1-1,0 0,-1 1,0-1,0 0,0-1,-1 1,1 0,0-5,-2 5,-1 0,1 0,-1 0,0 0,-1 0,1 0,-1 0,1 0,-1 0,0 1,-1-1,1 1,-1-1,1 1,-1 0,0 0,0 0,0 0,-1 1,1-1,-1 1,1 0,-1 0,0 0,0 1,1-1,-1 1,-1 0,1 0,0 0,0 1,0-1,0 1,0 0,-1 0,1 1,0-1,0 1,0 0,-2 0,127-2,113-40,-206 36,-4 1</inkml:trace>
  <inkml:trace contextRef="#ctx0" brushRef="#br0" timeOffset="1612.459">675 54,'44'-5,"37"-6,11-2,-6 2,-13 3,-19 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6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590 409,'110'-33,"-99"17,-40 14,-61 19,1 5,-80 30,56-16,100-32,8-3,1 0,-1 0,0 0,0 0,1 1,-1 0,1 0,-1 0,1 1,0-1,0 1,0 0,0 0,1 1,-1-1,1 1,-3 3,6-4,1 0,-1 0,1 0,0 0,0 0,0-1,0 1,1 0,-1 0,1-1,-1 1,1-1,0 0,0 0,0 1,1-1,-1 0,0-1,1 1,-1 0,1-1,-1 1,1-1,0 0,0 0,0 0,0 0,1 0,26 9,-1-1,1-1,1-2,-1-1,1-2,0 0,0-3,0 0,12-3,18 2,6 11,-66-9,1-1,-1 0,0 0,1 1,-1-1,0 1,1-1,-1 1,0 0,0-1,0 1,0 0,0 0,1 0,-1 0,-1 0,1 0,0 0,0 0,0 0,0 0,-1 0,1 0,-1 1,1-1,-1 0,1 1,-1-1,0 0,0 1,1-1,-1 0,0 1,0-1,0 1,-1-1,1 0,0 1,0-1,-1 0,1 1,-1-1,1 0,-1 0,1 1,-2-1,-3 6,-1 0,-1-1,1 0,-1-1,0 1,0-1,0 0,-1-1,0 0,0 0,-6 1,-12 8,-71 35,29-15,1 3,2 2,-10 12,55-36,9-7,0-1,1 1,0 1,0 0,0 0,1 1,0 0,1 0,0 1,1 0,0 1,0 0,1 0,1 0,0 1,0 0,-2 10,7-19,0 0,0 0,0 0,0 1,0-1,1 0,0 0,0-1,0 1,0 0,0 0,0 0,1 0,-1-1,1 1,0-1,0 1,0-1,0 0,0 0,0 0,0 0,1 0,-1 0,1 0,0-1,-1 0,1 1,0-1,0 0,0 0,0 0,1-1,102 12,269-44,-242 10,-138 16,-7 5</inkml:trace>
  <inkml:trace contextRef="#ctx0" brushRef="#br0" timeOffset="2670.193">1070 1171,'37'-70,"41"-36,35-63,-19-51,-93 215,1 0,0 1,0 0,0-1,0 1,1 0,-1 0,1 0,0 0,0 1,1-1,-1 1,1 0,0 0,1-1,-4 5,1-1,0 1,0 0,-1-1,1 1,-1 0,1 0,-1 0,1 0,-1 1,1-1,-1 0,0 1,0-1,1 0,-1 1,0 0,-1-1,1 1,0-1,0 1,-1 0,1 0,-1-1,1 1,-1 0,0 0,0 0,1 0,-1-1,-1 1,1 0,0 0,0 0,-1 0,1 0,0-1,11 148,6 22,1-121,-17-49,0 0,-1 0,1-1,0 1,0-1,0 1,0 0,0-1,0 0,0 1,-1-1,1 1,1-1,-1 0,0 0,0 0,0 0,0 1,0-1,0-1,0 1,0 0,0 0,0 0,0 0,0-1,0 1,0 0,0-1,0 1,0-1,0 1,0-1,-1 0,1 1,0-1,0 0,-1 0,1 1,0-1,-1 0,1 0,-1 0,1 0,-1 0,1 0,-1 0,77-143,-33 50,121-209,-166 302,1 1,0-1,0 1,0-1,1 1,-1-1,0 1,0 0,0-1,0 1,0-1,0 1,1-1,-1 1,0-1,0 1,1 0,-1-1,0 1,0 0,1-1,-1 1,1 0,-1-1,0 1,1 0,-1 0,1-1,-1 1,0 0,1 0,-1 0,1 0,-1 0,1 0,-1-1,1 1,-1 0,1 0,-1 0,0 0,1 1,-1-1,1 0,-1 0,1 0,-1 0,1 0,-1 1,0-1,1 0,-1 0,1 1,-1-1,0 0,1 0,-1 1,0-1,1 1,-1-1,0 0,0 1,1-1,-1 1,4 33,-4-23,52 253,-24-124,3 58,-38-63,-21-106,11-23</inkml:trace>
  <inkml:trace contextRef="#ctx0" brushRef="#br0" timeOffset="4366.853">1324 211,'166'-25,"166"23,-352-17,5 12,0 0,1-1,0-1,1 0,0-1,1-1,0 0,0 0,1-2,-3-3,0-22,16 24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1,'-11'259,"-8"6,-5-87,1-62,27-101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1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37,'4'-3,"1"-1,-1 0,1 1,0 0,-1 0,1 0,1 1,-1 0,0 0,1 0,-1 0,1 1,-1 0,1 0,-1 1,1-1,0 1,-1 0,1 1,0-1,-1 1,1 1,0-1,-1 1,0-1,1 2,-1-1,0 0,0 1,0 0,-1 0,1 1,-1-1,1 1,2 4,2 12,-1 1,-1 0,-1 0,-1 1,-1-1,-1 1,0 0,-2 0,-1 0,0 1,-2-1,-2 13,-2 10,-1-1,-3 1,-1-2,-3 0,-1 0,-2-1,-2-1,-1-1,-12 15,5-24,23-65,84-156,-38 113,2 2,4 2,3 2,18-16,-63 78,1 0,0 1,1 0,0 0,0 0,1 1,0 1,0-1,0 1,1 1,0 0,0 0,1 1,-1 0,1 1,0 0,0 1,10-1,-18 3,0 1,0-1,0 1,0-1,0 1,-1 0,1 1,0-1,0 0,-1 1,1-1,-1 1,1 0,-1 0,1 0,-1 0,0 0,0 0,0 1,-1-1,1 1,0-1,-1 1,0 0,1 0,-1-1,0 3,18 83,-35 74,9-124,-23 107,11-72,49-114,19-47,9-18,4 3,17-15,-70 106,0 0,0 1,1 0,0 1,1 0,0 1,1 0,0 1,0 0,1 1,4-2,-15 9,0-1,1 0,-1 0,0 1,1 0,-1-1,1 1,-1 0,1 0,-1 0,0 0,1 1,-1-1,1 1,-1-1,0 1,1 0,-1 0,0 0,0 0,0 1,0-1,0 0,0 1,0-1,0 1,0 0,-1 0,1 0,-1 0,1 0,-1 0,0 0,0 0,0 0,0 1,0-1,0 0,-1 1,1-1,-1 3,12 103,-34 123,20-222,0 2,-1-1,1 1,1-1,0 1,0 0,1 0,1 0,-1-1,2 1,1 7,20-5,-12-18</inkml:trace>
  <inkml:trace contextRef="#ctx0" brushRef="#br0" timeOffset="2902.252">1552 94,'-29'283,"31"-224,0-42,-1 0,-1 0,0-1,-1 1,-1 0,0-1,-2 1,0-1,0 0,-5 8,95-235,-67 178,6-12,2 1,1 2,3 0,1 2,19-17,-48 52,0 1,0 0,1-1,0 1,0 1,0-1,0 0,0 1,1 0,0 0,-1 0,1 1,0-1,0 1,1 0,-1 1,0-1,1 1,-1 0,0 1,1-1,-1 1,1 0,-1 0,1 1,-1 0,1 0,-1 0,1 0,-1 1,0 0,3 1,1 5,0-1,-1 1,0 0,0 1,-1 0,0 0,-1 1,1 0,-2 0,0 0,0 1,-1 0,2 6,-3-8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1,'18'178,"-10"-140,24 169,-4 20,-24-147,-8-93,0-1,-1 1,0 0,-1 0,-1 0,0 1,-1 0,0 0,-1 1,0 0,0 1,-1 0,-1 0,0 1,0 0,-1 1,1 0,-2 1,1 1,-1 0,0 0,-1 2,1-1,-1 2,0 0,0 0,0 1,0 1,0 0,0 1,0 1,-1 0,-6 2,-75 38,77-28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0,'-14'7,"0"1,1 0,0 1,1 0,0 1,0 0,1 1,0 1,1-1,-9 14,17-22,-7 7,1 1,0 0,0 0,1 0,1 1,0 0,0 1,1-1,1 1,0 0,1 0,0 0,1 1,0-1,1 1,1-1,0 1,1-1,1 1,0-1,0 0,1 1,1-1,1-1,-1 1,4 5,-1-12,1-1,-1 0,1 0,0-1,0 0,0 0,1-1,-1 0,1 0,0-1,-1 0,1-1,0 0,0 0,0-1,0 0,0-1,0 1,0-2,0 0,6-1,-4 2,0 0,-1 0,1-1,0 0,-1-1,0 0,1-1,-1 0,-1 0,1-1,-1 0,1-1,-2 0,1-1,-1 0,0 0,0-1,-1 1,0-2,0 1,2-6,-7 11,-1 0,0-1,-1 1,1-1,0 1,-1-1,0 1,0-1,0 1,0-1,-1 1,1-1,-1 1,0-1,0 1,0 0,0-1,-1 1,1 0,-1 0,0 0,0 0,0 0,0 0,0 1,-1-1,1 1,-1 0,0-1,0 1,0 0,0 1,0-1,0 0,0 1,-1 0,1 0,0 0,-1 0,1 0,-1 1,1-1,-1 1,1 0,-1 0,0 0,-75 13,170-44,88-10,-154 39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11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0 367,'678'0,"-679"0,1-1,-1 1,1-1,-1 1,0-1,1 0,0 1,-1-1,1 0,-1 1,1-1,0 0,-1 1,1-1,0 0,0 0,-1 0,1 1,0-1,0 0,0 0,0 0,0 1,0-1,0 0,0 0,1 0,-1 1,0-1,0 0,1 0,-1 1,0-1,1 0,-1 1,1-1,-1 0,1 1,-1-1,1 1,-1-1,1 1,0-1,-1 1,1-1,0 1,0-1,-1 1,1 0,0 0,0-1,-1 1,1 0,0 0,0 0,-1 0,1 0,0 0,0 0,0 0,0 0,-107-101,95 87</inkml:trace>
  <inkml:trace contextRef="#ctx0" brushRef="#br0" timeOffset="1234.212">283 0,'-1'4,"1"0,-1 0,1 1,0-1,0 0,1 0,-1 0,1 0,0 0,0 0,0 0,0 0,1 0,0-1,-1 1,1 0,1-1,-1 0,0 1,1-1,0 0,0 0,0 0,0-1,0 1,0-1,1 0,-1 0,1 0,0 0,-1 0,1-1,0 0,0 0,0 0,0 0,2 0,-5-1,0 1,0-1,1 0,-1 0,0 1,1-1,-1 0,1 0,-1-1,0 1,1 0,-1 0,0-1,1 1,-1 0,0-1,0 0,0 1,1-1,-1 0,0 1,0-1,0 0,0 0,0 0,0 0,0 0,0 0,-1 0,1 0,0 0,0-1,-1 1,1 0,-1 0,1-1,-1 1,0 0,0-1,1 1,-1 0,0-1,0 1,0 0,0-1,0 1,-1-1,-2 1,0-1,0 1,0 0,0 0,-1 1,1-1,0 1,0-1,-1 1,1 0,0 0,-1 0,1 1,0-1,0 1,-1 0,1 0,0 0,0 0,0 1,0-1,0 1,0-1,1 1,-1 0,1 0,-1 1,1-1,-1 0,1 1,0 0,0-1,1 1,-1 0,0 0,1 0,0 0,-1 2,1-1,1 0,0 0,0 0,1 0,-1 0,1 0,0 0,0 0,0 0,0 0,1 0,-1 0,1-1,0 1,0-1,1 1,-1-1,1 0,0 0,0 0,-1 0,2 0,-1-1,0 1,1-1,-1 0,1 0,-1 0,1-1,0 1,0-1,0 0,0 0,0 0,0-1,0 1,0-1,0 0,0 0,0-1,1 1,-1-1,0 0,-1 0,-1 0,0 0,0 0,0 0,0-1,0 1,0 0,-1-1,1 0,0 1,-1-1,1 0,-1 0,0 0,1 0,-1 0,0 0,0-1,0 1,-1 0,1 0,0-1,-1 1,0 0,1-1,-1 1,0-1,0 1,-1 0,1-1,0 1,-1 0,1-1,-1 1,0 0,0 0,0-1,0 1,0 0,0 0,0 0,-1 0,1 1,-1-1,0 0,1 0,-1 1,-2-2,1 3,0 0,0 0,0 0,0 0,0 1,0-1,0 1,0 0,0 0,0 0,0 0,0 0,0 1,1-1,-1 1,1 0,-1-1,1 1,0 0,-1 1,1-1,0 0,0 1,1-1,-1 1,0 0,1-1,0 1,-1-1,1 0,0 0,0 0,0 0,0 0,0 0,0 0,0 0,1 0,-1 0,1 1,0-1,-1 0,1 0,0 0,0 1,1-1,-1 0,0 0,1 0,-1 1,1-1,0 0,-1 0,1 0,0 0,1 0,-1 0,0-1,0 1,1 0,-1-1,1 1,-1 0,1-1,0 0,0 1,0-1,0 0,0 0,1 0,-1-1,1 1,0-1,-1 1,1-1,-1 0,1 0,-1 0,1 0,0-1,-1 1,1-1,-1 0,1 1,-1-1,0 0,1 0,-1-1,0 1,0 0,0-1,0 0,0 1,0-1,0 0,0 0,-1 0,1 0,-1 0,1 0,-1 0,0-1,0 1,0-1,0 1,0 0,-1-1,1 1,-1-1,1 0,-1 1,0-1,0 1,0-1,0 1,-1-1,1 0,-1 1,0-1,1 1,-1 0,0-1,-1 1,1 0,0-1,0 1,-1 0,0 0,1 0,-1 0,0 0,0 1,0-1,0 1,-1-2,-35-9,26 12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1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626 706,'142'-106,"-141"105,1-1,-1 1,0 0,1-1,-1 1,0-1,0 1,0-1,0 0,0 1,0-1,-1 0,1 0,0 1,-1-1,0 0,1 0,-1 0,0 0,0 0,0 0,0 0,0 1,0-1,-1 0,1 0,-1 0,1 0,-1 1,0-1,0 0,0 0,0 1,0-1,0 1,0-1,0 1,0-1,-1 1,1 0,-1-1,1 1,-1 0,1 0,-1 0,0 0,0 0,-91-35,-123 4,183 31,0 1,0 2,0 1,0 2,0 1,-8 4,-50 32,89-40,1-1,-1 1,0-1,1 1,-1-1,1 1,0 0,-1 0,1 0,0 0,0 0,0 0,0 0,1 0,-1 0,0 0,1 0,0 1,-1-1,1 0,0 0,0 1,0-1,0 0,1 0,-1 0,1 1,-1-1,1 0,0 0,0 0,0 0,0 0,0 0,0 0,0 0,1-1,-1 1,1 0,-1-1,1 1,1 0,8 6,1 0,0 0,0-1,1-1,0 0,0-1,1 0,-1-1,1-1,0 0,0-1,0 0,7-1,-2 1,108 28,-125-29,-1-1,0 1,1 0,-1 0,0 0,0 0,1 0,-1 0,0 0,0 0,0 0,0 0,0 0,-1 1,1-1,0 0,-1 1,1-1,-1 1,1-1,-1 0,1 1,-1-1,0 1,0-1,0 1,0 0,0-1,0 1,0-1,0 1,-1-1,1 0,-1 1,1-1,-1 1,1-1,-1 0,0 1,0-1,0 0,0 0,1 1,-2-1,1 0,0 0,0 0,0 0,-1 0,-68 50,66-48,-84 46,41-23,1 1,2 2,-41 34,18 30,66-90,0-1,0 1,-1 0,2 0,-1-1,0 1,0 0,1 0,0 0,-1 0,1 0,0 0,1-1,-1 1,0 0,1 0,0 0,-1 0,1 0,0-1,1 1,-1 0,0-1,1 1,-1-1,1 0,0 1,0-1,0 0,0 0,0 0,0 0,1 0,-1-1,1 1,-1-1,2 1,11 4,0 0,1-2,0 1,0-2,0 0,0-1,1 0,-1-2,1 0,-1-1,0 0,1-1,-1-1,0-1,0 0,-1-1,1-1,1-1,-13 6,-1-1,1 0,-1 0,1 0,-1 0,0 0,0-1,0 1,0-1,0 0,-1 0,1 0,-1 0,0-1,0 1,0-1,1-1,3-15</inkml:trace>
  <inkml:trace contextRef="#ctx0" brushRef="#br0" timeOffset="372.012">344 0,'-5'11,"1"0,0 1,1-1,0 1,0 0,2 0,-1 0,2 0,-1 0,2 0,-1 0,2 0,1 10,-1-4,10 93,-5 0,-5 0,-5 0,-5 0,-4-1,-16 53,-72 171,66-217,33-114,0-1,1 1,-1 0,1-1,-1 1,1 0,0 0,0-1,0 1,1 0,-1 0,1-1,0 1,-1 0,1-1,0 1,0-1,1 1,-1-1,0 1,1-1,0 0,-1 0,1 0,0 0,0 0,2 2,12 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3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395 109,'0'956,"0"-956</inkml:trace>
  <inkml:trace contextRef="#ctx0" brushRef="#br0" timeOffset="266.623">0 673,'466'-140,"-427"127,0-1,-1-3,-1 0,0-2,22-17,-50 28,0 0,-1-1,0 0,-1 0,0-1,0 1,-1-2,0 1,-1-1,0 1,0-4,1 2,1-4</inkml:trace>
  <inkml:trace contextRef="#ctx0" brushRef="#br0" timeOffset="629.227">846 23,'0'688,"15"-587,-14-98,0 0,0 0,0 0,0-1,0 1,1 0,-1-1,1 1,0-1,0 1,0-1,0 0,0 0,0 1,1-2,-1 1,1 0,-1 0,1-1,0 0,-1 1,1-1,0 0,0 0,0-1,0 1,0-1,0 1,0-1,3 0,9-3,-1-1,1-1,-1 0,1-1,-2 0,1-1,-1-1,0 0,0-1,-1 0,7-7,37-24,24 10,-78 29,1 1,-1 0,0 0,1 1,-1-1,0 0,1 1,-1-1,0 1,0 0,0 0,0 0,1 0,-1 0,0 0,-1 1,1-1,0 0,0 1,0 0,-1-1,1 1,-1 0,0 0,1 0,-1 0,0 0,0 0,0 0,0 0,-1 1,1-1,-1 0,1 2,9 130,-9-131,0-1,1 1,-1-1,1 0,0 1,0-1,-1 0,1 0,1 0,-1-1,0 1,0 0,1-1,-1 0,1 1,-1-1,1 0,-1 0,1 0,0-1,-1 1,1-1,0 1,0-1,0 0,-1 0,1 0,0-1,0 1,-1 0,1-1,0 0,-1 0,1 0,0 0,0-1,16-5</inkml:trace>
  <inkml:trace contextRef="#ctx0" brushRef="#br0" timeOffset="1280.598">1722 617,'-16'12,"0"1,1 1,0 1,1 0,1 1,0 0,2 1,-1 1,2-1,1 2,0-1,-1 6,10-22,-1-1,0 1,1 0,-1 0,1 0,-1 0,1 0,0 0,0 0,0 0,0 0,0 0,0 0,1 0,-1 0,1 0,-1 0,1 0,0 0,0 0,0-1,0 1,0 0,0 0,0-1,1 1,-1-1,0 1,1-1,-1 0,1 0,0 1,-1-1,1 0,0 0,0-1,0 1,0 0,0 0,-1-1,1 0,0 1,0-1,0 0,0 0,1 0,-1 0,0 0,0 0,0-1,0 1,-1-1,3 0,14-4,-1-2,0 0,0 0,-1-2,0 0,0-1,1-2,38-22,-37 24,74-32,-89 42,0-1,0 1,0 0,0-1,0 1,0 0,-1 1,1-1,0 1,0-1,0 1,0 0,-1 0,1 0,0 0,-1 0,1 1,-1-1,1 1,-1 0,0 0,1 0,-1 0,0 0,-1 0,1 0,0 1,0-1,-1 1,0-1,2 3,10 24,-12-24,0-1,1 1,0 0,0-1,0 1,0-1,1 0,-1 1,1-1,0 0,0-1,1 1,-1 0,1-1,0 0,0 0,0 0,0-1,0 1,1-1,-1 0,1 0,0 0,-1-1,1 1,0-1,0-1,0 1,2 0,7-4,0-1,0 0,-1-1,1 0,-1-1,0 0,-1-1,1-1,-1 0,-1 0,0-1,0-1,-1 0,0 0,5-7,125-161,-119 141,-1 0,-2-2,-1 0,-3 0,-1-2,-2 0,-1 0,-3-1,-1 0,-1-17,-8-26,3 82,0 0,-1 0,1 0,-1 0,0 0,0 1,0-1,0 0,0 1,-1-1,1 1,-1-1,0 1,0-1,1 1,-2 0,1 0,0 0,0 0,-1 1,1-1,0 1,-1-1,0 1,1 0,-1 0,-1-1,-1 3,1 0,-1 1,1-1,0 1,-1 0,1 0,0 0,0 0,0 1,0-1,1 1,-1 0,1 0,0 1,0-1,0 1,0 0,0-1,1 1,0 0,0 1,0-1,0 0,0 0,1 1,0-1,0 1,0 0,1-1,-1 1,1 3,-7 242,10-154,-2-46,2 1,2-1,3 0,2-1,1 0,3 0,2-1,21 42,-18-68,-13-42,-28-48,13 44</inkml:trace>
  <inkml:trace contextRef="#ctx0" brushRef="#br0" timeOffset="1534.852">2144 419,'44'5,"52"1,19 0,0-6,-14-3,-21 0,-13-1,-14 1,-11 1,-7 0,-11 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8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310 572,'-5'2,"0"0,0 1,0 0,1 0,-1 0,1 1,-1-1,1 1,0 0,1 0,-1 0,1 1,-1 0,1-1,1 1,-1 0,1 0,0 0,0 1,0-1,1 0,0 1,0-1,0 1,1 0,-1 0,1-6,-34 222,28-167,-3 0,-3-1,-1 0,-10 18,-14 61,37-130,0-1,-1 0,1 0,0 0,0 0,0 0,0 0,1 0,-1 0,1 0,-1 0,1 1,-1-2,1 1,0 0,0 0,0 0,0 0,1-1,-1 1,0 0,1-1,-1 1,1-1,-1 1,1-1,0 0,0 0,-1 0,1 0,0 0,0 0,0-1,0 1,0 0,0-1,0 0,0 1,1-1,-1 0,0 0,0 0,0 0,2-1,95-17,159-52,-214 58,49 1,-77 16</inkml:trace>
  <inkml:trace contextRef="#ctx0" brushRef="#br0" timeOffset="501.049">960 374,'-5'-9,"-6"1,-6 7,-1 9,-1 2,2 5,-1 4,3 5,-1-3,3 0,-2 1,-3 2,1 2,9-4,6-5</inkml:trace>
  <inkml:trace contextRef="#ctx0" brushRef="#br0" timeOffset="1135.993">0 261,'19'-12,"1"1,0 0,1 2,0 0,1 1,0 1,0 1,0 1,0 1,1 1,0 1,0 1,11 2,-17 0,-12 0,-1 0,1-1,-1 0,1 0,-1 0,0 0,1 0,-1-1,1 0,-1 0,0 0,0 0,1-1,-1 0,3-2,-7 2,0-1,0 0,-1 0,1 0,-1 0,0 0,1 1,-1-1,0 0,-1 1,1-1,0 1,-1-1,0 1,1-1,-1 1,0 0,0 0,0 0,-1 0,1 0,0 1,-1-1,1 1,-1-1,1 1,-1 0,-112-86,103 73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0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1,0-1,-1 1,1-1,0 0,1 0,-1 0,0 0,0 0,0-1,0 1,1 0,-1-1,0 0,1 1,-1-1,0 0,1 0,0-1,0 2,338 1,-233-2,-109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28,'5'0,"6"0,7 0,4 0,4 0,1 0,2 0,1 0,-1 0,0 0,0 0,0-5,0-1,-1 0,0 1,0 2,-4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2 574,'-1'-24,"1"-1,0 1,2 0,1-1,1 1,1 1,1-1,1 1,1 0,1 0,0 1,7-8,-3 10,1 0,1 1,1 1,0 0,1 1,1 1,1 1,11-7,-9 7,-8 4,1 1,1 0,-1 1,1 1,1 0,0 1,0 1,10-2,-24 7,0 1,0-1,0 1,0 0,0-1,0 1,0 0,0 1,0-1,0 0,0 1,0-1,0 1,0-1,0 1,0 0,0 0,0 0,-1 0,1 0,0 0,-1 0,1 1,-1-1,1 1,-1-1,0 1,0-1,0 1,0 0,0 0,0-1,0 1,0 0,0 0,-1 0,1 0,-1 0,0 0,0 0,1 1,-10 87,7-80,0 0,0 0,1 0,0 0,1 0,0 0,1 0,0 0,0 0,1 0,1 0,-1 0,1-1,2 2,-4-9,0 0,0 0,1-1,-1 1,1-1,-1 1,1-1,-1 0,1 1,0-1,0 0,0 0,-1 0,1-1,0 1,0 0,0-1,0 1,1-1,-1 1,0-1,0 0,0 0,0 0,0 0,0-1,0 1,0 0,0-1,0 0,0 1,0-1,0 0,0 0,1-1,66-40,104-103,-158 135,-5 2,1 1,0-1,0 1,0 1,1 0,0 1,1 0,-1 1,1 1,0 0,0 0,0 1,0 1,1 0,-12 1,0 0,1 0,-1 0,0 0,0 1,0-1,0 1,0-1,0 1,1 0,-1 0,-1 0,1 0,0 0,0 0,0 1,-1-1,1 0,0 1,-1 0,1-1,-1 1,0 0,0 0,1-1,-1 1,0 0,-1 0,1 0,0 1,-1-1,1 0,-1 0,1 0,-1 0,0 1,0-1,0 0,0 0,-1 1,-23 94,19-83,4-13,-2 6,-1 0,1 1,1-1,-1 1,1 0,1 0,-1-1,1 1,1 0,-1 0,1 0,1 0,0 0,0 0,0 0,1 0,0 0,1-1,0 1,9 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4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1 791,'0'-2,"0"1,0 0,0 0,0 0,0-1,0 1,0 0,0 0,1 0,-1 0,0-1,1 1,-1 0,1 0,0 0,-1 0,1 0,0 0,-1 0,1 0,0 1,0-1,0 0,0 0,0 1,0-1,0 0,0 1,0-1,0 1,0-1,0 1,0 0,0 0,1-1,-1 1,0 0,0 0,0 0,1 0,-1 0,0 0,0 0,0 1,0-1,1 1,10-5,164-42,-174 45,-1 0,1 0,-1 1,1-1,-1 0,1 1,-1-1,1 1,0 0,-1-1,1 1,-1 0,1 0,0 0,-1 0,1 0,0 1,-1-1,1 0,-1 1,1-1,0 1,-1-1,1 1,-1 0,0 0,1 0,-1 0,0 0,1 0,-1 0,0 0,0 0,0 1,0-1,0 0,0 1,0-1,-1 1,1-1,0 1,-1-1,1 1,-1 1,37 165,-6-36,13 12,-44-143,0 0,1 0,-1-1,1 1,-1 0,0-1,1 1,0 0,-1-1,1 1,-1-1,1 1,0-1,-1 1,1-1,0 1,-1-1,1 0,0 1,0-1,-1 0,1 0,0 1,0-1,0 0,-1 0,1 0,0 0,0 0,0 0,-1 0,1-1,0 1,0 0,0 0,-1 0,1-1,0 1,0-1,-1 1,1 0,0-1,-1 1,1-1,-1 1,1-1,0 0,-1 1,1-1,-1 0,30-38,-26 32,62-98,-4-3,21-55,-39 73,-44 82,-1 6</inkml:trace>
  <inkml:trace contextRef="#ctx0" brushRef="#br0" timeOffset="320.707">1157 508,'-4'9,"-8"9,-5 6,-5 3,-3-3,2-1,0-3,5-2,-1-3,4 1,0-3,6-3,6-4</inkml:trace>
  <inkml:trace contextRef="#ctx0" brushRef="#br0" timeOffset="1121.821">113 367,'611'0,"-632"-17,-163-45,172 58</inkml:trace>
  <inkml:trace contextRef="#ctx0" brushRef="#br0" timeOffset="1966.712">198 0,'143'25,"252"-22,-322 8,-55-5</inkml:trace>
  <inkml:trace contextRef="#ctx0" brushRef="#br0" timeOffset="3918.544">678 254,'-10'-1,"0"0,0-1,1-1,-1 1,0-2,1 1,0-1,0-1,0 1,0-1,1-1,0 0,0 0,0-1,1 0,0 0,0 0,1-1,-2-2,1 2,-10-6,23 22,110 104,-99-98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0,'731'0,"-732"0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30,'173'-11,"-90"1,0 4,0 3,19 5,-8-1,-95-1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9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19,'19'5,"21"1,8 0,1-1,-3-2,-5-6,-4-2,-4 0,-2 0,-3 1,0 2,0 1,-1-5,0 0,-4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0 547,'2'-16,"0"-1,1 1,1 0,1 0,0 0,1 0,7-13,6-16,-15 32,2-10,2 1,0-1,1 1,1 1,1 0,1 0,1 1,1 1,1 0,0 1,1 0,1 1,8-5,-23 20,0 1,-1-1,1 0,0 1,0 0,0-1,0 1,1 0,-1 0,0 0,0 0,1 0,-1 1,1-1,-1 1,0 0,1-1,-1 1,1 0,-1 0,1 1,-1-1,1 0,-1 1,0 0,1-1,-1 1,0 0,1 0,-1 0,0 1,0-1,0 0,0 1,0-1,0 1,-1 0,1 0,0 0,-1 0,2 2,5 20,-2 0,0 1,-1 0,-2 0,0 1,-1 19,1 13,-3-57,0 0,-1 0,1 0,-1 0,1 0,0 0,0 0,0 0,0 0,0 0,0 0,0-1,0 1,0 0,0 0,0 0,0 0,1 0,-1 0,0 0,1 0,-1 0,1-1,-1 1,1 0,-1 0,1 0,-1-1,1 1,0 0,0-1,-1 1,1-1,0 1,0-1,0 1,-1-1,1 1,0-1,0 0,0 1,0-1,0 0,0 0,0 0,0 0,0 0,0 0,0 0,0 0,-1 0,1 0,0-1,0 1,0 0,0 0,0-1,0 1,0-1,-1 1,1-1,0 1,0-1,-1 0,1 1,0-1,-1 0,1 0,127-121,-47 49,-54 46,2 1,1 1,0 2,30-17,-59 39,0 0,0 0,0 1,0-1,0 0,0 0,0 1,1-1,-1 1,0-1,0 1,0-1,1 1,-1 0,0-1,1 1,-1 0,0 0,1 0,-1 0,0 0,0 0,1 1,-1-1,0 0,0 1,1-1,-1 1,0-1,0 1,0 0,1-1,-1 1,0 0,0 0,0 0,-1-1,1 1,0 0,0 1,0-1,-1 0,1 0,0 0,-1 0,1 0,-1 1,1-1,-1 0,0 0,0 1,1-1,-1 0,0 1,0-1,0 0,0 1,-1-1,-44 197,34-164,8-23,-1-1,0 0,1 1,1 0,0 0,0 0,1 0,0 0,1 0,0 0,1 4,16 3,-6-17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22,'8'10,"-1"1,0 0,0 0,-1 0,-1 1,0 0,0 0,1 9,0-3,0-3,-2 0,0 0,0 0,-2 1,0 0,-1-1,0 1,-1 0,-1 0,0-1,-2 1,-2 10,-26 102,31-129,0 1,-1 0,1 0,0-1,0 1,-1 0,1 0,0-1,-1 1,1 0,0 0,-1 0,1-1,0 1,-1 0,1 0,0 0,-1 0,1 0,0 0,-1 0,1 0,0 0,-1 0,1 0,-1 0,1 0,0 0,-1 0,1 0,0 0,-1 0,1 1,0-1,-1 0,1 0,0 0,-1 1,1-1,0 0,0 0,-1 1,1-1,0 0,0 1,-1-1,1 0,-2-39,6 12,0 0,2 0,0 1,2 0,1 0,1 1,2 0,0 1,1 0,2 1,0 1,1 0,14-13,-25 28,0-1,1 2,0-1,0 1,1-1,-1 2,1-1,1 1,-1 0,1 1,0-1,0 1,0 1,0 0,1 0,-1 1,1 0,0 0,-1 1,1 0,0 0,0 1,0 1,5 0,-8 3,-1 0,0 0,0 1,0 0,0-1,-1 2,0-1,0 1,0-1,-1 1,0 0,0 0,0 0,-1 1,0-1,0 1,-1-1,0 1,0 0,0 4,1-1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13 227,'-1'0,"0"-1,0 0,0 1,0-1,1 0,-1 0,0 0,0 1,1-1,-1 0,1 0,-1 0,1 0,-1 0,1 0,0 0,-1-1,1 1,0 0,0 0,0 0,0 0,0 0,0 0,0 0,0 0,1 0,-1-1,0 1,0 0,1 0,-1 0,1 0,-1 0,1 0,0 0,-1 1,1-1,0 0,-1 0,1 0,0 1,0-1,0 0,0 1,0-1,0 1,0-1,0 1,0-1,0 1,64-22,-56 20,9-2,1 1,0 1,-1 0,1 1,0 1,0 1,0 1,0 1,16 4,189 6,-225-14,1 1,-1-1,1 1,-1-1,0 1,1-1,-1 0,1 1,-1-1,1 0,-1 1,1-1,0 0,-1 0,1 1,0-1,0 0,0 0,-1 0,1 1,0-1,0 0,0 0,0 0,0 0,0 1,1-1,-1 0,0 0,0 0,1 1,-1-1,0 0,1 0,-1 1,0-1,1 0,-1 1,1-1,0 0,-1 1,1-1,-1 1,1-1,0 1,-1-1,1 1,0 0,0-1,-1 1,1 0,0-1,0 1,0 0,-1 0,1 0,0 0,0 0,0 0,-1 0,1 0,1 0,-157-119,140 102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5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29,'0'0,"-1"-1,1 1,0-1,-1 1,1-1,0 1,0-1,-1 1,1-1,0 1,0-1,0 1,-1-1,1 1,0-1,0 0,0 1,0-1,0 1,0-1,0 1,0-1,1 0,-1 1,0-1,0 1,0-1,1 1,-1-1,0 1,0-1,1 1,-1-1,1 1,-1-1,0 1,1 0,-1-1,1 1,-1 0,1-1,-1 1,1 0,-1 0,1-1,-1 1,1 0,-1 0,1 0,-1 0,1-1,0 1,-1 0,1 0,-1 0,1 0,0 1,-1-1,1 0,39-6,-39 6,427-1,-344 1,-60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6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0,'-5'5,"-1"6,0 6,6 1,8-9,-3-4,-1 0,-3-4,5-4,1-4,-6-3,-3 6,-6 4,-2 6,6 3,-1-1,0-2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1,'4'0,"-2"5,-2 6,-6 1,-2 4,-5-1,1 2,-3 2,-4-1,2 0,-2-2,3 1,0-3,1 1,0-2,2 2,8-2,4-3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38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1 380,'288'-1,"-66"-27,-9 29,-228-1,-3 0</inkml:trace>
  <inkml:trace contextRef="#ctx0" brushRef="#br0" timeOffset="830.806">226 522,'-153'0,"154"0,-1 1,0-1,1 0,-1 0,0 0,0 0,0 0,1 1,-1-1,0 0,0 0,0 0,1 1,-1-1,0 0,0 0,0 1,0-1,0 0,1 0,-1 1,0-1,0 0,0 1,0-1,0 0,0 0,0 1,0-1,0 0,0 0,0 1,0-1,0 0,0 1,0-1,-1 0,1 0,0 1,0-1,0 0,0 0,0 1,-1-1,1 0,0 0,0 0,0 1,-1-1,31 9,-4-6,0-2,0-1,0-1,0-1,0-1,7-3,75-7,145-17,-99 5,-146 23,-8 1</inkml:trace>
  <inkml:trace contextRef="#ctx0" brushRef="#br0" timeOffset="2586.698">1947 42,'-5'-5,"-1"1,0-1,-1 1,1 1,-1 0,1-1,-1 2,0-1,0 1,0 0,0 1,-1 0,1 0,0 0,-1 1,1 0,0 0,-1 1,1 0,0 0,0 1,0 0,0 0,0 1,0 0,0 0,1 1,0-1,-1 1,2 1,-1-1,0 1,-26 30,2 1,2 1,1 1,-20 40,37-60,0 0,2 1,0-1,1 2,0-1,2 1,1 0,0 0,1 0,1 1,1-1,1 1,2 9,-1-23,0-1,0 1,1-1,-1 0,1 0,1 0,-1 0,1 0,0 0,1-1,-1 1,1-1,0 0,1 0,-1 0,1-1,0 0,0 0,0 0,0 0,1-1,0 0,-1 0,1 0,0-1,1 0,-1 0,0 0,0-1,7 0,12 3,1-2,-1-1,1-1,-1-1,1-2,-1 0,7-3,9-3,-1-1,-1-2,0-2,-1-1,0-2,-1-2,-2-2,0 0,0-3,-1-2,-19 14,-2-1,1 0,-1-1,-1 0,-1-1,0 0,-1-1,0-1,6-16,-12 25,-1-1,0 1,-1-1,1 0,-2 0,1 0,-1 0,-1 0,0 0,0 0,-1 0,0 0,0 0,-1 0,0 0,-1 0,0 0,0 1,-1-1,0 1,-2-3,-4 0,-1 0,1 1,-2 0,0 0,0 2,0-1,-1 2,0-1,-1 2,1 0,-1 0,-1 2,1 0,-1 0,1 1,-1 1,0 0,0 1,-12 1,-7 1,0 2,1 1,-1 1,0 2,1 1,1 2,-1 1,2 1,0 2,-29 18,14-7</inkml:trace>
  <inkml:trace contextRef="#ctx0" brushRef="#br0" timeOffset="3868.787">1073 380,'30'-6,"0"2,0 1,1 1,0 2,-1 1,7 2,30 3,-1-3,1-4,54-7,562-61,-499 52,-66 28,-36-9,-57-2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2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410 1,'-1'34,"-11"-8,-2 0,-1-1,-1-1,-2 0,0-1,-1-1,-1-1,-1-1,-23 18,-150 102,176-127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1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59,'315'-47,"-77"36,-179 12,-47-1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60 706,'-11'27,"0"0,2 0,1 0,2 1,0 0,2 1,1-1,2 1,0 0,2-1,2 8,-3-32,0 1,0-1,1 1,0-1,0 1,0-1,1 0,0 0,-1 1,1-1,1 0,-1-1,0 1,1 0,0-1,0 1,0-1,0 0,1 0,-1 0,1 0,0-1,0 1,0-1,0 0,0 0,0-1,0 1,1-1,-1 0,0 0,1-1,-1 1,1-1,-1 0,1 0,0 0,-1-1,1 1,-1-1,0 0,4-2,23-12,0-1,-1-2,-1-1,-1-1,-1-1,-1-2,0-1,15-19,0 3,34-39,-75 79,1 0,0 0,0 0,0 0,0 0,0 0,0 0,-1 0,1 0,0 0,0 0,0 0,0 1,0-1,0 0,-1 1,1-1,0 1,0-1,-1 1,1-1,0 1,-1-1,1 1,0 0,-1-1,1 1,-1 0,1-1,-1 1,1 0,-1 0,0 0,1 0,-1-1,0 1,0 0,1 0,-1 0,0 0,0 0,0 0,0-1,0 1,0 0,-1 0,1 0,0 0,0 0,-1 0,1-1,0 1,-1 0,1 0,-1 0,1-1,-1 1,1 0,-1 0,0 3,0 27,9 101,-7-128,1 0,-1 0,1 0,0 0,0 0,0-1,0 1,1-1,0 1,-1-1,1 0,0 0,1 0,-1-1,0 1,1-1,-1 1,1-1,0 0,0-1,0 1,0-1,0 0,0 1,0-2,0 1,1 0,-1-1,2 0,9-2,0 0,0-1,0 0,-1-1,0-1,1 0,-2-1,1-1,-1 0,0-1,0 0,-1-1,0 0,-1-1,0 0,0-1,-1 0,2-5,-1 5,-2 0,1 0,-1-1,-1-1,0 1,-1-1,0-1,-1 1,0-1,-1 0,-1 0,2-10,-4 0</inkml:trace>
  <inkml:trace contextRef="#ctx0" brushRef="#br0" timeOffset="760.516">1274 0,'-1'440,"-53"-63,41-241,14-135,-1 0,0 0,0 0,1 0,-1 0,1 0,-1 1,1-1,-1-1,1 1,0 0,-1 0,1 0,0 0,0 0,0 0,0-1,0 1,0 0,0-1,0 1,0-1,0 1,0-1,0 0,0 1,0-1,0 0,0 0,1 0,-1 1,0-1,0 0,0-1,0 1,0 0,1 0,-1 0,0-1,0 1,0-1,0 1,0-1,0 1,50-30,-44 25,226-193,-232 196,-1 1,1 0,0 0,-1 0,1 0,0 0,0 1,0-1,0 0,-1 0,1 0,0 1,1-1,-1 0,0 1,0-1,0 1,0 0,0-1,0 1,1 0,-1 0,0-1,0 1,1 0,-1 0,0 0,0 1,0-1,1 0,-1 0,0 1,0-1,0 0,0 1,0 0,1-1,-1 1,0-1,0 1,0 0,-1 0,1 0,0-1,0 1,0 0,0 0,-1 0,1 0,0 1,44 162,-11-71,-33-91,0 1,1-1,-1 1,0-1,1 1,0-1,-1 0,1 0,0 0,0 0,1 0,-1 0,0 0,0-1,1 1,-1-1,1 0,0 1,-1-1,1 0,0-1,-1 1,1 0,0-1,0 0,0 0,0 1,-1-2,1 1,0 0,0 0,0-1,59-37,-63 33</inkml:trace>
  <inkml:trace contextRef="#ctx0" brushRef="#br0" timeOffset="1982.18">1782 933,'27'5,"0"-1,0 0,0-3,1 0,-1-1,9-3,-26 2,0 0,0-1,0-1,0 0,0 0,-1-1,1 0,-1-1,0 0,0 0,-1-1,0 0,0 0,0-1,-1 0,1-1,-2 1,3-4,-2 1,0-1,0-1,-1 1,0-1,-1 0,0 0,-1-1,0 1,0-5,-3 13,-1-1,1 0,-1 0,0 0,0 0,0 0,-1 0,0 1,1-1,-2 0,1 0,-1 1,1-1,-1 1,-1-1,1 1,0 0,-1 0,0 0,0 0,0 0,-1 1,1-1,-1 1,0 0,0 0,1 1,-1 0,1 1,-1 0,1-1,-1 1,1 0,-1 1,0-1,0 1,1 0,-1-1,0 2,0-1,1 0,-1 1,0 0,1-1,-1 1,0 1,1-1,-1 1,1-1,0 1,0 0,-1 0,1 0,0 1,0 0,-79 76,72-66,0 1,1 0,0 0,2 0,-1 1,2 0,0 1,1-1,-1 7,4-16,1-1,0 1,0 0,0-1,1 1,0 0,0 0,0-1,1 1,0 0,0-1,0 1,1-1,0 1,0-1,0 0,1 0,-1 1,1-2,1 1,-1 0,1-1,-1 1,1-1,1 0,-1-1,0 1,1 0,5 1,0 1,0-1,0-1,1 0,0 0,-1-1,1-1,0 0,0 0,1-1,-1 0,0-1,0 0,0-1,1 0,-1-1,0 0,0-1,-1 0,1-1,9-5,22-10,0-3,-2-1,-1-2,25-21,-54 38,19-15,-2-2,0-1,-2-1,-1-1,-1-1,-2-2,-1 0,1-3,41-107,-57 127,4-35,-9 48,0 0,-1-1,1 1,-1 0,1 0,-1 0,1 0,-1 0,0 0,1 0,-1 0,0 0,0 1,0-1,0 0,0 0,0 1,0-1,0 1,0-1,0 1,0-1,0 1,-1-1,1 1,0 0,0 0,0 0,0 0,-1 0,1 0,0 0,0 0,0 0,-1 0,1 1,0-1,0 0,0 1,0-1,-7 1,-1 1,1 0,0 0,0 0,1 1,-1 0,0 1,1 0,0 0,0 0,0 1,1 0,-1 1,1-1,0 1,1 0,0 0,-1 1,2 0,-1 0,1 0,0 0,1 1,0 0,0-1,0 1,1 0,1 0,-1 5,2-10,1 1,0 0,0 0,0 0,1 0,-1-1,1 1,0-1,0 1,0-1,0 0,1 0,-1 0,1 0,0 0,0 0,0-1,0 1,0-1,1 0,-1 0,1 0,-1-1,1 1,0-1,-1 0,3 1,114 11,-89-13,-27 0,0 0,-1 0,1 0,0 0,0 0,0 1,-1-1,1 1,0 0,0 1,-1-1,1 0,-1 1,0 0,1 0,-1 0,0 0,0 1,0-1,0 1,0-1,-1 1,1 0,-1 0,0 1,0-1,0 0,0 1,-1-1,1 1,-1-1,0 1,0 0,0-1,-1 1,1 0,-1 0,0 0,0-1,0 1,0 0,-1 0,0 0,1-1,-3 5,-73 116,75-123,0 0,0 1,1-1,-1 0,0 0,1 0,-1 1,1-1,-1 0,1 0,0 1,0-1,-1 0,1 1,0-1,0 0,0 1,0-1,1 0,-1 1,0-1,0 0,1 1,-1-1,1 0,-1 0,1 1,0-1,-1 0,1 0,0 0,0 0,0 0,0 0,0 0,0 0,0 0,0 0,0-1,0 1,0 0,1-1,-1 1,59 0,160-82,-211 77,5 1,1-1,-2-1,1-1,0 0,-1 0,0-2,-1 1,0-2,0 1,0-2,-1 0,-1 0,0-1,0 0,-1 0,0-1,-1-1,-1 1,0-1,0-1,2-8,-11-94,2 113,-1-1,1 1,-1-1,-1 1,1 0,0-1,-1 1,1 0,-1 0,0 0,0 0,0 0,-1 1,1-1,0 1,-1-1,0 1,0 0,0 0,0 0,0 0,0 1,0-1,0 1,-1 0,1-1,0 2,-1-1,1 0,-1 1,0 0,-4 2,-1 0,1 1,0 0,0 0,0 1,0 0,1 1,0-1,0 1,0 1,0-1,1 1,0 1,0-1,0 1,1 0,0 0,1 1,0-1,-2 5,-8 10,2 1,0 0,2 1,1 0,0 1,2 0,1 0,-2 18,6-31,1 1,0-1,1 1,0-1,1 1,1-1,-1 0,2 1,0-1,0 0,1 0,1-1,0 1,1-1,0 0,0-1,1 1,0-1,1 0,4 0,0-1,0 1,1-2,0 0,0 0,1-2,0 1,0-2,0 0,1 0,0-2,0 0,0 0,0-1,0-1,1-1,-1 0,0-1,0-1,6-1,7-2,-4-2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5,'-4'-5,"-8"8,-5 4,0 5,2 5,0 1,2 1,3 2,-2 3,2 2,3-4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0,'-9'34,"-14"25,-2 7,-1-7,2-9,2-13,4-8,0-9,4-3,3 1,0-4,6-8,4-5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74,'-12'18,"0"2,2 0,1 0,0 1,1 0,2 1,0-1,1 1,1 0,1 1,1 0,3-18,0 1,0 0,0-1,0 1,1-1,0 0,0 1,1-1,-1 0,1 0,0 0,1-1,-1 1,1-1,0 0,0 0,0 0,1 0,-1-1,1 0,0 0,0 0,0 0,0-1,0 0,1 0,-1 0,1-1,-1 0,1 0,-1 0,1 0,0-1,0 0,-1-1,1 1,0-1,-1 0,1 0,-1-1,1 0,-1 0,0 0,0 0,0-1,0 0,0 0,1-1,19-14,0-2,-2 0,0-2,-2 0,20-25,-8 0,-2-1,-2-2,-2 0,-2-4,-21 46,15-7,-15 52,-7 593,1-566,-2 0,-3 0,-3 0,-14 45,23-100,-1-1,0 0,0 1,-1-1,0 0,0 0,-1 0,0-1,0 1,-1-1,0 0,0 0,-1-1,0 1,0-1,-3 1,8-6,-1 0,1 0,-1-1,1 1,-1-1,0 1,1-1,-1 0,0 1,0-1,1 0,-1 0,0 0,1-1,-1 1,0 0,1-1,-1 1,0-1,1 1,-1-1,1 0,-1 0,1 1,-1-1,1 0,0 0,-1-1,1 1,0 0,0 0,0-1,0 1,0 0,0-1,0 1,0-1,0-1,-21-64,17 9,2 0,3 0,5-42,-2 65,2 0,1-1,1 2,12-33,-12 47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1,'0'4,"-5"12,-6 8,-7 4,1 3,-3 0,-1 0,1 0,1-1,2-1,5-5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0,'-15'39,"-13"26,-8 8,-2-5,0-8,3-15,6-14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1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17,'0'0,"0"-1,0 0,-1 0,1 0,0 0,-1 1,1-1,-1 0,1 0,-1 1,1-1,-1 0,0 1,1-1,-1 0,0 1,0-1,1 1,-1-1,0 1,0 0,0-1,1 1,-1 0,0-1,0 1,0 0,0 0,0 0,0 0,0 0,0 0,1 0,-1 0,0 0,0 1,0-1,0 0,0 0,0 1,1-1,-1 1,0-1,0 0,1 1,-1 0,0-1,0 1,1-1,-1 1,1 0,-1 0,1-1,-1 1,-33 49,29-42,-92 184,-40 64,-10-59,146-196,1 0,0 0,0 0,-1 0,1 0,0 0,-1 0,1 0,-1 0,0 0,1 0,-1 0,0 0,1-1,-1 1,0 0,0-1,0 1,0 0,1-1,-1 1,0-1,0 1,0-1,0 0,0 1,0-1,0 0,0 0,-1 1,1-1,0 0,0 0,0 0,0-1,0 1,0 0,0 0,0 0,0-1,0 1,0-1,0 1,0-1,0 1,0-1,0 1,0-1,1 0,-1 1,0-1,0 0,1 0,-1 0,0 0,1 1,-1-1,1-1,-4-18,2-1</inkml:trace>
  <inkml:trace contextRef="#ctx0" brushRef="#br0" timeOffset="372.198">0 17,'23'12,"47"74,81 127,-112-155,-17-23,1-2,1 0,2-1,1-2,13 10,-29-40,-20-20,-16-11,14 15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211 1,'-29'33,"-14"21,0 7,3-4,7-5,11-13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41,'42'-11,"1"1,0 3,0 2,0 1,35 2,-76 2,1-1,0 1,-1 0,1 0,-1 0,1 0,0 0,-1 0,1 1,-1-1,1 1,-1 0,1 0,-1 0,1 0,-1 0,0 0,1 1,-1-1,0 1,0-1,0 1,0 0,-1 0,1 0,0 0,-1 0,1 0,-1 1,0-1,0 0,0 1,0-1,0 1,0-1,-1 1,1 0,-1-1,0 1,0-1,0 1,0 1,-5 13,-2 0,0 0,-1-1,0 0,-1 0,-1-1,-1 0,-7 8,2-2,-30 37,32-43,1 1,1 0,0 1,1 0,1 1,1 0,0 1,-4 14,12-28,0 0,0 0,0 0,1 0,0 0,0 0,1-1,-1 1,1 0,0 0,0 0,1 0,-1-1,1 1,0 0,0-1,1 0,-1 1,1-1,0 0,0-1,0 1,1 0,-1-1,1 0,0 0,0 0,0 0,0 0,1-1,-1 0,1 0,-1 0,1 0,0-1,0 0,0 0,-1 0,1-1,2 1,17-1,0 0,0-1,0-1,0-2,0 0,-1-2,9-3,9-12,-29 7</inkml:trace>
  <inkml:trace contextRef="#ctx0" brushRef="#br0" timeOffset="217.376">0 296,'39'-10,"26"-3,8-4,-5 1,-3 3,-8 3,-10 0,-7 0,-11 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1,'0'1107,"4"-1061,-4-46,0 1,1 0,-1-1,0 1,0-1,0 1,1 0,-1-1,0 1,0-1,1 1,-1 0,1-1,-1 1,1-1,-1 0,0 1,1-1,0 1,-1-1,1 0,-1 1,1-1,-1 0,1 1,0-1,-1 0,1 0,0 0,-1 0,1 0,-1 0,1 1,0-1,-1-1,1 1,0 0,-1 0,1 0,0 0,-1 0,1-1,-1 1,1 0,0 0,-1-1,1 1,-1-1,1 1,-1 0,1-1,-1 1,1-1,-1 1,1-1,-1 1,0-1,1 1,-1-1,0 0,0 1,1-1,-1 0,112-165,-63 108,3 1,2 3,13-7,-66 59,1-1,-1 1,1 0,0 0,0 0,0 0,0 0,0 1,0-1,1 0,-1 1,0 0,1-1,-1 1,1 0,0 0,-1 1,1-1,0 0,-1 1,1 0,0-1,0 1,-1 0,1 1,0-1,0 0,-1 1,1-1,0 1,-1 0,1 0,-1 0,1 0,-1 1,1-1,-1 1,0-1,0 1,0 0,0 0,0 0,0 0,0 0,-1 0,1 1,6 18,-1 0,-1 1,-2 0,0 0,-1 0,-1 0,-1 1,-1-1,-1 0,-1 6,2 98,0-124,0 0,0-1,0 1,0 0,0-1,1 1,-1 0,0-1,1 1,-1 0,1-1,0 1,-1-1,1 1,0-1,0 1,0-1,0 0,0 1,0-1,0 0,1 0,-1 0,0 0,1 0,-1 0,2 0,8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20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814 152,'0'0,"-1"-1,1 1,-1 0,1 0,0-1,-1 1,1 0,-1-1,1 1,-1 0,1-1,0 1,-1-1,1 1,0-1,0 1,-1-1,1 1,0-1,0 1,0-1,-1 1,1-1,0 1,0-1,0 1,0-1,0 1,0-1,0 0,0 1,0-1,1 1,-1-1,0 1,0-1,0 1,1-1,-1 1,0-1,0 1,1-1,-1 1,0 0,1-1,-1 1,1 0,-1-1,0 1,1 0,-1-1,1 1,-1 0,1 0,0-1,-54-3,7 10,1 1,-1 3,2 1,-32 13,-86 21,130-39,-82 28,113-34,0 1,0-1,0 1,0 0,0-1,1 1,-1 0,0 0,0-1,1 1,-1 0,1 0,-1 0,1 0,-1 0,1 0,0 0,-1 0,1 0,0 0,0 0,0 0,-1 0,1 0,0 0,0 0,1 0,-1 0,0 0,0 0,0 0,1 0,-1 0,1 0,-1 0,1 0,-1 0,1 0,-1 0,1 0,0-1,-1 1,1 0,0 0,0-1,0 1,0 0,46 27,139-1,168-12,-348-15,49 8,-54-8,0 0,0 1,-1-1,1 1,0-1,0 1,-1-1,1 1,0-1,-1 1,1-1,-1 1,1 0,-1 0,1-1,-1 1,1 0,-1 0,0-1,1 1,-1 0,0 0,0 0,0 0,0 0,0-1,0 1,0 0,0 0,0 0,0 0,0 0,0-1,0 1,-1 0,1 0,0 0,-1-1,1 1,-1 0,1 0,-1-1,1 1,-1 0,1-1,-1 1,0 0,1-1,-1 1,0-1,1 1,-1-1,0 0,0 1,0-1,1 0,-1 1,0-1,0 0,0 0,0 0,-29 20,-1-1,0-2,-1-1,-1-1,-21 5,-14 7,-33 16,1 3,3 5,-59 43,149-91,0 1,0-1,1 1,0 1,0-1,0 1,0 0,1 0,0 1,0-1,0 1,1 1,0-1,0 0,1 1,-1 0,1 0,1 0,-1 0,1 0,1 1,-1-1,1 1,1-1,-1 1,1-1,0 1,1-1,0 1,1 2,2-4,1-1,-1 1,1-1,0 0,1-1,-1 1,1-1,0 0,0 0,0-1,1 0,-1 0,1-1,0 1,0-1,0-1,0 1,0-1,0-1,0 1,0-1,0 0,0-1,0 0,4-1,379-75,-364 74</inkml:trace>
  <inkml:trace contextRef="#ctx0" brushRef="#br0" timeOffset="795.561">955 1055,'18'-49,"3"1,1 1,2 1,2 0,3 3,1 0,2 2,2 1,1 1,35-28,-30 34,-31 24,1 1,0-1,0 2,1 0,0 0,0 0,0 2,9-4,-18 9,-1-1,1 1,0-1,-1 1,1 0,0 0,-1 0,1 0,0 0,0 0,-1 0,1 1,0-1,-1 1,1-1,0 1,-1-1,1 1,-1 0,1 0,-1 0,0 0,1 0,-1 0,0 0,0 0,1 1,-1-1,0 0,0 1,-1-1,1 1,0-1,0 1,-1 0,1-1,-1 1,1-1,-1 1,0 0,1 1,3 78,-4-71,-3 166,2-174,1 1,0 0,0-1,0 1,0 0,1-1,-1 1,1 0,-1-1,1 1,0-1,0 1,0-1,0 1,1-1,-1 0,1 0,-1 1,1-1,0 0,0 0,0-1,0 1,0 0,0-1,0 1,1-1,-1 0,1 0,-1 0,1 0,-1 0,1 0,-1-1,1 1,0-1,-1 0,1 1,0-1,-1-1,1 1,0 0,-1-1,1 1,0-1,-1 0,1 0,0 0,68-76,-47 44,132-150,-47 64,-109 118,0 1,0-1,0 1,1-1,-1 1,0-1,0 1,1-1,-1 1,0 0,1-1,-1 1,1 0,-1-1,0 1,1 0,-1-1,1 1,-1 0,1-1,-1 1,1 0,-1 0,1 0,-1 0,1 0,-1 0,1-1,-1 1,1 0,-1 0,1 1,-1-1,1 0,0 0,-1 0,1 0,-1 0,1 0,-1 1,1-1,-1 0,0 0,1 1,-1-1,1 0,-1 1,0-1,1 1,-1-1,0 0,1 1,-1-1,0 1,1-1,-1 1,0-1,0 1,0-1,1 1,-1-1,0 1,0-1,0 1,0-1,0 1,0-1,0 1,0-1,0 1,-8 45,6-36,-37 219,57-60,-1-84,-10-79</inkml:trace>
  <inkml:trace contextRef="#ctx0" brushRef="#br0" timeOffset="1028.246">2282 999,'-5'19,"-1"6</inkml:trace>
  <inkml:trace contextRef="#ctx0" brushRef="#br0" timeOffset="1193.539">2366 378,'0'10,"0"12,0 3</inkml:trace>
  <inkml:trace contextRef="#ctx0" brushRef="#br0" timeOffset="1711.347">2649 858,'0'163,"30"-307,-15 93,-5 14,1 1,1 0,2 1,1 1,2 0,2 1,1 1,9-11,-26 38,0 1,1-1,-1 0,1 1,0 0,0 0,1 0,-1 0,1 1,-1-1,1 1,0 0,1 1,-1-1,0 1,1 0,-1 1,1-1,0 1,-1 0,1 0,5 1,-8 2,1 1,-1 0,0 0,0 0,-1 1,1-1,-1 0,0 1,0 0,0 0,0-1,0 1,-1 0,0 0,0 0,0 1,0-1,-1 0,1 0,-1 0,0 1,-1-1,1 0,-1 0,0 1,1 0,0 17,-1-17,1 1,-1-1,1 1,1-1,-1 0,1 1,0-1,0 0,0 1,1-1,0 0,0 0,0 0,1 1,9 7</inkml:trace>
  <inkml:trace contextRef="#ctx0" brushRef="#br0" timeOffset="2250.175">2846 152,'41'10,"0"-2,1-2,-1-1,1-2,0-2,31-4,-26 2,-48 1,1-1,-1 1,0-1,1 1,-1-1,1 1,-1-1,0 0,1 1,0-1,-1 0,1 1,-1-1,1 0,0 0,-1 1,1-1,0 0,0 0,0 0,0 1,0-1,0 0,0 0,0 0,0 1,0-1,0 0,0 0,0 0,1 1,-1-1,0 0,1 0,-1 1,0-1,1 0,-1 1,1-1,-1 0,1 1,0-1,-1 1,1-1,-1 1,1-1,0 1,0-1,-1 1,1 0,0-1,0 1,-1 0,1 0,0 0,0-1,0 1,-1 0,1 0,0 0,0 0,-27-21,18 16,1 0,0-1,0 1,0-1,1-1,0 1,0-1,1 0,0-1,0 1,0-1,1 0,1 0,-3-5,4-6</inkml:trace>
  <inkml:trace contextRef="#ctx0" brushRef="#br0" timeOffset="2912.936">3241 914,'-4'2,"0"0,-1 0,1 1,0-1,1 1,-1 0,0 0,1 0,-1 0,1 1,0-1,0 1,1 0,-1 0,1 0,-2 4,2-5,-4 5,0 1,1 0,-1 0,2 0,-1 1,2 0,-1 0,1 0,1 0,-1 0,2 1,0-1,0 1,0-1,2 1,-1-1,1 1,1-1,0 0,1 4,-2-12,1 1,0-1,-1 1,1-1,0 0,0 0,0 0,0 0,1 0,-1 0,1 0,-1-1,1 1,-1-1,1 0,0 1,0-1,-1-1,1 1,0 0,0-1,0 1,0-1,0 0,0 0,0 0,0-1,0 1,0-1,0 1,0-1,-1 0,1 0,0 0,0 0,-1-1,1 1,-1-1,1 0,-1 0,0 1,0-1,1-1,-1 1,-1 0,1-1,1-1,6-13</inkml:trace>
  <inkml:trace contextRef="#ctx0" brushRef="#br0" timeOffset="3367.221">3439 604,'-4'0,"-3"0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288 170,'-28'8,"0"2,1 0,0 2,1 1,1 1,0 1,1 1,-6 6,26-18,0-1,0 1,1 0,-1 0,1 0,0 0,0 1,0-1,0 1,1 0,0-1,0 1,0 0,0 1,1-1,0 0,0 0,1 1,-1-1,1 0,0 1,1-1,-1 0,1 0,0 1,0-1,1 0,-1 0,1 0,0 0,1 0,-1-1,1 1,0 0,0-1,0 0,1 0,0 0,0 0,0-1,0 1,0-1,0 0,1-1,0 1,-1-1,1 1,5 0,4-4,-1 0,1-1,-1 0,1-1,-1-1,0 0,0-1,0 0,-1-1,1 0,-2-1,1 0,-1-1,0-1,0 0,-1 0,0-1,1-3,90-90,-101 103,0-1,0 1,0 0,0-1,0 1,0-1,0 1,0-1,0 1,1-1,-1 1,0-1,0 1,0 0,1-1,-1 1,0 0,1-1,-1 1,0 0,1-1,-1 1,1 0,-1-1,0 1,1 0,-1 0,1 0,-1-1,1 1,-1 0,0 0,1 0,-1 0,1 0,-1 0,1 0,-1 0,1 0,-1 0,1 0,-1 0,1 0,-1 0,1 1,-1-1,0 0,1 0,-1 1,1-1,-1 0,0 0,1 1,-1-1,0 0,1 1,-1-1,0 0,1 1,-1-1,0 1,0-1,1 0,-3 34,0-22,1-7,-1 0,1 0,0 0,1 0,-1 0,1 1,0-1,0 0,1 0,-1 0,1 0,0 0,1 0,-1 0,1 0,0 0,0-1,0 1,1-1,0 1,0-1,0 0,0 0,0 0,1 0,0-1,0 0,0 1,0-1,0-1,4 2,1-1,1-1,0 0,-1-1,1 0,0-1,0 0,0 0,0-1,0 0,-1-1,1 0,4-2,11-3</inkml:trace>
  <inkml:trace contextRef="#ctx0" brushRef="#br0" timeOffset="362.128">1134 1,'-26'18,"8"-6,0 0,0 1,2 0,-1 2,2 0,0 1,1 0,0 1,-3 7,16-20,-1-1,1 1,1 0,-1-1,0 1,1-1,0 1,0 0,0-1,0 1,0 0,1-1,0 1,0 0,0-1,0 1,0-1,1 0,-1 1,1-1,0 0,0 0,0 0,1 0,-1 0,1-1,-1 1,1-1,0 1,0-1,0 0,0 0,2 0,44 60,-48-57,0-1,-1 0,1 0,-1 1,0-1,0 0,0 0,-1 1,0-1,0 0,0 0,0 0,0 0,-1 0,0 0,0 0,0 0,0-1,0 1,-1-1,0 1,0-1,0 0,0 0,0 0,0-1,-1 1,1-1,-4 2,1 0,-1 0,1-1,-1 0,0 0,0 0,0-1,-1 0,1 0,0-1,-1 0,1 0,-1 0,1-1,-1-1,1 1,-6-2,-6-4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1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8,'-22'-3,"0"0,-1 2,1 1,0 0,-1 2,1 0,0 2,0 0,0 2,1 0,0 1,0 2,1 0,0 1,0 1,1 0,-5 6,18-12,0 0,1 1,-1-1,1 1,0 0,1 1,0-1,0 1,0 0,1 0,-1 0,2 0,-1 1,1-1,0 1,1 0,0-1,0 1,1 0,0 0,0-1,1 1,-1 0,2 0,-1-1,1 1,1 1,1 3,0 0,1-1,0 0,0 0,1 0,1-1,0 0,0 0,1-1,0 0,1 0,0 0,0-1,1-1,0 0,0 0,1-1,-2 1,1-1,0-1,-1 0,2-1,-1 1,1-2,-1 0,1 0,0-1,0 0,0-1,0 0,0-1,0 0,0 0,0-2,0 1,0-1,0-1,0 0,-1-1,1 0,-1 0,0-1,1-1,7-10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647 44,'-12'-7,"0"1,-1 0,0 1,0 1,0 0,-1 0,1 2,-1-1,0 2,1 0,-1 0,0 1,0 1,0 1,1 0,-1 0,0 1,1 1,0 0,0 1,0 1,1 0,0 0,0 1,0 1,1 0,0 1,0 0,1 0,-7 10,-25 38,3 2,2 1,-10 27,34-62,1 1,1 0,1 1,1 0,2 1,1 0,1 0,-2 25,7-42,-1 1,2 0,-1-1,2 1,-1-1,2 1,-1-1,2 1,-1-1,2 0,-1-1,1 1,1-1,0 0,1 0,0-1,0 0,1 0,0 0,0-1,1-1,7 6,1-2,-1-2,1 0,1-1,-1-1,1-1,1 0,-1-1,1-1,0-1,0 0,0-2,0 0,0-1,0-1,0-1,0 0,0-2,13-4,-18 5,-2-1,1-1,0 0,-1-1,0 0,0-1,-1 0,0-1,0-1,0 1,-1-1,-1-1,0 0,0-1,-1 1,0-1,-1-1,0 0,-1 0,0 0,-1-1,0 1,2-13,-4 6,0 0,-2 0,0 0,-2 0,0 1,0-1,-2 0,-1-4,2 17,0-1,0 1,0-1,-1 1,0 0,0 0,0 0,-1 0,0 1,0-1,0 1,-1 0,0 0,0 1,0-1,-1 1,1 0,-1 1,0-1,0 1,0 0,0 1,-1-1,0 1,-8-2,-1 0,1 2,-1-1,0 2,0 0,0 1,0 0,1 2,-1 0,0 0,1 2,-1 0,1 0,-12 6,26-9,0 0,-1-1,1 1,0 0,0 0,0 0,0-1,0 1,0 0,0 1,1-1,-1 0,0 0,1 0,-1 0,0 1,1-1,0 0,-1 0,1 1,0-1,-1 0,1 1,0-1,0 0,0 1,0-1,0 0,1 1,-1-1,0 0,0 1,1-1,-1 0,1 1,0-1,-1 0,1 0,0 0,-1 0,1 0,0 0,0 0,0 0,0 0,0 0,0 0,0 0,1-1,-1 1,0 0,0-1,0 1,1-1,-1 0,0 1,1-1,-1 0,0 0,1 0,-1 0,0 0,1 0,-1 0,1 0,169 8,-125-9,183-27,-105 3,-100 21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411 811,'-37'12,"2"1,-1 2,2 2,0 1,1 1,-18 16,47-32,-8 3,0 0,1 2,0-1,1 1,-1 1,2 0,-1 0,1 1,1 0,-1 1,2-1,0 2,0-1,1 1,0 1,5-11,1 0,0 0,0 0,-1 0,1 0,1 0,-1 0,0 0,0 0,1 0,-1 0,1 0,0 0,0 0,0 0,-1 0,2 0,-1 0,0-1,0 1,1 0,-1-1,0 1,1-1,0 0,-1 1,1-1,0 0,0 0,-1 0,1 0,0 0,0-1,0 1,0 0,0-1,0 0,1 1,-1-1,0 0,89-2,-48-12,-1-1,-1-2,0-2,-2-2,0-1,0-3,15-7,-51 30,-1 0,1 0,0 1,-1-1,1 1,0-1,0 1,0 0,1 0,-1 1,0-1,0 1,0-1,0 1,1 0,-1 0,0 0,0 1,1-1,-1 1,0 0,0-1,0 2,0-1,0 0,0 1,0-1,-1 1,1 0,0 0,-1 0,1 0,-1 0,0 0,0 1,0-1,0 1,1 1,23 37,-23-35,-1 1,1-1,1 0,-1 0,1 0,1 0,-1-1,1 1,-1-1,2 0,-1-1,0 1,1-1,0 0,0-1,0 1,0-1,1 0,-1-1,1 1,0-1,0-1,0 1,6-1,3-4,0 0,0-2,-1 0,0 0,0-2,0 0,-1 0,0-2,0 1,-1-2,0 0,-1-1,0 0,0 0,1-5,31-28,-1 2,-1-2,-3-2,19-30,-37 44,-2-1,-1 0,-1-2,-2 0,-2 0,4-18,-5 16,-2 0,-1 0,-2-1,-1 0,-3-1,-1 1,-1-1,-3 1,-1-1,-3-12,-22-12,27 62,1 0,-1 0,1-1,-1 1,0 0,0 0,0 0,0 0,0 0,0 0,0 0,0 0,0 0,0 0,0 1,0-1,-1 0,1 1,0-1,-1 1,1-1,0 1,-1 0,1 0,0-1,-1 1,1 0,-1 0,1 0,0 1,-1-1,1 0,-1 0,1 1,0-1,-1 1,1-1,0 1,0 0,-1-1,1 1,0 0,0 0,0 0,0 0,-6 9,1-1,1 1,0 0,0 1,1 0,0-1,1 1,1 0,-1 1,2-1,-1 0,1 8,-2 300,16-188,6-1,24 84,19 34,-68-264,0-3</inkml:trace>
  <inkml:trace contextRef="#ctx0" brushRef="#br0" timeOffset="245.038">862 500,'43'-4,"39"-3,14 1,6 2,-6 0,-8 2,-10 1,-9 1,-7 0,-13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2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11 989,'36'-2,"0"-1,-1-2,0-2,0-1,0-1,-1-2,23-11,-47 19,0-1,0 0,0 0,0-1,-1 0,0-1,0 0,0-1,-1 0,0 0,0 0,0-1,-1 0,-1-1,1 0,-1 0,-1 0,0-1,0 1,-1-1,0 0,0-5,-4 10,-1-1,0 1,0-1,-1 1,0 0,0-1,0 1,-1 0,1 0,-1 1,0-1,-1 0,1 1,-1 0,0 0,0 0,0 0,0 1,-1-1,0 1,1 0,-1 1,0-1,-1 1,1 0,0 0,0 1,-1-1,1 1,-1 0,1 1,-1-1,0 1,1 1,-1-1,-4 1,-9 2,0 1,0 1,0 0,1 1,0 2,0-1,1 2,0 0,0 1,1 1,-14 12,20-14,1 0,0 0,0 0,1 1,0 1,1-1,0 1,1 0,0 1,1 0,0 0,1 0,0 0,1 1,0-1,1 1,0 0,1 12,2-19,0 0,0 0,1 0,0-1,0 1,1-1,-1 1,1-1,0 0,1 0,-1 0,1 0,0-1,0 1,0-1,1 0,0 0,0-1,0 1,0-1,0 0,0-1,1 1,-1-1,7 1,8 4,1-1,0-1,1-1,-1-1,1-1,13-1,-3-2,-1-2,1-1,-1-1,0-2,-1-1,6-3,-8 2</inkml:trace>
  <inkml:trace contextRef="#ctx0" brushRef="#br0" timeOffset="413.722">632 1101,'45'-41,"-1"-3,-3-1,-1-2,-3-2,-1-1,2-11,12-4,-40 98,-11-25,1-1,-1 1,1 0,1 0,-1 0,1-1,1 1,-1 0,1-1,1 1,-1-1,1 0,1 0,-1 0,1 0,0 0,1-1,0 0,0 0,0 0,1 0,-1-1,1 0,1 0,-1-1,2 1,2 0,0-1,0-1,0 0,0 0,1-1,-1 0,1-1,0 0,-1-1,1 0,0-1,-1 0,1 0,-1-1,1-1,-1 0,0 0,0-1,0 0,0-1,-1 0,0 0,0-1,0 0,-1-1,0 0,0 0,-1-1,1 0,3-7,88-162,-91 161</inkml:trace>
  <inkml:trace contextRef="#ctx0" brushRef="#br0" timeOffset="754.206">1902 0,'-29'366,"29"146,-11-483,5-34</inkml:trace>
  <inkml:trace contextRef="#ctx0" brushRef="#br0" timeOffset="1004.209">1592 509,'38'0,"32"0,9 0,-4 0,-10 0,-12 0,-9 0,-8 0,-5 0,-3 0,-2 5,-5 1</inkml:trace>
  <inkml:trace contextRef="#ctx0" brushRef="#br0" timeOffset="1619.243">2269 566,'17'3,"1"-1,0-1,-1 0,1-1,0-1,-1-1,1-1,-1 0,1-1,-1 0,0-2,-1 0,1-1,-2-1,1 0,12-9,-25 15,0 0,-1 0,1 0,0 0,-1 0,0-1,1 1,-1-1,0 1,0-1,-1 0,1 0,0 0,-1 0,0 0,0 0,0 0,0-1,0 1,-1 0,1 0,-1-1,0 1,0 0,0-1,0 1,-1 0,0-1,1 1,-1 0,0 0,0 0,-1 0,1 0,-1 0,1 0,-1 0,0 0,0 1,0-1,-1 1,1-1,-1 1,1 0,-2-1,-9 0,1 1,-1 0,0 1,0 1,0 0,0 0,0 1,0 1,1 0,-1 1,1 1,-1-1,1 2,0 0,1 0,-1 1,1 1,0 0,1 0,-1 1,1 0,-6 7,5-4,0 0,1 1,0 0,1 1,1-1,-1 2,2-1,0 1,1 0,0 1,-3 14,7-22,0 0,1 1,-1-1,2 1,-1-1,1 1,0-1,1 0,0 1,0-1,0 1,1-1,0 0,1 0,-1 0,2 0,-1-1,0 1,1-1,1 1,-1-1,1-1,0 1,0-1,2 2,11 4,0 0,1-1,0-1,0-1,1-1,0 0,0-2,1 0,-1-2,1 0,0-1,0-1,0-1,0-1,0 0,0-2,0-1,-1 0,4-2,0 0,-1 0,1-2,-1 0,-1-1,0-2,0 0,-1-1,-1-2,0 0,0-1,-2 0,0-2,8-10,-7 8,-1-2,0 0,-2-1,-1-1,0 0,-2-1,-1-1,-1 0,-1 0,6-22,-16 45,1-1,0 1,-1-1,1 0,-1 1,0-1,0 0,0 1,0-1,0 1,-1-1,1 0,-1 1,0-1,0 1,1-1,-2 1,1-1,0 1,0 0,-1 0,1 0,-1-1,0 1,0 1,0-1,0 0,0 0,0 1,0-1,0 1,-1 0,1 0,0-1,-1 2,1-1,-1 0,0 0,1 1,-1-1,1 1,-1 0,0 0,1 0,-1 0,0 0,1 1,-1-1,1 1,-1 0,1 0,-89 48,89-47,0-1,0 1,0 0,1 0,-1 0,1 0,-1 0,1 0,0 0,0 0,0 0,0 1,0-1,0 0,0 1,1-1,0 1,-1-1,1 1,0-1,0 0,0 1,0-1,1 1,-1-1,1 1,-1-1,1 0,0 1,0-1,0 0,0 0,0 1,1-1,-1 0,1 0,-1 0,1-1,1 2,6 4,-1-1,1 0,1 0,-1-1,1 0,0-1,0 0,0-1,1 0,9 1,37 14,-48-14,1 1,-1 1,0-1,0 1,-1 1,1 0,-2 0,1 0,-1 1,0 0,0 1,-1 0,-1 0,1 0,-1 0,-1 1,0 0,0 0,-1 0,0 0,-1 1,0-1,0 1,-1-1,-1 1,0 0,0 2,3 95,2-89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1,'0'0,"0"0,0 1,0-1,0 0,0 1,0-1,0 0,0 1,0-1,0 0,0 1,-1-1,1 0,0 1,0-1,0 0,0 1,-1-1,1 0,0 0,0 1,-1-1,1 0,0 0,0 0,-1 1,1-1,0 0,-1 0,1 0,0 0,-1 0,1 0,0 0,-1 0,1 1,0-1,-1 0,1 0,0 0,-1-1,1 1,0 0,-1 0,1 0,0 0,-1 0,1 0,0 0,0 0,-1-1,1 1,0 0,-1 0,1 0,0-1,0 1,-1 0,1 0,0-1,0 1,0 0,0-1,-1 1,5 31,-3-29,-12 168,4-119,2 0,3 1,2 0,2 0,2-1,3 1,2-1,2-1,2 0,2-1,22 47,-34-90,0 0,1 0,0-1,-1 1,2-1,-1 0,1 0,0 0,0-1,0 0,0 0,1 0,0 0,-1-1,1 0,1 0,-1-1,0 0,1 0,-1 0,1-1,-1 0,1 0,0 0,0-1,-1 0,1-1,0 1,-1-1,1-1,6-1,0-6,-1-1,0 0,0 0,-1-2,0 1,-1-1,0-1,-1 0,-1 0,0-1,0 0,-2 0,0 0,0-1,-1 0,0-8,26-53,42-76,-73 151,0 0,0 0,1 0,-1 0,0 1,1-1,-1 0,1 0,-1 1,1-1,-1 0,1 1,-1-1,1 0,0 1,-1-1,1 1,0-1,0 1,-1 0,1-1,0 1,0 0,0-1,-1 1,1 0,0 0,0 0,0 0,0 0,0 0,0 0,-1 0,1 0,0 0,0 0,0 0,0 1,-1-1,1 0,0 1,0-1,0 1,-1-1,1 1,0-1,-1 1,1-1,0 1,-1 0,1-1,-1 1,1 0,-1-1,1 1,-1 0,19 48,-10-7,36 98,-42-135,-1 0,1 0,1-1,-1 0,1 1,-1-1,1 0,0-1,1 1,-1-1,0 0,1 0,0 0,0-1,0 1,0-1,0-1,0 1,1-1,-1 1,0-2,1 1,-1 0,1-1,-1 0,8-4,-1 1,0-2,-1 0,1 0,-1-1,0 0,0-1,-1-1,0 1,0-1,-1-1,0 0,-1 0,1-1,-2 0,0-1,0 1,0-1,-2-1,4-7,-9 18,31-56,-2-1,-3-1,-3-2,-3 0,1-14,-16 62,0-1,-1 0,-1 1,-1-1,0 0,-1-1,0 1,-1 0,0 0,-1 0,-1 0,-1 0,0 0,-1-2,3 15,0-1,0 1,0-1,0 1,0 0,0 0,-1-1,1 1,0 0,-1 0,1 0,-1 1,1-1,-1 0,1 0,-1 1,0-1,1 1,-1 0,0-1,0 1,1 0,-1 0,0 0,1 0,-1 0,0 1,0-1,1 0,-1 1,0-1,1 1,-1 0,1-1,-1 1,1 0,-1 0,1 0,-1 0,1 0,0 0,0 1,-1-1,1 0,0 1,0-1,0 1,1-1,-1 1,0-1,0 1,1-1,-1 1,1 0,0-1,-1 1,1 0,0 1,-11 17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114 383,'4'-2,"27"-13,0-2,-1-1,-1-1,-1-1,-1-2,0-1,-2-1,-1-1,6-9,-27 31,0-1,-1 1,1 0,-1-1,1 1,-1-1,-1 1,1-1,0 0,-1 0,0 0,0 0,0 0,0 0,0 0,-1 0,0-1,0 1,0 0,-1 0,1 0,-1 0,0 0,0 0,0 0,-1 0,1 0,-1 0,0 0,0 1,0-1,-1 1,1 0,-1-1,0 1,0 0,0 1,0-1,-1 0,1 1,-1 0,1 0,-1 0,-2-1,-2 1,1 1,-1 0,0 0,0 1,1 0,-1 0,0 0,0 1,1 1,-1-1,1 1,-1 1,1-1,0 1,0 0,0 1,0 0,0 0,1 0,-5 5,-7 5,0 1,2 0,0 2,0-1,2 2,-7 11,9-11,0 0,2 1,0 0,1 1,2 0,0 0,0 0,2 1,1 0,-1 12,4-23,0 1,1-1,0 0,1 1,0-1,0 1,1-1,1 0,-1 0,2 0,-1 0,2-1,-1 0,1 1,0-1,1-1,0 1,1-1,0 0,0-1,0 1,5 1,4 3,0-2,1 0,1-1,0 0,0-2,0 0,1-1,0-1,1 0,-1-2,0 0,1-1,0-1,0-1,-1-1,1-1,-1 0,11-4,80-39,-93 31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8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564 786,'-6'-4,"0"-1,0 1,-1 1,0-1,1 1,-1 0,0 1,0-1,-1 1,1 1,0-1,-1 1,1 1,-1-1,1 1,-1 1,1-1,-1 1,1 1,0-1,-1 1,1 1,-2 0,-15 4,0 2,1 0,1 2,0 0,0 1,1 2,0 0,2 1,-1 1,2 1,0 0,1 1,1 1,1 1,1 1,0-1,2 2,0 0,-7 20,17-38,-1 0,1 0,0 0,0 1,1-1,-1 1,1-1,0 1,0 0,0-1,1 1,0 0,0 0,0-1,0 1,1 0,0-1,0 1,0 0,0-1,1 1,0-1,0 0,0 1,0-1,1 0,-1 0,1 0,0-1,0 1,1-1,-1 0,1 0,0 0,0 0,-1 0,2-1,-1 0,0 0,0 0,1 0,1 0,10-1,0-1,0-1,0 0,0-1,-1 0,1-2,0 0,-1 0,0-2,0 0,-1 0,1-1,-1-1,-1-1,0 0,5-4,30-16,-1-2,-1-2,-2-2,-2-2,-1-2,24-31,-13-20,-52 90,0 0,-1 0,1 1,0-1,-1 0,1 0,0 0,0 0,-1 0,1 0,0 0,-1 0,1 0,0 0,-1 0,1 0,0 0,-1 0,1 0,0 0,-1 0,1-1,0 1,-1 0,1 0,0 0,0 0,-1-1,1 1,0 0,0 0,-1-1,1 1,0 0,0 0,0-1,0 1,-1 0,1-1,0 1,0 0,0-1,0 1,0 0,0 0,0-1,0 1,0 0,0-1,0 1,0-1,-22 27,22-26,-11 14,1 1,0-1,1 2,1-1,0 1,1 1,1-1,1 1,0 0,1 1,1-1,0 1,1 3,3-16,0 1,0-1,0 0,0 1,1-1,0 0,0 0,0 0,1 0,-1 0,1-1,1 1,-1-1,0 0,1 0,0 0,0 0,0 0,1-1,-1 0,1 0,0 0,-1-1,1 1,0-1,1 0,-1-1,0 1,0-1,1 0,-1-1,1 1,-1-1,1 0,-1 0,1-1,-1 1,25-5,0-1,-1-2,0-1,-1-1,0-1,0-1,-1-2,-1-1,0-1,-2-1,1-1,14-15,3-1,0-3,-3 0,-1-3,-2-1,-1-2,-3-1,-1-2,-3-1,-1-1,-3-1,-2-1,-2-1,0-10,-12 37,-1-1,-2 0,0-1,-2 1,0-1,-2 1,-1-1,-1 0,-1 1,-3-9,5 29,-1 1,0 0,0 0,0-1,0 1,0 0,-1 0,0 0,0 0,0 0,0 1,-1-1,1 1,-1-1,0 1,0 0,0 0,-1 0,1 1,-1-1,1 1,-1 0,0 0,0 0,0 0,0 0,0 1,0 0,-1 0,1 0,0 1,-1-1,1 1,0 0,-1 0,1 1,0-1,-1 1,1 0,0 0,0 0,-2 1,-12 10,0 1,0 0,1 1,1 1,1 0,0 2,1-1,0 2,2 0,0 0,-9 20,2-3,1 1,2 1,1 0,3 1,0 0,3 1,1 1,2-1,1 1,3 0,1 0,2 0,4 26,-4-55,0 1,1-1,1 1,0-1,0 0,1 0,1 0,-1-1,2 1,0-1,0 0,0-1,1 0,1 0,0 0,0-1,1 0,-1-1,2 1,-1-2,1 1,0-1,135 56,-105-67,-28-5</inkml:trace>
  <inkml:trace contextRef="#ctx0" brushRef="#br0" timeOffset="4099.428">2117 560,'-5'-3,"0"0,-1 0,0 1,1 0,-1 0,0 0,0 1,0-1,0 1,0 1,0-1,0 1,0 0,0 1,-6 0,-6 2,0 1,0 0,0 1,1 1,-1 1,1 0,1 2,0-1,0 2,-13 10,28-19,-1 0,0 0,1 1,-1-1,0 0,1 1,0-1,-1 1,1-1,0 1,0 0,0 0,0-1,0 1,0 0,1 0,-1 0,0 0,1 0,0 0,-1 0,1 0,0 0,0 0,0 0,0 0,1 0,-1 0,0 0,1 0,0 0,-1 0,1 0,0 0,0 0,0 0,0-1,0 1,0 0,1-1,-1 1,1-1,-1 0,1 1,0-1,213 148,-213-146,0-1,1 0,-1 1,0-1,0 1,-1 0,1-1,0 1,-1 0,0 0,0 0,0 0,0 0,0 0,-1 1,1-1,-1 0,0 0,0 1,0-1,0 0,0 0,-1 0,0 1,1-1,-1 0,0 0,-1 0,1 0,0 0,-1-1,0 1,0 0,0-1,0 1,0-1,0 1,0-1,-1 0,1 0,-1 0,0-1,0 1,1 0,-1-1,0 0,0 0,0 0,-1 0,1 0,0 0,0-1,0 0,-1 0,1 1,-1-2,-218 4,154-14,62 5</inkml:trace>
  <inkml:trace contextRef="#ctx0" brushRef="#br0" timeOffset="4450.527">2681 646,'-23'17,"1"1,0 1,1 1,2 1,0 1,1 1,1 0,1 1,-7 15,20-35,1-1,-1 1,1 0,0 0,0 0,0 0,0 0,1 0,0 1,0-1,0 1,0-1,1 0,-1 1,1-1,0 1,1-1,-1 1,1-1,0 1,0-1,0 0,1 1,-1-1,1 0,0 0,0 0,1 0,-1-1,1 1,0-1,0 1,0-1,0 0,0 0,1 0,2 1,8 0,-1 0,1-1,0-1,0-1,0 0,0 0,0-1,1-1,-1-1,0 0,0 0,-1-1,1-1,-1-1,1 0,-2 0,1-1,0-1,-1 0,0-1,-1 0,0-1,0 0,-1-1,0 0,-1-1,0 0,2-3,-7 9,0 0,0 0,-1-1,0 1,0-1,-1 1,1-1,-1 0,0 0,-1 0,1 0,-1 0,-1 0,1-1,-1 1,0 0,0 0,-1 0,1-1,-2 1,1 0,-1 0,0 0,0 0,0 1,-1-1,0 0,0 1,0 0,-1 0,0 0,0 0,0 0,0 1,-1 0,-1-1,-3-2,-1 1,0 1,-1 0,1 0,-1 1,0 0,0 1,0 0,-1 1,-3-1,-16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0 548,'52'-23,"-1"-2,-2-2,-1-2,23-19,-37 20,-1-1,-1-1,-2-2,8-13,36-37,-69 77,13-15,2 0,0 1,1 1,0 1,2 1,16-9,-36 24,0-1,1 1,-1 0,0 0,0 0,1 0,-1 1,1-1,-1 1,0 0,1 0,-1 0,1 0,-1 1,0-1,1 1,-1 0,0 0,1 0,-1 1,0-1,0 1,0-1,0 1,0 0,-1 0,1 1,-1-1,1 0,-1 1,0-1,0 1,0 0,0 0,0 0,-1 0,2 2,41 124,-40-117,-1 1,-1-1,0 1,0 0,-2 0,1-1,-2 1,0 0,0 0,-1-1,-1 1,0-1,-1 1,0-1,0 0,-2-1,1 1,-2-1,1 0,-1 0,-1-1,0 0,-1-1,-1 2,-5 3,-1-1,0 0,0-2,-1 1,-1-2,0-1,0 0,-1-1,0-1,-1-1,1 0,-1-2,0 0,0-1,-1-1,1-1,0-1,-14-2,28 2,1-1,0 0,0-1,-1 1,1-1,0 0,0 0,1 0,-1-1,0 1,1-1,-1-1,1 1,0 0,0-1,1 0,-1 0,1 0,-1-1,1 1,1-1,-1 1,1-1,-1 0,2 0,-1 0,0 0,1 0,0-1,0-3,-2-16</inkml:trace>
  <inkml:trace contextRef="#ctx0" brushRef="#br0" timeOffset="1016.702">1524 96,'-54'18,"1"3,1 1,1 3,1 2,1 2,-22 19,61-40,1 1,-1 0,2 1,-1-1,1 2,1-1,0 1,0 0,1 1,1-1,0 1,0 1,3-9,1 1,-1-1,1 1,0-1,0 1,1 0,-1 0,1-1,0 1,0 0,1-1,0 1,-1 0,2-1,-1 1,0-1,1 1,0-1,0 0,0 1,0-1,1 0,0 0,0-1,0 1,0-1,0 1,1-1,0 0,-1 0,1-1,0 1,2 0,0 0,0-1,0 1,1-1,-1-1,1 1,-1-1,1 0,0-1,-1 1,1-1,-1-1,1 1,0-1,-1 0,1-1,-1 0,1 0,-1 0,0 0,0-1,0 0,0-1,-1 1,4-4,11-7,0-2,-1 0,-1-1,-1-1,15-19,144-199,-176 235,1 0,-1 0,0 0,0 0,1 0,-1 0,1 0,-1 0,1 0,-1 0,1 1,-1-1,1 0,0 0,0 1,-1-1,1 0,0 1,0-1,0 0,0 1,0 0,-1-1,1 1,0-1,0 1,0 0,0 0,0-1,0 1,0 0,1 0,-1 0,0 0,0 0,0 1,0-1,0 0,0 0,0 1,0-1,0 0,-1 1,1-1,0 1,0-1,0 1,0 0,0-1,-1 1,1 0,0 0,-1-1,1 1,0 0,-1 0,1 0,-1 0,1 0,5 135,-4-19,-2-113,1 1,0 0,0 0,0-1,0 1,1 0,0-1,0 0,0 1,1-1,-1 0,1 0,0 0,0-1,0 1,1-1,-1 1,1-1,0 0,0-1,0 1,0-1,0 1,1-1,-1 0,1-1,-1 1,1-1,0 0,-1 0,1-1,0 1,0-1,0 0,-1 0,1-1,0 1,0-1,-1 0,1 0,0-1,-1 1,3-2,9-8,0 0,-1-1,0-1,0 0,-1-1,-1-1,-1 0,0 0,-1-1,0-1,-2 0,0-1,0 1,-2-2,0 1,-2-1,2-9,5-4,0 11,-6 31,-5 41,-1-45,-1 5,0 0,1 0,0 0,0-1,1 1,0 0,1 0,1-1,-1 1,2-1,-1 0,1 0,1 0,0 0,0-1,1 0,1 0,-1 0,1-1,5 4,-10-10,1 0,1 0,-1-1,0 0,0 1,0-1,1 0,-1-1,1 1,-1-1,0 1,1-1,-1 0,1 0,-1-1,1 1,-1-1,0 1,1-1,-1 0,0-1,0 1,1 0,-1-1,0 0,0 0,-1 0,1 0,1-1,75-73,-78 75,74-110,-75 110,0 1,0 0,0-1,0 1,0 0,0-1,0 1,0 0,0-1,0 1,0 0,0-1,0 1,0 0,0-1,1 1,-1 0,0-1,0 1,0 0,1 0,-1-1,0 1,0 0,1 0,-1-1,0 1,0 0,1 0,-1 0,0 0,1-1,-1 1,0 0,1 0,-1 0,0 0,1 0,-1 0,0 0,1 0,-1 0,0 0,1 0,-1 0,0 0,1 0,-1 0,0 0,1 1,-1-1,0 0,1 0,-1 0,0 0,0 1,1-1,-1 0,0 0,0 1,1-1,-1 0,0 0,0 1,0-1,1 0,-1 1,0-1,0 0,0 1,5 30,-3-18,-2-3,1-1,0 0,0 0,1 0,0 0,0 0,1 0,0-1,1 1,0-1,0 0,1 0,0 0,0-1,1 0,0 0,0 0,1-1,0 0,0 0,0 0,1-1,0 0,0-1,0 0,0 0,1-1,0 0,4 1,-5-3,-1-2,0 1,1-1,-1 0,0-1,1 1,-1-1,0-1,0 0,0 0,-1 0,1 0,-1-1,0-1,0 1,0-1,0 0,-1 0,0 0,0-1,0 0,-1 0,0 0,0 0,2-4,9-20,-1-1,-1 0,-1-1,6-33,-17 64,15-101,-20 90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368 203,'0'0,"0"-1,1 1,-1 0,1-1,-1 1,1 0,-1-1,1 1,-1 0,1 0,-1 0,1-1,-1 1,1 0,-1 0,1 0,-1 0,1 0,0 0,-1 0,1 0,-1 0,1 0,-1 1,1-1,-1 0,1 0,-1 0,1 1,-1-1,1 0,-1 0,1 1,-1-1,1 1,-1-1,0 0,1 1,-1-1,1 1,-1-1,0 1,0-1,1 1,-1-1,0 1,0-1,0 1,0-1,1 1,-1-1,0 1,0-1,0 1,0 0,0-1,0 1,0-1,-1 1,1 0,6 39,-6-39,0 460,0-407,12 144,-9-185,0-2,0 0,-1 0,0 1,-1-1,0 0,-1 1,0-1,-1 0,0 6,-11-8,8-31,8 4,0 0</inkml:trace>
  <inkml:trace contextRef="#ctx0" brushRef="#br0" timeOffset="232.292">1 711,'43'-5,"38"-11,20-3,2-2,-6 1,-16 0,-11 3,-13 0,-7 2,-7 0,-6 2,-9-2,-4 2,-7-2,-2 2,-2-2,-4 2</inkml:trace>
  <inkml:trace contextRef="#ctx0" brushRef="#br0" timeOffset="666.036">1016 90,'0'852,"-1"-851,0 1,1 0,-1 0,1 0,-1 0,1 0,0 0,0 0,-1 1,1-1,1 0,-1 0,0 0,0 0,1 0,-1 0,1 0,0 0,0 0,0-1,0 1,0 0,0 0,0-1,0 1,1 0,-1-1,0 1,1-1,0 0,-1 0,1 1,0-1,-1 0,1 0,0 0,0-1,0 1,0 0,0-1,0 1,0-1,0 0,0 0,0 0,0 0,0 0,0 0,0 0,1-1,0 0,114-84,-75 49,-10 9,117-78,-147 104,-1-1,1 1,0 0,0-1,0 1,0 0,0 0,1 1,-1-1,0 0,0 1,0-1,1 1,-1 0,0 0,1 0,-1 0,0 0,1 0,-1 1,0-1,0 1,0-1,1 1,-1 0,0 0,0 0,0 0,0 0,0 1,0-1,-1 0,1 1,0 0,-1-1,1 1,-1 0,1 0,-1 0,0 0,0 0,0 0,0 0,0 0,-1 0,1 0,0 1,-1-1,0 0,1 1,0 16,0 0,-1 0,-1 0,-1 0,-1 0,-1 0,-1 3,-10 84,15-105,-1 1,1-1,0 1,0 0,0-1,0 1,0-1,0 1,0-1,0 1,1-1,-1 1,0-1,1 1,0-1,-1 1,1-1,0 0,0 1,-1-1,1 0,0 0,0 0,1 0,-1 1,0-2,0 1,0 0,1 0,-1 0,0 0,1-1,-1 1,1-1,-1 1,1-1,-1 1,1-1,-1 0,1 0,-1 0,1 0,-1 0,1 0,-1 0,1 0,-1-1,1 1,-1-1,1 1,-1-1,1 1,19-10</inkml:trace>
  <inkml:trace contextRef="#ctx0" brushRef="#br0" timeOffset="1354.323">2004 739,'-26'9,"0"2,1 0,1 2,0 1,0 1,2 0,0 2,0 1,2 1,-2 3,21-21,0 0,-1 0,1 0,0 0,0 0,0 0,0 1,1-1,-1 0,0 1,0-1,1 1,-1-1,1 0,-1 1,1 0,0-1,0 1,-1-1,1 1,0-1,0 1,0-1,1 1,-1-1,0 1,1 0,-1-1,1 0,-1 1,1-1,0 1,-1-1,1 0,0 1,0-1,0 0,0 0,0 0,0 0,1 0,-1 0,0 0,0 0,1 0,-1 0,1-1,-1 1,0-1,1 1,-1-1,1 1,-1-1,1 0,0 0,0 0,12 1,0-2,0 0,0-1,0 0,0-1,0-1,-1 0,1 0,-1-2,0 0,-1 0,1-1,-1 0,-1-1,0-1,0 0,0 0,6-8,51-55,-67 71,0 1,0 0,1-1,-1 1,0 0,1 0,-1 0,0 0,1 0,-1 1,0-1,1 0,-1 1,0-1,0 1,0-1,1 1,-1-1,0 1,0 0,0 0,0-1,0 1,0 0,0 0,0 0,0 0,0 0,-1 0,1 0,0 1,-1-1,1 0,-1 0,1 1,-1-1,0 0,1 0,-1 1,0-1,0 0,0 1,0-1,0 0,0 1,0-1,-1 0,1 1,0-1,-1 0,1 0,-1 0,1 1,-2 0,3 7,-1-3,0 1,0-1,1 0,-1 0,1 1,1-1,-1 0,1 0,0 0,0 0,1 0,0-1,0 1,0-1,1 0,0 0,0 0,0 0,0-1,1 1,0-1,0 0,0-1,0 1,0-1,1 0,0 0,-1-1,1 0,0 0,2 0,11-3,0 0,0-2,0 0,0-2,-1 0,1 0,-1-2,-1 0,1-2,-1 0,-1 0,0-2,0 0,-1 0,0-2,-1 0,-1 0,0-1,8-12,8-9,-2-1,-1 0,-2-3,-1 0,-2-1,-2 0,-2-2,-2 0,-1-1,-2-1,-3 0,-1 0,-2-1,-1-10,-4 34,1 12,-1-1,0 1,-1-1,0 1,0-1,-1 1,0-1,0 1,-1-1,-1 1,0 0,0 0,-1 0,0 0,-3-6,4 13,1 0,0 1,0-1,-1 0,1 1,-1-1,0 1,1 0,-1 0,0 0,0 0,0 0,0 1,1-1,-1 1,0 0,0 0,0 0,0 0,0 0,0 1,0-1,0 1,0 0,1 0,-1 0,0 0,1 1,-1-1,1 1,-1-1,0 1,-67 67,61-53,2 0,0 1,0 0,2 0,0 1,1-1,1 1,0 0,1 0,1 0,1 0,1 1,0-1,4 14,5 21,2 0,2 0,2-2,10 17,4 3,-19-50,-2-1,0 1,-1 0,-2 1,0 0,-1 0,-1 1,-1-1,-1 12,-1-33,-1 0,0 0,1 0,-1 0,0 1,0-1,0 0,0 0,0 0,0 0,0 0,0 1,0-1,-1 0,1 0,0 0,-1 0,1 0,-1 0,1 0,-1 0,0 0,1 0,-1 0,0 0,0 0,1-1,-1 1,0 0,0-1,0 1,0 0,0-1,0 1,0-1,0 1,0-1,0 0,0 0,-1 1,1-1,0 0,0 0,0 0,0 0,0 0,0 0,-1 0,1-1,0 1,0 0,0-1,0 1,0 0,0-1,0 1,0-1,0 0,0 1,0-1,0 0,0 0,1 0,-1 1,0-1,1 0,-1 0,0 0,0-1,-47-88,39 70</inkml:trace>
  <inkml:trace contextRef="#ctx0" brushRef="#br0" timeOffset="1600.019">2343 428,'43'-9,"39"-9,14 0,1 2,-7 4,-9 0,-13 1,-9 3,-9 2,-4 3,-5 2,-5 1,-8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0,'-10'24,"-7"13,-2 5,-2-5,-2-4,3-3,0-6,3-2,0-6,3 0,3-8,9-5,10-8,7-8,2-1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0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31,'19'0,"16"0,7 0,1 0,-2-5,-3-1,-3-1,-3 2,-2 2,-2 1,0 0,0 2,0 0,-1 0,1 0,-5 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9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253 251,'0'-1,"1"-1,-1 1,0 0,0-1,0 1,0-1,0 1,0 0,0-1,0 1,-1-1,1 1,-1 0,1-1,-1 1,1 0,-1-1,0 1,1 0,-1 0,0 0,0 0,0-1,0 1,0 0,0 1,0-1,0 0,-1 0,1 0,0 1,0-1,-1 1,1-1,0 1,-1-1,1 1,-1 0,1 0,0 0,-1-1,1 1,-1 1,1-1,-1 0,1 0,0 0,-1 1,1-1,0 1,-1-1,-65 40,52-26,1 1,1 1,0 0,1 1,1 0,1 1,0 0,1 1,1 0,1 0,1 1,0-1,0 9,6-22,-1 0,2 1,-1-1,1 0,-1 1,2-1,-1 0,1 0,0 0,0 0,1 0,-1 0,1 0,1-1,-1 0,1 1,0-1,0-1,0 1,1-1,0 1,0-1,0 0,0-1,0 0,1 1,0-2,0 1,-1-1,1 1,1-2,-1 1,0-1,0 0,6 0,2 2,0-1,1 0,-1-1,0-1,0 0,1-1,-1-1,5-1,-14 3,-1-1,1 0,-1 0,0 0,1-1,-1 1,0-1,0 0,0 0,0-1,0 1,-1-1,1 0,-1 0,0 0,1 0,-1-1,-1 1,1-1,0 0,-1 1,0-1,0 0,0-1,-1 1,1 0,0-5,-2 5,-1 0,1 0,-1 0,0 0,-1 0,1 0,-1 0,1 0,-1 0,0 1,-1-1,1 1,-1-1,1 1,-1 0,0 0,0 0,0 0,-1 1,1-1,-1 1,1 0,-1 0,0 0,0 1,1-1,-1 1,-1 0,1 0,0 0,0 1,0-1,0 1,0 0,-1 0,1 1,0-1,0 1,0 0,-2 0,127-2,113-40,-206 36,-4 1</inkml:trace>
  <inkml:trace contextRef="#ctx0" brushRef="#br0" timeOffset="1612.459">675 54,'44'-5,"37"-6,11-2,-6 2,-13 3,-19 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56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590 409,'110'-33,"-99"17,-40 14,-61 19,1 5,-80 30,56-16,100-32,8-3,1 0,-1 0,0 0,0 0,1 1,-1 0,1 0,-1 0,1 1,0-1,0 1,0 0,0 0,1 1,-1-1,1 1,-3 3,6-4,1 0,-1 0,1 0,0 0,0 0,0-1,0 1,1 0,-1 0,1-1,-1 1,1-1,0 0,0 0,0 1,1-1,-1 0,0-1,1 1,-1 0,1-1,-1 1,1-1,0 0,0 0,0 0,0 0,1 0,26 9,-1-1,1-1,1-2,-1-1,1-2,0 0,0-3,0 0,12-3,18 2,6 11,-66-9,1-1,-1 0,0 0,1 1,-1-1,0 1,1-1,-1 1,0 0,0-1,0 1,0 0,0 0,1 0,-1 0,-1 0,1 0,0 0,0 0,0 0,0 0,-1 0,1 0,-1 1,1-1,-1 0,1 1,-1-1,0 0,0 1,1-1,-1 0,0 1,0-1,0 1,-1-1,1 0,0 1,0-1,-1 0,1 1,-1-1,1 0,-1 0,1 1,-2-1,-3 6,-1 0,-1-1,1 0,-1-1,0 1,0-1,0 0,-1-1,0 0,0 0,-6 1,-12 8,-71 35,29-15,1 3,2 2,-10 12,55-36,9-7,0-1,1 1,0 1,0 0,0 0,1 1,0 0,1 0,0 1,1 0,0 1,0 0,1 0,1 0,0 1,0 0,-2 10,7-19,0 0,0 0,0 0,0 1,0-1,1 0,0 0,0-1,0 1,0 0,0 0,0 0,1 0,-1-1,1 1,0-1,0 1,0-1,0 0,0 0,0 0,0 0,1 0,-1 0,1 0,0-1,-1 0,1 1,0-1,0 0,0 0,0 0,1-1,102 12,269-44,-242 10,-138 16,-7 5</inkml:trace>
  <inkml:trace contextRef="#ctx0" brushRef="#br0" timeOffset="2670.193">1070 1171,'37'-70,"41"-36,35-63,-19-51,-93 215,1 0,0 1,0 0,0-1,0 1,1 0,-1 0,1 0,0 0,0 1,1-1,-1 1,1 0,0 0,1-1,-4 5,1-1,0 1,0 0,-1-1,1 1,-1 0,1 0,-1 0,1 0,-1 1,1-1,-1 0,0 1,0-1,1 0,-1 1,0 0,-1-1,1 1,0-1,0 1,-1 0,1 0,-1-1,1 1,-1 0,0 0,0 0,1 0,-1-1,-1 1,1 0,0 0,0 0,-1 0,1 0,0-1,11 148,6 22,1-121,-17-49,0 0,-1 0,1-1,0 1,0-1,0 1,0 0,0-1,0 0,0 1,-1-1,1 1,1-1,-1 0,0 0,0 0,0 0,0 1,0-1,0-1,0 1,0 0,0 0,0 0,0 0,0-1,0 1,0 0,0-1,0 1,0-1,0 1,0-1,-1 0,1 1,0-1,0 0,-1 0,1 1,0-1,-1 0,1 0,-1 0,1 0,-1 0,1 0,-1 0,77-143,-33 50,121-209,-166 302,1 1,0-1,0 1,0-1,1 1,-1-1,0 1,0 0,0-1,0 1,0-1,0 1,1-1,-1 1,0-1,0 1,1 0,-1-1,0 1,0 0,1-1,-1 1,1 0,-1-1,0 1,1 0,-1 0,1-1,-1 1,0 0,1 0,-1 0,1 0,-1 0,1 0,-1-1,1 1,-1 0,1 0,-1 0,0 0,1 1,-1-1,1 0,-1 0,1 0,-1 0,1 0,-1 1,0-1,1 0,-1 0,1 1,-1-1,0 0,1 0,-1 1,0-1,1 1,-1-1,0 0,0 1,1-1,-1 1,4 33,-4-23,52 253,-24-124,3 58,-38-63,-21-106,11-23</inkml:trace>
  <inkml:trace contextRef="#ctx0" brushRef="#br0" timeOffset="4366.853">1324 211,'166'-25,"166"23,-352-17,5 12,0 0,1-1,0-1,1 0,0-1,1-1,0 0,0 0,1-2,-3-3,0-22,16 24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1,'-11'259,"-8"6,-5-87,1-62,27-101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4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1,'18'178,"-10"-140,24 169,-4 20,-24-147,-8-93,0-1,-1 1,0 0,-1 0,-1 0,0 1,-1 0,0 0,-1 1,0 0,0 1,-1 0,-1 0,0 1,0 0,-1 1,1 0,-2 1,1 1,-1 0,0 0,-1 2,1-1,-1 2,0 0,0 0,0 1,0 1,0 0,0 1,0 1,-1 0,-6 2,-75 38,77-28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0,'-14'7,"0"1,1 0,0 1,1 0,0 1,0 0,1 1,0 1,1-1,-9 14,17-22,-7 7,1 1,0 0,0 0,1 0,1 1,0 0,0 1,1-1,1 1,0 0,1 0,0 0,1 1,0-1,1 1,1-1,0 1,1-1,1 1,0-1,0 0,1 1,1-1,1-1,-1 1,4 5,-1-12,1-1,-1 0,1 0,0-1,0 0,0 0,1-1,-1 0,1 0,0-1,-1 0,1-1,0 0,0 0,0-1,0 0,0-1,0 1,0-2,0 0,6-1,-4 2,0 0,-1 0,1-1,0 0,-1-1,0 0,1-1,-1 0,-1 0,1-1,-1 0,1-1,-2 0,1-1,-1 0,0 0,0-1,-1 1,0-2,0 1,2-6,-7 11,-1 0,0-1,-1 1,1-1,0 1,-1-1,0 1,0-1,0 1,0-1,-1 1,1-1,-1 1,0-1,0 1,0 0,0-1,-1 1,1 0,-1 0,0 0,0 0,0 0,0 0,0 1,-1-1,1 1,-1 0,0-1,0 1,0 0,0 1,0-1,0 0,0 1,-1 0,1 0,0 0,-1 0,1 0,-1 1,1-1,-1 1,1 0,-1 0,0 0,-75 13,170-44,88-10,-154 39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11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0 367,'678'0,"-679"0,1-1,-1 1,1-1,-1 1,0-1,1 0,0 1,-1-1,1 0,-1 1,1-1,0 0,-1 1,1-1,0 0,0 0,-1 0,1 1,0-1,0 0,0 0,0 0,0 1,0-1,0 0,0 0,1 0,-1 1,0-1,0 0,1 0,-1 1,0-1,1 0,-1 1,1-1,-1 0,1 1,-1-1,1 1,-1-1,1 1,0-1,-1 1,1-1,0 1,0-1,-1 1,1 0,0 0,0-1,-1 1,1 0,0 0,0 0,-1 0,1 0,0 0,0 0,0 0,0 0,-107-101,95 87</inkml:trace>
  <inkml:trace contextRef="#ctx0" brushRef="#br0" timeOffset="1234.212">283 0,'-1'4,"1"0,-1 0,1 1,0-1,0 0,1 0,-1 0,1 0,0 0,0 0,0 0,0 0,1 0,0-1,-1 1,1 0,1-1,-1 0,0 1,1-1,0 0,0 0,0 0,0-1,0 1,0-1,1 0,-1 0,1 0,0 0,-1 0,1-1,0 0,0 0,0 0,0 0,2 0,-5-1,0 1,0-1,1 0,-1 0,0 1,1-1,-1 0,1 0,-1-1,0 1,1 0,-1 0,0-1,1 1,-1 0,0-1,0 0,0 1,1-1,-1 0,0 1,0-1,0 0,0 0,0 0,0 0,0 0,0 0,-1 0,1 0,0 0,0-1,-1 1,1 0,-1 0,1-1,-1 1,0 0,0-1,1 1,-1 0,0-1,0 1,0 0,0-1,0 1,-1-1,-2 1,0-1,0 1,0 0,0 0,-1 1,1-1,0 1,0-1,-1 1,1 0,0 0,-1 0,1 1,0-1,0 1,-1 0,1 0,0 0,0 0,0 1,0-1,0 1,0-1,1 1,-1 0,1 0,-1 1,1-1,-1 0,1 1,0 0,0-1,1 1,-1 0,0 0,1 0,0 0,-1 2,1-1,1 0,0 0,0 0,1 0,-1 0,1 0,0 0,0 0,0 0,0 0,1 0,-1 0,1-1,0 1,0-1,1 1,-1-1,1 0,0 0,0 0,-1 0,2 0,-1-1,0 1,1-1,-1 0,1 0,-1 0,1-1,0 1,0-1,0 0,0 0,0 0,0-1,0 1,0-1,0 0,0 0,0-1,1 1,-1-1,0 0,-1 0,-1 0,0 0,0 0,0 0,0-1,0 1,0 0,-1-1,1 0,0 1,-1-1,1 0,-1 0,0 0,1 0,-1 0,0 0,0-1,0 1,-1 0,1 0,0-1,-1 1,0 0,1-1,-1 1,0-1,0 1,-1 0,1-1,0 1,-1 0,1-1,-1 1,0 0,0 0,0-1,0 1,0 0,0 0,0 0,-1 0,1 1,-1-1,0 0,1 0,-1 1,-2-2,1 3,0 0,0 0,0 0,0 0,0 1,0-1,0 1,0 0,0 0,0 0,0 0,0 0,0 1,1-1,-1 1,1 0,-1-1,1 1,0 0,-1 1,1-1,0 0,0 1,1-1,-1 1,0 0,1-1,0 1,-1-1,1 0,0 0,0 0,0 0,0 0,0 0,0 0,0 0,1 0,-1 0,1 1,0-1,-1 0,1 0,0 0,0 1,1-1,-1 0,0 0,1 0,-1 1,1-1,0 0,-1 0,1 0,0 0,1 0,-1 0,0-1,0 1,1 0,-1-1,1 1,-1 0,1-1,0 0,0 1,0-1,0 0,0 0,1 0,-1-1,1 1,0-1,-1 1,1-1,-1 0,1 0,-1 0,1 0,0-1,-1 1,1-1,-1 0,1 1,-1-1,0 0,1 0,-1-1,0 1,0 0,0-1,0 0,0 1,0-1,0 0,0 0,-1 0,1 0,-1 0,1 0,-1 0,0-1,0 1,0-1,0 1,0 0,-1-1,1 1,-1-1,1 0,-1 1,0-1,0 1,0-1,0 1,-1-1,1 0,-1 1,0-1,1 1,-1 0,0-1,-1 1,1 0,0-1,0 1,-1 0,0 0,1 0,-1 0,0 0,0 1,0-1,0 1,-1-2,-35-9,26 12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1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626 706,'142'-106,"-141"105,1-1,-1 1,0 0,1-1,-1 1,0-1,0 1,0-1,0 0,0 1,0-1,-1 0,1 0,0 1,-1-1,0 0,1 0,-1 0,0 0,0 0,0 0,0 0,0 1,0-1,-1 0,1 0,-1 0,1 0,-1 1,0-1,0 0,0 0,0 1,0-1,0 1,0-1,0 1,0-1,-1 1,1 0,-1-1,1 1,-1 0,1 0,-1 0,0 0,0 0,-91-35,-123 4,183 31,0 1,0 2,0 1,0 2,0 1,-8 4,-50 32,89-40,1-1,-1 1,0-1,1 1,-1-1,1 1,0 0,-1 0,1 0,0 0,0 0,0 0,0 0,1 0,-1 0,0 0,1 0,0 1,-1-1,1 0,0 0,0 1,0-1,0 0,1 0,-1 0,1 1,-1-1,1 0,0 0,0 0,0 0,0 0,0 0,0 0,0 0,1-1,-1 1,1 0,-1-1,1 1,1 0,8 6,1 0,0 0,0-1,1-1,0 0,0-1,1 0,-1-1,1-1,0 0,0-1,0 0,7-1,-2 1,108 28,-125-29,-1-1,0 1,1 0,-1 0,0 0,0 0,1 0,-1 0,0 0,0 0,0 0,0 0,0 0,-1 1,1-1,0 0,-1 1,1-1,-1 1,1-1,-1 0,1 1,-1-1,0 1,0-1,0 1,0 0,0-1,0 1,0-1,0 1,-1-1,1 0,-1 1,1-1,-1 1,1-1,-1 0,0 1,0-1,0 0,0 0,1 1,-2-1,1 0,0 0,0 0,0 0,-1 0,-68 50,66-48,-84 46,41-23,1 1,2 2,-41 34,18 30,66-90,0-1,0 1,-1 0,2 0,-1-1,0 1,0 0,1 0,0 0,-1 0,1 0,0 0,1-1,-1 1,0 0,1 0,0 0,-1 0,1 0,0-1,1 1,-1 0,0-1,1 1,-1-1,1 0,0 1,0-1,0 0,0 0,0 0,0 0,1 0,-1-1,1 1,-1-1,2 1,11 4,0 0,1-2,0 1,0-2,0 0,0-1,1 0,-1-2,1 0,-1-1,0 0,1-1,-1-1,0-1,0 0,-1-1,1-1,1-1,-13 6,-1-1,1 0,-1 0,1 0,-1 0,0 0,0-1,0 1,0-1,0 0,-1 0,1 0,-1 0,0-1,0 1,0-1,1-1,3-15</inkml:trace>
  <inkml:trace contextRef="#ctx0" brushRef="#br0" timeOffset="372.012">344 0,'-5'11,"1"0,0 1,1-1,0 1,0 0,2 0,-1 0,2 0,-1 0,2 0,-1 0,2 0,1 10,-1-4,10 93,-5 0,-5 0,-5 0,-5 0,-4-1,-16 53,-72 171,66-217,33-114,0-1,1 1,-1 0,1-1,-1 1,1 0,0 0,0-1,0 1,1 0,-1 0,1-1,0 1,-1 0,1-1,0 1,0-1,1 1,-1-1,0 1,1-1,0 0,-1 0,1 0,0 0,0 0,2 2,12 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3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395 109,'0'956,"0"-956</inkml:trace>
  <inkml:trace contextRef="#ctx0" brushRef="#br0" timeOffset="266.623">0 673,'466'-140,"-427"127,0-1,-1-3,-1 0,0-2,22-17,-50 28,0 0,-1-1,0 0,-1 0,0-1,0 1,-1-2,0 1,-1-1,0 1,0-4,1 2,1-4</inkml:trace>
  <inkml:trace contextRef="#ctx0" brushRef="#br0" timeOffset="629.227">846 23,'0'688,"15"-587,-14-98,0 0,0 0,0 0,0-1,0 1,1 0,-1-1,1 1,0-1,0 1,0-1,0 0,0 0,0 1,1-2,-1 1,1 0,-1 0,1-1,0 0,-1 1,1-1,0 0,0 0,0-1,0 1,0-1,0 1,0-1,3 0,9-3,-1-1,1-1,-1 0,1-1,-2 0,1-1,-1-1,0 0,0-1,-1 0,7-7,37-24,24 10,-78 29,1 1,-1 0,0 0,1 1,-1-1,0 0,1 1,-1-1,0 1,0 0,0 0,0 0,1 0,-1 0,0 0,-1 1,1-1,0 0,0 1,0 0,-1-1,1 1,-1 0,0 0,1 0,-1 0,0 0,0 0,0 0,0 0,-1 1,1-1,-1 0,1 2,9 130,-9-131,0-1,1 1,-1-1,1 0,0 1,0-1,-1 0,1 0,1 0,-1-1,0 1,0 0,1-1,-1 0,1 1,-1-1,1 0,-1 0,1 0,0-1,-1 1,1-1,0 1,0-1,0 0,-1 0,1 0,0-1,0 1,-1 0,1-1,0 0,-1 0,1 0,0 0,0-1,16-5</inkml:trace>
  <inkml:trace contextRef="#ctx0" brushRef="#br0" timeOffset="1280.598">1722 617,'-16'12,"0"1,1 1,0 1,1 0,1 1,0 0,2 1,-1 1,2-1,1 2,0-1,-1 6,10-22,-1-1,0 1,1 0,-1 0,1 0,-1 0,1 0,0 0,0 0,0 0,0 0,0 0,0 0,1 0,-1 0,1 0,-1 0,1 0,0 0,0 0,0-1,0 1,0 0,0 0,0-1,1 1,-1-1,0 1,1-1,-1 0,1 0,0 1,-1-1,1 0,0 0,0-1,0 1,0 0,0 0,-1-1,1 0,0 1,0-1,0 0,0 0,1 0,-1 0,0 0,0 0,0-1,0 1,-1-1,3 0,14-4,-1-2,0 0,0 0,-1-2,0 0,0-1,1-2,38-22,-37 24,74-32,-89 42,0-1,0 1,0 0,0-1,0 1,0 0,-1 1,1-1,0 1,0-1,0 1,0 0,-1 0,1 0,0 0,-1 0,1 1,-1-1,1 1,-1 0,0 0,1 0,-1 0,0 0,-1 0,1 0,0 1,0-1,-1 1,0-1,2 3,10 24,-12-24,0-1,1 1,0 0,0-1,0 1,0-1,1 0,-1 1,1-1,0 0,0-1,1 1,-1 0,1-1,0 0,0 0,0 0,0-1,0 1,1-1,-1 0,1 0,0 0,-1-1,1 1,0-1,0-1,0 1,2 0,7-4,0-1,0 0,-1-1,1 0,-1-1,0 0,-1-1,1-1,-1 0,-1 0,0-1,0-1,-1 0,0 0,5-7,125-161,-119 141,-1 0,-2-2,-1 0,-3 0,-1-2,-2 0,-1 0,-3-1,-1 0,-1-17,-8-26,3 82,0 0,-1 0,1 0,-1 0,0 0,0 1,0-1,0 0,0 1,-1-1,1 1,-1-1,0 1,0-1,1 1,-2 0,1 0,0 0,0 0,-1 1,1-1,0 1,-1-1,0 1,1 0,-1 0,-1-1,-1 3,1 0,-1 1,1-1,0 1,-1 0,1 0,0 0,0 0,0 1,0-1,1 1,-1 0,1 0,0 1,0-1,0 1,0 0,0-1,1 1,0 0,0 1,0-1,0 0,0 0,1 1,0-1,0 1,0 0,1-1,-1 1,1 3,-7 242,10-154,-2-46,2 1,2-1,3 0,2-1,1 0,3 0,2-1,21 42,-18-68,-13-42,-28-48,13 44</inkml:trace>
  <inkml:trace contextRef="#ctx0" brushRef="#br0" timeOffset="1534.852">2144 419,'44'5,"52"1,19 0,0-6,-14-3,-21 0,-13-1,-14 1,-11 1,-7 0,-11 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28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310 572,'-5'2,"0"0,0 1,0 0,1 0,-1 0,1 1,-1-1,1 1,0 0,1 0,-1 0,1 1,-1 0,1-1,1 1,-1 0,1 0,0 0,0 1,0-1,1 0,0 1,0-1,0 1,1 0,-1 0,1-6,-34 222,28-167,-3 0,-3-1,-1 0,-10 18,-14 61,37-130,0-1,-1 0,1 0,0 0,0 0,0 0,0 0,1 0,-1 0,1 0,-1 0,1 1,-1-2,1 1,0 0,0 0,0 0,0 0,1-1,-1 1,0 0,1-1,-1 1,1-1,-1 1,1-1,0 0,0 0,-1 0,1 0,0 0,0 0,0-1,0 1,0 0,0-1,0 0,0 1,1-1,-1 0,0 0,0 0,0 0,2-1,95-17,159-52,-214 58,49 1,-77 16</inkml:trace>
  <inkml:trace contextRef="#ctx0" brushRef="#br0" timeOffset="501.049">960 374,'-5'-9,"-6"1,-6 7,-1 9,-1 2,2 5,-1 4,3 5,-1-3,3 0,-2 1,-3 2,1 2,9-4,6-5</inkml:trace>
  <inkml:trace contextRef="#ctx0" brushRef="#br0" timeOffset="1135.993">0 261,'19'-12,"1"1,0 0,1 2,0 0,1 1,0 1,0 1,0 1,0 1,1 1,0 1,0 1,11 2,-17 0,-12 0,-1 0,1-1,-1 0,1 0,-1 0,0 0,1 0,-1-1,1 0,-1 0,0 0,0 0,1-1,-1 0,3-2,-7 2,0-1,0 0,-1 0,1 0,-1 0,0 0,1 1,-1-1,0 0,-1 1,1-1,0 1,-1-1,0 1,1-1,-1 1,0 0,0 0,0 0,-1 0,1 0,0 1,-1-1,1 1,-1-1,1 1,-1 0,-112-86,103 73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1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20 537,'-4'28,"-2"-3,2-1,2 1,0 0,1 0,1 0,2 0,0 0,2-1,1 3,-3-21,0-1,0 0,1 0,-1 0,1 0,0 0,1-1,-1 1,1-1,0 0,0 0,0 0,1-1,-1 1,1-1,0 0,0 0,0-1,0 0,1 0,-1 0,0 0,1-1,0 0,-1 0,1 0,-1-1,1 0,0 0,-1 0,1-1,0 0,-1 0,1 0,-1-1,1 0,-1 0,0 0,0-1,0 1,0-1,0-1,0 1,21-12,0-1,-1-1,-1-1,-1-1,0-1,-1-1,15-19,-10 13,-27 27,1 0,0-1,-1 1,1 0,0 0,-1 0,1 0,0 0,-1 0,1 0,0 0,-1 0,1 0,0 0,-1 0,1 1,0-1,-1 0,1 0,-1 1,1-1,0 0,-1 1,1-1,-1 1,1-1,-1 1,1-1,-1 1,1-1,-1 1,0-1,1 1,-1 0,0-1,1 1,-1-1,0 1,0 0,0-1,0 1,0 0,1-1,-1 1,0 0,0-1,-1 1,1 0,0-1,0 1,0 0,0-1,-1 1,1 6,1-1,-1 0,1 0,0 0,0-1,1 1,0 0,0 0,0-1,1 1,-1-1,1 0,1 1,-1-2,1 1,0 0,0-1,0 1,1-1,-1 0,1-1,0 1,0-1,0 0,1 0,-1-1,1 1,-1-1,1 0,4 0,-2 0,-1-1,1 0,-1-1,1 0,-1 0,1-1,-1 1,1-2,-1 1,0-1,0 0,1 0,-1-1,-1 0,1-1,0 1,-1-1,0 0,0-1,0 0,0 1,-1-2,1 1,-2-1,1 0,0 0,-1 0,0 0,1-4,53-94,-45 82</inkml:trace>
  <inkml:trace contextRef="#ctx0" brushRef="#br0" timeOffset="1255.142">1205 1,'0'17,"0"357,-29-114,29-258,0-1,0 1,-1 0,1-1,1 1,-1-1,0 1,0 0,1-1,-1 1,0-1,1 1,0-1,-1 1,1-1,0 0,0 1,0-1,0 0,0 1,0-1,0 0,0 0,0 0,0 0,1 0,-1 0,0 0,1-1,-1 1,1 0,-1-1,1 1,-1-1,1 0,0 1,-1-1,1 0,-1 0,1 0,0 0,-1 0,1 0,-1-1,1 1,-1 0,1-1,-1 1,1-1,-1 0,1 1,-1-1,1 0,-1 0,0 0,0 0,1 0,-1 0,0-1,110-91,-26 32,-83 62,0-1,-1 1,1 0,0 0,-1 0,1 0,-1 0,1 1,-1-1,0 0,1 1,-1-1,0 1,0-1,0 1,0 0,0 0,-1-1,1 1,0 0,-1 0,1 0,-1-1,0 1,1 0,-1 0,0 0,0 0,0 0,-1 0,1 0,0-1,-1 1,1 0,0 2,-1 1,0 1,1 0,0 0,0 0,1 0,-1-1,1 1,0 0,1-1,0 1,-1-1,2 1,-1-1,1 0,0 0,0 0,0 0,0 0,1-1,0 1,0-1,0 0,1 0,-1-1,1 0,0 1,0-1,0-1,0 1,3 0,6-2,1-1,-1-1,0 0,1-1,-1 0,0-1,0-1,-1 0,1-1,-1 0,0-1,0-1,0 0,-1-1,0 0,-1 0,0-2,0 1,-1-1,0-1,-1 0,1-2,35-87,-44 97,-1 1,1 0,-1-1,0 1,1-1,-1 1,0-1,0 1,-1-1,1 1,0 0,-1-1,0 1,1-1,-1 1,0 0,0-1,0 1,-1 0,1 0,0 0,-1 0,1 0,-1 0,0 1,0-1,0 0,0 1,0-1,0 1,0 0,0 0,0 0,-1 0,1 0,0 0,-1 1,1-1,-1 1,1-1,-3 1,-2 1,0 0,1 0,-1 0,0 1,1 0,-1 1,1 0,-1 0,1 0,0 0,0 1,1 0,-1 0,1 1,0 0,0-1,0 2,1-1,0 0,0 1,0 0,1 0,0 0,0 1,0-1,1 1,0-1,0 1,1 0,0-1,0 1,0 0,1 0,0 6,1-7,0 1,0-1,1 0,0 0,0 1,0-1,1 0,-1-1,2 1,-1 0,1-1,-1 0,1 0,1 0,-1 0,1-1,0 1,0-1,0 0,1-1,-1 1,1-1,0 0,0-1,0 1,0-1,0 0,5 0,4 2,0-1,0-1,1 0,-1-1,1 0,-1-1,1-1,-1-1,0 0,0-1,11-4,-2-1,-1-1,-1-1,1-2,-2 0,0-1,0-1,-1-1,-1-1,-1 0,0-1,-1-2,-1 1,0-2,-2 0,3-6,8-58,-24 82,-1 0,0-1,0 1,-1 0,1 0,0 0,-1 0,1-1,-1 1,0 0,0 0,0 0,0 0,0 0,0 0,0 1,-1-1,1 0,0 1,-1-1,0 1,1-1,-1 1,0 0,0-1,0 1,0 0,0 0,0 0,0 1,0-1,0 1,0-1,0 1,-1-1,1 1,-2 0,0 0,0-1,0 1,1 1,-1-1,0 0,0 1,0 0,0 0,0 0,1 0,-1 0,0 1,1 0,-1 0,1 0,0 0,0 0,0 1,0-1,0 1,0 0,1 0,-1 0,1 0,0 0,0 1,0-1,0 1,1-1,-1 1,1 0,0 0,0-1,0 1,1 0,-1 0,1 0,0 0,0 0,0 0,1 0,-1 0,1-1,1 3,4 0,1-1,1 0,-1-1,1 1,0-1,0-1,0 1,0-2,0 1,1-1,-1 0,1-1,6 1,-14-2,28 4,-25-5,0 1,0-1,0 1,0 0,0 0,0 0,0 0,0 1,0 0,0 0,0 0,0 0,0 1,0-1,-1 1,1 0,0 0,-1 0,0 1,1-1,-1 1,0 0,-1 0,1 0,0 0,-1 0,1 1,-1-1,0 1,0-1,-1 1,1 0,-1 0,0 0,0 0,0 0,0 0,-1 0,0 0,-11 56,8-51,0-1,0 1,1 0,1 1,-1-1,1 0,1 0,0 1,0-1,1 0,0 0,0 1,1-1,1 0,-1 0,1-1,1 1,1 1,6 4</inkml:trace>
  <inkml:trace contextRef="#ctx0" brushRef="#br0" timeOffset="2251.873">2644 650,'24'1,"-1"-2,1 0,0-2,-1 0,1-2,5-3,-22 6,-1 0,0 0,1-1,-1 0,-1 0,1-1,0 0,-1 0,0 0,0 0,0-1,0 0,-1 0,0 0,0-1,0 1,-1-1,1 0,-2 0,1 0,0-1,-1 1,-1 0,2-5,-2 9,1-1,-1 1,0-1,0 0,0 1,0-1,0 0,0 0,-1 0,0 0,1 0,-1 1,0-1,0 0,-1 0,1 0,-1 0,1 0,-1 0,0 1,0-1,0 0,0 0,-1 1,1-1,-1 1,0 0,1-1,-1 1,0 0,0 0,0 0,-1 0,1 0,0 1,-1-1,1 1,-1-1,0 1,1 0,-1 0,0 0,0 0,0 1,0-1,0 1,-1-1,-8 5,0 0,0 1,0 1,1-1,0 2,0-1,0 2,1-1,0 1,1 1,0 0,0 0,-6 9,11-14,0 0,0 1,0-1,0 1,1 0,0 0,0 0,0 0,1 0,0 1,0-1,0 1,0 0,1-1,0 1,1 0,-1 0,1 0,0 0,0 0,1-1,0 1,0 0,0 0,0-1,1 1,0 0,1-1,-1 0,1 1,0-1,0 0,0-1,1 1,0-1,0 1,0-1,0 0,1 0,0-1,4 3,8 1,0 0,0-2,1 0,-1-1,1-1,0 0,1-1,16-1,6 1,50 17,-70-15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0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1,0-1,-1 1,1-1,0 0,1 0,-1 0,0 0,0 0,0-1,0 1,1 0,-1-1,0 0,1 1,-1-1,0 0,1 0,0-1,0 2,338 1,-233-2,-109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28,'5'0,"6"0,7 0,4 0,4 0,1 0,2 0,1 0,-1 0,0 0,0 0,0-5,0-1,-1 0,0 1,0 2,-4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3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2 574,'-1'-24,"1"-1,0 1,2 0,1-1,1 1,1 1,1-1,1 1,1 0,1 0,0 1,7-8,-3 10,1 0,1 1,1 1,0 0,1 1,1 1,1 1,11-7,-9 7,-8 4,1 1,1 0,-1 1,1 1,1 0,0 1,0 1,10-2,-24 7,0 1,0-1,0 1,0 0,0-1,0 1,0 0,0 1,0-1,0 0,0 1,0-1,0 1,0-1,0 1,0 0,0 0,0 0,-1 0,1 0,0 0,-1 0,1 1,-1-1,1 1,-1-1,0 1,0-1,0 1,0 0,0 0,0-1,0 1,0 0,0 0,-1 0,1 0,-1 0,0 0,0 0,1 1,-10 87,7-80,0 0,0 0,1 0,0 0,1 0,0 0,1 0,0 0,0 0,1 0,1 0,-1 0,1-1,2 2,-4-9,0 0,0 0,1-1,-1 1,1-1,-1 1,1-1,-1 0,1 1,0-1,0 0,0 0,-1 0,1-1,0 1,0 0,0-1,0 1,1-1,-1 1,0-1,0 0,0 0,0 0,0 0,0-1,0 1,0 0,0-1,0 0,0 1,0-1,0 0,0 0,1-1,66-40,104-103,-158 135,-5 2,1 1,0-1,0 1,0 1,1 0,0 1,1 0,-1 1,1 1,0 0,0 0,0 1,0 1,1 0,-12 1,0 0,1 0,-1 0,0 0,0 1,0-1,0 1,0-1,0 1,1 0,-1 0,-1 0,1 0,0 0,0 0,0 1,-1-1,1 0,0 1,-1 0,1-1,-1 1,0 0,0 0,1-1,-1 1,0 0,-1 0,1 0,0 1,-1-1,1 0,-1 0,1 0,-1 0,0 1,0-1,0 0,0 0,-1 1,-23 94,19-83,4-13,-2 6,-1 0,1 1,1-1,-1 1,1 0,1 0,-1-1,1 1,1 0,-1 0,1 0,1 0,0 0,0 0,0 0,1 0,0 0,1-1,0 1,9 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4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1 791,'0'-2,"0"1,0 0,0 0,0 0,0-1,0 1,0 0,0 0,1 0,-1 0,0-1,1 1,-1 0,1 0,0 0,-1 0,1 0,0 0,-1 0,1 0,0 1,0-1,0 0,0 0,0 1,0-1,0 0,0 1,0-1,0 1,0-1,0 1,0 0,0 0,1-1,-1 1,0 0,0 0,0 0,1 0,-1 0,0 0,0 0,0 1,0-1,1 1,10-5,164-42,-174 45,-1 0,1 0,-1 1,1-1,-1 0,1 1,-1-1,1 1,0 0,-1-1,1 1,-1 0,1 0,0 0,-1 0,1 0,0 1,-1-1,1 0,-1 1,1-1,0 1,-1-1,1 1,-1 0,0 0,1 0,-1 0,0 0,1 0,-1 0,0 0,0 0,0 1,0-1,0 0,0 1,0-1,-1 1,1-1,0 1,-1-1,1 1,-1 1,37 165,-6-36,13 12,-44-143,0 0,1 0,-1-1,1 1,-1 0,0-1,1 1,0 0,-1-1,1 1,-1-1,1 1,0-1,-1 1,1-1,0 1,-1-1,1 0,0 1,0-1,-1 0,1 0,0 1,0-1,0 0,-1 0,1 0,0 0,0 0,0 0,-1 0,1-1,0 1,0 0,0 0,-1 0,1-1,0 1,0-1,-1 1,1 0,0-1,-1 1,1-1,-1 1,1-1,0 0,-1 1,1-1,-1 0,30-38,-26 32,62-98,-4-3,21-55,-39 73,-44 82,-1 6</inkml:trace>
  <inkml:trace contextRef="#ctx0" brushRef="#br0" timeOffset="320.707">1157 508,'-4'9,"-8"9,-5 6,-5 3,-3-3,2-1,0-3,5-2,-1-3,4 1,0-3,6-3,6-4</inkml:trace>
  <inkml:trace contextRef="#ctx0" brushRef="#br0" timeOffset="1121.821">113 367,'611'0,"-632"-17,-163-45,172 58</inkml:trace>
  <inkml:trace contextRef="#ctx0" brushRef="#br0" timeOffset="1966.712">198 0,'143'25,"252"-22,-322 8,-55-5</inkml:trace>
  <inkml:trace contextRef="#ctx0" brushRef="#br0" timeOffset="3918.544">678 254,'-10'-1,"0"0,0-1,1-1,-1 1,0-2,1 1,0-1,0-1,0 1,0-1,1-1,0 0,0 0,0-1,1 0,0 0,0 0,1-1,-2-2,1 2,-10-6,23 22,110 104,-99-98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30,'173'-11,"-90"1,0 4,0 3,19 5,-8-1,-95-1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09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19,'19'5,"21"1,8 0,1-1,-3-2,-5-6,-4-2,-4 0,-2 0,-3 1,0 2,0 1,-1-5,0 0,-4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0 547,'2'-16,"0"-1,1 1,1 0,1 0,0 0,1 0,7-13,6-16,-15 32,2-10,2 1,0-1,1 1,1 1,1 0,1 0,1 1,1 1,1 0,0 1,1 0,1 1,8-5,-23 20,0 1,-1-1,1 0,0 1,0 0,0-1,0 1,1 0,-1 0,0 0,0 0,1 0,-1 1,1-1,-1 1,0 0,1-1,-1 1,1 0,-1 0,1 1,-1-1,1 0,-1 1,0 0,1-1,-1 1,0 0,1 0,-1 0,0 1,0-1,0 0,0 1,0-1,0 1,-1 0,1 0,0 0,-1 0,2 2,5 20,-2 0,0 1,-1 0,-2 0,0 1,-1 19,1 13,-3-57,0 0,-1 0,1 0,-1 0,1 0,0 0,0 0,0 0,0 0,0 0,0 0,0-1,0 1,0 0,0 0,0 0,0 0,1 0,-1 0,0 0,1 0,-1 0,1-1,-1 1,1 0,-1 0,1 0,-1-1,1 1,0 0,0-1,-1 1,1-1,0 1,0-1,0 1,-1-1,1 1,0-1,0 0,0 1,0-1,0 0,0 0,0 0,0 0,0 0,0 0,0 0,0 0,-1 0,1 0,0-1,0 1,0 0,0 0,0-1,0 1,0-1,-1 1,1-1,0 1,0-1,-1 0,1 1,0-1,-1 0,1 0,127-121,-47 49,-54 46,2 1,1 1,0 2,30-17,-59 39,0 0,0 0,0 1,0-1,0 0,0 0,0 1,1-1,-1 1,0-1,0 1,0-1,1 1,-1 0,0-1,1 1,-1 0,0 0,1 0,-1 0,0 0,0 0,1 1,-1-1,0 0,0 1,1-1,-1 1,0-1,0 1,0 0,1-1,-1 1,0 0,0 0,0 0,-1-1,1 1,0 0,0 1,0-1,-1 0,1 0,0 0,-1 0,1 0,-1 1,1-1,-1 0,0 0,0 1,1-1,-1 0,0 1,0-1,0 0,0 1,-1-1,-44 197,34-164,8-23,-1-1,0 0,1 1,1 0,0 0,0 0,1 0,0 0,1 0,0 0,1 4,16 3,-6-17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3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22,'8'10,"-1"1,0 0,0 0,-1 0,-1 1,0 0,0 0,1 9,0-3,0-3,-2 0,0 0,0 0,-2 1,0 0,-1-1,0 1,-1 0,-1 0,0-1,-2 1,-2 10,-26 102,31-129,0 1,-1 0,1 0,0-1,0 1,-1 0,1 0,0-1,-1 1,1 0,0 0,-1 0,1-1,0 1,-1 0,1 0,0 0,-1 0,1 0,0 0,-1 0,1 0,0 0,-1 0,1 0,-1 0,1 0,0 0,-1 0,1 0,0 0,-1 0,1 1,0-1,-1 0,1 0,0 0,-1 1,1-1,0 0,0 0,-1 1,1-1,0 0,0 1,-1-1,1 0,-2-39,6 12,0 0,2 0,0 1,2 0,1 0,1 1,2 0,0 1,1 0,2 1,0 1,1 0,14-13,-25 28,0-1,1 2,0-1,0 1,1-1,-1 2,1-1,1 1,-1 0,1 1,0-1,0 1,0 1,0 0,1 0,-1 1,1 0,0 0,-1 1,1 0,0 0,0 1,0 1,5 0,-8 3,-1 0,0 0,0 1,0 0,0-1,-1 2,0-1,0 1,0-1,-1 1,0 0,0 0,0 0,-1 1,0-1,0 1,-1-1,0 1,0 0,0 4,1-1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13 227,'-1'0,"0"-1,0 0,0 1,0-1,1 0,-1 0,0 0,0 1,1-1,-1 0,1 0,-1 0,1 0,-1 0,1 0,0 0,-1-1,1 1,0 0,0 0,0 0,0 0,0 0,0 0,0 0,0 0,1 0,-1-1,0 1,0 0,1 0,-1 0,1 0,-1 0,1 0,0 0,-1 1,1-1,0 0,-1 0,1 0,0 1,0-1,0 0,0 1,0-1,0 1,0-1,0 1,0-1,0 1,64-22,-56 20,9-2,1 1,0 1,-1 0,1 1,0 1,0 1,0 1,0 1,16 4,189 6,-225-14,1 1,-1-1,1 1,-1-1,0 1,1-1,-1 0,1 1,-1-1,1 0,-1 1,1-1,0 0,-1 0,1 1,0-1,0 0,0 0,-1 0,1 1,0-1,0 0,0 0,0 0,0 0,0 1,1-1,-1 0,0 0,0 0,1 1,-1-1,0 0,1 0,-1 1,0-1,1 0,-1 1,1-1,0 0,-1 1,1-1,-1 1,1-1,0 1,-1-1,1 1,0 0,0-1,-1 1,1 0,0-1,0 1,0 0,-1 0,1 0,0 0,0 0,0 0,-1 0,1 0,1 0,-157-119,140 102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5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29,'0'0,"-1"-1,1 1,0-1,-1 1,1-1,0 1,0-1,-1 1,1-1,0 1,0-1,0 1,-1-1,1 1,0-1,0 0,0 1,0-1,0 1,0-1,0 1,0-1,1 0,-1 1,0-1,0 1,0-1,1 1,-1-1,0 1,0-1,1 1,-1-1,1 1,-1-1,0 1,1 0,-1-1,1 1,-1 0,1-1,-1 1,1 0,-1 0,1-1,-1 1,1 0,-1 0,1 0,-1 0,1-1,0 1,-1 0,1 0,-1 0,1 0,0 1,-1-1,1 0,39-6,-39 6,427-1,-344 1,-60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42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0,'139'25,"-62"-20,-78-5,1 0,0 0,-1 1,1-1,0 0,-1 0,1 0,0 1,-1-1,1 0,0 0,0 1,-1-1,1 0,0 1,0-1,0 0,0 1,-1-1,1 0,0 1,0-1,0 1,0-1,0 0,0 1,0-1,0 0,0 1,0-1,0 1,0-1,0 0,0 1,1-1,-1 0,0 1,0-1,0 0,0 1,1-1,-1 0,0 1,0-1,1 0,-1 0,0 1,0-1,1 0,-1 0,1 1,-40 12,39-13,-260 86,-110 41,317-97,52-30,0 1,0 0,0-1,0 1,0 0,1 0,-1 0,0 0,0 0,1 0,-1 0,0 0,1 0,-1 0,1 0,0 0,-1 0,1 0,0 0,0 1,-1-1,1 0,0 0,0 0,0 1,1-1,-1 0,0 0,0 0,1 0,-1 0,0 1,1-1,-1 0,1 0,0 0,-1 0,1 0,0 0,-1 0,1-1,0 1,0 0,0 0,0-1,0 1,0 0,0 0,16 7,-1-1,1 0,0-1,0-1,1 0,0-1,0-1,0-1,0-1,0 0,0-1,8-2,163 11,-84 14,-104-23,0 1,0 0,0-1,0 1,0 0,-1 0,1 0,0 0,0-1,-1 1,1 0,0 0,-1 0,1 0,-1 1,0-1,1 0,-1 0,0 0,0 0,1 0,-1 0,0 1,0-1,0 0,0 0,-1 0,1 0,0 1,0-1,-1 0,1 0,-1 0,1 0,-1 0,1 0,-1 0,0 0,1 0,-1 0,0 0,0 0,-36 38,-154 56,-204 109,388-199,-1 1,1 0,0 0,0 0,0 0,1 1,0 0,1 1,-1 0,-2 4,7-9,0-1,-1 1,1-1,0 1,1 0,-1-1,0 1,1 0,-1-1,1 1,0 0,0 0,0 0,0-1,0 1,1 0,-1 0,1-1,0 1,0 0,0-1,0 1,0-1,0 1,1-1,-1 0,1 1,0-1,0 0,0 0,0 0,0 0,0-1,0 1,0 0,3 0,10 4,0 0,0-2,0 0,0 0,1-1,0-1,-1-1,1 0,0-1,0-1,0 0,-1-2,1 1,-1-2,1 0,-1-1,0 0,-1-1,1-1,-1-1,45-11,66-18,-101 33</inkml:trace>
  <inkml:trace contextRef="#ctx0" brushRef="#br0" timeOffset="844.599">932 988,'-2'-1,"1"-1,0 1,-1 0,1-1,0 1,-1-1,1 0,0 1,0-1,1 0,-1 0,0 1,0-1,1 0,-1 0,1 0,0 0,-1 0,1 0,0 0,0 0,0 0,1 0,-1 0,0 0,3-14,-1 0,2 1,0 0,1-1,1 2,0-1,0 1,2 0,0 0,0 1,2 0,-1 0,9-7,11-11,1 1,2 2,1 1,18-11,-38 29,-6 3,0 1,0 0,1 0,0 0,0 1,0 0,0 0,1 1,-1 1,9-3,-14 6,-1 1,0-1,1 0,-1 1,0-1,0 1,0 0,0 0,0 0,0 0,-1 0,1 0,-1 0,1 1,-1-1,0 0,0 1,0-1,0 1,-1-1,1 1,0 0,-1-1,0 1,0 0,0-1,0 1,0 0,0-1,-1 1,1 0,-1-1,0 1,0-1,0 1,0-1,0 1,0-1,-1 1,-4 20,3-15,0-1,0 1,0 0,1 0,0 0,1 0,0 1,0-1,1 0,0 1,0-1,1 0,0 0,0 1,1-1,0 0,1 0,0 0,0-1,0 1,1-1,0 0,4 5,-5-10,0 0,0 0,0-1,1 1,-1-1,1 0,-1 0,0 0,1 0,0-1,-1 1,1-1,-1 0,1 0,0 0,-1-1,1 1,-1-1,1 0,-1 0,1 0,-1 0,0-1,1 1,-1-1,0 0,1-1,78-69,-63 52,133-129,-24 28,-128 122,0 0,0-1,0 1,0 0,0-1,0 1,1 0,-1 0,0-1,0 1,1 0,-1-1,0 1,1-1,-1 1,0 0,1-1,-1 1,1-1,-1 1,1-1,-1 1,1-1,0 0,-1 1,1-1,-1 0,1 1,0-1,-1 0,1 0,0 1,0-1,-1 0,1 0,0 0,-1 0,1 0,0 0,-1 0,1 0,0 0,0-1,-1 1,1 0,0 0,-1-1,1 1,-1 0,1-1,0 1,-1 0,1-1,-1 1,1-1,-1 1,1-1,-1 1,1-1,-1 0,0 1,1-1,-6 315,11-208,11-88,-6-18</inkml:trace>
  <inkml:trace contextRef="#ctx0" brushRef="#br0" timeOffset="1096.994">2175 847,'-10'34,"-3"15,1 5,2-3,3-14,3-13</inkml:trace>
  <inkml:trace contextRef="#ctx0" brushRef="#br0" timeOffset="1463.843">2231 451,'0'10,"0"7,5 2,1-8,5-5,0-9,-6-4,-9 0,1 0,1 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16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0,'-5'5,"-1"6,0 6,6 1,8-9,-3-4,-1 0,-3-4,5-4,1-4,-6-3,-3 6,-6 4,-2 6,6 3,-1-1,0-2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1,'4'0,"-2"5,-2 6,-6 1,-2 4,-5-1,1 2,-3 2,-4-1,2 0,-2-2,3 1,0-3,1 1,0-2,2 2,8-2,4-3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4:38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1 380,'288'-1,"-66"-27,-9 29,-228-1,-3 0</inkml:trace>
  <inkml:trace contextRef="#ctx0" brushRef="#br0" timeOffset="830.806">226 522,'-153'0,"154"0,-1 1,0-1,1 0,-1 0,0 0,0 0,0 0,1 1,-1-1,0 0,0 0,0 0,1 1,-1-1,0 0,0 0,0 1,0-1,0 0,1 0,-1 1,0-1,0 0,0 1,0-1,0 0,0 0,0 1,0-1,0 0,0 0,0 1,0-1,0 0,0 1,0-1,-1 0,1 0,0 1,0-1,0 0,0 0,0 1,-1-1,1 0,0 0,0 0,0 1,-1-1,31 9,-4-6,0-2,0-1,0-1,0-1,0-1,7-3,75-7,145-17,-99 5,-146 23,-8 1</inkml:trace>
  <inkml:trace contextRef="#ctx0" brushRef="#br0" timeOffset="2586.698">1947 42,'-5'-5,"-1"1,0-1,-1 1,1 1,-1 0,1-1,-1 2,0-1,0 1,0 0,0 1,-1 0,1 0,0 0,-1 1,1 0,0 0,-1 1,1 0,0 0,0 1,0 0,0 0,0 1,0 0,0 0,1 1,0-1,-1 1,2 1,-1-1,0 1,-26 30,2 1,2 1,1 1,-20 40,37-60,0 0,2 1,0-1,1 2,0-1,2 1,1 0,0 0,1 0,1 1,1-1,1 1,2 9,-1-23,0-1,0 1,1-1,-1 0,1 0,1 0,-1 0,1 0,0 0,1-1,-1 1,1-1,0 0,1 0,-1 0,1-1,0 0,0 0,0 0,0 0,1-1,0 0,-1 0,1 0,0-1,1 0,-1 0,0 0,0-1,7 0,12 3,1-2,-1-1,1-1,-1-1,1-2,-1 0,7-3,9-3,-1-1,-1-2,0-2,-1-1,0-2,-1-2,-2-2,0 0,0-3,-1-2,-19 14,-2-1,1 0,-1-1,-1 0,-1-1,0 0,-1-1,0-1,6-16,-12 25,-1-1,0 1,-1-1,1 0,-2 0,1 0,-1 0,-1 0,0 0,0 0,-1 0,0 0,0 0,-1 0,0 0,-1 0,0 0,0 1,-1-1,0 1,-2-3,-4 0,-1 0,1 1,-2 0,0 0,0 2,0-1,-1 2,0-1,-1 2,1 0,-1 0,-1 2,1 0,-1 0,1 1,-1 1,0 0,0 1,-12 1,-7 1,0 2,1 1,-1 1,0 2,1 1,1 2,-1 1,2 1,0 2,-29 18,14-7</inkml:trace>
  <inkml:trace contextRef="#ctx0" brushRef="#br0" timeOffset="3868.787">1073 380,'30'-6,"0"2,0 1,1 1,0 2,-1 1,7 2,30 3,-1-3,1-4,54-7,562-61,-499 52,-66 28,-36-9,-57-2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2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410 1,'-1'34,"-11"-8,-2 0,-1-1,-1-1,-2 0,0-1,-1-1,-1-1,-1-1,-23 18,-150 102,176-127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1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60 706,'-11'27,"0"0,2 0,1 0,2 1,0 0,2 1,1-1,2 1,0 0,2-1,2 8,-3-32,0 1,0-1,1 1,0-1,0 1,0-1,1 0,0 0,-1 1,1-1,1 0,-1-1,0 1,1 0,0-1,0 1,0-1,0 0,1 0,-1 0,1 0,0-1,0 1,0-1,0 0,0 0,0-1,0 1,1-1,-1 0,0 0,1-1,-1 1,1-1,-1 0,1 0,0 0,-1-1,1 1,-1-1,0 0,4-2,23-12,0-1,-1-2,-1-1,-1-1,-1-1,-1-2,0-1,15-19,0 3,34-39,-75 79,1 0,0 0,0 0,0 0,0 0,0 0,0 0,-1 0,1 0,0 0,0 0,0 0,0 1,0-1,0 0,-1 1,1-1,0 1,0-1,-1 1,1-1,0 1,-1-1,1 1,0 0,-1-1,1 1,-1 0,1-1,-1 1,1 0,-1 0,0 0,1 0,-1-1,0 1,0 0,1 0,-1 0,0 0,0 0,0 0,0-1,0 1,0 0,-1 0,1 0,0 0,0 0,-1 0,1-1,0 1,-1 0,1 0,-1 0,1-1,-1 1,1 0,-1 0,0 3,0 27,9 101,-7-128,1 0,-1 0,1 0,0 0,0 0,0-1,0 1,1-1,0 1,-1-1,1 0,0 0,1 0,-1-1,0 1,1-1,-1 1,1-1,0 0,0-1,0 1,0-1,0 0,0 1,0-2,0 1,1 0,-1-1,2 0,9-2,0 0,0-1,0 0,-1-1,0-1,1 0,-2-1,1-1,-1 0,0-1,0 0,-1-1,0 0,-1-1,0 0,0-1,-1 0,2-5,-1 5,-2 0,1 0,-1-1,-1-1,0 1,-1-1,0-1,-1 1,0-1,-1 0,-1 0,2-10,-4 0</inkml:trace>
  <inkml:trace contextRef="#ctx0" brushRef="#br0" timeOffset="760.516">1274 0,'-1'440,"-53"-63,41-241,14-135,-1 0,0 0,0 0,1 0,-1 0,1 0,-1 1,1-1,-1-1,1 1,0 0,-1 0,1 0,0 0,0 0,0 0,0-1,0 1,0 0,0-1,0 1,0-1,0 1,0-1,0 0,0 1,0-1,0 0,0 0,1 0,-1 1,0-1,0 0,0-1,0 1,0 0,1 0,-1 0,0-1,0 1,0-1,0 1,0-1,0 1,50-30,-44 25,226-193,-232 196,-1 1,1 0,0 0,-1 0,1 0,0 0,0 1,0-1,0 0,-1 0,1 0,0 1,1-1,-1 0,0 1,0-1,0 1,0 0,0-1,0 1,1 0,-1 0,0-1,0 1,1 0,-1 0,0 0,0 1,0-1,1 0,-1 0,0 1,0-1,0 0,0 1,0 0,1-1,-1 1,0-1,0 1,0 0,-1 0,1 0,0-1,0 1,0 0,0 0,-1 0,1 0,0 1,44 162,-11-71,-33-91,0 1,1-1,-1 1,0-1,1 1,0-1,-1 0,1 0,0 0,0 0,1 0,-1 0,0 0,0-1,1 1,-1-1,1 0,0 1,-1-1,1 0,0-1,-1 1,1 0,0-1,0 0,0 0,0 1,-1-2,1 1,0 0,0 0,0-1,59-37,-63 33</inkml:trace>
  <inkml:trace contextRef="#ctx0" brushRef="#br0" timeOffset="1982.18">1782 933,'27'5,"0"-1,0 0,0-3,1 0,-1-1,9-3,-26 2,0 0,0-1,0-1,0 0,0 0,-1-1,1 0,-1-1,0 0,0 0,-1-1,0 0,0 0,0-1,-1 0,1-1,-2 1,3-4,-2 1,0-1,0-1,-1 1,0-1,-1 0,0 0,-1-1,0 1,0-5,-3 13,-1-1,1 0,-1 0,0 0,0 0,0 0,-1 0,0 1,1-1,-2 0,1 0,-1 1,1-1,-1 1,-1-1,1 1,0 0,-1 0,0 0,0 0,0 0,-1 1,1-1,-1 1,0 0,0 0,1 1,-1 0,1 1,-1 0,1-1,-1 1,1 0,-1 1,0-1,0 1,1 0,-1-1,0 2,0-1,1 0,-1 1,0 0,1-1,-1 1,0 1,1-1,-1 1,1-1,0 1,0 0,-1 0,1 0,0 1,0 0,-79 76,72-66,0 1,1 0,0 0,2 0,-1 1,2 0,0 1,1-1,-1 7,4-16,1-1,0 1,0 0,0-1,1 1,0 0,0 0,0-1,1 1,0 0,0-1,0 1,1-1,0 1,0-1,0 0,1 0,-1 1,1-2,1 1,-1 0,1-1,-1 1,1-1,1 0,-1-1,0 1,1 0,5 1,0 1,0-1,0-1,1 0,0 0,-1-1,1-1,0 0,0 0,1-1,-1 0,0-1,0 0,0-1,1 0,-1-1,0 0,0-1,-1 0,1-1,9-5,22-10,0-3,-2-1,-1-2,25-21,-54 38,19-15,-2-2,0-1,-2-1,-1-1,-1-1,-2-2,-1 0,1-3,41-107,-57 127,4-35,-9 48,0 0,-1-1,1 1,-1 0,1 0,-1 0,1 0,-1 0,0 0,1 0,-1 0,0 0,0 1,0-1,0 0,0 0,0 1,0-1,0 1,0-1,0 1,0-1,0 1,-1-1,1 1,0 0,0 0,0 0,0 0,-1 0,1 0,0 0,0 0,0 0,-1 0,1 1,0-1,0 0,0 1,0-1,-7 1,-1 1,1 0,0 0,0 0,1 1,-1 0,0 1,1 0,0 0,0 0,0 1,1 0,-1 1,1-1,0 1,1 0,0 0,-1 1,2 0,-1 0,1 0,0 0,1 1,0 0,0-1,0 1,1 0,1 0,-1 5,2-10,1 1,0 0,0 0,0 0,1 0,-1-1,1 1,0-1,0 1,0-1,0 0,1 0,-1 0,1 0,0 0,0 0,0-1,0 1,0-1,1 0,-1 0,1 0,-1-1,1 1,0-1,-1 0,3 1,114 11,-89-13,-27 0,0 0,-1 0,1 0,0 0,0 0,0 1,-1-1,1 1,0 0,0 1,-1-1,1 0,-1 1,0 0,1 0,-1 0,0 0,0 1,0-1,0 1,0-1,-1 1,1 0,-1 0,0 1,0-1,0 0,0 1,-1-1,1 1,-1-1,0 1,0 0,0-1,-1 1,1 0,-1 0,0 0,0-1,0 1,0 0,-1 0,0 0,1-1,-3 5,-73 116,75-123,0 0,0 1,1-1,-1 0,0 0,1 0,-1 1,1-1,-1 0,1 0,0 1,0-1,-1 0,1 1,0-1,0 0,0 1,0-1,1 0,-1 1,0-1,0 0,1 1,-1-1,1 0,-1 0,1 1,0-1,-1 0,1 0,0 0,0 0,0 0,0 0,0 0,0 0,0 0,0 0,0-1,0 1,0 0,1-1,-1 1,59 0,160-82,-211 77,5 1,1-1,-2-1,1-1,0 0,-1 0,0-2,-1 1,0-2,0 1,0-2,-1 0,-1 0,0-1,0 0,-1 0,0-1,-1-1,-1 1,0-1,0-1,2-8,-11-94,2 113,-1-1,1 1,-1-1,-1 1,1 0,0-1,-1 1,1 0,-1 0,0 0,0 0,0 0,-1 1,1-1,0 1,-1-1,0 1,0 0,0 0,0 0,0 0,0 1,0-1,0 1,-1 0,1-1,0 2,-1-1,1 0,-1 1,0 0,-4 2,-1 0,1 1,0 0,0 0,0 1,0 0,1 1,0-1,0 1,0 1,0-1,1 1,0 1,0-1,0 1,1 0,0 0,1 1,0-1,-2 5,-8 10,2 1,0 0,2 1,1 0,0 1,2 0,1 0,-2 18,6-31,1 1,0-1,1 1,0-1,1 1,1-1,-1 0,2 1,0-1,0 0,1 0,1-1,0 1,1-1,0 0,0-1,1 1,0-1,1 0,4 0,0-1,0 1,1-2,0 0,0 0,1-2,0 1,0-2,0 0,1 0,0-2,0 0,0 0,0-1,0-1,1-1,-1 0,0-1,0-1,6-1,7-2,-4-2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5,'-4'-5,"-8"8,-5 4,0 5,2 5,0 1,2 1,3 2,-2 3,2 2,3-4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2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0,'-9'34,"-14"25,-2 7,-1-7,2-9,2-13,4-8,0-9,4-3,3 1,0-4,6-8,4-5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74,'-12'18,"0"2,2 0,1 0,0 1,1 0,2 1,0-1,1 1,1 0,1 1,1 0,3-18,0 1,0 0,0-1,0 1,1-1,0 0,0 1,1-1,-1 0,1 0,0 0,1-1,-1 1,1-1,0 0,0 0,0 0,1 0,-1-1,1 0,0 0,0 0,0 0,0-1,0 0,1 0,-1 0,1-1,-1 0,1 0,-1 0,1 0,0-1,0 0,-1-1,1 1,0-1,-1 0,1 0,-1-1,1 0,-1 0,0 0,0 0,0-1,0 0,0 0,1-1,19-14,0-2,-2 0,0-2,-2 0,20-25,-8 0,-2-1,-2-2,-2 0,-2-4,-21 46,15-7,-15 52,-7 593,1-566,-2 0,-3 0,-3 0,-14 45,23-100,-1-1,0 0,0 1,-1-1,0 0,0 0,-1 0,0-1,0 1,-1-1,0 0,0 0,-1-1,0 1,0-1,-3 1,8-6,-1 0,1 0,-1-1,1 1,-1-1,0 1,1-1,-1 0,0 1,0-1,1 0,-1 0,0 0,1-1,-1 1,0 0,1-1,-1 1,0-1,1 1,-1-1,1 0,-1 0,1 1,-1-1,1 0,0 0,-1-1,1 1,0 0,0 0,0-1,0 1,0 0,0-1,0 1,0-1,0-1,-21-64,17 9,2 0,3 0,5-42,-2 65,2 0,1-1,1 2,12-33,-12 47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1,'0'4,"-5"12,-6 8,-7 4,1 3,-3 0,-1 0,1 0,1-1,2-1,5-5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3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0,'-15'39,"-13"26,-8 8,-2-5,0-8,3-15,6-14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37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1 139,'5'-10,"0"0,1 0,0 0,1 1,0-1,1 2,-1-1,2 1,-1 1,1-1,0 1,1 1,0 0,0 0,0 1,8-3,-15 7,1 1,0-1,-1 1,1 0,0 0,-1 0,1 1,-1-1,1 1,0 0,-1 0,0 0,1 1,-1-1,0 1,1 0,-1 0,0 0,0 0,-1 0,1 1,0-1,-1 1,1 0,-1-1,0 1,0 0,0 1,0-1,-1 0,1 1,33 109,-30-78,-1 1,-2 0,-1-1,-2 1,-1 0,-2 0,-2-1,-3 10,1-20,-1-1,-1 0,-1-1,-1 0,-1-1,-1 0,-10 11,10-20,13-25,13-27,10-4,2 2,1 0,2 2,2 1,26-26,-2 0,-40 47,10-13,2 0,1 2,0 1,32-24,-57 50,0-1,1 0,-1 1,1-1,0 1,-1 0,1-1,0 1,0 0,-1 0,1 0,0 0,0 1,0-1,0 0,0 1,1-1,-1 1,0 0,0 0,0 0,0 0,0 0,0 0,1 0,-1 1,0-1,0 1,0 0,0 0,0-1,0 1,0 0,-1 0,1 1,0-1,-1 0,1 1,0-1,-1 1,1 0,2 10,-2-1,1 1,-2 0,1-1,-1 1,-1 0,0 0,-1 0,-1 5,0 15,-2 283,33-354,6-15,2 0,2 3,3 1,2 2,1 2,13-7,-23 20,-22 19,1 0,0 1,1 1,0 1,1 0,0 1,0 0,11-3,-26 12,1 1,-1-1,0 0,0 1,1-1,-1 1,1-1,-1 1,0 0,1 0,-1-1,1 1,-1 0,1 0,-1 0,0 1,1-1,-1 0,1 0,-1 1,1-1,-1 1,0-1,0 1,1 0,-1-1,0 1,0 0,0 0,1 0,-1 0,0 0,0 0,-1 0,1 0,0 1,0-1,0 0,-1 0,1 1,-1-1,1 0,-1 1,1 0,-4 65,-45 79,35-116,2 0,1 1,1 0,2 1,-1 15,11-2,3-33</inkml:trace>
  <inkml:trace contextRef="#ctx0" brushRef="#br0" timeOffset="531.81">1582 167,'66'1,"152"-13,-171 4,0 3,0 1,0 3,7 1,-42 1</inkml:trace>
  <inkml:trace contextRef="#ctx0" brushRef="#br0" timeOffset="981.391">1666 393,'0'0,"1"0,-1 0,1 0,-1 0,1 0,-1 0,1 0,-1 0,1 0,-1 0,1 1,-1-1,1 0,-1 0,1 0,-1 1,1-1,-1 0,0 1,1-1,-1 0,1 1,-1-1,0 0,1 1,-1-1,0 1,0-1,1 1,-1-1,0 1,0-1,0 1,0-1,0 1,1-1,-1 1,0-1,0 1,0-1,0 1,0-1,-1 1,1-1,0 1,0-1,0 1,0-1,0 1,-1-1,1 0,0 1,0-1,-1 1,1-1,0 1,-1-1,1 0,-1 1,1-1,0 0,-1 1,29 3,1-2,-1 0,1-2,-1-1,0-1,1-1,-1-2,9-3,31-3,125-19,-194 30</inkml:trace>
  <inkml:trace contextRef="#ctx0" brushRef="#br0" timeOffset="3616.134">1637 619,'195'-17,"92"4,-231 3,-32 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1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17,'0'0,"0"-1,0 0,-1 0,1 0,0 0,-1 1,1-1,-1 0,1 0,-1 1,1-1,-1 0,0 1,1-1,-1 0,0 1,0-1,1 1,-1-1,0 1,0 0,0-1,1 1,-1 0,0-1,0 1,0 0,0 0,0 0,0 0,0 0,0 0,1 0,-1 0,0 0,0 1,0-1,0 0,0 0,0 1,1-1,-1 1,0-1,0 0,1 1,-1 0,0-1,0 1,1-1,-1 1,1 0,-1 0,1-1,-1 1,-33 49,29-42,-92 184,-40 64,-10-59,146-196,1 0,0 0,0 0,-1 0,1 0,0 0,-1 0,1 0,-1 0,0 0,1 0,-1 0,0 0,1-1,-1 1,0 0,0-1,0 1,0 0,1-1,-1 1,0-1,0 1,0-1,0 0,0 1,0-1,0 0,0 0,-1 1,1-1,0 0,0 0,0 0,0-1,0 1,0 0,0 0,0 0,0-1,0 1,0-1,0 1,0-1,0 1,0-1,0 1,0-1,1 0,-1 1,0-1,0 0,1 0,-1 0,0 0,1 1,-1-1,1-1,-4-18,2-1</inkml:trace>
  <inkml:trace contextRef="#ctx0" brushRef="#br0" timeOffset="372.198">0 17,'23'12,"47"74,81 127,-112-155,-17-23,1-2,1 0,2-1,1-2,13 10,-29-40,-20-20,-16-11,14 15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211 1,'-29'33,"-14"21,0 7,3-4,7-5,11-13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4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41,'42'-11,"1"1,0 3,0 2,0 1,35 2,-76 2,1-1,0 1,-1 0,1 0,-1 0,1 0,0 0,-1 0,1 1,-1-1,1 1,-1 0,1 0,-1 0,1 0,-1 0,0 0,1 1,-1-1,0 1,0-1,0 1,0 0,-1 0,1 0,0 0,-1 0,1 0,-1 1,0-1,0 0,0 1,0-1,0 1,0-1,-1 1,1 0,-1-1,0 1,0-1,0 1,0 1,-5 13,-2 0,0 0,-1-1,0 0,-1 0,-1-1,-1 0,-7 8,2-2,-30 37,32-43,1 1,1 0,0 1,1 0,1 1,1 0,0 1,-4 14,12-28,0 0,0 0,0 0,1 0,0 0,0 0,1-1,-1 1,1 0,0 0,0 0,1 0,-1-1,1 1,0 0,0-1,1 0,-1 1,1-1,0 0,0-1,0 1,1 0,-1-1,1 0,0 0,0 0,0 0,0 0,1-1,-1 0,1 0,-1 0,1 0,0-1,0 0,0 0,-1 0,1-1,2 1,17-1,0 0,0-1,0-1,0-2,0 0,-1-2,9-3,9-12,-29 7</inkml:trace>
  <inkml:trace contextRef="#ctx0" brushRef="#br0" timeOffset="217.376">0 296,'39'-10,"26"-3,8-4,-5 1,-3 3,-8 3,-10 0,-7 0,-11 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1,'0'1107,"4"-1061,-4-46,0 1,1 0,-1-1,0 1,0-1,0 1,1 0,-1-1,0 1,0-1,1 1,-1 0,1-1,-1 1,1-1,-1 0,0 1,1-1,0 1,-1-1,1 0,-1 1,1-1,-1 0,1 1,0-1,-1 0,1 0,0 0,-1 0,1 0,-1 0,1 1,0-1,-1-1,1 1,0 0,-1 0,1 0,0 0,-1 0,1-1,-1 1,1 0,0 0,-1-1,1 1,-1-1,1 1,-1 0,1-1,-1 1,1-1,-1 1,1-1,-1 1,0-1,1 1,-1-1,0 0,0 1,1-1,-1 0,112-165,-63 108,3 1,2 3,13-7,-66 59,1-1,-1 1,1 0,0 0,0 0,0 0,0 0,0 1,0-1,1 0,-1 1,0 0,1-1,-1 1,1 0,0 0,-1 1,1-1,0 0,-1 1,1 0,0-1,0 1,-1 0,1 1,0-1,0 0,-1 1,1-1,0 1,-1 0,1 0,-1 0,1 0,-1 1,1-1,-1 1,0-1,0 1,0 0,0 0,0 0,0 0,0 0,-1 0,1 1,6 18,-1 0,-1 1,-2 0,0 0,-1 0,-1 0,-1 1,-1-1,-1 0,-1 6,2 98,0-124,0 0,0-1,0 1,0 0,0-1,1 1,-1 0,0-1,1 1,-1 0,1-1,0 1,-1-1,1 1,0-1,0 1,0-1,0 0,0 1,0-1,0 0,1 0,-1 0,0 0,1 0,-1 0,2 0,8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29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288 170,'-28'8,"0"2,1 0,0 2,1 1,1 1,0 1,1 1,-6 6,26-18,0-1,0 1,1 0,-1 0,1 0,0 0,0 1,0-1,0 1,1 0,0-1,0 1,0 0,0 1,1-1,0 0,0 0,1 1,-1-1,1 0,0 1,1-1,-1 0,1 0,0 1,0-1,1 0,-1 0,1 0,0 0,1 0,-1-1,1 1,0 0,0-1,0 0,1 0,0 0,0 0,0-1,0 1,0-1,0 0,1-1,0 1,-1-1,1 1,5 0,4-4,-1 0,1-1,-1 0,1-1,-1-1,0 0,0-1,0 0,-1-1,1 0,-2-1,1 0,-1-1,0-1,0 0,-1 0,0-1,1-3,90-90,-101 103,0-1,0 1,0 0,0-1,0 1,0-1,0 1,0-1,0 1,1-1,-1 1,0-1,0 1,0 0,1-1,-1 1,0 0,1-1,-1 1,0 0,1-1,-1 1,1 0,-1-1,0 1,1 0,-1 0,1 0,-1-1,1 1,-1 0,0 0,1 0,-1 0,1 0,-1 0,1 0,-1 0,1 0,-1 0,1 0,-1 0,1 0,-1 0,1 1,-1-1,0 0,1 0,-1 1,1-1,-1 0,0 0,1 1,-1-1,0 0,1 1,-1-1,0 0,1 1,-1-1,0 1,0-1,1 0,-3 34,0-22,1-7,-1 0,1 0,0 0,1 0,-1 0,1 1,0-1,0 0,1 0,-1 0,1 0,0 0,1 0,-1 0,1 0,0 0,0-1,0 1,1-1,0 1,0-1,0 0,0 0,0 0,1 0,0-1,0 0,0 1,0-1,0-1,4 2,1-1,1-1,0 0,-1-1,1 0,0-1,0 0,0 0,0-1,0 0,-1-1,1 0,4-2,11-3</inkml:trace>
  <inkml:trace contextRef="#ctx0" brushRef="#br0" timeOffset="362.128">1134 1,'-26'18,"8"-6,0 0,0 1,2 0,-1 2,2 0,0 1,1 0,0 1,-3 7,16-20,-1-1,1 1,1 0,-1-1,0 1,1-1,0 1,0 0,0-1,0 1,0 0,1-1,0 1,0 0,0-1,0 1,0-1,1 0,-1 1,1-1,0 0,0 0,0 0,1 0,-1 0,1-1,-1 1,1-1,0 1,0-1,0 0,0 0,2 0,44 60,-48-57,0-1,-1 0,1 0,-1 1,0-1,0 0,0 0,-1 1,0-1,0 0,0 0,0 0,0 0,-1 0,0 0,0 0,0 0,0-1,0 1,-1-1,0 1,0-1,0 0,0 0,0 0,0-1,-1 1,1-1,-4 2,1 0,-1 0,1-1,-1 0,0 0,0 0,0-1,-1 0,1 0,0-1,-1 0,1 0,-1 0,1-1,-1-1,1 1,-6-2,-6-4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1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8,'-22'-3,"0"0,-1 2,1 1,0 0,-1 2,1 0,0 2,0 0,0 2,1 0,0 1,0 2,1 0,0 1,0 1,1 0,-5 6,18-12,0 0,1 1,-1-1,1 1,0 0,1 1,0-1,0 1,0 0,1 0,-1 0,2 0,-1 1,1-1,0 1,1 0,0-1,0 1,1 0,0 0,0-1,1 1,-1 0,2 0,-1-1,1 1,1 1,1 3,0 0,1-1,0 0,0 0,1 0,1-1,0 0,0 0,1-1,0 0,1 0,0 0,0-1,1-1,0 0,0 0,1-1,-2 1,1-1,0-1,-1 0,2-1,-1 1,1-2,-1 0,1 0,0-1,0 0,0-1,0 0,0-1,0 0,0 0,0-2,0 1,0-1,0-1,0 0,-1-1,1 0,-1 0,0-1,1-1,7-10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647 44,'-12'-7,"0"1,-1 0,0 1,0 1,0 0,-1 0,1 2,-1-1,0 2,1 0,-1 0,0 1,0 1,0 1,1 0,-1 0,0 1,1 1,0 0,0 1,0 1,1 0,0 0,0 1,0 1,1 0,0 1,0 0,1 0,-7 10,-25 38,3 2,2 1,-10 27,34-62,1 1,1 0,1 1,1 0,2 1,1 0,1 0,-2 25,7-42,-1 1,2 0,-1-1,2 1,-1-1,2 1,-1-1,2 1,-1-1,2 0,-1-1,1 1,1-1,0 0,1 0,0-1,0 0,1 0,0 0,0-1,1-1,7 6,1-2,-1-2,1 0,1-1,-1-1,1-1,1 0,-1-1,1-1,0-1,0 0,0-2,0 0,0-1,0-1,0-1,0 0,0-2,13-4,-18 5,-2-1,1-1,0 0,-1-1,0 0,0-1,-1 0,0-1,0-1,0 1,-1-1,-1-1,0 0,0-1,-1 1,0-1,-1-1,0 0,-1 0,0 0,-1-1,0 1,2-13,-4 6,0 0,-2 0,0 0,-2 0,0 1,0-1,-2 0,-1-4,2 17,0-1,0 1,0-1,-1 1,0 0,0 0,0 0,-1 0,0 1,0-1,0 1,-1 0,0 0,0 1,0-1,-1 1,1 0,-1 1,0-1,0 1,0 0,0 1,-1-1,0 1,-8-2,-1 0,1 2,-1-1,0 2,0 0,0 1,0 0,1 2,-1 0,0 0,1 2,-1 0,1 0,-12 6,26-9,0 0,-1-1,1 1,0 0,0 0,0 0,0-1,0 1,0 0,0 1,1-1,-1 0,0 0,1 0,-1 0,0 1,1-1,0 0,-1 0,1 1,0-1,-1 0,1 1,0-1,0 0,0 1,0-1,0 0,1 1,-1-1,0 0,0 1,1-1,-1 0,1 1,0-1,-1 0,1 0,0 0,-1 0,1 0,0 0,0 0,0 0,0 0,0 0,0 0,0 0,1-1,-1 1,0 0,0-1,0 1,1-1,-1 0,0 1,1-1,-1 0,0 0,1 0,-1 0,0 0,1 0,-1 0,1 0,169 8,-125-9,183-27,-105 3,-100 21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411 811,'-37'12,"2"1,-1 2,2 2,0 1,1 1,-18 16,47-32,-8 3,0 0,1 2,0-1,1 1,-1 1,2 0,-1 0,1 1,1 0,-1 1,2-1,0 2,0-1,1 1,0 1,5-11,1 0,0 0,0 0,-1 0,1 0,1 0,-1 0,0 0,0 0,1 0,-1 0,1 0,0 0,0 0,0 0,-1 0,2 0,-1 0,0-1,0 1,1 0,-1-1,0 1,1-1,0 0,-1 1,1-1,0 0,0 0,-1 0,1 0,0 0,0-1,0 1,0 0,0-1,0 0,1 1,-1-1,0 0,89-2,-48-12,-1-1,-1-2,0-2,-2-2,0-1,0-3,15-7,-51 30,-1 0,1 0,0 1,-1-1,1 1,0-1,0 1,0 0,1 0,-1 1,0-1,0 1,0-1,0 1,1 0,-1 0,0 0,0 1,1-1,-1 1,0 0,0-1,0 2,0-1,0 0,0 1,0-1,-1 1,1 0,0 0,-1 0,1 0,-1 0,0 0,0 1,0-1,0 1,1 1,23 37,-23-35,-1 1,1-1,1 0,-1 0,1 0,1 0,-1-1,1 1,-1-1,2 0,-1-1,0 1,1-1,0 0,0-1,0 1,0-1,1 0,-1-1,1 1,0-1,0-1,0 1,6-1,3-4,0 0,0-2,-1 0,0 0,0-2,0 0,-1 0,0-2,0 1,-1-2,0 0,-1-1,0 0,0 0,1-5,31-28,-1 2,-1-2,-3-2,19-30,-37 44,-2-1,-1 0,-1-2,-2 0,-2 0,4-18,-5 16,-2 0,-1 0,-2-1,-1 0,-3-1,-1 1,-1-1,-3 1,-1-1,-3-12,-22-12,27 62,1 0,-1 0,1-1,-1 1,0 0,0 0,0 0,0 0,0 0,0 0,0 0,0 0,0 0,0 0,0 1,0-1,-1 0,1 1,0-1,-1 1,1-1,0 1,-1 0,1 0,0-1,-1 1,1 0,-1 0,1 0,0 1,-1-1,1 0,-1 0,1 1,0-1,-1 1,1-1,0 1,0 0,-1-1,1 1,0 0,0 0,0 0,0 0,-6 9,1-1,1 1,0 0,0 1,1 0,0-1,1 1,1 0,-1 1,2-1,-1 0,1 8,-2 300,16-188,6-1,24 84,19 34,-68-264,0-3</inkml:trace>
  <inkml:trace contextRef="#ctx0" brushRef="#br0" timeOffset="245.038">862 500,'43'-4,"39"-3,14 1,6 2,-6 0,-8 2,-10 1,-9 1,-7 0,-13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32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11 989,'36'-2,"0"-1,-1-2,0-2,0-1,0-1,-1-2,23-11,-47 19,0-1,0 0,0 0,0-1,-1 0,0-1,0 0,0-1,-1 0,0 0,0 0,0-1,-1 0,-1-1,1 0,-1 0,-1 0,0-1,0 1,-1-1,0 0,0-5,-4 10,-1-1,0 1,0-1,-1 1,0 0,0-1,0 1,-1 0,1 0,-1 1,0-1,-1 0,1 1,-1 0,0 0,0 0,0 0,0 1,-1-1,0 1,1 0,-1 1,0-1,-1 1,1 0,0 0,0 1,-1-1,1 1,-1 0,1 1,-1-1,0 1,1 1,-1-1,-4 1,-9 2,0 1,0 1,0 0,1 1,0 2,0-1,1 2,0 0,0 1,1 1,-14 12,20-14,1 0,0 0,0 0,1 1,0 1,1-1,0 1,1 0,0 1,1 0,0 0,1 0,0 0,1 1,0-1,1 1,0 0,1 12,2-19,0 0,0 0,1 0,0-1,0 1,1-1,-1 1,1-1,0 0,1 0,-1 0,1 0,0-1,0 1,0-1,1 0,0 0,0-1,0 1,0-1,0 0,0-1,1 1,-1-1,7 1,8 4,1-1,0-1,1-1,-1-1,1-1,13-1,-3-2,-1-2,1-1,-1-1,0-2,-1-1,6-3,-8 2</inkml:trace>
  <inkml:trace contextRef="#ctx0" brushRef="#br0" timeOffset="413.722">632 1101,'45'-41,"-1"-3,-3-1,-1-2,-3-2,-1-1,2-11,12-4,-40 98,-11-25,1-1,-1 1,1 0,1 0,-1 0,1-1,1 1,-1 0,1-1,1 1,-1-1,1 0,1 0,-1 0,1 0,0 0,1-1,0 0,0 0,0 0,1 0,-1-1,1 0,1 0,-1-1,2 1,2 0,0-1,0-1,0 0,0 0,1-1,-1 0,1-1,0 0,-1-1,1 0,0-1,-1 0,1 0,-1-1,1-1,-1 0,0 0,0-1,0 0,0-1,-1 0,0 0,0-1,0 0,-1-1,0 0,0 0,-1-1,1 0,3-7,88-162,-91 161</inkml:trace>
  <inkml:trace contextRef="#ctx0" brushRef="#br0" timeOffset="754.206">1902 0,'-29'366,"29"146,-11-483,5-34</inkml:trace>
  <inkml:trace contextRef="#ctx0" brushRef="#br0" timeOffset="1004.209">1592 509,'38'0,"32"0,9 0,-4 0,-10 0,-12 0,-9 0,-8 0,-5 0,-3 0,-2 5,-5 1</inkml:trace>
  <inkml:trace contextRef="#ctx0" brushRef="#br0" timeOffset="1619.243">2269 566,'17'3,"1"-1,0-1,-1 0,1-1,0-1,-1-1,1-1,-1 0,1-1,-1 0,0-2,-1 0,1-1,-2-1,1 0,12-9,-25 15,0 0,-1 0,1 0,0 0,-1 0,0-1,1 1,-1-1,0 1,0-1,-1 0,1 0,0 0,-1 0,0 0,0 0,0 0,0-1,0 1,-1 0,1 0,-1-1,0 1,0 0,0-1,0 1,-1 0,0-1,1 1,-1 0,0 0,0 0,-1 0,1 0,-1 0,1 0,-1 0,0 0,0 1,0-1,-1 1,1-1,-1 1,1 0,-2-1,-9 0,1 1,-1 0,0 1,0 1,0 0,0 0,0 1,0 1,1 0,-1 1,1 1,-1-1,1 2,0 0,1 0,-1 1,1 1,0 0,1 0,-1 1,1 0,-6 7,5-4,0 0,1 1,0 0,1 1,1-1,-1 2,2-1,0 1,1 0,0 1,-3 14,7-22,0 0,1 1,-1-1,2 1,-1-1,1 1,0-1,1 0,0 1,0-1,0 1,1-1,0 0,1 0,-1 0,2 0,-1-1,0 1,1-1,1 1,-1-1,1-1,0 1,0-1,2 2,11 4,0 0,1-1,0-1,0-1,1-1,0 0,0-2,1 0,-1-2,1 0,0-1,0-1,0-1,0-1,0 0,0-2,0-1,-1 0,4-2,0 0,-1 0,1-2,-1 0,-1-1,0-2,0 0,-1-1,-1-2,0 0,0-1,-2 0,0-2,8-10,-7 8,-1-2,0 0,-2-1,-1-1,0 0,-2-1,-1-1,-1 0,-1 0,6-22,-16 45,1-1,0 1,-1-1,1 0,-1 1,0-1,0 0,0 1,0-1,0 1,-1-1,1 0,-1 1,0-1,0 1,1-1,-2 1,1-1,0 1,0 0,-1 0,1 0,-1-1,0 1,0 1,0-1,0 0,0 0,0 1,0-1,0 1,-1 0,1 0,0-1,-1 2,1-1,-1 0,0 0,1 1,-1-1,1 1,-1 0,0 0,1 0,-1 0,0 0,1 1,-1-1,1 1,-1 0,1 0,-89 48,89-47,0-1,0 1,0 0,1 0,-1 0,1 0,-1 0,1 0,0 0,0 0,0 0,0 1,0-1,0 0,0 1,1-1,0 1,-1-1,1 1,0-1,0 0,0 1,0-1,1 1,-1-1,1 1,-1-1,1 0,0 1,0-1,0 0,0 0,0 1,1-1,-1 0,1 0,-1 0,1-1,1 2,6 4,-1-1,1 0,1 0,-1-1,1 0,0-1,0 0,0-1,1 0,9 1,37 14,-48-14,1 1,-1 1,0-1,0 1,-1 1,1 0,-2 0,1 0,-1 1,0 0,0 1,-1 0,-1 0,1 0,-1 0,-1 1,0 0,0 0,-1 0,0 0,-1 1,0-1,0 1,-1-1,-1 1,0 0,0 2,3 95,2-89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48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54 790,'30'-9,"1"-2,-2-1,1-2,-2 0,0-2,-1-1,22-19,3-34,-51 67,0 1,-1 0,1 0,-1-1,1 1,-1 0,1-1,-1 1,0 0,0-1,0 1,-1 0,1-1,-1 1,1 0,-1 0,0-1,1 1,-1 0,0 0,-1 0,1 0,0 0,0 0,-1 0,0 0,1 1,-1-1,0 0,1 1,-1 0,0-1,0 1,0 0,-2-1,-2 0,1 0,-1 0,1 1,-1 0,0 0,1 0,-1 0,0 1,0 0,0 0,0 1,1 0,-1 0,0 0,1 1,-1-1,1 1,-1 1,1-1,0 1,0 0,-1 1,-103 81,102-79,-1-1,1 1,1 1,-1-1,1 1,0 1,1-1,-1 1,2 0,-1 0,1 0,0 1,1-1,0 1,0 0,1 0,0 0,0 0,1 0,1 1,0-1,0 0,0 0,1 1,2 8,2-12,1 0,-1-1,1 1,0-1,1 0,-1-1,1 0,0 0,0 0,0 0,0-1,1-1,-1 1,1-1,0 0,0-1,0 0,0 0,0-1,0 0,5 0,15-3,0-2,-1 0,1-2,-1-1,0-1,-1-1,11-6,-13 6</inkml:trace>
  <inkml:trace contextRef="#ctx0" brushRef="#br0" timeOffset="494.779">534 790,'46'-48,"-2"-3,-2-1,-3-3,4-9,-46 76,0 1,1 0,1 0,0 1,1-1,0 0,1 0,1 0,0 0,3 10,-1-17,1-1,-1 1,1-1,0 0,1-1,-1 1,1-1,0 0,0-1,0 1,1-1,-1 0,1-1,0 0,-1 0,1 0,0-1,0 0,0 0,1-1,-1 0,0 0,0 0,0-1,0 0,0-1,0 1,-1-2,1 1,0 0,-1-1,0-1,1 1,-1-1,0 0,5-4,-1 0,-1 0,0 0,0-1,0 0,-1 0,-1-1,1 0,-2 0,1-1,-1 0,-1 0,0-1,-1 1,0-1,1-4,-1-10</inkml:trace>
  <inkml:trace contextRef="#ctx0" brushRef="#br0" timeOffset="911.114">1493 0,'-1'301,"-26"-119,-3 9,30-191</inkml:trace>
  <inkml:trace contextRef="#ctx0" brushRef="#br0" timeOffset="1160.418">1295 396,'39'-5,"26"-2,8 1,-5 1,-8 2,-10 0,-8 2,-8 1,-8 0</inkml:trace>
  <inkml:trace contextRef="#ctx0" brushRef="#br0" timeOffset="1580.067">1944 508,'14'-9,"1"-1,-2 0,1 0,-1-2,-1 1,0-2,-1 0,0 0,0-2,-10 15,0-1,0 0,0 0,-1 0,1 0,0 0,0 0,-1 0,1 0,0 0,-1-1,1 1,-1 0,1 0,-1 0,0-1,0 1,0 0,1-1,-1 1,0 0,0 0,-1-1,1 1,0 0,0 0,-1-1,1 1,0 0,-1 0,1 0,-1-1,0 1,1 0,-1 0,0 0,0 0,0 0,0 0,0 0,0 1,0-1,0 0,0 0,0 1,0-1,0 1,0-1,-1 1,1-1,0 1,0 0,-1 0,0-1,-70 12,61-6,1 1,0 0,0 1,1 0,0 1,0 0,0 0,1 1,1 0,-1 0,2 1,-1 0,1 0,1 1,0-1,0 1,1 0,0 1,1-1,1 1,-1-1,2 1,0 0,0 0,1-1,1 1,0 0,2 11,-1-18,0 0,0 0,1 0,0 0,0-1,0 1,0-1,1 0,0 0,-1 0,2 0,-1-1,0 0,1 1,-1-2,1 1,0 0,0-1,0 0,0 0,0-1,1 1,-1-1,0 0,2 0,9 1,0 0,0-1,0-1,0 0,0-1,0-1,0-1,1 0,57-24,-56 18</inkml:trace>
  <inkml:trace contextRef="#ctx0" brushRef="#br0" timeOffset="1943.379">2283 734,'9'-11,"0"-1,-1 0,-1 0,0 0,-1-1,0 0,-1-1,0 1,-1-1,2-13,47-103,-51 126,0 0,0-1,0 1,0 0,1 1,-1-1,1 0,0 1,0 0,0-1,1 1,-1 0,1 1,0-1,-1 1,1-1,0 1,1 0,-1 1,0-1,0 1,1 0,-1 0,1 0,-1 0,1 1,-1 0,1 0,-1 0,1 0,-1 1,1 0,-1 0,1 0,-1 0,0 1,1 0,-1 0,13 13,-4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26:54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457 453,'57'-55,"-56"54,0 0,0-1,-1 1,1 0,-1-1,1 1,-1-1,1 1,-1-1,0 1,0-1,0 1,0-1,0 1,0-1,0 1,0-1,-1 1,1-1,-1 1,1-1,-1 1,1-1,-1 1,0 0,0-1,0 1,0 0,1 0,-2 0,1 0,0 0,0 0,0 0,0 0,-1 0,1 0,0 1,-1-1,1 0,-1 1,1-1,0 1,-1 0,1-1,-1 1,1 0,-2 0,-12-3,0 1,1 0,-1 1,0 1,0 0,1 1,-1 1,0 0,1 1,-1 0,1 1,0 1,0 0,1 1,0 1,0 0,0 1,1 0,0 0,0 2,1-1,0 2,1-1,0 1,-4 8,11-16,1 0,0 0,0 1,0-1,1 0,-1 1,1-1,0 1,0 0,0-1,0 1,1 0,-1-1,1 1,0 0,0 0,1-1,-1 1,1 0,0 0,-1-1,2 1,-1-1,0 1,1-1,0 1,-1-1,1 0,1 0,-1 0,0 0,1 0,-1 0,1-1,0 1,1-1,5 5,0-1,0 0,1-1,-1 0,1 0,1-1,-1-1,1 0,-1 0,1-1,0 0,1-1,35 2,-47-2,1-1,-1 0,0 1,0-1,1 1,-1-1,0 1,0-1,0 1,0-1,1 1,-1-1,0 1,0-1,0 1,0 0,0-1,-1 1,1-1,0 1,0-1,0 1,0-1,-1 1,1-1,0 1,0-1,-1 0,1 1,0-1,-1 1,1-1,0 0,-1 1,1-1,-1 0,1 1,0-1,-1 0,1 0,-1 1,1-1,-1 0,1 0,-1 0,1 0,-1 0,1 1,-1-1,1 0,-1 0,0 0,1-1,-1 1,1 0,-1 0,1 0,-1 0,-43 23,20-12,0 0,1 2,1 0,0 2,0 0,2 1,0 1,1 2,1-1,-12 16,27-29,-1 0,1 0,0 0,0 1,1-1,-1 1,1-1,1 1,-1 0,1 0,0 0,0 0,0 0,1 0,0 0,0 0,1 0,0 0,0 0,0-1,1 1,-1 0,1 0,1-1,-1 1,1-1,0 0,0 0,1 0,-1 0,1 0,0-1,1 0,-1 1,1-2,-1 1,1 0,1-1,-1 0,0 0,3 0,4 1,0-1,-1 0,2 0,-1-2,0 1,0-2,0 1,1-2,-1 0,0 0,0-1,0-1,0 0,11-4,6-20,-20 10</inkml:trace>
  <inkml:trace contextRef="#ctx0" brushRef="#br0" timeOffset="996.993">287 0,'1'256,"23"-92,-22-115,-2 1,-3 0,-2-1,-2 1,-17 136,-11 8,7-71,16 37,10-50,0-87,2-5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4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28,'-16'-6,"0"1,-1 0,0 1,0 1,0 1,0 1,0 0,0 1,0 0,0 2,0 0,0 1,0 1,1 0,-1 1,1 1,0 0,1 2,-1 0,1 0,1 1,0 1,7-5,1 0,0 0,0 1,0 0,1 0,0 0,0 1,1 0,0 0,0 0,0 0,1 1,0-1,1 1,-1 0,1-1,0 4,-20 158,5 57,-2-28,-6-58,20-120,4-18,0-1,0 0,0 1,0 0,0-1,0 1,1-1,-1 1,1 0,-1 0,1-1,0 1,-1 0,1 0,0-1,0 1,0 0,1 0,-1 0,0-1,1 1,-1 0,1-1,-1 1,1 0,0-1,0 1,0-1,0 1,0-1,0 1,0-1,0 0,0 1,1-1,-1 0,1 0,-1 0,2 0,117 5,-80-9,245 1,-262-2,-5-2</inkml:trace>
  <inkml:trace contextRef="#ctx0" brushRef="#br0" timeOffset="570.858">720 451,'-5'-2,"0"1,1-1,-1 1,0 0,0 0,0 1,0-1,0 1,0 0,0 0,0 1,0-1,0 1,0 0,1 1,-1-1,0 1,1 0,-1 0,1 1,-1-1,1 1,0 0,0 0,1 0,-1 0,0 1,-1 2,-8 5,0 1,0 1,1 0,1 0,0 1,1 1,-5 8,12-18,1-1,0 1,0-1,0 1,1 0,0 0,0 0,0-1,0 1,1 0,-1 0,1 1,1-1,-1 0,1 0,0-1,0 1,0 0,1 0,-1 0,1-1,0 1,1-1,-1 1,1-1,0 0,0 0,1 1,1 1,0 1,1-1,0-1,0 1,0-1,1 0,0 0,-1-1,2 0,-1 0,0-1,1 0,0 0,0 0,-1-1,1-1,1 1,-1-1,0 0,0-1,0 0,0-1,1 1,-1-2,0 1,0-1,0 0,5-2,11-8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60 499,'-8'11,"1"0,0 1,1 0,0 0,1 1,1-1,0 1,0 0,1 0,1 0,0 1,1-1,1 1,0-1,0 2,0-11,1 0,-1-1,1 1,0 0,0-1,0 1,0-1,0 1,1-1,-1 0,1 0,0 1,0-1,1 0,-1-1,0 1,1 0,0-1,-1 1,1-1,0 0,0 0,1 0,-1 0,0-1,1 1,-1-1,1 0,-1 0,1 0,-1 0,4-1,0 1,1-1,0 0,0 0,0-1,-1 0,1-1,0 0,-1 0,1 0,-1-1,0 0,0 0,0-1,0 0,0-1,6-4,1 0,-2-1,1-1,-1 0,-1-1,0 0,-1-1,0 0,-1 0,0-1,-1 0,-1-1,0 0,-1 0,-1 0,0-1,-1 0,1-9,-6 17,1 1,-1-1,-1 1,1-1,-1 1,-1 0,1 0,-1 0,0 0,-1 0,0 1,0-1,0 1,-1 0,0 0,0 1,0-1,-1 1,0 0,0 1,0-1,0 1,-1 1,0-1,1 1,-1 0,-1 1,1-1,0 1,-1 1,1-1,-1 1,-2 1,8-1,1 1,-1 0,0-1,0 1,0 0,1 0,-1 0,0 1,0-1,0 0,1 1,-1-1,0 1,0-1,1 1,-1 0,1 0,-1 0,1 0,-1 0,1 0,-1 0,1 0,0 1,0-1,0 1,-1-1,1 1,1-1,-1 1,0-1,0 1,1 0,-1-1,0 1,1 0,0 0,-1-1,1 1,0 0,0 0,0 0,0-1,0 1,1 0,-1 0,0-1,1 1,0 0,-1 0,1-1,0 1,0-1,0 1,0-1,0 1,0-1,0 1,0-1,1 0,-1 0,0 1,1-1,-1 0,2 0,11 3,1 0,0-1,0 0,0-1,1-1,-1-1,0 0,0-1,1-1,-1 0,0-1,0 0,4-3,-3 2,1-2,-1 0,0 0,0-2,-1 0,0-1,-1 0,1-1,-2-1,0 0,0-1,-1 0,0-1,-1-1,-1 0,0 0,-1 0,0-2,0-2,62-152,-61 152,-4 23,-3 34,-5 819,3-821,-1 0,-2 1,-2-1,-1 0,-2 0,-1-1,-2 0,-2 0,-1-1,-18 32,28-60,-1-1,0 0,0-1,0 1,-1-1,1 0,-2 0,1 0,0-1,-1 1,0-1,0-1,0 1,0-1,-1 0,1 0,-1-1,0 0,1 0,-1-1,0 0,0 0,0 0,0-1,0 0,0-1,0 1,0-1,0-1,0 1,0-1,0 0,1-1,-1 0,1 0,0 0,0-1,0 0,0 0,0 0,1-1,0 1,0-1,0-1,1 1,0-1,-3-3,5 4,0 1,0-1,1 1,-1-1,1 0,0 1,0-1,1 0,-1 0,1 0,0 0,0 1,1-1,-1 0,1 0,0 0,1 1,-1-1,1 0,0 1,0-1,0 1,1 0,-1 0,1 0,0 0,0 0,3-2,110-90,-19 35,3 4,53-19,-114 59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1 125,'13'-14,"2"1,-1 0,1 1,1 1,0 1,1 0,0 1,1 0,-1 2,1 0,6-1,-19 8,0-1,0 1,0 0,0 0,0 0,0 0,0 1,0 0,0 0,0 1,0-1,-1 1,1 0,0 0,-1 1,0 0,1-1,-1 1,0 0,0 1,-1-1,1 1,-1 0,0 0,0 0,0 0,0 0,-1 1,1-1,-1 1,0 0,-1-1,1 1,-1 0,0 0,0 0,-1 0,1 0,-1 0,0 1,4 34,-2 0,-1 0,-2 0,-2 0,-3 12,2-25,-2 1,0-1,-2 0,-1-1,-1 0,-1 0,-1-1,-9 13,6-29,19-35,8-4,2 0,1 1,1 1,2 0,1 2,1 0,9-8,14-21,-31 35,2 0,1 1,0 1,1 1,1 0,1 1,0 1,1 0,1 1,0 2,1 0,2 0,-22 11,1 1,-1-1,1 0,-1 1,1 0,-1-1,1 1,0 0,-1-1,1 1,0 0,-1 0,1 1,0-1,-1 0,1 0,-1 1,1-1,0 1,-1-1,1 1,-1 0,0 0,1 0,-1 0,1 0,-1 0,0 0,0 0,0 0,0 0,0 1,0-1,0 0,0 1,0-1,0 1,-1-1,1 1,-1-1,1 1,-1 0,1 0,3 78,-4-69,-22 165,17-107,5-68,0 0,1 0,-1 0,0 0,1 1,-1-1,0 0,1 0,0 0,-1 0,1-1,-1 1,1 0,0 0,0 0,0 0,-1-1,1 1,0 0,0-1,0 1,0 0,0-1,0 0,0 1,0-1,0 1,0-1,1 0,-1 0,0 0,0 0,0 0,0 0,0 0,0 0,1 0,-1 0,0-1,0 1,0 0,0-1,0 1,0-1,0 1,0-1,0 1,0-1,0 0,-1 0,1 1,0-1,0 0,0 0,-1 0,1 0,-1 0,157-125,-125 96,1 2,2 1,0 1,2 2,4 0,-39 23,-1-1,1 1,-1-1,1 1,0 0,-1 0,1 0,0 0,0 0,0 1,0-1,0 0,0 1,0-1,0 1,0 0,0 0,0 0,0 0,0 0,0 0,0 1,0-1,0 0,0 1,0 0,0-1,0 1,0 0,-1 0,1 0,0 0,0 1,-1-1,1 0,-1 1,1-1,-1 1,0-1,0 1,2 1,-4 11,0-1,0 0,-1 0,-1 0,0 0,-1 0,0 0,-1-1,0 0,-2 1,-3 11,8-17,-3 2,1-1,1 1,-1 1,2-1,-1 0,1 1,1-1,0 1,0 0,1-1,0 1,0 0,1 0,26 19,-9-23</inkml:trace>
  <inkml:trace contextRef="#ctx0" brushRef="#br0" timeOffset="471.998">1721 182,'-22'12,"1"1,0 1,1 1,0 1,1 0,1 2,1 0,0 1,1 1,1 0,-6 13,19-30,-1-1,1 1,0-1,1 1,-1 0,0 0,1 0,-1 0,1 0,0 0,0 0,0 0,1 0,-1 0,1 0,0 1,-1-1,1 0,1 0,-1 1,0-1,1 0,0 0,0 0,0 1,0-1,0 0,0 0,1-1,0 1,-1 0,1 0,0-1,0 1,1-1,-1 0,0 0,1 1,-1-1,1-1,0 1,0 0,0-1,0 0,3 1,0-1,0 0,0 0,0-1,0 1,0-1,0-1,1 1,-1-1,0 0,0-1,0 1,0-1,-1 0,1-1,0 0,-1 1,0-2,0 1,0-1,2-1,93-96,-94 93,112-152,-118 159,0 1,0-1,0 1,0-1,0 1,0-1,0 1,0-1,1 1,-1-1,0 1,0-1,0 1,1-1,-1 1,0 0,0-1,1 1,-1 0,0-1,1 1,-1 0,0-1,1 1,-1 0,1-1,-1 1,1 0,-1 0,0 0,1-1,-1 1,1 0,-1 0,1 0,-1 0,1 0,-1 0,1 0,-1 0,1 0,-1 0,1 0,-1 0,1 0,-1 1,1-1,-1 0,0 0,1 0,-1 1,1-1,-1 0,0 1,1-1,-1 0,1 1,-1-1,0 0,0 1,1-1,-1 1,0-1,0 0,1 1,-1-1,0 1,0-1,3 38,-3-34,0 10,-2-5,1 1,0-1,1 0,0 0,0 1,1-1,1 0,-1 0,1 0,1 0,0 0,0 0,1-1,0 1,0-1,1 0,0 0,0-1,1 1,0-1,0 0,5 3,10 2,-2-3</inkml:trace>
  <inkml:trace contextRef="#ctx0" brushRef="#br0" timeOffset="850.953">2625 40,'-39'32,"20"-19,0 2,1 0,1 1,1 1,0 1,1 0,1 1,1 1,12-18,-1 0,1 0,0 1,0-1,1 0,-1 1,0-1,1 1,-1 0,1-1,0 1,0-1,0 1,0-1,0 1,1-1,-1 1,1-1,0 1,-1-1,1 1,0-1,0 0,1 1,-1-1,1 0,-1 0,1 0,-1 0,1 0,0 0,0-1,0 1,0-1,0 1,0-1,1 0,-1 1,0-1,3 0,15 10,-17-11,0 1,1 0,-1 0,0 0,1 0,-1 1,0-1,0 1,0-1,0 1,0 0,-1 1,1-1,-1 0,1 1,-1-1,0 1,0 0,0 0,0 0,0 0,-1 0,1 0,-1 0,0 0,0 1,0-1,0 0,-1 1,1-1,-1 1,0-1,0 1,0-1,-1 1,1-1,-1 0,0 1,0 0,-5 5,-2 0,1 0,-1 0,-1-1,1 0,-1-1,-1 0,1 0,-1-1,0 0,-1-1,1 0,-1 0,0-1,0-1,-1 0,1 0,-3-1,-20-4,28-3</inkml:trace>
  <inkml:trace contextRef="#ctx0" brushRef="#br0" timeOffset="1267.203">3133 40,'-55'25,"37"-18,0 1,1 1,0 0,0 1,1 0,0 2,1 0,1 1,-3 2,16-14,0 0,0 1,0-1,0 0,0 1,1-1,-1 0,0 1,1-1,-1 1,1-1,-1 1,1-1,0 1,-1 0,1-1,0 1,0-1,0 1,1 0,-1-1,0 1,0-1,1 1,-1-1,1 1,0-1,-1 1,1-1,0 1,0-1,0 0,0 1,0-1,0 0,0 0,0 0,1 1,59 35,-37-25,-20-10,-1 0,0 0,0 1,0-1,-1 1,1-1,0 1,-1 0,0 0,0 0,0 1,0-1,0 0,-1 1,1-1,-1 1,0-1,0 1,0 0,0-1,-1 1,0 0,0 0,0-1,0 1,0 0,-1 0,1-1,-1 1,0 0,-1-1,1 1,0-1,-1 1,0-1,-1 2,-1 4,-2 0,1 0,-2-1,1 0,-1 0,0 0,0-1,-1 0,0-1,0 1,-1-2,0 1,-1 0,-68 13,53-17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5:55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374 791,'-22'-5,"-1"2,0 0,0 1,0 2,0 0,0 1,0 1,-19 5,39-6,1-1,-1 1,1-1,-1 1,1 0,-1 0,1 0,-1 0,1 0,0 0,0 1,-1-1,1 1,0 0,1 0,-1-1,0 1,0 0,1 1,-1-1,1 0,0 0,-1 1,1-1,0 1,0-1,1 1,-1-1,0 1,1-1,0 1,0 0,-1-1,2 1,-1-1,0 1,0 0,1-1,-1 1,1-1,0 1,0-1,0 1,0-1,0 0,1 1,-1-1,160 178,-160-179,0 1,0 0,0 0,0 0,-1 0,1 0,0 0,-1 0,0 0,1 0,-1 0,0 0,0 0,0 0,0 1,-1-1,1 0,-1 0,1 0,-1 0,0 0,1 0,-1-1,0 1,0 0,0 0,-1 0,1-1,0 1,-1-1,1 1,-1-1,1 1,-1-1,0 0,0 0,0 1,-75 35,72-36,-143 42,137-46,5-2</inkml:trace>
  <inkml:trace contextRef="#ctx0" brushRef="#br0" timeOffset="849.441">684 762,'-32'74,"27"-64,1 1,0-1,1 1,0 0,0 0,2 0,-1 1,1-1,1 0,0 1,1-1,0 0,0 0,2 0,-1 0,1 0,3 7,-5-16,1-1,-1 1,1 0,0 0,-1-1,1 1,0-1,0 0,0 1,0-1,0 0,0 0,0 0,0 0,0-1,1 1,-1-1,0 1,0-1,1 0,-1 0,0 0,1 0,-1 0,0 0,1 0,-1-1,0 0,0 1,1-1,-1 0,0 0,0 0,0 0,0 0,0-1,0 1,0-1,67-64,58-95,-127 160,1 0,-1 0,1 0,-1 0,1 0,-1 0,1 0,-1 1,1-1,0 0,0 0,-1 1,1-1,0 0,0 1,0-1,0 1,0-1,0 1,0 0,0-1,0 1,0 0,0 0,0-1,0 1,0 0,0 0,0 0,0 0,0 0,0 0,0 1,0-1,0 0,0 1,0-1,0 0,0 1,0-1,-1 1,1-1,0 1,0 0,0-1,-1 1,1 0,0 0,0-1,-1 1,1 0,-1 0,1 0,-1 0,1 0,-1 0,6 14,0 0,-2 0,0 1,0-1,-2 1,0 0,-1 0,0 0,-1 0,-1 0,-1 0,0-1,-2 5,-71 366,64-350,-2 0,-2-1,-1-1,-1 0,-2-1,-3-7,22-26,0-1,0 1,0 0,0-1,0 1,0-1,0 1,0 0,0-1,0 1,-1-1,1 1,0 0,0-1,0 1,0-1,-1 1,1 0,0-1,0 1,-1 0,1-1,0 1,0 0,-1 0,1-1,0 1,-1 0,1 0,-1 0,1-1,0 1,-1 0,1 0,-1 0,1 0,0 0,-1 0,1 0,-1 0,1 0,0 0,-1 0,1 0,-1 0,1 0,0 0,-1 0,1 0,-1 0,1 1,0-1,-1 0,1 0,0 0,-1 1,1-1,0 0,-1 1,1-1,0 0,0 1,-1-1,1 0,0 1,0-1,-1 1,5-30,1 0,2 0,0 0,2 1,1 1,1-1,2 2,0 0,9-12,2-8,112-295,-60 207,-66 120</inkml:trace>
  <inkml:trace contextRef="#ctx0" brushRef="#br0" timeOffset="1467.885">1503 678,'-12'0,"0"1,0 1,0 0,1 0,-1 1,1 0,0 1,0 1,0 0,1 0,-1 1,1 0,0 1,-6 6,15-12,0 0,0 0,0 0,0 0,0 0,0 1,0-1,1 0,-1 1,0-1,1 1,-1-1,1 1,0-1,-1 1,1-1,0 1,0-1,0 1,0-1,0 1,1-1,-1 1,0-1,1 1,-1-1,1 0,-1 1,1-1,0 1,-1-1,1 0,0 0,0 1,0-1,0 0,0 0,0 0,1 1,56 36,-45-30,66 64,-78-69,1 0,0 0,-1 0,0 0,0 0,0 1,0-1,0 0,-1 1,0-1,1 1,-1-1,0 1,-1-1,1 0,-1 1,1-1,-1 1,0-1,0 0,-1 0,1 0,-1 1,1-1,-1 0,0-1,0 1,0 0,-1 0,-6 4,1 0,-1-1,0 0,0-1,0 0,-1 0,0-1,0 0,0-1,-1 0,1 0,-1-1,1-1,-1 0,-9 0,16 0,0-1,0 0,0 1,-1-1,1-1,0 1,0-1,0 1,0-1,1 0,-1 0,0-1,0 1,0-1,1 0,-1 0,1 0,-9-11</inkml:trace>
  <inkml:trace contextRef="#ctx0" brushRef="#br0" timeOffset="1915.709">1926 395,'7'19,"-2"-1,0 1,0 0,-2 0,-1 0,0 0,-1 1,-2 14,1-14,-2 31,-2 0,-3-1,-2 0,-10 29,7-28,-19 80,29-125,1-6</inkml:trace>
  <inkml:trace contextRef="#ctx0" brushRef="#br0" timeOffset="2150.332">1729 762,'38'0,"23"0,5 0,-3 0,-8 0,-9 0,-7 0,-5 5,-4 2,-2-1,-6-1</inkml:trace>
  <inkml:trace contextRef="#ctx0" brushRef="#br0" timeOffset="2503.514">2293 875,'12'-3,"-2"3,-1-1,1-1,-1 0,0 0,1-1,-1 0,0 0,0-1,-1 0,1-1,-1 0,0 0,0-1,-1 0,1-1,-1 1,-1-1,1 0,-1-1,-1 0,1 0,0-2,-6 7,1 1,-1-1,0 1,0-1,0 0,0 1,-1-1,1 1,-1-1,1 1,-1-1,0 1,0 0,0-1,0 1,-1 0,1 0,0-1,-1 1,0 0,1 1,-1-1,0 0,0 0,0 1,0-1,0 1,-1 0,1-1,0 1,-1 0,1 0,0 1,-86-13,80 16,0-1,-1 1,1 0,1 1,-1 0,0 0,1 0,0 1,0 0,0 1,1 0,0 0,0 0,0 0,1 1,0 0,0 0,1 1,0-1,0 1,1 0,-1 0,2 0,-1 1,1-1,1 1,0-1,0 1,0-1,1 1,1 0,-1-1,1 1,1-1,-1 1,1-1,1 0,0 1,0-1,1-1,0 1,0 0,3 3,2-4,0 1,0-2,1 1,0-1,0-1,0 0,1 0,0-1,0 0,0-1,0-1,0 1,1-2,-1 0,1 0,-1-1,1 0,-1-1,9-1,4 1</inkml:trace>
  <inkml:trace contextRef="#ctx0" brushRef="#br0" timeOffset="3020.32">2632 1045,'157'-266,"-110"210,-46 56,1 0,-1 1,0-1,1 1,-1-1,1 1,-1-1,1 1,-1 0,0-1,0 1,1 0,-1 0,0 0,0 0,0 0,0 0,0 1,0-1,0 0,0 0,-1 1,1-1,0 1,-1-1,1 0,-1 1,0-1,1 1,-1-1,0 1,0-1,0 1,0-1,0 1,0-1,0 1,-1-1,1 1,0-1,-1 1,1-1,-1 1,0 0,1 0,0 15,7 60,-7-75,1 0,-1-1,1 1,0 0,-1-1,1 1,0-1,0 1,0-1,1 0,-1 1,0-1,0 0,1 0,-1 0,0 0,1 0,-1 0,1 0,0 0,-1-1,1 1,-1-1,1 1,0-1,0 1,-1-1,1 0,0 0,0 0,-1 0,1 0,0 0,0-1,-1 1,1-1,0 1,-1-1,1 1,1-2,101-78,-86 65,-14 11,0-1,1 1,-1 0,1 1,0-1,1 1,-1 0,1 0,-1 0,1 1,0 0,0 0,0 0,2 1,-5 3,0 0,1 0,-1 0,0 1,-1 0,1 0,0 0,-1 0,0 0,1 0,-1 0,0 1,-1-1,1 1,-1 0,1-1,-1 1,0 0,-1 0,1 0,-1-1,1 1,-1 0,0 0,-1 0,1 0,-1 0,1 0,-1 0,-1 0,2 5,15 91,-10-80</inkml:trace>
  <inkml:trace contextRef="#ctx0" brushRef="#br0" timeOffset="3801.847">3224 1,'220'25,"-216"-26,-1 1,1-1,-1 1,1 0,-1 0,1 1,-1-1,1 1,-1-1,1 1,-1 0,1 1,-1-1,0 0,0 1,0 0,0 0,0 0,0 0,0 0,-1 1,1-1,-1 1,0-1,1 1,-1 0,0 0,-1 0,1 0,-1 0,1 1,-1-1,1 4,-6 213,3 164,-27-110,27-244,14 124,-12-151,1 0,-1 0,0 0,0 0,0 0,0 0,0 0,-1 0,1 1,-1-1,0 0,0 0,0 0,-1 1,1-1,-1 0,1 0,-1 0,0 0,0 0,-1 0,1 0,-1 0,1 0,-1-1,0 1,0 0,0-1,0 0,-1 1,1-1,0 0,-1 0,0-1,1 1,-1 0,0-1,0 0,0 1,-127 28,42-5,71-18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1,'0'0,"0"0,0 1,0-1,0 0,0 1,0-1,0 0,0 1,0-1,0 0,0 1,-1-1,1 0,0 1,0-1,0 0,0 1,-1-1,1 0,0 0,0 1,-1-1,1 0,0 0,0 0,-1 1,1-1,0 0,-1 0,1 0,0 0,-1 0,1 0,0 0,-1 0,1 1,0-1,-1 0,1 0,0 0,-1-1,1 1,0 0,-1 0,1 0,0 0,-1 0,1 0,0 0,0 0,-1-1,1 1,0 0,-1 0,1 0,0-1,0 1,-1 0,1 0,0-1,0 1,0 0,0-1,-1 1,5 31,-3-29,-12 168,4-119,2 0,3 1,2 0,2 0,2-1,3 1,2-1,2-1,2 0,2-1,22 47,-34-90,0 0,1 0,0-1,-1 1,2-1,-1 0,1 0,0 0,0-1,0 0,0 0,1 0,0 0,-1-1,1 0,1 0,-1-1,0 0,1 0,-1 0,1-1,-1 0,1 0,0 0,0-1,-1 0,1-1,0 1,-1-1,1-1,6-1,0-6,-1-1,0 0,0 0,-1-2,0 1,-1-1,0-1,-1 0,-1 0,0-1,0 0,-2 0,0 0,0-1,-1 0,0-8,26-53,42-76,-73 151,0 0,0 0,1 0,-1 0,0 1,1-1,-1 0,1 0,-1 1,1-1,-1 0,1 1,-1-1,1 0,0 1,-1-1,1 1,0-1,0 1,-1 0,1-1,0 1,0 0,0-1,-1 1,1 0,0 0,0 0,0 0,0 0,0 0,0 0,-1 0,1 0,0 0,0 0,0 0,0 1,-1-1,1 0,0 1,0-1,0 1,-1-1,1 1,0-1,-1 1,1-1,0 1,-1 0,1-1,-1 1,1 0,-1-1,1 1,-1 0,19 48,-10-7,36 98,-42-135,-1 0,1 0,1-1,-1 0,1 1,-1-1,1 0,0-1,1 1,-1-1,0 0,1 0,0 0,0-1,0 1,0-1,0-1,0 1,1-1,-1 1,0-2,1 1,-1 0,1-1,-1 0,8-4,-1 1,0-2,-1 0,1 0,-1-1,0 0,0-1,-1-1,0 1,0-1,-1-1,0 0,-1 0,1-1,-2 0,0-1,0 1,0-1,-2-1,4-7,-9 18,31-56,-2-1,-3-1,-3-2,-3 0,1-14,-16 62,0-1,-1 0,-1 1,-1-1,0 0,-1-1,0 1,-1 0,0 0,-1 0,-1 0,-1 0,0 0,-1-2,3 15,0-1,0 1,0-1,0 1,0 0,0 0,-1-1,1 1,0 0,-1 0,1 0,-1 1,1-1,-1 0,1 0,-1 1,0-1,1 1,-1 0,0-1,0 1,1 0,-1 0,0 0,1 0,-1 0,0 1,0-1,1 0,-1 1,0-1,1 1,-1 0,1-1,-1 1,1 0,-1 0,1 0,-1 0,1 0,0 0,0 1,-1-1,1 0,0 1,0-1,0 1,1-1,-1 1,0-1,0 1,1-1,-1 1,1 0,0-1,-1 1,1 0,0 1,-11 17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114 383,'4'-2,"27"-13,0-2,-1-1,-1-1,-1-1,-1-2,0-1,-2-1,-1-1,6-9,-27 31,0-1,-1 1,1 0,-1-1,1 1,-1-1,-1 1,1-1,0 0,-1 0,0 0,0 0,0 0,0 0,0 0,-1 0,0-1,0 1,0 0,-1 0,1 0,-1 0,0 0,0 0,0 0,-1 0,1 0,-1 0,0 0,0 1,0-1,-1 1,1 0,-1-1,0 1,0 0,0 1,0-1,-1 0,1 1,-1 0,1 0,-1 0,-2-1,-2 1,1 1,-1 0,0 0,0 1,1 0,-1 0,0 0,0 1,1 1,-1-1,1 1,-1 1,1-1,0 1,0 0,0 1,0 0,0 0,1 0,-5 5,-7 5,0 1,2 0,0 2,0-1,2 2,-7 11,9-11,0 0,2 1,0 0,1 1,2 0,0 0,0 0,2 1,1 0,-1 12,4-23,0 1,1-1,0 0,1 1,0-1,0 1,1-1,1 0,-1 0,2 0,-1 0,2-1,-1 0,1 1,0-1,1-1,0 1,1-1,0 0,0-1,0 1,5 1,4 3,0-2,1 0,1-1,0 0,0-2,0 0,1-1,0-1,1 0,-1-2,0 0,1-1,0-1,0-1,-1-1,1-1,-1 0,11-4,80-39,-93 31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38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564 786,'-6'-4,"0"-1,0 1,-1 1,0-1,1 1,-1 0,0 1,0-1,-1 1,1 1,0-1,-1 1,1 1,-1-1,1 1,-1 1,1-1,-1 1,1 1,0-1,-1 1,1 1,-2 0,-15 4,0 2,1 0,1 2,0 0,0 1,1 2,0 0,2 1,-1 1,2 1,0 0,1 1,1 1,1 1,1 1,0-1,2 2,0 0,-7 20,17-38,-1 0,1 0,0 0,0 1,1-1,-1 1,1-1,0 1,0 0,0-1,1 1,0 0,0 0,0-1,0 1,1 0,0-1,0 1,0 0,0-1,1 1,0-1,0 0,0 1,0-1,1 0,-1 0,1 0,0-1,0 1,1-1,-1 0,1 0,0 0,0 0,-1 0,2-1,-1 0,0 0,0 0,1 0,1 0,10-1,0-1,0-1,0 0,0-1,-1 0,1-2,0 0,-1 0,0-2,0 0,-1 0,1-1,-1-1,-1-1,0 0,5-4,30-16,-1-2,-1-2,-2-2,-2-2,-1-2,24-31,-13-20,-52 90,0 0,-1 0,1 1,0-1,-1 0,1 0,0 0,0 0,-1 0,1 0,0 0,-1 0,1 0,0 0,-1 0,1 0,0 0,-1 0,1 0,0 0,-1 0,1-1,0 1,-1 0,1 0,0 0,0 0,-1-1,1 1,0 0,0 0,-1-1,1 1,0 0,0 0,0-1,0 1,-1 0,1-1,0 1,0 0,0-1,0 1,0 0,0 0,0-1,0 1,0 0,0-1,0 1,0-1,-22 27,22-26,-11 14,1 1,0-1,1 2,1-1,0 1,1 1,1-1,1 1,0 0,1 1,1-1,0 1,1 3,3-16,0 1,0-1,0 0,0 1,1-1,0 0,0 0,0 0,1 0,-1 0,1-1,1 1,-1-1,0 0,1 0,0 0,0 0,0 0,1-1,-1 0,1 0,0 0,-1-1,1 1,0-1,1 0,-1-1,0 1,0-1,1 0,-1-1,1 1,-1-1,1 0,-1 0,1-1,-1 1,25-5,0-1,-1-2,0-1,-1-1,0-1,0-1,-1-2,-1-1,0-1,-2-1,1-1,14-15,3-1,0-3,-3 0,-1-3,-2-1,-1-2,-3-1,-1-2,-3-1,-1-1,-3-1,-2-1,-2-1,0-10,-12 37,-1-1,-2 0,0-1,-2 1,0-1,-2 1,-1-1,-1 0,-1 1,-3-9,5 29,-1 1,0 0,0 0,0-1,0 1,0 0,-1 0,0 0,0 0,0 0,0 1,-1-1,1 1,-1-1,0 1,0 0,0 0,-1 0,1 1,-1-1,1 1,-1 0,0 0,0 0,0 0,0 0,0 1,0 0,-1 0,1 0,0 1,-1-1,1 1,0 0,-1 0,1 1,0-1,-1 1,1 0,0 0,0 0,-2 1,-12 10,0 1,0 0,1 1,1 1,1 0,0 2,1-1,0 2,2 0,0 0,-9 20,2-3,1 1,2 1,1 0,3 1,0 0,3 1,1 1,2-1,1 1,3 0,1 0,2 0,4 26,-4-55,0 1,1-1,1 1,0-1,0 0,1 0,1 0,-1-1,2 1,0-1,0 0,0-1,1 0,1 0,0 0,0-1,1 0,-1-1,2 1,-1-2,1 1,0-1,135 56,-105-67,-28-5</inkml:trace>
  <inkml:trace contextRef="#ctx0" brushRef="#br0" timeOffset="4099.428">2117 560,'-5'-3,"0"0,-1 0,0 1,1 0,-1 0,0 0,0 1,0-1,0 1,0 1,0-1,0 1,0 0,0 1,-6 0,-6 2,0 1,0 0,0 1,1 1,-1 1,1 0,1 2,0-1,0 2,-13 10,28-19,-1 0,0 0,1 1,-1-1,0 0,1 1,0-1,-1 1,1-1,0 1,0 0,0 0,0-1,0 1,0 0,1 0,-1 0,0 0,1 0,0 0,-1 0,1 0,0 0,0 0,0 0,0 0,1 0,-1 0,0 0,1 0,0 0,-1 0,1 0,0 0,0 0,0 0,0-1,0 1,0 0,1-1,-1 1,1-1,-1 0,1 1,0-1,213 148,-213-146,0-1,1 0,-1 1,0-1,0 1,-1 0,1-1,0 1,-1 0,0 0,0 0,0 0,0 0,0 0,-1 1,1-1,-1 0,0 0,0 1,0-1,0 0,0 0,-1 0,0 1,1-1,-1 0,0 0,-1 0,1 0,0 0,-1-1,0 1,0 0,0-1,0 1,0-1,0 1,0-1,-1 0,1 0,-1 0,0-1,0 1,1 0,-1-1,0 0,0 0,0 0,-1 0,1 0,0 0,0-1,0 0,-1 0,1 1,-1-2,-218 4,154-14,62 5</inkml:trace>
  <inkml:trace contextRef="#ctx0" brushRef="#br0" timeOffset="4450.527">2681 646,'-23'17,"1"1,0 1,1 1,2 1,0 1,1 1,1 0,1 1,-7 15,20-35,1-1,-1 1,1 0,0 0,0 0,0 0,0 0,1 0,0 1,0-1,0 1,0-1,1 0,-1 1,1-1,0 1,1-1,-1 1,1-1,0 1,0-1,0 0,1 1,-1-1,1 0,0 0,0 0,1 0,-1-1,1 1,0-1,0 1,0-1,0 0,0 0,1 0,2 1,8 0,-1 0,1-1,0-1,0-1,0 0,0 0,0-1,1-1,-1-1,0 0,0 0,-1-1,1-1,-1-1,1 0,-2 0,1-1,0-1,-1 0,0-1,-1 0,0-1,0 0,-1-1,0 0,-1-1,0 0,2-3,-7 9,0 0,0 0,-1-1,0 1,0-1,-1 1,1-1,-1 0,0 0,-1 0,1 0,-1 0,-1 0,1-1,-1 1,0 0,0 0,-1 0,1-1,-2 1,1 0,-1 0,0 0,0 0,0 1,-1-1,0 0,0 1,0 0,-1 0,0 0,0 0,0 0,0 1,-1 0,-1-1,-3-2,-1 1,0 1,-1 0,1 0,-1 1,0 0,0 1,0 0,-1 1,-3-1,-16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0 548,'52'-23,"-1"-2,-2-2,-1-2,23-19,-37 20,-1-1,-1-1,-2-2,8-13,36-37,-69 77,13-15,2 0,0 1,1 1,0 1,2 1,16-9,-36 24,0-1,1 1,-1 0,0 0,0 0,1 0,-1 1,1-1,-1 1,0 0,1 0,-1 0,1 0,-1 1,0-1,1 1,-1 0,0 0,1 0,-1 1,0-1,0 1,0-1,0 1,0 0,-1 0,1 1,-1-1,1 0,-1 1,0-1,0 1,0 0,0 0,0 0,-1 0,2 2,41 124,-40-117,-1 1,-1-1,0 1,0 0,-2 0,1-1,-2 1,0 0,0 0,-1-1,-1 1,0-1,-1 1,0-1,0 0,-2-1,1 1,-2-1,1 0,-1 0,-1-1,0 0,-1-1,-1 2,-5 3,-1-1,0 0,0-2,-1 1,-1-2,0-1,0 0,-1-1,0-1,-1-1,1 0,-1-2,0 0,0-1,-1-1,1-1,0-1,-14-2,28 2,1-1,0 0,0-1,-1 1,1-1,0 0,0 0,1 0,-1-1,0 1,1-1,-1-1,1 1,0 0,0-1,1 0,-1 0,1 0,-1-1,1 1,1-1,-1 1,1-1,-1 0,2 0,-1 0,0 0,1 0,0-1,0-3,-2-16</inkml:trace>
  <inkml:trace contextRef="#ctx0" brushRef="#br0" timeOffset="1016.702">1524 96,'-54'18,"1"3,1 1,1 3,1 2,1 2,-22 19,61-40,1 1,-1 0,2 1,-1-1,1 2,1-1,0 1,0 0,1 1,1-1,0 1,0 1,3-9,1 1,-1-1,1 1,0-1,0 1,1 0,-1 0,1-1,0 1,0 0,1-1,0 1,-1 0,2-1,-1 1,0-1,1 1,0-1,0 0,0 1,0-1,1 0,0 0,0-1,0 1,0-1,0 1,1-1,0 0,-1 0,1-1,0 1,2 0,0 0,0-1,0 1,1-1,-1-1,1 1,-1-1,1 0,0-1,-1 1,1-1,-1-1,1 1,0-1,-1 0,1-1,-1 0,1 0,-1 0,0 0,0-1,0 0,0-1,-1 1,4-4,11-7,0-2,-1 0,-1-1,-1-1,15-19,144-199,-176 235,1 0,-1 0,0 0,0 0,1 0,-1 0,1 0,-1 0,1 0,-1 0,1 1,-1-1,1 0,0 0,0 1,-1-1,1 0,0 1,0-1,0 0,0 1,0 0,-1-1,1 1,0-1,0 1,0 0,0 0,0-1,0 1,0 0,1 0,-1 0,0 0,0 0,0 1,0-1,0 0,0 0,0 1,0-1,0 0,-1 1,1-1,0 1,0-1,0 1,0 0,0-1,-1 1,1 0,0 0,-1-1,1 1,0 0,-1 0,1 0,-1 0,1 0,5 135,-4-19,-2-113,1 1,0 0,0 0,0-1,0 1,1 0,0-1,0 0,0 1,1-1,-1 0,1 0,0 0,0-1,0 1,1-1,-1 1,1-1,0 0,0-1,0 1,0-1,0 1,1-1,-1 0,1-1,-1 1,1-1,0 0,-1 0,1-1,0 1,0-1,0 0,-1 0,1-1,0 1,0-1,-1 0,1 0,0-1,-1 1,3-2,9-8,0 0,-1-1,0-1,0 0,-1-1,-1-1,-1 0,0 0,-1-1,0-1,-2 0,0-1,0 1,-2-2,0 1,-2-1,2-9,5-4,0 11,-6 31,-5 41,-1-45,-1 5,0 0,1 0,0 0,0-1,1 1,0 0,1 0,1-1,-1 1,2-1,-1 0,1 0,1 0,0 0,0-1,1 0,1 0,-1 0,1-1,5 4,-10-10,1 0,1 0,-1-1,0 0,0 1,0-1,1 0,-1-1,1 1,-1-1,0 1,1-1,-1 0,1 0,-1-1,1 1,-1-1,0 1,1-1,-1 0,0-1,0 1,1 0,-1-1,0 0,0 0,-1 0,1 0,1-1,75-73,-78 75,74-110,-75 110,0 1,0 0,0-1,0 1,0 0,0-1,0 1,0 0,0-1,0 1,0 0,0-1,0 1,0 0,0-1,1 1,-1 0,0-1,0 1,0 0,1 0,-1-1,0 1,0 0,1 0,-1-1,0 1,0 0,1 0,-1 0,0 0,1-1,-1 1,0 0,1 0,-1 0,0 0,1 0,-1 0,0 0,1 0,-1 0,0 0,1 0,-1 0,0 0,1 0,-1 0,0 0,1 1,-1-1,0 0,1 0,-1 0,0 0,0 1,1-1,-1 0,0 0,0 1,1-1,-1 0,0 0,0 1,0-1,1 0,-1 1,0-1,0 0,0 1,5 30,-3-18,-2-3,1-1,0 0,0 0,1 0,0 0,0 0,1 0,0-1,1 1,0-1,0 0,1 0,0 0,0-1,1 0,0 0,0 0,1-1,0 0,0 0,0 0,1-1,0 0,0-1,0 0,0 0,1-1,0 0,4 1,-5-3,-1-2,0 1,1-1,-1 0,0-1,1 1,-1-1,0-1,0 0,0 0,-1 0,1 0,-1-1,0-1,0 1,0-1,0 0,-1 0,0 0,0-1,0 0,-1 0,0 0,0 0,2-4,9-20,-1-1,-1 0,-1-1,6-33,-17 64,15-101,-20 90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2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368 203,'0'0,"0"-1,1 1,-1 0,1-1,-1 1,1 0,-1-1,1 1,-1 0,1 0,-1 0,1-1,-1 1,1 0,-1 0,1 0,-1 0,1 0,0 0,-1 0,1 0,-1 0,1 0,-1 1,1-1,-1 0,1 0,-1 0,1 1,-1-1,1 0,-1 0,1 1,-1-1,1 1,-1-1,0 0,1 1,-1-1,1 1,-1-1,0 1,0-1,1 1,-1-1,0 1,0-1,0 1,0-1,1 1,-1-1,0 1,0-1,0 1,0 0,0-1,0 1,0-1,-1 1,1 0,6 39,-6-39,0 460,0-407,12 144,-9-185,0-2,0 0,-1 0,0 1,-1-1,0 0,-1 1,0-1,-1 0,0 6,-11-8,8-31,8 4,0 0</inkml:trace>
  <inkml:trace contextRef="#ctx0" brushRef="#br0" timeOffset="232.292">1 711,'43'-5,"38"-11,20-3,2-2,-6 1,-16 0,-11 3,-13 0,-7 2,-7 0,-6 2,-9-2,-4 2,-7-2,-2 2,-2-2,-4 2</inkml:trace>
  <inkml:trace contextRef="#ctx0" brushRef="#br0" timeOffset="666.036">1016 90,'0'852,"-1"-851,0 1,1 0,-1 0,1 0,-1 0,1 0,0 0,0 0,-1 1,1-1,1 0,-1 0,0 0,0 0,1 0,-1 0,1 0,0 0,0 0,0-1,0 1,0 0,0 0,0-1,0 1,1 0,-1-1,0 1,1-1,0 0,-1 0,1 1,0-1,-1 0,1 0,0 0,0-1,0 1,0 0,0-1,0 1,0-1,0 0,0 0,0 0,0 0,0 0,0 0,0 0,1-1,0 0,114-84,-75 49,-10 9,117-78,-147 104,-1-1,1 1,0 0,0-1,0 1,0 0,0 0,1 1,-1-1,0 0,0 1,0-1,1 1,-1 0,0 0,1 0,-1 0,0 0,1 0,-1 1,0-1,0 1,0-1,1 1,-1 0,0 0,0 0,0 0,0 0,0 1,0-1,-1 0,1 1,0 0,-1-1,1 1,-1 0,1 0,-1 0,0 0,0 0,0 0,0 0,0 0,-1 0,1 0,0 1,-1-1,0 0,1 1,0 16,0 0,-1 0,-1 0,-1 0,-1 0,-1 0,-1 3,-10 84,15-105,-1 1,1-1,0 1,0 0,0-1,0 1,0-1,0 1,0-1,0 1,1-1,-1 1,0-1,1 1,0-1,-1 1,1-1,0 0,0 1,-1-1,1 0,0 0,0 0,1 0,-1 1,0-2,0 1,0 0,1 0,-1 0,0 0,1-1,-1 1,1-1,-1 1,1-1,-1 1,1-1,-1 0,1 0,-1 0,1 0,-1 0,1 0,-1 0,1 0,-1-1,1 1,-1-1,1 1,-1-1,1 1,19-10</inkml:trace>
  <inkml:trace contextRef="#ctx0" brushRef="#br0" timeOffset="1354.323">2004 739,'-26'9,"0"2,1 0,1 2,0 1,0 1,2 0,0 2,0 1,2 1,-2 3,21-21,0 0,-1 0,1 0,0 0,0 0,0 0,0 1,1-1,-1 0,0 1,0-1,1 1,-1-1,1 0,-1 1,1 0,0-1,0 1,-1-1,1 1,0-1,0 1,0-1,1 1,-1-1,0 1,1 0,-1-1,1 0,-1 1,1-1,0 1,-1-1,1 0,0 1,0-1,0 0,0 0,0 0,0 0,1 0,-1 0,0 0,0 0,1 0,-1 0,1-1,-1 1,0-1,1 1,-1-1,1 1,-1-1,1 0,0 0,0 0,12 1,0-2,0 0,0-1,0 0,0-1,0-1,-1 0,1 0,-1-2,0 0,-1 0,1-1,-1 0,-1-1,0-1,0 0,0 0,6-8,51-55,-67 71,0 1,0 0,1-1,-1 1,0 0,1 0,-1 0,0 0,1 0,-1 1,0-1,1 0,-1 1,0-1,0 1,0-1,1 1,-1-1,0 1,0 0,0 0,0-1,0 1,0 0,0 0,0 0,0 0,0 0,-1 0,1 0,0 1,-1-1,1 0,-1 0,1 1,-1-1,0 0,1 0,-1 1,0-1,0 0,0 1,0-1,0 0,0 1,0-1,-1 0,1 1,0-1,-1 0,1 0,-1 0,1 1,-2 0,3 7,-1-3,0 1,0-1,1 0,-1 0,1 1,1-1,-1 0,1 0,0 0,0 0,1 0,0-1,0 1,0-1,1 0,0 0,0 0,0 0,0-1,1 1,0-1,0 0,0-1,0 1,0-1,1 0,0 0,-1-1,1 0,0 0,2 0,11-3,0 0,0-2,0 0,0-2,-1 0,1 0,-1-2,-1 0,1-2,-1 0,-1 0,0-2,0 0,-1 0,0-2,-1 0,-1 0,0-1,8-12,8-9,-2-1,-1 0,-2-3,-1 0,-2-1,-2 0,-2-2,-2 0,-1-1,-2-1,-3 0,-1 0,-2-1,-1-10,-4 34,1 12,-1-1,0 1,-1-1,0 1,0-1,-1 1,0-1,0 1,-1-1,-1 1,0 0,0 0,-1 0,0 0,-3-6,4 13,1 0,0 1,0-1,-1 0,1 1,-1-1,0 1,1 0,-1 0,0 0,0 0,0 0,0 1,1-1,-1 1,0 0,0 0,0 0,0 0,0 0,0 1,0-1,0 1,0 0,1 0,-1 0,0 0,1 1,-1-1,1 1,-1-1,0 1,-67 67,61-53,2 0,0 1,0 0,2 0,0 1,1-1,1 1,0 0,1 0,1 0,1 0,1 1,0-1,4 14,5 21,2 0,2 0,2-2,10 17,4 3,-19-50,-2-1,0 1,-1 0,-2 1,0 0,-1 0,-1 1,-1-1,-1 12,-1-33,-1 0,0 0,1 0,-1 0,0 1,0-1,0 0,0 0,0 0,0 0,0 0,0 1,0-1,-1 0,1 0,0 0,-1 0,1 0,-1 0,1 0,-1 0,0 0,1 0,-1 0,0 0,0 0,1-1,-1 1,0 0,0-1,0 1,0 0,0-1,0 1,0-1,0 1,0-1,0 0,0 0,-1 1,1-1,0 0,0 0,0 0,0 0,0 0,0 0,-1 0,1-1,0 1,0 0,0-1,0 1,0 0,0-1,0 1,0-1,0 0,0 1,0-1,0 0,0 0,1 0,-1 1,0-1,1 0,-1 0,0 0,0-1,-47-88,39 70</inkml:trace>
  <inkml:trace contextRef="#ctx0" brushRef="#br0" timeOffset="1600.019">2343 428,'43'-9,"39"-9,14 0,1 2,-7 4,-9 0,-13 1,-9 3,-9 2,-4 3,-5 2,-5 1,-8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23:33:00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31,'19'0,"16"0,7 0,1 0,-2-5,-3-1,-3-1,-3 2,-2 2,-2 1,0 0,0 2,0 0,-1 0,1 0,-5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3.xml"/><Relationship Id="rId21" Type="http://schemas.openxmlformats.org/officeDocument/2006/relationships/image" Target="../media/image16.png"/><Relationship Id="rId42" Type="http://schemas.openxmlformats.org/officeDocument/2006/relationships/customXml" Target="../ink/ink161.xml"/><Relationship Id="rId47" Type="http://schemas.openxmlformats.org/officeDocument/2006/relationships/image" Target="../media/image29.png"/><Relationship Id="rId63" Type="http://schemas.openxmlformats.org/officeDocument/2006/relationships/image" Target="../media/image37.png"/><Relationship Id="rId68" Type="http://schemas.openxmlformats.org/officeDocument/2006/relationships/customXml" Target="../ink/ink174.xml"/><Relationship Id="rId84" Type="http://schemas.openxmlformats.org/officeDocument/2006/relationships/customXml" Target="../ink/ink182.xml"/><Relationship Id="rId89" Type="http://schemas.openxmlformats.org/officeDocument/2006/relationships/image" Target="../media/image50.png"/><Relationship Id="rId112" Type="http://schemas.openxmlformats.org/officeDocument/2006/relationships/image" Target="../media/image61.png"/><Relationship Id="rId16" Type="http://schemas.openxmlformats.org/officeDocument/2006/relationships/customXml" Target="../ink/ink148.xml"/><Relationship Id="rId107" Type="http://schemas.openxmlformats.org/officeDocument/2006/relationships/customXml" Target="../ink/ink194.xml"/><Relationship Id="rId11" Type="http://schemas.openxmlformats.org/officeDocument/2006/relationships/image" Target="../media/image1110.png"/><Relationship Id="rId32" Type="http://schemas.openxmlformats.org/officeDocument/2006/relationships/customXml" Target="../ink/ink156.xml"/><Relationship Id="rId37" Type="http://schemas.openxmlformats.org/officeDocument/2006/relationships/image" Target="../media/image24.png"/><Relationship Id="rId53" Type="http://schemas.openxmlformats.org/officeDocument/2006/relationships/image" Target="../media/image32.png"/><Relationship Id="rId58" Type="http://schemas.openxmlformats.org/officeDocument/2006/relationships/customXml" Target="../ink/ink169.xml"/><Relationship Id="rId74" Type="http://schemas.openxmlformats.org/officeDocument/2006/relationships/customXml" Target="../ink/ink177.xml"/><Relationship Id="rId79" Type="http://schemas.openxmlformats.org/officeDocument/2006/relationships/image" Target="../media/image45.png"/><Relationship Id="rId102" Type="http://schemas.openxmlformats.org/officeDocument/2006/relationships/customXml" Target="../ink/ink191.xml"/><Relationship Id="rId5" Type="http://schemas.openxmlformats.org/officeDocument/2006/relationships/image" Target="../media/image810.png"/><Relationship Id="rId90" Type="http://schemas.openxmlformats.org/officeDocument/2006/relationships/customXml" Target="../ink/ink185.xml"/><Relationship Id="rId95" Type="http://schemas.openxmlformats.org/officeDocument/2006/relationships/image" Target="../media/image53.png"/><Relationship Id="rId22" Type="http://schemas.openxmlformats.org/officeDocument/2006/relationships/customXml" Target="../ink/ink151.xml"/><Relationship Id="rId27" Type="http://schemas.openxmlformats.org/officeDocument/2006/relationships/image" Target="../media/image19.png"/><Relationship Id="rId43" Type="http://schemas.openxmlformats.org/officeDocument/2006/relationships/image" Target="../media/image27.png"/><Relationship Id="rId48" Type="http://schemas.openxmlformats.org/officeDocument/2006/relationships/customXml" Target="../ink/ink164.xml"/><Relationship Id="rId64" Type="http://schemas.openxmlformats.org/officeDocument/2006/relationships/customXml" Target="../ink/ink172.xml"/><Relationship Id="rId69" Type="http://schemas.openxmlformats.org/officeDocument/2006/relationships/image" Target="../media/image40.png"/><Relationship Id="rId113" Type="http://schemas.openxmlformats.org/officeDocument/2006/relationships/customXml" Target="../ink/ink197.xml"/><Relationship Id="rId80" Type="http://schemas.openxmlformats.org/officeDocument/2006/relationships/customXml" Target="../ink/ink180.xml"/><Relationship Id="rId85" Type="http://schemas.openxmlformats.org/officeDocument/2006/relationships/image" Target="../media/image48.png"/><Relationship Id="rId12" Type="http://schemas.openxmlformats.org/officeDocument/2006/relationships/customXml" Target="../ink/ink146.xml"/><Relationship Id="rId17" Type="http://schemas.openxmlformats.org/officeDocument/2006/relationships/image" Target="../media/image14.png"/><Relationship Id="rId33" Type="http://schemas.openxmlformats.org/officeDocument/2006/relationships/image" Target="../media/image22.png"/><Relationship Id="rId38" Type="http://schemas.openxmlformats.org/officeDocument/2006/relationships/customXml" Target="../ink/ink159.xml"/><Relationship Id="rId59" Type="http://schemas.openxmlformats.org/officeDocument/2006/relationships/image" Target="../media/image35.png"/><Relationship Id="rId103" Type="http://schemas.openxmlformats.org/officeDocument/2006/relationships/image" Target="../media/image57.png"/><Relationship Id="rId108" Type="http://schemas.openxmlformats.org/officeDocument/2006/relationships/image" Target="../media/image59.png"/><Relationship Id="rId54" Type="http://schemas.openxmlformats.org/officeDocument/2006/relationships/customXml" Target="../ink/ink167.xml"/><Relationship Id="rId70" Type="http://schemas.openxmlformats.org/officeDocument/2006/relationships/customXml" Target="../ink/ink175.xml"/><Relationship Id="rId75" Type="http://schemas.openxmlformats.org/officeDocument/2006/relationships/image" Target="../media/image43.png"/><Relationship Id="rId91" Type="http://schemas.openxmlformats.org/officeDocument/2006/relationships/image" Target="../media/image51.png"/><Relationship Id="rId96" Type="http://schemas.openxmlformats.org/officeDocument/2006/relationships/customXml" Target="../ink/ink1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3.xml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154.xml"/><Relationship Id="rId36" Type="http://schemas.openxmlformats.org/officeDocument/2006/relationships/customXml" Target="../ink/ink158.xml"/><Relationship Id="rId49" Type="http://schemas.openxmlformats.org/officeDocument/2006/relationships/image" Target="../media/image30.png"/><Relationship Id="rId57" Type="http://schemas.openxmlformats.org/officeDocument/2006/relationships/image" Target="../media/image34.png"/><Relationship Id="rId106" Type="http://schemas.openxmlformats.org/officeDocument/2006/relationships/image" Target="../media/image58.png"/><Relationship Id="rId114" Type="http://schemas.openxmlformats.org/officeDocument/2006/relationships/image" Target="../media/image62.png"/><Relationship Id="rId10" Type="http://schemas.openxmlformats.org/officeDocument/2006/relationships/customXml" Target="../ink/ink145.xml"/><Relationship Id="rId31" Type="http://schemas.openxmlformats.org/officeDocument/2006/relationships/image" Target="../media/image21.png"/><Relationship Id="rId44" Type="http://schemas.openxmlformats.org/officeDocument/2006/relationships/customXml" Target="../ink/ink162.xml"/><Relationship Id="rId52" Type="http://schemas.openxmlformats.org/officeDocument/2006/relationships/customXml" Target="../ink/ink166.xml"/><Relationship Id="rId60" Type="http://schemas.openxmlformats.org/officeDocument/2006/relationships/customXml" Target="../ink/ink170.xml"/><Relationship Id="rId65" Type="http://schemas.openxmlformats.org/officeDocument/2006/relationships/image" Target="../media/image38.png"/><Relationship Id="rId73" Type="http://schemas.openxmlformats.org/officeDocument/2006/relationships/image" Target="../media/image42.png"/><Relationship Id="rId78" Type="http://schemas.openxmlformats.org/officeDocument/2006/relationships/customXml" Target="../ink/ink179.xml"/><Relationship Id="rId81" Type="http://schemas.openxmlformats.org/officeDocument/2006/relationships/image" Target="../media/image46.png"/><Relationship Id="rId86" Type="http://schemas.openxmlformats.org/officeDocument/2006/relationships/customXml" Target="../ink/ink183.xml"/><Relationship Id="rId94" Type="http://schemas.openxmlformats.org/officeDocument/2006/relationships/customXml" Target="../ink/ink187.xml"/><Relationship Id="rId99" Type="http://schemas.openxmlformats.org/officeDocument/2006/relationships/image" Target="../media/image55.png"/><Relationship Id="rId101" Type="http://schemas.openxmlformats.org/officeDocument/2006/relationships/image" Target="../media/image56.png"/><Relationship Id="rId4" Type="http://schemas.openxmlformats.org/officeDocument/2006/relationships/customXml" Target="../ink/ink142.xml"/><Relationship Id="rId9" Type="http://schemas.openxmlformats.org/officeDocument/2006/relationships/image" Target="../media/image1010.png"/><Relationship Id="rId13" Type="http://schemas.openxmlformats.org/officeDocument/2006/relationships/image" Target="../media/image12.png"/><Relationship Id="rId18" Type="http://schemas.openxmlformats.org/officeDocument/2006/relationships/customXml" Target="../ink/ink149.xml"/><Relationship Id="rId39" Type="http://schemas.openxmlformats.org/officeDocument/2006/relationships/image" Target="../media/image25.png"/><Relationship Id="rId109" Type="http://schemas.openxmlformats.org/officeDocument/2006/relationships/customXml" Target="../ink/ink195.xml"/><Relationship Id="rId34" Type="http://schemas.openxmlformats.org/officeDocument/2006/relationships/customXml" Target="../ink/ink157.xml"/><Relationship Id="rId50" Type="http://schemas.openxmlformats.org/officeDocument/2006/relationships/customXml" Target="../ink/ink165.xml"/><Relationship Id="rId55" Type="http://schemas.openxmlformats.org/officeDocument/2006/relationships/image" Target="../media/image33.png"/><Relationship Id="rId76" Type="http://schemas.openxmlformats.org/officeDocument/2006/relationships/customXml" Target="../ink/ink178.xml"/><Relationship Id="rId97" Type="http://schemas.openxmlformats.org/officeDocument/2006/relationships/image" Target="../media/image54.png"/><Relationship Id="rId104" Type="http://schemas.openxmlformats.org/officeDocument/2006/relationships/customXml" Target="../ink/ink192.xml"/><Relationship Id="rId7" Type="http://schemas.openxmlformats.org/officeDocument/2006/relationships/image" Target="../media/image910.png"/><Relationship Id="rId71" Type="http://schemas.openxmlformats.org/officeDocument/2006/relationships/image" Target="../media/image41.png"/><Relationship Id="rId92" Type="http://schemas.openxmlformats.org/officeDocument/2006/relationships/customXml" Target="../ink/ink186.xml"/><Relationship Id="rId2" Type="http://schemas.openxmlformats.org/officeDocument/2006/relationships/customXml" Target="../ink/ink141.xml"/><Relationship Id="rId29" Type="http://schemas.openxmlformats.org/officeDocument/2006/relationships/image" Target="../media/image20.png"/><Relationship Id="rId24" Type="http://schemas.openxmlformats.org/officeDocument/2006/relationships/customXml" Target="../ink/ink152.xml"/><Relationship Id="rId40" Type="http://schemas.openxmlformats.org/officeDocument/2006/relationships/customXml" Target="../ink/ink160.xml"/><Relationship Id="rId45" Type="http://schemas.openxmlformats.org/officeDocument/2006/relationships/image" Target="../media/image28.png"/><Relationship Id="rId66" Type="http://schemas.openxmlformats.org/officeDocument/2006/relationships/customXml" Target="../ink/ink173.xml"/><Relationship Id="rId87" Type="http://schemas.openxmlformats.org/officeDocument/2006/relationships/image" Target="../media/image49.png"/><Relationship Id="rId110" Type="http://schemas.openxmlformats.org/officeDocument/2006/relationships/image" Target="../media/image60.png"/><Relationship Id="rId115" Type="http://schemas.openxmlformats.org/officeDocument/2006/relationships/customXml" Target="../ink/ink198.xml"/><Relationship Id="rId61" Type="http://schemas.openxmlformats.org/officeDocument/2006/relationships/image" Target="../media/image36.png"/><Relationship Id="rId82" Type="http://schemas.openxmlformats.org/officeDocument/2006/relationships/customXml" Target="../ink/ink181.xml"/><Relationship Id="rId19" Type="http://schemas.openxmlformats.org/officeDocument/2006/relationships/image" Target="../media/image15.png"/><Relationship Id="rId14" Type="http://schemas.openxmlformats.org/officeDocument/2006/relationships/customXml" Target="../ink/ink147.xml"/><Relationship Id="rId30" Type="http://schemas.openxmlformats.org/officeDocument/2006/relationships/customXml" Target="../ink/ink155.xml"/><Relationship Id="rId35" Type="http://schemas.openxmlformats.org/officeDocument/2006/relationships/image" Target="../media/image23.png"/><Relationship Id="rId56" Type="http://schemas.openxmlformats.org/officeDocument/2006/relationships/customXml" Target="../ink/ink168.xml"/><Relationship Id="rId77" Type="http://schemas.openxmlformats.org/officeDocument/2006/relationships/image" Target="../media/image44.png"/><Relationship Id="rId100" Type="http://schemas.openxmlformats.org/officeDocument/2006/relationships/customXml" Target="../ink/ink190.xml"/><Relationship Id="rId105" Type="http://schemas.openxmlformats.org/officeDocument/2006/relationships/customXml" Target="../ink/ink193.xml"/><Relationship Id="rId8" Type="http://schemas.openxmlformats.org/officeDocument/2006/relationships/customXml" Target="../ink/ink144.xml"/><Relationship Id="rId51" Type="http://schemas.openxmlformats.org/officeDocument/2006/relationships/image" Target="../media/image31.png"/><Relationship Id="rId72" Type="http://schemas.openxmlformats.org/officeDocument/2006/relationships/customXml" Target="../ink/ink176.xml"/><Relationship Id="rId93" Type="http://schemas.openxmlformats.org/officeDocument/2006/relationships/image" Target="../media/image52.png"/><Relationship Id="rId98" Type="http://schemas.openxmlformats.org/officeDocument/2006/relationships/customXml" Target="../ink/ink189.xml"/><Relationship Id="rId3" Type="http://schemas.openxmlformats.org/officeDocument/2006/relationships/image" Target="../media/image710.png"/><Relationship Id="rId25" Type="http://schemas.openxmlformats.org/officeDocument/2006/relationships/image" Target="../media/image18.png"/><Relationship Id="rId46" Type="http://schemas.openxmlformats.org/officeDocument/2006/relationships/customXml" Target="../ink/ink163.xml"/><Relationship Id="rId67" Type="http://schemas.openxmlformats.org/officeDocument/2006/relationships/image" Target="../media/image39.png"/><Relationship Id="rId116" Type="http://schemas.openxmlformats.org/officeDocument/2006/relationships/image" Target="../media/image63.png"/><Relationship Id="rId20" Type="http://schemas.openxmlformats.org/officeDocument/2006/relationships/customXml" Target="../ink/ink150.xml"/><Relationship Id="rId41" Type="http://schemas.openxmlformats.org/officeDocument/2006/relationships/image" Target="../media/image26.png"/><Relationship Id="rId62" Type="http://schemas.openxmlformats.org/officeDocument/2006/relationships/customXml" Target="../ink/ink171.xml"/><Relationship Id="rId83" Type="http://schemas.openxmlformats.org/officeDocument/2006/relationships/image" Target="../media/image47.png"/><Relationship Id="rId88" Type="http://schemas.openxmlformats.org/officeDocument/2006/relationships/customXml" Target="../ink/ink184.xml"/><Relationship Id="rId111" Type="http://schemas.openxmlformats.org/officeDocument/2006/relationships/customXml" Target="../ink/ink196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7.xml"/><Relationship Id="rId21" Type="http://schemas.openxmlformats.org/officeDocument/2006/relationships/image" Target="../media/image16.png"/><Relationship Id="rId42" Type="http://schemas.openxmlformats.org/officeDocument/2006/relationships/customXml" Target="../ink/ink219.xml"/><Relationship Id="rId47" Type="http://schemas.openxmlformats.org/officeDocument/2006/relationships/image" Target="../media/image29.png"/><Relationship Id="rId63" Type="http://schemas.openxmlformats.org/officeDocument/2006/relationships/image" Target="../media/image37.png"/><Relationship Id="rId68" Type="http://schemas.openxmlformats.org/officeDocument/2006/relationships/customXml" Target="../ink/ink232.xml"/><Relationship Id="rId84" Type="http://schemas.openxmlformats.org/officeDocument/2006/relationships/customXml" Target="../ink/ink240.xml"/><Relationship Id="rId89" Type="http://schemas.openxmlformats.org/officeDocument/2006/relationships/image" Target="../media/image50.png"/><Relationship Id="rId112" Type="http://schemas.openxmlformats.org/officeDocument/2006/relationships/image" Target="../media/image61.png"/><Relationship Id="rId16" Type="http://schemas.openxmlformats.org/officeDocument/2006/relationships/customXml" Target="../ink/ink206.xml"/><Relationship Id="rId107" Type="http://schemas.openxmlformats.org/officeDocument/2006/relationships/customXml" Target="../ink/ink252.xml"/><Relationship Id="rId11" Type="http://schemas.openxmlformats.org/officeDocument/2006/relationships/image" Target="../media/image1110.png"/><Relationship Id="rId32" Type="http://schemas.openxmlformats.org/officeDocument/2006/relationships/customXml" Target="../ink/ink214.xml"/><Relationship Id="rId37" Type="http://schemas.openxmlformats.org/officeDocument/2006/relationships/image" Target="../media/image24.png"/><Relationship Id="rId53" Type="http://schemas.openxmlformats.org/officeDocument/2006/relationships/image" Target="../media/image32.png"/><Relationship Id="rId58" Type="http://schemas.openxmlformats.org/officeDocument/2006/relationships/customXml" Target="../ink/ink227.xml"/><Relationship Id="rId74" Type="http://schemas.openxmlformats.org/officeDocument/2006/relationships/customXml" Target="../ink/ink235.xml"/><Relationship Id="rId79" Type="http://schemas.openxmlformats.org/officeDocument/2006/relationships/image" Target="../media/image45.png"/><Relationship Id="rId102" Type="http://schemas.openxmlformats.org/officeDocument/2006/relationships/customXml" Target="../ink/ink249.xml"/><Relationship Id="rId123" Type="http://schemas.openxmlformats.org/officeDocument/2006/relationships/customXml" Target="../ink/ink260.xml"/><Relationship Id="rId128" Type="http://schemas.openxmlformats.org/officeDocument/2006/relationships/image" Target="../media/image69.png"/><Relationship Id="rId5" Type="http://schemas.openxmlformats.org/officeDocument/2006/relationships/image" Target="../media/image810.png"/><Relationship Id="rId90" Type="http://schemas.openxmlformats.org/officeDocument/2006/relationships/customXml" Target="../ink/ink243.xml"/><Relationship Id="rId95" Type="http://schemas.openxmlformats.org/officeDocument/2006/relationships/image" Target="../media/image53.png"/><Relationship Id="rId22" Type="http://schemas.openxmlformats.org/officeDocument/2006/relationships/customXml" Target="../ink/ink209.xml"/><Relationship Id="rId27" Type="http://schemas.openxmlformats.org/officeDocument/2006/relationships/image" Target="../media/image19.png"/><Relationship Id="rId43" Type="http://schemas.openxmlformats.org/officeDocument/2006/relationships/image" Target="../media/image27.png"/><Relationship Id="rId48" Type="http://schemas.openxmlformats.org/officeDocument/2006/relationships/customXml" Target="../ink/ink222.xml"/><Relationship Id="rId64" Type="http://schemas.openxmlformats.org/officeDocument/2006/relationships/customXml" Target="../ink/ink230.xml"/><Relationship Id="rId69" Type="http://schemas.openxmlformats.org/officeDocument/2006/relationships/image" Target="../media/image40.png"/><Relationship Id="rId113" Type="http://schemas.openxmlformats.org/officeDocument/2006/relationships/customXml" Target="../ink/ink255.xml"/><Relationship Id="rId118" Type="http://schemas.openxmlformats.org/officeDocument/2006/relationships/image" Target="../media/image64.png"/><Relationship Id="rId80" Type="http://schemas.openxmlformats.org/officeDocument/2006/relationships/customXml" Target="../ink/ink238.xml"/><Relationship Id="rId85" Type="http://schemas.openxmlformats.org/officeDocument/2006/relationships/image" Target="../media/image48.png"/><Relationship Id="rId12" Type="http://schemas.openxmlformats.org/officeDocument/2006/relationships/customXml" Target="../ink/ink204.xml"/><Relationship Id="rId17" Type="http://schemas.openxmlformats.org/officeDocument/2006/relationships/image" Target="../media/image14.png"/><Relationship Id="rId33" Type="http://schemas.openxmlformats.org/officeDocument/2006/relationships/image" Target="../media/image22.png"/><Relationship Id="rId38" Type="http://schemas.openxmlformats.org/officeDocument/2006/relationships/customXml" Target="../ink/ink217.xml"/><Relationship Id="rId59" Type="http://schemas.openxmlformats.org/officeDocument/2006/relationships/image" Target="../media/image35.png"/><Relationship Id="rId103" Type="http://schemas.openxmlformats.org/officeDocument/2006/relationships/image" Target="../media/image57.png"/><Relationship Id="rId108" Type="http://schemas.openxmlformats.org/officeDocument/2006/relationships/image" Target="../media/image59.png"/><Relationship Id="rId124" Type="http://schemas.openxmlformats.org/officeDocument/2006/relationships/image" Target="../media/image67.png"/><Relationship Id="rId129" Type="http://schemas.openxmlformats.org/officeDocument/2006/relationships/customXml" Target="../ink/ink263.xml"/><Relationship Id="rId54" Type="http://schemas.openxmlformats.org/officeDocument/2006/relationships/customXml" Target="../ink/ink225.xml"/><Relationship Id="rId70" Type="http://schemas.openxmlformats.org/officeDocument/2006/relationships/customXml" Target="../ink/ink233.xml"/><Relationship Id="rId75" Type="http://schemas.openxmlformats.org/officeDocument/2006/relationships/image" Target="../media/image43.png"/><Relationship Id="rId91" Type="http://schemas.openxmlformats.org/officeDocument/2006/relationships/image" Target="../media/image51.png"/><Relationship Id="rId96" Type="http://schemas.openxmlformats.org/officeDocument/2006/relationships/customXml" Target="../ink/ink2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1.xml"/><Relationship Id="rId23" Type="http://schemas.openxmlformats.org/officeDocument/2006/relationships/image" Target="../media/image17.png"/><Relationship Id="rId28" Type="http://schemas.openxmlformats.org/officeDocument/2006/relationships/customXml" Target="../ink/ink212.xml"/><Relationship Id="rId49" Type="http://schemas.openxmlformats.org/officeDocument/2006/relationships/image" Target="../media/image30.png"/><Relationship Id="rId114" Type="http://schemas.openxmlformats.org/officeDocument/2006/relationships/image" Target="../media/image62.png"/><Relationship Id="rId119" Type="http://schemas.openxmlformats.org/officeDocument/2006/relationships/customXml" Target="../ink/ink258.xml"/><Relationship Id="rId44" Type="http://schemas.openxmlformats.org/officeDocument/2006/relationships/customXml" Target="../ink/ink220.xml"/><Relationship Id="rId60" Type="http://schemas.openxmlformats.org/officeDocument/2006/relationships/customXml" Target="../ink/ink228.xml"/><Relationship Id="rId65" Type="http://schemas.openxmlformats.org/officeDocument/2006/relationships/image" Target="../media/image38.png"/><Relationship Id="rId81" Type="http://schemas.openxmlformats.org/officeDocument/2006/relationships/image" Target="../media/image46.png"/><Relationship Id="rId86" Type="http://schemas.openxmlformats.org/officeDocument/2006/relationships/customXml" Target="../ink/ink241.xml"/><Relationship Id="rId130" Type="http://schemas.openxmlformats.org/officeDocument/2006/relationships/image" Target="../media/image70.png"/><Relationship Id="rId13" Type="http://schemas.openxmlformats.org/officeDocument/2006/relationships/image" Target="../media/image12.png"/><Relationship Id="rId18" Type="http://schemas.openxmlformats.org/officeDocument/2006/relationships/customXml" Target="../ink/ink207.xml"/><Relationship Id="rId39" Type="http://schemas.openxmlformats.org/officeDocument/2006/relationships/image" Target="../media/image25.png"/><Relationship Id="rId109" Type="http://schemas.openxmlformats.org/officeDocument/2006/relationships/customXml" Target="../ink/ink253.xml"/><Relationship Id="rId34" Type="http://schemas.openxmlformats.org/officeDocument/2006/relationships/customXml" Target="../ink/ink215.xml"/><Relationship Id="rId50" Type="http://schemas.openxmlformats.org/officeDocument/2006/relationships/customXml" Target="../ink/ink223.xml"/><Relationship Id="rId55" Type="http://schemas.openxmlformats.org/officeDocument/2006/relationships/image" Target="../media/image33.png"/><Relationship Id="rId76" Type="http://schemas.openxmlformats.org/officeDocument/2006/relationships/customXml" Target="../ink/ink236.xml"/><Relationship Id="rId97" Type="http://schemas.openxmlformats.org/officeDocument/2006/relationships/image" Target="../media/image54.png"/><Relationship Id="rId104" Type="http://schemas.openxmlformats.org/officeDocument/2006/relationships/customXml" Target="../ink/ink250.xml"/><Relationship Id="rId120" Type="http://schemas.openxmlformats.org/officeDocument/2006/relationships/image" Target="../media/image65.png"/><Relationship Id="rId125" Type="http://schemas.openxmlformats.org/officeDocument/2006/relationships/customXml" Target="../ink/ink261.xml"/><Relationship Id="rId7" Type="http://schemas.openxmlformats.org/officeDocument/2006/relationships/image" Target="../media/image910.png"/><Relationship Id="rId71" Type="http://schemas.openxmlformats.org/officeDocument/2006/relationships/image" Target="../media/image41.png"/><Relationship Id="rId92" Type="http://schemas.openxmlformats.org/officeDocument/2006/relationships/customXml" Target="../ink/ink244.xml"/><Relationship Id="rId2" Type="http://schemas.openxmlformats.org/officeDocument/2006/relationships/customXml" Target="../ink/ink199.xml"/><Relationship Id="rId29" Type="http://schemas.openxmlformats.org/officeDocument/2006/relationships/image" Target="../media/image20.png"/><Relationship Id="rId24" Type="http://schemas.openxmlformats.org/officeDocument/2006/relationships/customXml" Target="../ink/ink210.xml"/><Relationship Id="rId40" Type="http://schemas.openxmlformats.org/officeDocument/2006/relationships/customXml" Target="../ink/ink218.xml"/><Relationship Id="rId45" Type="http://schemas.openxmlformats.org/officeDocument/2006/relationships/image" Target="../media/image28.png"/><Relationship Id="rId66" Type="http://schemas.openxmlformats.org/officeDocument/2006/relationships/customXml" Target="../ink/ink231.xml"/><Relationship Id="rId87" Type="http://schemas.openxmlformats.org/officeDocument/2006/relationships/image" Target="../media/image49.png"/><Relationship Id="rId110" Type="http://schemas.openxmlformats.org/officeDocument/2006/relationships/image" Target="../media/image60.png"/><Relationship Id="rId115" Type="http://schemas.openxmlformats.org/officeDocument/2006/relationships/customXml" Target="../ink/ink256.xml"/><Relationship Id="rId131" Type="http://schemas.openxmlformats.org/officeDocument/2006/relationships/customXml" Target="../ink/ink264.xml"/><Relationship Id="rId61" Type="http://schemas.openxmlformats.org/officeDocument/2006/relationships/image" Target="../media/image36.png"/><Relationship Id="rId82" Type="http://schemas.openxmlformats.org/officeDocument/2006/relationships/customXml" Target="../ink/ink239.xml"/><Relationship Id="rId19" Type="http://schemas.openxmlformats.org/officeDocument/2006/relationships/image" Target="../media/image15.png"/><Relationship Id="rId14" Type="http://schemas.openxmlformats.org/officeDocument/2006/relationships/customXml" Target="../ink/ink205.xml"/><Relationship Id="rId30" Type="http://schemas.openxmlformats.org/officeDocument/2006/relationships/customXml" Target="../ink/ink213.xml"/><Relationship Id="rId35" Type="http://schemas.openxmlformats.org/officeDocument/2006/relationships/image" Target="../media/image23.png"/><Relationship Id="rId56" Type="http://schemas.openxmlformats.org/officeDocument/2006/relationships/customXml" Target="../ink/ink226.xml"/><Relationship Id="rId77" Type="http://schemas.openxmlformats.org/officeDocument/2006/relationships/image" Target="../media/image44.png"/><Relationship Id="rId100" Type="http://schemas.openxmlformats.org/officeDocument/2006/relationships/customXml" Target="../ink/ink248.xml"/><Relationship Id="rId105" Type="http://schemas.openxmlformats.org/officeDocument/2006/relationships/customXml" Target="../ink/ink251.xml"/><Relationship Id="rId126" Type="http://schemas.openxmlformats.org/officeDocument/2006/relationships/image" Target="../media/image68.png"/><Relationship Id="rId8" Type="http://schemas.openxmlformats.org/officeDocument/2006/relationships/customXml" Target="../ink/ink202.xml"/><Relationship Id="rId51" Type="http://schemas.openxmlformats.org/officeDocument/2006/relationships/image" Target="../media/image31.png"/><Relationship Id="rId72" Type="http://schemas.openxmlformats.org/officeDocument/2006/relationships/customXml" Target="../ink/ink234.xml"/><Relationship Id="rId93" Type="http://schemas.openxmlformats.org/officeDocument/2006/relationships/image" Target="../media/image52.png"/><Relationship Id="rId98" Type="http://schemas.openxmlformats.org/officeDocument/2006/relationships/customXml" Target="../ink/ink247.xml"/><Relationship Id="rId121" Type="http://schemas.openxmlformats.org/officeDocument/2006/relationships/customXml" Target="../ink/ink259.xml"/><Relationship Id="rId3" Type="http://schemas.openxmlformats.org/officeDocument/2006/relationships/image" Target="../media/image710.png"/><Relationship Id="rId25" Type="http://schemas.openxmlformats.org/officeDocument/2006/relationships/image" Target="../media/image18.png"/><Relationship Id="rId46" Type="http://schemas.openxmlformats.org/officeDocument/2006/relationships/customXml" Target="../ink/ink221.xml"/><Relationship Id="rId67" Type="http://schemas.openxmlformats.org/officeDocument/2006/relationships/image" Target="../media/image39.png"/><Relationship Id="rId116" Type="http://schemas.openxmlformats.org/officeDocument/2006/relationships/image" Target="../media/image63.png"/><Relationship Id="rId20" Type="http://schemas.openxmlformats.org/officeDocument/2006/relationships/customXml" Target="../ink/ink208.xml"/><Relationship Id="rId41" Type="http://schemas.openxmlformats.org/officeDocument/2006/relationships/image" Target="../media/image26.png"/><Relationship Id="rId62" Type="http://schemas.openxmlformats.org/officeDocument/2006/relationships/customXml" Target="../ink/ink229.xml"/><Relationship Id="rId83" Type="http://schemas.openxmlformats.org/officeDocument/2006/relationships/image" Target="../media/image47.png"/><Relationship Id="rId88" Type="http://schemas.openxmlformats.org/officeDocument/2006/relationships/customXml" Target="../ink/ink242.xml"/><Relationship Id="rId111" Type="http://schemas.openxmlformats.org/officeDocument/2006/relationships/customXml" Target="../ink/ink254.xml"/><Relationship Id="rId132" Type="http://schemas.openxmlformats.org/officeDocument/2006/relationships/image" Target="../media/image71.png"/><Relationship Id="rId15" Type="http://schemas.openxmlformats.org/officeDocument/2006/relationships/image" Target="../media/image13.png"/><Relationship Id="rId36" Type="http://schemas.openxmlformats.org/officeDocument/2006/relationships/customXml" Target="../ink/ink216.xml"/><Relationship Id="rId57" Type="http://schemas.openxmlformats.org/officeDocument/2006/relationships/image" Target="../media/image34.png"/><Relationship Id="rId106" Type="http://schemas.openxmlformats.org/officeDocument/2006/relationships/image" Target="../media/image58.png"/><Relationship Id="rId127" Type="http://schemas.openxmlformats.org/officeDocument/2006/relationships/customXml" Target="../ink/ink262.xml"/><Relationship Id="rId10" Type="http://schemas.openxmlformats.org/officeDocument/2006/relationships/customXml" Target="../ink/ink203.xml"/><Relationship Id="rId31" Type="http://schemas.openxmlformats.org/officeDocument/2006/relationships/image" Target="../media/image21.png"/><Relationship Id="rId52" Type="http://schemas.openxmlformats.org/officeDocument/2006/relationships/customXml" Target="../ink/ink224.xml"/><Relationship Id="rId73" Type="http://schemas.openxmlformats.org/officeDocument/2006/relationships/image" Target="../media/image42.png"/><Relationship Id="rId78" Type="http://schemas.openxmlformats.org/officeDocument/2006/relationships/customXml" Target="../ink/ink237.xml"/><Relationship Id="rId94" Type="http://schemas.openxmlformats.org/officeDocument/2006/relationships/customXml" Target="../ink/ink245.xml"/><Relationship Id="rId99" Type="http://schemas.openxmlformats.org/officeDocument/2006/relationships/image" Target="../media/image55.png"/><Relationship Id="rId101" Type="http://schemas.openxmlformats.org/officeDocument/2006/relationships/image" Target="../media/image56.png"/><Relationship Id="rId122" Type="http://schemas.openxmlformats.org/officeDocument/2006/relationships/image" Target="../media/image66.png"/><Relationship Id="rId4" Type="http://schemas.openxmlformats.org/officeDocument/2006/relationships/customXml" Target="../ink/ink200.xml"/><Relationship Id="rId9" Type="http://schemas.openxmlformats.org/officeDocument/2006/relationships/image" Target="../media/image1010.png"/><Relationship Id="rId26" Type="http://schemas.openxmlformats.org/officeDocument/2006/relationships/customXml" Target="../ink/ink211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3.xml"/><Relationship Id="rId21" Type="http://schemas.openxmlformats.org/officeDocument/2006/relationships/image" Target="../media/image16.png"/><Relationship Id="rId42" Type="http://schemas.openxmlformats.org/officeDocument/2006/relationships/customXml" Target="../ink/ink285.xml"/><Relationship Id="rId63" Type="http://schemas.openxmlformats.org/officeDocument/2006/relationships/image" Target="../media/image37.png"/><Relationship Id="rId84" Type="http://schemas.openxmlformats.org/officeDocument/2006/relationships/customXml" Target="../ink/ink306.xml"/><Relationship Id="rId138" Type="http://schemas.openxmlformats.org/officeDocument/2006/relationships/image" Target="../media/image74.png"/><Relationship Id="rId107" Type="http://schemas.openxmlformats.org/officeDocument/2006/relationships/customXml" Target="../ink/ink318.xml"/><Relationship Id="rId11" Type="http://schemas.openxmlformats.org/officeDocument/2006/relationships/image" Target="../media/image1110.png"/><Relationship Id="rId32" Type="http://schemas.openxmlformats.org/officeDocument/2006/relationships/customXml" Target="../ink/ink280.xml"/><Relationship Id="rId53" Type="http://schemas.openxmlformats.org/officeDocument/2006/relationships/image" Target="../media/image32.png"/><Relationship Id="rId74" Type="http://schemas.openxmlformats.org/officeDocument/2006/relationships/customXml" Target="../ink/ink301.xml"/><Relationship Id="rId128" Type="http://schemas.openxmlformats.org/officeDocument/2006/relationships/image" Target="../media/image69.png"/><Relationship Id="rId149" Type="http://schemas.openxmlformats.org/officeDocument/2006/relationships/image" Target="../media/image79.png"/><Relationship Id="rId5" Type="http://schemas.openxmlformats.org/officeDocument/2006/relationships/image" Target="../media/image810.png"/><Relationship Id="rId95" Type="http://schemas.openxmlformats.org/officeDocument/2006/relationships/image" Target="../media/image53.png"/><Relationship Id="rId22" Type="http://schemas.openxmlformats.org/officeDocument/2006/relationships/customXml" Target="../ink/ink275.xml"/><Relationship Id="rId27" Type="http://schemas.openxmlformats.org/officeDocument/2006/relationships/image" Target="../media/image19.png"/><Relationship Id="rId43" Type="http://schemas.openxmlformats.org/officeDocument/2006/relationships/image" Target="../media/image27.png"/><Relationship Id="rId48" Type="http://schemas.openxmlformats.org/officeDocument/2006/relationships/customXml" Target="../ink/ink288.xml"/><Relationship Id="rId64" Type="http://schemas.openxmlformats.org/officeDocument/2006/relationships/customXml" Target="../ink/ink296.xml"/><Relationship Id="rId69" Type="http://schemas.openxmlformats.org/officeDocument/2006/relationships/image" Target="../media/image40.png"/><Relationship Id="rId113" Type="http://schemas.openxmlformats.org/officeDocument/2006/relationships/customXml" Target="../ink/ink321.xml"/><Relationship Id="rId118" Type="http://schemas.openxmlformats.org/officeDocument/2006/relationships/image" Target="../media/image64.png"/><Relationship Id="rId134" Type="http://schemas.openxmlformats.org/officeDocument/2006/relationships/image" Target="../media/image72.png"/><Relationship Id="rId139" Type="http://schemas.openxmlformats.org/officeDocument/2006/relationships/customXml" Target="../ink/ink334.xml"/><Relationship Id="rId80" Type="http://schemas.openxmlformats.org/officeDocument/2006/relationships/customXml" Target="../ink/ink304.xml"/><Relationship Id="rId85" Type="http://schemas.openxmlformats.org/officeDocument/2006/relationships/image" Target="../media/image48.png"/><Relationship Id="rId12" Type="http://schemas.openxmlformats.org/officeDocument/2006/relationships/customXml" Target="../ink/ink270.xml"/><Relationship Id="rId17" Type="http://schemas.openxmlformats.org/officeDocument/2006/relationships/image" Target="../media/image14.png"/><Relationship Id="rId33" Type="http://schemas.openxmlformats.org/officeDocument/2006/relationships/image" Target="../media/image22.png"/><Relationship Id="rId38" Type="http://schemas.openxmlformats.org/officeDocument/2006/relationships/customXml" Target="../ink/ink283.xml"/><Relationship Id="rId59" Type="http://schemas.openxmlformats.org/officeDocument/2006/relationships/image" Target="../media/image35.png"/><Relationship Id="rId103" Type="http://schemas.openxmlformats.org/officeDocument/2006/relationships/image" Target="../media/image57.png"/><Relationship Id="rId108" Type="http://schemas.openxmlformats.org/officeDocument/2006/relationships/image" Target="../media/image59.png"/><Relationship Id="rId124" Type="http://schemas.openxmlformats.org/officeDocument/2006/relationships/image" Target="../media/image67.png"/><Relationship Id="rId129" Type="http://schemas.openxmlformats.org/officeDocument/2006/relationships/customXml" Target="../ink/ink329.xml"/><Relationship Id="rId54" Type="http://schemas.openxmlformats.org/officeDocument/2006/relationships/customXml" Target="../ink/ink291.xml"/><Relationship Id="rId70" Type="http://schemas.openxmlformats.org/officeDocument/2006/relationships/customXml" Target="../ink/ink299.xml"/><Relationship Id="rId75" Type="http://schemas.openxmlformats.org/officeDocument/2006/relationships/image" Target="../media/image43.png"/><Relationship Id="rId91" Type="http://schemas.openxmlformats.org/officeDocument/2006/relationships/image" Target="../media/image51.png"/><Relationship Id="rId96" Type="http://schemas.openxmlformats.org/officeDocument/2006/relationships/customXml" Target="../ink/ink312.xml"/><Relationship Id="rId140" Type="http://schemas.openxmlformats.org/officeDocument/2006/relationships/image" Target="../media/image75.png"/><Relationship Id="rId145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7.xml"/><Relationship Id="rId23" Type="http://schemas.openxmlformats.org/officeDocument/2006/relationships/image" Target="../media/image17.png"/><Relationship Id="rId28" Type="http://schemas.openxmlformats.org/officeDocument/2006/relationships/customXml" Target="../ink/ink278.xml"/><Relationship Id="rId49" Type="http://schemas.openxmlformats.org/officeDocument/2006/relationships/image" Target="../media/image30.png"/><Relationship Id="rId114" Type="http://schemas.openxmlformats.org/officeDocument/2006/relationships/image" Target="../media/image62.png"/><Relationship Id="rId119" Type="http://schemas.openxmlformats.org/officeDocument/2006/relationships/customXml" Target="../ink/ink324.xml"/><Relationship Id="rId44" Type="http://schemas.openxmlformats.org/officeDocument/2006/relationships/customXml" Target="../ink/ink286.xml"/><Relationship Id="rId60" Type="http://schemas.openxmlformats.org/officeDocument/2006/relationships/customXml" Target="../ink/ink294.xml"/><Relationship Id="rId65" Type="http://schemas.openxmlformats.org/officeDocument/2006/relationships/image" Target="../media/image38.png"/><Relationship Id="rId81" Type="http://schemas.openxmlformats.org/officeDocument/2006/relationships/image" Target="../media/image46.png"/><Relationship Id="rId86" Type="http://schemas.openxmlformats.org/officeDocument/2006/relationships/customXml" Target="../ink/ink307.xml"/><Relationship Id="rId130" Type="http://schemas.openxmlformats.org/officeDocument/2006/relationships/image" Target="../media/image70.png"/><Relationship Id="rId135" Type="http://schemas.openxmlformats.org/officeDocument/2006/relationships/customXml" Target="../ink/ink332.xml"/><Relationship Id="rId13" Type="http://schemas.openxmlformats.org/officeDocument/2006/relationships/image" Target="../media/image12.png"/><Relationship Id="rId18" Type="http://schemas.openxmlformats.org/officeDocument/2006/relationships/customXml" Target="../ink/ink273.xml"/><Relationship Id="rId39" Type="http://schemas.openxmlformats.org/officeDocument/2006/relationships/image" Target="../media/image25.png"/><Relationship Id="rId109" Type="http://schemas.openxmlformats.org/officeDocument/2006/relationships/customXml" Target="../ink/ink319.xml"/><Relationship Id="rId34" Type="http://schemas.openxmlformats.org/officeDocument/2006/relationships/customXml" Target="../ink/ink281.xml"/><Relationship Id="rId50" Type="http://schemas.openxmlformats.org/officeDocument/2006/relationships/customXml" Target="../ink/ink289.xml"/><Relationship Id="rId55" Type="http://schemas.openxmlformats.org/officeDocument/2006/relationships/image" Target="../media/image33.png"/><Relationship Id="rId76" Type="http://schemas.openxmlformats.org/officeDocument/2006/relationships/customXml" Target="../ink/ink302.xml"/><Relationship Id="rId97" Type="http://schemas.openxmlformats.org/officeDocument/2006/relationships/image" Target="../media/image54.png"/><Relationship Id="rId104" Type="http://schemas.openxmlformats.org/officeDocument/2006/relationships/customXml" Target="../ink/ink316.xml"/><Relationship Id="rId120" Type="http://schemas.openxmlformats.org/officeDocument/2006/relationships/image" Target="../media/image65.png"/><Relationship Id="rId125" Type="http://schemas.openxmlformats.org/officeDocument/2006/relationships/customXml" Target="../ink/ink327.xml"/><Relationship Id="rId141" Type="http://schemas.openxmlformats.org/officeDocument/2006/relationships/customXml" Target="../ink/ink335.xml"/><Relationship Id="rId146" Type="http://schemas.openxmlformats.org/officeDocument/2006/relationships/customXml" Target="../ink/ink338.xml"/><Relationship Id="rId7" Type="http://schemas.openxmlformats.org/officeDocument/2006/relationships/image" Target="../media/image910.png"/><Relationship Id="rId71" Type="http://schemas.openxmlformats.org/officeDocument/2006/relationships/image" Target="../media/image41.png"/><Relationship Id="rId92" Type="http://schemas.openxmlformats.org/officeDocument/2006/relationships/customXml" Target="../ink/ink310.xml"/><Relationship Id="rId2" Type="http://schemas.openxmlformats.org/officeDocument/2006/relationships/customXml" Target="../ink/ink265.xml"/><Relationship Id="rId29" Type="http://schemas.openxmlformats.org/officeDocument/2006/relationships/image" Target="../media/image20.png"/><Relationship Id="rId24" Type="http://schemas.openxmlformats.org/officeDocument/2006/relationships/customXml" Target="../ink/ink276.xml"/><Relationship Id="rId40" Type="http://schemas.openxmlformats.org/officeDocument/2006/relationships/customXml" Target="../ink/ink284.xml"/><Relationship Id="rId45" Type="http://schemas.openxmlformats.org/officeDocument/2006/relationships/image" Target="../media/image28.png"/><Relationship Id="rId66" Type="http://schemas.openxmlformats.org/officeDocument/2006/relationships/customXml" Target="../ink/ink297.xml"/><Relationship Id="rId87" Type="http://schemas.openxmlformats.org/officeDocument/2006/relationships/image" Target="../media/image49.png"/><Relationship Id="rId110" Type="http://schemas.openxmlformats.org/officeDocument/2006/relationships/image" Target="../media/image60.png"/><Relationship Id="rId115" Type="http://schemas.openxmlformats.org/officeDocument/2006/relationships/customXml" Target="../ink/ink322.xml"/><Relationship Id="rId131" Type="http://schemas.openxmlformats.org/officeDocument/2006/relationships/customXml" Target="../ink/ink330.xml"/><Relationship Id="rId136" Type="http://schemas.openxmlformats.org/officeDocument/2006/relationships/image" Target="../media/image73.png"/><Relationship Id="rId61" Type="http://schemas.openxmlformats.org/officeDocument/2006/relationships/image" Target="../media/image36.png"/><Relationship Id="rId82" Type="http://schemas.openxmlformats.org/officeDocument/2006/relationships/customXml" Target="../ink/ink305.xml"/><Relationship Id="rId19" Type="http://schemas.openxmlformats.org/officeDocument/2006/relationships/image" Target="../media/image15.png"/><Relationship Id="rId14" Type="http://schemas.openxmlformats.org/officeDocument/2006/relationships/customXml" Target="../ink/ink271.xml"/><Relationship Id="rId30" Type="http://schemas.openxmlformats.org/officeDocument/2006/relationships/customXml" Target="../ink/ink279.xml"/><Relationship Id="rId35" Type="http://schemas.openxmlformats.org/officeDocument/2006/relationships/image" Target="../media/image23.png"/><Relationship Id="rId56" Type="http://schemas.openxmlformats.org/officeDocument/2006/relationships/customXml" Target="../ink/ink292.xml"/><Relationship Id="rId77" Type="http://schemas.openxmlformats.org/officeDocument/2006/relationships/image" Target="../media/image44.png"/><Relationship Id="rId100" Type="http://schemas.openxmlformats.org/officeDocument/2006/relationships/customXml" Target="../ink/ink314.xml"/><Relationship Id="rId105" Type="http://schemas.openxmlformats.org/officeDocument/2006/relationships/customXml" Target="../ink/ink317.xml"/><Relationship Id="rId126" Type="http://schemas.openxmlformats.org/officeDocument/2006/relationships/image" Target="../media/image68.png"/><Relationship Id="rId147" Type="http://schemas.openxmlformats.org/officeDocument/2006/relationships/image" Target="../media/image78.png"/><Relationship Id="rId8" Type="http://schemas.openxmlformats.org/officeDocument/2006/relationships/customXml" Target="../ink/ink268.xml"/><Relationship Id="rId51" Type="http://schemas.openxmlformats.org/officeDocument/2006/relationships/image" Target="../media/image31.png"/><Relationship Id="rId72" Type="http://schemas.openxmlformats.org/officeDocument/2006/relationships/customXml" Target="../ink/ink300.xml"/><Relationship Id="rId93" Type="http://schemas.openxmlformats.org/officeDocument/2006/relationships/image" Target="../media/image52.png"/><Relationship Id="rId98" Type="http://schemas.openxmlformats.org/officeDocument/2006/relationships/customXml" Target="../ink/ink313.xml"/><Relationship Id="rId121" Type="http://schemas.openxmlformats.org/officeDocument/2006/relationships/customXml" Target="../ink/ink325.xml"/><Relationship Id="rId142" Type="http://schemas.openxmlformats.org/officeDocument/2006/relationships/image" Target="../media/image76.png"/><Relationship Id="rId3" Type="http://schemas.openxmlformats.org/officeDocument/2006/relationships/image" Target="../media/image710.png"/><Relationship Id="rId25" Type="http://schemas.openxmlformats.org/officeDocument/2006/relationships/image" Target="../media/image18.png"/><Relationship Id="rId46" Type="http://schemas.openxmlformats.org/officeDocument/2006/relationships/customXml" Target="../ink/ink287.xml"/><Relationship Id="rId67" Type="http://schemas.openxmlformats.org/officeDocument/2006/relationships/image" Target="../media/image39.png"/><Relationship Id="rId116" Type="http://schemas.openxmlformats.org/officeDocument/2006/relationships/image" Target="../media/image63.png"/><Relationship Id="rId137" Type="http://schemas.openxmlformats.org/officeDocument/2006/relationships/customXml" Target="../ink/ink333.xml"/><Relationship Id="rId20" Type="http://schemas.openxmlformats.org/officeDocument/2006/relationships/customXml" Target="../ink/ink274.xml"/><Relationship Id="rId41" Type="http://schemas.openxmlformats.org/officeDocument/2006/relationships/image" Target="../media/image26.png"/><Relationship Id="rId62" Type="http://schemas.openxmlformats.org/officeDocument/2006/relationships/customXml" Target="../ink/ink295.xml"/><Relationship Id="rId83" Type="http://schemas.openxmlformats.org/officeDocument/2006/relationships/image" Target="../media/image47.png"/><Relationship Id="rId88" Type="http://schemas.openxmlformats.org/officeDocument/2006/relationships/customXml" Target="../ink/ink308.xml"/><Relationship Id="rId111" Type="http://schemas.openxmlformats.org/officeDocument/2006/relationships/customXml" Target="../ink/ink320.xml"/><Relationship Id="rId132" Type="http://schemas.openxmlformats.org/officeDocument/2006/relationships/image" Target="../media/image71.png"/><Relationship Id="rId15" Type="http://schemas.openxmlformats.org/officeDocument/2006/relationships/image" Target="../media/image13.png"/><Relationship Id="rId36" Type="http://schemas.openxmlformats.org/officeDocument/2006/relationships/customXml" Target="../ink/ink282.xml"/><Relationship Id="rId57" Type="http://schemas.openxmlformats.org/officeDocument/2006/relationships/image" Target="../media/image34.png"/><Relationship Id="rId106" Type="http://schemas.openxmlformats.org/officeDocument/2006/relationships/image" Target="../media/image58.png"/><Relationship Id="rId127" Type="http://schemas.openxmlformats.org/officeDocument/2006/relationships/customXml" Target="../ink/ink328.xml"/><Relationship Id="rId10" Type="http://schemas.openxmlformats.org/officeDocument/2006/relationships/customXml" Target="../ink/ink269.xml"/><Relationship Id="rId31" Type="http://schemas.openxmlformats.org/officeDocument/2006/relationships/image" Target="../media/image21.png"/><Relationship Id="rId52" Type="http://schemas.openxmlformats.org/officeDocument/2006/relationships/customXml" Target="../ink/ink290.xml"/><Relationship Id="rId73" Type="http://schemas.openxmlformats.org/officeDocument/2006/relationships/image" Target="../media/image42.png"/><Relationship Id="rId78" Type="http://schemas.openxmlformats.org/officeDocument/2006/relationships/customXml" Target="../ink/ink303.xml"/><Relationship Id="rId94" Type="http://schemas.openxmlformats.org/officeDocument/2006/relationships/customXml" Target="../ink/ink311.xml"/><Relationship Id="rId99" Type="http://schemas.openxmlformats.org/officeDocument/2006/relationships/image" Target="../media/image55.png"/><Relationship Id="rId101" Type="http://schemas.openxmlformats.org/officeDocument/2006/relationships/image" Target="../media/image56.png"/><Relationship Id="rId122" Type="http://schemas.openxmlformats.org/officeDocument/2006/relationships/image" Target="../media/image66.png"/><Relationship Id="rId143" Type="http://schemas.openxmlformats.org/officeDocument/2006/relationships/customXml" Target="../ink/ink336.xml"/><Relationship Id="rId148" Type="http://schemas.openxmlformats.org/officeDocument/2006/relationships/customXml" Target="../ink/ink339.xml"/><Relationship Id="rId4" Type="http://schemas.openxmlformats.org/officeDocument/2006/relationships/customXml" Target="../ink/ink266.xml"/><Relationship Id="rId9" Type="http://schemas.openxmlformats.org/officeDocument/2006/relationships/image" Target="../media/image1010.png"/><Relationship Id="rId26" Type="http://schemas.openxmlformats.org/officeDocument/2006/relationships/customXml" Target="../ink/ink277.xml"/><Relationship Id="rId47" Type="http://schemas.openxmlformats.org/officeDocument/2006/relationships/image" Target="../media/image29.png"/><Relationship Id="rId68" Type="http://schemas.openxmlformats.org/officeDocument/2006/relationships/customXml" Target="../ink/ink298.xml"/><Relationship Id="rId89" Type="http://schemas.openxmlformats.org/officeDocument/2006/relationships/image" Target="../media/image50.png"/><Relationship Id="rId112" Type="http://schemas.openxmlformats.org/officeDocument/2006/relationships/image" Target="../media/image61.png"/><Relationship Id="rId133" Type="http://schemas.openxmlformats.org/officeDocument/2006/relationships/customXml" Target="../ink/ink331.xml"/><Relationship Id="rId16" Type="http://schemas.openxmlformats.org/officeDocument/2006/relationships/customXml" Target="../ink/ink272.xml"/><Relationship Id="rId37" Type="http://schemas.openxmlformats.org/officeDocument/2006/relationships/image" Target="../media/image24.png"/><Relationship Id="rId58" Type="http://schemas.openxmlformats.org/officeDocument/2006/relationships/customXml" Target="../ink/ink293.xml"/><Relationship Id="rId79" Type="http://schemas.openxmlformats.org/officeDocument/2006/relationships/image" Target="../media/image45.png"/><Relationship Id="rId102" Type="http://schemas.openxmlformats.org/officeDocument/2006/relationships/customXml" Target="../ink/ink315.xml"/><Relationship Id="rId123" Type="http://schemas.openxmlformats.org/officeDocument/2006/relationships/customXml" Target="../ink/ink326.xml"/><Relationship Id="rId144" Type="http://schemas.openxmlformats.org/officeDocument/2006/relationships/customXml" Target="../ink/ink337.xml"/><Relationship Id="rId90" Type="http://schemas.openxmlformats.org/officeDocument/2006/relationships/customXml" Target="../ink/ink309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98.xml"/><Relationship Id="rId21" Type="http://schemas.openxmlformats.org/officeDocument/2006/relationships/image" Target="../media/image16.png"/><Relationship Id="rId42" Type="http://schemas.openxmlformats.org/officeDocument/2006/relationships/customXml" Target="../ink/ink360.xml"/><Relationship Id="rId63" Type="http://schemas.openxmlformats.org/officeDocument/2006/relationships/image" Target="../media/image37.png"/><Relationship Id="rId84" Type="http://schemas.openxmlformats.org/officeDocument/2006/relationships/customXml" Target="../ink/ink381.xml"/><Relationship Id="rId138" Type="http://schemas.openxmlformats.org/officeDocument/2006/relationships/image" Target="../media/image74.png"/><Relationship Id="rId159" Type="http://schemas.openxmlformats.org/officeDocument/2006/relationships/image" Target="../media/image84.png"/><Relationship Id="rId107" Type="http://schemas.openxmlformats.org/officeDocument/2006/relationships/customXml" Target="../ink/ink393.xml"/><Relationship Id="rId11" Type="http://schemas.openxmlformats.org/officeDocument/2006/relationships/image" Target="../media/image1110.png"/><Relationship Id="rId32" Type="http://schemas.openxmlformats.org/officeDocument/2006/relationships/customXml" Target="../ink/ink355.xml"/><Relationship Id="rId53" Type="http://schemas.openxmlformats.org/officeDocument/2006/relationships/image" Target="../media/image32.png"/><Relationship Id="rId74" Type="http://schemas.openxmlformats.org/officeDocument/2006/relationships/customXml" Target="../ink/ink376.xml"/><Relationship Id="rId128" Type="http://schemas.openxmlformats.org/officeDocument/2006/relationships/image" Target="../media/image69.png"/><Relationship Id="rId149" Type="http://schemas.openxmlformats.org/officeDocument/2006/relationships/image" Target="../media/image79.png"/><Relationship Id="rId5" Type="http://schemas.openxmlformats.org/officeDocument/2006/relationships/image" Target="../media/image810.png"/><Relationship Id="rId95" Type="http://schemas.openxmlformats.org/officeDocument/2006/relationships/image" Target="../media/image53.png"/><Relationship Id="rId160" Type="http://schemas.openxmlformats.org/officeDocument/2006/relationships/customXml" Target="../ink/ink420.xml"/><Relationship Id="rId22" Type="http://schemas.openxmlformats.org/officeDocument/2006/relationships/customXml" Target="../ink/ink350.xml"/><Relationship Id="rId43" Type="http://schemas.openxmlformats.org/officeDocument/2006/relationships/image" Target="../media/image27.png"/><Relationship Id="rId64" Type="http://schemas.openxmlformats.org/officeDocument/2006/relationships/customXml" Target="../ink/ink371.xml"/><Relationship Id="rId118" Type="http://schemas.openxmlformats.org/officeDocument/2006/relationships/image" Target="../media/image64.png"/><Relationship Id="rId139" Type="http://schemas.openxmlformats.org/officeDocument/2006/relationships/customXml" Target="../ink/ink409.xml"/><Relationship Id="rId85" Type="http://schemas.openxmlformats.org/officeDocument/2006/relationships/image" Target="../media/image48.png"/><Relationship Id="rId150" Type="http://schemas.openxmlformats.org/officeDocument/2006/relationships/customXml" Target="../ink/ink415.xml"/><Relationship Id="rId12" Type="http://schemas.openxmlformats.org/officeDocument/2006/relationships/customXml" Target="../ink/ink345.xml"/><Relationship Id="rId17" Type="http://schemas.openxmlformats.org/officeDocument/2006/relationships/image" Target="../media/image14.png"/><Relationship Id="rId33" Type="http://schemas.openxmlformats.org/officeDocument/2006/relationships/image" Target="../media/image22.png"/><Relationship Id="rId38" Type="http://schemas.openxmlformats.org/officeDocument/2006/relationships/customXml" Target="../ink/ink358.xml"/><Relationship Id="rId59" Type="http://schemas.openxmlformats.org/officeDocument/2006/relationships/image" Target="../media/image35.png"/><Relationship Id="rId103" Type="http://schemas.openxmlformats.org/officeDocument/2006/relationships/image" Target="../media/image57.png"/><Relationship Id="rId108" Type="http://schemas.openxmlformats.org/officeDocument/2006/relationships/image" Target="../media/image59.png"/><Relationship Id="rId124" Type="http://schemas.openxmlformats.org/officeDocument/2006/relationships/image" Target="../media/image67.png"/><Relationship Id="rId129" Type="http://schemas.openxmlformats.org/officeDocument/2006/relationships/customXml" Target="../ink/ink404.xml"/><Relationship Id="rId54" Type="http://schemas.openxmlformats.org/officeDocument/2006/relationships/customXml" Target="../ink/ink366.xml"/><Relationship Id="rId70" Type="http://schemas.openxmlformats.org/officeDocument/2006/relationships/customXml" Target="../ink/ink374.xml"/><Relationship Id="rId75" Type="http://schemas.openxmlformats.org/officeDocument/2006/relationships/image" Target="../media/image43.png"/><Relationship Id="rId91" Type="http://schemas.openxmlformats.org/officeDocument/2006/relationships/image" Target="../media/image51.png"/><Relationship Id="rId96" Type="http://schemas.openxmlformats.org/officeDocument/2006/relationships/customXml" Target="../ink/ink387.xml"/><Relationship Id="rId140" Type="http://schemas.openxmlformats.org/officeDocument/2006/relationships/image" Target="../media/image75.png"/><Relationship Id="rId145" Type="http://schemas.openxmlformats.org/officeDocument/2006/relationships/image" Target="../media/image77.png"/><Relationship Id="rId161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2.xml"/><Relationship Id="rId23" Type="http://schemas.openxmlformats.org/officeDocument/2006/relationships/image" Target="../media/image17.png"/><Relationship Id="rId28" Type="http://schemas.openxmlformats.org/officeDocument/2006/relationships/customXml" Target="../ink/ink353.xml"/><Relationship Id="rId49" Type="http://schemas.openxmlformats.org/officeDocument/2006/relationships/image" Target="../media/image30.png"/><Relationship Id="rId114" Type="http://schemas.openxmlformats.org/officeDocument/2006/relationships/image" Target="../media/image62.png"/><Relationship Id="rId119" Type="http://schemas.openxmlformats.org/officeDocument/2006/relationships/customXml" Target="../ink/ink399.xml"/><Relationship Id="rId44" Type="http://schemas.openxmlformats.org/officeDocument/2006/relationships/customXml" Target="../ink/ink361.xml"/><Relationship Id="rId60" Type="http://schemas.openxmlformats.org/officeDocument/2006/relationships/customXml" Target="../ink/ink369.xml"/><Relationship Id="rId65" Type="http://schemas.openxmlformats.org/officeDocument/2006/relationships/image" Target="../media/image38.png"/><Relationship Id="rId81" Type="http://schemas.openxmlformats.org/officeDocument/2006/relationships/image" Target="../media/image46.png"/><Relationship Id="rId86" Type="http://schemas.openxmlformats.org/officeDocument/2006/relationships/customXml" Target="../ink/ink382.xml"/><Relationship Id="rId130" Type="http://schemas.openxmlformats.org/officeDocument/2006/relationships/image" Target="../media/image70.png"/><Relationship Id="rId135" Type="http://schemas.openxmlformats.org/officeDocument/2006/relationships/customXml" Target="../ink/ink407.xml"/><Relationship Id="rId151" Type="http://schemas.openxmlformats.org/officeDocument/2006/relationships/image" Target="../media/image80.png"/><Relationship Id="rId156" Type="http://schemas.openxmlformats.org/officeDocument/2006/relationships/customXml" Target="../ink/ink418.xml"/><Relationship Id="rId13" Type="http://schemas.openxmlformats.org/officeDocument/2006/relationships/image" Target="../media/image12.png"/><Relationship Id="rId18" Type="http://schemas.openxmlformats.org/officeDocument/2006/relationships/customXml" Target="../ink/ink348.xml"/><Relationship Id="rId39" Type="http://schemas.openxmlformats.org/officeDocument/2006/relationships/image" Target="../media/image25.png"/><Relationship Id="rId109" Type="http://schemas.openxmlformats.org/officeDocument/2006/relationships/customXml" Target="../ink/ink394.xml"/><Relationship Id="rId34" Type="http://schemas.openxmlformats.org/officeDocument/2006/relationships/customXml" Target="../ink/ink356.xml"/><Relationship Id="rId50" Type="http://schemas.openxmlformats.org/officeDocument/2006/relationships/customXml" Target="../ink/ink364.xml"/><Relationship Id="rId55" Type="http://schemas.openxmlformats.org/officeDocument/2006/relationships/image" Target="../media/image33.png"/><Relationship Id="rId76" Type="http://schemas.openxmlformats.org/officeDocument/2006/relationships/customXml" Target="../ink/ink377.xml"/><Relationship Id="rId97" Type="http://schemas.openxmlformats.org/officeDocument/2006/relationships/image" Target="../media/image54.png"/><Relationship Id="rId104" Type="http://schemas.openxmlformats.org/officeDocument/2006/relationships/customXml" Target="../ink/ink391.xml"/><Relationship Id="rId120" Type="http://schemas.openxmlformats.org/officeDocument/2006/relationships/image" Target="../media/image65.png"/><Relationship Id="rId125" Type="http://schemas.openxmlformats.org/officeDocument/2006/relationships/customXml" Target="../ink/ink402.xml"/><Relationship Id="rId141" Type="http://schemas.openxmlformats.org/officeDocument/2006/relationships/customXml" Target="../ink/ink410.xml"/><Relationship Id="rId146" Type="http://schemas.openxmlformats.org/officeDocument/2006/relationships/customXml" Target="../ink/ink413.xml"/><Relationship Id="rId7" Type="http://schemas.openxmlformats.org/officeDocument/2006/relationships/image" Target="../media/image910.png"/><Relationship Id="rId71" Type="http://schemas.openxmlformats.org/officeDocument/2006/relationships/image" Target="../media/image41.png"/><Relationship Id="rId92" Type="http://schemas.openxmlformats.org/officeDocument/2006/relationships/customXml" Target="../ink/ink385.xml"/><Relationship Id="rId162" Type="http://schemas.openxmlformats.org/officeDocument/2006/relationships/customXml" Target="../ink/ink421.xml"/><Relationship Id="rId2" Type="http://schemas.openxmlformats.org/officeDocument/2006/relationships/customXml" Target="../ink/ink340.xml"/><Relationship Id="rId29" Type="http://schemas.openxmlformats.org/officeDocument/2006/relationships/image" Target="../media/image20.png"/><Relationship Id="rId24" Type="http://schemas.openxmlformats.org/officeDocument/2006/relationships/customXml" Target="../ink/ink351.xml"/><Relationship Id="rId40" Type="http://schemas.openxmlformats.org/officeDocument/2006/relationships/customXml" Target="../ink/ink359.xml"/><Relationship Id="rId45" Type="http://schemas.openxmlformats.org/officeDocument/2006/relationships/image" Target="../media/image28.png"/><Relationship Id="rId66" Type="http://schemas.openxmlformats.org/officeDocument/2006/relationships/customXml" Target="../ink/ink372.xml"/><Relationship Id="rId87" Type="http://schemas.openxmlformats.org/officeDocument/2006/relationships/image" Target="../media/image49.png"/><Relationship Id="rId110" Type="http://schemas.openxmlformats.org/officeDocument/2006/relationships/image" Target="../media/image60.png"/><Relationship Id="rId115" Type="http://schemas.openxmlformats.org/officeDocument/2006/relationships/customXml" Target="../ink/ink397.xml"/><Relationship Id="rId131" Type="http://schemas.openxmlformats.org/officeDocument/2006/relationships/customXml" Target="../ink/ink405.xml"/><Relationship Id="rId136" Type="http://schemas.openxmlformats.org/officeDocument/2006/relationships/image" Target="../media/image73.png"/><Relationship Id="rId157" Type="http://schemas.openxmlformats.org/officeDocument/2006/relationships/image" Target="../media/image83.png"/><Relationship Id="rId61" Type="http://schemas.openxmlformats.org/officeDocument/2006/relationships/image" Target="../media/image36.png"/><Relationship Id="rId82" Type="http://schemas.openxmlformats.org/officeDocument/2006/relationships/customXml" Target="../ink/ink380.xml"/><Relationship Id="rId152" Type="http://schemas.openxmlformats.org/officeDocument/2006/relationships/customXml" Target="../ink/ink416.xml"/><Relationship Id="rId19" Type="http://schemas.openxmlformats.org/officeDocument/2006/relationships/image" Target="../media/image15.png"/><Relationship Id="rId14" Type="http://schemas.openxmlformats.org/officeDocument/2006/relationships/customXml" Target="../ink/ink346.xml"/><Relationship Id="rId30" Type="http://schemas.openxmlformats.org/officeDocument/2006/relationships/customXml" Target="../ink/ink354.xml"/><Relationship Id="rId35" Type="http://schemas.openxmlformats.org/officeDocument/2006/relationships/image" Target="../media/image23.png"/><Relationship Id="rId56" Type="http://schemas.openxmlformats.org/officeDocument/2006/relationships/customXml" Target="../ink/ink367.xml"/><Relationship Id="rId77" Type="http://schemas.openxmlformats.org/officeDocument/2006/relationships/image" Target="../media/image44.png"/><Relationship Id="rId100" Type="http://schemas.openxmlformats.org/officeDocument/2006/relationships/customXml" Target="../ink/ink389.xml"/><Relationship Id="rId105" Type="http://schemas.openxmlformats.org/officeDocument/2006/relationships/customXml" Target="../ink/ink392.xml"/><Relationship Id="rId126" Type="http://schemas.openxmlformats.org/officeDocument/2006/relationships/image" Target="../media/image68.png"/><Relationship Id="rId147" Type="http://schemas.openxmlformats.org/officeDocument/2006/relationships/image" Target="../media/image78.png"/><Relationship Id="rId8" Type="http://schemas.openxmlformats.org/officeDocument/2006/relationships/customXml" Target="../ink/ink343.xml"/><Relationship Id="rId51" Type="http://schemas.openxmlformats.org/officeDocument/2006/relationships/image" Target="../media/image31.png"/><Relationship Id="rId72" Type="http://schemas.openxmlformats.org/officeDocument/2006/relationships/customXml" Target="../ink/ink375.xml"/><Relationship Id="rId93" Type="http://schemas.openxmlformats.org/officeDocument/2006/relationships/image" Target="../media/image52.png"/><Relationship Id="rId98" Type="http://schemas.openxmlformats.org/officeDocument/2006/relationships/customXml" Target="../ink/ink388.xml"/><Relationship Id="rId121" Type="http://schemas.openxmlformats.org/officeDocument/2006/relationships/customXml" Target="../ink/ink400.xml"/><Relationship Id="rId142" Type="http://schemas.openxmlformats.org/officeDocument/2006/relationships/image" Target="../media/image76.png"/><Relationship Id="rId163" Type="http://schemas.openxmlformats.org/officeDocument/2006/relationships/image" Target="../media/image86.png"/><Relationship Id="rId3" Type="http://schemas.openxmlformats.org/officeDocument/2006/relationships/image" Target="../media/image710.png"/><Relationship Id="rId25" Type="http://schemas.openxmlformats.org/officeDocument/2006/relationships/image" Target="../media/image18.png"/><Relationship Id="rId46" Type="http://schemas.openxmlformats.org/officeDocument/2006/relationships/customXml" Target="../ink/ink362.xml"/><Relationship Id="rId67" Type="http://schemas.openxmlformats.org/officeDocument/2006/relationships/image" Target="../media/image39.png"/><Relationship Id="rId116" Type="http://schemas.openxmlformats.org/officeDocument/2006/relationships/image" Target="../media/image63.png"/><Relationship Id="rId137" Type="http://schemas.openxmlformats.org/officeDocument/2006/relationships/customXml" Target="../ink/ink408.xml"/><Relationship Id="rId158" Type="http://schemas.openxmlformats.org/officeDocument/2006/relationships/customXml" Target="../ink/ink419.xml"/><Relationship Id="rId20" Type="http://schemas.openxmlformats.org/officeDocument/2006/relationships/customXml" Target="../ink/ink349.xml"/><Relationship Id="rId41" Type="http://schemas.openxmlformats.org/officeDocument/2006/relationships/image" Target="../media/image26.png"/><Relationship Id="rId62" Type="http://schemas.openxmlformats.org/officeDocument/2006/relationships/customXml" Target="../ink/ink370.xml"/><Relationship Id="rId83" Type="http://schemas.openxmlformats.org/officeDocument/2006/relationships/image" Target="../media/image47.png"/><Relationship Id="rId88" Type="http://schemas.openxmlformats.org/officeDocument/2006/relationships/customXml" Target="../ink/ink383.xml"/><Relationship Id="rId111" Type="http://schemas.openxmlformats.org/officeDocument/2006/relationships/customXml" Target="../ink/ink395.xml"/><Relationship Id="rId132" Type="http://schemas.openxmlformats.org/officeDocument/2006/relationships/image" Target="../media/image71.png"/><Relationship Id="rId153" Type="http://schemas.openxmlformats.org/officeDocument/2006/relationships/image" Target="../media/image81.png"/><Relationship Id="rId15" Type="http://schemas.openxmlformats.org/officeDocument/2006/relationships/image" Target="../media/image13.png"/><Relationship Id="rId36" Type="http://schemas.openxmlformats.org/officeDocument/2006/relationships/customXml" Target="../ink/ink357.xml"/><Relationship Id="rId57" Type="http://schemas.openxmlformats.org/officeDocument/2006/relationships/image" Target="../media/image34.png"/><Relationship Id="rId106" Type="http://schemas.openxmlformats.org/officeDocument/2006/relationships/image" Target="../media/image58.png"/><Relationship Id="rId127" Type="http://schemas.openxmlformats.org/officeDocument/2006/relationships/customXml" Target="../ink/ink403.xml"/><Relationship Id="rId10" Type="http://schemas.openxmlformats.org/officeDocument/2006/relationships/customXml" Target="../ink/ink344.xml"/><Relationship Id="rId31" Type="http://schemas.openxmlformats.org/officeDocument/2006/relationships/image" Target="../media/image21.png"/><Relationship Id="rId52" Type="http://schemas.openxmlformats.org/officeDocument/2006/relationships/customXml" Target="../ink/ink365.xml"/><Relationship Id="rId73" Type="http://schemas.openxmlformats.org/officeDocument/2006/relationships/image" Target="../media/image42.png"/><Relationship Id="rId78" Type="http://schemas.openxmlformats.org/officeDocument/2006/relationships/customXml" Target="../ink/ink378.xml"/><Relationship Id="rId94" Type="http://schemas.openxmlformats.org/officeDocument/2006/relationships/customXml" Target="../ink/ink386.xml"/><Relationship Id="rId99" Type="http://schemas.openxmlformats.org/officeDocument/2006/relationships/image" Target="../media/image55.png"/><Relationship Id="rId101" Type="http://schemas.openxmlformats.org/officeDocument/2006/relationships/image" Target="../media/image56.png"/><Relationship Id="rId122" Type="http://schemas.openxmlformats.org/officeDocument/2006/relationships/image" Target="../media/image66.png"/><Relationship Id="rId143" Type="http://schemas.openxmlformats.org/officeDocument/2006/relationships/customXml" Target="../ink/ink411.xml"/><Relationship Id="rId148" Type="http://schemas.openxmlformats.org/officeDocument/2006/relationships/customXml" Target="../ink/ink414.xml"/><Relationship Id="rId4" Type="http://schemas.openxmlformats.org/officeDocument/2006/relationships/customXml" Target="../ink/ink341.xml"/><Relationship Id="rId9" Type="http://schemas.openxmlformats.org/officeDocument/2006/relationships/image" Target="../media/image1010.png"/><Relationship Id="rId26" Type="http://schemas.openxmlformats.org/officeDocument/2006/relationships/customXml" Target="../ink/ink352.xml"/><Relationship Id="rId47" Type="http://schemas.openxmlformats.org/officeDocument/2006/relationships/image" Target="../media/image29.png"/><Relationship Id="rId68" Type="http://schemas.openxmlformats.org/officeDocument/2006/relationships/customXml" Target="../ink/ink373.xml"/><Relationship Id="rId89" Type="http://schemas.openxmlformats.org/officeDocument/2006/relationships/image" Target="../media/image50.png"/><Relationship Id="rId112" Type="http://schemas.openxmlformats.org/officeDocument/2006/relationships/image" Target="../media/image61.png"/><Relationship Id="rId133" Type="http://schemas.openxmlformats.org/officeDocument/2006/relationships/customXml" Target="../ink/ink406.xml"/><Relationship Id="rId154" Type="http://schemas.openxmlformats.org/officeDocument/2006/relationships/customXml" Target="../ink/ink417.xml"/><Relationship Id="rId16" Type="http://schemas.openxmlformats.org/officeDocument/2006/relationships/customXml" Target="../ink/ink347.xml"/><Relationship Id="rId37" Type="http://schemas.openxmlformats.org/officeDocument/2006/relationships/image" Target="../media/image24.png"/><Relationship Id="rId58" Type="http://schemas.openxmlformats.org/officeDocument/2006/relationships/customXml" Target="../ink/ink368.xml"/><Relationship Id="rId79" Type="http://schemas.openxmlformats.org/officeDocument/2006/relationships/image" Target="../media/image45.png"/><Relationship Id="rId102" Type="http://schemas.openxmlformats.org/officeDocument/2006/relationships/customXml" Target="../ink/ink390.xml"/><Relationship Id="rId123" Type="http://schemas.openxmlformats.org/officeDocument/2006/relationships/customXml" Target="../ink/ink401.xml"/><Relationship Id="rId144" Type="http://schemas.openxmlformats.org/officeDocument/2006/relationships/customXml" Target="../ink/ink412.xml"/><Relationship Id="rId90" Type="http://schemas.openxmlformats.org/officeDocument/2006/relationships/customXml" Target="../ink/ink384.xml"/><Relationship Id="rId27" Type="http://schemas.openxmlformats.org/officeDocument/2006/relationships/image" Target="../media/image19.png"/><Relationship Id="rId48" Type="http://schemas.openxmlformats.org/officeDocument/2006/relationships/customXml" Target="../ink/ink363.xml"/><Relationship Id="rId69" Type="http://schemas.openxmlformats.org/officeDocument/2006/relationships/image" Target="../media/image40.png"/><Relationship Id="rId113" Type="http://schemas.openxmlformats.org/officeDocument/2006/relationships/customXml" Target="../ink/ink396.xml"/><Relationship Id="rId134" Type="http://schemas.openxmlformats.org/officeDocument/2006/relationships/image" Target="../media/image72.png"/><Relationship Id="rId80" Type="http://schemas.openxmlformats.org/officeDocument/2006/relationships/customXml" Target="../ink/ink379.xml"/><Relationship Id="rId155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0.xml"/><Relationship Id="rId21" Type="http://schemas.openxmlformats.org/officeDocument/2006/relationships/image" Target="../media/image16.png"/><Relationship Id="rId42" Type="http://schemas.openxmlformats.org/officeDocument/2006/relationships/customXml" Target="../ink/ink442.xml"/><Relationship Id="rId63" Type="http://schemas.openxmlformats.org/officeDocument/2006/relationships/image" Target="../media/image37.png"/><Relationship Id="rId84" Type="http://schemas.openxmlformats.org/officeDocument/2006/relationships/customXml" Target="../ink/ink463.xml"/><Relationship Id="rId138" Type="http://schemas.openxmlformats.org/officeDocument/2006/relationships/image" Target="../media/image74.png"/><Relationship Id="rId159" Type="http://schemas.openxmlformats.org/officeDocument/2006/relationships/image" Target="../media/image84.png"/><Relationship Id="rId170" Type="http://schemas.openxmlformats.org/officeDocument/2006/relationships/customXml" Target="../ink/ink507.xml"/><Relationship Id="rId107" Type="http://schemas.openxmlformats.org/officeDocument/2006/relationships/customXml" Target="../ink/ink475.xml"/><Relationship Id="rId11" Type="http://schemas.openxmlformats.org/officeDocument/2006/relationships/image" Target="../media/image1110.png"/><Relationship Id="rId32" Type="http://schemas.openxmlformats.org/officeDocument/2006/relationships/customXml" Target="../ink/ink437.xml"/><Relationship Id="rId53" Type="http://schemas.openxmlformats.org/officeDocument/2006/relationships/image" Target="../media/image32.png"/><Relationship Id="rId74" Type="http://schemas.openxmlformats.org/officeDocument/2006/relationships/customXml" Target="../ink/ink458.xml"/><Relationship Id="rId128" Type="http://schemas.openxmlformats.org/officeDocument/2006/relationships/image" Target="../media/image69.png"/><Relationship Id="rId149" Type="http://schemas.openxmlformats.org/officeDocument/2006/relationships/image" Target="../media/image79.png"/><Relationship Id="rId5" Type="http://schemas.openxmlformats.org/officeDocument/2006/relationships/image" Target="../media/image810.png"/><Relationship Id="rId95" Type="http://schemas.openxmlformats.org/officeDocument/2006/relationships/image" Target="../media/image53.png"/><Relationship Id="rId160" Type="http://schemas.openxmlformats.org/officeDocument/2006/relationships/customXml" Target="../ink/ink502.xml"/><Relationship Id="rId22" Type="http://schemas.openxmlformats.org/officeDocument/2006/relationships/customXml" Target="../ink/ink432.xml"/><Relationship Id="rId43" Type="http://schemas.openxmlformats.org/officeDocument/2006/relationships/image" Target="../media/image27.png"/><Relationship Id="rId64" Type="http://schemas.openxmlformats.org/officeDocument/2006/relationships/customXml" Target="../ink/ink453.xml"/><Relationship Id="rId118" Type="http://schemas.openxmlformats.org/officeDocument/2006/relationships/image" Target="../media/image64.png"/><Relationship Id="rId139" Type="http://schemas.openxmlformats.org/officeDocument/2006/relationships/customXml" Target="../ink/ink491.xml"/><Relationship Id="rId85" Type="http://schemas.openxmlformats.org/officeDocument/2006/relationships/image" Target="../media/image48.png"/><Relationship Id="rId150" Type="http://schemas.openxmlformats.org/officeDocument/2006/relationships/customXml" Target="../ink/ink497.xml"/><Relationship Id="rId171" Type="http://schemas.openxmlformats.org/officeDocument/2006/relationships/image" Target="../media/image90.png"/><Relationship Id="rId12" Type="http://schemas.openxmlformats.org/officeDocument/2006/relationships/customXml" Target="../ink/ink427.xml"/><Relationship Id="rId33" Type="http://schemas.openxmlformats.org/officeDocument/2006/relationships/image" Target="../media/image22.png"/><Relationship Id="rId108" Type="http://schemas.openxmlformats.org/officeDocument/2006/relationships/image" Target="../media/image59.png"/><Relationship Id="rId129" Type="http://schemas.openxmlformats.org/officeDocument/2006/relationships/customXml" Target="../ink/ink486.xml"/><Relationship Id="rId54" Type="http://schemas.openxmlformats.org/officeDocument/2006/relationships/customXml" Target="../ink/ink448.xml"/><Relationship Id="rId75" Type="http://schemas.openxmlformats.org/officeDocument/2006/relationships/image" Target="../media/image43.png"/><Relationship Id="rId96" Type="http://schemas.openxmlformats.org/officeDocument/2006/relationships/customXml" Target="../ink/ink469.xml"/><Relationship Id="rId140" Type="http://schemas.openxmlformats.org/officeDocument/2006/relationships/image" Target="../media/image75.png"/><Relationship Id="rId161" Type="http://schemas.openxmlformats.org/officeDocument/2006/relationships/image" Target="../media/image85.png"/><Relationship Id="rId6" Type="http://schemas.openxmlformats.org/officeDocument/2006/relationships/customXml" Target="../ink/ink424.xml"/><Relationship Id="rId23" Type="http://schemas.openxmlformats.org/officeDocument/2006/relationships/image" Target="../media/image17.png"/><Relationship Id="rId28" Type="http://schemas.openxmlformats.org/officeDocument/2006/relationships/customXml" Target="../ink/ink435.xml"/><Relationship Id="rId49" Type="http://schemas.openxmlformats.org/officeDocument/2006/relationships/image" Target="../media/image30.png"/><Relationship Id="rId114" Type="http://schemas.openxmlformats.org/officeDocument/2006/relationships/image" Target="../media/image62.png"/><Relationship Id="rId119" Type="http://schemas.openxmlformats.org/officeDocument/2006/relationships/customXml" Target="../ink/ink481.xml"/><Relationship Id="rId44" Type="http://schemas.openxmlformats.org/officeDocument/2006/relationships/customXml" Target="../ink/ink443.xml"/><Relationship Id="rId60" Type="http://schemas.openxmlformats.org/officeDocument/2006/relationships/customXml" Target="../ink/ink451.xml"/><Relationship Id="rId65" Type="http://schemas.openxmlformats.org/officeDocument/2006/relationships/image" Target="../media/image38.png"/><Relationship Id="rId81" Type="http://schemas.openxmlformats.org/officeDocument/2006/relationships/image" Target="../media/image46.png"/><Relationship Id="rId86" Type="http://schemas.openxmlformats.org/officeDocument/2006/relationships/customXml" Target="../ink/ink464.xml"/><Relationship Id="rId130" Type="http://schemas.openxmlformats.org/officeDocument/2006/relationships/image" Target="../media/image70.png"/><Relationship Id="rId135" Type="http://schemas.openxmlformats.org/officeDocument/2006/relationships/customXml" Target="../ink/ink489.xml"/><Relationship Id="rId151" Type="http://schemas.openxmlformats.org/officeDocument/2006/relationships/image" Target="../media/image80.png"/><Relationship Id="rId156" Type="http://schemas.openxmlformats.org/officeDocument/2006/relationships/customXml" Target="../ink/ink500.xml"/><Relationship Id="rId177" Type="http://schemas.openxmlformats.org/officeDocument/2006/relationships/image" Target="../media/image93.png"/><Relationship Id="rId172" Type="http://schemas.openxmlformats.org/officeDocument/2006/relationships/customXml" Target="../ink/ink508.xml"/><Relationship Id="rId13" Type="http://schemas.openxmlformats.org/officeDocument/2006/relationships/image" Target="../media/image12.png"/><Relationship Id="rId18" Type="http://schemas.openxmlformats.org/officeDocument/2006/relationships/customXml" Target="../ink/ink430.xml"/><Relationship Id="rId39" Type="http://schemas.openxmlformats.org/officeDocument/2006/relationships/image" Target="../media/image25.png"/><Relationship Id="rId109" Type="http://schemas.openxmlformats.org/officeDocument/2006/relationships/customXml" Target="../ink/ink476.xml"/><Relationship Id="rId34" Type="http://schemas.openxmlformats.org/officeDocument/2006/relationships/customXml" Target="../ink/ink438.xml"/><Relationship Id="rId50" Type="http://schemas.openxmlformats.org/officeDocument/2006/relationships/customXml" Target="../ink/ink446.xml"/><Relationship Id="rId55" Type="http://schemas.openxmlformats.org/officeDocument/2006/relationships/image" Target="../media/image33.png"/><Relationship Id="rId76" Type="http://schemas.openxmlformats.org/officeDocument/2006/relationships/customXml" Target="../ink/ink459.xml"/><Relationship Id="rId97" Type="http://schemas.openxmlformats.org/officeDocument/2006/relationships/image" Target="../media/image54.png"/><Relationship Id="rId104" Type="http://schemas.openxmlformats.org/officeDocument/2006/relationships/customXml" Target="../ink/ink473.xml"/><Relationship Id="rId120" Type="http://schemas.openxmlformats.org/officeDocument/2006/relationships/image" Target="../media/image65.png"/><Relationship Id="rId125" Type="http://schemas.openxmlformats.org/officeDocument/2006/relationships/customXml" Target="../ink/ink484.xml"/><Relationship Id="rId141" Type="http://schemas.openxmlformats.org/officeDocument/2006/relationships/customXml" Target="../ink/ink492.xml"/><Relationship Id="rId146" Type="http://schemas.openxmlformats.org/officeDocument/2006/relationships/customXml" Target="../ink/ink495.xml"/><Relationship Id="rId167" Type="http://schemas.openxmlformats.org/officeDocument/2006/relationships/image" Target="../media/image88.png"/><Relationship Id="rId7" Type="http://schemas.openxmlformats.org/officeDocument/2006/relationships/image" Target="../media/image910.png"/><Relationship Id="rId71" Type="http://schemas.openxmlformats.org/officeDocument/2006/relationships/image" Target="../media/image41.png"/><Relationship Id="rId92" Type="http://schemas.openxmlformats.org/officeDocument/2006/relationships/customXml" Target="../ink/ink467.xml"/><Relationship Id="rId162" Type="http://schemas.openxmlformats.org/officeDocument/2006/relationships/customXml" Target="../ink/ink503.xml"/><Relationship Id="rId2" Type="http://schemas.openxmlformats.org/officeDocument/2006/relationships/customXml" Target="../ink/ink422.xml"/><Relationship Id="rId29" Type="http://schemas.openxmlformats.org/officeDocument/2006/relationships/image" Target="../media/image20.png"/><Relationship Id="rId24" Type="http://schemas.openxmlformats.org/officeDocument/2006/relationships/customXml" Target="../ink/ink433.xml"/><Relationship Id="rId40" Type="http://schemas.openxmlformats.org/officeDocument/2006/relationships/customXml" Target="../ink/ink441.xml"/><Relationship Id="rId45" Type="http://schemas.openxmlformats.org/officeDocument/2006/relationships/image" Target="../media/image28.png"/><Relationship Id="rId66" Type="http://schemas.openxmlformats.org/officeDocument/2006/relationships/customXml" Target="../ink/ink454.xml"/><Relationship Id="rId87" Type="http://schemas.openxmlformats.org/officeDocument/2006/relationships/image" Target="../media/image49.png"/><Relationship Id="rId110" Type="http://schemas.openxmlformats.org/officeDocument/2006/relationships/image" Target="../media/image60.png"/><Relationship Id="rId115" Type="http://schemas.openxmlformats.org/officeDocument/2006/relationships/customXml" Target="../ink/ink479.xml"/><Relationship Id="rId131" Type="http://schemas.openxmlformats.org/officeDocument/2006/relationships/customXml" Target="../ink/ink487.xml"/><Relationship Id="rId136" Type="http://schemas.openxmlformats.org/officeDocument/2006/relationships/image" Target="../media/image73.png"/><Relationship Id="rId157" Type="http://schemas.openxmlformats.org/officeDocument/2006/relationships/image" Target="../media/image83.png"/><Relationship Id="rId61" Type="http://schemas.openxmlformats.org/officeDocument/2006/relationships/image" Target="../media/image36.png"/><Relationship Id="rId82" Type="http://schemas.openxmlformats.org/officeDocument/2006/relationships/customXml" Target="../ink/ink462.xml"/><Relationship Id="rId152" Type="http://schemas.openxmlformats.org/officeDocument/2006/relationships/customXml" Target="../ink/ink498.xml"/><Relationship Id="rId173" Type="http://schemas.openxmlformats.org/officeDocument/2006/relationships/image" Target="../media/image91.png"/><Relationship Id="rId19" Type="http://schemas.openxmlformats.org/officeDocument/2006/relationships/image" Target="../media/image15.png"/><Relationship Id="rId14" Type="http://schemas.openxmlformats.org/officeDocument/2006/relationships/customXml" Target="../ink/ink428.xml"/><Relationship Id="rId30" Type="http://schemas.openxmlformats.org/officeDocument/2006/relationships/customXml" Target="../ink/ink436.xml"/><Relationship Id="rId35" Type="http://schemas.openxmlformats.org/officeDocument/2006/relationships/image" Target="../media/image23.png"/><Relationship Id="rId56" Type="http://schemas.openxmlformats.org/officeDocument/2006/relationships/customXml" Target="../ink/ink449.xml"/><Relationship Id="rId77" Type="http://schemas.openxmlformats.org/officeDocument/2006/relationships/image" Target="../media/image44.png"/><Relationship Id="rId100" Type="http://schemas.openxmlformats.org/officeDocument/2006/relationships/customXml" Target="../ink/ink471.xml"/><Relationship Id="rId105" Type="http://schemas.openxmlformats.org/officeDocument/2006/relationships/customXml" Target="../ink/ink474.xml"/><Relationship Id="rId126" Type="http://schemas.openxmlformats.org/officeDocument/2006/relationships/image" Target="../media/image68.png"/><Relationship Id="rId147" Type="http://schemas.openxmlformats.org/officeDocument/2006/relationships/image" Target="../media/image78.png"/><Relationship Id="rId168" Type="http://schemas.openxmlformats.org/officeDocument/2006/relationships/customXml" Target="../ink/ink506.xml"/><Relationship Id="rId8" Type="http://schemas.openxmlformats.org/officeDocument/2006/relationships/customXml" Target="../ink/ink425.xml"/><Relationship Id="rId51" Type="http://schemas.openxmlformats.org/officeDocument/2006/relationships/image" Target="../media/image31.png"/><Relationship Id="rId72" Type="http://schemas.openxmlformats.org/officeDocument/2006/relationships/customXml" Target="../ink/ink457.xml"/><Relationship Id="rId93" Type="http://schemas.openxmlformats.org/officeDocument/2006/relationships/image" Target="../media/image52.png"/><Relationship Id="rId98" Type="http://schemas.openxmlformats.org/officeDocument/2006/relationships/customXml" Target="../ink/ink470.xml"/><Relationship Id="rId121" Type="http://schemas.openxmlformats.org/officeDocument/2006/relationships/customXml" Target="../ink/ink482.xml"/><Relationship Id="rId142" Type="http://schemas.openxmlformats.org/officeDocument/2006/relationships/image" Target="../media/image76.png"/><Relationship Id="rId163" Type="http://schemas.openxmlformats.org/officeDocument/2006/relationships/image" Target="../media/image86.png"/><Relationship Id="rId3" Type="http://schemas.openxmlformats.org/officeDocument/2006/relationships/image" Target="../media/image710.png"/><Relationship Id="rId25" Type="http://schemas.openxmlformats.org/officeDocument/2006/relationships/image" Target="../media/image18.png"/><Relationship Id="rId46" Type="http://schemas.openxmlformats.org/officeDocument/2006/relationships/customXml" Target="../ink/ink444.xml"/><Relationship Id="rId67" Type="http://schemas.openxmlformats.org/officeDocument/2006/relationships/image" Target="../media/image39.png"/><Relationship Id="rId116" Type="http://schemas.openxmlformats.org/officeDocument/2006/relationships/image" Target="../media/image63.png"/><Relationship Id="rId137" Type="http://schemas.openxmlformats.org/officeDocument/2006/relationships/customXml" Target="../ink/ink490.xml"/><Relationship Id="rId158" Type="http://schemas.openxmlformats.org/officeDocument/2006/relationships/customXml" Target="../ink/ink501.xml"/><Relationship Id="rId20" Type="http://schemas.openxmlformats.org/officeDocument/2006/relationships/customXml" Target="../ink/ink431.xml"/><Relationship Id="rId41" Type="http://schemas.openxmlformats.org/officeDocument/2006/relationships/image" Target="../media/image26.png"/><Relationship Id="rId62" Type="http://schemas.openxmlformats.org/officeDocument/2006/relationships/customXml" Target="../ink/ink452.xml"/><Relationship Id="rId83" Type="http://schemas.openxmlformats.org/officeDocument/2006/relationships/image" Target="../media/image47.png"/><Relationship Id="rId88" Type="http://schemas.openxmlformats.org/officeDocument/2006/relationships/customXml" Target="../ink/ink465.xml"/><Relationship Id="rId111" Type="http://schemas.openxmlformats.org/officeDocument/2006/relationships/customXml" Target="../ink/ink477.xml"/><Relationship Id="rId132" Type="http://schemas.openxmlformats.org/officeDocument/2006/relationships/image" Target="../media/image71.png"/><Relationship Id="rId153" Type="http://schemas.openxmlformats.org/officeDocument/2006/relationships/image" Target="../media/image81.png"/><Relationship Id="rId174" Type="http://schemas.openxmlformats.org/officeDocument/2006/relationships/customXml" Target="../ink/ink509.xml"/><Relationship Id="rId15" Type="http://schemas.openxmlformats.org/officeDocument/2006/relationships/image" Target="../media/image13.png"/><Relationship Id="rId36" Type="http://schemas.openxmlformats.org/officeDocument/2006/relationships/customXml" Target="../ink/ink439.xml"/><Relationship Id="rId57" Type="http://schemas.openxmlformats.org/officeDocument/2006/relationships/image" Target="../media/image34.png"/><Relationship Id="rId106" Type="http://schemas.openxmlformats.org/officeDocument/2006/relationships/image" Target="../media/image58.png"/><Relationship Id="rId127" Type="http://schemas.openxmlformats.org/officeDocument/2006/relationships/customXml" Target="../ink/ink485.xml"/><Relationship Id="rId10" Type="http://schemas.openxmlformats.org/officeDocument/2006/relationships/customXml" Target="../ink/ink426.xml"/><Relationship Id="rId31" Type="http://schemas.openxmlformats.org/officeDocument/2006/relationships/image" Target="../media/image21.png"/><Relationship Id="rId52" Type="http://schemas.openxmlformats.org/officeDocument/2006/relationships/customXml" Target="../ink/ink447.xml"/><Relationship Id="rId73" Type="http://schemas.openxmlformats.org/officeDocument/2006/relationships/image" Target="../media/image42.png"/><Relationship Id="rId78" Type="http://schemas.openxmlformats.org/officeDocument/2006/relationships/customXml" Target="../ink/ink460.xml"/><Relationship Id="rId94" Type="http://schemas.openxmlformats.org/officeDocument/2006/relationships/customXml" Target="../ink/ink468.xml"/><Relationship Id="rId99" Type="http://schemas.openxmlformats.org/officeDocument/2006/relationships/image" Target="../media/image55.png"/><Relationship Id="rId101" Type="http://schemas.openxmlformats.org/officeDocument/2006/relationships/image" Target="../media/image56.png"/><Relationship Id="rId122" Type="http://schemas.openxmlformats.org/officeDocument/2006/relationships/image" Target="../media/image66.png"/><Relationship Id="rId143" Type="http://schemas.openxmlformats.org/officeDocument/2006/relationships/customXml" Target="../ink/ink493.xml"/><Relationship Id="rId148" Type="http://schemas.openxmlformats.org/officeDocument/2006/relationships/customXml" Target="../ink/ink496.xml"/><Relationship Id="rId164" Type="http://schemas.openxmlformats.org/officeDocument/2006/relationships/customXml" Target="../ink/ink504.xml"/><Relationship Id="rId169" Type="http://schemas.openxmlformats.org/officeDocument/2006/relationships/image" Target="../media/image89.png"/><Relationship Id="rId4" Type="http://schemas.openxmlformats.org/officeDocument/2006/relationships/customXml" Target="../ink/ink423.xml"/><Relationship Id="rId9" Type="http://schemas.openxmlformats.org/officeDocument/2006/relationships/image" Target="../media/image1010.png"/><Relationship Id="rId26" Type="http://schemas.openxmlformats.org/officeDocument/2006/relationships/customXml" Target="../ink/ink434.xml"/><Relationship Id="rId47" Type="http://schemas.openxmlformats.org/officeDocument/2006/relationships/image" Target="../media/image29.png"/><Relationship Id="rId68" Type="http://schemas.openxmlformats.org/officeDocument/2006/relationships/customXml" Target="../ink/ink455.xml"/><Relationship Id="rId89" Type="http://schemas.openxmlformats.org/officeDocument/2006/relationships/image" Target="../media/image50.png"/><Relationship Id="rId112" Type="http://schemas.openxmlformats.org/officeDocument/2006/relationships/image" Target="../media/image61.png"/><Relationship Id="rId133" Type="http://schemas.openxmlformats.org/officeDocument/2006/relationships/customXml" Target="../ink/ink488.xml"/><Relationship Id="rId154" Type="http://schemas.openxmlformats.org/officeDocument/2006/relationships/customXml" Target="../ink/ink499.xml"/><Relationship Id="rId175" Type="http://schemas.openxmlformats.org/officeDocument/2006/relationships/image" Target="../media/image92.png"/><Relationship Id="rId16" Type="http://schemas.openxmlformats.org/officeDocument/2006/relationships/customXml" Target="../ink/ink429.xml"/><Relationship Id="rId37" Type="http://schemas.openxmlformats.org/officeDocument/2006/relationships/image" Target="../media/image24.png"/><Relationship Id="rId58" Type="http://schemas.openxmlformats.org/officeDocument/2006/relationships/customXml" Target="../ink/ink450.xml"/><Relationship Id="rId79" Type="http://schemas.openxmlformats.org/officeDocument/2006/relationships/image" Target="../media/image45.png"/><Relationship Id="rId102" Type="http://schemas.openxmlformats.org/officeDocument/2006/relationships/customXml" Target="../ink/ink472.xml"/><Relationship Id="rId123" Type="http://schemas.openxmlformats.org/officeDocument/2006/relationships/customXml" Target="../ink/ink483.xml"/><Relationship Id="rId144" Type="http://schemas.openxmlformats.org/officeDocument/2006/relationships/customXml" Target="../ink/ink494.xml"/><Relationship Id="rId90" Type="http://schemas.openxmlformats.org/officeDocument/2006/relationships/customXml" Target="../ink/ink466.xml"/><Relationship Id="rId165" Type="http://schemas.openxmlformats.org/officeDocument/2006/relationships/image" Target="../media/image87.png"/><Relationship Id="rId27" Type="http://schemas.openxmlformats.org/officeDocument/2006/relationships/image" Target="../media/image19.png"/><Relationship Id="rId48" Type="http://schemas.openxmlformats.org/officeDocument/2006/relationships/customXml" Target="../ink/ink445.xml"/><Relationship Id="rId69" Type="http://schemas.openxmlformats.org/officeDocument/2006/relationships/image" Target="../media/image40.png"/><Relationship Id="rId113" Type="http://schemas.openxmlformats.org/officeDocument/2006/relationships/customXml" Target="../ink/ink478.xml"/><Relationship Id="rId134" Type="http://schemas.openxmlformats.org/officeDocument/2006/relationships/image" Target="../media/image72.png"/><Relationship Id="rId80" Type="http://schemas.openxmlformats.org/officeDocument/2006/relationships/customXml" Target="../ink/ink461.xml"/><Relationship Id="rId155" Type="http://schemas.openxmlformats.org/officeDocument/2006/relationships/image" Target="../media/image82.png"/><Relationship Id="rId176" Type="http://schemas.openxmlformats.org/officeDocument/2006/relationships/customXml" Target="../ink/ink510.xml"/><Relationship Id="rId17" Type="http://schemas.openxmlformats.org/officeDocument/2006/relationships/image" Target="../media/image14.png"/><Relationship Id="rId38" Type="http://schemas.openxmlformats.org/officeDocument/2006/relationships/customXml" Target="../ink/ink440.xml"/><Relationship Id="rId59" Type="http://schemas.openxmlformats.org/officeDocument/2006/relationships/image" Target="../media/image35.png"/><Relationship Id="rId103" Type="http://schemas.openxmlformats.org/officeDocument/2006/relationships/image" Target="../media/image57.png"/><Relationship Id="rId124" Type="http://schemas.openxmlformats.org/officeDocument/2006/relationships/image" Target="../media/image67.png"/><Relationship Id="rId70" Type="http://schemas.openxmlformats.org/officeDocument/2006/relationships/customXml" Target="../ink/ink456.xml"/><Relationship Id="rId91" Type="http://schemas.openxmlformats.org/officeDocument/2006/relationships/image" Target="../media/image51.png"/><Relationship Id="rId145" Type="http://schemas.openxmlformats.org/officeDocument/2006/relationships/image" Target="../media/image77.png"/><Relationship Id="rId166" Type="http://schemas.openxmlformats.org/officeDocument/2006/relationships/customXml" Target="../ink/ink50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9.xml"/><Relationship Id="rId21" Type="http://schemas.openxmlformats.org/officeDocument/2006/relationships/image" Target="../media/image16.png"/><Relationship Id="rId42" Type="http://schemas.openxmlformats.org/officeDocument/2006/relationships/customXml" Target="../ink/ink531.xml"/><Relationship Id="rId63" Type="http://schemas.openxmlformats.org/officeDocument/2006/relationships/image" Target="../media/image37.png"/><Relationship Id="rId84" Type="http://schemas.openxmlformats.org/officeDocument/2006/relationships/customXml" Target="../ink/ink552.xml"/><Relationship Id="rId138" Type="http://schemas.openxmlformats.org/officeDocument/2006/relationships/image" Target="../media/image74.png"/><Relationship Id="rId159" Type="http://schemas.openxmlformats.org/officeDocument/2006/relationships/image" Target="../media/image84.png"/><Relationship Id="rId170" Type="http://schemas.openxmlformats.org/officeDocument/2006/relationships/customXml" Target="../ink/ink596.xml"/><Relationship Id="rId107" Type="http://schemas.openxmlformats.org/officeDocument/2006/relationships/customXml" Target="../ink/ink564.xml"/><Relationship Id="rId11" Type="http://schemas.openxmlformats.org/officeDocument/2006/relationships/image" Target="../media/image1110.png"/><Relationship Id="rId32" Type="http://schemas.openxmlformats.org/officeDocument/2006/relationships/customXml" Target="../ink/ink526.xml"/><Relationship Id="rId53" Type="http://schemas.openxmlformats.org/officeDocument/2006/relationships/image" Target="../media/image32.png"/><Relationship Id="rId74" Type="http://schemas.openxmlformats.org/officeDocument/2006/relationships/customXml" Target="../ink/ink547.xml"/><Relationship Id="rId128" Type="http://schemas.openxmlformats.org/officeDocument/2006/relationships/image" Target="../media/image69.png"/><Relationship Id="rId149" Type="http://schemas.openxmlformats.org/officeDocument/2006/relationships/image" Target="../media/image79.png"/><Relationship Id="rId5" Type="http://schemas.openxmlformats.org/officeDocument/2006/relationships/image" Target="../media/image810.png"/><Relationship Id="rId95" Type="http://schemas.openxmlformats.org/officeDocument/2006/relationships/image" Target="../media/image53.png"/><Relationship Id="rId160" Type="http://schemas.openxmlformats.org/officeDocument/2006/relationships/customXml" Target="../ink/ink591.xml"/><Relationship Id="rId181" Type="http://schemas.openxmlformats.org/officeDocument/2006/relationships/image" Target="../media/image95.png"/><Relationship Id="rId22" Type="http://schemas.openxmlformats.org/officeDocument/2006/relationships/customXml" Target="../ink/ink521.xml"/><Relationship Id="rId43" Type="http://schemas.openxmlformats.org/officeDocument/2006/relationships/image" Target="../media/image27.png"/><Relationship Id="rId64" Type="http://schemas.openxmlformats.org/officeDocument/2006/relationships/customXml" Target="../ink/ink542.xml"/><Relationship Id="rId118" Type="http://schemas.openxmlformats.org/officeDocument/2006/relationships/image" Target="../media/image64.png"/><Relationship Id="rId139" Type="http://schemas.openxmlformats.org/officeDocument/2006/relationships/customXml" Target="../ink/ink580.xml"/><Relationship Id="rId85" Type="http://schemas.openxmlformats.org/officeDocument/2006/relationships/image" Target="../media/image48.png"/><Relationship Id="rId150" Type="http://schemas.openxmlformats.org/officeDocument/2006/relationships/customXml" Target="../ink/ink586.xml"/><Relationship Id="rId171" Type="http://schemas.openxmlformats.org/officeDocument/2006/relationships/image" Target="../media/image90.png"/><Relationship Id="rId12" Type="http://schemas.openxmlformats.org/officeDocument/2006/relationships/customXml" Target="../ink/ink516.xml"/><Relationship Id="rId33" Type="http://schemas.openxmlformats.org/officeDocument/2006/relationships/image" Target="../media/image22.png"/><Relationship Id="rId108" Type="http://schemas.openxmlformats.org/officeDocument/2006/relationships/image" Target="../media/image59.png"/><Relationship Id="rId129" Type="http://schemas.openxmlformats.org/officeDocument/2006/relationships/customXml" Target="../ink/ink575.xml"/><Relationship Id="rId54" Type="http://schemas.openxmlformats.org/officeDocument/2006/relationships/customXml" Target="../ink/ink537.xml"/><Relationship Id="rId75" Type="http://schemas.openxmlformats.org/officeDocument/2006/relationships/image" Target="../media/image43.png"/><Relationship Id="rId96" Type="http://schemas.openxmlformats.org/officeDocument/2006/relationships/customXml" Target="../ink/ink558.xml"/><Relationship Id="rId140" Type="http://schemas.openxmlformats.org/officeDocument/2006/relationships/image" Target="../media/image75.png"/><Relationship Id="rId161" Type="http://schemas.openxmlformats.org/officeDocument/2006/relationships/image" Target="../media/image85.png"/><Relationship Id="rId182" Type="http://schemas.openxmlformats.org/officeDocument/2006/relationships/customXml" Target="../ink/ink602.xml"/><Relationship Id="rId6" Type="http://schemas.openxmlformats.org/officeDocument/2006/relationships/customXml" Target="../ink/ink513.xml"/><Relationship Id="rId23" Type="http://schemas.openxmlformats.org/officeDocument/2006/relationships/image" Target="../media/image17.png"/><Relationship Id="rId119" Type="http://schemas.openxmlformats.org/officeDocument/2006/relationships/customXml" Target="../ink/ink570.xml"/><Relationship Id="rId44" Type="http://schemas.openxmlformats.org/officeDocument/2006/relationships/customXml" Target="../ink/ink532.xml"/><Relationship Id="rId65" Type="http://schemas.openxmlformats.org/officeDocument/2006/relationships/image" Target="../media/image38.png"/><Relationship Id="rId86" Type="http://schemas.openxmlformats.org/officeDocument/2006/relationships/customXml" Target="../ink/ink553.xml"/><Relationship Id="rId130" Type="http://schemas.openxmlformats.org/officeDocument/2006/relationships/image" Target="../media/image70.png"/><Relationship Id="rId151" Type="http://schemas.openxmlformats.org/officeDocument/2006/relationships/image" Target="../media/image80.png"/><Relationship Id="rId172" Type="http://schemas.openxmlformats.org/officeDocument/2006/relationships/customXml" Target="../ink/ink597.xml"/><Relationship Id="rId13" Type="http://schemas.openxmlformats.org/officeDocument/2006/relationships/image" Target="../media/image12.png"/><Relationship Id="rId18" Type="http://schemas.openxmlformats.org/officeDocument/2006/relationships/customXml" Target="../ink/ink519.xml"/><Relationship Id="rId39" Type="http://schemas.openxmlformats.org/officeDocument/2006/relationships/image" Target="../media/image25.png"/><Relationship Id="rId109" Type="http://schemas.openxmlformats.org/officeDocument/2006/relationships/customXml" Target="../ink/ink565.xml"/><Relationship Id="rId34" Type="http://schemas.openxmlformats.org/officeDocument/2006/relationships/customXml" Target="../ink/ink527.xml"/><Relationship Id="rId50" Type="http://schemas.openxmlformats.org/officeDocument/2006/relationships/customXml" Target="../ink/ink535.xml"/><Relationship Id="rId55" Type="http://schemas.openxmlformats.org/officeDocument/2006/relationships/image" Target="../media/image33.png"/><Relationship Id="rId76" Type="http://schemas.openxmlformats.org/officeDocument/2006/relationships/customXml" Target="../ink/ink548.xml"/><Relationship Id="rId97" Type="http://schemas.openxmlformats.org/officeDocument/2006/relationships/image" Target="../media/image54.png"/><Relationship Id="rId104" Type="http://schemas.openxmlformats.org/officeDocument/2006/relationships/customXml" Target="../ink/ink562.xml"/><Relationship Id="rId120" Type="http://schemas.openxmlformats.org/officeDocument/2006/relationships/image" Target="../media/image65.png"/><Relationship Id="rId125" Type="http://schemas.openxmlformats.org/officeDocument/2006/relationships/customXml" Target="../ink/ink573.xml"/><Relationship Id="rId141" Type="http://schemas.openxmlformats.org/officeDocument/2006/relationships/customXml" Target="../ink/ink581.xml"/><Relationship Id="rId146" Type="http://schemas.openxmlformats.org/officeDocument/2006/relationships/customXml" Target="../ink/ink584.xml"/><Relationship Id="rId167" Type="http://schemas.openxmlformats.org/officeDocument/2006/relationships/image" Target="../media/image88.png"/><Relationship Id="rId7" Type="http://schemas.openxmlformats.org/officeDocument/2006/relationships/image" Target="../media/image910.png"/><Relationship Id="rId71" Type="http://schemas.openxmlformats.org/officeDocument/2006/relationships/image" Target="../media/image41.png"/><Relationship Id="rId92" Type="http://schemas.openxmlformats.org/officeDocument/2006/relationships/customXml" Target="../ink/ink556.xml"/><Relationship Id="rId162" Type="http://schemas.openxmlformats.org/officeDocument/2006/relationships/customXml" Target="../ink/ink592.xml"/><Relationship Id="rId183" Type="http://schemas.openxmlformats.org/officeDocument/2006/relationships/image" Target="../media/image96.png"/><Relationship Id="rId2" Type="http://schemas.openxmlformats.org/officeDocument/2006/relationships/customXml" Target="../ink/ink511.xml"/><Relationship Id="rId29" Type="http://schemas.openxmlformats.org/officeDocument/2006/relationships/image" Target="../media/image20.png"/><Relationship Id="rId24" Type="http://schemas.openxmlformats.org/officeDocument/2006/relationships/customXml" Target="../ink/ink522.xml"/><Relationship Id="rId40" Type="http://schemas.openxmlformats.org/officeDocument/2006/relationships/customXml" Target="../ink/ink530.xml"/><Relationship Id="rId45" Type="http://schemas.openxmlformats.org/officeDocument/2006/relationships/image" Target="../media/image28.png"/><Relationship Id="rId66" Type="http://schemas.openxmlformats.org/officeDocument/2006/relationships/customXml" Target="../ink/ink543.xml"/><Relationship Id="rId87" Type="http://schemas.openxmlformats.org/officeDocument/2006/relationships/image" Target="../media/image49.png"/><Relationship Id="rId110" Type="http://schemas.openxmlformats.org/officeDocument/2006/relationships/image" Target="../media/image60.png"/><Relationship Id="rId115" Type="http://schemas.openxmlformats.org/officeDocument/2006/relationships/customXml" Target="../ink/ink568.xml"/><Relationship Id="rId131" Type="http://schemas.openxmlformats.org/officeDocument/2006/relationships/customXml" Target="../ink/ink576.xml"/><Relationship Id="rId136" Type="http://schemas.openxmlformats.org/officeDocument/2006/relationships/image" Target="../media/image73.png"/><Relationship Id="rId157" Type="http://schemas.openxmlformats.org/officeDocument/2006/relationships/image" Target="../media/image83.png"/><Relationship Id="rId178" Type="http://schemas.openxmlformats.org/officeDocument/2006/relationships/customXml" Target="../ink/ink600.xml"/><Relationship Id="rId61" Type="http://schemas.openxmlformats.org/officeDocument/2006/relationships/image" Target="../media/image36.png"/><Relationship Id="rId82" Type="http://schemas.openxmlformats.org/officeDocument/2006/relationships/customXml" Target="../ink/ink551.xml"/><Relationship Id="rId152" Type="http://schemas.openxmlformats.org/officeDocument/2006/relationships/customXml" Target="../ink/ink587.xml"/><Relationship Id="rId173" Type="http://schemas.openxmlformats.org/officeDocument/2006/relationships/image" Target="../media/image91.png"/><Relationship Id="rId19" Type="http://schemas.openxmlformats.org/officeDocument/2006/relationships/image" Target="../media/image15.png"/><Relationship Id="rId14" Type="http://schemas.openxmlformats.org/officeDocument/2006/relationships/customXml" Target="../ink/ink517.xml"/><Relationship Id="rId30" Type="http://schemas.openxmlformats.org/officeDocument/2006/relationships/customXml" Target="../ink/ink525.xml"/><Relationship Id="rId35" Type="http://schemas.openxmlformats.org/officeDocument/2006/relationships/image" Target="../media/image23.png"/><Relationship Id="rId56" Type="http://schemas.openxmlformats.org/officeDocument/2006/relationships/customXml" Target="../ink/ink538.xml"/><Relationship Id="rId77" Type="http://schemas.openxmlformats.org/officeDocument/2006/relationships/image" Target="../media/image44.png"/><Relationship Id="rId100" Type="http://schemas.openxmlformats.org/officeDocument/2006/relationships/customXml" Target="../ink/ink560.xml"/><Relationship Id="rId105" Type="http://schemas.openxmlformats.org/officeDocument/2006/relationships/customXml" Target="../ink/ink563.xml"/><Relationship Id="rId126" Type="http://schemas.openxmlformats.org/officeDocument/2006/relationships/image" Target="../media/image68.png"/><Relationship Id="rId147" Type="http://schemas.openxmlformats.org/officeDocument/2006/relationships/image" Target="../media/image78.png"/><Relationship Id="rId168" Type="http://schemas.openxmlformats.org/officeDocument/2006/relationships/customXml" Target="../ink/ink595.xml"/><Relationship Id="rId8" Type="http://schemas.openxmlformats.org/officeDocument/2006/relationships/customXml" Target="../ink/ink514.xml"/><Relationship Id="rId51" Type="http://schemas.openxmlformats.org/officeDocument/2006/relationships/image" Target="../media/image31.png"/><Relationship Id="rId72" Type="http://schemas.openxmlformats.org/officeDocument/2006/relationships/customXml" Target="../ink/ink546.xml"/><Relationship Id="rId93" Type="http://schemas.openxmlformats.org/officeDocument/2006/relationships/image" Target="../media/image52.png"/><Relationship Id="rId98" Type="http://schemas.openxmlformats.org/officeDocument/2006/relationships/customXml" Target="../ink/ink559.xml"/><Relationship Id="rId121" Type="http://schemas.openxmlformats.org/officeDocument/2006/relationships/customXml" Target="../ink/ink571.xml"/><Relationship Id="rId142" Type="http://schemas.openxmlformats.org/officeDocument/2006/relationships/image" Target="../media/image76.png"/><Relationship Id="rId163" Type="http://schemas.openxmlformats.org/officeDocument/2006/relationships/image" Target="../media/image86.png"/><Relationship Id="rId184" Type="http://schemas.openxmlformats.org/officeDocument/2006/relationships/customXml" Target="../ink/ink603.xml"/><Relationship Id="rId3" Type="http://schemas.openxmlformats.org/officeDocument/2006/relationships/image" Target="../media/image710.png"/><Relationship Id="rId25" Type="http://schemas.openxmlformats.org/officeDocument/2006/relationships/image" Target="../media/image18.png"/><Relationship Id="rId46" Type="http://schemas.openxmlformats.org/officeDocument/2006/relationships/customXml" Target="../ink/ink533.xml"/><Relationship Id="rId67" Type="http://schemas.openxmlformats.org/officeDocument/2006/relationships/image" Target="../media/image39.png"/><Relationship Id="rId116" Type="http://schemas.openxmlformats.org/officeDocument/2006/relationships/image" Target="../media/image63.png"/><Relationship Id="rId137" Type="http://schemas.openxmlformats.org/officeDocument/2006/relationships/customXml" Target="../ink/ink579.xml"/><Relationship Id="rId158" Type="http://schemas.openxmlformats.org/officeDocument/2006/relationships/customXml" Target="../ink/ink590.xml"/><Relationship Id="rId20" Type="http://schemas.openxmlformats.org/officeDocument/2006/relationships/customXml" Target="../ink/ink520.xml"/><Relationship Id="rId41" Type="http://schemas.openxmlformats.org/officeDocument/2006/relationships/image" Target="../media/image26.png"/><Relationship Id="rId62" Type="http://schemas.openxmlformats.org/officeDocument/2006/relationships/customXml" Target="../ink/ink541.xml"/><Relationship Id="rId83" Type="http://schemas.openxmlformats.org/officeDocument/2006/relationships/image" Target="../media/image47.png"/><Relationship Id="rId88" Type="http://schemas.openxmlformats.org/officeDocument/2006/relationships/customXml" Target="../ink/ink554.xml"/><Relationship Id="rId111" Type="http://schemas.openxmlformats.org/officeDocument/2006/relationships/customXml" Target="../ink/ink566.xml"/><Relationship Id="rId132" Type="http://schemas.openxmlformats.org/officeDocument/2006/relationships/image" Target="../media/image71.png"/><Relationship Id="rId153" Type="http://schemas.openxmlformats.org/officeDocument/2006/relationships/image" Target="../media/image81.png"/><Relationship Id="rId174" Type="http://schemas.openxmlformats.org/officeDocument/2006/relationships/customXml" Target="../ink/ink598.xml"/><Relationship Id="rId179" Type="http://schemas.openxmlformats.org/officeDocument/2006/relationships/image" Target="../media/image94.png"/><Relationship Id="rId15" Type="http://schemas.openxmlformats.org/officeDocument/2006/relationships/image" Target="../media/image13.png"/><Relationship Id="rId36" Type="http://schemas.openxmlformats.org/officeDocument/2006/relationships/customXml" Target="../ink/ink528.xml"/><Relationship Id="rId57" Type="http://schemas.openxmlformats.org/officeDocument/2006/relationships/image" Target="../media/image34.png"/><Relationship Id="rId106" Type="http://schemas.openxmlformats.org/officeDocument/2006/relationships/image" Target="../media/image58.png"/><Relationship Id="rId127" Type="http://schemas.openxmlformats.org/officeDocument/2006/relationships/customXml" Target="../ink/ink574.xml"/><Relationship Id="rId10" Type="http://schemas.openxmlformats.org/officeDocument/2006/relationships/customXml" Target="../ink/ink515.xml"/><Relationship Id="rId31" Type="http://schemas.openxmlformats.org/officeDocument/2006/relationships/image" Target="../media/image21.png"/><Relationship Id="rId52" Type="http://schemas.openxmlformats.org/officeDocument/2006/relationships/customXml" Target="../ink/ink536.xml"/><Relationship Id="rId73" Type="http://schemas.openxmlformats.org/officeDocument/2006/relationships/image" Target="../media/image42.png"/><Relationship Id="rId78" Type="http://schemas.openxmlformats.org/officeDocument/2006/relationships/customXml" Target="../ink/ink549.xml"/><Relationship Id="rId94" Type="http://schemas.openxmlformats.org/officeDocument/2006/relationships/customXml" Target="../ink/ink557.xml"/><Relationship Id="rId99" Type="http://schemas.openxmlformats.org/officeDocument/2006/relationships/image" Target="../media/image55.png"/><Relationship Id="rId101" Type="http://schemas.openxmlformats.org/officeDocument/2006/relationships/image" Target="../media/image56.png"/><Relationship Id="rId122" Type="http://schemas.openxmlformats.org/officeDocument/2006/relationships/image" Target="../media/image66.png"/><Relationship Id="rId143" Type="http://schemas.openxmlformats.org/officeDocument/2006/relationships/customXml" Target="../ink/ink582.xml"/><Relationship Id="rId148" Type="http://schemas.openxmlformats.org/officeDocument/2006/relationships/customXml" Target="../ink/ink585.xml"/><Relationship Id="rId164" Type="http://schemas.openxmlformats.org/officeDocument/2006/relationships/customXml" Target="../ink/ink593.xml"/><Relationship Id="rId169" Type="http://schemas.openxmlformats.org/officeDocument/2006/relationships/image" Target="../media/image89.png"/><Relationship Id="rId185" Type="http://schemas.openxmlformats.org/officeDocument/2006/relationships/image" Target="../media/image97.png"/><Relationship Id="rId4" Type="http://schemas.openxmlformats.org/officeDocument/2006/relationships/customXml" Target="../ink/ink512.xml"/><Relationship Id="rId9" Type="http://schemas.openxmlformats.org/officeDocument/2006/relationships/image" Target="../media/image1010.png"/><Relationship Id="rId180" Type="http://schemas.openxmlformats.org/officeDocument/2006/relationships/customXml" Target="../ink/ink601.xml"/><Relationship Id="rId26" Type="http://schemas.openxmlformats.org/officeDocument/2006/relationships/customXml" Target="../ink/ink523.xml"/><Relationship Id="rId47" Type="http://schemas.openxmlformats.org/officeDocument/2006/relationships/image" Target="../media/image29.png"/><Relationship Id="rId68" Type="http://schemas.openxmlformats.org/officeDocument/2006/relationships/customXml" Target="../ink/ink544.xml"/><Relationship Id="rId89" Type="http://schemas.openxmlformats.org/officeDocument/2006/relationships/image" Target="../media/image50.png"/><Relationship Id="rId112" Type="http://schemas.openxmlformats.org/officeDocument/2006/relationships/image" Target="../media/image61.png"/><Relationship Id="rId133" Type="http://schemas.openxmlformats.org/officeDocument/2006/relationships/customXml" Target="../ink/ink577.xml"/><Relationship Id="rId154" Type="http://schemas.openxmlformats.org/officeDocument/2006/relationships/customXml" Target="../ink/ink588.xml"/><Relationship Id="rId175" Type="http://schemas.openxmlformats.org/officeDocument/2006/relationships/image" Target="../media/image92.png"/><Relationship Id="rId16" Type="http://schemas.openxmlformats.org/officeDocument/2006/relationships/customXml" Target="../ink/ink518.xml"/><Relationship Id="rId37" Type="http://schemas.openxmlformats.org/officeDocument/2006/relationships/image" Target="../media/image24.png"/><Relationship Id="rId58" Type="http://schemas.openxmlformats.org/officeDocument/2006/relationships/customXml" Target="../ink/ink539.xml"/><Relationship Id="rId79" Type="http://schemas.openxmlformats.org/officeDocument/2006/relationships/image" Target="../media/image45.png"/><Relationship Id="rId102" Type="http://schemas.openxmlformats.org/officeDocument/2006/relationships/customXml" Target="../ink/ink561.xml"/><Relationship Id="rId123" Type="http://schemas.openxmlformats.org/officeDocument/2006/relationships/customXml" Target="../ink/ink572.xml"/><Relationship Id="rId144" Type="http://schemas.openxmlformats.org/officeDocument/2006/relationships/customXml" Target="../ink/ink583.xml"/><Relationship Id="rId90" Type="http://schemas.openxmlformats.org/officeDocument/2006/relationships/customXml" Target="../ink/ink555.xml"/><Relationship Id="rId165" Type="http://schemas.openxmlformats.org/officeDocument/2006/relationships/image" Target="../media/image87.png"/><Relationship Id="rId186" Type="http://schemas.openxmlformats.org/officeDocument/2006/relationships/customXml" Target="../ink/ink604.xml"/><Relationship Id="rId27" Type="http://schemas.openxmlformats.org/officeDocument/2006/relationships/image" Target="../media/image19.png"/><Relationship Id="rId48" Type="http://schemas.openxmlformats.org/officeDocument/2006/relationships/customXml" Target="../ink/ink534.xml"/><Relationship Id="rId69" Type="http://schemas.openxmlformats.org/officeDocument/2006/relationships/image" Target="../media/image40.png"/><Relationship Id="rId113" Type="http://schemas.openxmlformats.org/officeDocument/2006/relationships/customXml" Target="../ink/ink567.xml"/><Relationship Id="rId134" Type="http://schemas.openxmlformats.org/officeDocument/2006/relationships/image" Target="../media/image72.png"/><Relationship Id="rId80" Type="http://schemas.openxmlformats.org/officeDocument/2006/relationships/customXml" Target="../ink/ink550.xml"/><Relationship Id="rId155" Type="http://schemas.openxmlformats.org/officeDocument/2006/relationships/image" Target="../media/image82.png"/><Relationship Id="rId176" Type="http://schemas.openxmlformats.org/officeDocument/2006/relationships/customXml" Target="../ink/ink599.xml"/><Relationship Id="rId17" Type="http://schemas.openxmlformats.org/officeDocument/2006/relationships/image" Target="../media/image14.png"/><Relationship Id="rId38" Type="http://schemas.openxmlformats.org/officeDocument/2006/relationships/customXml" Target="../ink/ink529.xml"/><Relationship Id="rId59" Type="http://schemas.openxmlformats.org/officeDocument/2006/relationships/image" Target="../media/image35.png"/><Relationship Id="rId103" Type="http://schemas.openxmlformats.org/officeDocument/2006/relationships/image" Target="../media/image57.png"/><Relationship Id="rId124" Type="http://schemas.openxmlformats.org/officeDocument/2006/relationships/image" Target="../media/image67.png"/><Relationship Id="rId70" Type="http://schemas.openxmlformats.org/officeDocument/2006/relationships/customXml" Target="../ink/ink545.xml"/><Relationship Id="rId91" Type="http://schemas.openxmlformats.org/officeDocument/2006/relationships/image" Target="../media/image51.png"/><Relationship Id="rId145" Type="http://schemas.openxmlformats.org/officeDocument/2006/relationships/image" Target="../media/image77.png"/><Relationship Id="rId166" Type="http://schemas.openxmlformats.org/officeDocument/2006/relationships/customXml" Target="../ink/ink594.xml"/><Relationship Id="rId187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524.xml"/><Relationship Id="rId49" Type="http://schemas.openxmlformats.org/officeDocument/2006/relationships/image" Target="../media/image30.png"/><Relationship Id="rId114" Type="http://schemas.openxmlformats.org/officeDocument/2006/relationships/image" Target="../media/image62.png"/><Relationship Id="rId60" Type="http://schemas.openxmlformats.org/officeDocument/2006/relationships/customXml" Target="../ink/ink540.xml"/><Relationship Id="rId81" Type="http://schemas.openxmlformats.org/officeDocument/2006/relationships/image" Target="../media/image46.png"/><Relationship Id="rId135" Type="http://schemas.openxmlformats.org/officeDocument/2006/relationships/customXml" Target="../ink/ink578.xml"/><Relationship Id="rId156" Type="http://schemas.openxmlformats.org/officeDocument/2006/relationships/customXml" Target="../ink/ink589.xml"/><Relationship Id="rId177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63.xml"/><Relationship Id="rId21" Type="http://schemas.openxmlformats.org/officeDocument/2006/relationships/image" Target="../media/image16.png"/><Relationship Id="rId42" Type="http://schemas.openxmlformats.org/officeDocument/2006/relationships/customXml" Target="../ink/ink625.xml"/><Relationship Id="rId63" Type="http://schemas.openxmlformats.org/officeDocument/2006/relationships/image" Target="../media/image37.png"/><Relationship Id="rId84" Type="http://schemas.openxmlformats.org/officeDocument/2006/relationships/customXml" Target="../ink/ink646.xml"/><Relationship Id="rId138" Type="http://schemas.openxmlformats.org/officeDocument/2006/relationships/image" Target="../media/image74.png"/><Relationship Id="rId159" Type="http://schemas.openxmlformats.org/officeDocument/2006/relationships/image" Target="../media/image84.png"/><Relationship Id="rId170" Type="http://schemas.openxmlformats.org/officeDocument/2006/relationships/customXml" Target="../ink/ink690.xml"/><Relationship Id="rId191" Type="http://schemas.openxmlformats.org/officeDocument/2006/relationships/image" Target="../media/image100.png"/><Relationship Id="rId107" Type="http://schemas.openxmlformats.org/officeDocument/2006/relationships/customXml" Target="../ink/ink658.xml"/><Relationship Id="rId11" Type="http://schemas.openxmlformats.org/officeDocument/2006/relationships/image" Target="../media/image1110.png"/><Relationship Id="rId32" Type="http://schemas.openxmlformats.org/officeDocument/2006/relationships/customXml" Target="../ink/ink620.xml"/><Relationship Id="rId53" Type="http://schemas.openxmlformats.org/officeDocument/2006/relationships/image" Target="../media/image32.png"/><Relationship Id="rId74" Type="http://schemas.openxmlformats.org/officeDocument/2006/relationships/customXml" Target="../ink/ink641.xml"/><Relationship Id="rId128" Type="http://schemas.openxmlformats.org/officeDocument/2006/relationships/image" Target="../media/image69.png"/><Relationship Id="rId149" Type="http://schemas.openxmlformats.org/officeDocument/2006/relationships/image" Target="../media/image79.png"/><Relationship Id="rId5" Type="http://schemas.openxmlformats.org/officeDocument/2006/relationships/image" Target="../media/image810.png"/><Relationship Id="rId95" Type="http://schemas.openxmlformats.org/officeDocument/2006/relationships/image" Target="../media/image53.png"/><Relationship Id="rId160" Type="http://schemas.openxmlformats.org/officeDocument/2006/relationships/customXml" Target="../ink/ink685.xml"/><Relationship Id="rId181" Type="http://schemas.openxmlformats.org/officeDocument/2006/relationships/image" Target="../media/image95.png"/><Relationship Id="rId22" Type="http://schemas.openxmlformats.org/officeDocument/2006/relationships/customXml" Target="../ink/ink615.xml"/><Relationship Id="rId43" Type="http://schemas.openxmlformats.org/officeDocument/2006/relationships/image" Target="../media/image27.png"/><Relationship Id="rId64" Type="http://schemas.openxmlformats.org/officeDocument/2006/relationships/customXml" Target="../ink/ink636.xml"/><Relationship Id="rId118" Type="http://schemas.openxmlformats.org/officeDocument/2006/relationships/image" Target="../media/image64.png"/><Relationship Id="rId139" Type="http://schemas.openxmlformats.org/officeDocument/2006/relationships/customXml" Target="../ink/ink674.xml"/><Relationship Id="rId85" Type="http://schemas.openxmlformats.org/officeDocument/2006/relationships/image" Target="../media/image48.png"/><Relationship Id="rId150" Type="http://schemas.openxmlformats.org/officeDocument/2006/relationships/customXml" Target="../ink/ink680.xml"/><Relationship Id="rId171" Type="http://schemas.openxmlformats.org/officeDocument/2006/relationships/image" Target="../media/image90.png"/><Relationship Id="rId192" Type="http://schemas.openxmlformats.org/officeDocument/2006/relationships/customXml" Target="../ink/ink701.xml"/><Relationship Id="rId12" Type="http://schemas.openxmlformats.org/officeDocument/2006/relationships/customXml" Target="../ink/ink610.xml"/><Relationship Id="rId33" Type="http://schemas.openxmlformats.org/officeDocument/2006/relationships/image" Target="../media/image22.png"/><Relationship Id="rId108" Type="http://schemas.openxmlformats.org/officeDocument/2006/relationships/image" Target="../media/image59.png"/><Relationship Id="rId129" Type="http://schemas.openxmlformats.org/officeDocument/2006/relationships/customXml" Target="../ink/ink669.xml"/><Relationship Id="rId54" Type="http://schemas.openxmlformats.org/officeDocument/2006/relationships/customXml" Target="../ink/ink631.xml"/><Relationship Id="rId75" Type="http://schemas.openxmlformats.org/officeDocument/2006/relationships/image" Target="../media/image43.png"/><Relationship Id="rId96" Type="http://schemas.openxmlformats.org/officeDocument/2006/relationships/customXml" Target="../ink/ink652.xml"/><Relationship Id="rId140" Type="http://schemas.openxmlformats.org/officeDocument/2006/relationships/image" Target="../media/image75.png"/><Relationship Id="rId161" Type="http://schemas.openxmlformats.org/officeDocument/2006/relationships/image" Target="../media/image85.png"/><Relationship Id="rId182" Type="http://schemas.openxmlformats.org/officeDocument/2006/relationships/customXml" Target="../ink/ink696.xml"/><Relationship Id="rId6" Type="http://schemas.openxmlformats.org/officeDocument/2006/relationships/customXml" Target="../ink/ink607.xml"/><Relationship Id="rId23" Type="http://schemas.openxmlformats.org/officeDocument/2006/relationships/image" Target="../media/image17.png"/><Relationship Id="rId119" Type="http://schemas.openxmlformats.org/officeDocument/2006/relationships/customXml" Target="../ink/ink664.xml"/><Relationship Id="rId44" Type="http://schemas.openxmlformats.org/officeDocument/2006/relationships/customXml" Target="../ink/ink626.xml"/><Relationship Id="rId65" Type="http://schemas.openxmlformats.org/officeDocument/2006/relationships/image" Target="../media/image38.png"/><Relationship Id="rId86" Type="http://schemas.openxmlformats.org/officeDocument/2006/relationships/customXml" Target="../ink/ink647.xml"/><Relationship Id="rId130" Type="http://schemas.openxmlformats.org/officeDocument/2006/relationships/image" Target="../media/image70.png"/><Relationship Id="rId151" Type="http://schemas.openxmlformats.org/officeDocument/2006/relationships/image" Target="../media/image80.png"/><Relationship Id="rId172" Type="http://schemas.openxmlformats.org/officeDocument/2006/relationships/customXml" Target="../ink/ink691.xml"/><Relationship Id="rId193" Type="http://schemas.openxmlformats.org/officeDocument/2006/relationships/image" Target="../media/image101.png"/><Relationship Id="rId13" Type="http://schemas.openxmlformats.org/officeDocument/2006/relationships/image" Target="../media/image12.png"/><Relationship Id="rId109" Type="http://schemas.openxmlformats.org/officeDocument/2006/relationships/customXml" Target="../ink/ink659.xml"/><Relationship Id="rId34" Type="http://schemas.openxmlformats.org/officeDocument/2006/relationships/customXml" Target="../ink/ink621.xml"/><Relationship Id="rId55" Type="http://schemas.openxmlformats.org/officeDocument/2006/relationships/image" Target="../media/image33.png"/><Relationship Id="rId76" Type="http://schemas.openxmlformats.org/officeDocument/2006/relationships/customXml" Target="../ink/ink642.xml"/><Relationship Id="rId97" Type="http://schemas.openxmlformats.org/officeDocument/2006/relationships/image" Target="../media/image54.png"/><Relationship Id="rId120" Type="http://schemas.openxmlformats.org/officeDocument/2006/relationships/image" Target="../media/image65.png"/><Relationship Id="rId141" Type="http://schemas.openxmlformats.org/officeDocument/2006/relationships/customXml" Target="../ink/ink675.xml"/><Relationship Id="rId7" Type="http://schemas.openxmlformats.org/officeDocument/2006/relationships/image" Target="../media/image910.png"/><Relationship Id="rId162" Type="http://schemas.openxmlformats.org/officeDocument/2006/relationships/customXml" Target="../ink/ink686.xml"/><Relationship Id="rId183" Type="http://schemas.openxmlformats.org/officeDocument/2006/relationships/image" Target="../media/image96.png"/><Relationship Id="rId2" Type="http://schemas.openxmlformats.org/officeDocument/2006/relationships/customXml" Target="../ink/ink605.xml"/><Relationship Id="rId29" Type="http://schemas.openxmlformats.org/officeDocument/2006/relationships/image" Target="../media/image20.png"/><Relationship Id="rId24" Type="http://schemas.openxmlformats.org/officeDocument/2006/relationships/customXml" Target="../ink/ink616.xml"/><Relationship Id="rId40" Type="http://schemas.openxmlformats.org/officeDocument/2006/relationships/customXml" Target="../ink/ink624.xml"/><Relationship Id="rId45" Type="http://schemas.openxmlformats.org/officeDocument/2006/relationships/image" Target="../media/image28.png"/><Relationship Id="rId66" Type="http://schemas.openxmlformats.org/officeDocument/2006/relationships/customXml" Target="../ink/ink637.xml"/><Relationship Id="rId87" Type="http://schemas.openxmlformats.org/officeDocument/2006/relationships/image" Target="../media/image49.png"/><Relationship Id="rId110" Type="http://schemas.openxmlformats.org/officeDocument/2006/relationships/image" Target="../media/image60.png"/><Relationship Id="rId115" Type="http://schemas.openxmlformats.org/officeDocument/2006/relationships/customXml" Target="../ink/ink662.xml"/><Relationship Id="rId131" Type="http://schemas.openxmlformats.org/officeDocument/2006/relationships/customXml" Target="../ink/ink670.xml"/><Relationship Id="rId136" Type="http://schemas.openxmlformats.org/officeDocument/2006/relationships/image" Target="../media/image73.png"/><Relationship Id="rId157" Type="http://schemas.openxmlformats.org/officeDocument/2006/relationships/image" Target="../media/image83.png"/><Relationship Id="rId178" Type="http://schemas.openxmlformats.org/officeDocument/2006/relationships/customXml" Target="../ink/ink694.xml"/><Relationship Id="rId61" Type="http://schemas.openxmlformats.org/officeDocument/2006/relationships/image" Target="../media/image36.png"/><Relationship Id="rId82" Type="http://schemas.openxmlformats.org/officeDocument/2006/relationships/customXml" Target="../ink/ink645.xml"/><Relationship Id="rId152" Type="http://schemas.openxmlformats.org/officeDocument/2006/relationships/customXml" Target="../ink/ink681.xml"/><Relationship Id="rId173" Type="http://schemas.openxmlformats.org/officeDocument/2006/relationships/image" Target="../media/image91.png"/><Relationship Id="rId194" Type="http://schemas.openxmlformats.org/officeDocument/2006/relationships/customXml" Target="../ink/ink702.xml"/><Relationship Id="rId199" Type="http://schemas.openxmlformats.org/officeDocument/2006/relationships/customXml" Target="../ink/ink705.xml"/><Relationship Id="rId19" Type="http://schemas.openxmlformats.org/officeDocument/2006/relationships/image" Target="../media/image15.png"/><Relationship Id="rId14" Type="http://schemas.openxmlformats.org/officeDocument/2006/relationships/customXml" Target="../ink/ink611.xml"/><Relationship Id="rId30" Type="http://schemas.openxmlformats.org/officeDocument/2006/relationships/customXml" Target="../ink/ink619.xml"/><Relationship Id="rId35" Type="http://schemas.openxmlformats.org/officeDocument/2006/relationships/image" Target="../media/image23.png"/><Relationship Id="rId56" Type="http://schemas.openxmlformats.org/officeDocument/2006/relationships/customXml" Target="../ink/ink632.xml"/><Relationship Id="rId77" Type="http://schemas.openxmlformats.org/officeDocument/2006/relationships/image" Target="../media/image44.png"/><Relationship Id="rId100" Type="http://schemas.openxmlformats.org/officeDocument/2006/relationships/customXml" Target="../ink/ink654.xml"/><Relationship Id="rId105" Type="http://schemas.openxmlformats.org/officeDocument/2006/relationships/customXml" Target="../ink/ink657.xml"/><Relationship Id="rId126" Type="http://schemas.openxmlformats.org/officeDocument/2006/relationships/image" Target="../media/image68.png"/><Relationship Id="rId147" Type="http://schemas.openxmlformats.org/officeDocument/2006/relationships/image" Target="../media/image78.png"/><Relationship Id="rId168" Type="http://schemas.openxmlformats.org/officeDocument/2006/relationships/customXml" Target="../ink/ink689.xml"/><Relationship Id="rId8" Type="http://schemas.openxmlformats.org/officeDocument/2006/relationships/customXml" Target="../ink/ink608.xml"/><Relationship Id="rId51" Type="http://schemas.openxmlformats.org/officeDocument/2006/relationships/image" Target="../media/image31.png"/><Relationship Id="rId72" Type="http://schemas.openxmlformats.org/officeDocument/2006/relationships/customXml" Target="../ink/ink640.xml"/><Relationship Id="rId93" Type="http://schemas.openxmlformats.org/officeDocument/2006/relationships/image" Target="../media/image52.png"/><Relationship Id="rId98" Type="http://schemas.openxmlformats.org/officeDocument/2006/relationships/customXml" Target="../ink/ink653.xml"/><Relationship Id="rId121" Type="http://schemas.openxmlformats.org/officeDocument/2006/relationships/customXml" Target="../ink/ink665.xml"/><Relationship Id="rId142" Type="http://schemas.openxmlformats.org/officeDocument/2006/relationships/image" Target="../media/image76.png"/><Relationship Id="rId163" Type="http://schemas.openxmlformats.org/officeDocument/2006/relationships/image" Target="../media/image86.png"/><Relationship Id="rId184" Type="http://schemas.openxmlformats.org/officeDocument/2006/relationships/customXml" Target="../ink/ink697.xml"/><Relationship Id="rId189" Type="http://schemas.openxmlformats.org/officeDocument/2006/relationships/image" Target="../media/image99.png"/><Relationship Id="rId3" Type="http://schemas.openxmlformats.org/officeDocument/2006/relationships/image" Target="../media/image710.png"/><Relationship Id="rId25" Type="http://schemas.openxmlformats.org/officeDocument/2006/relationships/image" Target="../media/image18.png"/><Relationship Id="rId46" Type="http://schemas.openxmlformats.org/officeDocument/2006/relationships/customXml" Target="../ink/ink627.xml"/><Relationship Id="rId67" Type="http://schemas.openxmlformats.org/officeDocument/2006/relationships/image" Target="../media/image39.png"/><Relationship Id="rId116" Type="http://schemas.openxmlformats.org/officeDocument/2006/relationships/image" Target="../media/image63.png"/><Relationship Id="rId137" Type="http://schemas.openxmlformats.org/officeDocument/2006/relationships/customXml" Target="../ink/ink673.xml"/><Relationship Id="rId158" Type="http://schemas.openxmlformats.org/officeDocument/2006/relationships/customXml" Target="../ink/ink684.xml"/><Relationship Id="rId20" Type="http://schemas.openxmlformats.org/officeDocument/2006/relationships/customXml" Target="../ink/ink614.xml"/><Relationship Id="rId41" Type="http://schemas.openxmlformats.org/officeDocument/2006/relationships/image" Target="../media/image26.png"/><Relationship Id="rId62" Type="http://schemas.openxmlformats.org/officeDocument/2006/relationships/customXml" Target="../ink/ink635.xml"/><Relationship Id="rId83" Type="http://schemas.openxmlformats.org/officeDocument/2006/relationships/image" Target="../media/image47.png"/><Relationship Id="rId88" Type="http://schemas.openxmlformats.org/officeDocument/2006/relationships/customXml" Target="../ink/ink648.xml"/><Relationship Id="rId111" Type="http://schemas.openxmlformats.org/officeDocument/2006/relationships/customXml" Target="../ink/ink660.xml"/><Relationship Id="rId132" Type="http://schemas.openxmlformats.org/officeDocument/2006/relationships/image" Target="../media/image71.png"/><Relationship Id="rId153" Type="http://schemas.openxmlformats.org/officeDocument/2006/relationships/image" Target="../media/image81.png"/><Relationship Id="rId174" Type="http://schemas.openxmlformats.org/officeDocument/2006/relationships/customXml" Target="../ink/ink692.xml"/><Relationship Id="rId179" Type="http://schemas.openxmlformats.org/officeDocument/2006/relationships/image" Target="../media/image94.png"/><Relationship Id="rId195" Type="http://schemas.openxmlformats.org/officeDocument/2006/relationships/customXml" Target="../ink/ink703.xml"/><Relationship Id="rId190" Type="http://schemas.openxmlformats.org/officeDocument/2006/relationships/customXml" Target="../ink/ink700.xml"/><Relationship Id="rId15" Type="http://schemas.openxmlformats.org/officeDocument/2006/relationships/image" Target="../media/image13.png"/><Relationship Id="rId36" Type="http://schemas.openxmlformats.org/officeDocument/2006/relationships/customXml" Target="../ink/ink622.xml"/><Relationship Id="rId57" Type="http://schemas.openxmlformats.org/officeDocument/2006/relationships/image" Target="../media/image34.png"/><Relationship Id="rId106" Type="http://schemas.openxmlformats.org/officeDocument/2006/relationships/image" Target="../media/image58.png"/><Relationship Id="rId127" Type="http://schemas.openxmlformats.org/officeDocument/2006/relationships/customXml" Target="../ink/ink668.xml"/><Relationship Id="rId10" Type="http://schemas.openxmlformats.org/officeDocument/2006/relationships/customXml" Target="../ink/ink609.xml"/><Relationship Id="rId31" Type="http://schemas.openxmlformats.org/officeDocument/2006/relationships/image" Target="../media/image21.png"/><Relationship Id="rId52" Type="http://schemas.openxmlformats.org/officeDocument/2006/relationships/customXml" Target="../ink/ink630.xml"/><Relationship Id="rId73" Type="http://schemas.openxmlformats.org/officeDocument/2006/relationships/image" Target="../media/image42.png"/><Relationship Id="rId78" Type="http://schemas.openxmlformats.org/officeDocument/2006/relationships/customXml" Target="../ink/ink643.xml"/><Relationship Id="rId94" Type="http://schemas.openxmlformats.org/officeDocument/2006/relationships/customXml" Target="../ink/ink651.xml"/><Relationship Id="rId99" Type="http://schemas.openxmlformats.org/officeDocument/2006/relationships/image" Target="../media/image55.png"/><Relationship Id="rId101" Type="http://schemas.openxmlformats.org/officeDocument/2006/relationships/image" Target="../media/image56.png"/><Relationship Id="rId122" Type="http://schemas.openxmlformats.org/officeDocument/2006/relationships/image" Target="../media/image66.png"/><Relationship Id="rId143" Type="http://schemas.openxmlformats.org/officeDocument/2006/relationships/customXml" Target="../ink/ink676.xml"/><Relationship Id="rId148" Type="http://schemas.openxmlformats.org/officeDocument/2006/relationships/customXml" Target="../ink/ink679.xml"/><Relationship Id="rId164" Type="http://schemas.openxmlformats.org/officeDocument/2006/relationships/customXml" Target="../ink/ink687.xml"/><Relationship Id="rId169" Type="http://schemas.openxmlformats.org/officeDocument/2006/relationships/image" Target="../media/image89.png"/><Relationship Id="rId185" Type="http://schemas.openxmlformats.org/officeDocument/2006/relationships/image" Target="../media/image97.png"/><Relationship Id="rId4" Type="http://schemas.openxmlformats.org/officeDocument/2006/relationships/customXml" Target="../ink/ink606.xml"/><Relationship Id="rId9" Type="http://schemas.openxmlformats.org/officeDocument/2006/relationships/image" Target="../media/image1010.png"/><Relationship Id="rId180" Type="http://schemas.openxmlformats.org/officeDocument/2006/relationships/customXml" Target="../ink/ink695.xml"/><Relationship Id="rId26" Type="http://schemas.openxmlformats.org/officeDocument/2006/relationships/customXml" Target="../ink/ink617.xml"/><Relationship Id="rId47" Type="http://schemas.openxmlformats.org/officeDocument/2006/relationships/image" Target="../media/image29.png"/><Relationship Id="rId68" Type="http://schemas.openxmlformats.org/officeDocument/2006/relationships/customXml" Target="../ink/ink638.xml"/><Relationship Id="rId89" Type="http://schemas.openxmlformats.org/officeDocument/2006/relationships/image" Target="../media/image50.png"/><Relationship Id="rId112" Type="http://schemas.openxmlformats.org/officeDocument/2006/relationships/image" Target="../media/image61.png"/><Relationship Id="rId133" Type="http://schemas.openxmlformats.org/officeDocument/2006/relationships/customXml" Target="../ink/ink671.xml"/><Relationship Id="rId154" Type="http://schemas.openxmlformats.org/officeDocument/2006/relationships/customXml" Target="../ink/ink682.xml"/><Relationship Id="rId175" Type="http://schemas.openxmlformats.org/officeDocument/2006/relationships/image" Target="../media/image92.png"/><Relationship Id="rId196" Type="http://schemas.openxmlformats.org/officeDocument/2006/relationships/image" Target="../media/image102.png"/><Relationship Id="rId200" Type="http://schemas.openxmlformats.org/officeDocument/2006/relationships/image" Target="../media/image104.png"/><Relationship Id="rId16" Type="http://schemas.openxmlformats.org/officeDocument/2006/relationships/customXml" Target="../ink/ink612.xml"/><Relationship Id="rId37" Type="http://schemas.openxmlformats.org/officeDocument/2006/relationships/image" Target="../media/image24.png"/><Relationship Id="rId58" Type="http://schemas.openxmlformats.org/officeDocument/2006/relationships/customXml" Target="../ink/ink633.xml"/><Relationship Id="rId79" Type="http://schemas.openxmlformats.org/officeDocument/2006/relationships/image" Target="../media/image45.png"/><Relationship Id="rId102" Type="http://schemas.openxmlformats.org/officeDocument/2006/relationships/customXml" Target="../ink/ink655.xml"/><Relationship Id="rId123" Type="http://schemas.openxmlformats.org/officeDocument/2006/relationships/customXml" Target="../ink/ink666.xml"/><Relationship Id="rId144" Type="http://schemas.openxmlformats.org/officeDocument/2006/relationships/customXml" Target="../ink/ink677.xml"/><Relationship Id="rId90" Type="http://schemas.openxmlformats.org/officeDocument/2006/relationships/customXml" Target="../ink/ink649.xml"/><Relationship Id="rId165" Type="http://schemas.openxmlformats.org/officeDocument/2006/relationships/image" Target="../media/image87.png"/><Relationship Id="rId186" Type="http://schemas.openxmlformats.org/officeDocument/2006/relationships/customXml" Target="../ink/ink698.xml"/><Relationship Id="rId27" Type="http://schemas.openxmlformats.org/officeDocument/2006/relationships/image" Target="../media/image19.png"/><Relationship Id="rId48" Type="http://schemas.openxmlformats.org/officeDocument/2006/relationships/customXml" Target="../ink/ink628.xml"/><Relationship Id="rId69" Type="http://schemas.openxmlformats.org/officeDocument/2006/relationships/image" Target="../media/image40.png"/><Relationship Id="rId113" Type="http://schemas.openxmlformats.org/officeDocument/2006/relationships/customXml" Target="../ink/ink661.xml"/><Relationship Id="rId134" Type="http://schemas.openxmlformats.org/officeDocument/2006/relationships/image" Target="../media/image72.png"/><Relationship Id="rId80" Type="http://schemas.openxmlformats.org/officeDocument/2006/relationships/customXml" Target="../ink/ink644.xml"/><Relationship Id="rId155" Type="http://schemas.openxmlformats.org/officeDocument/2006/relationships/image" Target="../media/image82.png"/><Relationship Id="rId176" Type="http://schemas.openxmlformats.org/officeDocument/2006/relationships/customXml" Target="../ink/ink693.xml"/><Relationship Id="rId197" Type="http://schemas.openxmlformats.org/officeDocument/2006/relationships/customXml" Target="../ink/ink704.xml"/><Relationship Id="rId201" Type="http://schemas.openxmlformats.org/officeDocument/2006/relationships/customXml" Target="../ink/ink706.xml"/><Relationship Id="rId17" Type="http://schemas.openxmlformats.org/officeDocument/2006/relationships/image" Target="../media/image14.png"/><Relationship Id="rId38" Type="http://schemas.openxmlformats.org/officeDocument/2006/relationships/customXml" Target="../ink/ink623.xml"/><Relationship Id="rId59" Type="http://schemas.openxmlformats.org/officeDocument/2006/relationships/image" Target="../media/image35.png"/><Relationship Id="rId103" Type="http://schemas.openxmlformats.org/officeDocument/2006/relationships/image" Target="../media/image57.png"/><Relationship Id="rId124" Type="http://schemas.openxmlformats.org/officeDocument/2006/relationships/image" Target="../media/image67.png"/><Relationship Id="rId70" Type="http://schemas.openxmlformats.org/officeDocument/2006/relationships/customXml" Target="../ink/ink639.xml"/><Relationship Id="rId91" Type="http://schemas.openxmlformats.org/officeDocument/2006/relationships/image" Target="../media/image51.png"/><Relationship Id="rId145" Type="http://schemas.openxmlformats.org/officeDocument/2006/relationships/image" Target="../media/image77.png"/><Relationship Id="rId166" Type="http://schemas.openxmlformats.org/officeDocument/2006/relationships/customXml" Target="../ink/ink688.xml"/><Relationship Id="rId187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618.xml"/><Relationship Id="rId49" Type="http://schemas.openxmlformats.org/officeDocument/2006/relationships/image" Target="../media/image30.png"/><Relationship Id="rId114" Type="http://schemas.openxmlformats.org/officeDocument/2006/relationships/image" Target="../media/image62.png"/><Relationship Id="rId60" Type="http://schemas.openxmlformats.org/officeDocument/2006/relationships/customXml" Target="../ink/ink634.xml"/><Relationship Id="rId81" Type="http://schemas.openxmlformats.org/officeDocument/2006/relationships/image" Target="../media/image46.png"/><Relationship Id="rId135" Type="http://schemas.openxmlformats.org/officeDocument/2006/relationships/customXml" Target="../ink/ink672.xml"/><Relationship Id="rId156" Type="http://schemas.openxmlformats.org/officeDocument/2006/relationships/customXml" Target="../ink/ink683.xml"/><Relationship Id="rId177" Type="http://schemas.openxmlformats.org/officeDocument/2006/relationships/image" Target="../media/image93.png"/><Relationship Id="rId198" Type="http://schemas.openxmlformats.org/officeDocument/2006/relationships/image" Target="../media/image103.png"/><Relationship Id="rId202" Type="http://schemas.openxmlformats.org/officeDocument/2006/relationships/image" Target="../media/image105.png"/><Relationship Id="rId18" Type="http://schemas.openxmlformats.org/officeDocument/2006/relationships/customXml" Target="../ink/ink613.xml"/><Relationship Id="rId39" Type="http://schemas.openxmlformats.org/officeDocument/2006/relationships/image" Target="../media/image25.png"/><Relationship Id="rId50" Type="http://schemas.openxmlformats.org/officeDocument/2006/relationships/customXml" Target="../ink/ink629.xml"/><Relationship Id="rId104" Type="http://schemas.openxmlformats.org/officeDocument/2006/relationships/customXml" Target="../ink/ink656.xml"/><Relationship Id="rId125" Type="http://schemas.openxmlformats.org/officeDocument/2006/relationships/customXml" Target="../ink/ink667.xml"/><Relationship Id="rId146" Type="http://schemas.openxmlformats.org/officeDocument/2006/relationships/customXml" Target="../ink/ink678.xml"/><Relationship Id="rId167" Type="http://schemas.openxmlformats.org/officeDocument/2006/relationships/image" Target="../media/image88.png"/><Relationship Id="rId188" Type="http://schemas.openxmlformats.org/officeDocument/2006/relationships/customXml" Target="../ink/ink699.xml"/><Relationship Id="rId71" Type="http://schemas.openxmlformats.org/officeDocument/2006/relationships/image" Target="../media/image41.png"/><Relationship Id="rId92" Type="http://schemas.openxmlformats.org/officeDocument/2006/relationships/customXml" Target="../ink/ink650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65.xml"/><Relationship Id="rId21" Type="http://schemas.openxmlformats.org/officeDocument/2006/relationships/image" Target="../media/image16.png"/><Relationship Id="rId42" Type="http://schemas.openxmlformats.org/officeDocument/2006/relationships/customXml" Target="../ink/ink727.xml"/><Relationship Id="rId63" Type="http://schemas.openxmlformats.org/officeDocument/2006/relationships/image" Target="../media/image37.png"/><Relationship Id="rId84" Type="http://schemas.openxmlformats.org/officeDocument/2006/relationships/customXml" Target="../ink/ink748.xml"/><Relationship Id="rId138" Type="http://schemas.openxmlformats.org/officeDocument/2006/relationships/image" Target="../media/image74.png"/><Relationship Id="rId159" Type="http://schemas.openxmlformats.org/officeDocument/2006/relationships/image" Target="../media/image84.png"/><Relationship Id="rId170" Type="http://schemas.openxmlformats.org/officeDocument/2006/relationships/customXml" Target="../ink/ink792.xml"/><Relationship Id="rId191" Type="http://schemas.openxmlformats.org/officeDocument/2006/relationships/image" Target="../media/image100.png"/><Relationship Id="rId205" Type="http://schemas.openxmlformats.org/officeDocument/2006/relationships/customXml" Target="../ink/ink810.xml"/><Relationship Id="rId107" Type="http://schemas.openxmlformats.org/officeDocument/2006/relationships/customXml" Target="../ink/ink760.xml"/><Relationship Id="rId11" Type="http://schemas.openxmlformats.org/officeDocument/2006/relationships/image" Target="../media/image1110.png"/><Relationship Id="rId32" Type="http://schemas.openxmlformats.org/officeDocument/2006/relationships/customXml" Target="../ink/ink722.xml"/><Relationship Id="rId53" Type="http://schemas.openxmlformats.org/officeDocument/2006/relationships/image" Target="../media/image32.png"/><Relationship Id="rId74" Type="http://schemas.openxmlformats.org/officeDocument/2006/relationships/customXml" Target="../ink/ink743.xml"/><Relationship Id="rId128" Type="http://schemas.openxmlformats.org/officeDocument/2006/relationships/image" Target="../media/image69.png"/><Relationship Id="rId149" Type="http://schemas.openxmlformats.org/officeDocument/2006/relationships/image" Target="../media/image79.png"/><Relationship Id="rId5" Type="http://schemas.openxmlformats.org/officeDocument/2006/relationships/image" Target="../media/image810.png"/><Relationship Id="rId95" Type="http://schemas.openxmlformats.org/officeDocument/2006/relationships/image" Target="../media/image53.png"/><Relationship Id="rId160" Type="http://schemas.openxmlformats.org/officeDocument/2006/relationships/customXml" Target="../ink/ink787.xml"/><Relationship Id="rId181" Type="http://schemas.openxmlformats.org/officeDocument/2006/relationships/image" Target="../media/image95.png"/><Relationship Id="rId22" Type="http://schemas.openxmlformats.org/officeDocument/2006/relationships/customXml" Target="../ink/ink717.xml"/><Relationship Id="rId43" Type="http://schemas.openxmlformats.org/officeDocument/2006/relationships/image" Target="../media/image27.png"/><Relationship Id="rId64" Type="http://schemas.openxmlformats.org/officeDocument/2006/relationships/customXml" Target="../ink/ink738.xml"/><Relationship Id="rId118" Type="http://schemas.openxmlformats.org/officeDocument/2006/relationships/image" Target="../media/image64.png"/><Relationship Id="rId139" Type="http://schemas.openxmlformats.org/officeDocument/2006/relationships/customXml" Target="../ink/ink776.xml"/><Relationship Id="rId85" Type="http://schemas.openxmlformats.org/officeDocument/2006/relationships/image" Target="../media/image48.png"/><Relationship Id="rId150" Type="http://schemas.openxmlformats.org/officeDocument/2006/relationships/customXml" Target="../ink/ink782.xml"/><Relationship Id="rId171" Type="http://schemas.openxmlformats.org/officeDocument/2006/relationships/image" Target="../media/image90.png"/><Relationship Id="rId192" Type="http://schemas.openxmlformats.org/officeDocument/2006/relationships/customXml" Target="../ink/ink803.xml"/><Relationship Id="rId206" Type="http://schemas.openxmlformats.org/officeDocument/2006/relationships/image" Target="../media/image107.png"/><Relationship Id="rId12" Type="http://schemas.openxmlformats.org/officeDocument/2006/relationships/customXml" Target="../ink/ink712.xml"/><Relationship Id="rId33" Type="http://schemas.openxmlformats.org/officeDocument/2006/relationships/image" Target="../media/image22.png"/><Relationship Id="rId108" Type="http://schemas.openxmlformats.org/officeDocument/2006/relationships/image" Target="../media/image59.png"/><Relationship Id="rId129" Type="http://schemas.openxmlformats.org/officeDocument/2006/relationships/customXml" Target="../ink/ink771.xml"/><Relationship Id="rId54" Type="http://schemas.openxmlformats.org/officeDocument/2006/relationships/customXml" Target="../ink/ink733.xml"/><Relationship Id="rId75" Type="http://schemas.openxmlformats.org/officeDocument/2006/relationships/image" Target="../media/image43.png"/><Relationship Id="rId96" Type="http://schemas.openxmlformats.org/officeDocument/2006/relationships/customXml" Target="../ink/ink754.xml"/><Relationship Id="rId140" Type="http://schemas.openxmlformats.org/officeDocument/2006/relationships/image" Target="../media/image75.png"/><Relationship Id="rId161" Type="http://schemas.openxmlformats.org/officeDocument/2006/relationships/image" Target="../media/image85.png"/><Relationship Id="rId182" Type="http://schemas.openxmlformats.org/officeDocument/2006/relationships/customXml" Target="../ink/ink798.xml"/><Relationship Id="rId6" Type="http://schemas.openxmlformats.org/officeDocument/2006/relationships/customXml" Target="../ink/ink709.xml"/><Relationship Id="rId23" Type="http://schemas.openxmlformats.org/officeDocument/2006/relationships/image" Target="../media/image17.png"/><Relationship Id="rId119" Type="http://schemas.openxmlformats.org/officeDocument/2006/relationships/customXml" Target="../ink/ink766.xml"/><Relationship Id="rId44" Type="http://schemas.openxmlformats.org/officeDocument/2006/relationships/customXml" Target="../ink/ink728.xml"/><Relationship Id="rId65" Type="http://schemas.openxmlformats.org/officeDocument/2006/relationships/image" Target="../media/image38.png"/><Relationship Id="rId86" Type="http://schemas.openxmlformats.org/officeDocument/2006/relationships/customXml" Target="../ink/ink749.xml"/><Relationship Id="rId130" Type="http://schemas.openxmlformats.org/officeDocument/2006/relationships/image" Target="../media/image70.png"/><Relationship Id="rId151" Type="http://schemas.openxmlformats.org/officeDocument/2006/relationships/image" Target="../media/image80.png"/><Relationship Id="rId172" Type="http://schemas.openxmlformats.org/officeDocument/2006/relationships/customXml" Target="../ink/ink793.xml"/><Relationship Id="rId193" Type="http://schemas.openxmlformats.org/officeDocument/2006/relationships/image" Target="../media/image101.png"/><Relationship Id="rId207" Type="http://schemas.openxmlformats.org/officeDocument/2006/relationships/customXml" Target="../ink/ink811.xml"/><Relationship Id="rId13" Type="http://schemas.openxmlformats.org/officeDocument/2006/relationships/image" Target="../media/image12.png"/><Relationship Id="rId109" Type="http://schemas.openxmlformats.org/officeDocument/2006/relationships/customXml" Target="../ink/ink761.xml"/><Relationship Id="rId34" Type="http://schemas.openxmlformats.org/officeDocument/2006/relationships/customXml" Target="../ink/ink723.xml"/><Relationship Id="rId55" Type="http://schemas.openxmlformats.org/officeDocument/2006/relationships/image" Target="../media/image33.png"/><Relationship Id="rId76" Type="http://schemas.openxmlformats.org/officeDocument/2006/relationships/customXml" Target="../ink/ink744.xml"/><Relationship Id="rId97" Type="http://schemas.openxmlformats.org/officeDocument/2006/relationships/image" Target="../media/image54.png"/><Relationship Id="rId120" Type="http://schemas.openxmlformats.org/officeDocument/2006/relationships/image" Target="../media/image65.png"/><Relationship Id="rId141" Type="http://schemas.openxmlformats.org/officeDocument/2006/relationships/customXml" Target="../ink/ink777.xml"/><Relationship Id="rId7" Type="http://schemas.openxmlformats.org/officeDocument/2006/relationships/image" Target="../media/image910.png"/><Relationship Id="rId162" Type="http://schemas.openxmlformats.org/officeDocument/2006/relationships/customXml" Target="../ink/ink788.xml"/><Relationship Id="rId183" Type="http://schemas.openxmlformats.org/officeDocument/2006/relationships/image" Target="../media/image96.png"/><Relationship Id="rId24" Type="http://schemas.openxmlformats.org/officeDocument/2006/relationships/customXml" Target="../ink/ink718.xml"/><Relationship Id="rId45" Type="http://schemas.openxmlformats.org/officeDocument/2006/relationships/image" Target="../media/image28.png"/><Relationship Id="rId66" Type="http://schemas.openxmlformats.org/officeDocument/2006/relationships/customXml" Target="../ink/ink739.xml"/><Relationship Id="rId87" Type="http://schemas.openxmlformats.org/officeDocument/2006/relationships/image" Target="../media/image49.png"/><Relationship Id="rId110" Type="http://schemas.openxmlformats.org/officeDocument/2006/relationships/image" Target="../media/image60.png"/><Relationship Id="rId131" Type="http://schemas.openxmlformats.org/officeDocument/2006/relationships/customXml" Target="../ink/ink772.xml"/><Relationship Id="rId152" Type="http://schemas.openxmlformats.org/officeDocument/2006/relationships/customXml" Target="../ink/ink783.xml"/><Relationship Id="rId173" Type="http://schemas.openxmlformats.org/officeDocument/2006/relationships/image" Target="../media/image91.png"/><Relationship Id="rId194" Type="http://schemas.openxmlformats.org/officeDocument/2006/relationships/customXml" Target="../ink/ink804.xml"/><Relationship Id="rId208" Type="http://schemas.openxmlformats.org/officeDocument/2006/relationships/image" Target="../media/image108.png"/><Relationship Id="rId19" Type="http://schemas.openxmlformats.org/officeDocument/2006/relationships/image" Target="../media/image15.png"/><Relationship Id="rId14" Type="http://schemas.openxmlformats.org/officeDocument/2006/relationships/customXml" Target="../ink/ink713.xml"/><Relationship Id="rId30" Type="http://schemas.openxmlformats.org/officeDocument/2006/relationships/customXml" Target="../ink/ink721.xml"/><Relationship Id="rId35" Type="http://schemas.openxmlformats.org/officeDocument/2006/relationships/image" Target="../media/image23.png"/><Relationship Id="rId56" Type="http://schemas.openxmlformats.org/officeDocument/2006/relationships/customXml" Target="../ink/ink734.xml"/><Relationship Id="rId77" Type="http://schemas.openxmlformats.org/officeDocument/2006/relationships/image" Target="../media/image44.png"/><Relationship Id="rId100" Type="http://schemas.openxmlformats.org/officeDocument/2006/relationships/customXml" Target="../ink/ink756.xml"/><Relationship Id="rId105" Type="http://schemas.openxmlformats.org/officeDocument/2006/relationships/customXml" Target="../ink/ink759.xml"/><Relationship Id="rId126" Type="http://schemas.openxmlformats.org/officeDocument/2006/relationships/image" Target="../media/image68.png"/><Relationship Id="rId147" Type="http://schemas.openxmlformats.org/officeDocument/2006/relationships/image" Target="../media/image78.png"/><Relationship Id="rId168" Type="http://schemas.openxmlformats.org/officeDocument/2006/relationships/customXml" Target="../ink/ink791.xml"/><Relationship Id="rId8" Type="http://schemas.openxmlformats.org/officeDocument/2006/relationships/customXml" Target="../ink/ink710.xml"/><Relationship Id="rId51" Type="http://schemas.openxmlformats.org/officeDocument/2006/relationships/image" Target="../media/image31.png"/><Relationship Id="rId72" Type="http://schemas.openxmlformats.org/officeDocument/2006/relationships/customXml" Target="../ink/ink742.xml"/><Relationship Id="rId93" Type="http://schemas.openxmlformats.org/officeDocument/2006/relationships/image" Target="../media/image52.png"/><Relationship Id="rId98" Type="http://schemas.openxmlformats.org/officeDocument/2006/relationships/customXml" Target="../ink/ink755.xml"/><Relationship Id="rId121" Type="http://schemas.openxmlformats.org/officeDocument/2006/relationships/customXml" Target="../ink/ink767.xml"/><Relationship Id="rId142" Type="http://schemas.openxmlformats.org/officeDocument/2006/relationships/image" Target="../media/image76.png"/><Relationship Id="rId163" Type="http://schemas.openxmlformats.org/officeDocument/2006/relationships/image" Target="../media/image86.png"/><Relationship Id="rId184" Type="http://schemas.openxmlformats.org/officeDocument/2006/relationships/customXml" Target="../ink/ink799.xml"/><Relationship Id="rId189" Type="http://schemas.openxmlformats.org/officeDocument/2006/relationships/image" Target="../media/image99.png"/><Relationship Id="rId3" Type="http://schemas.openxmlformats.org/officeDocument/2006/relationships/image" Target="../media/image710.png"/><Relationship Id="rId214" Type="http://schemas.openxmlformats.org/officeDocument/2006/relationships/image" Target="../media/image111.png"/><Relationship Id="rId25" Type="http://schemas.openxmlformats.org/officeDocument/2006/relationships/image" Target="../media/image18.png"/><Relationship Id="rId46" Type="http://schemas.openxmlformats.org/officeDocument/2006/relationships/customXml" Target="../ink/ink729.xml"/><Relationship Id="rId67" Type="http://schemas.openxmlformats.org/officeDocument/2006/relationships/image" Target="../media/image39.png"/><Relationship Id="rId116" Type="http://schemas.openxmlformats.org/officeDocument/2006/relationships/image" Target="../media/image63.png"/><Relationship Id="rId137" Type="http://schemas.openxmlformats.org/officeDocument/2006/relationships/customXml" Target="../ink/ink775.xml"/><Relationship Id="rId158" Type="http://schemas.openxmlformats.org/officeDocument/2006/relationships/customXml" Target="../ink/ink786.xml"/><Relationship Id="rId20" Type="http://schemas.openxmlformats.org/officeDocument/2006/relationships/customXml" Target="../ink/ink716.xml"/><Relationship Id="rId41" Type="http://schemas.openxmlformats.org/officeDocument/2006/relationships/image" Target="../media/image26.png"/><Relationship Id="rId62" Type="http://schemas.openxmlformats.org/officeDocument/2006/relationships/customXml" Target="../ink/ink737.xml"/><Relationship Id="rId83" Type="http://schemas.openxmlformats.org/officeDocument/2006/relationships/image" Target="../media/image47.png"/><Relationship Id="rId88" Type="http://schemas.openxmlformats.org/officeDocument/2006/relationships/customXml" Target="../ink/ink750.xml"/><Relationship Id="rId111" Type="http://schemas.openxmlformats.org/officeDocument/2006/relationships/customXml" Target="../ink/ink762.xml"/><Relationship Id="rId132" Type="http://schemas.openxmlformats.org/officeDocument/2006/relationships/image" Target="../media/image71.png"/><Relationship Id="rId153" Type="http://schemas.openxmlformats.org/officeDocument/2006/relationships/image" Target="../media/image81.png"/><Relationship Id="rId174" Type="http://schemas.openxmlformats.org/officeDocument/2006/relationships/customXml" Target="../ink/ink794.xml"/><Relationship Id="rId179" Type="http://schemas.openxmlformats.org/officeDocument/2006/relationships/image" Target="../media/image94.png"/><Relationship Id="rId195" Type="http://schemas.openxmlformats.org/officeDocument/2006/relationships/customXml" Target="../ink/ink805.xml"/><Relationship Id="rId209" Type="http://schemas.openxmlformats.org/officeDocument/2006/relationships/customXml" Target="../ink/ink812.xml"/><Relationship Id="rId190" Type="http://schemas.openxmlformats.org/officeDocument/2006/relationships/customXml" Target="../ink/ink802.xml"/><Relationship Id="rId204" Type="http://schemas.openxmlformats.org/officeDocument/2006/relationships/image" Target="../media/image106.png"/><Relationship Id="rId15" Type="http://schemas.openxmlformats.org/officeDocument/2006/relationships/image" Target="../media/image13.png"/><Relationship Id="rId36" Type="http://schemas.openxmlformats.org/officeDocument/2006/relationships/customXml" Target="../ink/ink724.xml"/><Relationship Id="rId57" Type="http://schemas.openxmlformats.org/officeDocument/2006/relationships/image" Target="../media/image34.png"/><Relationship Id="rId106" Type="http://schemas.openxmlformats.org/officeDocument/2006/relationships/image" Target="../media/image58.png"/><Relationship Id="rId127" Type="http://schemas.openxmlformats.org/officeDocument/2006/relationships/customXml" Target="../ink/ink770.xml"/><Relationship Id="rId10" Type="http://schemas.openxmlformats.org/officeDocument/2006/relationships/customXml" Target="../ink/ink711.xml"/><Relationship Id="rId31" Type="http://schemas.openxmlformats.org/officeDocument/2006/relationships/image" Target="../media/image21.png"/><Relationship Id="rId52" Type="http://schemas.openxmlformats.org/officeDocument/2006/relationships/customXml" Target="../ink/ink732.xml"/><Relationship Id="rId73" Type="http://schemas.openxmlformats.org/officeDocument/2006/relationships/image" Target="../media/image42.png"/><Relationship Id="rId78" Type="http://schemas.openxmlformats.org/officeDocument/2006/relationships/customXml" Target="../ink/ink745.xml"/><Relationship Id="rId94" Type="http://schemas.openxmlformats.org/officeDocument/2006/relationships/customXml" Target="../ink/ink753.xml"/><Relationship Id="rId99" Type="http://schemas.openxmlformats.org/officeDocument/2006/relationships/image" Target="../media/image55.png"/><Relationship Id="rId101" Type="http://schemas.openxmlformats.org/officeDocument/2006/relationships/image" Target="../media/image56.png"/><Relationship Id="rId122" Type="http://schemas.openxmlformats.org/officeDocument/2006/relationships/image" Target="../media/image66.png"/><Relationship Id="rId143" Type="http://schemas.openxmlformats.org/officeDocument/2006/relationships/customXml" Target="../ink/ink778.xml"/><Relationship Id="rId148" Type="http://schemas.openxmlformats.org/officeDocument/2006/relationships/customXml" Target="../ink/ink781.xml"/><Relationship Id="rId164" Type="http://schemas.openxmlformats.org/officeDocument/2006/relationships/customXml" Target="../ink/ink789.xml"/><Relationship Id="rId169" Type="http://schemas.openxmlformats.org/officeDocument/2006/relationships/image" Target="../media/image89.png"/><Relationship Id="rId185" Type="http://schemas.openxmlformats.org/officeDocument/2006/relationships/image" Target="../media/image97.png"/><Relationship Id="rId4" Type="http://schemas.openxmlformats.org/officeDocument/2006/relationships/customXml" Target="../ink/ink708.xml"/><Relationship Id="rId9" Type="http://schemas.openxmlformats.org/officeDocument/2006/relationships/image" Target="../media/image1010.png"/><Relationship Id="rId180" Type="http://schemas.openxmlformats.org/officeDocument/2006/relationships/customXml" Target="../ink/ink797.xml"/><Relationship Id="rId210" Type="http://schemas.openxmlformats.org/officeDocument/2006/relationships/image" Target="../media/image109.png"/><Relationship Id="rId26" Type="http://schemas.openxmlformats.org/officeDocument/2006/relationships/customXml" Target="../ink/ink719.xml"/><Relationship Id="rId47" Type="http://schemas.openxmlformats.org/officeDocument/2006/relationships/image" Target="../media/image29.png"/><Relationship Id="rId68" Type="http://schemas.openxmlformats.org/officeDocument/2006/relationships/customXml" Target="../ink/ink740.xml"/><Relationship Id="rId89" Type="http://schemas.openxmlformats.org/officeDocument/2006/relationships/image" Target="../media/image50.png"/><Relationship Id="rId112" Type="http://schemas.openxmlformats.org/officeDocument/2006/relationships/image" Target="../media/image61.png"/><Relationship Id="rId133" Type="http://schemas.openxmlformats.org/officeDocument/2006/relationships/customXml" Target="../ink/ink773.xml"/><Relationship Id="rId154" Type="http://schemas.openxmlformats.org/officeDocument/2006/relationships/customXml" Target="../ink/ink784.xml"/><Relationship Id="rId175" Type="http://schemas.openxmlformats.org/officeDocument/2006/relationships/image" Target="../media/image92.png"/><Relationship Id="rId196" Type="http://schemas.openxmlformats.org/officeDocument/2006/relationships/image" Target="../media/image102.png"/><Relationship Id="rId200" Type="http://schemas.openxmlformats.org/officeDocument/2006/relationships/image" Target="../media/image104.png"/><Relationship Id="rId16" Type="http://schemas.openxmlformats.org/officeDocument/2006/relationships/customXml" Target="../ink/ink714.xml"/><Relationship Id="rId37" Type="http://schemas.openxmlformats.org/officeDocument/2006/relationships/image" Target="../media/image24.png"/><Relationship Id="rId58" Type="http://schemas.openxmlformats.org/officeDocument/2006/relationships/customXml" Target="../ink/ink735.xml"/><Relationship Id="rId79" Type="http://schemas.openxmlformats.org/officeDocument/2006/relationships/image" Target="../media/image45.png"/><Relationship Id="rId102" Type="http://schemas.openxmlformats.org/officeDocument/2006/relationships/customXml" Target="../ink/ink757.xml"/><Relationship Id="rId123" Type="http://schemas.openxmlformats.org/officeDocument/2006/relationships/customXml" Target="../ink/ink768.xml"/><Relationship Id="rId144" Type="http://schemas.openxmlformats.org/officeDocument/2006/relationships/customXml" Target="../ink/ink779.xml"/><Relationship Id="rId90" Type="http://schemas.openxmlformats.org/officeDocument/2006/relationships/customXml" Target="../ink/ink751.xml"/><Relationship Id="rId165" Type="http://schemas.openxmlformats.org/officeDocument/2006/relationships/image" Target="../media/image87.png"/><Relationship Id="rId186" Type="http://schemas.openxmlformats.org/officeDocument/2006/relationships/customXml" Target="../ink/ink800.xml"/><Relationship Id="rId211" Type="http://schemas.openxmlformats.org/officeDocument/2006/relationships/customXml" Target="../ink/ink813.xml"/><Relationship Id="rId27" Type="http://schemas.openxmlformats.org/officeDocument/2006/relationships/image" Target="../media/image19.png"/><Relationship Id="rId48" Type="http://schemas.openxmlformats.org/officeDocument/2006/relationships/customXml" Target="../ink/ink730.xml"/><Relationship Id="rId69" Type="http://schemas.openxmlformats.org/officeDocument/2006/relationships/image" Target="../media/image40.png"/><Relationship Id="rId113" Type="http://schemas.openxmlformats.org/officeDocument/2006/relationships/customXml" Target="../ink/ink763.xml"/><Relationship Id="rId134" Type="http://schemas.openxmlformats.org/officeDocument/2006/relationships/image" Target="../media/image72.png"/><Relationship Id="rId80" Type="http://schemas.openxmlformats.org/officeDocument/2006/relationships/customXml" Target="../ink/ink746.xml"/><Relationship Id="rId155" Type="http://schemas.openxmlformats.org/officeDocument/2006/relationships/image" Target="../media/image82.png"/><Relationship Id="rId176" Type="http://schemas.openxmlformats.org/officeDocument/2006/relationships/customXml" Target="../ink/ink795.xml"/><Relationship Id="rId197" Type="http://schemas.openxmlformats.org/officeDocument/2006/relationships/customXml" Target="../ink/ink806.xml"/><Relationship Id="rId201" Type="http://schemas.openxmlformats.org/officeDocument/2006/relationships/customXml" Target="../ink/ink808.xml"/><Relationship Id="rId17" Type="http://schemas.openxmlformats.org/officeDocument/2006/relationships/image" Target="../media/image14.png"/><Relationship Id="rId38" Type="http://schemas.openxmlformats.org/officeDocument/2006/relationships/customXml" Target="../ink/ink725.xml"/><Relationship Id="rId59" Type="http://schemas.openxmlformats.org/officeDocument/2006/relationships/image" Target="../media/image35.png"/><Relationship Id="rId103" Type="http://schemas.openxmlformats.org/officeDocument/2006/relationships/image" Target="../media/image57.png"/><Relationship Id="rId124" Type="http://schemas.openxmlformats.org/officeDocument/2006/relationships/image" Target="../media/image67.png"/><Relationship Id="rId70" Type="http://schemas.openxmlformats.org/officeDocument/2006/relationships/customXml" Target="../ink/ink741.xml"/><Relationship Id="rId91" Type="http://schemas.openxmlformats.org/officeDocument/2006/relationships/image" Target="../media/image51.png"/><Relationship Id="rId145" Type="http://schemas.openxmlformats.org/officeDocument/2006/relationships/image" Target="../media/image77.png"/><Relationship Id="rId166" Type="http://schemas.openxmlformats.org/officeDocument/2006/relationships/customXml" Target="../ink/ink790.xml"/><Relationship Id="rId187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10.png"/><Relationship Id="rId28" Type="http://schemas.openxmlformats.org/officeDocument/2006/relationships/customXml" Target="../ink/ink720.xml"/><Relationship Id="rId49" Type="http://schemas.openxmlformats.org/officeDocument/2006/relationships/image" Target="../media/image30.png"/><Relationship Id="rId114" Type="http://schemas.openxmlformats.org/officeDocument/2006/relationships/image" Target="../media/image62.png"/><Relationship Id="rId60" Type="http://schemas.openxmlformats.org/officeDocument/2006/relationships/customXml" Target="../ink/ink736.xml"/><Relationship Id="rId81" Type="http://schemas.openxmlformats.org/officeDocument/2006/relationships/image" Target="../media/image46.png"/><Relationship Id="rId135" Type="http://schemas.openxmlformats.org/officeDocument/2006/relationships/customXml" Target="../ink/ink774.xml"/><Relationship Id="rId156" Type="http://schemas.openxmlformats.org/officeDocument/2006/relationships/customXml" Target="../ink/ink785.xml"/><Relationship Id="rId177" Type="http://schemas.openxmlformats.org/officeDocument/2006/relationships/image" Target="../media/image93.png"/><Relationship Id="rId198" Type="http://schemas.openxmlformats.org/officeDocument/2006/relationships/image" Target="../media/image103.png"/><Relationship Id="rId202" Type="http://schemas.openxmlformats.org/officeDocument/2006/relationships/image" Target="../media/image105.png"/><Relationship Id="rId18" Type="http://schemas.openxmlformats.org/officeDocument/2006/relationships/customXml" Target="../ink/ink715.xml"/><Relationship Id="rId39" Type="http://schemas.openxmlformats.org/officeDocument/2006/relationships/image" Target="../media/image25.png"/><Relationship Id="rId50" Type="http://schemas.openxmlformats.org/officeDocument/2006/relationships/customXml" Target="../ink/ink731.xml"/><Relationship Id="rId104" Type="http://schemas.openxmlformats.org/officeDocument/2006/relationships/customXml" Target="../ink/ink758.xml"/><Relationship Id="rId125" Type="http://schemas.openxmlformats.org/officeDocument/2006/relationships/customXml" Target="../ink/ink769.xml"/><Relationship Id="rId146" Type="http://schemas.openxmlformats.org/officeDocument/2006/relationships/customXml" Target="../ink/ink780.xml"/><Relationship Id="rId167" Type="http://schemas.openxmlformats.org/officeDocument/2006/relationships/image" Target="../media/image88.png"/><Relationship Id="rId188" Type="http://schemas.openxmlformats.org/officeDocument/2006/relationships/customXml" Target="../ink/ink801.xml"/><Relationship Id="rId71" Type="http://schemas.openxmlformats.org/officeDocument/2006/relationships/image" Target="../media/image41.png"/><Relationship Id="rId92" Type="http://schemas.openxmlformats.org/officeDocument/2006/relationships/customXml" Target="../ink/ink752.xml"/><Relationship Id="rId213" Type="http://schemas.openxmlformats.org/officeDocument/2006/relationships/customXml" Target="../ink/ink814.xml"/><Relationship Id="rId2" Type="http://schemas.openxmlformats.org/officeDocument/2006/relationships/customXml" Target="../ink/ink707.xml"/><Relationship Id="rId29" Type="http://schemas.openxmlformats.org/officeDocument/2006/relationships/image" Target="../media/image20.png"/><Relationship Id="rId40" Type="http://schemas.openxmlformats.org/officeDocument/2006/relationships/customXml" Target="../ink/ink726.xml"/><Relationship Id="rId115" Type="http://schemas.openxmlformats.org/officeDocument/2006/relationships/customXml" Target="../ink/ink764.xml"/><Relationship Id="rId136" Type="http://schemas.openxmlformats.org/officeDocument/2006/relationships/image" Target="../media/image73.png"/><Relationship Id="rId157" Type="http://schemas.openxmlformats.org/officeDocument/2006/relationships/image" Target="../media/image83.png"/><Relationship Id="rId178" Type="http://schemas.openxmlformats.org/officeDocument/2006/relationships/customXml" Target="../ink/ink796.xml"/><Relationship Id="rId61" Type="http://schemas.openxmlformats.org/officeDocument/2006/relationships/image" Target="../media/image36.png"/><Relationship Id="rId82" Type="http://schemas.openxmlformats.org/officeDocument/2006/relationships/customXml" Target="../ink/ink747.xml"/><Relationship Id="rId199" Type="http://schemas.openxmlformats.org/officeDocument/2006/relationships/customXml" Target="../ink/ink807.xml"/><Relationship Id="rId203" Type="http://schemas.openxmlformats.org/officeDocument/2006/relationships/customXml" Target="../ink/ink80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18.xml"/><Relationship Id="rId13" Type="http://schemas.openxmlformats.org/officeDocument/2006/relationships/image" Target="../media/image117.png"/><Relationship Id="rId18" Type="http://schemas.openxmlformats.org/officeDocument/2006/relationships/customXml" Target="../ink/ink823.xml"/><Relationship Id="rId3" Type="http://schemas.openxmlformats.org/officeDocument/2006/relationships/image" Target="../media/image112.png"/><Relationship Id="rId21" Type="http://schemas.openxmlformats.org/officeDocument/2006/relationships/image" Target="../media/image121.png"/><Relationship Id="rId7" Type="http://schemas.openxmlformats.org/officeDocument/2006/relationships/image" Target="../media/image114.png"/><Relationship Id="rId12" Type="http://schemas.openxmlformats.org/officeDocument/2006/relationships/customXml" Target="../ink/ink820.xml"/><Relationship Id="rId17" Type="http://schemas.openxmlformats.org/officeDocument/2006/relationships/image" Target="../media/image119.png"/><Relationship Id="rId25" Type="http://schemas.openxmlformats.org/officeDocument/2006/relationships/image" Target="../media/image123.png"/><Relationship Id="rId2" Type="http://schemas.openxmlformats.org/officeDocument/2006/relationships/customXml" Target="../ink/ink815.xml"/><Relationship Id="rId16" Type="http://schemas.openxmlformats.org/officeDocument/2006/relationships/customXml" Target="../ink/ink822.xml"/><Relationship Id="rId20" Type="http://schemas.openxmlformats.org/officeDocument/2006/relationships/customXml" Target="../ink/ink8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17.xml"/><Relationship Id="rId11" Type="http://schemas.openxmlformats.org/officeDocument/2006/relationships/image" Target="../media/image116.png"/><Relationship Id="rId24" Type="http://schemas.openxmlformats.org/officeDocument/2006/relationships/customXml" Target="../ink/ink826.xml"/><Relationship Id="rId5" Type="http://schemas.openxmlformats.org/officeDocument/2006/relationships/image" Target="../media/image113.png"/><Relationship Id="rId15" Type="http://schemas.openxmlformats.org/officeDocument/2006/relationships/image" Target="../media/image118.png"/><Relationship Id="rId23" Type="http://schemas.openxmlformats.org/officeDocument/2006/relationships/image" Target="../media/image122.png"/><Relationship Id="rId10" Type="http://schemas.openxmlformats.org/officeDocument/2006/relationships/customXml" Target="../ink/ink819.xml"/><Relationship Id="rId19" Type="http://schemas.openxmlformats.org/officeDocument/2006/relationships/image" Target="../media/image120.png"/><Relationship Id="rId4" Type="http://schemas.openxmlformats.org/officeDocument/2006/relationships/customXml" Target="../ink/ink816.xml"/><Relationship Id="rId9" Type="http://schemas.openxmlformats.org/officeDocument/2006/relationships/image" Target="../media/image115.png"/><Relationship Id="rId14" Type="http://schemas.openxmlformats.org/officeDocument/2006/relationships/customXml" Target="../ink/ink821.xml"/><Relationship Id="rId22" Type="http://schemas.openxmlformats.org/officeDocument/2006/relationships/customXml" Target="../ink/ink82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.png"/><Relationship Id="rId18" Type="http://schemas.openxmlformats.org/officeDocument/2006/relationships/customXml" Target="../ink/ink835.xml"/><Relationship Id="rId26" Type="http://schemas.openxmlformats.org/officeDocument/2006/relationships/customXml" Target="../ink/ink839.xml"/><Relationship Id="rId39" Type="http://schemas.openxmlformats.org/officeDocument/2006/relationships/image" Target="../media/image130.png"/><Relationship Id="rId21" Type="http://schemas.openxmlformats.org/officeDocument/2006/relationships/image" Target="../media/image121.png"/><Relationship Id="rId34" Type="http://schemas.openxmlformats.org/officeDocument/2006/relationships/customXml" Target="../ink/ink843.xml"/><Relationship Id="rId7" Type="http://schemas.openxmlformats.org/officeDocument/2006/relationships/image" Target="../media/image114.png"/><Relationship Id="rId12" Type="http://schemas.openxmlformats.org/officeDocument/2006/relationships/customXml" Target="../ink/ink832.xml"/><Relationship Id="rId17" Type="http://schemas.openxmlformats.org/officeDocument/2006/relationships/image" Target="../media/image119.png"/><Relationship Id="rId25" Type="http://schemas.openxmlformats.org/officeDocument/2006/relationships/image" Target="../media/image123.png"/><Relationship Id="rId33" Type="http://schemas.openxmlformats.org/officeDocument/2006/relationships/image" Target="../media/image127.png"/><Relationship Id="rId38" Type="http://schemas.openxmlformats.org/officeDocument/2006/relationships/customXml" Target="../ink/ink845.xml"/><Relationship Id="rId2" Type="http://schemas.openxmlformats.org/officeDocument/2006/relationships/customXml" Target="../ink/ink827.xml"/><Relationship Id="rId16" Type="http://schemas.openxmlformats.org/officeDocument/2006/relationships/customXml" Target="../ink/ink834.xml"/><Relationship Id="rId20" Type="http://schemas.openxmlformats.org/officeDocument/2006/relationships/customXml" Target="../ink/ink836.xml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29.xml"/><Relationship Id="rId11" Type="http://schemas.openxmlformats.org/officeDocument/2006/relationships/image" Target="../media/image116.png"/><Relationship Id="rId24" Type="http://schemas.openxmlformats.org/officeDocument/2006/relationships/customXml" Target="../ink/ink838.xml"/><Relationship Id="rId32" Type="http://schemas.openxmlformats.org/officeDocument/2006/relationships/customXml" Target="../ink/ink842.xml"/><Relationship Id="rId37" Type="http://schemas.openxmlformats.org/officeDocument/2006/relationships/image" Target="../media/image129.png"/><Relationship Id="rId5" Type="http://schemas.openxmlformats.org/officeDocument/2006/relationships/image" Target="../media/image113.png"/><Relationship Id="rId15" Type="http://schemas.openxmlformats.org/officeDocument/2006/relationships/image" Target="../media/image118.png"/><Relationship Id="rId23" Type="http://schemas.openxmlformats.org/officeDocument/2006/relationships/image" Target="../media/image122.png"/><Relationship Id="rId28" Type="http://schemas.openxmlformats.org/officeDocument/2006/relationships/customXml" Target="../ink/ink840.xml"/><Relationship Id="rId36" Type="http://schemas.openxmlformats.org/officeDocument/2006/relationships/customXml" Target="../ink/ink844.xml"/><Relationship Id="rId10" Type="http://schemas.openxmlformats.org/officeDocument/2006/relationships/customXml" Target="../ink/ink831.xml"/><Relationship Id="rId19" Type="http://schemas.openxmlformats.org/officeDocument/2006/relationships/image" Target="../media/image120.png"/><Relationship Id="rId31" Type="http://schemas.openxmlformats.org/officeDocument/2006/relationships/image" Target="../media/image126.png"/><Relationship Id="rId4" Type="http://schemas.openxmlformats.org/officeDocument/2006/relationships/customXml" Target="../ink/ink828.xml"/><Relationship Id="rId9" Type="http://schemas.openxmlformats.org/officeDocument/2006/relationships/image" Target="../media/image115.png"/><Relationship Id="rId14" Type="http://schemas.openxmlformats.org/officeDocument/2006/relationships/customXml" Target="../ink/ink833.xml"/><Relationship Id="rId22" Type="http://schemas.openxmlformats.org/officeDocument/2006/relationships/customXml" Target="../ink/ink837.xml"/><Relationship Id="rId27" Type="http://schemas.openxmlformats.org/officeDocument/2006/relationships/image" Target="../media/image124.png"/><Relationship Id="rId30" Type="http://schemas.openxmlformats.org/officeDocument/2006/relationships/customXml" Target="../ink/ink841.xml"/><Relationship Id="rId35" Type="http://schemas.openxmlformats.org/officeDocument/2006/relationships/image" Target="../media/image128.png"/><Relationship Id="rId8" Type="http://schemas.openxmlformats.org/officeDocument/2006/relationships/customXml" Target="../ink/ink830.xml"/><Relationship Id="rId3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1.xm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6.png"/><Relationship Id="rId14" Type="http://schemas.openxmlformats.org/officeDocument/2006/relationships/customXml" Target="../ink/ink1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.png"/><Relationship Id="rId18" Type="http://schemas.openxmlformats.org/officeDocument/2006/relationships/customXml" Target="../ink/ink854.xml"/><Relationship Id="rId26" Type="http://schemas.openxmlformats.org/officeDocument/2006/relationships/customXml" Target="../ink/ink858.xml"/><Relationship Id="rId39" Type="http://schemas.openxmlformats.org/officeDocument/2006/relationships/image" Target="../media/image130.png"/><Relationship Id="rId21" Type="http://schemas.openxmlformats.org/officeDocument/2006/relationships/image" Target="../media/image121.png"/><Relationship Id="rId34" Type="http://schemas.openxmlformats.org/officeDocument/2006/relationships/customXml" Target="../ink/ink862.xml"/><Relationship Id="rId42" Type="http://schemas.openxmlformats.org/officeDocument/2006/relationships/customXml" Target="../ink/ink866.xml"/><Relationship Id="rId47" Type="http://schemas.openxmlformats.org/officeDocument/2006/relationships/image" Target="../media/image134.png"/><Relationship Id="rId50" Type="http://schemas.openxmlformats.org/officeDocument/2006/relationships/customXml" Target="../ink/ink870.xml"/><Relationship Id="rId55" Type="http://schemas.openxmlformats.org/officeDocument/2006/relationships/image" Target="../media/image138.png"/><Relationship Id="rId7" Type="http://schemas.openxmlformats.org/officeDocument/2006/relationships/image" Target="../media/image114.png"/><Relationship Id="rId2" Type="http://schemas.openxmlformats.org/officeDocument/2006/relationships/customXml" Target="../ink/ink846.xml"/><Relationship Id="rId16" Type="http://schemas.openxmlformats.org/officeDocument/2006/relationships/customXml" Target="../ink/ink853.xml"/><Relationship Id="rId29" Type="http://schemas.openxmlformats.org/officeDocument/2006/relationships/image" Target="../media/image125.png"/><Relationship Id="rId11" Type="http://schemas.openxmlformats.org/officeDocument/2006/relationships/image" Target="../media/image116.png"/><Relationship Id="rId24" Type="http://schemas.openxmlformats.org/officeDocument/2006/relationships/customXml" Target="../ink/ink857.xml"/><Relationship Id="rId32" Type="http://schemas.openxmlformats.org/officeDocument/2006/relationships/customXml" Target="../ink/ink861.xml"/><Relationship Id="rId37" Type="http://schemas.openxmlformats.org/officeDocument/2006/relationships/image" Target="../media/image129.png"/><Relationship Id="rId40" Type="http://schemas.openxmlformats.org/officeDocument/2006/relationships/customXml" Target="../ink/ink865.xml"/><Relationship Id="rId45" Type="http://schemas.openxmlformats.org/officeDocument/2006/relationships/image" Target="../media/image133.png"/><Relationship Id="rId53" Type="http://schemas.openxmlformats.org/officeDocument/2006/relationships/image" Target="../media/image137.png"/><Relationship Id="rId5" Type="http://schemas.openxmlformats.org/officeDocument/2006/relationships/image" Target="../media/image113.png"/><Relationship Id="rId10" Type="http://schemas.openxmlformats.org/officeDocument/2006/relationships/customXml" Target="../ink/ink850.xml"/><Relationship Id="rId19" Type="http://schemas.openxmlformats.org/officeDocument/2006/relationships/image" Target="../media/image120.png"/><Relationship Id="rId31" Type="http://schemas.openxmlformats.org/officeDocument/2006/relationships/image" Target="../media/image126.png"/><Relationship Id="rId44" Type="http://schemas.openxmlformats.org/officeDocument/2006/relationships/customXml" Target="../ink/ink867.xml"/><Relationship Id="rId52" Type="http://schemas.openxmlformats.org/officeDocument/2006/relationships/customXml" Target="../ink/ink871.xml"/><Relationship Id="rId4" Type="http://schemas.openxmlformats.org/officeDocument/2006/relationships/customXml" Target="../ink/ink847.xml"/><Relationship Id="rId9" Type="http://schemas.openxmlformats.org/officeDocument/2006/relationships/image" Target="../media/image115.png"/><Relationship Id="rId14" Type="http://schemas.openxmlformats.org/officeDocument/2006/relationships/customXml" Target="../ink/ink852.xml"/><Relationship Id="rId22" Type="http://schemas.openxmlformats.org/officeDocument/2006/relationships/customXml" Target="../ink/ink856.xml"/><Relationship Id="rId27" Type="http://schemas.openxmlformats.org/officeDocument/2006/relationships/image" Target="../media/image124.png"/><Relationship Id="rId30" Type="http://schemas.openxmlformats.org/officeDocument/2006/relationships/customXml" Target="../ink/ink860.xml"/><Relationship Id="rId35" Type="http://schemas.openxmlformats.org/officeDocument/2006/relationships/image" Target="../media/image128.png"/><Relationship Id="rId43" Type="http://schemas.openxmlformats.org/officeDocument/2006/relationships/image" Target="../media/image132.png"/><Relationship Id="rId48" Type="http://schemas.openxmlformats.org/officeDocument/2006/relationships/customXml" Target="../ink/ink869.xml"/><Relationship Id="rId8" Type="http://schemas.openxmlformats.org/officeDocument/2006/relationships/customXml" Target="../ink/ink849.xml"/><Relationship Id="rId51" Type="http://schemas.openxmlformats.org/officeDocument/2006/relationships/image" Target="../media/image136.png"/><Relationship Id="rId3" Type="http://schemas.openxmlformats.org/officeDocument/2006/relationships/image" Target="../media/image112.png"/><Relationship Id="rId12" Type="http://schemas.openxmlformats.org/officeDocument/2006/relationships/customXml" Target="../ink/ink851.xml"/><Relationship Id="rId17" Type="http://schemas.openxmlformats.org/officeDocument/2006/relationships/image" Target="../media/image119.png"/><Relationship Id="rId25" Type="http://schemas.openxmlformats.org/officeDocument/2006/relationships/image" Target="../media/image123.png"/><Relationship Id="rId33" Type="http://schemas.openxmlformats.org/officeDocument/2006/relationships/image" Target="../media/image127.png"/><Relationship Id="rId38" Type="http://schemas.openxmlformats.org/officeDocument/2006/relationships/customXml" Target="../ink/ink864.xml"/><Relationship Id="rId46" Type="http://schemas.openxmlformats.org/officeDocument/2006/relationships/customXml" Target="../ink/ink868.xml"/><Relationship Id="rId20" Type="http://schemas.openxmlformats.org/officeDocument/2006/relationships/customXml" Target="../ink/ink855.xml"/><Relationship Id="rId41" Type="http://schemas.openxmlformats.org/officeDocument/2006/relationships/image" Target="../media/image131.png"/><Relationship Id="rId54" Type="http://schemas.openxmlformats.org/officeDocument/2006/relationships/customXml" Target="../ink/ink87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48.xml"/><Relationship Id="rId15" Type="http://schemas.openxmlformats.org/officeDocument/2006/relationships/image" Target="../media/image118.png"/><Relationship Id="rId23" Type="http://schemas.openxmlformats.org/officeDocument/2006/relationships/image" Target="../media/image122.png"/><Relationship Id="rId28" Type="http://schemas.openxmlformats.org/officeDocument/2006/relationships/customXml" Target="../ink/ink859.xml"/><Relationship Id="rId36" Type="http://schemas.openxmlformats.org/officeDocument/2006/relationships/customXml" Target="../ink/ink863.xml"/><Relationship Id="rId49" Type="http://schemas.openxmlformats.org/officeDocument/2006/relationships/image" Target="../media/image13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.png"/><Relationship Id="rId18" Type="http://schemas.openxmlformats.org/officeDocument/2006/relationships/customXml" Target="../ink/ink881.xml"/><Relationship Id="rId26" Type="http://schemas.openxmlformats.org/officeDocument/2006/relationships/customXml" Target="../ink/ink885.xml"/><Relationship Id="rId39" Type="http://schemas.openxmlformats.org/officeDocument/2006/relationships/image" Target="../media/image130.png"/><Relationship Id="rId21" Type="http://schemas.openxmlformats.org/officeDocument/2006/relationships/image" Target="../media/image121.png"/><Relationship Id="rId34" Type="http://schemas.openxmlformats.org/officeDocument/2006/relationships/customXml" Target="../ink/ink889.xml"/><Relationship Id="rId42" Type="http://schemas.openxmlformats.org/officeDocument/2006/relationships/customXml" Target="../ink/ink893.xml"/><Relationship Id="rId47" Type="http://schemas.openxmlformats.org/officeDocument/2006/relationships/image" Target="../media/image134.png"/><Relationship Id="rId50" Type="http://schemas.openxmlformats.org/officeDocument/2006/relationships/customXml" Target="../ink/ink897.xml"/><Relationship Id="rId55" Type="http://schemas.openxmlformats.org/officeDocument/2006/relationships/image" Target="../media/image138.png"/><Relationship Id="rId7" Type="http://schemas.openxmlformats.org/officeDocument/2006/relationships/image" Target="../media/image114.png"/><Relationship Id="rId2" Type="http://schemas.openxmlformats.org/officeDocument/2006/relationships/customXml" Target="../ink/ink873.xml"/><Relationship Id="rId16" Type="http://schemas.openxmlformats.org/officeDocument/2006/relationships/customXml" Target="../ink/ink880.xml"/><Relationship Id="rId29" Type="http://schemas.openxmlformats.org/officeDocument/2006/relationships/image" Target="../media/image125.png"/><Relationship Id="rId11" Type="http://schemas.openxmlformats.org/officeDocument/2006/relationships/image" Target="../media/image116.png"/><Relationship Id="rId24" Type="http://schemas.openxmlformats.org/officeDocument/2006/relationships/customXml" Target="../ink/ink884.xml"/><Relationship Id="rId32" Type="http://schemas.openxmlformats.org/officeDocument/2006/relationships/customXml" Target="../ink/ink888.xml"/><Relationship Id="rId37" Type="http://schemas.openxmlformats.org/officeDocument/2006/relationships/image" Target="../media/image129.png"/><Relationship Id="rId40" Type="http://schemas.openxmlformats.org/officeDocument/2006/relationships/customXml" Target="../ink/ink892.xml"/><Relationship Id="rId45" Type="http://schemas.openxmlformats.org/officeDocument/2006/relationships/image" Target="../media/image133.png"/><Relationship Id="rId53" Type="http://schemas.openxmlformats.org/officeDocument/2006/relationships/image" Target="../media/image137.png"/><Relationship Id="rId5" Type="http://schemas.openxmlformats.org/officeDocument/2006/relationships/image" Target="../media/image113.png"/><Relationship Id="rId19" Type="http://schemas.openxmlformats.org/officeDocument/2006/relationships/image" Target="../media/image120.png"/><Relationship Id="rId4" Type="http://schemas.openxmlformats.org/officeDocument/2006/relationships/customXml" Target="../ink/ink874.xml"/><Relationship Id="rId9" Type="http://schemas.openxmlformats.org/officeDocument/2006/relationships/image" Target="../media/image115.png"/><Relationship Id="rId14" Type="http://schemas.openxmlformats.org/officeDocument/2006/relationships/customXml" Target="../ink/ink879.xml"/><Relationship Id="rId22" Type="http://schemas.openxmlformats.org/officeDocument/2006/relationships/customXml" Target="../ink/ink883.xml"/><Relationship Id="rId27" Type="http://schemas.openxmlformats.org/officeDocument/2006/relationships/image" Target="../media/image124.png"/><Relationship Id="rId30" Type="http://schemas.openxmlformats.org/officeDocument/2006/relationships/customXml" Target="../ink/ink887.xml"/><Relationship Id="rId35" Type="http://schemas.openxmlformats.org/officeDocument/2006/relationships/image" Target="../media/image128.png"/><Relationship Id="rId43" Type="http://schemas.openxmlformats.org/officeDocument/2006/relationships/image" Target="../media/image132.png"/><Relationship Id="rId48" Type="http://schemas.openxmlformats.org/officeDocument/2006/relationships/customXml" Target="../ink/ink896.xml"/><Relationship Id="rId56" Type="http://schemas.openxmlformats.org/officeDocument/2006/relationships/customXml" Target="../ink/ink900.xml"/><Relationship Id="rId8" Type="http://schemas.openxmlformats.org/officeDocument/2006/relationships/customXml" Target="../ink/ink876.xml"/><Relationship Id="rId51" Type="http://schemas.openxmlformats.org/officeDocument/2006/relationships/image" Target="../media/image136.png"/><Relationship Id="rId3" Type="http://schemas.openxmlformats.org/officeDocument/2006/relationships/image" Target="../media/image112.png"/><Relationship Id="rId12" Type="http://schemas.openxmlformats.org/officeDocument/2006/relationships/customXml" Target="../ink/ink878.xml"/><Relationship Id="rId17" Type="http://schemas.openxmlformats.org/officeDocument/2006/relationships/image" Target="../media/image119.png"/><Relationship Id="rId25" Type="http://schemas.openxmlformats.org/officeDocument/2006/relationships/image" Target="../media/image123.png"/><Relationship Id="rId33" Type="http://schemas.openxmlformats.org/officeDocument/2006/relationships/image" Target="../media/image127.png"/><Relationship Id="rId38" Type="http://schemas.openxmlformats.org/officeDocument/2006/relationships/customXml" Target="../ink/ink891.xml"/><Relationship Id="rId46" Type="http://schemas.openxmlformats.org/officeDocument/2006/relationships/customXml" Target="../ink/ink895.xml"/><Relationship Id="rId20" Type="http://schemas.openxmlformats.org/officeDocument/2006/relationships/customXml" Target="../ink/ink882.xml"/><Relationship Id="rId41" Type="http://schemas.openxmlformats.org/officeDocument/2006/relationships/image" Target="../media/image131.png"/><Relationship Id="rId54" Type="http://schemas.openxmlformats.org/officeDocument/2006/relationships/customXml" Target="../ink/ink89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75.xml"/><Relationship Id="rId15" Type="http://schemas.openxmlformats.org/officeDocument/2006/relationships/image" Target="../media/image118.png"/><Relationship Id="rId23" Type="http://schemas.openxmlformats.org/officeDocument/2006/relationships/image" Target="../media/image122.png"/><Relationship Id="rId28" Type="http://schemas.openxmlformats.org/officeDocument/2006/relationships/customXml" Target="../ink/ink886.xml"/><Relationship Id="rId36" Type="http://schemas.openxmlformats.org/officeDocument/2006/relationships/customXml" Target="../ink/ink890.xml"/><Relationship Id="rId49" Type="http://schemas.openxmlformats.org/officeDocument/2006/relationships/image" Target="../media/image135.png"/><Relationship Id="rId57" Type="http://schemas.openxmlformats.org/officeDocument/2006/relationships/image" Target="../media/image139.png"/><Relationship Id="rId10" Type="http://schemas.openxmlformats.org/officeDocument/2006/relationships/customXml" Target="../ink/ink877.xml"/><Relationship Id="rId31" Type="http://schemas.openxmlformats.org/officeDocument/2006/relationships/image" Target="../media/image126.png"/><Relationship Id="rId44" Type="http://schemas.openxmlformats.org/officeDocument/2006/relationships/customXml" Target="../ink/ink894.xml"/><Relationship Id="rId52" Type="http://schemas.openxmlformats.org/officeDocument/2006/relationships/customXml" Target="../ink/ink898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13.xml"/><Relationship Id="rId21" Type="http://schemas.openxmlformats.org/officeDocument/2006/relationships/image" Target="../media/image121.png"/><Relationship Id="rId42" Type="http://schemas.openxmlformats.org/officeDocument/2006/relationships/customXml" Target="../ink/ink921.xml"/><Relationship Id="rId47" Type="http://schemas.openxmlformats.org/officeDocument/2006/relationships/image" Target="../media/image134.png"/><Relationship Id="rId63" Type="http://schemas.openxmlformats.org/officeDocument/2006/relationships/image" Target="../media/image142.png"/><Relationship Id="rId68" Type="http://schemas.openxmlformats.org/officeDocument/2006/relationships/customXml" Target="../ink/ink934.xml"/><Relationship Id="rId84" Type="http://schemas.openxmlformats.org/officeDocument/2006/relationships/customXml" Target="../ink/ink942.xml"/><Relationship Id="rId89" Type="http://schemas.openxmlformats.org/officeDocument/2006/relationships/image" Target="../media/image155.png"/><Relationship Id="rId16" Type="http://schemas.openxmlformats.org/officeDocument/2006/relationships/customXml" Target="../ink/ink908.xml"/><Relationship Id="rId11" Type="http://schemas.openxmlformats.org/officeDocument/2006/relationships/image" Target="../media/image116.png"/><Relationship Id="rId32" Type="http://schemas.openxmlformats.org/officeDocument/2006/relationships/customXml" Target="../ink/ink916.xml"/><Relationship Id="rId37" Type="http://schemas.openxmlformats.org/officeDocument/2006/relationships/image" Target="../media/image129.png"/><Relationship Id="rId53" Type="http://schemas.openxmlformats.org/officeDocument/2006/relationships/image" Target="../media/image137.png"/><Relationship Id="rId58" Type="http://schemas.openxmlformats.org/officeDocument/2006/relationships/customXml" Target="../ink/ink929.xml"/><Relationship Id="rId74" Type="http://schemas.openxmlformats.org/officeDocument/2006/relationships/customXml" Target="../ink/ink937.xml"/><Relationship Id="rId79" Type="http://schemas.openxmlformats.org/officeDocument/2006/relationships/image" Target="../media/image150.png"/><Relationship Id="rId5" Type="http://schemas.openxmlformats.org/officeDocument/2006/relationships/image" Target="../media/image113.png"/><Relationship Id="rId14" Type="http://schemas.openxmlformats.org/officeDocument/2006/relationships/customXml" Target="../ink/ink907.xml"/><Relationship Id="rId22" Type="http://schemas.openxmlformats.org/officeDocument/2006/relationships/customXml" Target="../ink/ink911.xml"/><Relationship Id="rId27" Type="http://schemas.openxmlformats.org/officeDocument/2006/relationships/image" Target="../media/image124.png"/><Relationship Id="rId30" Type="http://schemas.openxmlformats.org/officeDocument/2006/relationships/customXml" Target="../ink/ink915.xml"/><Relationship Id="rId35" Type="http://schemas.openxmlformats.org/officeDocument/2006/relationships/image" Target="../media/image128.png"/><Relationship Id="rId43" Type="http://schemas.openxmlformats.org/officeDocument/2006/relationships/image" Target="../media/image132.png"/><Relationship Id="rId48" Type="http://schemas.openxmlformats.org/officeDocument/2006/relationships/customXml" Target="../ink/ink924.xml"/><Relationship Id="rId56" Type="http://schemas.openxmlformats.org/officeDocument/2006/relationships/customXml" Target="../ink/ink928.xml"/><Relationship Id="rId64" Type="http://schemas.openxmlformats.org/officeDocument/2006/relationships/customXml" Target="../ink/ink932.xml"/><Relationship Id="rId69" Type="http://schemas.openxmlformats.org/officeDocument/2006/relationships/image" Target="../media/image145.png"/><Relationship Id="rId77" Type="http://schemas.openxmlformats.org/officeDocument/2006/relationships/image" Target="../media/image149.png"/><Relationship Id="rId8" Type="http://schemas.openxmlformats.org/officeDocument/2006/relationships/customXml" Target="../ink/ink904.xml"/><Relationship Id="rId51" Type="http://schemas.openxmlformats.org/officeDocument/2006/relationships/image" Target="../media/image136.png"/><Relationship Id="rId72" Type="http://schemas.openxmlformats.org/officeDocument/2006/relationships/customXml" Target="../ink/ink936.xml"/><Relationship Id="rId80" Type="http://schemas.openxmlformats.org/officeDocument/2006/relationships/customXml" Target="../ink/ink940.xml"/><Relationship Id="rId85" Type="http://schemas.openxmlformats.org/officeDocument/2006/relationships/image" Target="../media/image153.png"/><Relationship Id="rId3" Type="http://schemas.openxmlformats.org/officeDocument/2006/relationships/image" Target="../media/image112.png"/><Relationship Id="rId12" Type="http://schemas.openxmlformats.org/officeDocument/2006/relationships/customXml" Target="../ink/ink906.xml"/><Relationship Id="rId17" Type="http://schemas.openxmlformats.org/officeDocument/2006/relationships/image" Target="../media/image119.png"/><Relationship Id="rId25" Type="http://schemas.openxmlformats.org/officeDocument/2006/relationships/image" Target="../media/image123.png"/><Relationship Id="rId33" Type="http://schemas.openxmlformats.org/officeDocument/2006/relationships/image" Target="../media/image127.png"/><Relationship Id="rId38" Type="http://schemas.openxmlformats.org/officeDocument/2006/relationships/customXml" Target="../ink/ink919.xml"/><Relationship Id="rId46" Type="http://schemas.openxmlformats.org/officeDocument/2006/relationships/customXml" Target="../ink/ink923.xml"/><Relationship Id="rId59" Type="http://schemas.openxmlformats.org/officeDocument/2006/relationships/image" Target="../media/image140.png"/><Relationship Id="rId67" Type="http://schemas.openxmlformats.org/officeDocument/2006/relationships/image" Target="../media/image144.png"/><Relationship Id="rId20" Type="http://schemas.openxmlformats.org/officeDocument/2006/relationships/customXml" Target="../ink/ink910.xml"/><Relationship Id="rId41" Type="http://schemas.openxmlformats.org/officeDocument/2006/relationships/image" Target="../media/image131.png"/><Relationship Id="rId54" Type="http://schemas.openxmlformats.org/officeDocument/2006/relationships/customXml" Target="../ink/ink927.xml"/><Relationship Id="rId62" Type="http://schemas.openxmlformats.org/officeDocument/2006/relationships/customXml" Target="../ink/ink931.xml"/><Relationship Id="rId70" Type="http://schemas.openxmlformats.org/officeDocument/2006/relationships/customXml" Target="../ink/ink935.xml"/><Relationship Id="rId75" Type="http://schemas.openxmlformats.org/officeDocument/2006/relationships/image" Target="../media/image148.png"/><Relationship Id="rId83" Type="http://schemas.openxmlformats.org/officeDocument/2006/relationships/image" Target="../media/image152.png"/><Relationship Id="rId88" Type="http://schemas.openxmlformats.org/officeDocument/2006/relationships/customXml" Target="../ink/ink9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3.xml"/><Relationship Id="rId15" Type="http://schemas.openxmlformats.org/officeDocument/2006/relationships/image" Target="../media/image118.png"/><Relationship Id="rId23" Type="http://schemas.openxmlformats.org/officeDocument/2006/relationships/image" Target="../media/image122.png"/><Relationship Id="rId28" Type="http://schemas.openxmlformats.org/officeDocument/2006/relationships/customXml" Target="../ink/ink914.xml"/><Relationship Id="rId36" Type="http://schemas.openxmlformats.org/officeDocument/2006/relationships/customXml" Target="../ink/ink918.xml"/><Relationship Id="rId49" Type="http://schemas.openxmlformats.org/officeDocument/2006/relationships/image" Target="../media/image135.png"/><Relationship Id="rId57" Type="http://schemas.openxmlformats.org/officeDocument/2006/relationships/image" Target="../media/image139.png"/><Relationship Id="rId10" Type="http://schemas.openxmlformats.org/officeDocument/2006/relationships/customXml" Target="../ink/ink905.xml"/><Relationship Id="rId31" Type="http://schemas.openxmlformats.org/officeDocument/2006/relationships/image" Target="../media/image126.png"/><Relationship Id="rId44" Type="http://schemas.openxmlformats.org/officeDocument/2006/relationships/customXml" Target="../ink/ink922.xml"/><Relationship Id="rId52" Type="http://schemas.openxmlformats.org/officeDocument/2006/relationships/customXml" Target="../ink/ink926.xml"/><Relationship Id="rId60" Type="http://schemas.openxmlformats.org/officeDocument/2006/relationships/customXml" Target="../ink/ink930.xml"/><Relationship Id="rId65" Type="http://schemas.openxmlformats.org/officeDocument/2006/relationships/image" Target="../media/image143.png"/><Relationship Id="rId73" Type="http://schemas.openxmlformats.org/officeDocument/2006/relationships/image" Target="../media/image147.png"/><Relationship Id="rId78" Type="http://schemas.openxmlformats.org/officeDocument/2006/relationships/customXml" Target="../ink/ink939.xml"/><Relationship Id="rId81" Type="http://schemas.openxmlformats.org/officeDocument/2006/relationships/image" Target="../media/image151.png"/><Relationship Id="rId86" Type="http://schemas.openxmlformats.org/officeDocument/2006/relationships/customXml" Target="../ink/ink943.xml"/><Relationship Id="rId4" Type="http://schemas.openxmlformats.org/officeDocument/2006/relationships/customXml" Target="../ink/ink902.xml"/><Relationship Id="rId9" Type="http://schemas.openxmlformats.org/officeDocument/2006/relationships/image" Target="../media/image115.png"/><Relationship Id="rId13" Type="http://schemas.openxmlformats.org/officeDocument/2006/relationships/image" Target="../media/image117.png"/><Relationship Id="rId18" Type="http://schemas.openxmlformats.org/officeDocument/2006/relationships/customXml" Target="../ink/ink909.xml"/><Relationship Id="rId39" Type="http://schemas.openxmlformats.org/officeDocument/2006/relationships/image" Target="../media/image130.png"/><Relationship Id="rId34" Type="http://schemas.openxmlformats.org/officeDocument/2006/relationships/customXml" Target="../ink/ink917.xml"/><Relationship Id="rId50" Type="http://schemas.openxmlformats.org/officeDocument/2006/relationships/customXml" Target="../ink/ink925.xml"/><Relationship Id="rId55" Type="http://schemas.openxmlformats.org/officeDocument/2006/relationships/image" Target="../media/image138.png"/><Relationship Id="rId76" Type="http://schemas.openxmlformats.org/officeDocument/2006/relationships/customXml" Target="../ink/ink938.xml"/><Relationship Id="rId7" Type="http://schemas.openxmlformats.org/officeDocument/2006/relationships/image" Target="../media/image114.png"/><Relationship Id="rId71" Type="http://schemas.openxmlformats.org/officeDocument/2006/relationships/image" Target="../media/image146.png"/><Relationship Id="rId2" Type="http://schemas.openxmlformats.org/officeDocument/2006/relationships/customXml" Target="../ink/ink901.xml"/><Relationship Id="rId29" Type="http://schemas.openxmlformats.org/officeDocument/2006/relationships/image" Target="../media/image125.png"/><Relationship Id="rId24" Type="http://schemas.openxmlformats.org/officeDocument/2006/relationships/customXml" Target="../ink/ink912.xml"/><Relationship Id="rId40" Type="http://schemas.openxmlformats.org/officeDocument/2006/relationships/customXml" Target="../ink/ink920.xml"/><Relationship Id="rId45" Type="http://schemas.openxmlformats.org/officeDocument/2006/relationships/image" Target="../media/image133.png"/><Relationship Id="rId66" Type="http://schemas.openxmlformats.org/officeDocument/2006/relationships/customXml" Target="../ink/ink933.xml"/><Relationship Id="rId87" Type="http://schemas.openxmlformats.org/officeDocument/2006/relationships/image" Target="../media/image154.png"/><Relationship Id="rId61" Type="http://schemas.openxmlformats.org/officeDocument/2006/relationships/image" Target="../media/image141.png"/><Relationship Id="rId82" Type="http://schemas.openxmlformats.org/officeDocument/2006/relationships/customXml" Target="../ink/ink941.xml"/><Relationship Id="rId19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57.xml"/><Relationship Id="rId21" Type="http://schemas.openxmlformats.org/officeDocument/2006/relationships/image" Target="../media/image121.png"/><Relationship Id="rId42" Type="http://schemas.openxmlformats.org/officeDocument/2006/relationships/customXml" Target="../ink/ink965.xml"/><Relationship Id="rId47" Type="http://schemas.openxmlformats.org/officeDocument/2006/relationships/image" Target="../media/image134.png"/><Relationship Id="rId63" Type="http://schemas.openxmlformats.org/officeDocument/2006/relationships/image" Target="../media/image142.png"/><Relationship Id="rId68" Type="http://schemas.openxmlformats.org/officeDocument/2006/relationships/customXml" Target="../ink/ink978.xml"/><Relationship Id="rId84" Type="http://schemas.openxmlformats.org/officeDocument/2006/relationships/customXml" Target="../ink/ink986.xml"/><Relationship Id="rId89" Type="http://schemas.openxmlformats.org/officeDocument/2006/relationships/image" Target="../media/image155.png"/><Relationship Id="rId16" Type="http://schemas.openxmlformats.org/officeDocument/2006/relationships/customXml" Target="../ink/ink952.xml"/><Relationship Id="rId11" Type="http://schemas.openxmlformats.org/officeDocument/2006/relationships/image" Target="../media/image116.png"/><Relationship Id="rId32" Type="http://schemas.openxmlformats.org/officeDocument/2006/relationships/customXml" Target="../ink/ink960.xml"/><Relationship Id="rId37" Type="http://schemas.openxmlformats.org/officeDocument/2006/relationships/image" Target="../media/image129.png"/><Relationship Id="rId53" Type="http://schemas.openxmlformats.org/officeDocument/2006/relationships/image" Target="../media/image137.png"/><Relationship Id="rId58" Type="http://schemas.openxmlformats.org/officeDocument/2006/relationships/customXml" Target="../ink/ink973.xml"/><Relationship Id="rId74" Type="http://schemas.openxmlformats.org/officeDocument/2006/relationships/customXml" Target="../ink/ink981.xml"/><Relationship Id="rId79" Type="http://schemas.openxmlformats.org/officeDocument/2006/relationships/image" Target="../media/image150.png"/><Relationship Id="rId5" Type="http://schemas.openxmlformats.org/officeDocument/2006/relationships/image" Target="../media/image113.png"/><Relationship Id="rId90" Type="http://schemas.openxmlformats.org/officeDocument/2006/relationships/customXml" Target="../ink/ink989.xml"/><Relationship Id="rId95" Type="http://schemas.openxmlformats.org/officeDocument/2006/relationships/image" Target="../media/image158.png"/><Relationship Id="rId22" Type="http://schemas.openxmlformats.org/officeDocument/2006/relationships/customXml" Target="../ink/ink955.xml"/><Relationship Id="rId27" Type="http://schemas.openxmlformats.org/officeDocument/2006/relationships/image" Target="../media/image124.png"/><Relationship Id="rId43" Type="http://schemas.openxmlformats.org/officeDocument/2006/relationships/image" Target="../media/image132.png"/><Relationship Id="rId48" Type="http://schemas.openxmlformats.org/officeDocument/2006/relationships/customXml" Target="../ink/ink968.xml"/><Relationship Id="rId64" Type="http://schemas.openxmlformats.org/officeDocument/2006/relationships/customXml" Target="../ink/ink976.xml"/><Relationship Id="rId69" Type="http://schemas.openxmlformats.org/officeDocument/2006/relationships/image" Target="../media/image145.png"/><Relationship Id="rId80" Type="http://schemas.openxmlformats.org/officeDocument/2006/relationships/customXml" Target="../ink/ink984.xml"/><Relationship Id="rId85" Type="http://schemas.openxmlformats.org/officeDocument/2006/relationships/image" Target="../media/image153.png"/><Relationship Id="rId3" Type="http://schemas.openxmlformats.org/officeDocument/2006/relationships/image" Target="../media/image112.png"/><Relationship Id="rId12" Type="http://schemas.openxmlformats.org/officeDocument/2006/relationships/customXml" Target="../ink/ink950.xml"/><Relationship Id="rId17" Type="http://schemas.openxmlformats.org/officeDocument/2006/relationships/image" Target="../media/image119.png"/><Relationship Id="rId25" Type="http://schemas.openxmlformats.org/officeDocument/2006/relationships/image" Target="../media/image123.png"/><Relationship Id="rId33" Type="http://schemas.openxmlformats.org/officeDocument/2006/relationships/image" Target="../media/image127.png"/><Relationship Id="rId38" Type="http://schemas.openxmlformats.org/officeDocument/2006/relationships/customXml" Target="../ink/ink963.xml"/><Relationship Id="rId46" Type="http://schemas.openxmlformats.org/officeDocument/2006/relationships/customXml" Target="../ink/ink967.xml"/><Relationship Id="rId59" Type="http://schemas.openxmlformats.org/officeDocument/2006/relationships/image" Target="../media/image140.png"/><Relationship Id="rId67" Type="http://schemas.openxmlformats.org/officeDocument/2006/relationships/image" Target="../media/image144.png"/><Relationship Id="rId20" Type="http://schemas.openxmlformats.org/officeDocument/2006/relationships/customXml" Target="../ink/ink954.xml"/><Relationship Id="rId41" Type="http://schemas.openxmlformats.org/officeDocument/2006/relationships/image" Target="../media/image131.png"/><Relationship Id="rId54" Type="http://schemas.openxmlformats.org/officeDocument/2006/relationships/customXml" Target="../ink/ink971.xml"/><Relationship Id="rId62" Type="http://schemas.openxmlformats.org/officeDocument/2006/relationships/customXml" Target="../ink/ink975.xml"/><Relationship Id="rId70" Type="http://schemas.openxmlformats.org/officeDocument/2006/relationships/customXml" Target="../ink/ink979.xml"/><Relationship Id="rId75" Type="http://schemas.openxmlformats.org/officeDocument/2006/relationships/image" Target="../media/image148.png"/><Relationship Id="rId83" Type="http://schemas.openxmlformats.org/officeDocument/2006/relationships/image" Target="../media/image152.png"/><Relationship Id="rId88" Type="http://schemas.openxmlformats.org/officeDocument/2006/relationships/customXml" Target="../ink/ink988.xml"/><Relationship Id="rId91" Type="http://schemas.openxmlformats.org/officeDocument/2006/relationships/image" Target="../media/image156.png"/><Relationship Id="rId96" Type="http://schemas.openxmlformats.org/officeDocument/2006/relationships/customXml" Target="../ink/ink9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47.xml"/><Relationship Id="rId15" Type="http://schemas.openxmlformats.org/officeDocument/2006/relationships/image" Target="../media/image118.png"/><Relationship Id="rId23" Type="http://schemas.openxmlformats.org/officeDocument/2006/relationships/image" Target="../media/image122.png"/><Relationship Id="rId28" Type="http://schemas.openxmlformats.org/officeDocument/2006/relationships/customXml" Target="../ink/ink958.xml"/><Relationship Id="rId36" Type="http://schemas.openxmlformats.org/officeDocument/2006/relationships/customXml" Target="../ink/ink962.xml"/><Relationship Id="rId49" Type="http://schemas.openxmlformats.org/officeDocument/2006/relationships/image" Target="../media/image135.png"/><Relationship Id="rId57" Type="http://schemas.openxmlformats.org/officeDocument/2006/relationships/image" Target="../media/image139.png"/><Relationship Id="rId10" Type="http://schemas.openxmlformats.org/officeDocument/2006/relationships/customXml" Target="../ink/ink949.xml"/><Relationship Id="rId31" Type="http://schemas.openxmlformats.org/officeDocument/2006/relationships/image" Target="../media/image126.png"/><Relationship Id="rId44" Type="http://schemas.openxmlformats.org/officeDocument/2006/relationships/customXml" Target="../ink/ink966.xml"/><Relationship Id="rId52" Type="http://schemas.openxmlformats.org/officeDocument/2006/relationships/customXml" Target="../ink/ink970.xml"/><Relationship Id="rId60" Type="http://schemas.openxmlformats.org/officeDocument/2006/relationships/customXml" Target="../ink/ink974.xml"/><Relationship Id="rId65" Type="http://schemas.openxmlformats.org/officeDocument/2006/relationships/image" Target="../media/image143.png"/><Relationship Id="rId73" Type="http://schemas.openxmlformats.org/officeDocument/2006/relationships/image" Target="../media/image147.png"/><Relationship Id="rId78" Type="http://schemas.openxmlformats.org/officeDocument/2006/relationships/customXml" Target="../ink/ink983.xml"/><Relationship Id="rId81" Type="http://schemas.openxmlformats.org/officeDocument/2006/relationships/image" Target="../media/image151.png"/><Relationship Id="rId86" Type="http://schemas.openxmlformats.org/officeDocument/2006/relationships/customXml" Target="../ink/ink987.xml"/><Relationship Id="rId94" Type="http://schemas.openxmlformats.org/officeDocument/2006/relationships/customXml" Target="../ink/ink991.xml"/><Relationship Id="rId99" Type="http://schemas.openxmlformats.org/officeDocument/2006/relationships/image" Target="../media/image160.png"/><Relationship Id="rId4" Type="http://schemas.openxmlformats.org/officeDocument/2006/relationships/customXml" Target="../ink/ink946.xml"/><Relationship Id="rId9" Type="http://schemas.openxmlformats.org/officeDocument/2006/relationships/image" Target="../media/image115.png"/><Relationship Id="rId13" Type="http://schemas.openxmlformats.org/officeDocument/2006/relationships/image" Target="../media/image117.png"/><Relationship Id="rId18" Type="http://schemas.openxmlformats.org/officeDocument/2006/relationships/customXml" Target="../ink/ink953.xml"/><Relationship Id="rId39" Type="http://schemas.openxmlformats.org/officeDocument/2006/relationships/image" Target="../media/image130.png"/><Relationship Id="rId34" Type="http://schemas.openxmlformats.org/officeDocument/2006/relationships/customXml" Target="../ink/ink961.xml"/><Relationship Id="rId50" Type="http://schemas.openxmlformats.org/officeDocument/2006/relationships/customXml" Target="../ink/ink969.xml"/><Relationship Id="rId55" Type="http://schemas.openxmlformats.org/officeDocument/2006/relationships/image" Target="../media/image138.png"/><Relationship Id="rId76" Type="http://schemas.openxmlformats.org/officeDocument/2006/relationships/customXml" Target="../ink/ink982.xml"/><Relationship Id="rId97" Type="http://schemas.openxmlformats.org/officeDocument/2006/relationships/image" Target="../media/image159.png"/><Relationship Id="rId7" Type="http://schemas.openxmlformats.org/officeDocument/2006/relationships/image" Target="../media/image114.png"/><Relationship Id="rId71" Type="http://schemas.openxmlformats.org/officeDocument/2006/relationships/image" Target="../media/image146.png"/><Relationship Id="rId92" Type="http://schemas.openxmlformats.org/officeDocument/2006/relationships/customXml" Target="../ink/ink990.xml"/><Relationship Id="rId2" Type="http://schemas.openxmlformats.org/officeDocument/2006/relationships/customXml" Target="../ink/ink945.xml"/><Relationship Id="rId29" Type="http://schemas.openxmlformats.org/officeDocument/2006/relationships/image" Target="../media/image125.png"/><Relationship Id="rId24" Type="http://schemas.openxmlformats.org/officeDocument/2006/relationships/customXml" Target="../ink/ink956.xml"/><Relationship Id="rId40" Type="http://schemas.openxmlformats.org/officeDocument/2006/relationships/customXml" Target="../ink/ink964.xml"/><Relationship Id="rId45" Type="http://schemas.openxmlformats.org/officeDocument/2006/relationships/image" Target="../media/image133.png"/><Relationship Id="rId66" Type="http://schemas.openxmlformats.org/officeDocument/2006/relationships/customXml" Target="../ink/ink977.xml"/><Relationship Id="rId87" Type="http://schemas.openxmlformats.org/officeDocument/2006/relationships/image" Target="../media/image154.png"/><Relationship Id="rId61" Type="http://schemas.openxmlformats.org/officeDocument/2006/relationships/image" Target="../media/image141.png"/><Relationship Id="rId82" Type="http://schemas.openxmlformats.org/officeDocument/2006/relationships/customXml" Target="../ink/ink985.xml"/><Relationship Id="rId19" Type="http://schemas.openxmlformats.org/officeDocument/2006/relationships/image" Target="../media/image120.png"/><Relationship Id="rId14" Type="http://schemas.openxmlformats.org/officeDocument/2006/relationships/customXml" Target="../ink/ink951.xml"/><Relationship Id="rId30" Type="http://schemas.openxmlformats.org/officeDocument/2006/relationships/customXml" Target="../ink/ink959.xml"/><Relationship Id="rId35" Type="http://schemas.openxmlformats.org/officeDocument/2006/relationships/image" Target="../media/image128.png"/><Relationship Id="rId56" Type="http://schemas.openxmlformats.org/officeDocument/2006/relationships/customXml" Target="../ink/ink972.xml"/><Relationship Id="rId77" Type="http://schemas.openxmlformats.org/officeDocument/2006/relationships/image" Target="../media/image149.png"/><Relationship Id="rId8" Type="http://schemas.openxmlformats.org/officeDocument/2006/relationships/customXml" Target="../ink/ink948.xml"/><Relationship Id="rId51" Type="http://schemas.openxmlformats.org/officeDocument/2006/relationships/image" Target="../media/image136.png"/><Relationship Id="rId72" Type="http://schemas.openxmlformats.org/officeDocument/2006/relationships/customXml" Target="../ink/ink980.xml"/><Relationship Id="rId93" Type="http://schemas.openxmlformats.org/officeDocument/2006/relationships/image" Target="../media/image157.png"/><Relationship Id="rId98" Type="http://schemas.openxmlformats.org/officeDocument/2006/relationships/customXml" Target="../ink/ink993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06.xml"/><Relationship Id="rId21" Type="http://schemas.openxmlformats.org/officeDocument/2006/relationships/image" Target="../media/image121.png"/><Relationship Id="rId42" Type="http://schemas.openxmlformats.org/officeDocument/2006/relationships/customXml" Target="../ink/ink1014.xml"/><Relationship Id="rId47" Type="http://schemas.openxmlformats.org/officeDocument/2006/relationships/image" Target="../media/image134.png"/><Relationship Id="rId63" Type="http://schemas.openxmlformats.org/officeDocument/2006/relationships/image" Target="../media/image142.png"/><Relationship Id="rId68" Type="http://schemas.openxmlformats.org/officeDocument/2006/relationships/customXml" Target="../ink/ink1027.xml"/><Relationship Id="rId84" Type="http://schemas.openxmlformats.org/officeDocument/2006/relationships/customXml" Target="../ink/ink1035.xml"/><Relationship Id="rId89" Type="http://schemas.openxmlformats.org/officeDocument/2006/relationships/image" Target="../media/image155.png"/><Relationship Id="rId16" Type="http://schemas.openxmlformats.org/officeDocument/2006/relationships/customXml" Target="../ink/ink1001.xml"/><Relationship Id="rId107" Type="http://schemas.openxmlformats.org/officeDocument/2006/relationships/image" Target="../media/image164.png"/><Relationship Id="rId11" Type="http://schemas.openxmlformats.org/officeDocument/2006/relationships/image" Target="../media/image116.png"/><Relationship Id="rId32" Type="http://schemas.openxmlformats.org/officeDocument/2006/relationships/customXml" Target="../ink/ink1009.xml"/><Relationship Id="rId37" Type="http://schemas.openxmlformats.org/officeDocument/2006/relationships/image" Target="../media/image129.png"/><Relationship Id="rId53" Type="http://schemas.openxmlformats.org/officeDocument/2006/relationships/image" Target="../media/image137.png"/><Relationship Id="rId58" Type="http://schemas.openxmlformats.org/officeDocument/2006/relationships/customXml" Target="../ink/ink1022.xml"/><Relationship Id="rId74" Type="http://schemas.openxmlformats.org/officeDocument/2006/relationships/customXml" Target="../ink/ink1030.xml"/><Relationship Id="rId79" Type="http://schemas.openxmlformats.org/officeDocument/2006/relationships/image" Target="../media/image150.png"/><Relationship Id="rId102" Type="http://schemas.openxmlformats.org/officeDocument/2006/relationships/customXml" Target="../ink/ink1044.xml"/><Relationship Id="rId5" Type="http://schemas.openxmlformats.org/officeDocument/2006/relationships/image" Target="../media/image113.png"/><Relationship Id="rId90" Type="http://schemas.openxmlformats.org/officeDocument/2006/relationships/customXml" Target="../ink/ink1038.xml"/><Relationship Id="rId95" Type="http://schemas.openxmlformats.org/officeDocument/2006/relationships/image" Target="../media/image158.png"/><Relationship Id="rId22" Type="http://schemas.openxmlformats.org/officeDocument/2006/relationships/customXml" Target="../ink/ink1004.xml"/><Relationship Id="rId27" Type="http://schemas.openxmlformats.org/officeDocument/2006/relationships/image" Target="../media/image124.png"/><Relationship Id="rId43" Type="http://schemas.openxmlformats.org/officeDocument/2006/relationships/image" Target="../media/image132.png"/><Relationship Id="rId48" Type="http://schemas.openxmlformats.org/officeDocument/2006/relationships/customXml" Target="../ink/ink1017.xml"/><Relationship Id="rId64" Type="http://schemas.openxmlformats.org/officeDocument/2006/relationships/customXml" Target="../ink/ink1025.xml"/><Relationship Id="rId69" Type="http://schemas.openxmlformats.org/officeDocument/2006/relationships/image" Target="../media/image145.png"/><Relationship Id="rId80" Type="http://schemas.openxmlformats.org/officeDocument/2006/relationships/customXml" Target="../ink/ink1033.xml"/><Relationship Id="rId85" Type="http://schemas.openxmlformats.org/officeDocument/2006/relationships/image" Target="../media/image153.png"/><Relationship Id="rId12" Type="http://schemas.openxmlformats.org/officeDocument/2006/relationships/customXml" Target="../ink/ink999.xml"/><Relationship Id="rId17" Type="http://schemas.openxmlformats.org/officeDocument/2006/relationships/image" Target="../media/image119.png"/><Relationship Id="rId33" Type="http://schemas.openxmlformats.org/officeDocument/2006/relationships/image" Target="../media/image127.png"/><Relationship Id="rId38" Type="http://schemas.openxmlformats.org/officeDocument/2006/relationships/customXml" Target="../ink/ink1012.xml"/><Relationship Id="rId59" Type="http://schemas.openxmlformats.org/officeDocument/2006/relationships/image" Target="../media/image140.png"/><Relationship Id="rId103" Type="http://schemas.openxmlformats.org/officeDocument/2006/relationships/image" Target="../media/image162.png"/><Relationship Id="rId108" Type="http://schemas.openxmlformats.org/officeDocument/2006/relationships/customXml" Target="../ink/ink1047.xml"/><Relationship Id="rId54" Type="http://schemas.openxmlformats.org/officeDocument/2006/relationships/customXml" Target="../ink/ink1020.xml"/><Relationship Id="rId70" Type="http://schemas.openxmlformats.org/officeDocument/2006/relationships/customXml" Target="../ink/ink1028.xml"/><Relationship Id="rId75" Type="http://schemas.openxmlformats.org/officeDocument/2006/relationships/image" Target="../media/image148.png"/><Relationship Id="rId91" Type="http://schemas.openxmlformats.org/officeDocument/2006/relationships/image" Target="../media/image156.png"/><Relationship Id="rId96" Type="http://schemas.openxmlformats.org/officeDocument/2006/relationships/customXml" Target="../ink/ink10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96.xml"/><Relationship Id="rId15" Type="http://schemas.openxmlformats.org/officeDocument/2006/relationships/image" Target="../media/image118.png"/><Relationship Id="rId23" Type="http://schemas.openxmlformats.org/officeDocument/2006/relationships/image" Target="../media/image122.png"/><Relationship Id="rId28" Type="http://schemas.openxmlformats.org/officeDocument/2006/relationships/customXml" Target="../ink/ink1007.xml"/><Relationship Id="rId36" Type="http://schemas.openxmlformats.org/officeDocument/2006/relationships/customXml" Target="../ink/ink1011.xml"/><Relationship Id="rId49" Type="http://schemas.openxmlformats.org/officeDocument/2006/relationships/image" Target="../media/image135.png"/><Relationship Id="rId57" Type="http://schemas.openxmlformats.org/officeDocument/2006/relationships/image" Target="../media/image139.png"/><Relationship Id="rId106" Type="http://schemas.openxmlformats.org/officeDocument/2006/relationships/customXml" Target="../ink/ink1046.xml"/><Relationship Id="rId10" Type="http://schemas.openxmlformats.org/officeDocument/2006/relationships/customXml" Target="../ink/ink998.xml"/><Relationship Id="rId31" Type="http://schemas.openxmlformats.org/officeDocument/2006/relationships/image" Target="../media/image126.png"/><Relationship Id="rId44" Type="http://schemas.openxmlformats.org/officeDocument/2006/relationships/customXml" Target="../ink/ink1015.xml"/><Relationship Id="rId52" Type="http://schemas.openxmlformats.org/officeDocument/2006/relationships/customXml" Target="../ink/ink1019.xml"/><Relationship Id="rId60" Type="http://schemas.openxmlformats.org/officeDocument/2006/relationships/customXml" Target="../ink/ink1023.xml"/><Relationship Id="rId65" Type="http://schemas.openxmlformats.org/officeDocument/2006/relationships/image" Target="../media/image143.png"/><Relationship Id="rId73" Type="http://schemas.openxmlformats.org/officeDocument/2006/relationships/image" Target="../media/image147.png"/><Relationship Id="rId78" Type="http://schemas.openxmlformats.org/officeDocument/2006/relationships/customXml" Target="../ink/ink1032.xml"/><Relationship Id="rId81" Type="http://schemas.openxmlformats.org/officeDocument/2006/relationships/image" Target="../media/image151.png"/><Relationship Id="rId86" Type="http://schemas.openxmlformats.org/officeDocument/2006/relationships/customXml" Target="../ink/ink1036.xml"/><Relationship Id="rId94" Type="http://schemas.openxmlformats.org/officeDocument/2006/relationships/customXml" Target="../ink/ink1040.xml"/><Relationship Id="rId99" Type="http://schemas.openxmlformats.org/officeDocument/2006/relationships/image" Target="../media/image160.png"/><Relationship Id="rId101" Type="http://schemas.openxmlformats.org/officeDocument/2006/relationships/image" Target="../media/image161.png"/><Relationship Id="rId4" Type="http://schemas.openxmlformats.org/officeDocument/2006/relationships/customXml" Target="../ink/ink995.xml"/><Relationship Id="rId9" Type="http://schemas.openxmlformats.org/officeDocument/2006/relationships/image" Target="../media/image115.png"/><Relationship Id="rId13" Type="http://schemas.openxmlformats.org/officeDocument/2006/relationships/image" Target="../media/image117.png"/><Relationship Id="rId18" Type="http://schemas.openxmlformats.org/officeDocument/2006/relationships/customXml" Target="../ink/ink1002.xml"/><Relationship Id="rId39" Type="http://schemas.openxmlformats.org/officeDocument/2006/relationships/image" Target="../media/image130.png"/><Relationship Id="rId109" Type="http://schemas.openxmlformats.org/officeDocument/2006/relationships/image" Target="../media/image165.png"/><Relationship Id="rId34" Type="http://schemas.openxmlformats.org/officeDocument/2006/relationships/customXml" Target="../ink/ink1010.xml"/><Relationship Id="rId50" Type="http://schemas.openxmlformats.org/officeDocument/2006/relationships/customXml" Target="../ink/ink1018.xml"/><Relationship Id="rId55" Type="http://schemas.openxmlformats.org/officeDocument/2006/relationships/image" Target="../media/image138.png"/><Relationship Id="rId76" Type="http://schemas.openxmlformats.org/officeDocument/2006/relationships/customXml" Target="../ink/ink1031.xml"/><Relationship Id="rId97" Type="http://schemas.openxmlformats.org/officeDocument/2006/relationships/image" Target="../media/image159.png"/><Relationship Id="rId104" Type="http://schemas.openxmlformats.org/officeDocument/2006/relationships/customXml" Target="../ink/ink1045.xml"/><Relationship Id="rId7" Type="http://schemas.openxmlformats.org/officeDocument/2006/relationships/image" Target="../media/image114.png"/><Relationship Id="rId71" Type="http://schemas.openxmlformats.org/officeDocument/2006/relationships/image" Target="../media/image146.png"/><Relationship Id="rId92" Type="http://schemas.openxmlformats.org/officeDocument/2006/relationships/customXml" Target="../ink/ink1039.xml"/><Relationship Id="rId2" Type="http://schemas.openxmlformats.org/officeDocument/2006/relationships/customXml" Target="../ink/ink994.xml"/><Relationship Id="rId29" Type="http://schemas.openxmlformats.org/officeDocument/2006/relationships/image" Target="../media/image125.png"/><Relationship Id="rId24" Type="http://schemas.openxmlformats.org/officeDocument/2006/relationships/customXml" Target="../ink/ink1005.xml"/><Relationship Id="rId40" Type="http://schemas.openxmlformats.org/officeDocument/2006/relationships/customXml" Target="../ink/ink1013.xml"/><Relationship Id="rId45" Type="http://schemas.openxmlformats.org/officeDocument/2006/relationships/image" Target="../media/image133.png"/><Relationship Id="rId66" Type="http://schemas.openxmlformats.org/officeDocument/2006/relationships/customXml" Target="../ink/ink1026.xml"/><Relationship Id="rId87" Type="http://schemas.openxmlformats.org/officeDocument/2006/relationships/image" Target="../media/image154.png"/><Relationship Id="rId110" Type="http://schemas.openxmlformats.org/officeDocument/2006/relationships/customXml" Target="../ink/ink1048.xml"/><Relationship Id="rId61" Type="http://schemas.openxmlformats.org/officeDocument/2006/relationships/image" Target="../media/image141.png"/><Relationship Id="rId82" Type="http://schemas.openxmlformats.org/officeDocument/2006/relationships/customXml" Target="../ink/ink1034.xml"/><Relationship Id="rId19" Type="http://schemas.openxmlformats.org/officeDocument/2006/relationships/image" Target="../media/image120.png"/><Relationship Id="rId14" Type="http://schemas.openxmlformats.org/officeDocument/2006/relationships/customXml" Target="../ink/ink1000.xml"/><Relationship Id="rId30" Type="http://schemas.openxmlformats.org/officeDocument/2006/relationships/customXml" Target="../ink/ink1008.xml"/><Relationship Id="rId35" Type="http://schemas.openxmlformats.org/officeDocument/2006/relationships/image" Target="../media/image128.png"/><Relationship Id="rId56" Type="http://schemas.openxmlformats.org/officeDocument/2006/relationships/customXml" Target="../ink/ink1021.xml"/><Relationship Id="rId77" Type="http://schemas.openxmlformats.org/officeDocument/2006/relationships/image" Target="../media/image149.png"/><Relationship Id="rId100" Type="http://schemas.openxmlformats.org/officeDocument/2006/relationships/customXml" Target="../ink/ink1043.xml"/><Relationship Id="rId105" Type="http://schemas.openxmlformats.org/officeDocument/2006/relationships/image" Target="../media/image163.png"/><Relationship Id="rId8" Type="http://schemas.openxmlformats.org/officeDocument/2006/relationships/customXml" Target="../ink/ink997.xml"/><Relationship Id="rId51" Type="http://schemas.openxmlformats.org/officeDocument/2006/relationships/image" Target="../media/image136.png"/><Relationship Id="rId72" Type="http://schemas.openxmlformats.org/officeDocument/2006/relationships/customXml" Target="../ink/ink1029.xml"/><Relationship Id="rId93" Type="http://schemas.openxmlformats.org/officeDocument/2006/relationships/image" Target="../media/image157.png"/><Relationship Id="rId98" Type="http://schemas.openxmlformats.org/officeDocument/2006/relationships/customXml" Target="../ink/ink1042.xml"/><Relationship Id="rId3" Type="http://schemas.openxmlformats.org/officeDocument/2006/relationships/image" Target="../media/image112.png"/><Relationship Id="rId25" Type="http://schemas.openxmlformats.org/officeDocument/2006/relationships/image" Target="../media/image123.png"/><Relationship Id="rId46" Type="http://schemas.openxmlformats.org/officeDocument/2006/relationships/customXml" Target="../ink/ink1016.xml"/><Relationship Id="rId67" Type="http://schemas.openxmlformats.org/officeDocument/2006/relationships/image" Target="../media/image144.png"/><Relationship Id="rId20" Type="http://schemas.openxmlformats.org/officeDocument/2006/relationships/customXml" Target="../ink/ink1003.xml"/><Relationship Id="rId41" Type="http://schemas.openxmlformats.org/officeDocument/2006/relationships/image" Target="../media/image131.png"/><Relationship Id="rId62" Type="http://schemas.openxmlformats.org/officeDocument/2006/relationships/customXml" Target="../ink/ink1024.xml"/><Relationship Id="rId83" Type="http://schemas.openxmlformats.org/officeDocument/2006/relationships/image" Target="../media/image152.png"/><Relationship Id="rId88" Type="http://schemas.openxmlformats.org/officeDocument/2006/relationships/customXml" Target="../ink/ink1037.xml"/><Relationship Id="rId111" Type="http://schemas.openxmlformats.org/officeDocument/2006/relationships/image" Target="../media/image166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61.xml"/><Relationship Id="rId21" Type="http://schemas.openxmlformats.org/officeDocument/2006/relationships/image" Target="../media/image121.png"/><Relationship Id="rId42" Type="http://schemas.openxmlformats.org/officeDocument/2006/relationships/customXml" Target="../ink/ink1069.xml"/><Relationship Id="rId47" Type="http://schemas.openxmlformats.org/officeDocument/2006/relationships/image" Target="../media/image134.png"/><Relationship Id="rId63" Type="http://schemas.openxmlformats.org/officeDocument/2006/relationships/image" Target="../media/image142.png"/><Relationship Id="rId68" Type="http://schemas.openxmlformats.org/officeDocument/2006/relationships/customXml" Target="../ink/ink1082.xml"/><Relationship Id="rId84" Type="http://schemas.openxmlformats.org/officeDocument/2006/relationships/customXml" Target="../ink/ink1090.xml"/><Relationship Id="rId89" Type="http://schemas.openxmlformats.org/officeDocument/2006/relationships/image" Target="../media/image155.png"/><Relationship Id="rId16" Type="http://schemas.openxmlformats.org/officeDocument/2006/relationships/customXml" Target="../ink/ink1056.xml"/><Relationship Id="rId107" Type="http://schemas.openxmlformats.org/officeDocument/2006/relationships/image" Target="../media/image164.png"/><Relationship Id="rId11" Type="http://schemas.openxmlformats.org/officeDocument/2006/relationships/image" Target="../media/image116.png"/><Relationship Id="rId32" Type="http://schemas.openxmlformats.org/officeDocument/2006/relationships/customXml" Target="../ink/ink1064.xml"/><Relationship Id="rId37" Type="http://schemas.openxmlformats.org/officeDocument/2006/relationships/image" Target="../media/image129.png"/><Relationship Id="rId53" Type="http://schemas.openxmlformats.org/officeDocument/2006/relationships/image" Target="../media/image137.png"/><Relationship Id="rId58" Type="http://schemas.openxmlformats.org/officeDocument/2006/relationships/customXml" Target="../ink/ink1077.xml"/><Relationship Id="rId74" Type="http://schemas.openxmlformats.org/officeDocument/2006/relationships/customXml" Target="../ink/ink1085.xml"/><Relationship Id="rId79" Type="http://schemas.openxmlformats.org/officeDocument/2006/relationships/image" Target="../media/image150.png"/><Relationship Id="rId102" Type="http://schemas.openxmlformats.org/officeDocument/2006/relationships/customXml" Target="../ink/ink1099.xml"/><Relationship Id="rId5" Type="http://schemas.openxmlformats.org/officeDocument/2006/relationships/image" Target="../media/image113.png"/><Relationship Id="rId90" Type="http://schemas.openxmlformats.org/officeDocument/2006/relationships/customXml" Target="../ink/ink1093.xml"/><Relationship Id="rId95" Type="http://schemas.openxmlformats.org/officeDocument/2006/relationships/image" Target="../media/image158.png"/><Relationship Id="rId22" Type="http://schemas.openxmlformats.org/officeDocument/2006/relationships/customXml" Target="../ink/ink1059.xml"/><Relationship Id="rId27" Type="http://schemas.openxmlformats.org/officeDocument/2006/relationships/image" Target="../media/image124.png"/><Relationship Id="rId43" Type="http://schemas.openxmlformats.org/officeDocument/2006/relationships/image" Target="../media/image132.png"/><Relationship Id="rId48" Type="http://schemas.openxmlformats.org/officeDocument/2006/relationships/customXml" Target="../ink/ink1072.xml"/><Relationship Id="rId64" Type="http://schemas.openxmlformats.org/officeDocument/2006/relationships/customXml" Target="../ink/ink1080.xml"/><Relationship Id="rId69" Type="http://schemas.openxmlformats.org/officeDocument/2006/relationships/image" Target="../media/image145.png"/><Relationship Id="rId80" Type="http://schemas.openxmlformats.org/officeDocument/2006/relationships/customXml" Target="../ink/ink1088.xml"/><Relationship Id="rId85" Type="http://schemas.openxmlformats.org/officeDocument/2006/relationships/image" Target="../media/image153.png"/><Relationship Id="rId12" Type="http://schemas.openxmlformats.org/officeDocument/2006/relationships/customXml" Target="../ink/ink1054.xml"/><Relationship Id="rId17" Type="http://schemas.openxmlformats.org/officeDocument/2006/relationships/image" Target="../media/image119.png"/><Relationship Id="rId33" Type="http://schemas.openxmlformats.org/officeDocument/2006/relationships/image" Target="../media/image127.png"/><Relationship Id="rId38" Type="http://schemas.openxmlformats.org/officeDocument/2006/relationships/customXml" Target="../ink/ink1067.xml"/><Relationship Id="rId59" Type="http://schemas.openxmlformats.org/officeDocument/2006/relationships/image" Target="../media/image140.png"/><Relationship Id="rId103" Type="http://schemas.openxmlformats.org/officeDocument/2006/relationships/image" Target="../media/image162.png"/><Relationship Id="rId108" Type="http://schemas.openxmlformats.org/officeDocument/2006/relationships/customXml" Target="../ink/ink1102.xml"/><Relationship Id="rId54" Type="http://schemas.openxmlformats.org/officeDocument/2006/relationships/customXml" Target="../ink/ink1075.xml"/><Relationship Id="rId70" Type="http://schemas.openxmlformats.org/officeDocument/2006/relationships/customXml" Target="../ink/ink1083.xml"/><Relationship Id="rId75" Type="http://schemas.openxmlformats.org/officeDocument/2006/relationships/image" Target="../media/image148.png"/><Relationship Id="rId91" Type="http://schemas.openxmlformats.org/officeDocument/2006/relationships/image" Target="../media/image156.png"/><Relationship Id="rId96" Type="http://schemas.openxmlformats.org/officeDocument/2006/relationships/customXml" Target="../ink/ink10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51.xml"/><Relationship Id="rId15" Type="http://schemas.openxmlformats.org/officeDocument/2006/relationships/image" Target="../media/image118.png"/><Relationship Id="rId23" Type="http://schemas.openxmlformats.org/officeDocument/2006/relationships/image" Target="../media/image122.png"/><Relationship Id="rId28" Type="http://schemas.openxmlformats.org/officeDocument/2006/relationships/customXml" Target="../ink/ink1062.xml"/><Relationship Id="rId36" Type="http://schemas.openxmlformats.org/officeDocument/2006/relationships/customXml" Target="../ink/ink1066.xml"/><Relationship Id="rId49" Type="http://schemas.openxmlformats.org/officeDocument/2006/relationships/image" Target="../media/image135.png"/><Relationship Id="rId57" Type="http://schemas.openxmlformats.org/officeDocument/2006/relationships/image" Target="../media/image139.png"/><Relationship Id="rId106" Type="http://schemas.openxmlformats.org/officeDocument/2006/relationships/customXml" Target="../ink/ink1101.xml"/><Relationship Id="rId10" Type="http://schemas.openxmlformats.org/officeDocument/2006/relationships/customXml" Target="../ink/ink1053.xml"/><Relationship Id="rId31" Type="http://schemas.openxmlformats.org/officeDocument/2006/relationships/image" Target="../media/image126.png"/><Relationship Id="rId44" Type="http://schemas.openxmlformats.org/officeDocument/2006/relationships/customXml" Target="../ink/ink1070.xml"/><Relationship Id="rId52" Type="http://schemas.openxmlformats.org/officeDocument/2006/relationships/customXml" Target="../ink/ink1074.xml"/><Relationship Id="rId60" Type="http://schemas.openxmlformats.org/officeDocument/2006/relationships/customXml" Target="../ink/ink1078.xml"/><Relationship Id="rId65" Type="http://schemas.openxmlformats.org/officeDocument/2006/relationships/image" Target="../media/image143.png"/><Relationship Id="rId73" Type="http://schemas.openxmlformats.org/officeDocument/2006/relationships/image" Target="../media/image147.png"/><Relationship Id="rId78" Type="http://schemas.openxmlformats.org/officeDocument/2006/relationships/customXml" Target="../ink/ink1087.xml"/><Relationship Id="rId81" Type="http://schemas.openxmlformats.org/officeDocument/2006/relationships/image" Target="../media/image151.png"/><Relationship Id="rId86" Type="http://schemas.openxmlformats.org/officeDocument/2006/relationships/customXml" Target="../ink/ink1091.xml"/><Relationship Id="rId94" Type="http://schemas.openxmlformats.org/officeDocument/2006/relationships/customXml" Target="../ink/ink1095.xml"/><Relationship Id="rId99" Type="http://schemas.openxmlformats.org/officeDocument/2006/relationships/image" Target="../media/image160.png"/><Relationship Id="rId101" Type="http://schemas.openxmlformats.org/officeDocument/2006/relationships/image" Target="../media/image161.png"/><Relationship Id="rId4" Type="http://schemas.openxmlformats.org/officeDocument/2006/relationships/customXml" Target="../ink/ink1050.xml"/><Relationship Id="rId9" Type="http://schemas.openxmlformats.org/officeDocument/2006/relationships/image" Target="../media/image115.png"/><Relationship Id="rId13" Type="http://schemas.openxmlformats.org/officeDocument/2006/relationships/image" Target="../media/image117.png"/><Relationship Id="rId18" Type="http://schemas.openxmlformats.org/officeDocument/2006/relationships/customXml" Target="../ink/ink1057.xml"/><Relationship Id="rId39" Type="http://schemas.openxmlformats.org/officeDocument/2006/relationships/image" Target="../media/image130.png"/><Relationship Id="rId109" Type="http://schemas.openxmlformats.org/officeDocument/2006/relationships/image" Target="../media/image165.png"/><Relationship Id="rId34" Type="http://schemas.openxmlformats.org/officeDocument/2006/relationships/customXml" Target="../ink/ink1065.xml"/><Relationship Id="rId50" Type="http://schemas.openxmlformats.org/officeDocument/2006/relationships/customXml" Target="../ink/ink1073.xml"/><Relationship Id="rId55" Type="http://schemas.openxmlformats.org/officeDocument/2006/relationships/image" Target="../media/image138.png"/><Relationship Id="rId76" Type="http://schemas.openxmlformats.org/officeDocument/2006/relationships/customXml" Target="../ink/ink1086.xml"/><Relationship Id="rId97" Type="http://schemas.openxmlformats.org/officeDocument/2006/relationships/image" Target="../media/image159.png"/><Relationship Id="rId104" Type="http://schemas.openxmlformats.org/officeDocument/2006/relationships/customXml" Target="../ink/ink1100.xml"/><Relationship Id="rId7" Type="http://schemas.openxmlformats.org/officeDocument/2006/relationships/image" Target="../media/image114.png"/><Relationship Id="rId71" Type="http://schemas.openxmlformats.org/officeDocument/2006/relationships/image" Target="../media/image146.png"/><Relationship Id="rId92" Type="http://schemas.openxmlformats.org/officeDocument/2006/relationships/customXml" Target="../ink/ink1094.xml"/><Relationship Id="rId2" Type="http://schemas.openxmlformats.org/officeDocument/2006/relationships/customXml" Target="../ink/ink1049.xml"/><Relationship Id="rId29" Type="http://schemas.openxmlformats.org/officeDocument/2006/relationships/image" Target="../media/image125.png"/><Relationship Id="rId24" Type="http://schemas.openxmlformats.org/officeDocument/2006/relationships/customXml" Target="../ink/ink1060.xml"/><Relationship Id="rId40" Type="http://schemas.openxmlformats.org/officeDocument/2006/relationships/customXml" Target="../ink/ink1068.xml"/><Relationship Id="rId45" Type="http://schemas.openxmlformats.org/officeDocument/2006/relationships/image" Target="../media/image133.png"/><Relationship Id="rId66" Type="http://schemas.openxmlformats.org/officeDocument/2006/relationships/customXml" Target="../ink/ink1081.xml"/><Relationship Id="rId87" Type="http://schemas.openxmlformats.org/officeDocument/2006/relationships/image" Target="../media/image154.png"/><Relationship Id="rId110" Type="http://schemas.openxmlformats.org/officeDocument/2006/relationships/customXml" Target="../ink/ink1103.xml"/><Relationship Id="rId61" Type="http://schemas.openxmlformats.org/officeDocument/2006/relationships/image" Target="../media/image141.png"/><Relationship Id="rId82" Type="http://schemas.openxmlformats.org/officeDocument/2006/relationships/customXml" Target="../ink/ink1089.xml"/><Relationship Id="rId19" Type="http://schemas.openxmlformats.org/officeDocument/2006/relationships/image" Target="../media/image120.png"/><Relationship Id="rId14" Type="http://schemas.openxmlformats.org/officeDocument/2006/relationships/customXml" Target="../ink/ink1055.xml"/><Relationship Id="rId30" Type="http://schemas.openxmlformats.org/officeDocument/2006/relationships/customXml" Target="../ink/ink1063.xml"/><Relationship Id="rId35" Type="http://schemas.openxmlformats.org/officeDocument/2006/relationships/image" Target="../media/image128.png"/><Relationship Id="rId56" Type="http://schemas.openxmlformats.org/officeDocument/2006/relationships/customXml" Target="../ink/ink1076.xml"/><Relationship Id="rId77" Type="http://schemas.openxmlformats.org/officeDocument/2006/relationships/image" Target="../media/image149.png"/><Relationship Id="rId100" Type="http://schemas.openxmlformats.org/officeDocument/2006/relationships/customXml" Target="../ink/ink1098.xml"/><Relationship Id="rId105" Type="http://schemas.openxmlformats.org/officeDocument/2006/relationships/image" Target="../media/image163.png"/><Relationship Id="rId8" Type="http://schemas.openxmlformats.org/officeDocument/2006/relationships/customXml" Target="../ink/ink1052.xml"/><Relationship Id="rId51" Type="http://schemas.openxmlformats.org/officeDocument/2006/relationships/image" Target="../media/image136.png"/><Relationship Id="rId72" Type="http://schemas.openxmlformats.org/officeDocument/2006/relationships/customXml" Target="../ink/ink1084.xml"/><Relationship Id="rId93" Type="http://schemas.openxmlformats.org/officeDocument/2006/relationships/image" Target="../media/image157.png"/><Relationship Id="rId98" Type="http://schemas.openxmlformats.org/officeDocument/2006/relationships/customXml" Target="../ink/ink1097.xml"/><Relationship Id="rId3" Type="http://schemas.openxmlformats.org/officeDocument/2006/relationships/image" Target="../media/image112.png"/><Relationship Id="rId25" Type="http://schemas.openxmlformats.org/officeDocument/2006/relationships/image" Target="../media/image123.png"/><Relationship Id="rId46" Type="http://schemas.openxmlformats.org/officeDocument/2006/relationships/customXml" Target="../ink/ink1071.xml"/><Relationship Id="rId67" Type="http://schemas.openxmlformats.org/officeDocument/2006/relationships/image" Target="../media/image144.png"/><Relationship Id="rId20" Type="http://schemas.openxmlformats.org/officeDocument/2006/relationships/customXml" Target="../ink/ink1058.xml"/><Relationship Id="rId41" Type="http://schemas.openxmlformats.org/officeDocument/2006/relationships/image" Target="../media/image131.png"/><Relationship Id="rId62" Type="http://schemas.openxmlformats.org/officeDocument/2006/relationships/customXml" Target="../ink/ink1079.xml"/><Relationship Id="rId83" Type="http://schemas.openxmlformats.org/officeDocument/2006/relationships/image" Target="../media/image152.png"/><Relationship Id="rId88" Type="http://schemas.openxmlformats.org/officeDocument/2006/relationships/customXml" Target="../ink/ink1092.xml"/><Relationship Id="rId111" Type="http://schemas.openxmlformats.org/officeDocument/2006/relationships/image" Target="../media/image167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16.xml"/><Relationship Id="rId21" Type="http://schemas.openxmlformats.org/officeDocument/2006/relationships/image" Target="../media/image121.png"/><Relationship Id="rId42" Type="http://schemas.openxmlformats.org/officeDocument/2006/relationships/customXml" Target="../ink/ink1124.xml"/><Relationship Id="rId47" Type="http://schemas.openxmlformats.org/officeDocument/2006/relationships/image" Target="../media/image134.png"/><Relationship Id="rId63" Type="http://schemas.openxmlformats.org/officeDocument/2006/relationships/image" Target="../media/image142.png"/><Relationship Id="rId68" Type="http://schemas.openxmlformats.org/officeDocument/2006/relationships/customXml" Target="../ink/ink1137.xml"/><Relationship Id="rId84" Type="http://schemas.openxmlformats.org/officeDocument/2006/relationships/customXml" Target="../ink/ink1145.xml"/><Relationship Id="rId89" Type="http://schemas.openxmlformats.org/officeDocument/2006/relationships/image" Target="../media/image155.png"/><Relationship Id="rId112" Type="http://schemas.openxmlformats.org/officeDocument/2006/relationships/customXml" Target="../ink/ink1159.xml"/><Relationship Id="rId16" Type="http://schemas.openxmlformats.org/officeDocument/2006/relationships/customXml" Target="../ink/ink1111.xml"/><Relationship Id="rId107" Type="http://schemas.openxmlformats.org/officeDocument/2006/relationships/image" Target="../media/image162.png"/><Relationship Id="rId11" Type="http://schemas.openxmlformats.org/officeDocument/2006/relationships/image" Target="../media/image116.png"/><Relationship Id="rId32" Type="http://schemas.openxmlformats.org/officeDocument/2006/relationships/customXml" Target="../ink/ink1119.xml"/><Relationship Id="rId37" Type="http://schemas.openxmlformats.org/officeDocument/2006/relationships/image" Target="../media/image129.png"/><Relationship Id="rId53" Type="http://schemas.openxmlformats.org/officeDocument/2006/relationships/image" Target="../media/image137.png"/><Relationship Id="rId58" Type="http://schemas.openxmlformats.org/officeDocument/2006/relationships/customXml" Target="../ink/ink1132.xml"/><Relationship Id="rId74" Type="http://schemas.openxmlformats.org/officeDocument/2006/relationships/customXml" Target="../ink/ink1140.xml"/><Relationship Id="rId79" Type="http://schemas.openxmlformats.org/officeDocument/2006/relationships/image" Target="../media/image150.png"/><Relationship Id="rId102" Type="http://schemas.openxmlformats.org/officeDocument/2006/relationships/customXml" Target="../ink/ink1154.xml"/><Relationship Id="rId5" Type="http://schemas.openxmlformats.org/officeDocument/2006/relationships/image" Target="../media/image113.png"/><Relationship Id="rId90" Type="http://schemas.openxmlformats.org/officeDocument/2006/relationships/customXml" Target="../ink/ink1148.xml"/><Relationship Id="rId95" Type="http://schemas.openxmlformats.org/officeDocument/2006/relationships/image" Target="../media/image158.png"/><Relationship Id="rId22" Type="http://schemas.openxmlformats.org/officeDocument/2006/relationships/customXml" Target="../ink/ink1114.xml"/><Relationship Id="rId27" Type="http://schemas.openxmlformats.org/officeDocument/2006/relationships/image" Target="../media/image124.png"/><Relationship Id="rId43" Type="http://schemas.openxmlformats.org/officeDocument/2006/relationships/image" Target="../media/image132.png"/><Relationship Id="rId48" Type="http://schemas.openxmlformats.org/officeDocument/2006/relationships/customXml" Target="../ink/ink1127.xml"/><Relationship Id="rId64" Type="http://schemas.openxmlformats.org/officeDocument/2006/relationships/customXml" Target="../ink/ink1135.xml"/><Relationship Id="rId69" Type="http://schemas.openxmlformats.org/officeDocument/2006/relationships/image" Target="../media/image145.png"/><Relationship Id="rId113" Type="http://schemas.openxmlformats.org/officeDocument/2006/relationships/image" Target="../media/image165.png"/><Relationship Id="rId80" Type="http://schemas.openxmlformats.org/officeDocument/2006/relationships/customXml" Target="../ink/ink1143.xml"/><Relationship Id="rId85" Type="http://schemas.openxmlformats.org/officeDocument/2006/relationships/image" Target="../media/image153.png"/><Relationship Id="rId12" Type="http://schemas.openxmlformats.org/officeDocument/2006/relationships/customXml" Target="../ink/ink1109.xml"/><Relationship Id="rId17" Type="http://schemas.openxmlformats.org/officeDocument/2006/relationships/image" Target="../media/image119.png"/><Relationship Id="rId33" Type="http://schemas.openxmlformats.org/officeDocument/2006/relationships/image" Target="../media/image127.png"/><Relationship Id="rId38" Type="http://schemas.openxmlformats.org/officeDocument/2006/relationships/customXml" Target="../ink/ink1122.xml"/><Relationship Id="rId59" Type="http://schemas.openxmlformats.org/officeDocument/2006/relationships/image" Target="../media/image140.png"/><Relationship Id="rId103" Type="http://schemas.openxmlformats.org/officeDocument/2006/relationships/image" Target="../media/image169.png"/><Relationship Id="rId108" Type="http://schemas.openxmlformats.org/officeDocument/2006/relationships/customXml" Target="../ink/ink1157.xml"/><Relationship Id="rId54" Type="http://schemas.openxmlformats.org/officeDocument/2006/relationships/customXml" Target="../ink/ink1130.xml"/><Relationship Id="rId70" Type="http://schemas.openxmlformats.org/officeDocument/2006/relationships/customXml" Target="../ink/ink1138.xml"/><Relationship Id="rId75" Type="http://schemas.openxmlformats.org/officeDocument/2006/relationships/image" Target="../media/image148.png"/><Relationship Id="rId91" Type="http://schemas.openxmlformats.org/officeDocument/2006/relationships/image" Target="../media/image156.png"/><Relationship Id="rId96" Type="http://schemas.openxmlformats.org/officeDocument/2006/relationships/customXml" Target="../ink/ink11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06.xml"/><Relationship Id="rId15" Type="http://schemas.openxmlformats.org/officeDocument/2006/relationships/image" Target="../media/image118.png"/><Relationship Id="rId23" Type="http://schemas.openxmlformats.org/officeDocument/2006/relationships/image" Target="../media/image122.png"/><Relationship Id="rId28" Type="http://schemas.openxmlformats.org/officeDocument/2006/relationships/customXml" Target="../ink/ink1117.xml"/><Relationship Id="rId36" Type="http://schemas.openxmlformats.org/officeDocument/2006/relationships/customXml" Target="../ink/ink1121.xml"/><Relationship Id="rId49" Type="http://schemas.openxmlformats.org/officeDocument/2006/relationships/image" Target="../media/image135.png"/><Relationship Id="rId57" Type="http://schemas.openxmlformats.org/officeDocument/2006/relationships/image" Target="../media/image139.png"/><Relationship Id="rId106" Type="http://schemas.openxmlformats.org/officeDocument/2006/relationships/customXml" Target="../ink/ink1156.xml"/><Relationship Id="rId114" Type="http://schemas.openxmlformats.org/officeDocument/2006/relationships/customXml" Target="../ink/ink1160.xml"/><Relationship Id="rId10" Type="http://schemas.openxmlformats.org/officeDocument/2006/relationships/customXml" Target="../ink/ink1108.xml"/><Relationship Id="rId31" Type="http://schemas.openxmlformats.org/officeDocument/2006/relationships/image" Target="../media/image126.png"/><Relationship Id="rId44" Type="http://schemas.openxmlformats.org/officeDocument/2006/relationships/customXml" Target="../ink/ink1125.xml"/><Relationship Id="rId52" Type="http://schemas.openxmlformats.org/officeDocument/2006/relationships/customXml" Target="../ink/ink1129.xml"/><Relationship Id="rId60" Type="http://schemas.openxmlformats.org/officeDocument/2006/relationships/customXml" Target="../ink/ink1133.xml"/><Relationship Id="rId65" Type="http://schemas.openxmlformats.org/officeDocument/2006/relationships/image" Target="../media/image143.png"/><Relationship Id="rId73" Type="http://schemas.openxmlformats.org/officeDocument/2006/relationships/image" Target="../media/image147.png"/><Relationship Id="rId78" Type="http://schemas.openxmlformats.org/officeDocument/2006/relationships/customXml" Target="../ink/ink1142.xml"/><Relationship Id="rId81" Type="http://schemas.openxmlformats.org/officeDocument/2006/relationships/image" Target="../media/image151.png"/><Relationship Id="rId86" Type="http://schemas.openxmlformats.org/officeDocument/2006/relationships/customXml" Target="../ink/ink1146.xml"/><Relationship Id="rId94" Type="http://schemas.openxmlformats.org/officeDocument/2006/relationships/customXml" Target="../ink/ink1150.xml"/><Relationship Id="rId99" Type="http://schemas.openxmlformats.org/officeDocument/2006/relationships/image" Target="../media/image160.png"/><Relationship Id="rId101" Type="http://schemas.openxmlformats.org/officeDocument/2006/relationships/image" Target="../media/image168.png"/><Relationship Id="rId4" Type="http://schemas.openxmlformats.org/officeDocument/2006/relationships/customXml" Target="../ink/ink1105.xml"/><Relationship Id="rId9" Type="http://schemas.openxmlformats.org/officeDocument/2006/relationships/image" Target="../media/image115.png"/><Relationship Id="rId13" Type="http://schemas.openxmlformats.org/officeDocument/2006/relationships/image" Target="../media/image117.png"/><Relationship Id="rId18" Type="http://schemas.openxmlformats.org/officeDocument/2006/relationships/customXml" Target="../ink/ink1112.xml"/><Relationship Id="rId39" Type="http://schemas.openxmlformats.org/officeDocument/2006/relationships/image" Target="../media/image130.png"/><Relationship Id="rId109" Type="http://schemas.openxmlformats.org/officeDocument/2006/relationships/image" Target="../media/image163.png"/><Relationship Id="rId34" Type="http://schemas.openxmlformats.org/officeDocument/2006/relationships/customXml" Target="../ink/ink1120.xml"/><Relationship Id="rId50" Type="http://schemas.openxmlformats.org/officeDocument/2006/relationships/customXml" Target="../ink/ink1128.xml"/><Relationship Id="rId55" Type="http://schemas.openxmlformats.org/officeDocument/2006/relationships/image" Target="../media/image138.png"/><Relationship Id="rId76" Type="http://schemas.openxmlformats.org/officeDocument/2006/relationships/customXml" Target="../ink/ink1141.xml"/><Relationship Id="rId97" Type="http://schemas.openxmlformats.org/officeDocument/2006/relationships/image" Target="../media/image159.png"/><Relationship Id="rId104" Type="http://schemas.openxmlformats.org/officeDocument/2006/relationships/customXml" Target="../ink/ink1155.xml"/><Relationship Id="rId7" Type="http://schemas.openxmlformats.org/officeDocument/2006/relationships/image" Target="../media/image114.png"/><Relationship Id="rId71" Type="http://schemas.openxmlformats.org/officeDocument/2006/relationships/image" Target="../media/image146.png"/><Relationship Id="rId92" Type="http://schemas.openxmlformats.org/officeDocument/2006/relationships/customXml" Target="../ink/ink1149.xml"/><Relationship Id="rId2" Type="http://schemas.openxmlformats.org/officeDocument/2006/relationships/customXml" Target="../ink/ink1104.xml"/><Relationship Id="rId29" Type="http://schemas.openxmlformats.org/officeDocument/2006/relationships/image" Target="../media/image125.png"/><Relationship Id="rId24" Type="http://schemas.openxmlformats.org/officeDocument/2006/relationships/customXml" Target="../ink/ink1115.xml"/><Relationship Id="rId40" Type="http://schemas.openxmlformats.org/officeDocument/2006/relationships/customXml" Target="../ink/ink1123.xml"/><Relationship Id="rId45" Type="http://schemas.openxmlformats.org/officeDocument/2006/relationships/image" Target="../media/image133.png"/><Relationship Id="rId66" Type="http://schemas.openxmlformats.org/officeDocument/2006/relationships/customXml" Target="../ink/ink1136.xml"/><Relationship Id="rId87" Type="http://schemas.openxmlformats.org/officeDocument/2006/relationships/image" Target="../media/image154.png"/><Relationship Id="rId110" Type="http://schemas.openxmlformats.org/officeDocument/2006/relationships/customXml" Target="../ink/ink1158.xml"/><Relationship Id="rId115" Type="http://schemas.openxmlformats.org/officeDocument/2006/relationships/image" Target="../media/image166.png"/><Relationship Id="rId61" Type="http://schemas.openxmlformats.org/officeDocument/2006/relationships/image" Target="../media/image141.png"/><Relationship Id="rId82" Type="http://schemas.openxmlformats.org/officeDocument/2006/relationships/customXml" Target="../ink/ink1144.xml"/><Relationship Id="rId19" Type="http://schemas.openxmlformats.org/officeDocument/2006/relationships/image" Target="../media/image120.png"/><Relationship Id="rId14" Type="http://schemas.openxmlformats.org/officeDocument/2006/relationships/customXml" Target="../ink/ink1110.xml"/><Relationship Id="rId30" Type="http://schemas.openxmlformats.org/officeDocument/2006/relationships/customXml" Target="../ink/ink1118.xml"/><Relationship Id="rId35" Type="http://schemas.openxmlformats.org/officeDocument/2006/relationships/image" Target="../media/image128.png"/><Relationship Id="rId56" Type="http://schemas.openxmlformats.org/officeDocument/2006/relationships/customXml" Target="../ink/ink1131.xml"/><Relationship Id="rId77" Type="http://schemas.openxmlformats.org/officeDocument/2006/relationships/image" Target="../media/image149.png"/><Relationship Id="rId100" Type="http://schemas.openxmlformats.org/officeDocument/2006/relationships/customXml" Target="../ink/ink1153.xml"/><Relationship Id="rId105" Type="http://schemas.openxmlformats.org/officeDocument/2006/relationships/image" Target="../media/image161.png"/><Relationship Id="rId8" Type="http://schemas.openxmlformats.org/officeDocument/2006/relationships/customXml" Target="../ink/ink1107.xml"/><Relationship Id="rId51" Type="http://schemas.openxmlformats.org/officeDocument/2006/relationships/image" Target="../media/image136.png"/><Relationship Id="rId72" Type="http://schemas.openxmlformats.org/officeDocument/2006/relationships/customXml" Target="../ink/ink1139.xml"/><Relationship Id="rId93" Type="http://schemas.openxmlformats.org/officeDocument/2006/relationships/image" Target="../media/image157.png"/><Relationship Id="rId98" Type="http://schemas.openxmlformats.org/officeDocument/2006/relationships/customXml" Target="../ink/ink1152.xml"/><Relationship Id="rId3" Type="http://schemas.openxmlformats.org/officeDocument/2006/relationships/image" Target="../media/image112.png"/><Relationship Id="rId25" Type="http://schemas.openxmlformats.org/officeDocument/2006/relationships/image" Target="../media/image123.png"/><Relationship Id="rId46" Type="http://schemas.openxmlformats.org/officeDocument/2006/relationships/customXml" Target="../ink/ink1126.xml"/><Relationship Id="rId67" Type="http://schemas.openxmlformats.org/officeDocument/2006/relationships/image" Target="../media/image144.png"/><Relationship Id="rId20" Type="http://schemas.openxmlformats.org/officeDocument/2006/relationships/customXml" Target="../ink/ink1113.xml"/><Relationship Id="rId41" Type="http://schemas.openxmlformats.org/officeDocument/2006/relationships/image" Target="../media/image131.png"/><Relationship Id="rId62" Type="http://schemas.openxmlformats.org/officeDocument/2006/relationships/customXml" Target="../ink/ink1134.xml"/><Relationship Id="rId83" Type="http://schemas.openxmlformats.org/officeDocument/2006/relationships/image" Target="../media/image152.png"/><Relationship Id="rId88" Type="http://schemas.openxmlformats.org/officeDocument/2006/relationships/customXml" Target="../ink/ink1147.xml"/><Relationship Id="rId111" Type="http://schemas.openxmlformats.org/officeDocument/2006/relationships/image" Target="../media/image164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73.xml"/><Relationship Id="rId21" Type="http://schemas.openxmlformats.org/officeDocument/2006/relationships/image" Target="../media/image121.png"/><Relationship Id="rId42" Type="http://schemas.openxmlformats.org/officeDocument/2006/relationships/customXml" Target="../ink/ink1181.xml"/><Relationship Id="rId47" Type="http://schemas.openxmlformats.org/officeDocument/2006/relationships/image" Target="../media/image134.png"/><Relationship Id="rId63" Type="http://schemas.openxmlformats.org/officeDocument/2006/relationships/image" Target="../media/image142.png"/><Relationship Id="rId68" Type="http://schemas.openxmlformats.org/officeDocument/2006/relationships/customXml" Target="../ink/ink1194.xml"/><Relationship Id="rId84" Type="http://schemas.openxmlformats.org/officeDocument/2006/relationships/customXml" Target="../ink/ink1202.xml"/><Relationship Id="rId89" Type="http://schemas.openxmlformats.org/officeDocument/2006/relationships/image" Target="../media/image155.png"/><Relationship Id="rId112" Type="http://schemas.openxmlformats.org/officeDocument/2006/relationships/customXml" Target="../ink/ink1216.xml"/><Relationship Id="rId16" Type="http://schemas.openxmlformats.org/officeDocument/2006/relationships/customXml" Target="../ink/ink1168.xml"/><Relationship Id="rId107" Type="http://schemas.openxmlformats.org/officeDocument/2006/relationships/image" Target="../media/image163.png"/><Relationship Id="rId11" Type="http://schemas.openxmlformats.org/officeDocument/2006/relationships/image" Target="../media/image116.png"/><Relationship Id="rId32" Type="http://schemas.openxmlformats.org/officeDocument/2006/relationships/customXml" Target="../ink/ink1176.xml"/><Relationship Id="rId37" Type="http://schemas.openxmlformats.org/officeDocument/2006/relationships/image" Target="../media/image129.png"/><Relationship Id="rId53" Type="http://schemas.openxmlformats.org/officeDocument/2006/relationships/image" Target="../media/image137.png"/><Relationship Id="rId58" Type="http://schemas.openxmlformats.org/officeDocument/2006/relationships/customXml" Target="../ink/ink1189.xml"/><Relationship Id="rId74" Type="http://schemas.openxmlformats.org/officeDocument/2006/relationships/customXml" Target="../ink/ink1197.xml"/><Relationship Id="rId79" Type="http://schemas.openxmlformats.org/officeDocument/2006/relationships/image" Target="../media/image150.png"/><Relationship Id="rId102" Type="http://schemas.openxmlformats.org/officeDocument/2006/relationships/customXml" Target="../ink/ink1211.xml"/><Relationship Id="rId5" Type="http://schemas.openxmlformats.org/officeDocument/2006/relationships/image" Target="../media/image113.png"/><Relationship Id="rId90" Type="http://schemas.openxmlformats.org/officeDocument/2006/relationships/customXml" Target="../ink/ink1205.xml"/><Relationship Id="rId95" Type="http://schemas.openxmlformats.org/officeDocument/2006/relationships/image" Target="../media/image158.png"/><Relationship Id="rId22" Type="http://schemas.openxmlformats.org/officeDocument/2006/relationships/customXml" Target="../ink/ink1171.xml"/><Relationship Id="rId27" Type="http://schemas.openxmlformats.org/officeDocument/2006/relationships/image" Target="../media/image124.png"/><Relationship Id="rId43" Type="http://schemas.openxmlformats.org/officeDocument/2006/relationships/image" Target="../media/image132.png"/><Relationship Id="rId48" Type="http://schemas.openxmlformats.org/officeDocument/2006/relationships/customXml" Target="../ink/ink1184.xml"/><Relationship Id="rId64" Type="http://schemas.openxmlformats.org/officeDocument/2006/relationships/customXml" Target="../ink/ink1192.xml"/><Relationship Id="rId69" Type="http://schemas.openxmlformats.org/officeDocument/2006/relationships/image" Target="../media/image145.png"/><Relationship Id="rId113" Type="http://schemas.openxmlformats.org/officeDocument/2006/relationships/image" Target="../media/image166.png"/><Relationship Id="rId80" Type="http://schemas.openxmlformats.org/officeDocument/2006/relationships/customXml" Target="../ink/ink1200.xml"/><Relationship Id="rId85" Type="http://schemas.openxmlformats.org/officeDocument/2006/relationships/image" Target="../media/image153.png"/><Relationship Id="rId12" Type="http://schemas.openxmlformats.org/officeDocument/2006/relationships/customXml" Target="../ink/ink1166.xml"/><Relationship Id="rId17" Type="http://schemas.openxmlformats.org/officeDocument/2006/relationships/image" Target="../media/image119.png"/><Relationship Id="rId33" Type="http://schemas.openxmlformats.org/officeDocument/2006/relationships/image" Target="../media/image127.png"/><Relationship Id="rId38" Type="http://schemas.openxmlformats.org/officeDocument/2006/relationships/customXml" Target="../ink/ink1179.xml"/><Relationship Id="rId59" Type="http://schemas.openxmlformats.org/officeDocument/2006/relationships/image" Target="../media/image140.png"/><Relationship Id="rId103" Type="http://schemas.openxmlformats.org/officeDocument/2006/relationships/image" Target="../media/image161.png"/><Relationship Id="rId108" Type="http://schemas.openxmlformats.org/officeDocument/2006/relationships/customXml" Target="../ink/ink1214.xml"/><Relationship Id="rId54" Type="http://schemas.openxmlformats.org/officeDocument/2006/relationships/customXml" Target="../ink/ink1187.xml"/><Relationship Id="rId70" Type="http://schemas.openxmlformats.org/officeDocument/2006/relationships/customXml" Target="../ink/ink1195.xml"/><Relationship Id="rId75" Type="http://schemas.openxmlformats.org/officeDocument/2006/relationships/image" Target="../media/image148.png"/><Relationship Id="rId91" Type="http://schemas.openxmlformats.org/officeDocument/2006/relationships/image" Target="../media/image156.png"/><Relationship Id="rId96" Type="http://schemas.openxmlformats.org/officeDocument/2006/relationships/customXml" Target="../ink/ink12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63.xml"/><Relationship Id="rId15" Type="http://schemas.openxmlformats.org/officeDocument/2006/relationships/image" Target="../media/image118.png"/><Relationship Id="rId23" Type="http://schemas.openxmlformats.org/officeDocument/2006/relationships/image" Target="../media/image122.png"/><Relationship Id="rId28" Type="http://schemas.openxmlformats.org/officeDocument/2006/relationships/customXml" Target="../ink/ink1174.xml"/><Relationship Id="rId36" Type="http://schemas.openxmlformats.org/officeDocument/2006/relationships/customXml" Target="../ink/ink1178.xml"/><Relationship Id="rId49" Type="http://schemas.openxmlformats.org/officeDocument/2006/relationships/image" Target="../media/image135.png"/><Relationship Id="rId57" Type="http://schemas.openxmlformats.org/officeDocument/2006/relationships/image" Target="../media/image139.png"/><Relationship Id="rId106" Type="http://schemas.openxmlformats.org/officeDocument/2006/relationships/customXml" Target="../ink/ink1213.xml"/><Relationship Id="rId114" Type="http://schemas.openxmlformats.org/officeDocument/2006/relationships/customXml" Target="../ink/ink1217.xml"/><Relationship Id="rId10" Type="http://schemas.openxmlformats.org/officeDocument/2006/relationships/customXml" Target="../ink/ink1165.xml"/><Relationship Id="rId31" Type="http://schemas.openxmlformats.org/officeDocument/2006/relationships/image" Target="../media/image126.png"/><Relationship Id="rId44" Type="http://schemas.openxmlformats.org/officeDocument/2006/relationships/customXml" Target="../ink/ink1182.xml"/><Relationship Id="rId52" Type="http://schemas.openxmlformats.org/officeDocument/2006/relationships/customXml" Target="../ink/ink1186.xml"/><Relationship Id="rId60" Type="http://schemas.openxmlformats.org/officeDocument/2006/relationships/customXml" Target="../ink/ink1190.xml"/><Relationship Id="rId65" Type="http://schemas.openxmlformats.org/officeDocument/2006/relationships/image" Target="../media/image143.png"/><Relationship Id="rId73" Type="http://schemas.openxmlformats.org/officeDocument/2006/relationships/image" Target="../media/image147.png"/><Relationship Id="rId78" Type="http://schemas.openxmlformats.org/officeDocument/2006/relationships/customXml" Target="../ink/ink1199.xml"/><Relationship Id="rId81" Type="http://schemas.openxmlformats.org/officeDocument/2006/relationships/image" Target="../media/image151.png"/><Relationship Id="rId86" Type="http://schemas.openxmlformats.org/officeDocument/2006/relationships/customXml" Target="../ink/ink1203.xml"/><Relationship Id="rId94" Type="http://schemas.openxmlformats.org/officeDocument/2006/relationships/customXml" Target="../ink/ink1207.xml"/><Relationship Id="rId99" Type="http://schemas.openxmlformats.org/officeDocument/2006/relationships/image" Target="../media/image160.png"/><Relationship Id="rId101" Type="http://schemas.openxmlformats.org/officeDocument/2006/relationships/image" Target="../media/image170.png"/><Relationship Id="rId4" Type="http://schemas.openxmlformats.org/officeDocument/2006/relationships/customXml" Target="../ink/ink1162.xml"/><Relationship Id="rId9" Type="http://schemas.openxmlformats.org/officeDocument/2006/relationships/image" Target="../media/image115.png"/><Relationship Id="rId13" Type="http://schemas.openxmlformats.org/officeDocument/2006/relationships/image" Target="../media/image117.png"/><Relationship Id="rId18" Type="http://schemas.openxmlformats.org/officeDocument/2006/relationships/customXml" Target="../ink/ink1169.xml"/><Relationship Id="rId39" Type="http://schemas.openxmlformats.org/officeDocument/2006/relationships/image" Target="../media/image130.png"/><Relationship Id="rId109" Type="http://schemas.openxmlformats.org/officeDocument/2006/relationships/image" Target="../media/image164.png"/><Relationship Id="rId34" Type="http://schemas.openxmlformats.org/officeDocument/2006/relationships/customXml" Target="../ink/ink1177.xml"/><Relationship Id="rId50" Type="http://schemas.openxmlformats.org/officeDocument/2006/relationships/customXml" Target="../ink/ink1185.xml"/><Relationship Id="rId55" Type="http://schemas.openxmlformats.org/officeDocument/2006/relationships/image" Target="../media/image138.png"/><Relationship Id="rId76" Type="http://schemas.openxmlformats.org/officeDocument/2006/relationships/customXml" Target="../ink/ink1198.xml"/><Relationship Id="rId97" Type="http://schemas.openxmlformats.org/officeDocument/2006/relationships/image" Target="../media/image159.png"/><Relationship Id="rId104" Type="http://schemas.openxmlformats.org/officeDocument/2006/relationships/customXml" Target="../ink/ink1212.xml"/><Relationship Id="rId7" Type="http://schemas.openxmlformats.org/officeDocument/2006/relationships/image" Target="../media/image114.png"/><Relationship Id="rId71" Type="http://schemas.openxmlformats.org/officeDocument/2006/relationships/image" Target="../media/image146.png"/><Relationship Id="rId92" Type="http://schemas.openxmlformats.org/officeDocument/2006/relationships/customXml" Target="../ink/ink1206.xml"/><Relationship Id="rId2" Type="http://schemas.openxmlformats.org/officeDocument/2006/relationships/customXml" Target="../ink/ink1161.xml"/><Relationship Id="rId29" Type="http://schemas.openxmlformats.org/officeDocument/2006/relationships/image" Target="../media/image125.png"/><Relationship Id="rId24" Type="http://schemas.openxmlformats.org/officeDocument/2006/relationships/customXml" Target="../ink/ink1172.xml"/><Relationship Id="rId40" Type="http://schemas.openxmlformats.org/officeDocument/2006/relationships/customXml" Target="../ink/ink1180.xml"/><Relationship Id="rId45" Type="http://schemas.openxmlformats.org/officeDocument/2006/relationships/image" Target="../media/image133.png"/><Relationship Id="rId66" Type="http://schemas.openxmlformats.org/officeDocument/2006/relationships/customXml" Target="../ink/ink1193.xml"/><Relationship Id="rId87" Type="http://schemas.openxmlformats.org/officeDocument/2006/relationships/image" Target="../media/image154.png"/><Relationship Id="rId110" Type="http://schemas.openxmlformats.org/officeDocument/2006/relationships/customXml" Target="../ink/ink1215.xml"/><Relationship Id="rId115" Type="http://schemas.openxmlformats.org/officeDocument/2006/relationships/image" Target="../media/image171.png"/><Relationship Id="rId61" Type="http://schemas.openxmlformats.org/officeDocument/2006/relationships/image" Target="../media/image141.png"/><Relationship Id="rId82" Type="http://schemas.openxmlformats.org/officeDocument/2006/relationships/customXml" Target="../ink/ink1201.xml"/><Relationship Id="rId19" Type="http://schemas.openxmlformats.org/officeDocument/2006/relationships/image" Target="../media/image120.png"/><Relationship Id="rId14" Type="http://schemas.openxmlformats.org/officeDocument/2006/relationships/customXml" Target="../ink/ink1167.xml"/><Relationship Id="rId30" Type="http://schemas.openxmlformats.org/officeDocument/2006/relationships/customXml" Target="../ink/ink1175.xml"/><Relationship Id="rId35" Type="http://schemas.openxmlformats.org/officeDocument/2006/relationships/image" Target="../media/image128.png"/><Relationship Id="rId56" Type="http://schemas.openxmlformats.org/officeDocument/2006/relationships/customXml" Target="../ink/ink1188.xml"/><Relationship Id="rId77" Type="http://schemas.openxmlformats.org/officeDocument/2006/relationships/image" Target="../media/image149.png"/><Relationship Id="rId100" Type="http://schemas.openxmlformats.org/officeDocument/2006/relationships/customXml" Target="../ink/ink1210.xml"/><Relationship Id="rId105" Type="http://schemas.openxmlformats.org/officeDocument/2006/relationships/image" Target="../media/image162.png"/><Relationship Id="rId8" Type="http://schemas.openxmlformats.org/officeDocument/2006/relationships/customXml" Target="../ink/ink1164.xml"/><Relationship Id="rId51" Type="http://schemas.openxmlformats.org/officeDocument/2006/relationships/image" Target="../media/image136.png"/><Relationship Id="rId72" Type="http://schemas.openxmlformats.org/officeDocument/2006/relationships/customXml" Target="../ink/ink1196.xml"/><Relationship Id="rId93" Type="http://schemas.openxmlformats.org/officeDocument/2006/relationships/image" Target="../media/image157.png"/><Relationship Id="rId98" Type="http://schemas.openxmlformats.org/officeDocument/2006/relationships/customXml" Target="../ink/ink1209.xml"/><Relationship Id="rId3" Type="http://schemas.openxmlformats.org/officeDocument/2006/relationships/image" Target="../media/image112.png"/><Relationship Id="rId25" Type="http://schemas.openxmlformats.org/officeDocument/2006/relationships/image" Target="../media/image123.png"/><Relationship Id="rId46" Type="http://schemas.openxmlformats.org/officeDocument/2006/relationships/customXml" Target="../ink/ink1183.xml"/><Relationship Id="rId67" Type="http://schemas.openxmlformats.org/officeDocument/2006/relationships/image" Target="../media/image144.png"/><Relationship Id="rId20" Type="http://schemas.openxmlformats.org/officeDocument/2006/relationships/customXml" Target="../ink/ink1170.xml"/><Relationship Id="rId41" Type="http://schemas.openxmlformats.org/officeDocument/2006/relationships/image" Target="../media/image131.png"/><Relationship Id="rId62" Type="http://schemas.openxmlformats.org/officeDocument/2006/relationships/customXml" Target="../ink/ink1191.xml"/><Relationship Id="rId83" Type="http://schemas.openxmlformats.org/officeDocument/2006/relationships/image" Target="../media/image152.png"/><Relationship Id="rId88" Type="http://schemas.openxmlformats.org/officeDocument/2006/relationships/customXml" Target="../ink/ink1204.xml"/><Relationship Id="rId111" Type="http://schemas.openxmlformats.org/officeDocument/2006/relationships/image" Target="../media/image165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30.xml"/><Relationship Id="rId117" Type="http://schemas.openxmlformats.org/officeDocument/2006/relationships/image" Target="../media/image172.png"/><Relationship Id="rId21" Type="http://schemas.openxmlformats.org/officeDocument/2006/relationships/image" Target="../media/image121.png"/><Relationship Id="rId42" Type="http://schemas.openxmlformats.org/officeDocument/2006/relationships/customXml" Target="../ink/ink1238.xml"/><Relationship Id="rId47" Type="http://schemas.openxmlformats.org/officeDocument/2006/relationships/image" Target="../media/image134.png"/><Relationship Id="rId63" Type="http://schemas.openxmlformats.org/officeDocument/2006/relationships/image" Target="../media/image142.png"/><Relationship Id="rId68" Type="http://schemas.openxmlformats.org/officeDocument/2006/relationships/customXml" Target="../ink/ink1251.xml"/><Relationship Id="rId84" Type="http://schemas.openxmlformats.org/officeDocument/2006/relationships/customXml" Target="../ink/ink1259.xml"/><Relationship Id="rId89" Type="http://schemas.openxmlformats.org/officeDocument/2006/relationships/image" Target="../media/image155.png"/><Relationship Id="rId112" Type="http://schemas.openxmlformats.org/officeDocument/2006/relationships/customXml" Target="../ink/ink1273.xml"/><Relationship Id="rId16" Type="http://schemas.openxmlformats.org/officeDocument/2006/relationships/customXml" Target="../ink/ink1225.xml"/><Relationship Id="rId107" Type="http://schemas.openxmlformats.org/officeDocument/2006/relationships/image" Target="../media/image163.png"/><Relationship Id="rId11" Type="http://schemas.openxmlformats.org/officeDocument/2006/relationships/image" Target="../media/image116.png"/><Relationship Id="rId32" Type="http://schemas.openxmlformats.org/officeDocument/2006/relationships/customXml" Target="../ink/ink1233.xml"/><Relationship Id="rId37" Type="http://schemas.openxmlformats.org/officeDocument/2006/relationships/image" Target="../media/image129.png"/><Relationship Id="rId53" Type="http://schemas.openxmlformats.org/officeDocument/2006/relationships/image" Target="../media/image137.png"/><Relationship Id="rId58" Type="http://schemas.openxmlformats.org/officeDocument/2006/relationships/customXml" Target="../ink/ink1246.xml"/><Relationship Id="rId74" Type="http://schemas.openxmlformats.org/officeDocument/2006/relationships/customXml" Target="../ink/ink1254.xml"/><Relationship Id="rId79" Type="http://schemas.openxmlformats.org/officeDocument/2006/relationships/image" Target="../media/image150.png"/><Relationship Id="rId102" Type="http://schemas.openxmlformats.org/officeDocument/2006/relationships/customXml" Target="../ink/ink1268.xml"/><Relationship Id="rId5" Type="http://schemas.openxmlformats.org/officeDocument/2006/relationships/image" Target="../media/image113.png"/><Relationship Id="rId90" Type="http://schemas.openxmlformats.org/officeDocument/2006/relationships/customXml" Target="../ink/ink1262.xml"/><Relationship Id="rId95" Type="http://schemas.openxmlformats.org/officeDocument/2006/relationships/image" Target="../media/image158.png"/><Relationship Id="rId22" Type="http://schemas.openxmlformats.org/officeDocument/2006/relationships/customXml" Target="../ink/ink1228.xml"/><Relationship Id="rId27" Type="http://schemas.openxmlformats.org/officeDocument/2006/relationships/image" Target="../media/image124.png"/><Relationship Id="rId43" Type="http://schemas.openxmlformats.org/officeDocument/2006/relationships/image" Target="../media/image132.png"/><Relationship Id="rId48" Type="http://schemas.openxmlformats.org/officeDocument/2006/relationships/customXml" Target="../ink/ink1241.xml"/><Relationship Id="rId64" Type="http://schemas.openxmlformats.org/officeDocument/2006/relationships/customXml" Target="../ink/ink1249.xml"/><Relationship Id="rId69" Type="http://schemas.openxmlformats.org/officeDocument/2006/relationships/image" Target="../media/image145.png"/><Relationship Id="rId113" Type="http://schemas.openxmlformats.org/officeDocument/2006/relationships/image" Target="../media/image166.png"/><Relationship Id="rId118" Type="http://schemas.openxmlformats.org/officeDocument/2006/relationships/customXml" Target="../ink/ink1276.xml"/><Relationship Id="rId80" Type="http://schemas.openxmlformats.org/officeDocument/2006/relationships/customXml" Target="../ink/ink1257.xml"/><Relationship Id="rId85" Type="http://schemas.openxmlformats.org/officeDocument/2006/relationships/image" Target="../media/image153.png"/><Relationship Id="rId12" Type="http://schemas.openxmlformats.org/officeDocument/2006/relationships/customXml" Target="../ink/ink1223.xml"/><Relationship Id="rId17" Type="http://schemas.openxmlformats.org/officeDocument/2006/relationships/image" Target="../media/image119.png"/><Relationship Id="rId33" Type="http://schemas.openxmlformats.org/officeDocument/2006/relationships/image" Target="../media/image127.png"/><Relationship Id="rId38" Type="http://schemas.openxmlformats.org/officeDocument/2006/relationships/customXml" Target="../ink/ink1236.xml"/><Relationship Id="rId59" Type="http://schemas.openxmlformats.org/officeDocument/2006/relationships/image" Target="../media/image140.png"/><Relationship Id="rId103" Type="http://schemas.openxmlformats.org/officeDocument/2006/relationships/image" Target="../media/image161.png"/><Relationship Id="rId108" Type="http://schemas.openxmlformats.org/officeDocument/2006/relationships/customXml" Target="../ink/ink1271.xml"/><Relationship Id="rId54" Type="http://schemas.openxmlformats.org/officeDocument/2006/relationships/customXml" Target="../ink/ink1244.xml"/><Relationship Id="rId70" Type="http://schemas.openxmlformats.org/officeDocument/2006/relationships/customXml" Target="../ink/ink1252.xml"/><Relationship Id="rId75" Type="http://schemas.openxmlformats.org/officeDocument/2006/relationships/image" Target="../media/image148.png"/><Relationship Id="rId91" Type="http://schemas.openxmlformats.org/officeDocument/2006/relationships/image" Target="../media/image156.png"/><Relationship Id="rId96" Type="http://schemas.openxmlformats.org/officeDocument/2006/relationships/customXml" Target="../ink/ink126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20.xml"/><Relationship Id="rId23" Type="http://schemas.openxmlformats.org/officeDocument/2006/relationships/image" Target="../media/image122.png"/><Relationship Id="rId28" Type="http://schemas.openxmlformats.org/officeDocument/2006/relationships/customXml" Target="../ink/ink1231.xml"/><Relationship Id="rId49" Type="http://schemas.openxmlformats.org/officeDocument/2006/relationships/image" Target="../media/image135.png"/><Relationship Id="rId114" Type="http://schemas.openxmlformats.org/officeDocument/2006/relationships/customXml" Target="../ink/ink1274.xml"/><Relationship Id="rId119" Type="http://schemas.openxmlformats.org/officeDocument/2006/relationships/image" Target="../media/image173.png"/><Relationship Id="rId44" Type="http://schemas.openxmlformats.org/officeDocument/2006/relationships/customXml" Target="../ink/ink1239.xml"/><Relationship Id="rId60" Type="http://schemas.openxmlformats.org/officeDocument/2006/relationships/customXml" Target="../ink/ink1247.xml"/><Relationship Id="rId65" Type="http://schemas.openxmlformats.org/officeDocument/2006/relationships/image" Target="../media/image143.png"/><Relationship Id="rId81" Type="http://schemas.openxmlformats.org/officeDocument/2006/relationships/image" Target="../media/image151.png"/><Relationship Id="rId86" Type="http://schemas.openxmlformats.org/officeDocument/2006/relationships/customXml" Target="../ink/ink1260.xml"/><Relationship Id="rId4" Type="http://schemas.openxmlformats.org/officeDocument/2006/relationships/customXml" Target="../ink/ink1219.xml"/><Relationship Id="rId9" Type="http://schemas.openxmlformats.org/officeDocument/2006/relationships/image" Target="../media/image115.png"/><Relationship Id="rId13" Type="http://schemas.openxmlformats.org/officeDocument/2006/relationships/image" Target="../media/image117.png"/><Relationship Id="rId18" Type="http://schemas.openxmlformats.org/officeDocument/2006/relationships/customXml" Target="../ink/ink1226.xml"/><Relationship Id="rId39" Type="http://schemas.openxmlformats.org/officeDocument/2006/relationships/image" Target="../media/image130.png"/><Relationship Id="rId109" Type="http://schemas.openxmlformats.org/officeDocument/2006/relationships/image" Target="../media/image164.png"/><Relationship Id="rId34" Type="http://schemas.openxmlformats.org/officeDocument/2006/relationships/customXml" Target="../ink/ink1234.xml"/><Relationship Id="rId50" Type="http://schemas.openxmlformats.org/officeDocument/2006/relationships/customXml" Target="../ink/ink1242.xml"/><Relationship Id="rId55" Type="http://schemas.openxmlformats.org/officeDocument/2006/relationships/image" Target="../media/image138.png"/><Relationship Id="rId76" Type="http://schemas.openxmlformats.org/officeDocument/2006/relationships/customXml" Target="../ink/ink1255.xml"/><Relationship Id="rId97" Type="http://schemas.openxmlformats.org/officeDocument/2006/relationships/image" Target="../media/image159.png"/><Relationship Id="rId104" Type="http://schemas.openxmlformats.org/officeDocument/2006/relationships/customXml" Target="../ink/ink1269.xml"/><Relationship Id="rId120" Type="http://schemas.openxmlformats.org/officeDocument/2006/relationships/customXml" Target="../ink/ink1277.xml"/><Relationship Id="rId7" Type="http://schemas.openxmlformats.org/officeDocument/2006/relationships/image" Target="../media/image114.png"/><Relationship Id="rId71" Type="http://schemas.openxmlformats.org/officeDocument/2006/relationships/image" Target="../media/image146.png"/><Relationship Id="rId92" Type="http://schemas.openxmlformats.org/officeDocument/2006/relationships/customXml" Target="../ink/ink1263.xml"/><Relationship Id="rId2" Type="http://schemas.openxmlformats.org/officeDocument/2006/relationships/customXml" Target="../ink/ink1218.xml"/><Relationship Id="rId29" Type="http://schemas.openxmlformats.org/officeDocument/2006/relationships/image" Target="../media/image125.png"/><Relationship Id="rId24" Type="http://schemas.openxmlformats.org/officeDocument/2006/relationships/customXml" Target="../ink/ink1229.xml"/><Relationship Id="rId40" Type="http://schemas.openxmlformats.org/officeDocument/2006/relationships/customXml" Target="../ink/ink1237.xml"/><Relationship Id="rId45" Type="http://schemas.openxmlformats.org/officeDocument/2006/relationships/image" Target="../media/image133.png"/><Relationship Id="rId66" Type="http://schemas.openxmlformats.org/officeDocument/2006/relationships/customXml" Target="../ink/ink1250.xml"/><Relationship Id="rId87" Type="http://schemas.openxmlformats.org/officeDocument/2006/relationships/image" Target="../media/image154.png"/><Relationship Id="rId110" Type="http://schemas.openxmlformats.org/officeDocument/2006/relationships/customXml" Target="../ink/ink1272.xml"/><Relationship Id="rId115" Type="http://schemas.openxmlformats.org/officeDocument/2006/relationships/image" Target="../media/image171.png"/><Relationship Id="rId61" Type="http://schemas.openxmlformats.org/officeDocument/2006/relationships/image" Target="../media/image141.png"/><Relationship Id="rId82" Type="http://schemas.openxmlformats.org/officeDocument/2006/relationships/customXml" Target="../ink/ink1258.xml"/><Relationship Id="rId19" Type="http://schemas.openxmlformats.org/officeDocument/2006/relationships/image" Target="../media/image120.png"/><Relationship Id="rId14" Type="http://schemas.openxmlformats.org/officeDocument/2006/relationships/customXml" Target="../ink/ink1224.xml"/><Relationship Id="rId30" Type="http://schemas.openxmlformats.org/officeDocument/2006/relationships/customXml" Target="../ink/ink1232.xml"/><Relationship Id="rId35" Type="http://schemas.openxmlformats.org/officeDocument/2006/relationships/image" Target="../media/image128.png"/><Relationship Id="rId56" Type="http://schemas.openxmlformats.org/officeDocument/2006/relationships/customXml" Target="../ink/ink1245.xml"/><Relationship Id="rId77" Type="http://schemas.openxmlformats.org/officeDocument/2006/relationships/image" Target="../media/image149.png"/><Relationship Id="rId100" Type="http://schemas.openxmlformats.org/officeDocument/2006/relationships/customXml" Target="../ink/ink1267.xml"/><Relationship Id="rId105" Type="http://schemas.openxmlformats.org/officeDocument/2006/relationships/image" Target="../media/image162.png"/><Relationship Id="rId8" Type="http://schemas.openxmlformats.org/officeDocument/2006/relationships/customXml" Target="../ink/ink1221.xml"/><Relationship Id="rId51" Type="http://schemas.openxmlformats.org/officeDocument/2006/relationships/image" Target="../media/image136.png"/><Relationship Id="rId72" Type="http://schemas.openxmlformats.org/officeDocument/2006/relationships/customXml" Target="../ink/ink1253.xml"/><Relationship Id="rId93" Type="http://schemas.openxmlformats.org/officeDocument/2006/relationships/image" Target="../media/image157.png"/><Relationship Id="rId98" Type="http://schemas.openxmlformats.org/officeDocument/2006/relationships/customXml" Target="../ink/ink1266.xml"/><Relationship Id="rId121" Type="http://schemas.openxmlformats.org/officeDocument/2006/relationships/image" Target="../media/image174.png"/><Relationship Id="rId3" Type="http://schemas.openxmlformats.org/officeDocument/2006/relationships/image" Target="../media/image112.png"/><Relationship Id="rId25" Type="http://schemas.openxmlformats.org/officeDocument/2006/relationships/image" Target="../media/image123.png"/><Relationship Id="rId46" Type="http://schemas.openxmlformats.org/officeDocument/2006/relationships/customXml" Target="../ink/ink1240.xml"/><Relationship Id="rId67" Type="http://schemas.openxmlformats.org/officeDocument/2006/relationships/image" Target="../media/image144.png"/><Relationship Id="rId116" Type="http://schemas.openxmlformats.org/officeDocument/2006/relationships/customXml" Target="../ink/ink1275.xml"/><Relationship Id="rId20" Type="http://schemas.openxmlformats.org/officeDocument/2006/relationships/customXml" Target="../ink/ink1227.xml"/><Relationship Id="rId41" Type="http://schemas.openxmlformats.org/officeDocument/2006/relationships/image" Target="../media/image131.png"/><Relationship Id="rId62" Type="http://schemas.openxmlformats.org/officeDocument/2006/relationships/customXml" Target="../ink/ink1248.xml"/><Relationship Id="rId83" Type="http://schemas.openxmlformats.org/officeDocument/2006/relationships/image" Target="../media/image152.png"/><Relationship Id="rId88" Type="http://schemas.openxmlformats.org/officeDocument/2006/relationships/customXml" Target="../ink/ink1261.xml"/><Relationship Id="rId111" Type="http://schemas.openxmlformats.org/officeDocument/2006/relationships/image" Target="../media/image165.png"/><Relationship Id="rId15" Type="http://schemas.openxmlformats.org/officeDocument/2006/relationships/image" Target="../media/image118.png"/><Relationship Id="rId36" Type="http://schemas.openxmlformats.org/officeDocument/2006/relationships/customXml" Target="../ink/ink1235.xml"/><Relationship Id="rId57" Type="http://schemas.openxmlformats.org/officeDocument/2006/relationships/image" Target="../media/image139.png"/><Relationship Id="rId106" Type="http://schemas.openxmlformats.org/officeDocument/2006/relationships/customXml" Target="../ink/ink1270.xml"/><Relationship Id="rId10" Type="http://schemas.openxmlformats.org/officeDocument/2006/relationships/customXml" Target="../ink/ink1222.xml"/><Relationship Id="rId31" Type="http://schemas.openxmlformats.org/officeDocument/2006/relationships/image" Target="../media/image126.png"/><Relationship Id="rId52" Type="http://schemas.openxmlformats.org/officeDocument/2006/relationships/customXml" Target="../ink/ink1243.xml"/><Relationship Id="rId73" Type="http://schemas.openxmlformats.org/officeDocument/2006/relationships/image" Target="../media/image147.png"/><Relationship Id="rId78" Type="http://schemas.openxmlformats.org/officeDocument/2006/relationships/customXml" Target="../ink/ink1256.xml"/><Relationship Id="rId94" Type="http://schemas.openxmlformats.org/officeDocument/2006/relationships/customXml" Target="../ink/ink1264.xml"/><Relationship Id="rId99" Type="http://schemas.openxmlformats.org/officeDocument/2006/relationships/image" Target="../media/image160.png"/><Relationship Id="rId101" Type="http://schemas.openxmlformats.org/officeDocument/2006/relationships/image" Target="../media/image170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90.xml"/><Relationship Id="rId117" Type="http://schemas.openxmlformats.org/officeDocument/2006/relationships/image" Target="../media/image172.png"/><Relationship Id="rId21" Type="http://schemas.openxmlformats.org/officeDocument/2006/relationships/image" Target="../media/image121.png"/><Relationship Id="rId42" Type="http://schemas.openxmlformats.org/officeDocument/2006/relationships/customXml" Target="../ink/ink1298.xml"/><Relationship Id="rId47" Type="http://schemas.openxmlformats.org/officeDocument/2006/relationships/image" Target="../media/image134.png"/><Relationship Id="rId63" Type="http://schemas.openxmlformats.org/officeDocument/2006/relationships/image" Target="../media/image142.png"/><Relationship Id="rId68" Type="http://schemas.openxmlformats.org/officeDocument/2006/relationships/customXml" Target="../ink/ink1311.xml"/><Relationship Id="rId84" Type="http://schemas.openxmlformats.org/officeDocument/2006/relationships/customXml" Target="../ink/ink1319.xml"/><Relationship Id="rId89" Type="http://schemas.openxmlformats.org/officeDocument/2006/relationships/image" Target="../media/image155.png"/><Relationship Id="rId112" Type="http://schemas.openxmlformats.org/officeDocument/2006/relationships/customXml" Target="../ink/ink1333.xml"/><Relationship Id="rId16" Type="http://schemas.openxmlformats.org/officeDocument/2006/relationships/customXml" Target="../ink/ink1285.xml"/><Relationship Id="rId107" Type="http://schemas.openxmlformats.org/officeDocument/2006/relationships/image" Target="../media/image163.png"/><Relationship Id="rId11" Type="http://schemas.openxmlformats.org/officeDocument/2006/relationships/image" Target="../media/image116.png"/><Relationship Id="rId32" Type="http://schemas.openxmlformats.org/officeDocument/2006/relationships/customXml" Target="../ink/ink1293.xml"/><Relationship Id="rId37" Type="http://schemas.openxmlformats.org/officeDocument/2006/relationships/image" Target="../media/image129.png"/><Relationship Id="rId53" Type="http://schemas.openxmlformats.org/officeDocument/2006/relationships/image" Target="../media/image137.png"/><Relationship Id="rId58" Type="http://schemas.openxmlformats.org/officeDocument/2006/relationships/customXml" Target="../ink/ink1306.xml"/><Relationship Id="rId74" Type="http://schemas.openxmlformats.org/officeDocument/2006/relationships/customXml" Target="../ink/ink1314.xml"/><Relationship Id="rId79" Type="http://schemas.openxmlformats.org/officeDocument/2006/relationships/image" Target="../media/image150.png"/><Relationship Id="rId102" Type="http://schemas.openxmlformats.org/officeDocument/2006/relationships/customXml" Target="../ink/ink1328.xml"/><Relationship Id="rId123" Type="http://schemas.openxmlformats.org/officeDocument/2006/relationships/image" Target="../media/image175.png"/><Relationship Id="rId5" Type="http://schemas.openxmlformats.org/officeDocument/2006/relationships/image" Target="../media/image113.png"/><Relationship Id="rId90" Type="http://schemas.openxmlformats.org/officeDocument/2006/relationships/customXml" Target="../ink/ink1322.xml"/><Relationship Id="rId95" Type="http://schemas.openxmlformats.org/officeDocument/2006/relationships/image" Target="../media/image158.png"/><Relationship Id="rId22" Type="http://schemas.openxmlformats.org/officeDocument/2006/relationships/customXml" Target="../ink/ink1288.xml"/><Relationship Id="rId27" Type="http://schemas.openxmlformats.org/officeDocument/2006/relationships/image" Target="../media/image124.png"/><Relationship Id="rId43" Type="http://schemas.openxmlformats.org/officeDocument/2006/relationships/image" Target="../media/image132.png"/><Relationship Id="rId48" Type="http://schemas.openxmlformats.org/officeDocument/2006/relationships/customXml" Target="../ink/ink1301.xml"/><Relationship Id="rId64" Type="http://schemas.openxmlformats.org/officeDocument/2006/relationships/customXml" Target="../ink/ink1309.xml"/><Relationship Id="rId69" Type="http://schemas.openxmlformats.org/officeDocument/2006/relationships/image" Target="../media/image145.png"/><Relationship Id="rId113" Type="http://schemas.openxmlformats.org/officeDocument/2006/relationships/image" Target="../media/image166.png"/><Relationship Id="rId118" Type="http://schemas.openxmlformats.org/officeDocument/2006/relationships/customXml" Target="../ink/ink1336.xml"/><Relationship Id="rId80" Type="http://schemas.openxmlformats.org/officeDocument/2006/relationships/customXml" Target="../ink/ink1317.xml"/><Relationship Id="rId85" Type="http://schemas.openxmlformats.org/officeDocument/2006/relationships/image" Target="../media/image153.png"/><Relationship Id="rId12" Type="http://schemas.openxmlformats.org/officeDocument/2006/relationships/customXml" Target="../ink/ink1283.xml"/><Relationship Id="rId17" Type="http://schemas.openxmlformats.org/officeDocument/2006/relationships/image" Target="../media/image119.png"/><Relationship Id="rId33" Type="http://schemas.openxmlformats.org/officeDocument/2006/relationships/image" Target="../media/image127.png"/><Relationship Id="rId38" Type="http://schemas.openxmlformats.org/officeDocument/2006/relationships/customXml" Target="../ink/ink1296.xml"/><Relationship Id="rId59" Type="http://schemas.openxmlformats.org/officeDocument/2006/relationships/image" Target="../media/image140.png"/><Relationship Id="rId103" Type="http://schemas.openxmlformats.org/officeDocument/2006/relationships/image" Target="../media/image161.png"/><Relationship Id="rId108" Type="http://schemas.openxmlformats.org/officeDocument/2006/relationships/customXml" Target="../ink/ink1331.xml"/><Relationship Id="rId54" Type="http://schemas.openxmlformats.org/officeDocument/2006/relationships/customXml" Target="../ink/ink1304.xml"/><Relationship Id="rId70" Type="http://schemas.openxmlformats.org/officeDocument/2006/relationships/customXml" Target="../ink/ink1312.xml"/><Relationship Id="rId75" Type="http://schemas.openxmlformats.org/officeDocument/2006/relationships/image" Target="../media/image148.png"/><Relationship Id="rId91" Type="http://schemas.openxmlformats.org/officeDocument/2006/relationships/image" Target="../media/image156.png"/><Relationship Id="rId96" Type="http://schemas.openxmlformats.org/officeDocument/2006/relationships/customXml" Target="../ink/ink13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0.xml"/><Relationship Id="rId23" Type="http://schemas.openxmlformats.org/officeDocument/2006/relationships/image" Target="../media/image122.png"/><Relationship Id="rId28" Type="http://schemas.openxmlformats.org/officeDocument/2006/relationships/customXml" Target="../ink/ink1291.xml"/><Relationship Id="rId49" Type="http://schemas.openxmlformats.org/officeDocument/2006/relationships/image" Target="../media/image135.png"/><Relationship Id="rId114" Type="http://schemas.openxmlformats.org/officeDocument/2006/relationships/customXml" Target="../ink/ink1334.xml"/><Relationship Id="rId119" Type="http://schemas.openxmlformats.org/officeDocument/2006/relationships/image" Target="../media/image173.png"/><Relationship Id="rId44" Type="http://schemas.openxmlformats.org/officeDocument/2006/relationships/customXml" Target="../ink/ink1299.xml"/><Relationship Id="rId60" Type="http://schemas.openxmlformats.org/officeDocument/2006/relationships/customXml" Target="../ink/ink1307.xml"/><Relationship Id="rId65" Type="http://schemas.openxmlformats.org/officeDocument/2006/relationships/image" Target="../media/image143.png"/><Relationship Id="rId81" Type="http://schemas.openxmlformats.org/officeDocument/2006/relationships/image" Target="../media/image151.png"/><Relationship Id="rId86" Type="http://schemas.openxmlformats.org/officeDocument/2006/relationships/customXml" Target="../ink/ink1320.xml"/><Relationship Id="rId4" Type="http://schemas.openxmlformats.org/officeDocument/2006/relationships/customXml" Target="../ink/ink1279.xml"/><Relationship Id="rId9" Type="http://schemas.openxmlformats.org/officeDocument/2006/relationships/image" Target="../media/image115.png"/><Relationship Id="rId13" Type="http://schemas.openxmlformats.org/officeDocument/2006/relationships/image" Target="../media/image117.png"/><Relationship Id="rId18" Type="http://schemas.openxmlformats.org/officeDocument/2006/relationships/customXml" Target="../ink/ink1286.xml"/><Relationship Id="rId39" Type="http://schemas.openxmlformats.org/officeDocument/2006/relationships/image" Target="../media/image130.png"/><Relationship Id="rId109" Type="http://schemas.openxmlformats.org/officeDocument/2006/relationships/image" Target="../media/image164.png"/><Relationship Id="rId34" Type="http://schemas.openxmlformats.org/officeDocument/2006/relationships/customXml" Target="../ink/ink1294.xml"/><Relationship Id="rId50" Type="http://schemas.openxmlformats.org/officeDocument/2006/relationships/customXml" Target="../ink/ink1302.xml"/><Relationship Id="rId55" Type="http://schemas.openxmlformats.org/officeDocument/2006/relationships/image" Target="../media/image138.png"/><Relationship Id="rId76" Type="http://schemas.openxmlformats.org/officeDocument/2006/relationships/customXml" Target="../ink/ink1315.xml"/><Relationship Id="rId97" Type="http://schemas.openxmlformats.org/officeDocument/2006/relationships/image" Target="../media/image159.png"/><Relationship Id="rId104" Type="http://schemas.openxmlformats.org/officeDocument/2006/relationships/customXml" Target="../ink/ink1329.xml"/><Relationship Id="rId120" Type="http://schemas.openxmlformats.org/officeDocument/2006/relationships/customXml" Target="../ink/ink1337.xml"/><Relationship Id="rId7" Type="http://schemas.openxmlformats.org/officeDocument/2006/relationships/image" Target="../media/image114.png"/><Relationship Id="rId71" Type="http://schemas.openxmlformats.org/officeDocument/2006/relationships/image" Target="../media/image146.png"/><Relationship Id="rId92" Type="http://schemas.openxmlformats.org/officeDocument/2006/relationships/customXml" Target="../ink/ink1323.xml"/><Relationship Id="rId2" Type="http://schemas.openxmlformats.org/officeDocument/2006/relationships/customXml" Target="../ink/ink1278.xml"/><Relationship Id="rId29" Type="http://schemas.openxmlformats.org/officeDocument/2006/relationships/image" Target="../media/image125.png"/><Relationship Id="rId24" Type="http://schemas.openxmlformats.org/officeDocument/2006/relationships/customXml" Target="../ink/ink1289.xml"/><Relationship Id="rId40" Type="http://schemas.openxmlformats.org/officeDocument/2006/relationships/customXml" Target="../ink/ink1297.xml"/><Relationship Id="rId45" Type="http://schemas.openxmlformats.org/officeDocument/2006/relationships/image" Target="../media/image133.png"/><Relationship Id="rId66" Type="http://schemas.openxmlformats.org/officeDocument/2006/relationships/customXml" Target="../ink/ink1310.xml"/><Relationship Id="rId87" Type="http://schemas.openxmlformats.org/officeDocument/2006/relationships/image" Target="../media/image154.png"/><Relationship Id="rId110" Type="http://schemas.openxmlformats.org/officeDocument/2006/relationships/customXml" Target="../ink/ink1332.xml"/><Relationship Id="rId115" Type="http://schemas.openxmlformats.org/officeDocument/2006/relationships/image" Target="../media/image171.png"/><Relationship Id="rId61" Type="http://schemas.openxmlformats.org/officeDocument/2006/relationships/image" Target="../media/image141.png"/><Relationship Id="rId82" Type="http://schemas.openxmlformats.org/officeDocument/2006/relationships/customXml" Target="../ink/ink1318.xml"/><Relationship Id="rId19" Type="http://schemas.openxmlformats.org/officeDocument/2006/relationships/image" Target="../media/image120.png"/><Relationship Id="rId14" Type="http://schemas.openxmlformats.org/officeDocument/2006/relationships/customXml" Target="../ink/ink1284.xml"/><Relationship Id="rId30" Type="http://schemas.openxmlformats.org/officeDocument/2006/relationships/customXml" Target="../ink/ink1292.xml"/><Relationship Id="rId35" Type="http://schemas.openxmlformats.org/officeDocument/2006/relationships/image" Target="../media/image128.png"/><Relationship Id="rId56" Type="http://schemas.openxmlformats.org/officeDocument/2006/relationships/customXml" Target="../ink/ink1305.xml"/><Relationship Id="rId77" Type="http://schemas.openxmlformats.org/officeDocument/2006/relationships/image" Target="../media/image149.png"/><Relationship Id="rId100" Type="http://schemas.openxmlformats.org/officeDocument/2006/relationships/customXml" Target="../ink/ink1327.xml"/><Relationship Id="rId105" Type="http://schemas.openxmlformats.org/officeDocument/2006/relationships/image" Target="../media/image162.png"/><Relationship Id="rId8" Type="http://schemas.openxmlformats.org/officeDocument/2006/relationships/customXml" Target="../ink/ink1281.xml"/><Relationship Id="rId51" Type="http://schemas.openxmlformats.org/officeDocument/2006/relationships/image" Target="../media/image136.png"/><Relationship Id="rId72" Type="http://schemas.openxmlformats.org/officeDocument/2006/relationships/customXml" Target="../ink/ink1313.xml"/><Relationship Id="rId93" Type="http://schemas.openxmlformats.org/officeDocument/2006/relationships/image" Target="../media/image157.png"/><Relationship Id="rId98" Type="http://schemas.openxmlformats.org/officeDocument/2006/relationships/customXml" Target="../ink/ink1326.xml"/><Relationship Id="rId121" Type="http://schemas.openxmlformats.org/officeDocument/2006/relationships/image" Target="../media/image174.png"/><Relationship Id="rId3" Type="http://schemas.openxmlformats.org/officeDocument/2006/relationships/image" Target="../media/image112.png"/><Relationship Id="rId25" Type="http://schemas.openxmlformats.org/officeDocument/2006/relationships/image" Target="../media/image123.png"/><Relationship Id="rId46" Type="http://schemas.openxmlformats.org/officeDocument/2006/relationships/customXml" Target="../ink/ink1300.xml"/><Relationship Id="rId67" Type="http://schemas.openxmlformats.org/officeDocument/2006/relationships/image" Target="../media/image144.png"/><Relationship Id="rId116" Type="http://schemas.openxmlformats.org/officeDocument/2006/relationships/customXml" Target="../ink/ink1335.xml"/><Relationship Id="rId20" Type="http://schemas.openxmlformats.org/officeDocument/2006/relationships/customXml" Target="../ink/ink1287.xml"/><Relationship Id="rId41" Type="http://schemas.openxmlformats.org/officeDocument/2006/relationships/image" Target="../media/image131.png"/><Relationship Id="rId62" Type="http://schemas.openxmlformats.org/officeDocument/2006/relationships/customXml" Target="../ink/ink1308.xml"/><Relationship Id="rId83" Type="http://schemas.openxmlformats.org/officeDocument/2006/relationships/image" Target="../media/image152.png"/><Relationship Id="rId88" Type="http://schemas.openxmlformats.org/officeDocument/2006/relationships/customXml" Target="../ink/ink1321.xml"/><Relationship Id="rId111" Type="http://schemas.openxmlformats.org/officeDocument/2006/relationships/image" Target="../media/image165.png"/><Relationship Id="rId15" Type="http://schemas.openxmlformats.org/officeDocument/2006/relationships/image" Target="../media/image118.png"/><Relationship Id="rId36" Type="http://schemas.openxmlformats.org/officeDocument/2006/relationships/customXml" Target="../ink/ink1295.xml"/><Relationship Id="rId57" Type="http://schemas.openxmlformats.org/officeDocument/2006/relationships/image" Target="../media/image139.png"/><Relationship Id="rId106" Type="http://schemas.openxmlformats.org/officeDocument/2006/relationships/customXml" Target="../ink/ink1330.xml"/><Relationship Id="rId10" Type="http://schemas.openxmlformats.org/officeDocument/2006/relationships/customXml" Target="../ink/ink1282.xml"/><Relationship Id="rId31" Type="http://schemas.openxmlformats.org/officeDocument/2006/relationships/image" Target="../media/image126.png"/><Relationship Id="rId52" Type="http://schemas.openxmlformats.org/officeDocument/2006/relationships/customXml" Target="../ink/ink1303.xml"/><Relationship Id="rId73" Type="http://schemas.openxmlformats.org/officeDocument/2006/relationships/image" Target="../media/image147.png"/><Relationship Id="rId78" Type="http://schemas.openxmlformats.org/officeDocument/2006/relationships/customXml" Target="../ink/ink1316.xml"/><Relationship Id="rId94" Type="http://schemas.openxmlformats.org/officeDocument/2006/relationships/customXml" Target="../ink/ink1324.xml"/><Relationship Id="rId99" Type="http://schemas.openxmlformats.org/officeDocument/2006/relationships/image" Target="../media/image160.png"/><Relationship Id="rId101" Type="http://schemas.openxmlformats.org/officeDocument/2006/relationships/image" Target="../media/image170.png"/><Relationship Id="rId122" Type="http://schemas.openxmlformats.org/officeDocument/2006/relationships/customXml" Target="../ink/ink13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8.png"/><Relationship Id="rId18" Type="http://schemas.openxmlformats.org/officeDocument/2006/relationships/customXml" Target="../ink/ink21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8.xml"/><Relationship Id="rId17" Type="http://schemas.openxmlformats.org/officeDocument/2006/relationships/image" Target="../media/image10.png"/><Relationship Id="rId2" Type="http://schemas.openxmlformats.org/officeDocument/2006/relationships/customXml" Target="../ink/ink13.xml"/><Relationship Id="rId16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17.xml"/><Relationship Id="rId19" Type="http://schemas.openxmlformats.org/officeDocument/2006/relationships/image" Target="../media/image11.png"/><Relationship Id="rId4" Type="http://schemas.openxmlformats.org/officeDocument/2006/relationships/customXml" Target="../ink/ink14.xml"/><Relationship Id="rId9" Type="http://schemas.openxmlformats.org/officeDocument/2006/relationships/image" Target="../media/image6.png"/><Relationship Id="rId14" Type="http://schemas.openxmlformats.org/officeDocument/2006/relationships/customXml" Target="../ink/ink19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2.png"/><Relationship Id="rId21" Type="http://schemas.openxmlformats.org/officeDocument/2006/relationships/image" Target="../media/image121.png"/><Relationship Id="rId42" Type="http://schemas.openxmlformats.org/officeDocument/2006/relationships/customXml" Target="../ink/ink1359.xml"/><Relationship Id="rId63" Type="http://schemas.openxmlformats.org/officeDocument/2006/relationships/image" Target="../media/image142.png"/><Relationship Id="rId84" Type="http://schemas.openxmlformats.org/officeDocument/2006/relationships/customXml" Target="../ink/ink1380.xml"/><Relationship Id="rId138" Type="http://schemas.openxmlformats.org/officeDocument/2006/relationships/customXml" Target="../ink/ink1407.xml"/><Relationship Id="rId107" Type="http://schemas.openxmlformats.org/officeDocument/2006/relationships/image" Target="../media/image163.png"/><Relationship Id="rId11" Type="http://schemas.openxmlformats.org/officeDocument/2006/relationships/image" Target="../media/image116.png"/><Relationship Id="rId32" Type="http://schemas.openxmlformats.org/officeDocument/2006/relationships/customXml" Target="../ink/ink1354.xml"/><Relationship Id="rId53" Type="http://schemas.openxmlformats.org/officeDocument/2006/relationships/image" Target="../media/image137.png"/><Relationship Id="rId74" Type="http://schemas.openxmlformats.org/officeDocument/2006/relationships/customXml" Target="../ink/ink1375.xml"/><Relationship Id="rId128" Type="http://schemas.openxmlformats.org/officeDocument/2006/relationships/customXml" Target="../ink/ink1402.xml"/><Relationship Id="rId149" Type="http://schemas.openxmlformats.org/officeDocument/2006/relationships/image" Target="../media/image188.png"/><Relationship Id="rId5" Type="http://schemas.openxmlformats.org/officeDocument/2006/relationships/image" Target="../media/image113.png"/><Relationship Id="rId95" Type="http://schemas.openxmlformats.org/officeDocument/2006/relationships/image" Target="../media/image158.png"/><Relationship Id="rId22" Type="http://schemas.openxmlformats.org/officeDocument/2006/relationships/customXml" Target="../ink/ink1349.xml"/><Relationship Id="rId27" Type="http://schemas.openxmlformats.org/officeDocument/2006/relationships/image" Target="../media/image124.png"/><Relationship Id="rId43" Type="http://schemas.openxmlformats.org/officeDocument/2006/relationships/image" Target="../media/image132.png"/><Relationship Id="rId48" Type="http://schemas.openxmlformats.org/officeDocument/2006/relationships/customXml" Target="../ink/ink1362.xml"/><Relationship Id="rId64" Type="http://schemas.openxmlformats.org/officeDocument/2006/relationships/customXml" Target="../ink/ink1370.xml"/><Relationship Id="rId69" Type="http://schemas.openxmlformats.org/officeDocument/2006/relationships/image" Target="../media/image145.png"/><Relationship Id="rId113" Type="http://schemas.openxmlformats.org/officeDocument/2006/relationships/image" Target="../media/image166.png"/><Relationship Id="rId118" Type="http://schemas.openxmlformats.org/officeDocument/2006/relationships/customXml" Target="../ink/ink1397.xml"/><Relationship Id="rId134" Type="http://schemas.openxmlformats.org/officeDocument/2006/relationships/customXml" Target="../ink/ink1405.xml"/><Relationship Id="rId139" Type="http://schemas.openxmlformats.org/officeDocument/2006/relationships/image" Target="../media/image183.png"/><Relationship Id="rId80" Type="http://schemas.openxmlformats.org/officeDocument/2006/relationships/customXml" Target="../ink/ink1378.xml"/><Relationship Id="rId85" Type="http://schemas.openxmlformats.org/officeDocument/2006/relationships/image" Target="../media/image153.png"/><Relationship Id="rId150" Type="http://schemas.openxmlformats.org/officeDocument/2006/relationships/customXml" Target="../ink/ink1413.xml"/><Relationship Id="rId12" Type="http://schemas.openxmlformats.org/officeDocument/2006/relationships/customXml" Target="../ink/ink1344.xml"/><Relationship Id="rId17" Type="http://schemas.openxmlformats.org/officeDocument/2006/relationships/image" Target="../media/image119.png"/><Relationship Id="rId33" Type="http://schemas.openxmlformats.org/officeDocument/2006/relationships/image" Target="../media/image127.png"/><Relationship Id="rId38" Type="http://schemas.openxmlformats.org/officeDocument/2006/relationships/customXml" Target="../ink/ink1357.xml"/><Relationship Id="rId59" Type="http://schemas.openxmlformats.org/officeDocument/2006/relationships/image" Target="../media/image140.png"/><Relationship Id="rId103" Type="http://schemas.openxmlformats.org/officeDocument/2006/relationships/image" Target="../media/image161.png"/><Relationship Id="rId108" Type="http://schemas.openxmlformats.org/officeDocument/2006/relationships/customXml" Target="../ink/ink1392.xml"/><Relationship Id="rId124" Type="http://schemas.openxmlformats.org/officeDocument/2006/relationships/customXml" Target="../ink/ink1400.xml"/><Relationship Id="rId129" Type="http://schemas.openxmlformats.org/officeDocument/2006/relationships/image" Target="../media/image178.png"/><Relationship Id="rId54" Type="http://schemas.openxmlformats.org/officeDocument/2006/relationships/customXml" Target="../ink/ink1365.xml"/><Relationship Id="rId70" Type="http://schemas.openxmlformats.org/officeDocument/2006/relationships/customXml" Target="../ink/ink1373.xml"/><Relationship Id="rId75" Type="http://schemas.openxmlformats.org/officeDocument/2006/relationships/image" Target="../media/image148.png"/><Relationship Id="rId91" Type="http://schemas.openxmlformats.org/officeDocument/2006/relationships/image" Target="../media/image156.png"/><Relationship Id="rId96" Type="http://schemas.openxmlformats.org/officeDocument/2006/relationships/customXml" Target="../ink/ink1386.xml"/><Relationship Id="rId140" Type="http://schemas.openxmlformats.org/officeDocument/2006/relationships/customXml" Target="../ink/ink1408.xml"/><Relationship Id="rId145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41.xml"/><Relationship Id="rId23" Type="http://schemas.openxmlformats.org/officeDocument/2006/relationships/image" Target="../media/image122.png"/><Relationship Id="rId28" Type="http://schemas.openxmlformats.org/officeDocument/2006/relationships/customXml" Target="../ink/ink1352.xml"/><Relationship Id="rId49" Type="http://schemas.openxmlformats.org/officeDocument/2006/relationships/image" Target="../media/image135.png"/><Relationship Id="rId114" Type="http://schemas.openxmlformats.org/officeDocument/2006/relationships/customXml" Target="../ink/ink1395.xml"/><Relationship Id="rId119" Type="http://schemas.openxmlformats.org/officeDocument/2006/relationships/image" Target="../media/image173.png"/><Relationship Id="rId44" Type="http://schemas.openxmlformats.org/officeDocument/2006/relationships/customXml" Target="../ink/ink1360.xml"/><Relationship Id="rId60" Type="http://schemas.openxmlformats.org/officeDocument/2006/relationships/customXml" Target="../ink/ink1368.xml"/><Relationship Id="rId65" Type="http://schemas.openxmlformats.org/officeDocument/2006/relationships/image" Target="../media/image143.png"/><Relationship Id="rId81" Type="http://schemas.openxmlformats.org/officeDocument/2006/relationships/image" Target="../media/image151.png"/><Relationship Id="rId86" Type="http://schemas.openxmlformats.org/officeDocument/2006/relationships/customXml" Target="../ink/ink1381.xml"/><Relationship Id="rId130" Type="http://schemas.openxmlformats.org/officeDocument/2006/relationships/customXml" Target="../ink/ink1403.xml"/><Relationship Id="rId135" Type="http://schemas.openxmlformats.org/officeDocument/2006/relationships/image" Target="../media/image181.png"/><Relationship Id="rId151" Type="http://schemas.openxmlformats.org/officeDocument/2006/relationships/image" Target="../media/image189.png"/><Relationship Id="rId13" Type="http://schemas.openxmlformats.org/officeDocument/2006/relationships/image" Target="../media/image117.png"/><Relationship Id="rId18" Type="http://schemas.openxmlformats.org/officeDocument/2006/relationships/customXml" Target="../ink/ink1347.xml"/><Relationship Id="rId39" Type="http://schemas.openxmlformats.org/officeDocument/2006/relationships/image" Target="../media/image130.png"/><Relationship Id="rId109" Type="http://schemas.openxmlformats.org/officeDocument/2006/relationships/image" Target="../media/image164.png"/><Relationship Id="rId34" Type="http://schemas.openxmlformats.org/officeDocument/2006/relationships/customXml" Target="../ink/ink1355.xml"/><Relationship Id="rId50" Type="http://schemas.openxmlformats.org/officeDocument/2006/relationships/customXml" Target="../ink/ink1363.xml"/><Relationship Id="rId55" Type="http://schemas.openxmlformats.org/officeDocument/2006/relationships/image" Target="../media/image138.png"/><Relationship Id="rId76" Type="http://schemas.openxmlformats.org/officeDocument/2006/relationships/customXml" Target="../ink/ink1376.xml"/><Relationship Id="rId97" Type="http://schemas.openxmlformats.org/officeDocument/2006/relationships/image" Target="../media/image159.png"/><Relationship Id="rId104" Type="http://schemas.openxmlformats.org/officeDocument/2006/relationships/customXml" Target="../ink/ink1390.xml"/><Relationship Id="rId120" Type="http://schemas.openxmlformats.org/officeDocument/2006/relationships/customXml" Target="../ink/ink1398.xml"/><Relationship Id="rId125" Type="http://schemas.openxmlformats.org/officeDocument/2006/relationships/image" Target="../media/image176.png"/><Relationship Id="rId141" Type="http://schemas.openxmlformats.org/officeDocument/2006/relationships/image" Target="../media/image184.png"/><Relationship Id="rId146" Type="http://schemas.openxmlformats.org/officeDocument/2006/relationships/customXml" Target="../ink/ink1411.xml"/><Relationship Id="rId7" Type="http://schemas.openxmlformats.org/officeDocument/2006/relationships/image" Target="../media/image114.png"/><Relationship Id="rId71" Type="http://schemas.openxmlformats.org/officeDocument/2006/relationships/image" Target="../media/image146.png"/><Relationship Id="rId92" Type="http://schemas.openxmlformats.org/officeDocument/2006/relationships/customXml" Target="../ink/ink1384.xml"/><Relationship Id="rId2" Type="http://schemas.openxmlformats.org/officeDocument/2006/relationships/customXml" Target="../ink/ink1339.xml"/><Relationship Id="rId29" Type="http://schemas.openxmlformats.org/officeDocument/2006/relationships/image" Target="../media/image125.png"/><Relationship Id="rId24" Type="http://schemas.openxmlformats.org/officeDocument/2006/relationships/customXml" Target="../ink/ink1350.xml"/><Relationship Id="rId40" Type="http://schemas.openxmlformats.org/officeDocument/2006/relationships/customXml" Target="../ink/ink1358.xml"/><Relationship Id="rId45" Type="http://schemas.openxmlformats.org/officeDocument/2006/relationships/image" Target="../media/image133.png"/><Relationship Id="rId66" Type="http://schemas.openxmlformats.org/officeDocument/2006/relationships/customXml" Target="../ink/ink1371.xml"/><Relationship Id="rId87" Type="http://schemas.openxmlformats.org/officeDocument/2006/relationships/image" Target="../media/image154.png"/><Relationship Id="rId110" Type="http://schemas.openxmlformats.org/officeDocument/2006/relationships/customXml" Target="../ink/ink1393.xml"/><Relationship Id="rId115" Type="http://schemas.openxmlformats.org/officeDocument/2006/relationships/image" Target="../media/image171.png"/><Relationship Id="rId131" Type="http://schemas.openxmlformats.org/officeDocument/2006/relationships/image" Target="../media/image179.png"/><Relationship Id="rId136" Type="http://schemas.openxmlformats.org/officeDocument/2006/relationships/customXml" Target="../ink/ink1406.xml"/><Relationship Id="rId61" Type="http://schemas.openxmlformats.org/officeDocument/2006/relationships/image" Target="../media/image141.png"/><Relationship Id="rId82" Type="http://schemas.openxmlformats.org/officeDocument/2006/relationships/customXml" Target="../ink/ink1379.xml"/><Relationship Id="rId19" Type="http://schemas.openxmlformats.org/officeDocument/2006/relationships/image" Target="../media/image120.png"/><Relationship Id="rId14" Type="http://schemas.openxmlformats.org/officeDocument/2006/relationships/customXml" Target="../ink/ink1345.xml"/><Relationship Id="rId30" Type="http://schemas.openxmlformats.org/officeDocument/2006/relationships/customXml" Target="../ink/ink1353.xml"/><Relationship Id="rId35" Type="http://schemas.openxmlformats.org/officeDocument/2006/relationships/image" Target="../media/image128.png"/><Relationship Id="rId56" Type="http://schemas.openxmlformats.org/officeDocument/2006/relationships/customXml" Target="../ink/ink1366.xml"/><Relationship Id="rId77" Type="http://schemas.openxmlformats.org/officeDocument/2006/relationships/image" Target="../media/image149.png"/><Relationship Id="rId100" Type="http://schemas.openxmlformats.org/officeDocument/2006/relationships/customXml" Target="../ink/ink1388.xml"/><Relationship Id="rId105" Type="http://schemas.openxmlformats.org/officeDocument/2006/relationships/image" Target="../media/image162.png"/><Relationship Id="rId126" Type="http://schemas.openxmlformats.org/officeDocument/2006/relationships/customXml" Target="../ink/ink1401.xml"/><Relationship Id="rId147" Type="http://schemas.openxmlformats.org/officeDocument/2006/relationships/image" Target="../media/image187.png"/><Relationship Id="rId8" Type="http://schemas.openxmlformats.org/officeDocument/2006/relationships/customXml" Target="../ink/ink1342.xml"/><Relationship Id="rId51" Type="http://schemas.openxmlformats.org/officeDocument/2006/relationships/image" Target="../media/image136.png"/><Relationship Id="rId72" Type="http://schemas.openxmlformats.org/officeDocument/2006/relationships/customXml" Target="../ink/ink1374.xml"/><Relationship Id="rId93" Type="http://schemas.openxmlformats.org/officeDocument/2006/relationships/image" Target="../media/image157.png"/><Relationship Id="rId98" Type="http://schemas.openxmlformats.org/officeDocument/2006/relationships/customXml" Target="../ink/ink1387.xml"/><Relationship Id="rId121" Type="http://schemas.openxmlformats.org/officeDocument/2006/relationships/image" Target="../media/image174.png"/><Relationship Id="rId142" Type="http://schemas.openxmlformats.org/officeDocument/2006/relationships/customXml" Target="../ink/ink1409.xml"/><Relationship Id="rId3" Type="http://schemas.openxmlformats.org/officeDocument/2006/relationships/image" Target="../media/image112.png"/><Relationship Id="rId25" Type="http://schemas.openxmlformats.org/officeDocument/2006/relationships/image" Target="../media/image123.png"/><Relationship Id="rId46" Type="http://schemas.openxmlformats.org/officeDocument/2006/relationships/customXml" Target="../ink/ink1361.xml"/><Relationship Id="rId67" Type="http://schemas.openxmlformats.org/officeDocument/2006/relationships/image" Target="../media/image144.png"/><Relationship Id="rId116" Type="http://schemas.openxmlformats.org/officeDocument/2006/relationships/customXml" Target="../ink/ink1396.xml"/><Relationship Id="rId137" Type="http://schemas.openxmlformats.org/officeDocument/2006/relationships/image" Target="../media/image182.png"/><Relationship Id="rId20" Type="http://schemas.openxmlformats.org/officeDocument/2006/relationships/customXml" Target="../ink/ink1348.xml"/><Relationship Id="rId41" Type="http://schemas.openxmlformats.org/officeDocument/2006/relationships/image" Target="../media/image131.png"/><Relationship Id="rId62" Type="http://schemas.openxmlformats.org/officeDocument/2006/relationships/customXml" Target="../ink/ink1369.xml"/><Relationship Id="rId83" Type="http://schemas.openxmlformats.org/officeDocument/2006/relationships/image" Target="../media/image152.png"/><Relationship Id="rId88" Type="http://schemas.openxmlformats.org/officeDocument/2006/relationships/customXml" Target="../ink/ink1382.xml"/><Relationship Id="rId111" Type="http://schemas.openxmlformats.org/officeDocument/2006/relationships/image" Target="../media/image165.png"/><Relationship Id="rId132" Type="http://schemas.openxmlformats.org/officeDocument/2006/relationships/customXml" Target="../ink/ink1404.xml"/><Relationship Id="rId15" Type="http://schemas.openxmlformats.org/officeDocument/2006/relationships/image" Target="../media/image118.png"/><Relationship Id="rId36" Type="http://schemas.openxmlformats.org/officeDocument/2006/relationships/customXml" Target="../ink/ink1356.xml"/><Relationship Id="rId57" Type="http://schemas.openxmlformats.org/officeDocument/2006/relationships/image" Target="../media/image139.png"/><Relationship Id="rId106" Type="http://schemas.openxmlformats.org/officeDocument/2006/relationships/customXml" Target="../ink/ink1391.xml"/><Relationship Id="rId127" Type="http://schemas.openxmlformats.org/officeDocument/2006/relationships/image" Target="../media/image177.png"/><Relationship Id="rId10" Type="http://schemas.openxmlformats.org/officeDocument/2006/relationships/customXml" Target="../ink/ink1343.xml"/><Relationship Id="rId31" Type="http://schemas.openxmlformats.org/officeDocument/2006/relationships/image" Target="../media/image126.png"/><Relationship Id="rId52" Type="http://schemas.openxmlformats.org/officeDocument/2006/relationships/customXml" Target="../ink/ink1364.xml"/><Relationship Id="rId73" Type="http://schemas.openxmlformats.org/officeDocument/2006/relationships/image" Target="../media/image147.png"/><Relationship Id="rId78" Type="http://schemas.openxmlformats.org/officeDocument/2006/relationships/customXml" Target="../ink/ink1377.xml"/><Relationship Id="rId94" Type="http://schemas.openxmlformats.org/officeDocument/2006/relationships/customXml" Target="../ink/ink1385.xml"/><Relationship Id="rId99" Type="http://schemas.openxmlformats.org/officeDocument/2006/relationships/image" Target="../media/image160.png"/><Relationship Id="rId101" Type="http://schemas.openxmlformats.org/officeDocument/2006/relationships/image" Target="../media/image170.png"/><Relationship Id="rId122" Type="http://schemas.openxmlformats.org/officeDocument/2006/relationships/customXml" Target="../ink/ink1399.xml"/><Relationship Id="rId143" Type="http://schemas.openxmlformats.org/officeDocument/2006/relationships/image" Target="../media/image185.png"/><Relationship Id="rId148" Type="http://schemas.openxmlformats.org/officeDocument/2006/relationships/customXml" Target="../ink/ink1412.xml"/><Relationship Id="rId4" Type="http://schemas.openxmlformats.org/officeDocument/2006/relationships/customXml" Target="../ink/ink1340.xml"/><Relationship Id="rId9" Type="http://schemas.openxmlformats.org/officeDocument/2006/relationships/image" Target="../media/image115.png"/><Relationship Id="rId26" Type="http://schemas.openxmlformats.org/officeDocument/2006/relationships/customXml" Target="../ink/ink1351.xml"/><Relationship Id="rId47" Type="http://schemas.openxmlformats.org/officeDocument/2006/relationships/image" Target="../media/image134.png"/><Relationship Id="rId68" Type="http://schemas.openxmlformats.org/officeDocument/2006/relationships/customXml" Target="../ink/ink1372.xml"/><Relationship Id="rId89" Type="http://schemas.openxmlformats.org/officeDocument/2006/relationships/image" Target="../media/image155.png"/><Relationship Id="rId112" Type="http://schemas.openxmlformats.org/officeDocument/2006/relationships/customXml" Target="../ink/ink1394.xml"/><Relationship Id="rId133" Type="http://schemas.openxmlformats.org/officeDocument/2006/relationships/image" Target="../media/image180.png"/><Relationship Id="rId16" Type="http://schemas.openxmlformats.org/officeDocument/2006/relationships/customXml" Target="../ink/ink1346.xml"/><Relationship Id="rId37" Type="http://schemas.openxmlformats.org/officeDocument/2006/relationships/image" Target="../media/image129.png"/><Relationship Id="rId58" Type="http://schemas.openxmlformats.org/officeDocument/2006/relationships/customXml" Target="../ink/ink1367.xml"/><Relationship Id="rId79" Type="http://schemas.openxmlformats.org/officeDocument/2006/relationships/image" Target="../media/image150.png"/><Relationship Id="rId102" Type="http://schemas.openxmlformats.org/officeDocument/2006/relationships/customXml" Target="../ink/ink1389.xml"/><Relationship Id="rId123" Type="http://schemas.openxmlformats.org/officeDocument/2006/relationships/image" Target="../media/image175.png"/><Relationship Id="rId144" Type="http://schemas.openxmlformats.org/officeDocument/2006/relationships/customXml" Target="../ink/ink1410.xml"/><Relationship Id="rId90" Type="http://schemas.openxmlformats.org/officeDocument/2006/relationships/customXml" Target="../ink/ink1383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2.png"/><Relationship Id="rId21" Type="http://schemas.openxmlformats.org/officeDocument/2006/relationships/image" Target="../media/image121.png"/><Relationship Id="rId42" Type="http://schemas.openxmlformats.org/officeDocument/2006/relationships/customXml" Target="../ink/ink1434.xml"/><Relationship Id="rId63" Type="http://schemas.openxmlformats.org/officeDocument/2006/relationships/image" Target="../media/image142.png"/><Relationship Id="rId84" Type="http://schemas.openxmlformats.org/officeDocument/2006/relationships/customXml" Target="../ink/ink1455.xml"/><Relationship Id="rId138" Type="http://schemas.openxmlformats.org/officeDocument/2006/relationships/customXml" Target="../ink/ink1482.xml"/><Relationship Id="rId159" Type="http://schemas.openxmlformats.org/officeDocument/2006/relationships/image" Target="../media/image193.png"/><Relationship Id="rId107" Type="http://schemas.openxmlformats.org/officeDocument/2006/relationships/image" Target="../media/image163.png"/><Relationship Id="rId11" Type="http://schemas.openxmlformats.org/officeDocument/2006/relationships/image" Target="../media/image116.png"/><Relationship Id="rId32" Type="http://schemas.openxmlformats.org/officeDocument/2006/relationships/customXml" Target="../ink/ink1429.xml"/><Relationship Id="rId53" Type="http://schemas.openxmlformats.org/officeDocument/2006/relationships/image" Target="../media/image137.png"/><Relationship Id="rId74" Type="http://schemas.openxmlformats.org/officeDocument/2006/relationships/customXml" Target="../ink/ink1450.xml"/><Relationship Id="rId128" Type="http://schemas.openxmlformats.org/officeDocument/2006/relationships/customXml" Target="../ink/ink1477.xml"/><Relationship Id="rId149" Type="http://schemas.openxmlformats.org/officeDocument/2006/relationships/image" Target="../media/image188.png"/><Relationship Id="rId5" Type="http://schemas.openxmlformats.org/officeDocument/2006/relationships/image" Target="../media/image113.png"/><Relationship Id="rId95" Type="http://schemas.openxmlformats.org/officeDocument/2006/relationships/image" Target="../media/image158.png"/><Relationship Id="rId160" Type="http://schemas.openxmlformats.org/officeDocument/2006/relationships/customXml" Target="../ink/ink1493.xml"/><Relationship Id="rId22" Type="http://schemas.openxmlformats.org/officeDocument/2006/relationships/customXml" Target="../ink/ink1424.xml"/><Relationship Id="rId43" Type="http://schemas.openxmlformats.org/officeDocument/2006/relationships/image" Target="../media/image132.png"/><Relationship Id="rId64" Type="http://schemas.openxmlformats.org/officeDocument/2006/relationships/customXml" Target="../ink/ink1445.xml"/><Relationship Id="rId118" Type="http://schemas.openxmlformats.org/officeDocument/2006/relationships/customXml" Target="../ink/ink1472.xml"/><Relationship Id="rId139" Type="http://schemas.openxmlformats.org/officeDocument/2006/relationships/image" Target="../media/image183.png"/><Relationship Id="rId85" Type="http://schemas.openxmlformats.org/officeDocument/2006/relationships/image" Target="../media/image153.png"/><Relationship Id="rId150" Type="http://schemas.openxmlformats.org/officeDocument/2006/relationships/customXml" Target="../ink/ink1488.xml"/><Relationship Id="rId12" Type="http://schemas.openxmlformats.org/officeDocument/2006/relationships/customXml" Target="../ink/ink1419.xml"/><Relationship Id="rId17" Type="http://schemas.openxmlformats.org/officeDocument/2006/relationships/image" Target="../media/image119.png"/><Relationship Id="rId33" Type="http://schemas.openxmlformats.org/officeDocument/2006/relationships/image" Target="../media/image127.png"/><Relationship Id="rId38" Type="http://schemas.openxmlformats.org/officeDocument/2006/relationships/customXml" Target="../ink/ink1432.xml"/><Relationship Id="rId59" Type="http://schemas.openxmlformats.org/officeDocument/2006/relationships/image" Target="../media/image140.png"/><Relationship Id="rId103" Type="http://schemas.openxmlformats.org/officeDocument/2006/relationships/image" Target="../media/image161.png"/><Relationship Id="rId108" Type="http://schemas.openxmlformats.org/officeDocument/2006/relationships/customXml" Target="../ink/ink1467.xml"/><Relationship Id="rId124" Type="http://schemas.openxmlformats.org/officeDocument/2006/relationships/customXml" Target="../ink/ink1475.xml"/><Relationship Id="rId129" Type="http://schemas.openxmlformats.org/officeDocument/2006/relationships/image" Target="../media/image178.png"/><Relationship Id="rId54" Type="http://schemas.openxmlformats.org/officeDocument/2006/relationships/customXml" Target="../ink/ink1440.xml"/><Relationship Id="rId70" Type="http://schemas.openxmlformats.org/officeDocument/2006/relationships/customXml" Target="../ink/ink1448.xml"/><Relationship Id="rId75" Type="http://schemas.openxmlformats.org/officeDocument/2006/relationships/image" Target="../media/image148.png"/><Relationship Id="rId91" Type="http://schemas.openxmlformats.org/officeDocument/2006/relationships/image" Target="../media/image156.png"/><Relationship Id="rId96" Type="http://schemas.openxmlformats.org/officeDocument/2006/relationships/customXml" Target="../ink/ink1461.xml"/><Relationship Id="rId140" Type="http://schemas.openxmlformats.org/officeDocument/2006/relationships/customXml" Target="../ink/ink1483.xml"/><Relationship Id="rId145" Type="http://schemas.openxmlformats.org/officeDocument/2006/relationships/image" Target="../media/image186.png"/><Relationship Id="rId161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16.xml"/><Relationship Id="rId23" Type="http://schemas.openxmlformats.org/officeDocument/2006/relationships/image" Target="../media/image122.png"/><Relationship Id="rId28" Type="http://schemas.openxmlformats.org/officeDocument/2006/relationships/customXml" Target="../ink/ink1427.xml"/><Relationship Id="rId49" Type="http://schemas.openxmlformats.org/officeDocument/2006/relationships/image" Target="../media/image135.png"/><Relationship Id="rId114" Type="http://schemas.openxmlformats.org/officeDocument/2006/relationships/customXml" Target="../ink/ink1470.xml"/><Relationship Id="rId119" Type="http://schemas.openxmlformats.org/officeDocument/2006/relationships/image" Target="../media/image173.png"/><Relationship Id="rId44" Type="http://schemas.openxmlformats.org/officeDocument/2006/relationships/customXml" Target="../ink/ink1435.xml"/><Relationship Id="rId60" Type="http://schemas.openxmlformats.org/officeDocument/2006/relationships/customXml" Target="../ink/ink1443.xml"/><Relationship Id="rId65" Type="http://schemas.openxmlformats.org/officeDocument/2006/relationships/image" Target="../media/image143.png"/><Relationship Id="rId81" Type="http://schemas.openxmlformats.org/officeDocument/2006/relationships/image" Target="../media/image151.png"/><Relationship Id="rId86" Type="http://schemas.openxmlformats.org/officeDocument/2006/relationships/customXml" Target="../ink/ink1456.xml"/><Relationship Id="rId130" Type="http://schemas.openxmlformats.org/officeDocument/2006/relationships/customXml" Target="../ink/ink1478.xml"/><Relationship Id="rId135" Type="http://schemas.openxmlformats.org/officeDocument/2006/relationships/image" Target="../media/image181.png"/><Relationship Id="rId151" Type="http://schemas.openxmlformats.org/officeDocument/2006/relationships/image" Target="../media/image189.png"/><Relationship Id="rId156" Type="http://schemas.openxmlformats.org/officeDocument/2006/relationships/customXml" Target="../ink/ink1491.xml"/><Relationship Id="rId13" Type="http://schemas.openxmlformats.org/officeDocument/2006/relationships/image" Target="../media/image117.png"/><Relationship Id="rId18" Type="http://schemas.openxmlformats.org/officeDocument/2006/relationships/customXml" Target="../ink/ink1422.xml"/><Relationship Id="rId39" Type="http://schemas.openxmlformats.org/officeDocument/2006/relationships/image" Target="../media/image130.png"/><Relationship Id="rId109" Type="http://schemas.openxmlformats.org/officeDocument/2006/relationships/image" Target="../media/image164.png"/><Relationship Id="rId34" Type="http://schemas.openxmlformats.org/officeDocument/2006/relationships/customXml" Target="../ink/ink1430.xml"/><Relationship Id="rId50" Type="http://schemas.openxmlformats.org/officeDocument/2006/relationships/customXml" Target="../ink/ink1438.xml"/><Relationship Id="rId55" Type="http://schemas.openxmlformats.org/officeDocument/2006/relationships/image" Target="../media/image138.png"/><Relationship Id="rId76" Type="http://schemas.openxmlformats.org/officeDocument/2006/relationships/customXml" Target="../ink/ink1451.xml"/><Relationship Id="rId97" Type="http://schemas.openxmlformats.org/officeDocument/2006/relationships/image" Target="../media/image159.png"/><Relationship Id="rId104" Type="http://schemas.openxmlformats.org/officeDocument/2006/relationships/customXml" Target="../ink/ink1465.xml"/><Relationship Id="rId120" Type="http://schemas.openxmlformats.org/officeDocument/2006/relationships/customXml" Target="../ink/ink1473.xml"/><Relationship Id="rId125" Type="http://schemas.openxmlformats.org/officeDocument/2006/relationships/image" Target="../media/image176.png"/><Relationship Id="rId141" Type="http://schemas.openxmlformats.org/officeDocument/2006/relationships/image" Target="../media/image184.png"/><Relationship Id="rId146" Type="http://schemas.openxmlformats.org/officeDocument/2006/relationships/customXml" Target="../ink/ink1486.xml"/><Relationship Id="rId7" Type="http://schemas.openxmlformats.org/officeDocument/2006/relationships/image" Target="../media/image114.png"/><Relationship Id="rId71" Type="http://schemas.openxmlformats.org/officeDocument/2006/relationships/image" Target="../media/image146.png"/><Relationship Id="rId92" Type="http://schemas.openxmlformats.org/officeDocument/2006/relationships/customXml" Target="../ink/ink1459.xml"/><Relationship Id="rId162" Type="http://schemas.openxmlformats.org/officeDocument/2006/relationships/customXml" Target="../ink/ink1494.xml"/><Relationship Id="rId2" Type="http://schemas.openxmlformats.org/officeDocument/2006/relationships/customXml" Target="../ink/ink1414.xml"/><Relationship Id="rId29" Type="http://schemas.openxmlformats.org/officeDocument/2006/relationships/image" Target="../media/image125.png"/><Relationship Id="rId24" Type="http://schemas.openxmlformats.org/officeDocument/2006/relationships/customXml" Target="../ink/ink1425.xml"/><Relationship Id="rId40" Type="http://schemas.openxmlformats.org/officeDocument/2006/relationships/customXml" Target="../ink/ink1433.xml"/><Relationship Id="rId45" Type="http://schemas.openxmlformats.org/officeDocument/2006/relationships/image" Target="../media/image133.png"/><Relationship Id="rId66" Type="http://schemas.openxmlformats.org/officeDocument/2006/relationships/customXml" Target="../ink/ink1446.xml"/><Relationship Id="rId87" Type="http://schemas.openxmlformats.org/officeDocument/2006/relationships/image" Target="../media/image154.png"/><Relationship Id="rId110" Type="http://schemas.openxmlformats.org/officeDocument/2006/relationships/customXml" Target="../ink/ink1468.xml"/><Relationship Id="rId115" Type="http://schemas.openxmlformats.org/officeDocument/2006/relationships/image" Target="../media/image171.png"/><Relationship Id="rId131" Type="http://schemas.openxmlformats.org/officeDocument/2006/relationships/image" Target="../media/image179.png"/><Relationship Id="rId136" Type="http://schemas.openxmlformats.org/officeDocument/2006/relationships/customXml" Target="../ink/ink1481.xml"/><Relationship Id="rId157" Type="http://schemas.openxmlformats.org/officeDocument/2006/relationships/image" Target="../media/image192.png"/><Relationship Id="rId61" Type="http://schemas.openxmlformats.org/officeDocument/2006/relationships/image" Target="../media/image141.png"/><Relationship Id="rId82" Type="http://schemas.openxmlformats.org/officeDocument/2006/relationships/customXml" Target="../ink/ink1454.xml"/><Relationship Id="rId152" Type="http://schemas.openxmlformats.org/officeDocument/2006/relationships/customXml" Target="../ink/ink1489.xml"/><Relationship Id="rId19" Type="http://schemas.openxmlformats.org/officeDocument/2006/relationships/image" Target="../media/image120.png"/><Relationship Id="rId14" Type="http://schemas.openxmlformats.org/officeDocument/2006/relationships/customXml" Target="../ink/ink1420.xml"/><Relationship Id="rId30" Type="http://schemas.openxmlformats.org/officeDocument/2006/relationships/customXml" Target="../ink/ink1428.xml"/><Relationship Id="rId35" Type="http://schemas.openxmlformats.org/officeDocument/2006/relationships/image" Target="../media/image128.png"/><Relationship Id="rId56" Type="http://schemas.openxmlformats.org/officeDocument/2006/relationships/customXml" Target="../ink/ink1441.xml"/><Relationship Id="rId77" Type="http://schemas.openxmlformats.org/officeDocument/2006/relationships/image" Target="../media/image149.png"/><Relationship Id="rId100" Type="http://schemas.openxmlformats.org/officeDocument/2006/relationships/customXml" Target="../ink/ink1463.xml"/><Relationship Id="rId105" Type="http://schemas.openxmlformats.org/officeDocument/2006/relationships/image" Target="../media/image162.png"/><Relationship Id="rId126" Type="http://schemas.openxmlformats.org/officeDocument/2006/relationships/customXml" Target="../ink/ink1476.xml"/><Relationship Id="rId147" Type="http://schemas.openxmlformats.org/officeDocument/2006/relationships/image" Target="../media/image187.png"/><Relationship Id="rId8" Type="http://schemas.openxmlformats.org/officeDocument/2006/relationships/customXml" Target="../ink/ink1417.xml"/><Relationship Id="rId51" Type="http://schemas.openxmlformats.org/officeDocument/2006/relationships/image" Target="../media/image136.png"/><Relationship Id="rId72" Type="http://schemas.openxmlformats.org/officeDocument/2006/relationships/customXml" Target="../ink/ink1449.xml"/><Relationship Id="rId93" Type="http://schemas.openxmlformats.org/officeDocument/2006/relationships/image" Target="../media/image157.png"/><Relationship Id="rId98" Type="http://schemas.openxmlformats.org/officeDocument/2006/relationships/customXml" Target="../ink/ink1462.xml"/><Relationship Id="rId121" Type="http://schemas.openxmlformats.org/officeDocument/2006/relationships/image" Target="../media/image174.png"/><Relationship Id="rId142" Type="http://schemas.openxmlformats.org/officeDocument/2006/relationships/customXml" Target="../ink/ink1484.xml"/><Relationship Id="rId163" Type="http://schemas.openxmlformats.org/officeDocument/2006/relationships/image" Target="../media/image195.png"/><Relationship Id="rId3" Type="http://schemas.openxmlformats.org/officeDocument/2006/relationships/image" Target="../media/image112.png"/><Relationship Id="rId25" Type="http://schemas.openxmlformats.org/officeDocument/2006/relationships/image" Target="../media/image123.png"/><Relationship Id="rId46" Type="http://schemas.openxmlformats.org/officeDocument/2006/relationships/customXml" Target="../ink/ink1436.xml"/><Relationship Id="rId67" Type="http://schemas.openxmlformats.org/officeDocument/2006/relationships/image" Target="../media/image144.png"/><Relationship Id="rId116" Type="http://schemas.openxmlformats.org/officeDocument/2006/relationships/customXml" Target="../ink/ink1471.xml"/><Relationship Id="rId137" Type="http://schemas.openxmlformats.org/officeDocument/2006/relationships/image" Target="../media/image182.png"/><Relationship Id="rId158" Type="http://schemas.openxmlformats.org/officeDocument/2006/relationships/customXml" Target="../ink/ink1492.xml"/><Relationship Id="rId20" Type="http://schemas.openxmlformats.org/officeDocument/2006/relationships/customXml" Target="../ink/ink1423.xml"/><Relationship Id="rId41" Type="http://schemas.openxmlformats.org/officeDocument/2006/relationships/image" Target="../media/image131.png"/><Relationship Id="rId62" Type="http://schemas.openxmlformats.org/officeDocument/2006/relationships/customXml" Target="../ink/ink1444.xml"/><Relationship Id="rId83" Type="http://schemas.openxmlformats.org/officeDocument/2006/relationships/image" Target="../media/image152.png"/><Relationship Id="rId88" Type="http://schemas.openxmlformats.org/officeDocument/2006/relationships/customXml" Target="../ink/ink1457.xml"/><Relationship Id="rId111" Type="http://schemas.openxmlformats.org/officeDocument/2006/relationships/image" Target="../media/image165.png"/><Relationship Id="rId132" Type="http://schemas.openxmlformats.org/officeDocument/2006/relationships/customXml" Target="../ink/ink1479.xml"/><Relationship Id="rId153" Type="http://schemas.openxmlformats.org/officeDocument/2006/relationships/image" Target="../media/image190.png"/><Relationship Id="rId15" Type="http://schemas.openxmlformats.org/officeDocument/2006/relationships/image" Target="../media/image118.png"/><Relationship Id="rId36" Type="http://schemas.openxmlformats.org/officeDocument/2006/relationships/customXml" Target="../ink/ink1431.xml"/><Relationship Id="rId57" Type="http://schemas.openxmlformats.org/officeDocument/2006/relationships/image" Target="../media/image139.png"/><Relationship Id="rId106" Type="http://schemas.openxmlformats.org/officeDocument/2006/relationships/customXml" Target="../ink/ink1466.xml"/><Relationship Id="rId127" Type="http://schemas.openxmlformats.org/officeDocument/2006/relationships/image" Target="../media/image177.png"/><Relationship Id="rId10" Type="http://schemas.openxmlformats.org/officeDocument/2006/relationships/customXml" Target="../ink/ink1418.xml"/><Relationship Id="rId31" Type="http://schemas.openxmlformats.org/officeDocument/2006/relationships/image" Target="../media/image126.png"/><Relationship Id="rId52" Type="http://schemas.openxmlformats.org/officeDocument/2006/relationships/customXml" Target="../ink/ink1439.xml"/><Relationship Id="rId73" Type="http://schemas.openxmlformats.org/officeDocument/2006/relationships/image" Target="../media/image147.png"/><Relationship Id="rId78" Type="http://schemas.openxmlformats.org/officeDocument/2006/relationships/customXml" Target="../ink/ink1452.xml"/><Relationship Id="rId94" Type="http://schemas.openxmlformats.org/officeDocument/2006/relationships/customXml" Target="../ink/ink1460.xml"/><Relationship Id="rId99" Type="http://schemas.openxmlformats.org/officeDocument/2006/relationships/image" Target="../media/image160.png"/><Relationship Id="rId101" Type="http://schemas.openxmlformats.org/officeDocument/2006/relationships/image" Target="../media/image170.png"/><Relationship Id="rId122" Type="http://schemas.openxmlformats.org/officeDocument/2006/relationships/customXml" Target="../ink/ink1474.xml"/><Relationship Id="rId143" Type="http://schemas.openxmlformats.org/officeDocument/2006/relationships/image" Target="../media/image185.png"/><Relationship Id="rId148" Type="http://schemas.openxmlformats.org/officeDocument/2006/relationships/customXml" Target="../ink/ink1487.xml"/><Relationship Id="rId164" Type="http://schemas.openxmlformats.org/officeDocument/2006/relationships/customXml" Target="../ink/ink1495.xml"/><Relationship Id="rId4" Type="http://schemas.openxmlformats.org/officeDocument/2006/relationships/customXml" Target="../ink/ink1415.xml"/><Relationship Id="rId9" Type="http://schemas.openxmlformats.org/officeDocument/2006/relationships/image" Target="../media/image115.png"/><Relationship Id="rId26" Type="http://schemas.openxmlformats.org/officeDocument/2006/relationships/customXml" Target="../ink/ink1426.xml"/><Relationship Id="rId47" Type="http://schemas.openxmlformats.org/officeDocument/2006/relationships/image" Target="../media/image134.png"/><Relationship Id="rId68" Type="http://schemas.openxmlformats.org/officeDocument/2006/relationships/customXml" Target="../ink/ink1447.xml"/><Relationship Id="rId89" Type="http://schemas.openxmlformats.org/officeDocument/2006/relationships/image" Target="../media/image155.png"/><Relationship Id="rId112" Type="http://schemas.openxmlformats.org/officeDocument/2006/relationships/customXml" Target="../ink/ink1469.xml"/><Relationship Id="rId133" Type="http://schemas.openxmlformats.org/officeDocument/2006/relationships/image" Target="../media/image180.png"/><Relationship Id="rId154" Type="http://schemas.openxmlformats.org/officeDocument/2006/relationships/customXml" Target="../ink/ink1490.xml"/><Relationship Id="rId16" Type="http://schemas.openxmlformats.org/officeDocument/2006/relationships/customXml" Target="../ink/ink1421.xml"/><Relationship Id="rId37" Type="http://schemas.openxmlformats.org/officeDocument/2006/relationships/image" Target="../media/image129.png"/><Relationship Id="rId58" Type="http://schemas.openxmlformats.org/officeDocument/2006/relationships/customXml" Target="../ink/ink1442.xml"/><Relationship Id="rId79" Type="http://schemas.openxmlformats.org/officeDocument/2006/relationships/image" Target="../media/image150.png"/><Relationship Id="rId102" Type="http://schemas.openxmlformats.org/officeDocument/2006/relationships/customXml" Target="../ink/ink1464.xml"/><Relationship Id="rId123" Type="http://schemas.openxmlformats.org/officeDocument/2006/relationships/image" Target="../media/image175.png"/><Relationship Id="rId144" Type="http://schemas.openxmlformats.org/officeDocument/2006/relationships/customXml" Target="../ink/ink1485.xml"/><Relationship Id="rId90" Type="http://schemas.openxmlformats.org/officeDocument/2006/relationships/customXml" Target="../ink/ink1458.xml"/><Relationship Id="rId165" Type="http://schemas.openxmlformats.org/officeDocument/2006/relationships/image" Target="../media/image196.png"/><Relationship Id="rId27" Type="http://schemas.openxmlformats.org/officeDocument/2006/relationships/image" Target="../media/image124.png"/><Relationship Id="rId48" Type="http://schemas.openxmlformats.org/officeDocument/2006/relationships/customXml" Target="../ink/ink1437.xml"/><Relationship Id="rId69" Type="http://schemas.openxmlformats.org/officeDocument/2006/relationships/image" Target="../media/image145.png"/><Relationship Id="rId113" Type="http://schemas.openxmlformats.org/officeDocument/2006/relationships/image" Target="../media/image166.png"/><Relationship Id="rId134" Type="http://schemas.openxmlformats.org/officeDocument/2006/relationships/customXml" Target="../ink/ink1480.xml"/><Relationship Id="rId80" Type="http://schemas.openxmlformats.org/officeDocument/2006/relationships/customXml" Target="../ink/ink1453.xml"/><Relationship Id="rId155" Type="http://schemas.openxmlformats.org/officeDocument/2006/relationships/image" Target="../media/image191.png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2.png"/><Relationship Id="rId21" Type="http://schemas.openxmlformats.org/officeDocument/2006/relationships/image" Target="../media/image121.png"/><Relationship Id="rId42" Type="http://schemas.openxmlformats.org/officeDocument/2006/relationships/customXml" Target="../ink/ink1516.xml"/><Relationship Id="rId63" Type="http://schemas.openxmlformats.org/officeDocument/2006/relationships/image" Target="../media/image142.png"/><Relationship Id="rId84" Type="http://schemas.openxmlformats.org/officeDocument/2006/relationships/customXml" Target="../ink/ink1537.xml"/><Relationship Id="rId138" Type="http://schemas.openxmlformats.org/officeDocument/2006/relationships/customXml" Target="../ink/ink1564.xml"/><Relationship Id="rId159" Type="http://schemas.openxmlformats.org/officeDocument/2006/relationships/image" Target="../media/image193.png"/><Relationship Id="rId170" Type="http://schemas.openxmlformats.org/officeDocument/2006/relationships/customXml" Target="../ink/ink1580.xml"/><Relationship Id="rId107" Type="http://schemas.openxmlformats.org/officeDocument/2006/relationships/image" Target="../media/image163.png"/><Relationship Id="rId11" Type="http://schemas.openxmlformats.org/officeDocument/2006/relationships/image" Target="../media/image116.png"/><Relationship Id="rId32" Type="http://schemas.openxmlformats.org/officeDocument/2006/relationships/customXml" Target="../ink/ink1511.xml"/><Relationship Id="rId53" Type="http://schemas.openxmlformats.org/officeDocument/2006/relationships/image" Target="../media/image137.png"/><Relationship Id="rId74" Type="http://schemas.openxmlformats.org/officeDocument/2006/relationships/customXml" Target="../ink/ink1532.xml"/><Relationship Id="rId128" Type="http://schemas.openxmlformats.org/officeDocument/2006/relationships/customXml" Target="../ink/ink1559.xml"/><Relationship Id="rId149" Type="http://schemas.openxmlformats.org/officeDocument/2006/relationships/image" Target="../media/image188.png"/><Relationship Id="rId5" Type="http://schemas.openxmlformats.org/officeDocument/2006/relationships/image" Target="../media/image113.png"/><Relationship Id="rId95" Type="http://schemas.openxmlformats.org/officeDocument/2006/relationships/image" Target="../media/image158.png"/><Relationship Id="rId160" Type="http://schemas.openxmlformats.org/officeDocument/2006/relationships/customXml" Target="../ink/ink1575.xml"/><Relationship Id="rId181" Type="http://schemas.openxmlformats.org/officeDocument/2006/relationships/image" Target="../media/image204.png"/><Relationship Id="rId22" Type="http://schemas.openxmlformats.org/officeDocument/2006/relationships/customXml" Target="../ink/ink1506.xml"/><Relationship Id="rId43" Type="http://schemas.openxmlformats.org/officeDocument/2006/relationships/image" Target="../media/image132.png"/><Relationship Id="rId64" Type="http://schemas.openxmlformats.org/officeDocument/2006/relationships/customXml" Target="../ink/ink1527.xml"/><Relationship Id="rId118" Type="http://schemas.openxmlformats.org/officeDocument/2006/relationships/customXml" Target="../ink/ink1554.xml"/><Relationship Id="rId139" Type="http://schemas.openxmlformats.org/officeDocument/2006/relationships/image" Target="../media/image183.png"/><Relationship Id="rId85" Type="http://schemas.openxmlformats.org/officeDocument/2006/relationships/image" Target="../media/image153.png"/><Relationship Id="rId150" Type="http://schemas.openxmlformats.org/officeDocument/2006/relationships/customXml" Target="../ink/ink1570.xml"/><Relationship Id="rId171" Type="http://schemas.openxmlformats.org/officeDocument/2006/relationships/image" Target="../media/image199.png"/><Relationship Id="rId12" Type="http://schemas.openxmlformats.org/officeDocument/2006/relationships/customXml" Target="../ink/ink1501.xml"/><Relationship Id="rId33" Type="http://schemas.openxmlformats.org/officeDocument/2006/relationships/image" Target="../media/image127.png"/><Relationship Id="rId108" Type="http://schemas.openxmlformats.org/officeDocument/2006/relationships/customXml" Target="../ink/ink1549.xml"/><Relationship Id="rId129" Type="http://schemas.openxmlformats.org/officeDocument/2006/relationships/image" Target="../media/image178.png"/><Relationship Id="rId54" Type="http://schemas.openxmlformats.org/officeDocument/2006/relationships/customXml" Target="../ink/ink1522.xml"/><Relationship Id="rId75" Type="http://schemas.openxmlformats.org/officeDocument/2006/relationships/image" Target="../media/image148.png"/><Relationship Id="rId96" Type="http://schemas.openxmlformats.org/officeDocument/2006/relationships/customXml" Target="../ink/ink1543.xml"/><Relationship Id="rId140" Type="http://schemas.openxmlformats.org/officeDocument/2006/relationships/customXml" Target="../ink/ink1565.xml"/><Relationship Id="rId161" Type="http://schemas.openxmlformats.org/officeDocument/2006/relationships/image" Target="../media/image194.png"/><Relationship Id="rId182" Type="http://schemas.openxmlformats.org/officeDocument/2006/relationships/customXml" Target="../ink/ink1586.xml"/><Relationship Id="rId6" Type="http://schemas.openxmlformats.org/officeDocument/2006/relationships/customXml" Target="../ink/ink1498.xml"/><Relationship Id="rId23" Type="http://schemas.openxmlformats.org/officeDocument/2006/relationships/image" Target="../media/image122.png"/><Relationship Id="rId119" Type="http://schemas.openxmlformats.org/officeDocument/2006/relationships/image" Target="../media/image173.png"/><Relationship Id="rId44" Type="http://schemas.openxmlformats.org/officeDocument/2006/relationships/customXml" Target="../ink/ink1517.xml"/><Relationship Id="rId60" Type="http://schemas.openxmlformats.org/officeDocument/2006/relationships/customXml" Target="../ink/ink1525.xml"/><Relationship Id="rId65" Type="http://schemas.openxmlformats.org/officeDocument/2006/relationships/image" Target="../media/image143.png"/><Relationship Id="rId81" Type="http://schemas.openxmlformats.org/officeDocument/2006/relationships/image" Target="../media/image151.png"/><Relationship Id="rId86" Type="http://schemas.openxmlformats.org/officeDocument/2006/relationships/customXml" Target="../ink/ink1538.xml"/><Relationship Id="rId130" Type="http://schemas.openxmlformats.org/officeDocument/2006/relationships/customXml" Target="../ink/ink1560.xml"/><Relationship Id="rId135" Type="http://schemas.openxmlformats.org/officeDocument/2006/relationships/image" Target="../media/image181.png"/><Relationship Id="rId151" Type="http://schemas.openxmlformats.org/officeDocument/2006/relationships/image" Target="../media/image189.png"/><Relationship Id="rId156" Type="http://schemas.openxmlformats.org/officeDocument/2006/relationships/customXml" Target="../ink/ink1573.xml"/><Relationship Id="rId177" Type="http://schemas.openxmlformats.org/officeDocument/2006/relationships/image" Target="../media/image202.png"/><Relationship Id="rId172" Type="http://schemas.openxmlformats.org/officeDocument/2006/relationships/customXml" Target="../ink/ink1581.xml"/><Relationship Id="rId13" Type="http://schemas.openxmlformats.org/officeDocument/2006/relationships/image" Target="../media/image117.png"/><Relationship Id="rId18" Type="http://schemas.openxmlformats.org/officeDocument/2006/relationships/customXml" Target="../ink/ink1504.xml"/><Relationship Id="rId39" Type="http://schemas.openxmlformats.org/officeDocument/2006/relationships/image" Target="../media/image130.png"/><Relationship Id="rId109" Type="http://schemas.openxmlformats.org/officeDocument/2006/relationships/image" Target="../media/image164.png"/><Relationship Id="rId34" Type="http://schemas.openxmlformats.org/officeDocument/2006/relationships/customXml" Target="../ink/ink1512.xml"/><Relationship Id="rId50" Type="http://schemas.openxmlformats.org/officeDocument/2006/relationships/customXml" Target="../ink/ink1520.xml"/><Relationship Id="rId55" Type="http://schemas.openxmlformats.org/officeDocument/2006/relationships/image" Target="../media/image138.png"/><Relationship Id="rId76" Type="http://schemas.openxmlformats.org/officeDocument/2006/relationships/customXml" Target="../ink/ink1533.xml"/><Relationship Id="rId97" Type="http://schemas.openxmlformats.org/officeDocument/2006/relationships/image" Target="../media/image159.png"/><Relationship Id="rId104" Type="http://schemas.openxmlformats.org/officeDocument/2006/relationships/customXml" Target="../ink/ink1547.xml"/><Relationship Id="rId120" Type="http://schemas.openxmlformats.org/officeDocument/2006/relationships/customXml" Target="../ink/ink1555.xml"/><Relationship Id="rId125" Type="http://schemas.openxmlformats.org/officeDocument/2006/relationships/image" Target="../media/image176.png"/><Relationship Id="rId141" Type="http://schemas.openxmlformats.org/officeDocument/2006/relationships/image" Target="../media/image184.png"/><Relationship Id="rId146" Type="http://schemas.openxmlformats.org/officeDocument/2006/relationships/customXml" Target="../ink/ink1568.xml"/><Relationship Id="rId167" Type="http://schemas.openxmlformats.org/officeDocument/2006/relationships/image" Target="../media/image197.png"/><Relationship Id="rId7" Type="http://schemas.openxmlformats.org/officeDocument/2006/relationships/image" Target="../media/image114.png"/><Relationship Id="rId71" Type="http://schemas.openxmlformats.org/officeDocument/2006/relationships/image" Target="../media/image146.png"/><Relationship Id="rId92" Type="http://schemas.openxmlformats.org/officeDocument/2006/relationships/customXml" Target="../ink/ink1541.xml"/><Relationship Id="rId162" Type="http://schemas.openxmlformats.org/officeDocument/2006/relationships/customXml" Target="../ink/ink1576.xml"/><Relationship Id="rId183" Type="http://schemas.openxmlformats.org/officeDocument/2006/relationships/image" Target="../media/image205.png"/><Relationship Id="rId2" Type="http://schemas.openxmlformats.org/officeDocument/2006/relationships/customXml" Target="../ink/ink1496.xml"/><Relationship Id="rId29" Type="http://schemas.openxmlformats.org/officeDocument/2006/relationships/image" Target="../media/image125.png"/><Relationship Id="rId24" Type="http://schemas.openxmlformats.org/officeDocument/2006/relationships/customXml" Target="../ink/ink1507.xml"/><Relationship Id="rId40" Type="http://schemas.openxmlformats.org/officeDocument/2006/relationships/customXml" Target="../ink/ink1515.xml"/><Relationship Id="rId45" Type="http://schemas.openxmlformats.org/officeDocument/2006/relationships/image" Target="../media/image133.png"/><Relationship Id="rId66" Type="http://schemas.openxmlformats.org/officeDocument/2006/relationships/customXml" Target="../ink/ink1528.xml"/><Relationship Id="rId87" Type="http://schemas.openxmlformats.org/officeDocument/2006/relationships/image" Target="../media/image154.png"/><Relationship Id="rId110" Type="http://schemas.openxmlformats.org/officeDocument/2006/relationships/customXml" Target="../ink/ink1550.xml"/><Relationship Id="rId115" Type="http://schemas.openxmlformats.org/officeDocument/2006/relationships/image" Target="../media/image171.png"/><Relationship Id="rId131" Type="http://schemas.openxmlformats.org/officeDocument/2006/relationships/image" Target="../media/image179.png"/><Relationship Id="rId136" Type="http://schemas.openxmlformats.org/officeDocument/2006/relationships/customXml" Target="../ink/ink1563.xml"/><Relationship Id="rId157" Type="http://schemas.openxmlformats.org/officeDocument/2006/relationships/image" Target="../media/image192.png"/><Relationship Id="rId178" Type="http://schemas.openxmlformats.org/officeDocument/2006/relationships/customXml" Target="../ink/ink1584.xml"/><Relationship Id="rId61" Type="http://schemas.openxmlformats.org/officeDocument/2006/relationships/image" Target="../media/image141.png"/><Relationship Id="rId82" Type="http://schemas.openxmlformats.org/officeDocument/2006/relationships/customXml" Target="../ink/ink1536.xml"/><Relationship Id="rId152" Type="http://schemas.openxmlformats.org/officeDocument/2006/relationships/customXml" Target="../ink/ink1571.xml"/><Relationship Id="rId173" Type="http://schemas.openxmlformats.org/officeDocument/2006/relationships/image" Target="../media/image200.png"/><Relationship Id="rId19" Type="http://schemas.openxmlformats.org/officeDocument/2006/relationships/image" Target="../media/image120.png"/><Relationship Id="rId14" Type="http://schemas.openxmlformats.org/officeDocument/2006/relationships/customXml" Target="../ink/ink1502.xml"/><Relationship Id="rId30" Type="http://schemas.openxmlformats.org/officeDocument/2006/relationships/customXml" Target="../ink/ink1510.xml"/><Relationship Id="rId35" Type="http://schemas.openxmlformats.org/officeDocument/2006/relationships/image" Target="../media/image128.png"/><Relationship Id="rId56" Type="http://schemas.openxmlformats.org/officeDocument/2006/relationships/customXml" Target="../ink/ink1523.xml"/><Relationship Id="rId77" Type="http://schemas.openxmlformats.org/officeDocument/2006/relationships/image" Target="../media/image149.png"/><Relationship Id="rId100" Type="http://schemas.openxmlformats.org/officeDocument/2006/relationships/customXml" Target="../ink/ink1545.xml"/><Relationship Id="rId105" Type="http://schemas.openxmlformats.org/officeDocument/2006/relationships/image" Target="../media/image162.png"/><Relationship Id="rId126" Type="http://schemas.openxmlformats.org/officeDocument/2006/relationships/customXml" Target="../ink/ink1558.xml"/><Relationship Id="rId147" Type="http://schemas.openxmlformats.org/officeDocument/2006/relationships/image" Target="../media/image187.png"/><Relationship Id="rId168" Type="http://schemas.openxmlformats.org/officeDocument/2006/relationships/customXml" Target="../ink/ink1579.xml"/><Relationship Id="rId8" Type="http://schemas.openxmlformats.org/officeDocument/2006/relationships/customXml" Target="../ink/ink1499.xml"/><Relationship Id="rId51" Type="http://schemas.openxmlformats.org/officeDocument/2006/relationships/image" Target="../media/image136.png"/><Relationship Id="rId72" Type="http://schemas.openxmlformats.org/officeDocument/2006/relationships/customXml" Target="../ink/ink1531.xml"/><Relationship Id="rId93" Type="http://schemas.openxmlformats.org/officeDocument/2006/relationships/image" Target="../media/image157.png"/><Relationship Id="rId98" Type="http://schemas.openxmlformats.org/officeDocument/2006/relationships/customXml" Target="../ink/ink1544.xml"/><Relationship Id="rId121" Type="http://schemas.openxmlformats.org/officeDocument/2006/relationships/image" Target="../media/image174.png"/><Relationship Id="rId142" Type="http://schemas.openxmlformats.org/officeDocument/2006/relationships/customXml" Target="../ink/ink1566.xml"/><Relationship Id="rId163" Type="http://schemas.openxmlformats.org/officeDocument/2006/relationships/image" Target="../media/image195.png"/><Relationship Id="rId3" Type="http://schemas.openxmlformats.org/officeDocument/2006/relationships/image" Target="../media/image112.png"/><Relationship Id="rId25" Type="http://schemas.openxmlformats.org/officeDocument/2006/relationships/image" Target="../media/image123.png"/><Relationship Id="rId46" Type="http://schemas.openxmlformats.org/officeDocument/2006/relationships/customXml" Target="../ink/ink1518.xml"/><Relationship Id="rId67" Type="http://schemas.openxmlformats.org/officeDocument/2006/relationships/image" Target="../media/image144.png"/><Relationship Id="rId116" Type="http://schemas.openxmlformats.org/officeDocument/2006/relationships/customXml" Target="../ink/ink1553.xml"/><Relationship Id="rId137" Type="http://schemas.openxmlformats.org/officeDocument/2006/relationships/image" Target="../media/image182.png"/><Relationship Id="rId158" Type="http://schemas.openxmlformats.org/officeDocument/2006/relationships/customXml" Target="../ink/ink1574.xml"/><Relationship Id="rId20" Type="http://schemas.openxmlformats.org/officeDocument/2006/relationships/customXml" Target="../ink/ink1505.xml"/><Relationship Id="rId41" Type="http://schemas.openxmlformats.org/officeDocument/2006/relationships/image" Target="../media/image131.png"/><Relationship Id="rId62" Type="http://schemas.openxmlformats.org/officeDocument/2006/relationships/customXml" Target="../ink/ink1526.xml"/><Relationship Id="rId83" Type="http://schemas.openxmlformats.org/officeDocument/2006/relationships/image" Target="../media/image152.png"/><Relationship Id="rId88" Type="http://schemas.openxmlformats.org/officeDocument/2006/relationships/customXml" Target="../ink/ink1539.xml"/><Relationship Id="rId111" Type="http://schemas.openxmlformats.org/officeDocument/2006/relationships/image" Target="../media/image165.png"/><Relationship Id="rId132" Type="http://schemas.openxmlformats.org/officeDocument/2006/relationships/customXml" Target="../ink/ink1561.xml"/><Relationship Id="rId153" Type="http://schemas.openxmlformats.org/officeDocument/2006/relationships/image" Target="../media/image190.png"/><Relationship Id="rId174" Type="http://schemas.openxmlformats.org/officeDocument/2006/relationships/customXml" Target="../ink/ink1582.xml"/><Relationship Id="rId179" Type="http://schemas.openxmlformats.org/officeDocument/2006/relationships/image" Target="../media/image203.png"/><Relationship Id="rId15" Type="http://schemas.openxmlformats.org/officeDocument/2006/relationships/image" Target="../media/image118.png"/><Relationship Id="rId36" Type="http://schemas.openxmlformats.org/officeDocument/2006/relationships/customXml" Target="../ink/ink1513.xml"/><Relationship Id="rId57" Type="http://schemas.openxmlformats.org/officeDocument/2006/relationships/image" Target="../media/image139.png"/><Relationship Id="rId106" Type="http://schemas.openxmlformats.org/officeDocument/2006/relationships/customXml" Target="../ink/ink1548.xml"/><Relationship Id="rId127" Type="http://schemas.openxmlformats.org/officeDocument/2006/relationships/image" Target="../media/image177.png"/><Relationship Id="rId10" Type="http://schemas.openxmlformats.org/officeDocument/2006/relationships/customXml" Target="../ink/ink1500.xml"/><Relationship Id="rId31" Type="http://schemas.openxmlformats.org/officeDocument/2006/relationships/image" Target="../media/image126.png"/><Relationship Id="rId52" Type="http://schemas.openxmlformats.org/officeDocument/2006/relationships/customXml" Target="../ink/ink1521.xml"/><Relationship Id="rId73" Type="http://schemas.openxmlformats.org/officeDocument/2006/relationships/image" Target="../media/image147.png"/><Relationship Id="rId78" Type="http://schemas.openxmlformats.org/officeDocument/2006/relationships/customXml" Target="../ink/ink1534.xml"/><Relationship Id="rId94" Type="http://schemas.openxmlformats.org/officeDocument/2006/relationships/customXml" Target="../ink/ink1542.xml"/><Relationship Id="rId99" Type="http://schemas.openxmlformats.org/officeDocument/2006/relationships/image" Target="../media/image160.png"/><Relationship Id="rId101" Type="http://schemas.openxmlformats.org/officeDocument/2006/relationships/image" Target="../media/image170.png"/><Relationship Id="rId122" Type="http://schemas.openxmlformats.org/officeDocument/2006/relationships/customXml" Target="../ink/ink1556.xml"/><Relationship Id="rId143" Type="http://schemas.openxmlformats.org/officeDocument/2006/relationships/image" Target="../media/image185.png"/><Relationship Id="rId148" Type="http://schemas.openxmlformats.org/officeDocument/2006/relationships/customXml" Target="../ink/ink1569.xml"/><Relationship Id="rId164" Type="http://schemas.openxmlformats.org/officeDocument/2006/relationships/customXml" Target="../ink/ink1577.xml"/><Relationship Id="rId169" Type="http://schemas.openxmlformats.org/officeDocument/2006/relationships/image" Target="../media/image198.png"/><Relationship Id="rId4" Type="http://schemas.openxmlformats.org/officeDocument/2006/relationships/customXml" Target="../ink/ink1497.xml"/><Relationship Id="rId9" Type="http://schemas.openxmlformats.org/officeDocument/2006/relationships/image" Target="../media/image115.png"/><Relationship Id="rId180" Type="http://schemas.openxmlformats.org/officeDocument/2006/relationships/customXml" Target="../ink/ink1585.xml"/><Relationship Id="rId26" Type="http://schemas.openxmlformats.org/officeDocument/2006/relationships/customXml" Target="../ink/ink1508.xml"/><Relationship Id="rId47" Type="http://schemas.openxmlformats.org/officeDocument/2006/relationships/image" Target="../media/image134.png"/><Relationship Id="rId68" Type="http://schemas.openxmlformats.org/officeDocument/2006/relationships/customXml" Target="../ink/ink1529.xml"/><Relationship Id="rId89" Type="http://schemas.openxmlformats.org/officeDocument/2006/relationships/image" Target="../media/image155.png"/><Relationship Id="rId112" Type="http://schemas.openxmlformats.org/officeDocument/2006/relationships/customXml" Target="../ink/ink1551.xml"/><Relationship Id="rId133" Type="http://schemas.openxmlformats.org/officeDocument/2006/relationships/image" Target="../media/image180.png"/><Relationship Id="rId154" Type="http://schemas.openxmlformats.org/officeDocument/2006/relationships/customXml" Target="../ink/ink1572.xml"/><Relationship Id="rId175" Type="http://schemas.openxmlformats.org/officeDocument/2006/relationships/image" Target="../media/image201.png"/><Relationship Id="rId16" Type="http://schemas.openxmlformats.org/officeDocument/2006/relationships/customXml" Target="../ink/ink1503.xml"/><Relationship Id="rId37" Type="http://schemas.openxmlformats.org/officeDocument/2006/relationships/image" Target="../media/image129.png"/><Relationship Id="rId58" Type="http://schemas.openxmlformats.org/officeDocument/2006/relationships/customXml" Target="../ink/ink1524.xml"/><Relationship Id="rId79" Type="http://schemas.openxmlformats.org/officeDocument/2006/relationships/image" Target="../media/image150.png"/><Relationship Id="rId102" Type="http://schemas.openxmlformats.org/officeDocument/2006/relationships/customXml" Target="../ink/ink1546.xml"/><Relationship Id="rId123" Type="http://schemas.openxmlformats.org/officeDocument/2006/relationships/image" Target="../media/image175.png"/><Relationship Id="rId144" Type="http://schemas.openxmlformats.org/officeDocument/2006/relationships/customXml" Target="../ink/ink1567.xml"/><Relationship Id="rId90" Type="http://schemas.openxmlformats.org/officeDocument/2006/relationships/customXml" Target="../ink/ink1540.xml"/><Relationship Id="rId165" Type="http://schemas.openxmlformats.org/officeDocument/2006/relationships/image" Target="../media/image196.png"/><Relationship Id="rId27" Type="http://schemas.openxmlformats.org/officeDocument/2006/relationships/image" Target="../media/image124.png"/><Relationship Id="rId48" Type="http://schemas.openxmlformats.org/officeDocument/2006/relationships/customXml" Target="../ink/ink1519.xml"/><Relationship Id="rId69" Type="http://schemas.openxmlformats.org/officeDocument/2006/relationships/image" Target="../media/image145.png"/><Relationship Id="rId113" Type="http://schemas.openxmlformats.org/officeDocument/2006/relationships/image" Target="../media/image166.png"/><Relationship Id="rId134" Type="http://schemas.openxmlformats.org/officeDocument/2006/relationships/customXml" Target="../ink/ink1562.xml"/><Relationship Id="rId80" Type="http://schemas.openxmlformats.org/officeDocument/2006/relationships/customXml" Target="../ink/ink1535.xml"/><Relationship Id="rId155" Type="http://schemas.openxmlformats.org/officeDocument/2006/relationships/image" Target="../media/image191.png"/><Relationship Id="rId176" Type="http://schemas.openxmlformats.org/officeDocument/2006/relationships/customXml" Target="../ink/ink1583.xml"/><Relationship Id="rId17" Type="http://schemas.openxmlformats.org/officeDocument/2006/relationships/image" Target="../media/image119.png"/><Relationship Id="rId38" Type="http://schemas.openxmlformats.org/officeDocument/2006/relationships/customXml" Target="../ink/ink1514.xml"/><Relationship Id="rId59" Type="http://schemas.openxmlformats.org/officeDocument/2006/relationships/image" Target="../media/image140.png"/><Relationship Id="rId103" Type="http://schemas.openxmlformats.org/officeDocument/2006/relationships/image" Target="../media/image161.png"/><Relationship Id="rId124" Type="http://schemas.openxmlformats.org/officeDocument/2006/relationships/customXml" Target="../ink/ink1557.xml"/><Relationship Id="rId70" Type="http://schemas.openxmlformats.org/officeDocument/2006/relationships/customXml" Target="../ink/ink1530.xml"/><Relationship Id="rId91" Type="http://schemas.openxmlformats.org/officeDocument/2006/relationships/image" Target="../media/image156.png"/><Relationship Id="rId145" Type="http://schemas.openxmlformats.org/officeDocument/2006/relationships/image" Target="../media/image186.png"/><Relationship Id="rId166" Type="http://schemas.openxmlformats.org/officeDocument/2006/relationships/customXml" Target="../ink/ink1578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509.xml"/><Relationship Id="rId49" Type="http://schemas.openxmlformats.org/officeDocument/2006/relationships/image" Target="../media/image135.png"/><Relationship Id="rId114" Type="http://schemas.openxmlformats.org/officeDocument/2006/relationships/customXml" Target="../ink/ink155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customXml" Target="../ink/ink158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91.xml"/><Relationship Id="rId13" Type="http://schemas.openxmlformats.org/officeDocument/2006/relationships/image" Target="../media/image211.png"/><Relationship Id="rId18" Type="http://schemas.openxmlformats.org/officeDocument/2006/relationships/customXml" Target="../ink/ink1596.xml"/><Relationship Id="rId26" Type="http://schemas.openxmlformats.org/officeDocument/2006/relationships/customXml" Target="../ink/ink1600.xml"/><Relationship Id="rId3" Type="http://schemas.openxmlformats.org/officeDocument/2006/relationships/image" Target="../media/image206.png"/><Relationship Id="rId21" Type="http://schemas.openxmlformats.org/officeDocument/2006/relationships/image" Target="../media/image48.png"/><Relationship Id="rId7" Type="http://schemas.openxmlformats.org/officeDocument/2006/relationships/image" Target="../media/image208.png"/><Relationship Id="rId12" Type="http://schemas.openxmlformats.org/officeDocument/2006/relationships/customXml" Target="../ink/ink1593.xml"/><Relationship Id="rId17" Type="http://schemas.openxmlformats.org/officeDocument/2006/relationships/image" Target="../media/image213.png"/><Relationship Id="rId25" Type="http://schemas.openxmlformats.org/officeDocument/2006/relationships/image" Target="../media/image216.png"/><Relationship Id="rId2" Type="http://schemas.openxmlformats.org/officeDocument/2006/relationships/customXml" Target="../ink/ink1588.xml"/><Relationship Id="rId16" Type="http://schemas.openxmlformats.org/officeDocument/2006/relationships/customXml" Target="../ink/ink1595.xml"/><Relationship Id="rId20" Type="http://schemas.openxmlformats.org/officeDocument/2006/relationships/customXml" Target="../ink/ink15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90.xml"/><Relationship Id="rId11" Type="http://schemas.openxmlformats.org/officeDocument/2006/relationships/image" Target="../media/image210.png"/><Relationship Id="rId24" Type="http://schemas.openxmlformats.org/officeDocument/2006/relationships/customXml" Target="../ink/ink1599.xml"/><Relationship Id="rId5" Type="http://schemas.openxmlformats.org/officeDocument/2006/relationships/image" Target="../media/image207.png"/><Relationship Id="rId15" Type="http://schemas.openxmlformats.org/officeDocument/2006/relationships/image" Target="../media/image212.png"/><Relationship Id="rId23" Type="http://schemas.openxmlformats.org/officeDocument/2006/relationships/image" Target="../media/image215.png"/><Relationship Id="rId10" Type="http://schemas.openxmlformats.org/officeDocument/2006/relationships/customXml" Target="../ink/ink1592.xml"/><Relationship Id="rId19" Type="http://schemas.openxmlformats.org/officeDocument/2006/relationships/image" Target="../media/image214.png"/><Relationship Id="rId4" Type="http://schemas.openxmlformats.org/officeDocument/2006/relationships/customXml" Target="../ink/ink1589.xml"/><Relationship Id="rId9" Type="http://schemas.openxmlformats.org/officeDocument/2006/relationships/image" Target="../media/image209.png"/><Relationship Id="rId14" Type="http://schemas.openxmlformats.org/officeDocument/2006/relationships/customXml" Target="../ink/ink1594.xml"/><Relationship Id="rId22" Type="http://schemas.openxmlformats.org/officeDocument/2006/relationships/customXml" Target="../ink/ink1598.xml"/><Relationship Id="rId27" Type="http://schemas.openxmlformats.org/officeDocument/2006/relationships/image" Target="../media/image21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04.xml"/><Relationship Id="rId13" Type="http://schemas.openxmlformats.org/officeDocument/2006/relationships/image" Target="../media/image211.png"/><Relationship Id="rId18" Type="http://schemas.openxmlformats.org/officeDocument/2006/relationships/customXml" Target="../ink/ink1609.xml"/><Relationship Id="rId26" Type="http://schemas.openxmlformats.org/officeDocument/2006/relationships/customXml" Target="../ink/ink1613.xml"/><Relationship Id="rId3" Type="http://schemas.openxmlformats.org/officeDocument/2006/relationships/image" Target="../media/image206.png"/><Relationship Id="rId21" Type="http://schemas.openxmlformats.org/officeDocument/2006/relationships/image" Target="../media/image48.png"/><Relationship Id="rId7" Type="http://schemas.openxmlformats.org/officeDocument/2006/relationships/image" Target="../media/image208.png"/><Relationship Id="rId12" Type="http://schemas.openxmlformats.org/officeDocument/2006/relationships/customXml" Target="../ink/ink1606.xml"/><Relationship Id="rId17" Type="http://schemas.openxmlformats.org/officeDocument/2006/relationships/image" Target="../media/image213.png"/><Relationship Id="rId25" Type="http://schemas.openxmlformats.org/officeDocument/2006/relationships/image" Target="../media/image216.png"/><Relationship Id="rId2" Type="http://schemas.openxmlformats.org/officeDocument/2006/relationships/customXml" Target="../ink/ink1601.xml"/><Relationship Id="rId16" Type="http://schemas.openxmlformats.org/officeDocument/2006/relationships/customXml" Target="../ink/ink1608.xml"/><Relationship Id="rId20" Type="http://schemas.openxmlformats.org/officeDocument/2006/relationships/customXml" Target="../ink/ink1610.xml"/><Relationship Id="rId29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03.xml"/><Relationship Id="rId11" Type="http://schemas.openxmlformats.org/officeDocument/2006/relationships/image" Target="../media/image210.png"/><Relationship Id="rId24" Type="http://schemas.openxmlformats.org/officeDocument/2006/relationships/customXml" Target="../ink/ink1612.xml"/><Relationship Id="rId5" Type="http://schemas.openxmlformats.org/officeDocument/2006/relationships/image" Target="../media/image207.png"/><Relationship Id="rId15" Type="http://schemas.openxmlformats.org/officeDocument/2006/relationships/image" Target="../media/image212.png"/><Relationship Id="rId23" Type="http://schemas.openxmlformats.org/officeDocument/2006/relationships/image" Target="../media/image215.png"/><Relationship Id="rId28" Type="http://schemas.openxmlformats.org/officeDocument/2006/relationships/customXml" Target="../ink/ink1614.xml"/><Relationship Id="rId10" Type="http://schemas.openxmlformats.org/officeDocument/2006/relationships/customXml" Target="../ink/ink1605.xml"/><Relationship Id="rId19" Type="http://schemas.openxmlformats.org/officeDocument/2006/relationships/image" Target="../media/image214.png"/><Relationship Id="rId4" Type="http://schemas.openxmlformats.org/officeDocument/2006/relationships/customXml" Target="../ink/ink1602.xml"/><Relationship Id="rId9" Type="http://schemas.openxmlformats.org/officeDocument/2006/relationships/image" Target="../media/image209.png"/><Relationship Id="rId14" Type="http://schemas.openxmlformats.org/officeDocument/2006/relationships/customXml" Target="../ink/ink1607.xml"/><Relationship Id="rId22" Type="http://schemas.openxmlformats.org/officeDocument/2006/relationships/customXml" Target="../ink/ink1611.xml"/><Relationship Id="rId27" Type="http://schemas.openxmlformats.org/officeDocument/2006/relationships/image" Target="../media/image2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18.xml"/><Relationship Id="rId13" Type="http://schemas.openxmlformats.org/officeDocument/2006/relationships/image" Target="../media/image211.png"/><Relationship Id="rId18" Type="http://schemas.openxmlformats.org/officeDocument/2006/relationships/customXml" Target="../ink/ink1623.xml"/><Relationship Id="rId26" Type="http://schemas.openxmlformats.org/officeDocument/2006/relationships/customXml" Target="../ink/ink1627.xml"/><Relationship Id="rId3" Type="http://schemas.openxmlformats.org/officeDocument/2006/relationships/image" Target="../media/image206.png"/><Relationship Id="rId21" Type="http://schemas.openxmlformats.org/officeDocument/2006/relationships/image" Target="../media/image48.png"/><Relationship Id="rId7" Type="http://schemas.openxmlformats.org/officeDocument/2006/relationships/image" Target="../media/image208.png"/><Relationship Id="rId12" Type="http://schemas.openxmlformats.org/officeDocument/2006/relationships/customXml" Target="../ink/ink1620.xml"/><Relationship Id="rId17" Type="http://schemas.openxmlformats.org/officeDocument/2006/relationships/image" Target="../media/image213.png"/><Relationship Id="rId25" Type="http://schemas.openxmlformats.org/officeDocument/2006/relationships/image" Target="../media/image216.png"/><Relationship Id="rId2" Type="http://schemas.openxmlformats.org/officeDocument/2006/relationships/customXml" Target="../ink/ink1615.xml"/><Relationship Id="rId16" Type="http://schemas.openxmlformats.org/officeDocument/2006/relationships/customXml" Target="../ink/ink1622.xml"/><Relationship Id="rId20" Type="http://schemas.openxmlformats.org/officeDocument/2006/relationships/customXml" Target="../ink/ink1624.xml"/><Relationship Id="rId29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17.xml"/><Relationship Id="rId11" Type="http://schemas.openxmlformats.org/officeDocument/2006/relationships/image" Target="../media/image210.png"/><Relationship Id="rId24" Type="http://schemas.openxmlformats.org/officeDocument/2006/relationships/customXml" Target="../ink/ink1626.xml"/><Relationship Id="rId5" Type="http://schemas.openxmlformats.org/officeDocument/2006/relationships/image" Target="../media/image207.png"/><Relationship Id="rId15" Type="http://schemas.openxmlformats.org/officeDocument/2006/relationships/image" Target="../media/image212.png"/><Relationship Id="rId23" Type="http://schemas.openxmlformats.org/officeDocument/2006/relationships/image" Target="../media/image215.png"/><Relationship Id="rId28" Type="http://schemas.openxmlformats.org/officeDocument/2006/relationships/customXml" Target="../ink/ink1628.xml"/><Relationship Id="rId10" Type="http://schemas.openxmlformats.org/officeDocument/2006/relationships/customXml" Target="../ink/ink1619.xml"/><Relationship Id="rId19" Type="http://schemas.openxmlformats.org/officeDocument/2006/relationships/image" Target="../media/image214.png"/><Relationship Id="rId31" Type="http://schemas.openxmlformats.org/officeDocument/2006/relationships/image" Target="../media/image220.png"/><Relationship Id="rId4" Type="http://schemas.openxmlformats.org/officeDocument/2006/relationships/customXml" Target="../ink/ink1616.xml"/><Relationship Id="rId9" Type="http://schemas.openxmlformats.org/officeDocument/2006/relationships/image" Target="../media/image209.png"/><Relationship Id="rId14" Type="http://schemas.openxmlformats.org/officeDocument/2006/relationships/customXml" Target="../ink/ink1621.xml"/><Relationship Id="rId22" Type="http://schemas.openxmlformats.org/officeDocument/2006/relationships/customXml" Target="../ink/ink1625.xml"/><Relationship Id="rId27" Type="http://schemas.openxmlformats.org/officeDocument/2006/relationships/image" Target="../media/image217.png"/><Relationship Id="rId30" Type="http://schemas.openxmlformats.org/officeDocument/2006/relationships/customXml" Target="../ink/ink162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33.xml"/><Relationship Id="rId13" Type="http://schemas.openxmlformats.org/officeDocument/2006/relationships/image" Target="../media/image211.png"/><Relationship Id="rId18" Type="http://schemas.openxmlformats.org/officeDocument/2006/relationships/customXml" Target="../ink/ink1638.xml"/><Relationship Id="rId26" Type="http://schemas.openxmlformats.org/officeDocument/2006/relationships/customXml" Target="../ink/ink1642.xml"/><Relationship Id="rId3" Type="http://schemas.openxmlformats.org/officeDocument/2006/relationships/image" Target="../media/image206.png"/><Relationship Id="rId21" Type="http://schemas.openxmlformats.org/officeDocument/2006/relationships/image" Target="../media/image48.png"/><Relationship Id="rId7" Type="http://schemas.openxmlformats.org/officeDocument/2006/relationships/image" Target="../media/image208.png"/><Relationship Id="rId12" Type="http://schemas.openxmlformats.org/officeDocument/2006/relationships/customXml" Target="../ink/ink1635.xml"/><Relationship Id="rId17" Type="http://schemas.openxmlformats.org/officeDocument/2006/relationships/image" Target="../media/image213.png"/><Relationship Id="rId25" Type="http://schemas.openxmlformats.org/officeDocument/2006/relationships/image" Target="../media/image216.png"/><Relationship Id="rId2" Type="http://schemas.openxmlformats.org/officeDocument/2006/relationships/customXml" Target="../ink/ink1630.xml"/><Relationship Id="rId16" Type="http://schemas.openxmlformats.org/officeDocument/2006/relationships/customXml" Target="../ink/ink1637.xml"/><Relationship Id="rId20" Type="http://schemas.openxmlformats.org/officeDocument/2006/relationships/customXml" Target="../ink/ink1639.xml"/><Relationship Id="rId29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32.xml"/><Relationship Id="rId11" Type="http://schemas.openxmlformats.org/officeDocument/2006/relationships/image" Target="../media/image210.png"/><Relationship Id="rId24" Type="http://schemas.openxmlformats.org/officeDocument/2006/relationships/customXml" Target="../ink/ink1641.xml"/><Relationship Id="rId5" Type="http://schemas.openxmlformats.org/officeDocument/2006/relationships/image" Target="../media/image207.png"/><Relationship Id="rId15" Type="http://schemas.openxmlformats.org/officeDocument/2006/relationships/image" Target="../media/image212.png"/><Relationship Id="rId23" Type="http://schemas.openxmlformats.org/officeDocument/2006/relationships/image" Target="../media/image215.png"/><Relationship Id="rId28" Type="http://schemas.openxmlformats.org/officeDocument/2006/relationships/customXml" Target="../ink/ink1643.xml"/><Relationship Id="rId10" Type="http://schemas.openxmlformats.org/officeDocument/2006/relationships/customXml" Target="../ink/ink1634.xml"/><Relationship Id="rId19" Type="http://schemas.openxmlformats.org/officeDocument/2006/relationships/image" Target="../media/image214.png"/><Relationship Id="rId31" Type="http://schemas.openxmlformats.org/officeDocument/2006/relationships/image" Target="../media/image221.png"/><Relationship Id="rId4" Type="http://schemas.openxmlformats.org/officeDocument/2006/relationships/customXml" Target="../ink/ink1631.xml"/><Relationship Id="rId9" Type="http://schemas.openxmlformats.org/officeDocument/2006/relationships/image" Target="../media/image209.png"/><Relationship Id="rId14" Type="http://schemas.openxmlformats.org/officeDocument/2006/relationships/customXml" Target="../ink/ink1636.xml"/><Relationship Id="rId22" Type="http://schemas.openxmlformats.org/officeDocument/2006/relationships/customXml" Target="../ink/ink1640.xml"/><Relationship Id="rId27" Type="http://schemas.openxmlformats.org/officeDocument/2006/relationships/image" Target="../media/image217.png"/><Relationship Id="rId30" Type="http://schemas.openxmlformats.org/officeDocument/2006/relationships/customXml" Target="../ink/ink1644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1.png"/><Relationship Id="rId18" Type="http://schemas.openxmlformats.org/officeDocument/2006/relationships/customXml" Target="../ink/ink1653.xml"/><Relationship Id="rId26" Type="http://schemas.openxmlformats.org/officeDocument/2006/relationships/customXml" Target="../ink/ink1657.xml"/><Relationship Id="rId39" Type="http://schemas.openxmlformats.org/officeDocument/2006/relationships/image" Target="../media/image225.png"/><Relationship Id="rId21" Type="http://schemas.openxmlformats.org/officeDocument/2006/relationships/image" Target="../media/image48.png"/><Relationship Id="rId34" Type="http://schemas.openxmlformats.org/officeDocument/2006/relationships/customXml" Target="../ink/ink1661.xml"/><Relationship Id="rId42" Type="http://schemas.openxmlformats.org/officeDocument/2006/relationships/customXml" Target="../ink/ink1665.xml"/><Relationship Id="rId7" Type="http://schemas.openxmlformats.org/officeDocument/2006/relationships/image" Target="../media/image208.png"/><Relationship Id="rId2" Type="http://schemas.openxmlformats.org/officeDocument/2006/relationships/customXml" Target="../ink/ink1645.xml"/><Relationship Id="rId16" Type="http://schemas.openxmlformats.org/officeDocument/2006/relationships/customXml" Target="../ink/ink1652.xml"/><Relationship Id="rId20" Type="http://schemas.openxmlformats.org/officeDocument/2006/relationships/customXml" Target="../ink/ink1654.xml"/><Relationship Id="rId29" Type="http://schemas.openxmlformats.org/officeDocument/2006/relationships/image" Target="../media/image219.png"/><Relationship Id="rId41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47.xml"/><Relationship Id="rId11" Type="http://schemas.openxmlformats.org/officeDocument/2006/relationships/image" Target="../media/image210.png"/><Relationship Id="rId24" Type="http://schemas.openxmlformats.org/officeDocument/2006/relationships/customXml" Target="../ink/ink1656.xml"/><Relationship Id="rId32" Type="http://schemas.openxmlformats.org/officeDocument/2006/relationships/customXml" Target="../ink/ink1660.xml"/><Relationship Id="rId37" Type="http://schemas.openxmlformats.org/officeDocument/2006/relationships/image" Target="../media/image224.png"/><Relationship Id="rId40" Type="http://schemas.openxmlformats.org/officeDocument/2006/relationships/customXml" Target="../ink/ink1664.xml"/><Relationship Id="rId5" Type="http://schemas.openxmlformats.org/officeDocument/2006/relationships/image" Target="../media/image207.png"/><Relationship Id="rId15" Type="http://schemas.openxmlformats.org/officeDocument/2006/relationships/image" Target="../media/image212.png"/><Relationship Id="rId23" Type="http://schemas.openxmlformats.org/officeDocument/2006/relationships/image" Target="../media/image215.png"/><Relationship Id="rId28" Type="http://schemas.openxmlformats.org/officeDocument/2006/relationships/customXml" Target="../ink/ink1658.xml"/><Relationship Id="rId36" Type="http://schemas.openxmlformats.org/officeDocument/2006/relationships/customXml" Target="../ink/ink1662.xml"/><Relationship Id="rId10" Type="http://schemas.openxmlformats.org/officeDocument/2006/relationships/customXml" Target="../ink/ink1649.xml"/><Relationship Id="rId19" Type="http://schemas.openxmlformats.org/officeDocument/2006/relationships/image" Target="../media/image214.png"/><Relationship Id="rId31" Type="http://schemas.openxmlformats.org/officeDocument/2006/relationships/image" Target="../media/image221.png"/><Relationship Id="rId4" Type="http://schemas.openxmlformats.org/officeDocument/2006/relationships/customXml" Target="../ink/ink1646.xml"/><Relationship Id="rId9" Type="http://schemas.openxmlformats.org/officeDocument/2006/relationships/image" Target="../media/image209.png"/><Relationship Id="rId14" Type="http://schemas.openxmlformats.org/officeDocument/2006/relationships/customXml" Target="../ink/ink1651.xml"/><Relationship Id="rId22" Type="http://schemas.openxmlformats.org/officeDocument/2006/relationships/customXml" Target="../ink/ink1655.xml"/><Relationship Id="rId27" Type="http://schemas.openxmlformats.org/officeDocument/2006/relationships/image" Target="../media/image217.png"/><Relationship Id="rId30" Type="http://schemas.openxmlformats.org/officeDocument/2006/relationships/customXml" Target="../ink/ink1659.xml"/><Relationship Id="rId35" Type="http://schemas.openxmlformats.org/officeDocument/2006/relationships/image" Target="../media/image223.png"/><Relationship Id="rId43" Type="http://schemas.openxmlformats.org/officeDocument/2006/relationships/image" Target="../media/image227.png"/><Relationship Id="rId8" Type="http://schemas.openxmlformats.org/officeDocument/2006/relationships/customXml" Target="../ink/ink1648.xml"/><Relationship Id="rId3" Type="http://schemas.openxmlformats.org/officeDocument/2006/relationships/image" Target="../media/image206.png"/><Relationship Id="rId12" Type="http://schemas.openxmlformats.org/officeDocument/2006/relationships/customXml" Target="../ink/ink1650.xml"/><Relationship Id="rId17" Type="http://schemas.openxmlformats.org/officeDocument/2006/relationships/image" Target="../media/image213.png"/><Relationship Id="rId25" Type="http://schemas.openxmlformats.org/officeDocument/2006/relationships/image" Target="../media/image216.png"/><Relationship Id="rId33" Type="http://schemas.openxmlformats.org/officeDocument/2006/relationships/image" Target="../media/image222.png"/><Relationship Id="rId38" Type="http://schemas.openxmlformats.org/officeDocument/2006/relationships/customXml" Target="../ink/ink1663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1.png"/><Relationship Id="rId18" Type="http://schemas.openxmlformats.org/officeDocument/2006/relationships/customXml" Target="../ink/ink1674.xml"/><Relationship Id="rId26" Type="http://schemas.openxmlformats.org/officeDocument/2006/relationships/customXml" Target="../ink/ink1678.xml"/><Relationship Id="rId39" Type="http://schemas.openxmlformats.org/officeDocument/2006/relationships/image" Target="../media/image225.png"/><Relationship Id="rId21" Type="http://schemas.openxmlformats.org/officeDocument/2006/relationships/image" Target="../media/image48.png"/><Relationship Id="rId34" Type="http://schemas.openxmlformats.org/officeDocument/2006/relationships/customXml" Target="../ink/ink1682.xml"/><Relationship Id="rId42" Type="http://schemas.openxmlformats.org/officeDocument/2006/relationships/customXml" Target="../ink/ink1686.xml"/><Relationship Id="rId47" Type="http://schemas.openxmlformats.org/officeDocument/2006/relationships/image" Target="../media/image229.png"/><Relationship Id="rId50" Type="http://schemas.openxmlformats.org/officeDocument/2006/relationships/customXml" Target="../ink/ink1690.xml"/><Relationship Id="rId55" Type="http://schemas.openxmlformats.org/officeDocument/2006/relationships/image" Target="../media/image233.png"/><Relationship Id="rId7" Type="http://schemas.openxmlformats.org/officeDocument/2006/relationships/image" Target="../media/image208.png"/><Relationship Id="rId2" Type="http://schemas.openxmlformats.org/officeDocument/2006/relationships/customXml" Target="../ink/ink1666.xml"/><Relationship Id="rId16" Type="http://schemas.openxmlformats.org/officeDocument/2006/relationships/customXml" Target="../ink/ink1673.xml"/><Relationship Id="rId29" Type="http://schemas.openxmlformats.org/officeDocument/2006/relationships/image" Target="../media/image219.png"/><Relationship Id="rId11" Type="http://schemas.openxmlformats.org/officeDocument/2006/relationships/image" Target="../media/image210.png"/><Relationship Id="rId24" Type="http://schemas.openxmlformats.org/officeDocument/2006/relationships/customXml" Target="../ink/ink1677.xml"/><Relationship Id="rId32" Type="http://schemas.openxmlformats.org/officeDocument/2006/relationships/customXml" Target="../ink/ink1681.xml"/><Relationship Id="rId37" Type="http://schemas.openxmlformats.org/officeDocument/2006/relationships/image" Target="../media/image224.png"/><Relationship Id="rId40" Type="http://schemas.openxmlformats.org/officeDocument/2006/relationships/customXml" Target="../ink/ink1685.xml"/><Relationship Id="rId45" Type="http://schemas.openxmlformats.org/officeDocument/2006/relationships/image" Target="../media/image228.png"/><Relationship Id="rId53" Type="http://schemas.openxmlformats.org/officeDocument/2006/relationships/image" Target="../media/image232.png"/><Relationship Id="rId58" Type="http://schemas.openxmlformats.org/officeDocument/2006/relationships/customXml" Target="../ink/ink1694.xml"/><Relationship Id="rId5" Type="http://schemas.openxmlformats.org/officeDocument/2006/relationships/image" Target="../media/image207.png"/><Relationship Id="rId61" Type="http://schemas.openxmlformats.org/officeDocument/2006/relationships/image" Target="../media/image236.png"/><Relationship Id="rId19" Type="http://schemas.openxmlformats.org/officeDocument/2006/relationships/image" Target="../media/image214.png"/><Relationship Id="rId14" Type="http://schemas.openxmlformats.org/officeDocument/2006/relationships/customXml" Target="../ink/ink1672.xml"/><Relationship Id="rId22" Type="http://schemas.openxmlformats.org/officeDocument/2006/relationships/customXml" Target="../ink/ink1676.xml"/><Relationship Id="rId27" Type="http://schemas.openxmlformats.org/officeDocument/2006/relationships/image" Target="../media/image217.png"/><Relationship Id="rId30" Type="http://schemas.openxmlformats.org/officeDocument/2006/relationships/customXml" Target="../ink/ink1680.xml"/><Relationship Id="rId35" Type="http://schemas.openxmlformats.org/officeDocument/2006/relationships/image" Target="../media/image223.png"/><Relationship Id="rId43" Type="http://schemas.openxmlformats.org/officeDocument/2006/relationships/image" Target="../media/image227.png"/><Relationship Id="rId48" Type="http://schemas.openxmlformats.org/officeDocument/2006/relationships/customXml" Target="../ink/ink1689.xml"/><Relationship Id="rId56" Type="http://schemas.openxmlformats.org/officeDocument/2006/relationships/customXml" Target="../ink/ink1693.xml"/><Relationship Id="rId8" Type="http://schemas.openxmlformats.org/officeDocument/2006/relationships/customXml" Target="../ink/ink1669.xml"/><Relationship Id="rId51" Type="http://schemas.openxmlformats.org/officeDocument/2006/relationships/image" Target="../media/image231.png"/><Relationship Id="rId3" Type="http://schemas.openxmlformats.org/officeDocument/2006/relationships/image" Target="../media/image206.png"/><Relationship Id="rId12" Type="http://schemas.openxmlformats.org/officeDocument/2006/relationships/customXml" Target="../ink/ink1671.xml"/><Relationship Id="rId17" Type="http://schemas.openxmlformats.org/officeDocument/2006/relationships/image" Target="../media/image213.png"/><Relationship Id="rId25" Type="http://schemas.openxmlformats.org/officeDocument/2006/relationships/image" Target="../media/image216.png"/><Relationship Id="rId33" Type="http://schemas.openxmlformats.org/officeDocument/2006/relationships/image" Target="../media/image222.png"/><Relationship Id="rId38" Type="http://schemas.openxmlformats.org/officeDocument/2006/relationships/customXml" Target="../ink/ink1684.xml"/><Relationship Id="rId46" Type="http://schemas.openxmlformats.org/officeDocument/2006/relationships/customXml" Target="../ink/ink1688.xml"/><Relationship Id="rId59" Type="http://schemas.openxmlformats.org/officeDocument/2006/relationships/image" Target="../media/image235.png"/><Relationship Id="rId20" Type="http://schemas.openxmlformats.org/officeDocument/2006/relationships/customXml" Target="../ink/ink1675.xml"/><Relationship Id="rId41" Type="http://schemas.openxmlformats.org/officeDocument/2006/relationships/image" Target="../media/image226.png"/><Relationship Id="rId54" Type="http://schemas.openxmlformats.org/officeDocument/2006/relationships/customXml" Target="../ink/ink16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68.xml"/><Relationship Id="rId15" Type="http://schemas.openxmlformats.org/officeDocument/2006/relationships/image" Target="../media/image212.png"/><Relationship Id="rId23" Type="http://schemas.openxmlformats.org/officeDocument/2006/relationships/image" Target="../media/image215.png"/><Relationship Id="rId28" Type="http://schemas.openxmlformats.org/officeDocument/2006/relationships/customXml" Target="../ink/ink1679.xml"/><Relationship Id="rId36" Type="http://schemas.openxmlformats.org/officeDocument/2006/relationships/customXml" Target="../ink/ink1683.xml"/><Relationship Id="rId49" Type="http://schemas.openxmlformats.org/officeDocument/2006/relationships/image" Target="../media/image230.png"/><Relationship Id="rId57" Type="http://schemas.openxmlformats.org/officeDocument/2006/relationships/image" Target="../media/image234.png"/><Relationship Id="rId10" Type="http://schemas.openxmlformats.org/officeDocument/2006/relationships/customXml" Target="../ink/ink1670.xml"/><Relationship Id="rId31" Type="http://schemas.openxmlformats.org/officeDocument/2006/relationships/image" Target="../media/image221.png"/><Relationship Id="rId44" Type="http://schemas.openxmlformats.org/officeDocument/2006/relationships/customXml" Target="../ink/ink1687.xml"/><Relationship Id="rId52" Type="http://schemas.openxmlformats.org/officeDocument/2006/relationships/customXml" Target="../ink/ink1691.xml"/><Relationship Id="rId60" Type="http://schemas.openxmlformats.org/officeDocument/2006/relationships/customXml" Target="../ink/ink1695.xml"/><Relationship Id="rId4" Type="http://schemas.openxmlformats.org/officeDocument/2006/relationships/customXml" Target="../ink/ink1667.xml"/><Relationship Id="rId9" Type="http://schemas.openxmlformats.org/officeDocument/2006/relationships/image" Target="../media/image20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08.xml"/><Relationship Id="rId21" Type="http://schemas.openxmlformats.org/officeDocument/2006/relationships/image" Target="../media/image48.png"/><Relationship Id="rId42" Type="http://schemas.openxmlformats.org/officeDocument/2006/relationships/customXml" Target="../ink/ink1716.xml"/><Relationship Id="rId47" Type="http://schemas.openxmlformats.org/officeDocument/2006/relationships/image" Target="../media/image229.png"/><Relationship Id="rId63" Type="http://schemas.openxmlformats.org/officeDocument/2006/relationships/image" Target="../media/image237.png"/><Relationship Id="rId68" Type="http://schemas.openxmlformats.org/officeDocument/2006/relationships/customXml" Target="../ink/ink1729.xml"/><Relationship Id="rId84" Type="http://schemas.openxmlformats.org/officeDocument/2006/relationships/customXml" Target="../ink/ink1737.xml"/><Relationship Id="rId16" Type="http://schemas.openxmlformats.org/officeDocument/2006/relationships/customXml" Target="../ink/ink1703.xml"/><Relationship Id="rId11" Type="http://schemas.openxmlformats.org/officeDocument/2006/relationships/image" Target="../media/image210.png"/><Relationship Id="rId32" Type="http://schemas.openxmlformats.org/officeDocument/2006/relationships/customXml" Target="../ink/ink1711.xml"/><Relationship Id="rId37" Type="http://schemas.openxmlformats.org/officeDocument/2006/relationships/image" Target="../media/image224.png"/><Relationship Id="rId53" Type="http://schemas.openxmlformats.org/officeDocument/2006/relationships/image" Target="../media/image232.png"/><Relationship Id="rId58" Type="http://schemas.openxmlformats.org/officeDocument/2006/relationships/customXml" Target="../ink/ink1724.xml"/><Relationship Id="rId74" Type="http://schemas.openxmlformats.org/officeDocument/2006/relationships/customXml" Target="../ink/ink1732.xml"/><Relationship Id="rId79" Type="http://schemas.openxmlformats.org/officeDocument/2006/relationships/image" Target="../media/image245.png"/><Relationship Id="rId5" Type="http://schemas.openxmlformats.org/officeDocument/2006/relationships/image" Target="../media/image207.png"/><Relationship Id="rId19" Type="http://schemas.openxmlformats.org/officeDocument/2006/relationships/image" Target="../media/image214.png"/><Relationship Id="rId14" Type="http://schemas.openxmlformats.org/officeDocument/2006/relationships/customXml" Target="../ink/ink1702.xml"/><Relationship Id="rId22" Type="http://schemas.openxmlformats.org/officeDocument/2006/relationships/customXml" Target="../ink/ink1706.xml"/><Relationship Id="rId27" Type="http://schemas.openxmlformats.org/officeDocument/2006/relationships/image" Target="../media/image217.png"/><Relationship Id="rId30" Type="http://schemas.openxmlformats.org/officeDocument/2006/relationships/customXml" Target="../ink/ink1710.xml"/><Relationship Id="rId35" Type="http://schemas.openxmlformats.org/officeDocument/2006/relationships/image" Target="../media/image223.png"/><Relationship Id="rId43" Type="http://schemas.openxmlformats.org/officeDocument/2006/relationships/image" Target="../media/image227.png"/><Relationship Id="rId48" Type="http://schemas.openxmlformats.org/officeDocument/2006/relationships/customXml" Target="../ink/ink1719.xml"/><Relationship Id="rId56" Type="http://schemas.openxmlformats.org/officeDocument/2006/relationships/customXml" Target="../ink/ink1723.xml"/><Relationship Id="rId64" Type="http://schemas.openxmlformats.org/officeDocument/2006/relationships/customXml" Target="../ink/ink1727.xml"/><Relationship Id="rId69" Type="http://schemas.openxmlformats.org/officeDocument/2006/relationships/image" Target="../media/image240.png"/><Relationship Id="rId77" Type="http://schemas.openxmlformats.org/officeDocument/2006/relationships/image" Target="../media/image244.png"/><Relationship Id="rId8" Type="http://schemas.openxmlformats.org/officeDocument/2006/relationships/customXml" Target="../ink/ink1699.xml"/><Relationship Id="rId51" Type="http://schemas.openxmlformats.org/officeDocument/2006/relationships/image" Target="../media/image231.png"/><Relationship Id="rId72" Type="http://schemas.openxmlformats.org/officeDocument/2006/relationships/customXml" Target="../ink/ink1731.xml"/><Relationship Id="rId80" Type="http://schemas.openxmlformats.org/officeDocument/2006/relationships/customXml" Target="../ink/ink1735.xml"/><Relationship Id="rId85" Type="http://schemas.openxmlformats.org/officeDocument/2006/relationships/image" Target="../media/image248.png"/><Relationship Id="rId3" Type="http://schemas.openxmlformats.org/officeDocument/2006/relationships/image" Target="../media/image206.png"/><Relationship Id="rId12" Type="http://schemas.openxmlformats.org/officeDocument/2006/relationships/customXml" Target="../ink/ink1701.xml"/><Relationship Id="rId17" Type="http://schemas.openxmlformats.org/officeDocument/2006/relationships/image" Target="../media/image213.png"/><Relationship Id="rId25" Type="http://schemas.openxmlformats.org/officeDocument/2006/relationships/image" Target="../media/image216.png"/><Relationship Id="rId33" Type="http://schemas.openxmlformats.org/officeDocument/2006/relationships/image" Target="../media/image222.png"/><Relationship Id="rId38" Type="http://schemas.openxmlformats.org/officeDocument/2006/relationships/customXml" Target="../ink/ink1714.xml"/><Relationship Id="rId46" Type="http://schemas.openxmlformats.org/officeDocument/2006/relationships/customXml" Target="../ink/ink1718.xml"/><Relationship Id="rId59" Type="http://schemas.openxmlformats.org/officeDocument/2006/relationships/image" Target="../media/image235.png"/><Relationship Id="rId67" Type="http://schemas.openxmlformats.org/officeDocument/2006/relationships/image" Target="../media/image239.png"/><Relationship Id="rId20" Type="http://schemas.openxmlformats.org/officeDocument/2006/relationships/customXml" Target="../ink/ink1705.xml"/><Relationship Id="rId41" Type="http://schemas.openxmlformats.org/officeDocument/2006/relationships/image" Target="../media/image226.png"/><Relationship Id="rId54" Type="http://schemas.openxmlformats.org/officeDocument/2006/relationships/customXml" Target="../ink/ink1722.xml"/><Relationship Id="rId62" Type="http://schemas.openxmlformats.org/officeDocument/2006/relationships/customXml" Target="../ink/ink1726.xml"/><Relationship Id="rId70" Type="http://schemas.openxmlformats.org/officeDocument/2006/relationships/customXml" Target="../ink/ink1730.xml"/><Relationship Id="rId75" Type="http://schemas.openxmlformats.org/officeDocument/2006/relationships/image" Target="../media/image243.png"/><Relationship Id="rId83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98.xml"/><Relationship Id="rId15" Type="http://schemas.openxmlformats.org/officeDocument/2006/relationships/image" Target="../media/image212.png"/><Relationship Id="rId23" Type="http://schemas.openxmlformats.org/officeDocument/2006/relationships/image" Target="../media/image215.png"/><Relationship Id="rId28" Type="http://schemas.openxmlformats.org/officeDocument/2006/relationships/customXml" Target="../ink/ink1709.xml"/><Relationship Id="rId36" Type="http://schemas.openxmlformats.org/officeDocument/2006/relationships/customXml" Target="../ink/ink1713.xml"/><Relationship Id="rId49" Type="http://schemas.openxmlformats.org/officeDocument/2006/relationships/image" Target="../media/image230.png"/><Relationship Id="rId57" Type="http://schemas.openxmlformats.org/officeDocument/2006/relationships/image" Target="../media/image234.png"/><Relationship Id="rId10" Type="http://schemas.openxmlformats.org/officeDocument/2006/relationships/customXml" Target="../ink/ink1700.xml"/><Relationship Id="rId31" Type="http://schemas.openxmlformats.org/officeDocument/2006/relationships/image" Target="../media/image221.png"/><Relationship Id="rId44" Type="http://schemas.openxmlformats.org/officeDocument/2006/relationships/customXml" Target="../ink/ink1717.xml"/><Relationship Id="rId52" Type="http://schemas.openxmlformats.org/officeDocument/2006/relationships/customXml" Target="../ink/ink1721.xml"/><Relationship Id="rId60" Type="http://schemas.openxmlformats.org/officeDocument/2006/relationships/customXml" Target="../ink/ink1725.xml"/><Relationship Id="rId65" Type="http://schemas.openxmlformats.org/officeDocument/2006/relationships/image" Target="../media/image238.png"/><Relationship Id="rId73" Type="http://schemas.openxmlformats.org/officeDocument/2006/relationships/image" Target="../media/image242.png"/><Relationship Id="rId78" Type="http://schemas.openxmlformats.org/officeDocument/2006/relationships/customXml" Target="../ink/ink1734.xml"/><Relationship Id="rId81" Type="http://schemas.openxmlformats.org/officeDocument/2006/relationships/image" Target="../media/image246.png"/><Relationship Id="rId86" Type="http://schemas.openxmlformats.org/officeDocument/2006/relationships/customXml" Target="../ink/ink1738.xml"/><Relationship Id="rId4" Type="http://schemas.openxmlformats.org/officeDocument/2006/relationships/customXml" Target="../ink/ink1697.xml"/><Relationship Id="rId9" Type="http://schemas.openxmlformats.org/officeDocument/2006/relationships/image" Target="../media/image209.png"/><Relationship Id="rId13" Type="http://schemas.openxmlformats.org/officeDocument/2006/relationships/image" Target="../media/image211.png"/><Relationship Id="rId18" Type="http://schemas.openxmlformats.org/officeDocument/2006/relationships/customXml" Target="../ink/ink1704.xml"/><Relationship Id="rId39" Type="http://schemas.openxmlformats.org/officeDocument/2006/relationships/image" Target="../media/image225.png"/><Relationship Id="rId34" Type="http://schemas.openxmlformats.org/officeDocument/2006/relationships/customXml" Target="../ink/ink1712.xml"/><Relationship Id="rId50" Type="http://schemas.openxmlformats.org/officeDocument/2006/relationships/customXml" Target="../ink/ink1720.xml"/><Relationship Id="rId55" Type="http://schemas.openxmlformats.org/officeDocument/2006/relationships/image" Target="../media/image233.png"/><Relationship Id="rId76" Type="http://schemas.openxmlformats.org/officeDocument/2006/relationships/customXml" Target="../ink/ink1733.xml"/><Relationship Id="rId7" Type="http://schemas.openxmlformats.org/officeDocument/2006/relationships/image" Target="../media/image208.png"/><Relationship Id="rId71" Type="http://schemas.openxmlformats.org/officeDocument/2006/relationships/image" Target="../media/image241.png"/><Relationship Id="rId2" Type="http://schemas.openxmlformats.org/officeDocument/2006/relationships/customXml" Target="../ink/ink1696.xml"/><Relationship Id="rId29" Type="http://schemas.openxmlformats.org/officeDocument/2006/relationships/image" Target="../media/image219.png"/><Relationship Id="rId24" Type="http://schemas.openxmlformats.org/officeDocument/2006/relationships/customXml" Target="../ink/ink1707.xml"/><Relationship Id="rId40" Type="http://schemas.openxmlformats.org/officeDocument/2006/relationships/customXml" Target="../ink/ink1715.xml"/><Relationship Id="rId45" Type="http://schemas.openxmlformats.org/officeDocument/2006/relationships/image" Target="../media/image228.png"/><Relationship Id="rId66" Type="http://schemas.openxmlformats.org/officeDocument/2006/relationships/customXml" Target="../ink/ink1728.xml"/><Relationship Id="rId87" Type="http://schemas.openxmlformats.org/officeDocument/2006/relationships/image" Target="../media/image249.png"/><Relationship Id="rId61" Type="http://schemas.openxmlformats.org/officeDocument/2006/relationships/image" Target="../media/image236.png"/><Relationship Id="rId82" Type="http://schemas.openxmlformats.org/officeDocument/2006/relationships/customXml" Target="../ink/ink1736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51.xml"/><Relationship Id="rId21" Type="http://schemas.openxmlformats.org/officeDocument/2006/relationships/image" Target="../media/image48.png"/><Relationship Id="rId42" Type="http://schemas.openxmlformats.org/officeDocument/2006/relationships/customXml" Target="../ink/ink1759.xml"/><Relationship Id="rId47" Type="http://schemas.openxmlformats.org/officeDocument/2006/relationships/image" Target="../media/image229.png"/><Relationship Id="rId63" Type="http://schemas.openxmlformats.org/officeDocument/2006/relationships/image" Target="../media/image237.png"/><Relationship Id="rId68" Type="http://schemas.openxmlformats.org/officeDocument/2006/relationships/customXml" Target="../ink/ink1772.xml"/><Relationship Id="rId84" Type="http://schemas.openxmlformats.org/officeDocument/2006/relationships/customXml" Target="../ink/ink1780.xml"/><Relationship Id="rId89" Type="http://schemas.openxmlformats.org/officeDocument/2006/relationships/image" Target="../media/image250.png"/><Relationship Id="rId16" Type="http://schemas.openxmlformats.org/officeDocument/2006/relationships/customXml" Target="../ink/ink1746.xml"/><Relationship Id="rId11" Type="http://schemas.openxmlformats.org/officeDocument/2006/relationships/image" Target="../media/image210.png"/><Relationship Id="rId32" Type="http://schemas.openxmlformats.org/officeDocument/2006/relationships/customXml" Target="../ink/ink1754.xml"/><Relationship Id="rId37" Type="http://schemas.openxmlformats.org/officeDocument/2006/relationships/image" Target="../media/image224.png"/><Relationship Id="rId53" Type="http://schemas.openxmlformats.org/officeDocument/2006/relationships/image" Target="../media/image232.png"/><Relationship Id="rId58" Type="http://schemas.openxmlformats.org/officeDocument/2006/relationships/customXml" Target="../ink/ink1767.xml"/><Relationship Id="rId74" Type="http://schemas.openxmlformats.org/officeDocument/2006/relationships/customXml" Target="../ink/ink1775.xml"/><Relationship Id="rId79" Type="http://schemas.openxmlformats.org/officeDocument/2006/relationships/image" Target="../media/image245.png"/><Relationship Id="rId102" Type="http://schemas.openxmlformats.org/officeDocument/2006/relationships/customXml" Target="../ink/ink1789.xml"/><Relationship Id="rId5" Type="http://schemas.openxmlformats.org/officeDocument/2006/relationships/image" Target="../media/image207.png"/><Relationship Id="rId90" Type="http://schemas.openxmlformats.org/officeDocument/2006/relationships/customXml" Target="../ink/ink1783.xml"/><Relationship Id="rId95" Type="http://schemas.openxmlformats.org/officeDocument/2006/relationships/image" Target="../media/image253.png"/><Relationship Id="rId22" Type="http://schemas.openxmlformats.org/officeDocument/2006/relationships/customXml" Target="../ink/ink1749.xml"/><Relationship Id="rId27" Type="http://schemas.openxmlformats.org/officeDocument/2006/relationships/image" Target="../media/image217.png"/><Relationship Id="rId43" Type="http://schemas.openxmlformats.org/officeDocument/2006/relationships/image" Target="../media/image227.png"/><Relationship Id="rId48" Type="http://schemas.openxmlformats.org/officeDocument/2006/relationships/customXml" Target="../ink/ink1762.xml"/><Relationship Id="rId64" Type="http://schemas.openxmlformats.org/officeDocument/2006/relationships/customXml" Target="../ink/ink1770.xml"/><Relationship Id="rId69" Type="http://schemas.openxmlformats.org/officeDocument/2006/relationships/image" Target="../media/image240.png"/><Relationship Id="rId80" Type="http://schemas.openxmlformats.org/officeDocument/2006/relationships/customXml" Target="../ink/ink1778.xml"/><Relationship Id="rId85" Type="http://schemas.openxmlformats.org/officeDocument/2006/relationships/image" Target="../media/image248.png"/><Relationship Id="rId12" Type="http://schemas.openxmlformats.org/officeDocument/2006/relationships/customXml" Target="../ink/ink1744.xml"/><Relationship Id="rId17" Type="http://schemas.openxmlformats.org/officeDocument/2006/relationships/image" Target="../media/image213.png"/><Relationship Id="rId25" Type="http://schemas.openxmlformats.org/officeDocument/2006/relationships/image" Target="../media/image216.png"/><Relationship Id="rId33" Type="http://schemas.openxmlformats.org/officeDocument/2006/relationships/image" Target="../media/image222.png"/><Relationship Id="rId38" Type="http://schemas.openxmlformats.org/officeDocument/2006/relationships/customXml" Target="../ink/ink1757.xml"/><Relationship Id="rId46" Type="http://schemas.openxmlformats.org/officeDocument/2006/relationships/customXml" Target="../ink/ink1761.xml"/><Relationship Id="rId59" Type="http://schemas.openxmlformats.org/officeDocument/2006/relationships/image" Target="../media/image235.png"/><Relationship Id="rId67" Type="http://schemas.openxmlformats.org/officeDocument/2006/relationships/image" Target="../media/image239.png"/><Relationship Id="rId103" Type="http://schemas.openxmlformats.org/officeDocument/2006/relationships/image" Target="../media/image257.png"/><Relationship Id="rId20" Type="http://schemas.openxmlformats.org/officeDocument/2006/relationships/customXml" Target="../ink/ink1748.xml"/><Relationship Id="rId41" Type="http://schemas.openxmlformats.org/officeDocument/2006/relationships/image" Target="../media/image226.png"/><Relationship Id="rId54" Type="http://schemas.openxmlformats.org/officeDocument/2006/relationships/customXml" Target="../ink/ink1765.xml"/><Relationship Id="rId62" Type="http://schemas.openxmlformats.org/officeDocument/2006/relationships/customXml" Target="../ink/ink1769.xml"/><Relationship Id="rId70" Type="http://schemas.openxmlformats.org/officeDocument/2006/relationships/customXml" Target="../ink/ink1773.xml"/><Relationship Id="rId75" Type="http://schemas.openxmlformats.org/officeDocument/2006/relationships/image" Target="../media/image243.png"/><Relationship Id="rId83" Type="http://schemas.openxmlformats.org/officeDocument/2006/relationships/image" Target="../media/image247.png"/><Relationship Id="rId88" Type="http://schemas.openxmlformats.org/officeDocument/2006/relationships/customXml" Target="../ink/ink1782.xml"/><Relationship Id="rId91" Type="http://schemas.openxmlformats.org/officeDocument/2006/relationships/image" Target="../media/image251.png"/><Relationship Id="rId96" Type="http://schemas.openxmlformats.org/officeDocument/2006/relationships/customXml" Target="../ink/ink178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41.xml"/><Relationship Id="rId15" Type="http://schemas.openxmlformats.org/officeDocument/2006/relationships/image" Target="../media/image212.png"/><Relationship Id="rId23" Type="http://schemas.openxmlformats.org/officeDocument/2006/relationships/image" Target="../media/image215.png"/><Relationship Id="rId28" Type="http://schemas.openxmlformats.org/officeDocument/2006/relationships/customXml" Target="../ink/ink1752.xml"/><Relationship Id="rId36" Type="http://schemas.openxmlformats.org/officeDocument/2006/relationships/customXml" Target="../ink/ink1756.xml"/><Relationship Id="rId49" Type="http://schemas.openxmlformats.org/officeDocument/2006/relationships/image" Target="../media/image230.png"/><Relationship Id="rId57" Type="http://schemas.openxmlformats.org/officeDocument/2006/relationships/image" Target="../media/image234.png"/><Relationship Id="rId10" Type="http://schemas.openxmlformats.org/officeDocument/2006/relationships/customXml" Target="../ink/ink1743.xml"/><Relationship Id="rId31" Type="http://schemas.openxmlformats.org/officeDocument/2006/relationships/image" Target="../media/image221.png"/><Relationship Id="rId44" Type="http://schemas.openxmlformats.org/officeDocument/2006/relationships/customXml" Target="../ink/ink1760.xml"/><Relationship Id="rId52" Type="http://schemas.openxmlformats.org/officeDocument/2006/relationships/customXml" Target="../ink/ink1764.xml"/><Relationship Id="rId60" Type="http://schemas.openxmlformats.org/officeDocument/2006/relationships/customXml" Target="../ink/ink1768.xml"/><Relationship Id="rId65" Type="http://schemas.openxmlformats.org/officeDocument/2006/relationships/image" Target="../media/image238.png"/><Relationship Id="rId73" Type="http://schemas.openxmlformats.org/officeDocument/2006/relationships/image" Target="../media/image242.png"/><Relationship Id="rId78" Type="http://schemas.openxmlformats.org/officeDocument/2006/relationships/customXml" Target="../ink/ink1777.xml"/><Relationship Id="rId81" Type="http://schemas.openxmlformats.org/officeDocument/2006/relationships/image" Target="../media/image246.png"/><Relationship Id="rId86" Type="http://schemas.openxmlformats.org/officeDocument/2006/relationships/customXml" Target="../ink/ink1781.xml"/><Relationship Id="rId94" Type="http://schemas.openxmlformats.org/officeDocument/2006/relationships/customXml" Target="../ink/ink1785.xml"/><Relationship Id="rId99" Type="http://schemas.openxmlformats.org/officeDocument/2006/relationships/image" Target="../media/image255.png"/><Relationship Id="rId101" Type="http://schemas.openxmlformats.org/officeDocument/2006/relationships/image" Target="../media/image256.png"/><Relationship Id="rId4" Type="http://schemas.openxmlformats.org/officeDocument/2006/relationships/customXml" Target="../ink/ink1740.xml"/><Relationship Id="rId9" Type="http://schemas.openxmlformats.org/officeDocument/2006/relationships/image" Target="../media/image209.png"/><Relationship Id="rId13" Type="http://schemas.openxmlformats.org/officeDocument/2006/relationships/image" Target="../media/image211.png"/><Relationship Id="rId18" Type="http://schemas.openxmlformats.org/officeDocument/2006/relationships/customXml" Target="../ink/ink1747.xml"/><Relationship Id="rId39" Type="http://schemas.openxmlformats.org/officeDocument/2006/relationships/image" Target="../media/image225.png"/><Relationship Id="rId34" Type="http://schemas.openxmlformats.org/officeDocument/2006/relationships/customXml" Target="../ink/ink1755.xml"/><Relationship Id="rId50" Type="http://schemas.openxmlformats.org/officeDocument/2006/relationships/customXml" Target="../ink/ink1763.xml"/><Relationship Id="rId55" Type="http://schemas.openxmlformats.org/officeDocument/2006/relationships/image" Target="../media/image233.png"/><Relationship Id="rId76" Type="http://schemas.openxmlformats.org/officeDocument/2006/relationships/customXml" Target="../ink/ink1776.xml"/><Relationship Id="rId97" Type="http://schemas.openxmlformats.org/officeDocument/2006/relationships/image" Target="../media/image254.png"/><Relationship Id="rId7" Type="http://schemas.openxmlformats.org/officeDocument/2006/relationships/image" Target="../media/image208.png"/><Relationship Id="rId71" Type="http://schemas.openxmlformats.org/officeDocument/2006/relationships/image" Target="../media/image241.png"/><Relationship Id="rId92" Type="http://schemas.openxmlformats.org/officeDocument/2006/relationships/customXml" Target="../ink/ink1784.xml"/><Relationship Id="rId2" Type="http://schemas.openxmlformats.org/officeDocument/2006/relationships/customXml" Target="../ink/ink1739.xml"/><Relationship Id="rId29" Type="http://schemas.openxmlformats.org/officeDocument/2006/relationships/image" Target="../media/image219.png"/><Relationship Id="rId24" Type="http://schemas.openxmlformats.org/officeDocument/2006/relationships/customXml" Target="../ink/ink1750.xml"/><Relationship Id="rId40" Type="http://schemas.openxmlformats.org/officeDocument/2006/relationships/customXml" Target="../ink/ink1758.xml"/><Relationship Id="rId45" Type="http://schemas.openxmlformats.org/officeDocument/2006/relationships/image" Target="../media/image228.png"/><Relationship Id="rId66" Type="http://schemas.openxmlformats.org/officeDocument/2006/relationships/customXml" Target="../ink/ink1771.xml"/><Relationship Id="rId87" Type="http://schemas.openxmlformats.org/officeDocument/2006/relationships/image" Target="../media/image249.png"/><Relationship Id="rId61" Type="http://schemas.openxmlformats.org/officeDocument/2006/relationships/image" Target="../media/image236.png"/><Relationship Id="rId82" Type="http://schemas.openxmlformats.org/officeDocument/2006/relationships/customXml" Target="../ink/ink1779.xml"/><Relationship Id="rId19" Type="http://schemas.openxmlformats.org/officeDocument/2006/relationships/image" Target="../media/image214.png"/><Relationship Id="rId14" Type="http://schemas.openxmlformats.org/officeDocument/2006/relationships/customXml" Target="../ink/ink1745.xml"/><Relationship Id="rId30" Type="http://schemas.openxmlformats.org/officeDocument/2006/relationships/customXml" Target="../ink/ink1753.xml"/><Relationship Id="rId35" Type="http://schemas.openxmlformats.org/officeDocument/2006/relationships/image" Target="../media/image223.png"/><Relationship Id="rId56" Type="http://schemas.openxmlformats.org/officeDocument/2006/relationships/customXml" Target="../ink/ink1766.xml"/><Relationship Id="rId77" Type="http://schemas.openxmlformats.org/officeDocument/2006/relationships/image" Target="../media/image244.png"/><Relationship Id="rId100" Type="http://schemas.openxmlformats.org/officeDocument/2006/relationships/customXml" Target="../ink/ink1788.xml"/><Relationship Id="rId8" Type="http://schemas.openxmlformats.org/officeDocument/2006/relationships/customXml" Target="../ink/ink1742.xml"/><Relationship Id="rId51" Type="http://schemas.openxmlformats.org/officeDocument/2006/relationships/image" Target="../media/image231.png"/><Relationship Id="rId72" Type="http://schemas.openxmlformats.org/officeDocument/2006/relationships/customXml" Target="../ink/ink1774.xml"/><Relationship Id="rId93" Type="http://schemas.openxmlformats.org/officeDocument/2006/relationships/image" Target="../media/image252.png"/><Relationship Id="rId98" Type="http://schemas.openxmlformats.org/officeDocument/2006/relationships/customXml" Target="../ink/ink1787.xml"/><Relationship Id="rId3" Type="http://schemas.openxmlformats.org/officeDocument/2006/relationships/image" Target="../media/image206.png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02.xml"/><Relationship Id="rId21" Type="http://schemas.openxmlformats.org/officeDocument/2006/relationships/image" Target="../media/image48.png"/><Relationship Id="rId42" Type="http://schemas.openxmlformats.org/officeDocument/2006/relationships/customXml" Target="../ink/ink1810.xml"/><Relationship Id="rId47" Type="http://schemas.openxmlformats.org/officeDocument/2006/relationships/image" Target="../media/image229.png"/><Relationship Id="rId63" Type="http://schemas.openxmlformats.org/officeDocument/2006/relationships/image" Target="../media/image237.png"/><Relationship Id="rId68" Type="http://schemas.openxmlformats.org/officeDocument/2006/relationships/customXml" Target="../ink/ink1823.xml"/><Relationship Id="rId84" Type="http://schemas.openxmlformats.org/officeDocument/2006/relationships/customXml" Target="../ink/ink1831.xml"/><Relationship Id="rId89" Type="http://schemas.openxmlformats.org/officeDocument/2006/relationships/image" Target="../media/image250.png"/><Relationship Id="rId16" Type="http://schemas.openxmlformats.org/officeDocument/2006/relationships/customXml" Target="../ink/ink1797.xml"/><Relationship Id="rId11" Type="http://schemas.openxmlformats.org/officeDocument/2006/relationships/image" Target="../media/image210.png"/><Relationship Id="rId32" Type="http://schemas.openxmlformats.org/officeDocument/2006/relationships/customXml" Target="../ink/ink1805.xml"/><Relationship Id="rId37" Type="http://schemas.openxmlformats.org/officeDocument/2006/relationships/image" Target="../media/image224.png"/><Relationship Id="rId53" Type="http://schemas.openxmlformats.org/officeDocument/2006/relationships/image" Target="../media/image232.png"/><Relationship Id="rId58" Type="http://schemas.openxmlformats.org/officeDocument/2006/relationships/customXml" Target="../ink/ink1818.xml"/><Relationship Id="rId74" Type="http://schemas.openxmlformats.org/officeDocument/2006/relationships/customXml" Target="../ink/ink1826.xml"/><Relationship Id="rId79" Type="http://schemas.openxmlformats.org/officeDocument/2006/relationships/image" Target="../media/image245.png"/><Relationship Id="rId102" Type="http://schemas.openxmlformats.org/officeDocument/2006/relationships/customXml" Target="../ink/ink1840.xml"/><Relationship Id="rId5" Type="http://schemas.openxmlformats.org/officeDocument/2006/relationships/image" Target="../media/image207.png"/><Relationship Id="rId90" Type="http://schemas.openxmlformats.org/officeDocument/2006/relationships/customXml" Target="../ink/ink1834.xml"/><Relationship Id="rId95" Type="http://schemas.openxmlformats.org/officeDocument/2006/relationships/image" Target="../media/image253.png"/><Relationship Id="rId22" Type="http://schemas.openxmlformats.org/officeDocument/2006/relationships/customXml" Target="../ink/ink1800.xml"/><Relationship Id="rId27" Type="http://schemas.openxmlformats.org/officeDocument/2006/relationships/image" Target="../media/image217.png"/><Relationship Id="rId43" Type="http://schemas.openxmlformats.org/officeDocument/2006/relationships/image" Target="../media/image227.png"/><Relationship Id="rId48" Type="http://schemas.openxmlformats.org/officeDocument/2006/relationships/customXml" Target="../ink/ink1813.xml"/><Relationship Id="rId64" Type="http://schemas.openxmlformats.org/officeDocument/2006/relationships/customXml" Target="../ink/ink1821.xml"/><Relationship Id="rId69" Type="http://schemas.openxmlformats.org/officeDocument/2006/relationships/image" Target="../media/image240.png"/><Relationship Id="rId80" Type="http://schemas.openxmlformats.org/officeDocument/2006/relationships/customXml" Target="../ink/ink1829.xml"/><Relationship Id="rId85" Type="http://schemas.openxmlformats.org/officeDocument/2006/relationships/image" Target="../media/image248.png"/><Relationship Id="rId12" Type="http://schemas.openxmlformats.org/officeDocument/2006/relationships/customXml" Target="../ink/ink1795.xml"/><Relationship Id="rId17" Type="http://schemas.openxmlformats.org/officeDocument/2006/relationships/image" Target="../media/image213.png"/><Relationship Id="rId33" Type="http://schemas.openxmlformats.org/officeDocument/2006/relationships/image" Target="../media/image222.png"/><Relationship Id="rId38" Type="http://schemas.openxmlformats.org/officeDocument/2006/relationships/customXml" Target="../ink/ink1808.xml"/><Relationship Id="rId59" Type="http://schemas.openxmlformats.org/officeDocument/2006/relationships/image" Target="../media/image235.png"/><Relationship Id="rId103" Type="http://schemas.openxmlformats.org/officeDocument/2006/relationships/image" Target="../media/image257.png"/><Relationship Id="rId20" Type="http://schemas.openxmlformats.org/officeDocument/2006/relationships/customXml" Target="../ink/ink1799.xml"/><Relationship Id="rId41" Type="http://schemas.openxmlformats.org/officeDocument/2006/relationships/image" Target="../media/image226.png"/><Relationship Id="rId54" Type="http://schemas.openxmlformats.org/officeDocument/2006/relationships/customXml" Target="../ink/ink1816.xml"/><Relationship Id="rId62" Type="http://schemas.openxmlformats.org/officeDocument/2006/relationships/customXml" Target="../ink/ink1820.xml"/><Relationship Id="rId70" Type="http://schemas.openxmlformats.org/officeDocument/2006/relationships/customXml" Target="../ink/ink1824.xml"/><Relationship Id="rId75" Type="http://schemas.openxmlformats.org/officeDocument/2006/relationships/image" Target="../media/image243.png"/><Relationship Id="rId83" Type="http://schemas.openxmlformats.org/officeDocument/2006/relationships/image" Target="../media/image247.png"/><Relationship Id="rId88" Type="http://schemas.openxmlformats.org/officeDocument/2006/relationships/customXml" Target="../ink/ink1833.xml"/><Relationship Id="rId91" Type="http://schemas.openxmlformats.org/officeDocument/2006/relationships/image" Target="../media/image251.png"/><Relationship Id="rId96" Type="http://schemas.openxmlformats.org/officeDocument/2006/relationships/customXml" Target="../ink/ink18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92.xml"/><Relationship Id="rId15" Type="http://schemas.openxmlformats.org/officeDocument/2006/relationships/image" Target="../media/image212.png"/><Relationship Id="rId23" Type="http://schemas.openxmlformats.org/officeDocument/2006/relationships/image" Target="../media/image215.png"/><Relationship Id="rId28" Type="http://schemas.openxmlformats.org/officeDocument/2006/relationships/customXml" Target="../ink/ink1803.xml"/><Relationship Id="rId36" Type="http://schemas.openxmlformats.org/officeDocument/2006/relationships/customXml" Target="../ink/ink1807.xml"/><Relationship Id="rId49" Type="http://schemas.openxmlformats.org/officeDocument/2006/relationships/image" Target="../media/image230.png"/><Relationship Id="rId57" Type="http://schemas.openxmlformats.org/officeDocument/2006/relationships/image" Target="../media/image234.png"/><Relationship Id="rId10" Type="http://schemas.openxmlformats.org/officeDocument/2006/relationships/customXml" Target="../ink/ink1794.xml"/><Relationship Id="rId31" Type="http://schemas.openxmlformats.org/officeDocument/2006/relationships/image" Target="../media/image221.png"/><Relationship Id="rId44" Type="http://schemas.openxmlformats.org/officeDocument/2006/relationships/customXml" Target="../ink/ink1811.xml"/><Relationship Id="rId52" Type="http://schemas.openxmlformats.org/officeDocument/2006/relationships/customXml" Target="../ink/ink1815.xml"/><Relationship Id="rId60" Type="http://schemas.openxmlformats.org/officeDocument/2006/relationships/customXml" Target="../ink/ink1819.xml"/><Relationship Id="rId65" Type="http://schemas.openxmlformats.org/officeDocument/2006/relationships/image" Target="../media/image238.png"/><Relationship Id="rId73" Type="http://schemas.openxmlformats.org/officeDocument/2006/relationships/image" Target="../media/image242.png"/><Relationship Id="rId78" Type="http://schemas.openxmlformats.org/officeDocument/2006/relationships/customXml" Target="../ink/ink1828.xml"/><Relationship Id="rId81" Type="http://schemas.openxmlformats.org/officeDocument/2006/relationships/image" Target="../media/image246.png"/><Relationship Id="rId86" Type="http://schemas.openxmlformats.org/officeDocument/2006/relationships/customXml" Target="../ink/ink1832.xml"/><Relationship Id="rId94" Type="http://schemas.openxmlformats.org/officeDocument/2006/relationships/customXml" Target="../ink/ink1836.xml"/><Relationship Id="rId99" Type="http://schemas.openxmlformats.org/officeDocument/2006/relationships/image" Target="../media/image255.png"/><Relationship Id="rId101" Type="http://schemas.openxmlformats.org/officeDocument/2006/relationships/image" Target="../media/image256.png"/><Relationship Id="rId4" Type="http://schemas.openxmlformats.org/officeDocument/2006/relationships/customXml" Target="../ink/ink1791.xml"/><Relationship Id="rId9" Type="http://schemas.openxmlformats.org/officeDocument/2006/relationships/image" Target="../media/image209.png"/><Relationship Id="rId13" Type="http://schemas.openxmlformats.org/officeDocument/2006/relationships/image" Target="../media/image211.png"/><Relationship Id="rId18" Type="http://schemas.openxmlformats.org/officeDocument/2006/relationships/customXml" Target="../ink/ink1798.xml"/><Relationship Id="rId39" Type="http://schemas.openxmlformats.org/officeDocument/2006/relationships/image" Target="../media/image225.png"/><Relationship Id="rId34" Type="http://schemas.openxmlformats.org/officeDocument/2006/relationships/customXml" Target="../ink/ink1806.xml"/><Relationship Id="rId50" Type="http://schemas.openxmlformats.org/officeDocument/2006/relationships/customXml" Target="../ink/ink1814.xml"/><Relationship Id="rId55" Type="http://schemas.openxmlformats.org/officeDocument/2006/relationships/image" Target="../media/image233.png"/><Relationship Id="rId76" Type="http://schemas.openxmlformats.org/officeDocument/2006/relationships/customXml" Target="../ink/ink1827.xml"/><Relationship Id="rId97" Type="http://schemas.openxmlformats.org/officeDocument/2006/relationships/image" Target="../media/image254.png"/><Relationship Id="rId104" Type="http://schemas.openxmlformats.org/officeDocument/2006/relationships/customXml" Target="../ink/ink1841.xml"/><Relationship Id="rId7" Type="http://schemas.openxmlformats.org/officeDocument/2006/relationships/image" Target="../media/image208.png"/><Relationship Id="rId71" Type="http://schemas.openxmlformats.org/officeDocument/2006/relationships/image" Target="../media/image241.png"/><Relationship Id="rId92" Type="http://schemas.openxmlformats.org/officeDocument/2006/relationships/customXml" Target="../ink/ink1835.xml"/><Relationship Id="rId2" Type="http://schemas.openxmlformats.org/officeDocument/2006/relationships/customXml" Target="../ink/ink1790.xml"/><Relationship Id="rId29" Type="http://schemas.openxmlformats.org/officeDocument/2006/relationships/image" Target="../media/image219.png"/><Relationship Id="rId24" Type="http://schemas.openxmlformats.org/officeDocument/2006/relationships/customXml" Target="../ink/ink1801.xml"/><Relationship Id="rId40" Type="http://schemas.openxmlformats.org/officeDocument/2006/relationships/customXml" Target="../ink/ink1809.xml"/><Relationship Id="rId45" Type="http://schemas.openxmlformats.org/officeDocument/2006/relationships/image" Target="../media/image228.png"/><Relationship Id="rId66" Type="http://schemas.openxmlformats.org/officeDocument/2006/relationships/customXml" Target="../ink/ink1822.xml"/><Relationship Id="rId87" Type="http://schemas.openxmlformats.org/officeDocument/2006/relationships/image" Target="../media/image249.png"/><Relationship Id="rId61" Type="http://schemas.openxmlformats.org/officeDocument/2006/relationships/image" Target="../media/image236.png"/><Relationship Id="rId82" Type="http://schemas.openxmlformats.org/officeDocument/2006/relationships/customXml" Target="../ink/ink1830.xml"/><Relationship Id="rId19" Type="http://schemas.openxmlformats.org/officeDocument/2006/relationships/image" Target="../media/image214.png"/><Relationship Id="rId14" Type="http://schemas.openxmlformats.org/officeDocument/2006/relationships/customXml" Target="../ink/ink1796.xml"/><Relationship Id="rId30" Type="http://schemas.openxmlformats.org/officeDocument/2006/relationships/customXml" Target="../ink/ink1804.xml"/><Relationship Id="rId35" Type="http://schemas.openxmlformats.org/officeDocument/2006/relationships/image" Target="../media/image223.png"/><Relationship Id="rId56" Type="http://schemas.openxmlformats.org/officeDocument/2006/relationships/customXml" Target="../ink/ink1817.xml"/><Relationship Id="rId77" Type="http://schemas.openxmlformats.org/officeDocument/2006/relationships/image" Target="../media/image244.png"/><Relationship Id="rId100" Type="http://schemas.openxmlformats.org/officeDocument/2006/relationships/customXml" Target="../ink/ink1839.xml"/><Relationship Id="rId105" Type="http://schemas.openxmlformats.org/officeDocument/2006/relationships/image" Target="../media/image258.png"/><Relationship Id="rId8" Type="http://schemas.openxmlformats.org/officeDocument/2006/relationships/customXml" Target="../ink/ink1793.xml"/><Relationship Id="rId51" Type="http://schemas.openxmlformats.org/officeDocument/2006/relationships/image" Target="../media/image231.png"/><Relationship Id="rId72" Type="http://schemas.openxmlformats.org/officeDocument/2006/relationships/customXml" Target="../ink/ink1825.xml"/><Relationship Id="rId93" Type="http://schemas.openxmlformats.org/officeDocument/2006/relationships/image" Target="../media/image252.png"/><Relationship Id="rId98" Type="http://schemas.openxmlformats.org/officeDocument/2006/relationships/customXml" Target="../ink/ink1838.xml"/><Relationship Id="rId3" Type="http://schemas.openxmlformats.org/officeDocument/2006/relationships/image" Target="../media/image206.png"/><Relationship Id="rId25" Type="http://schemas.openxmlformats.org/officeDocument/2006/relationships/image" Target="../media/image216.png"/><Relationship Id="rId46" Type="http://schemas.openxmlformats.org/officeDocument/2006/relationships/customXml" Target="../ink/ink1812.xml"/><Relationship Id="rId67" Type="http://schemas.openxmlformats.org/officeDocument/2006/relationships/image" Target="../media/image239.png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54.xml"/><Relationship Id="rId117" Type="http://schemas.openxmlformats.org/officeDocument/2006/relationships/image" Target="../media/image263.png"/><Relationship Id="rId21" Type="http://schemas.openxmlformats.org/officeDocument/2006/relationships/image" Target="../media/image48.png"/><Relationship Id="rId42" Type="http://schemas.openxmlformats.org/officeDocument/2006/relationships/customXml" Target="../ink/ink1862.xml"/><Relationship Id="rId47" Type="http://schemas.openxmlformats.org/officeDocument/2006/relationships/image" Target="../media/image229.png"/><Relationship Id="rId63" Type="http://schemas.openxmlformats.org/officeDocument/2006/relationships/image" Target="../media/image237.png"/><Relationship Id="rId68" Type="http://schemas.openxmlformats.org/officeDocument/2006/relationships/customXml" Target="../ink/ink1875.xml"/><Relationship Id="rId84" Type="http://schemas.openxmlformats.org/officeDocument/2006/relationships/customXml" Target="../ink/ink1883.xml"/><Relationship Id="rId89" Type="http://schemas.openxmlformats.org/officeDocument/2006/relationships/image" Target="../media/image250.png"/><Relationship Id="rId112" Type="http://schemas.openxmlformats.org/officeDocument/2006/relationships/customXml" Target="../ink/ink1897.xml"/><Relationship Id="rId16" Type="http://schemas.openxmlformats.org/officeDocument/2006/relationships/customXml" Target="../ink/ink1849.xml"/><Relationship Id="rId107" Type="http://schemas.openxmlformats.org/officeDocument/2006/relationships/image" Target="../media/image84.png"/><Relationship Id="rId11" Type="http://schemas.openxmlformats.org/officeDocument/2006/relationships/image" Target="../media/image210.png"/><Relationship Id="rId32" Type="http://schemas.openxmlformats.org/officeDocument/2006/relationships/customXml" Target="../ink/ink1857.xml"/><Relationship Id="rId37" Type="http://schemas.openxmlformats.org/officeDocument/2006/relationships/image" Target="../media/image224.png"/><Relationship Id="rId53" Type="http://schemas.openxmlformats.org/officeDocument/2006/relationships/image" Target="../media/image232.png"/><Relationship Id="rId58" Type="http://schemas.openxmlformats.org/officeDocument/2006/relationships/customXml" Target="../ink/ink1870.xml"/><Relationship Id="rId74" Type="http://schemas.openxmlformats.org/officeDocument/2006/relationships/customXml" Target="../ink/ink1878.xml"/><Relationship Id="rId79" Type="http://schemas.openxmlformats.org/officeDocument/2006/relationships/image" Target="../media/image245.png"/><Relationship Id="rId102" Type="http://schemas.openxmlformats.org/officeDocument/2006/relationships/customXml" Target="../ink/ink1892.xml"/><Relationship Id="rId5" Type="http://schemas.openxmlformats.org/officeDocument/2006/relationships/image" Target="../media/image207.png"/><Relationship Id="rId90" Type="http://schemas.openxmlformats.org/officeDocument/2006/relationships/customXml" Target="../ink/ink1886.xml"/><Relationship Id="rId95" Type="http://schemas.openxmlformats.org/officeDocument/2006/relationships/image" Target="../media/image253.png"/><Relationship Id="rId22" Type="http://schemas.openxmlformats.org/officeDocument/2006/relationships/customXml" Target="../ink/ink1852.xml"/><Relationship Id="rId27" Type="http://schemas.openxmlformats.org/officeDocument/2006/relationships/image" Target="../media/image217.png"/><Relationship Id="rId43" Type="http://schemas.openxmlformats.org/officeDocument/2006/relationships/image" Target="../media/image227.png"/><Relationship Id="rId48" Type="http://schemas.openxmlformats.org/officeDocument/2006/relationships/customXml" Target="../ink/ink1865.xml"/><Relationship Id="rId64" Type="http://schemas.openxmlformats.org/officeDocument/2006/relationships/customXml" Target="../ink/ink1873.xml"/><Relationship Id="rId69" Type="http://schemas.openxmlformats.org/officeDocument/2006/relationships/image" Target="../media/image240.png"/><Relationship Id="rId113" Type="http://schemas.openxmlformats.org/officeDocument/2006/relationships/image" Target="../media/image261.png"/><Relationship Id="rId80" Type="http://schemas.openxmlformats.org/officeDocument/2006/relationships/customXml" Target="../ink/ink1881.xml"/><Relationship Id="rId85" Type="http://schemas.openxmlformats.org/officeDocument/2006/relationships/image" Target="../media/image248.png"/><Relationship Id="rId12" Type="http://schemas.openxmlformats.org/officeDocument/2006/relationships/customXml" Target="../ink/ink1847.xml"/><Relationship Id="rId17" Type="http://schemas.openxmlformats.org/officeDocument/2006/relationships/image" Target="../media/image213.png"/><Relationship Id="rId33" Type="http://schemas.openxmlformats.org/officeDocument/2006/relationships/image" Target="../media/image222.png"/><Relationship Id="rId38" Type="http://schemas.openxmlformats.org/officeDocument/2006/relationships/customXml" Target="../ink/ink1860.xml"/><Relationship Id="rId59" Type="http://schemas.openxmlformats.org/officeDocument/2006/relationships/image" Target="../media/image235.png"/><Relationship Id="rId103" Type="http://schemas.openxmlformats.org/officeDocument/2006/relationships/image" Target="../media/image257.png"/><Relationship Id="rId108" Type="http://schemas.openxmlformats.org/officeDocument/2006/relationships/customXml" Target="../ink/ink1895.xml"/><Relationship Id="rId54" Type="http://schemas.openxmlformats.org/officeDocument/2006/relationships/customXml" Target="../ink/ink1868.xml"/><Relationship Id="rId70" Type="http://schemas.openxmlformats.org/officeDocument/2006/relationships/customXml" Target="../ink/ink1876.xml"/><Relationship Id="rId75" Type="http://schemas.openxmlformats.org/officeDocument/2006/relationships/image" Target="../media/image243.png"/><Relationship Id="rId91" Type="http://schemas.openxmlformats.org/officeDocument/2006/relationships/image" Target="../media/image251.png"/><Relationship Id="rId96" Type="http://schemas.openxmlformats.org/officeDocument/2006/relationships/customXml" Target="../ink/ink18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44.xml"/><Relationship Id="rId23" Type="http://schemas.openxmlformats.org/officeDocument/2006/relationships/image" Target="../media/image215.png"/><Relationship Id="rId28" Type="http://schemas.openxmlformats.org/officeDocument/2006/relationships/customXml" Target="../ink/ink1855.xml"/><Relationship Id="rId49" Type="http://schemas.openxmlformats.org/officeDocument/2006/relationships/image" Target="../media/image230.png"/><Relationship Id="rId114" Type="http://schemas.openxmlformats.org/officeDocument/2006/relationships/customXml" Target="../ink/ink1898.xml"/><Relationship Id="rId10" Type="http://schemas.openxmlformats.org/officeDocument/2006/relationships/customXml" Target="../ink/ink1846.xml"/><Relationship Id="rId31" Type="http://schemas.openxmlformats.org/officeDocument/2006/relationships/image" Target="../media/image221.png"/><Relationship Id="rId44" Type="http://schemas.openxmlformats.org/officeDocument/2006/relationships/customXml" Target="../ink/ink1863.xml"/><Relationship Id="rId52" Type="http://schemas.openxmlformats.org/officeDocument/2006/relationships/customXml" Target="../ink/ink1867.xml"/><Relationship Id="rId60" Type="http://schemas.openxmlformats.org/officeDocument/2006/relationships/customXml" Target="../ink/ink1871.xml"/><Relationship Id="rId65" Type="http://schemas.openxmlformats.org/officeDocument/2006/relationships/image" Target="../media/image238.png"/><Relationship Id="rId73" Type="http://schemas.openxmlformats.org/officeDocument/2006/relationships/image" Target="../media/image242.png"/><Relationship Id="rId78" Type="http://schemas.openxmlformats.org/officeDocument/2006/relationships/customXml" Target="../ink/ink1880.xml"/><Relationship Id="rId81" Type="http://schemas.openxmlformats.org/officeDocument/2006/relationships/image" Target="../media/image246.png"/><Relationship Id="rId86" Type="http://schemas.openxmlformats.org/officeDocument/2006/relationships/customXml" Target="../ink/ink1884.xml"/><Relationship Id="rId94" Type="http://schemas.openxmlformats.org/officeDocument/2006/relationships/customXml" Target="../ink/ink1888.xml"/><Relationship Id="rId99" Type="http://schemas.openxmlformats.org/officeDocument/2006/relationships/image" Target="../media/image255.png"/><Relationship Id="rId101" Type="http://schemas.openxmlformats.org/officeDocument/2006/relationships/image" Target="../media/image256.png"/><Relationship Id="rId4" Type="http://schemas.openxmlformats.org/officeDocument/2006/relationships/customXml" Target="../ink/ink1843.xml"/><Relationship Id="rId9" Type="http://schemas.openxmlformats.org/officeDocument/2006/relationships/image" Target="../media/image209.png"/><Relationship Id="rId13" Type="http://schemas.openxmlformats.org/officeDocument/2006/relationships/image" Target="../media/image211.png"/><Relationship Id="rId18" Type="http://schemas.openxmlformats.org/officeDocument/2006/relationships/customXml" Target="../ink/ink1850.xml"/><Relationship Id="rId39" Type="http://schemas.openxmlformats.org/officeDocument/2006/relationships/image" Target="../media/image225.png"/><Relationship Id="rId109" Type="http://schemas.openxmlformats.org/officeDocument/2006/relationships/image" Target="../media/image259.png"/><Relationship Id="rId34" Type="http://schemas.openxmlformats.org/officeDocument/2006/relationships/customXml" Target="../ink/ink1858.xml"/><Relationship Id="rId50" Type="http://schemas.openxmlformats.org/officeDocument/2006/relationships/customXml" Target="../ink/ink1866.xml"/><Relationship Id="rId55" Type="http://schemas.openxmlformats.org/officeDocument/2006/relationships/image" Target="../media/image233.png"/><Relationship Id="rId76" Type="http://schemas.openxmlformats.org/officeDocument/2006/relationships/customXml" Target="../ink/ink1879.xml"/><Relationship Id="rId97" Type="http://schemas.openxmlformats.org/officeDocument/2006/relationships/image" Target="../media/image254.png"/><Relationship Id="rId104" Type="http://schemas.openxmlformats.org/officeDocument/2006/relationships/customXml" Target="../ink/ink1893.xml"/><Relationship Id="rId7" Type="http://schemas.openxmlformats.org/officeDocument/2006/relationships/image" Target="../media/image208.png"/><Relationship Id="rId71" Type="http://schemas.openxmlformats.org/officeDocument/2006/relationships/image" Target="../media/image241.png"/><Relationship Id="rId92" Type="http://schemas.openxmlformats.org/officeDocument/2006/relationships/customXml" Target="../ink/ink1887.xml"/><Relationship Id="rId2" Type="http://schemas.openxmlformats.org/officeDocument/2006/relationships/customXml" Target="../ink/ink1842.xml"/><Relationship Id="rId29" Type="http://schemas.openxmlformats.org/officeDocument/2006/relationships/image" Target="../media/image219.png"/><Relationship Id="rId24" Type="http://schemas.openxmlformats.org/officeDocument/2006/relationships/customXml" Target="../ink/ink1853.xml"/><Relationship Id="rId40" Type="http://schemas.openxmlformats.org/officeDocument/2006/relationships/customXml" Target="../ink/ink1861.xml"/><Relationship Id="rId45" Type="http://schemas.openxmlformats.org/officeDocument/2006/relationships/image" Target="../media/image228.png"/><Relationship Id="rId66" Type="http://schemas.openxmlformats.org/officeDocument/2006/relationships/customXml" Target="../ink/ink1874.xml"/><Relationship Id="rId87" Type="http://schemas.openxmlformats.org/officeDocument/2006/relationships/image" Target="../media/image249.png"/><Relationship Id="rId110" Type="http://schemas.openxmlformats.org/officeDocument/2006/relationships/customXml" Target="../ink/ink1896.xml"/><Relationship Id="rId115" Type="http://schemas.openxmlformats.org/officeDocument/2006/relationships/image" Target="../media/image262.png"/><Relationship Id="rId61" Type="http://schemas.openxmlformats.org/officeDocument/2006/relationships/image" Target="../media/image236.png"/><Relationship Id="rId82" Type="http://schemas.openxmlformats.org/officeDocument/2006/relationships/customXml" Target="../ink/ink1882.xml"/><Relationship Id="rId19" Type="http://schemas.openxmlformats.org/officeDocument/2006/relationships/image" Target="../media/image214.png"/><Relationship Id="rId14" Type="http://schemas.openxmlformats.org/officeDocument/2006/relationships/customXml" Target="../ink/ink1848.xml"/><Relationship Id="rId30" Type="http://schemas.openxmlformats.org/officeDocument/2006/relationships/customXml" Target="../ink/ink1856.xml"/><Relationship Id="rId35" Type="http://schemas.openxmlformats.org/officeDocument/2006/relationships/image" Target="../media/image223.png"/><Relationship Id="rId56" Type="http://schemas.openxmlformats.org/officeDocument/2006/relationships/customXml" Target="../ink/ink1869.xml"/><Relationship Id="rId77" Type="http://schemas.openxmlformats.org/officeDocument/2006/relationships/image" Target="../media/image244.png"/><Relationship Id="rId100" Type="http://schemas.openxmlformats.org/officeDocument/2006/relationships/customXml" Target="../ink/ink1891.xml"/><Relationship Id="rId105" Type="http://schemas.openxmlformats.org/officeDocument/2006/relationships/image" Target="../media/image258.png"/><Relationship Id="rId8" Type="http://schemas.openxmlformats.org/officeDocument/2006/relationships/customXml" Target="../ink/ink1845.xml"/><Relationship Id="rId51" Type="http://schemas.openxmlformats.org/officeDocument/2006/relationships/image" Target="../media/image231.png"/><Relationship Id="rId72" Type="http://schemas.openxmlformats.org/officeDocument/2006/relationships/customXml" Target="../ink/ink1877.xml"/><Relationship Id="rId93" Type="http://schemas.openxmlformats.org/officeDocument/2006/relationships/image" Target="../media/image252.png"/><Relationship Id="rId98" Type="http://schemas.openxmlformats.org/officeDocument/2006/relationships/customXml" Target="../ink/ink1890.xml"/><Relationship Id="rId3" Type="http://schemas.openxmlformats.org/officeDocument/2006/relationships/image" Target="../media/image206.png"/><Relationship Id="rId25" Type="http://schemas.openxmlformats.org/officeDocument/2006/relationships/image" Target="../media/image216.png"/><Relationship Id="rId46" Type="http://schemas.openxmlformats.org/officeDocument/2006/relationships/customXml" Target="../ink/ink1864.xml"/><Relationship Id="rId67" Type="http://schemas.openxmlformats.org/officeDocument/2006/relationships/image" Target="../media/image239.png"/><Relationship Id="rId116" Type="http://schemas.openxmlformats.org/officeDocument/2006/relationships/customXml" Target="../ink/ink1899.xml"/><Relationship Id="rId20" Type="http://schemas.openxmlformats.org/officeDocument/2006/relationships/customXml" Target="../ink/ink1851.xml"/><Relationship Id="rId41" Type="http://schemas.openxmlformats.org/officeDocument/2006/relationships/image" Target="../media/image226.png"/><Relationship Id="rId62" Type="http://schemas.openxmlformats.org/officeDocument/2006/relationships/customXml" Target="../ink/ink1872.xml"/><Relationship Id="rId83" Type="http://schemas.openxmlformats.org/officeDocument/2006/relationships/image" Target="../media/image247.png"/><Relationship Id="rId88" Type="http://schemas.openxmlformats.org/officeDocument/2006/relationships/customXml" Target="../ink/ink1885.xml"/><Relationship Id="rId111" Type="http://schemas.openxmlformats.org/officeDocument/2006/relationships/image" Target="../media/image260.png"/><Relationship Id="rId15" Type="http://schemas.openxmlformats.org/officeDocument/2006/relationships/image" Target="../media/image212.png"/><Relationship Id="rId36" Type="http://schemas.openxmlformats.org/officeDocument/2006/relationships/customXml" Target="../ink/ink1859.xml"/><Relationship Id="rId57" Type="http://schemas.openxmlformats.org/officeDocument/2006/relationships/image" Target="../media/image234.png"/><Relationship Id="rId106" Type="http://schemas.openxmlformats.org/officeDocument/2006/relationships/customXml" Target="../ink/ink1894.xml"/></Relationships>
</file>

<file path=ppt/slides/_rels/slide4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3.png"/><Relationship Id="rId21" Type="http://schemas.openxmlformats.org/officeDocument/2006/relationships/image" Target="../media/image48.png"/><Relationship Id="rId42" Type="http://schemas.openxmlformats.org/officeDocument/2006/relationships/customXml" Target="../ink/ink1920.xml"/><Relationship Id="rId63" Type="http://schemas.openxmlformats.org/officeDocument/2006/relationships/image" Target="../media/image237.png"/><Relationship Id="rId84" Type="http://schemas.openxmlformats.org/officeDocument/2006/relationships/customXml" Target="../ink/ink1941.xml"/><Relationship Id="rId138" Type="http://schemas.openxmlformats.org/officeDocument/2006/relationships/image" Target="../media/image273.png"/><Relationship Id="rId107" Type="http://schemas.openxmlformats.org/officeDocument/2006/relationships/image" Target="../media/image84.png"/><Relationship Id="rId11" Type="http://schemas.openxmlformats.org/officeDocument/2006/relationships/image" Target="../media/image210.png"/><Relationship Id="rId32" Type="http://schemas.openxmlformats.org/officeDocument/2006/relationships/customXml" Target="../ink/ink1915.xml"/><Relationship Id="rId53" Type="http://schemas.openxmlformats.org/officeDocument/2006/relationships/image" Target="../media/image232.png"/><Relationship Id="rId74" Type="http://schemas.openxmlformats.org/officeDocument/2006/relationships/customXml" Target="../ink/ink1936.xml"/><Relationship Id="rId128" Type="http://schemas.openxmlformats.org/officeDocument/2006/relationships/customXml" Target="../ink/ink1963.xml"/><Relationship Id="rId5" Type="http://schemas.openxmlformats.org/officeDocument/2006/relationships/image" Target="../media/image207.png"/><Relationship Id="rId90" Type="http://schemas.openxmlformats.org/officeDocument/2006/relationships/customXml" Target="../ink/ink1944.xml"/><Relationship Id="rId95" Type="http://schemas.openxmlformats.org/officeDocument/2006/relationships/image" Target="../media/image253.png"/><Relationship Id="rId22" Type="http://schemas.openxmlformats.org/officeDocument/2006/relationships/customXml" Target="../ink/ink1910.xml"/><Relationship Id="rId27" Type="http://schemas.openxmlformats.org/officeDocument/2006/relationships/image" Target="../media/image217.png"/><Relationship Id="rId43" Type="http://schemas.openxmlformats.org/officeDocument/2006/relationships/image" Target="../media/image227.png"/><Relationship Id="rId48" Type="http://schemas.openxmlformats.org/officeDocument/2006/relationships/customXml" Target="../ink/ink1923.xml"/><Relationship Id="rId64" Type="http://schemas.openxmlformats.org/officeDocument/2006/relationships/customXml" Target="../ink/ink1931.xml"/><Relationship Id="rId69" Type="http://schemas.openxmlformats.org/officeDocument/2006/relationships/image" Target="../media/image240.png"/><Relationship Id="rId113" Type="http://schemas.openxmlformats.org/officeDocument/2006/relationships/image" Target="../media/image261.png"/><Relationship Id="rId118" Type="http://schemas.openxmlformats.org/officeDocument/2006/relationships/customXml" Target="../ink/ink1958.xml"/><Relationship Id="rId134" Type="http://schemas.openxmlformats.org/officeDocument/2006/relationships/image" Target="../media/image271.png"/><Relationship Id="rId139" Type="http://schemas.openxmlformats.org/officeDocument/2006/relationships/customXml" Target="../ink/ink1969.xml"/><Relationship Id="rId80" Type="http://schemas.openxmlformats.org/officeDocument/2006/relationships/customXml" Target="../ink/ink1939.xml"/><Relationship Id="rId85" Type="http://schemas.openxmlformats.org/officeDocument/2006/relationships/image" Target="../media/image248.png"/><Relationship Id="rId12" Type="http://schemas.openxmlformats.org/officeDocument/2006/relationships/customXml" Target="../ink/ink1905.xml"/><Relationship Id="rId17" Type="http://schemas.openxmlformats.org/officeDocument/2006/relationships/image" Target="../media/image213.png"/><Relationship Id="rId33" Type="http://schemas.openxmlformats.org/officeDocument/2006/relationships/image" Target="../media/image222.png"/><Relationship Id="rId38" Type="http://schemas.openxmlformats.org/officeDocument/2006/relationships/customXml" Target="../ink/ink1918.xml"/><Relationship Id="rId59" Type="http://schemas.openxmlformats.org/officeDocument/2006/relationships/image" Target="../media/image235.png"/><Relationship Id="rId103" Type="http://schemas.openxmlformats.org/officeDocument/2006/relationships/image" Target="../media/image257.png"/><Relationship Id="rId108" Type="http://schemas.openxmlformats.org/officeDocument/2006/relationships/customXml" Target="../ink/ink1953.xml"/><Relationship Id="rId124" Type="http://schemas.openxmlformats.org/officeDocument/2006/relationships/customXml" Target="../ink/ink1961.xml"/><Relationship Id="rId129" Type="http://schemas.openxmlformats.org/officeDocument/2006/relationships/image" Target="../media/image269.png"/><Relationship Id="rId54" Type="http://schemas.openxmlformats.org/officeDocument/2006/relationships/customXml" Target="../ink/ink1926.xml"/><Relationship Id="rId70" Type="http://schemas.openxmlformats.org/officeDocument/2006/relationships/customXml" Target="../ink/ink1934.xml"/><Relationship Id="rId75" Type="http://schemas.openxmlformats.org/officeDocument/2006/relationships/image" Target="../media/image243.png"/><Relationship Id="rId91" Type="http://schemas.openxmlformats.org/officeDocument/2006/relationships/image" Target="../media/image251.png"/><Relationship Id="rId96" Type="http://schemas.openxmlformats.org/officeDocument/2006/relationships/customXml" Target="../ink/ink1947.xml"/><Relationship Id="rId140" Type="http://schemas.openxmlformats.org/officeDocument/2006/relationships/image" Target="../media/image274.png"/><Relationship Id="rId145" Type="http://schemas.openxmlformats.org/officeDocument/2006/relationships/customXml" Target="../ink/ink197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02.xml"/><Relationship Id="rId23" Type="http://schemas.openxmlformats.org/officeDocument/2006/relationships/image" Target="../media/image215.png"/><Relationship Id="rId28" Type="http://schemas.openxmlformats.org/officeDocument/2006/relationships/customXml" Target="../ink/ink1913.xml"/><Relationship Id="rId49" Type="http://schemas.openxmlformats.org/officeDocument/2006/relationships/image" Target="../media/image230.png"/><Relationship Id="rId114" Type="http://schemas.openxmlformats.org/officeDocument/2006/relationships/customXml" Target="../ink/ink1956.xml"/><Relationship Id="rId119" Type="http://schemas.openxmlformats.org/officeDocument/2006/relationships/image" Target="../media/image264.png"/><Relationship Id="rId44" Type="http://schemas.openxmlformats.org/officeDocument/2006/relationships/customXml" Target="../ink/ink1921.xml"/><Relationship Id="rId60" Type="http://schemas.openxmlformats.org/officeDocument/2006/relationships/customXml" Target="../ink/ink1929.xml"/><Relationship Id="rId65" Type="http://schemas.openxmlformats.org/officeDocument/2006/relationships/image" Target="../media/image238.png"/><Relationship Id="rId81" Type="http://schemas.openxmlformats.org/officeDocument/2006/relationships/image" Target="../media/image246.png"/><Relationship Id="rId86" Type="http://schemas.openxmlformats.org/officeDocument/2006/relationships/customXml" Target="../ink/ink1942.xml"/><Relationship Id="rId130" Type="http://schemas.openxmlformats.org/officeDocument/2006/relationships/customXml" Target="../ink/ink1964.xml"/><Relationship Id="rId135" Type="http://schemas.openxmlformats.org/officeDocument/2006/relationships/customXml" Target="../ink/ink1967.xml"/><Relationship Id="rId13" Type="http://schemas.openxmlformats.org/officeDocument/2006/relationships/image" Target="../media/image211.png"/><Relationship Id="rId18" Type="http://schemas.openxmlformats.org/officeDocument/2006/relationships/customXml" Target="../ink/ink1908.xml"/><Relationship Id="rId39" Type="http://schemas.openxmlformats.org/officeDocument/2006/relationships/image" Target="../media/image225.png"/><Relationship Id="rId109" Type="http://schemas.openxmlformats.org/officeDocument/2006/relationships/image" Target="../media/image259.png"/><Relationship Id="rId34" Type="http://schemas.openxmlformats.org/officeDocument/2006/relationships/customXml" Target="../ink/ink1916.xml"/><Relationship Id="rId50" Type="http://schemas.openxmlformats.org/officeDocument/2006/relationships/customXml" Target="../ink/ink1924.xml"/><Relationship Id="rId55" Type="http://schemas.openxmlformats.org/officeDocument/2006/relationships/image" Target="../media/image233.png"/><Relationship Id="rId76" Type="http://schemas.openxmlformats.org/officeDocument/2006/relationships/customXml" Target="../ink/ink1937.xml"/><Relationship Id="rId97" Type="http://schemas.openxmlformats.org/officeDocument/2006/relationships/image" Target="../media/image254.png"/><Relationship Id="rId104" Type="http://schemas.openxmlformats.org/officeDocument/2006/relationships/customXml" Target="../ink/ink1951.xml"/><Relationship Id="rId120" Type="http://schemas.openxmlformats.org/officeDocument/2006/relationships/customXml" Target="../ink/ink1959.xml"/><Relationship Id="rId125" Type="http://schemas.openxmlformats.org/officeDocument/2006/relationships/image" Target="../media/image267.png"/><Relationship Id="rId141" Type="http://schemas.openxmlformats.org/officeDocument/2006/relationships/customXml" Target="../ink/ink1970.xml"/><Relationship Id="rId146" Type="http://schemas.openxmlformats.org/officeDocument/2006/relationships/image" Target="../media/image277.png"/><Relationship Id="rId7" Type="http://schemas.openxmlformats.org/officeDocument/2006/relationships/image" Target="../media/image208.png"/><Relationship Id="rId71" Type="http://schemas.openxmlformats.org/officeDocument/2006/relationships/image" Target="../media/image241.png"/><Relationship Id="rId92" Type="http://schemas.openxmlformats.org/officeDocument/2006/relationships/customXml" Target="../ink/ink1945.xml"/><Relationship Id="rId2" Type="http://schemas.openxmlformats.org/officeDocument/2006/relationships/customXml" Target="../ink/ink1900.xml"/><Relationship Id="rId29" Type="http://schemas.openxmlformats.org/officeDocument/2006/relationships/image" Target="../media/image219.png"/><Relationship Id="rId24" Type="http://schemas.openxmlformats.org/officeDocument/2006/relationships/customXml" Target="../ink/ink1911.xml"/><Relationship Id="rId40" Type="http://schemas.openxmlformats.org/officeDocument/2006/relationships/customXml" Target="../ink/ink1919.xml"/><Relationship Id="rId45" Type="http://schemas.openxmlformats.org/officeDocument/2006/relationships/image" Target="../media/image228.png"/><Relationship Id="rId66" Type="http://schemas.openxmlformats.org/officeDocument/2006/relationships/customXml" Target="../ink/ink1932.xml"/><Relationship Id="rId87" Type="http://schemas.openxmlformats.org/officeDocument/2006/relationships/image" Target="../media/image249.png"/><Relationship Id="rId110" Type="http://schemas.openxmlformats.org/officeDocument/2006/relationships/customXml" Target="../ink/ink1954.xml"/><Relationship Id="rId115" Type="http://schemas.openxmlformats.org/officeDocument/2006/relationships/image" Target="../media/image262.png"/><Relationship Id="rId131" Type="http://schemas.openxmlformats.org/officeDocument/2006/relationships/image" Target="../media/image270.png"/><Relationship Id="rId136" Type="http://schemas.openxmlformats.org/officeDocument/2006/relationships/image" Target="../media/image272.png"/><Relationship Id="rId61" Type="http://schemas.openxmlformats.org/officeDocument/2006/relationships/image" Target="../media/image236.png"/><Relationship Id="rId82" Type="http://schemas.openxmlformats.org/officeDocument/2006/relationships/customXml" Target="../ink/ink1940.xml"/><Relationship Id="rId19" Type="http://schemas.openxmlformats.org/officeDocument/2006/relationships/image" Target="../media/image214.png"/><Relationship Id="rId14" Type="http://schemas.openxmlformats.org/officeDocument/2006/relationships/customXml" Target="../ink/ink1906.xml"/><Relationship Id="rId30" Type="http://schemas.openxmlformats.org/officeDocument/2006/relationships/customXml" Target="../ink/ink1914.xml"/><Relationship Id="rId35" Type="http://schemas.openxmlformats.org/officeDocument/2006/relationships/image" Target="../media/image223.png"/><Relationship Id="rId56" Type="http://schemas.openxmlformats.org/officeDocument/2006/relationships/customXml" Target="../ink/ink1927.xml"/><Relationship Id="rId77" Type="http://schemas.openxmlformats.org/officeDocument/2006/relationships/image" Target="../media/image244.png"/><Relationship Id="rId100" Type="http://schemas.openxmlformats.org/officeDocument/2006/relationships/customXml" Target="../ink/ink1949.xml"/><Relationship Id="rId105" Type="http://schemas.openxmlformats.org/officeDocument/2006/relationships/image" Target="../media/image258.png"/><Relationship Id="rId126" Type="http://schemas.openxmlformats.org/officeDocument/2006/relationships/customXml" Target="../ink/ink1962.xml"/><Relationship Id="rId147" Type="http://schemas.openxmlformats.org/officeDocument/2006/relationships/customXml" Target="../ink/ink1973.xml"/><Relationship Id="rId8" Type="http://schemas.openxmlformats.org/officeDocument/2006/relationships/customXml" Target="../ink/ink1903.xml"/><Relationship Id="rId51" Type="http://schemas.openxmlformats.org/officeDocument/2006/relationships/image" Target="../media/image231.png"/><Relationship Id="rId72" Type="http://schemas.openxmlformats.org/officeDocument/2006/relationships/customXml" Target="../ink/ink1935.xml"/><Relationship Id="rId93" Type="http://schemas.openxmlformats.org/officeDocument/2006/relationships/image" Target="../media/image252.png"/><Relationship Id="rId98" Type="http://schemas.openxmlformats.org/officeDocument/2006/relationships/customXml" Target="../ink/ink1948.xml"/><Relationship Id="rId121" Type="http://schemas.openxmlformats.org/officeDocument/2006/relationships/image" Target="../media/image265.png"/><Relationship Id="rId142" Type="http://schemas.openxmlformats.org/officeDocument/2006/relationships/image" Target="../media/image275.png"/><Relationship Id="rId3" Type="http://schemas.openxmlformats.org/officeDocument/2006/relationships/image" Target="../media/image206.png"/><Relationship Id="rId25" Type="http://schemas.openxmlformats.org/officeDocument/2006/relationships/image" Target="../media/image216.png"/><Relationship Id="rId46" Type="http://schemas.openxmlformats.org/officeDocument/2006/relationships/customXml" Target="../ink/ink1922.xml"/><Relationship Id="rId67" Type="http://schemas.openxmlformats.org/officeDocument/2006/relationships/image" Target="../media/image239.png"/><Relationship Id="rId116" Type="http://schemas.openxmlformats.org/officeDocument/2006/relationships/customXml" Target="../ink/ink1957.xml"/><Relationship Id="rId137" Type="http://schemas.openxmlformats.org/officeDocument/2006/relationships/customXml" Target="../ink/ink1968.xml"/><Relationship Id="rId20" Type="http://schemas.openxmlformats.org/officeDocument/2006/relationships/customXml" Target="../ink/ink1909.xml"/><Relationship Id="rId41" Type="http://schemas.openxmlformats.org/officeDocument/2006/relationships/image" Target="../media/image226.png"/><Relationship Id="rId62" Type="http://schemas.openxmlformats.org/officeDocument/2006/relationships/customXml" Target="../ink/ink1930.xml"/><Relationship Id="rId83" Type="http://schemas.openxmlformats.org/officeDocument/2006/relationships/image" Target="../media/image247.png"/><Relationship Id="rId88" Type="http://schemas.openxmlformats.org/officeDocument/2006/relationships/customXml" Target="../ink/ink1943.xml"/><Relationship Id="rId111" Type="http://schemas.openxmlformats.org/officeDocument/2006/relationships/image" Target="../media/image260.png"/><Relationship Id="rId132" Type="http://schemas.openxmlformats.org/officeDocument/2006/relationships/customXml" Target="../ink/ink1965.xml"/><Relationship Id="rId15" Type="http://schemas.openxmlformats.org/officeDocument/2006/relationships/image" Target="../media/image212.png"/><Relationship Id="rId36" Type="http://schemas.openxmlformats.org/officeDocument/2006/relationships/customXml" Target="../ink/ink1917.xml"/><Relationship Id="rId57" Type="http://schemas.openxmlformats.org/officeDocument/2006/relationships/image" Target="../media/image234.png"/><Relationship Id="rId106" Type="http://schemas.openxmlformats.org/officeDocument/2006/relationships/customXml" Target="../ink/ink1952.xml"/><Relationship Id="rId127" Type="http://schemas.openxmlformats.org/officeDocument/2006/relationships/image" Target="../media/image268.png"/><Relationship Id="rId10" Type="http://schemas.openxmlformats.org/officeDocument/2006/relationships/customXml" Target="../ink/ink1904.xml"/><Relationship Id="rId31" Type="http://schemas.openxmlformats.org/officeDocument/2006/relationships/image" Target="../media/image221.png"/><Relationship Id="rId52" Type="http://schemas.openxmlformats.org/officeDocument/2006/relationships/customXml" Target="../ink/ink1925.xml"/><Relationship Id="rId73" Type="http://schemas.openxmlformats.org/officeDocument/2006/relationships/image" Target="../media/image242.png"/><Relationship Id="rId78" Type="http://schemas.openxmlformats.org/officeDocument/2006/relationships/customXml" Target="../ink/ink1938.xml"/><Relationship Id="rId94" Type="http://schemas.openxmlformats.org/officeDocument/2006/relationships/customXml" Target="../ink/ink1946.xml"/><Relationship Id="rId99" Type="http://schemas.openxmlformats.org/officeDocument/2006/relationships/image" Target="../media/image255.png"/><Relationship Id="rId101" Type="http://schemas.openxmlformats.org/officeDocument/2006/relationships/image" Target="../media/image256.png"/><Relationship Id="rId122" Type="http://schemas.openxmlformats.org/officeDocument/2006/relationships/customXml" Target="../ink/ink1960.xml"/><Relationship Id="rId143" Type="http://schemas.openxmlformats.org/officeDocument/2006/relationships/customXml" Target="../ink/ink1971.xml"/><Relationship Id="rId148" Type="http://schemas.openxmlformats.org/officeDocument/2006/relationships/image" Target="../media/image278.png"/><Relationship Id="rId4" Type="http://schemas.openxmlformats.org/officeDocument/2006/relationships/customXml" Target="../ink/ink1901.xml"/><Relationship Id="rId9" Type="http://schemas.openxmlformats.org/officeDocument/2006/relationships/image" Target="../media/image209.png"/><Relationship Id="rId26" Type="http://schemas.openxmlformats.org/officeDocument/2006/relationships/customXml" Target="../ink/ink1912.xml"/><Relationship Id="rId47" Type="http://schemas.openxmlformats.org/officeDocument/2006/relationships/image" Target="../media/image229.png"/><Relationship Id="rId68" Type="http://schemas.openxmlformats.org/officeDocument/2006/relationships/customXml" Target="../ink/ink1933.xml"/><Relationship Id="rId89" Type="http://schemas.openxmlformats.org/officeDocument/2006/relationships/image" Target="../media/image250.png"/><Relationship Id="rId112" Type="http://schemas.openxmlformats.org/officeDocument/2006/relationships/customXml" Target="../ink/ink1955.xml"/><Relationship Id="rId133" Type="http://schemas.openxmlformats.org/officeDocument/2006/relationships/customXml" Target="../ink/ink1966.xml"/><Relationship Id="rId16" Type="http://schemas.openxmlformats.org/officeDocument/2006/relationships/customXml" Target="../ink/ink1907.xml"/><Relationship Id="rId37" Type="http://schemas.openxmlformats.org/officeDocument/2006/relationships/image" Target="../media/image224.png"/><Relationship Id="rId58" Type="http://schemas.openxmlformats.org/officeDocument/2006/relationships/customXml" Target="../ink/ink1928.xml"/><Relationship Id="rId79" Type="http://schemas.openxmlformats.org/officeDocument/2006/relationships/image" Target="../media/image245.png"/><Relationship Id="rId102" Type="http://schemas.openxmlformats.org/officeDocument/2006/relationships/customXml" Target="../ink/ink1950.xml"/><Relationship Id="rId123" Type="http://schemas.openxmlformats.org/officeDocument/2006/relationships/image" Target="../media/image266.png"/><Relationship Id="rId144" Type="http://schemas.openxmlformats.org/officeDocument/2006/relationships/image" Target="../media/image276.png"/></Relationships>
</file>

<file path=ppt/slides/_rels/slide4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3.png"/><Relationship Id="rId21" Type="http://schemas.openxmlformats.org/officeDocument/2006/relationships/image" Target="../media/image48.png"/><Relationship Id="rId42" Type="http://schemas.openxmlformats.org/officeDocument/2006/relationships/customXml" Target="../ink/ink1994.xml"/><Relationship Id="rId63" Type="http://schemas.openxmlformats.org/officeDocument/2006/relationships/image" Target="../media/image237.png"/><Relationship Id="rId84" Type="http://schemas.openxmlformats.org/officeDocument/2006/relationships/customXml" Target="../ink/ink2015.xml"/><Relationship Id="rId138" Type="http://schemas.openxmlformats.org/officeDocument/2006/relationships/image" Target="../media/image273.png"/><Relationship Id="rId159" Type="http://schemas.openxmlformats.org/officeDocument/2006/relationships/customXml" Target="../ink/ink2053.xml"/><Relationship Id="rId107" Type="http://schemas.openxmlformats.org/officeDocument/2006/relationships/image" Target="../media/image84.png"/><Relationship Id="rId11" Type="http://schemas.openxmlformats.org/officeDocument/2006/relationships/image" Target="../media/image210.png"/><Relationship Id="rId32" Type="http://schemas.openxmlformats.org/officeDocument/2006/relationships/customXml" Target="../ink/ink1989.xml"/><Relationship Id="rId53" Type="http://schemas.openxmlformats.org/officeDocument/2006/relationships/image" Target="../media/image232.png"/><Relationship Id="rId74" Type="http://schemas.openxmlformats.org/officeDocument/2006/relationships/customXml" Target="../ink/ink2010.xml"/><Relationship Id="rId128" Type="http://schemas.openxmlformats.org/officeDocument/2006/relationships/customXml" Target="../ink/ink2037.xml"/><Relationship Id="rId149" Type="http://schemas.openxmlformats.org/officeDocument/2006/relationships/customXml" Target="../ink/ink2048.xml"/><Relationship Id="rId5" Type="http://schemas.openxmlformats.org/officeDocument/2006/relationships/image" Target="../media/image207.png"/><Relationship Id="rId95" Type="http://schemas.openxmlformats.org/officeDocument/2006/relationships/image" Target="../media/image253.png"/><Relationship Id="rId160" Type="http://schemas.openxmlformats.org/officeDocument/2006/relationships/image" Target="../media/image284.png"/><Relationship Id="rId22" Type="http://schemas.openxmlformats.org/officeDocument/2006/relationships/customXml" Target="../ink/ink1984.xml"/><Relationship Id="rId43" Type="http://schemas.openxmlformats.org/officeDocument/2006/relationships/image" Target="../media/image227.png"/><Relationship Id="rId64" Type="http://schemas.openxmlformats.org/officeDocument/2006/relationships/customXml" Target="../ink/ink2005.xml"/><Relationship Id="rId118" Type="http://schemas.openxmlformats.org/officeDocument/2006/relationships/customXml" Target="../ink/ink2032.xml"/><Relationship Id="rId139" Type="http://schemas.openxmlformats.org/officeDocument/2006/relationships/customXml" Target="../ink/ink2043.xml"/><Relationship Id="rId85" Type="http://schemas.openxmlformats.org/officeDocument/2006/relationships/image" Target="../media/image248.png"/><Relationship Id="rId150" Type="http://schemas.openxmlformats.org/officeDocument/2006/relationships/image" Target="../media/image279.png"/><Relationship Id="rId12" Type="http://schemas.openxmlformats.org/officeDocument/2006/relationships/customXml" Target="../ink/ink1979.xml"/><Relationship Id="rId17" Type="http://schemas.openxmlformats.org/officeDocument/2006/relationships/image" Target="../media/image213.png"/><Relationship Id="rId33" Type="http://schemas.openxmlformats.org/officeDocument/2006/relationships/image" Target="../media/image222.png"/><Relationship Id="rId38" Type="http://schemas.openxmlformats.org/officeDocument/2006/relationships/customXml" Target="../ink/ink1992.xml"/><Relationship Id="rId59" Type="http://schemas.openxmlformats.org/officeDocument/2006/relationships/image" Target="../media/image235.png"/><Relationship Id="rId103" Type="http://schemas.openxmlformats.org/officeDocument/2006/relationships/image" Target="../media/image257.png"/><Relationship Id="rId108" Type="http://schemas.openxmlformats.org/officeDocument/2006/relationships/customXml" Target="../ink/ink2027.xml"/><Relationship Id="rId124" Type="http://schemas.openxmlformats.org/officeDocument/2006/relationships/customXml" Target="../ink/ink2035.xml"/><Relationship Id="rId129" Type="http://schemas.openxmlformats.org/officeDocument/2006/relationships/image" Target="../media/image269.png"/><Relationship Id="rId54" Type="http://schemas.openxmlformats.org/officeDocument/2006/relationships/customXml" Target="../ink/ink2000.xml"/><Relationship Id="rId70" Type="http://schemas.openxmlformats.org/officeDocument/2006/relationships/customXml" Target="../ink/ink2008.xml"/><Relationship Id="rId75" Type="http://schemas.openxmlformats.org/officeDocument/2006/relationships/image" Target="../media/image243.png"/><Relationship Id="rId91" Type="http://schemas.openxmlformats.org/officeDocument/2006/relationships/image" Target="../media/image251.png"/><Relationship Id="rId96" Type="http://schemas.openxmlformats.org/officeDocument/2006/relationships/customXml" Target="../ink/ink2021.xml"/><Relationship Id="rId140" Type="http://schemas.openxmlformats.org/officeDocument/2006/relationships/image" Target="../media/image274.png"/><Relationship Id="rId145" Type="http://schemas.openxmlformats.org/officeDocument/2006/relationships/customXml" Target="../ink/ink2046.xml"/><Relationship Id="rId161" Type="http://schemas.openxmlformats.org/officeDocument/2006/relationships/customXml" Target="../ink/ink2054.xml"/><Relationship Id="rId166" Type="http://schemas.openxmlformats.org/officeDocument/2006/relationships/image" Target="../media/image28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76.xml"/><Relationship Id="rId23" Type="http://schemas.openxmlformats.org/officeDocument/2006/relationships/image" Target="../media/image215.png"/><Relationship Id="rId28" Type="http://schemas.openxmlformats.org/officeDocument/2006/relationships/customXml" Target="../ink/ink1987.xml"/><Relationship Id="rId49" Type="http://schemas.openxmlformats.org/officeDocument/2006/relationships/image" Target="../media/image230.png"/><Relationship Id="rId114" Type="http://schemas.openxmlformats.org/officeDocument/2006/relationships/customXml" Target="../ink/ink2030.xml"/><Relationship Id="rId119" Type="http://schemas.openxmlformats.org/officeDocument/2006/relationships/image" Target="../media/image264.png"/><Relationship Id="rId44" Type="http://schemas.openxmlformats.org/officeDocument/2006/relationships/customXml" Target="../ink/ink1995.xml"/><Relationship Id="rId60" Type="http://schemas.openxmlformats.org/officeDocument/2006/relationships/customXml" Target="../ink/ink2003.xml"/><Relationship Id="rId65" Type="http://schemas.openxmlformats.org/officeDocument/2006/relationships/image" Target="../media/image238.png"/><Relationship Id="rId81" Type="http://schemas.openxmlformats.org/officeDocument/2006/relationships/image" Target="../media/image246.png"/><Relationship Id="rId86" Type="http://schemas.openxmlformats.org/officeDocument/2006/relationships/customXml" Target="../ink/ink2016.xml"/><Relationship Id="rId130" Type="http://schemas.openxmlformats.org/officeDocument/2006/relationships/customXml" Target="../ink/ink2038.xml"/><Relationship Id="rId135" Type="http://schemas.openxmlformats.org/officeDocument/2006/relationships/customXml" Target="../ink/ink2041.xml"/><Relationship Id="rId151" Type="http://schemas.openxmlformats.org/officeDocument/2006/relationships/customXml" Target="../ink/ink2049.xml"/><Relationship Id="rId156" Type="http://schemas.openxmlformats.org/officeDocument/2006/relationships/image" Target="../media/image282.png"/><Relationship Id="rId13" Type="http://schemas.openxmlformats.org/officeDocument/2006/relationships/image" Target="../media/image211.png"/><Relationship Id="rId18" Type="http://schemas.openxmlformats.org/officeDocument/2006/relationships/customXml" Target="../ink/ink1982.xml"/><Relationship Id="rId39" Type="http://schemas.openxmlformats.org/officeDocument/2006/relationships/image" Target="../media/image225.png"/><Relationship Id="rId109" Type="http://schemas.openxmlformats.org/officeDocument/2006/relationships/image" Target="../media/image259.png"/><Relationship Id="rId34" Type="http://schemas.openxmlformats.org/officeDocument/2006/relationships/customXml" Target="../ink/ink1990.xml"/><Relationship Id="rId50" Type="http://schemas.openxmlformats.org/officeDocument/2006/relationships/customXml" Target="../ink/ink1998.xml"/><Relationship Id="rId55" Type="http://schemas.openxmlformats.org/officeDocument/2006/relationships/image" Target="../media/image233.png"/><Relationship Id="rId76" Type="http://schemas.openxmlformats.org/officeDocument/2006/relationships/customXml" Target="../ink/ink2011.xml"/><Relationship Id="rId97" Type="http://schemas.openxmlformats.org/officeDocument/2006/relationships/image" Target="../media/image254.png"/><Relationship Id="rId104" Type="http://schemas.openxmlformats.org/officeDocument/2006/relationships/customXml" Target="../ink/ink2025.xml"/><Relationship Id="rId120" Type="http://schemas.openxmlformats.org/officeDocument/2006/relationships/customXml" Target="../ink/ink2033.xml"/><Relationship Id="rId125" Type="http://schemas.openxmlformats.org/officeDocument/2006/relationships/image" Target="../media/image267.png"/><Relationship Id="rId141" Type="http://schemas.openxmlformats.org/officeDocument/2006/relationships/customXml" Target="../ink/ink2044.xml"/><Relationship Id="rId146" Type="http://schemas.openxmlformats.org/officeDocument/2006/relationships/image" Target="../media/image277.png"/><Relationship Id="rId7" Type="http://schemas.openxmlformats.org/officeDocument/2006/relationships/image" Target="../media/image208.png"/><Relationship Id="rId71" Type="http://schemas.openxmlformats.org/officeDocument/2006/relationships/image" Target="../media/image241.png"/><Relationship Id="rId92" Type="http://schemas.openxmlformats.org/officeDocument/2006/relationships/customXml" Target="../ink/ink2019.xml"/><Relationship Id="rId162" Type="http://schemas.openxmlformats.org/officeDocument/2006/relationships/image" Target="../media/image285.png"/><Relationship Id="rId2" Type="http://schemas.openxmlformats.org/officeDocument/2006/relationships/customXml" Target="../ink/ink1974.xml"/><Relationship Id="rId29" Type="http://schemas.openxmlformats.org/officeDocument/2006/relationships/image" Target="../media/image219.png"/><Relationship Id="rId24" Type="http://schemas.openxmlformats.org/officeDocument/2006/relationships/customXml" Target="../ink/ink1985.xml"/><Relationship Id="rId40" Type="http://schemas.openxmlformats.org/officeDocument/2006/relationships/customXml" Target="../ink/ink1993.xml"/><Relationship Id="rId45" Type="http://schemas.openxmlformats.org/officeDocument/2006/relationships/image" Target="../media/image228.png"/><Relationship Id="rId66" Type="http://schemas.openxmlformats.org/officeDocument/2006/relationships/customXml" Target="../ink/ink2006.xml"/><Relationship Id="rId87" Type="http://schemas.openxmlformats.org/officeDocument/2006/relationships/image" Target="../media/image249.png"/><Relationship Id="rId110" Type="http://schemas.openxmlformats.org/officeDocument/2006/relationships/customXml" Target="../ink/ink2028.xml"/><Relationship Id="rId115" Type="http://schemas.openxmlformats.org/officeDocument/2006/relationships/image" Target="../media/image262.png"/><Relationship Id="rId131" Type="http://schemas.openxmlformats.org/officeDocument/2006/relationships/image" Target="../media/image270.png"/><Relationship Id="rId136" Type="http://schemas.openxmlformats.org/officeDocument/2006/relationships/image" Target="../media/image272.png"/><Relationship Id="rId157" Type="http://schemas.openxmlformats.org/officeDocument/2006/relationships/customXml" Target="../ink/ink2052.xml"/><Relationship Id="rId61" Type="http://schemas.openxmlformats.org/officeDocument/2006/relationships/image" Target="../media/image236.png"/><Relationship Id="rId82" Type="http://schemas.openxmlformats.org/officeDocument/2006/relationships/customXml" Target="../ink/ink2014.xml"/><Relationship Id="rId152" Type="http://schemas.openxmlformats.org/officeDocument/2006/relationships/image" Target="../media/image280.png"/><Relationship Id="rId19" Type="http://schemas.openxmlformats.org/officeDocument/2006/relationships/image" Target="../media/image214.png"/><Relationship Id="rId14" Type="http://schemas.openxmlformats.org/officeDocument/2006/relationships/customXml" Target="../ink/ink1980.xml"/><Relationship Id="rId30" Type="http://schemas.openxmlformats.org/officeDocument/2006/relationships/customXml" Target="../ink/ink1988.xml"/><Relationship Id="rId35" Type="http://schemas.openxmlformats.org/officeDocument/2006/relationships/image" Target="../media/image223.png"/><Relationship Id="rId56" Type="http://schemas.openxmlformats.org/officeDocument/2006/relationships/customXml" Target="../ink/ink2001.xml"/><Relationship Id="rId77" Type="http://schemas.openxmlformats.org/officeDocument/2006/relationships/image" Target="../media/image244.png"/><Relationship Id="rId100" Type="http://schemas.openxmlformats.org/officeDocument/2006/relationships/customXml" Target="../ink/ink2023.xml"/><Relationship Id="rId105" Type="http://schemas.openxmlformats.org/officeDocument/2006/relationships/image" Target="../media/image258.png"/><Relationship Id="rId126" Type="http://schemas.openxmlformats.org/officeDocument/2006/relationships/customXml" Target="../ink/ink2036.xml"/><Relationship Id="rId147" Type="http://schemas.openxmlformats.org/officeDocument/2006/relationships/customXml" Target="../ink/ink2047.xml"/><Relationship Id="rId8" Type="http://schemas.openxmlformats.org/officeDocument/2006/relationships/customXml" Target="../ink/ink1977.xml"/><Relationship Id="rId51" Type="http://schemas.openxmlformats.org/officeDocument/2006/relationships/image" Target="../media/image231.png"/><Relationship Id="rId72" Type="http://schemas.openxmlformats.org/officeDocument/2006/relationships/customXml" Target="../ink/ink2009.xml"/><Relationship Id="rId93" Type="http://schemas.openxmlformats.org/officeDocument/2006/relationships/image" Target="../media/image252.png"/><Relationship Id="rId98" Type="http://schemas.openxmlformats.org/officeDocument/2006/relationships/customXml" Target="../ink/ink2022.xml"/><Relationship Id="rId121" Type="http://schemas.openxmlformats.org/officeDocument/2006/relationships/image" Target="../media/image265.png"/><Relationship Id="rId142" Type="http://schemas.openxmlformats.org/officeDocument/2006/relationships/image" Target="../media/image275.png"/><Relationship Id="rId163" Type="http://schemas.openxmlformats.org/officeDocument/2006/relationships/customXml" Target="../ink/ink2055.xml"/><Relationship Id="rId3" Type="http://schemas.openxmlformats.org/officeDocument/2006/relationships/image" Target="../media/image206.png"/><Relationship Id="rId25" Type="http://schemas.openxmlformats.org/officeDocument/2006/relationships/image" Target="../media/image216.png"/><Relationship Id="rId46" Type="http://schemas.openxmlformats.org/officeDocument/2006/relationships/customXml" Target="../ink/ink1996.xml"/><Relationship Id="rId67" Type="http://schemas.openxmlformats.org/officeDocument/2006/relationships/image" Target="../media/image239.png"/><Relationship Id="rId116" Type="http://schemas.openxmlformats.org/officeDocument/2006/relationships/customXml" Target="../ink/ink2031.xml"/><Relationship Id="rId137" Type="http://schemas.openxmlformats.org/officeDocument/2006/relationships/customXml" Target="../ink/ink2042.xml"/><Relationship Id="rId158" Type="http://schemas.openxmlformats.org/officeDocument/2006/relationships/image" Target="../media/image283.png"/><Relationship Id="rId20" Type="http://schemas.openxmlformats.org/officeDocument/2006/relationships/customXml" Target="../ink/ink1983.xml"/><Relationship Id="rId41" Type="http://schemas.openxmlformats.org/officeDocument/2006/relationships/image" Target="../media/image226.png"/><Relationship Id="rId62" Type="http://schemas.openxmlformats.org/officeDocument/2006/relationships/customXml" Target="../ink/ink2004.xml"/><Relationship Id="rId83" Type="http://schemas.openxmlformats.org/officeDocument/2006/relationships/image" Target="../media/image247.png"/><Relationship Id="rId88" Type="http://schemas.openxmlformats.org/officeDocument/2006/relationships/customXml" Target="../ink/ink2017.xml"/><Relationship Id="rId111" Type="http://schemas.openxmlformats.org/officeDocument/2006/relationships/image" Target="../media/image260.png"/><Relationship Id="rId132" Type="http://schemas.openxmlformats.org/officeDocument/2006/relationships/customXml" Target="../ink/ink2039.xml"/><Relationship Id="rId153" Type="http://schemas.openxmlformats.org/officeDocument/2006/relationships/customXml" Target="../ink/ink2050.xml"/><Relationship Id="rId15" Type="http://schemas.openxmlformats.org/officeDocument/2006/relationships/image" Target="../media/image212.png"/><Relationship Id="rId36" Type="http://schemas.openxmlformats.org/officeDocument/2006/relationships/customXml" Target="../ink/ink1991.xml"/><Relationship Id="rId57" Type="http://schemas.openxmlformats.org/officeDocument/2006/relationships/image" Target="../media/image234.png"/><Relationship Id="rId106" Type="http://schemas.openxmlformats.org/officeDocument/2006/relationships/customXml" Target="../ink/ink2026.xml"/><Relationship Id="rId127" Type="http://schemas.openxmlformats.org/officeDocument/2006/relationships/image" Target="../media/image268.png"/><Relationship Id="rId10" Type="http://schemas.openxmlformats.org/officeDocument/2006/relationships/customXml" Target="../ink/ink1978.xml"/><Relationship Id="rId31" Type="http://schemas.openxmlformats.org/officeDocument/2006/relationships/image" Target="../media/image221.png"/><Relationship Id="rId52" Type="http://schemas.openxmlformats.org/officeDocument/2006/relationships/customXml" Target="../ink/ink1999.xml"/><Relationship Id="rId73" Type="http://schemas.openxmlformats.org/officeDocument/2006/relationships/image" Target="../media/image242.png"/><Relationship Id="rId78" Type="http://schemas.openxmlformats.org/officeDocument/2006/relationships/customXml" Target="../ink/ink2012.xml"/><Relationship Id="rId94" Type="http://schemas.openxmlformats.org/officeDocument/2006/relationships/customXml" Target="../ink/ink2020.xml"/><Relationship Id="rId99" Type="http://schemas.openxmlformats.org/officeDocument/2006/relationships/image" Target="../media/image255.png"/><Relationship Id="rId101" Type="http://schemas.openxmlformats.org/officeDocument/2006/relationships/image" Target="../media/image256.png"/><Relationship Id="rId122" Type="http://schemas.openxmlformats.org/officeDocument/2006/relationships/customXml" Target="../ink/ink2034.xml"/><Relationship Id="rId143" Type="http://schemas.openxmlformats.org/officeDocument/2006/relationships/customXml" Target="../ink/ink2045.xml"/><Relationship Id="rId148" Type="http://schemas.openxmlformats.org/officeDocument/2006/relationships/image" Target="../media/image278.png"/><Relationship Id="rId164" Type="http://schemas.openxmlformats.org/officeDocument/2006/relationships/image" Target="../media/image286.png"/><Relationship Id="rId4" Type="http://schemas.openxmlformats.org/officeDocument/2006/relationships/customXml" Target="../ink/ink1975.xml"/><Relationship Id="rId9" Type="http://schemas.openxmlformats.org/officeDocument/2006/relationships/image" Target="../media/image209.png"/><Relationship Id="rId26" Type="http://schemas.openxmlformats.org/officeDocument/2006/relationships/customXml" Target="../ink/ink1986.xml"/><Relationship Id="rId47" Type="http://schemas.openxmlformats.org/officeDocument/2006/relationships/image" Target="../media/image229.png"/><Relationship Id="rId68" Type="http://schemas.openxmlformats.org/officeDocument/2006/relationships/customXml" Target="../ink/ink2007.xml"/><Relationship Id="rId89" Type="http://schemas.openxmlformats.org/officeDocument/2006/relationships/image" Target="../media/image250.png"/><Relationship Id="rId112" Type="http://schemas.openxmlformats.org/officeDocument/2006/relationships/customXml" Target="../ink/ink2029.xml"/><Relationship Id="rId133" Type="http://schemas.openxmlformats.org/officeDocument/2006/relationships/customXml" Target="../ink/ink2040.xml"/><Relationship Id="rId154" Type="http://schemas.openxmlformats.org/officeDocument/2006/relationships/image" Target="../media/image281.png"/><Relationship Id="rId16" Type="http://schemas.openxmlformats.org/officeDocument/2006/relationships/customXml" Target="../ink/ink1981.xml"/><Relationship Id="rId37" Type="http://schemas.openxmlformats.org/officeDocument/2006/relationships/image" Target="../media/image224.png"/><Relationship Id="rId58" Type="http://schemas.openxmlformats.org/officeDocument/2006/relationships/customXml" Target="../ink/ink2002.xml"/><Relationship Id="rId79" Type="http://schemas.openxmlformats.org/officeDocument/2006/relationships/image" Target="../media/image245.png"/><Relationship Id="rId102" Type="http://schemas.openxmlformats.org/officeDocument/2006/relationships/customXml" Target="../ink/ink2024.xml"/><Relationship Id="rId123" Type="http://schemas.openxmlformats.org/officeDocument/2006/relationships/image" Target="../media/image266.png"/><Relationship Id="rId144" Type="http://schemas.openxmlformats.org/officeDocument/2006/relationships/image" Target="../media/image276.png"/><Relationship Id="rId90" Type="http://schemas.openxmlformats.org/officeDocument/2006/relationships/customXml" Target="../ink/ink2018.xml"/><Relationship Id="rId165" Type="http://schemas.openxmlformats.org/officeDocument/2006/relationships/customXml" Target="../ink/ink2056.xml"/><Relationship Id="rId27" Type="http://schemas.openxmlformats.org/officeDocument/2006/relationships/image" Target="../media/image217.png"/><Relationship Id="rId48" Type="http://schemas.openxmlformats.org/officeDocument/2006/relationships/customXml" Target="../ink/ink1997.xml"/><Relationship Id="rId69" Type="http://schemas.openxmlformats.org/officeDocument/2006/relationships/image" Target="../media/image240.png"/><Relationship Id="rId113" Type="http://schemas.openxmlformats.org/officeDocument/2006/relationships/image" Target="../media/image261.png"/><Relationship Id="rId134" Type="http://schemas.openxmlformats.org/officeDocument/2006/relationships/image" Target="../media/image271.png"/><Relationship Id="rId80" Type="http://schemas.openxmlformats.org/officeDocument/2006/relationships/customXml" Target="../ink/ink2013.xml"/><Relationship Id="rId155" Type="http://schemas.openxmlformats.org/officeDocument/2006/relationships/customXml" Target="../ink/ink2051.xml"/></Relationships>
</file>

<file path=ppt/slides/_rels/slide4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3.png"/><Relationship Id="rId21" Type="http://schemas.openxmlformats.org/officeDocument/2006/relationships/image" Target="../media/image48.png"/><Relationship Id="rId42" Type="http://schemas.openxmlformats.org/officeDocument/2006/relationships/customXml" Target="../ink/ink2077.xml"/><Relationship Id="rId63" Type="http://schemas.openxmlformats.org/officeDocument/2006/relationships/image" Target="../media/image237.png"/><Relationship Id="rId84" Type="http://schemas.openxmlformats.org/officeDocument/2006/relationships/customXml" Target="../ink/ink2098.xml"/><Relationship Id="rId138" Type="http://schemas.openxmlformats.org/officeDocument/2006/relationships/image" Target="../media/image273.png"/><Relationship Id="rId159" Type="http://schemas.openxmlformats.org/officeDocument/2006/relationships/customXml" Target="../ink/ink2136.xml"/><Relationship Id="rId170" Type="http://schemas.openxmlformats.org/officeDocument/2006/relationships/image" Target="../media/image289.png"/><Relationship Id="rId191" Type="http://schemas.openxmlformats.org/officeDocument/2006/relationships/image" Target="../media/image299.png"/><Relationship Id="rId205" Type="http://schemas.openxmlformats.org/officeDocument/2006/relationships/image" Target="../media/image305.png"/><Relationship Id="rId107" Type="http://schemas.openxmlformats.org/officeDocument/2006/relationships/image" Target="../media/image84.png"/><Relationship Id="rId11" Type="http://schemas.openxmlformats.org/officeDocument/2006/relationships/image" Target="../media/image210.png"/><Relationship Id="rId32" Type="http://schemas.openxmlformats.org/officeDocument/2006/relationships/customXml" Target="../ink/ink2072.xml"/><Relationship Id="rId53" Type="http://schemas.openxmlformats.org/officeDocument/2006/relationships/image" Target="../media/image232.png"/><Relationship Id="rId74" Type="http://schemas.openxmlformats.org/officeDocument/2006/relationships/customXml" Target="../ink/ink2093.xml"/><Relationship Id="rId128" Type="http://schemas.openxmlformats.org/officeDocument/2006/relationships/customXml" Target="../ink/ink2120.xml"/><Relationship Id="rId149" Type="http://schemas.openxmlformats.org/officeDocument/2006/relationships/customXml" Target="../ink/ink2131.xml"/><Relationship Id="rId5" Type="http://schemas.openxmlformats.org/officeDocument/2006/relationships/image" Target="../media/image207.png"/><Relationship Id="rId95" Type="http://schemas.openxmlformats.org/officeDocument/2006/relationships/image" Target="../media/image253.png"/><Relationship Id="rId160" Type="http://schemas.openxmlformats.org/officeDocument/2006/relationships/image" Target="../media/image284.png"/><Relationship Id="rId181" Type="http://schemas.openxmlformats.org/officeDocument/2006/relationships/customXml" Target="../ink/ink2147.xml"/><Relationship Id="rId22" Type="http://schemas.openxmlformats.org/officeDocument/2006/relationships/customXml" Target="../ink/ink2067.xml"/><Relationship Id="rId43" Type="http://schemas.openxmlformats.org/officeDocument/2006/relationships/image" Target="../media/image227.png"/><Relationship Id="rId64" Type="http://schemas.openxmlformats.org/officeDocument/2006/relationships/customXml" Target="../ink/ink2088.xml"/><Relationship Id="rId118" Type="http://schemas.openxmlformats.org/officeDocument/2006/relationships/customXml" Target="../ink/ink2115.xml"/><Relationship Id="rId139" Type="http://schemas.openxmlformats.org/officeDocument/2006/relationships/customXml" Target="../ink/ink2126.xml"/><Relationship Id="rId85" Type="http://schemas.openxmlformats.org/officeDocument/2006/relationships/image" Target="../media/image248.png"/><Relationship Id="rId150" Type="http://schemas.openxmlformats.org/officeDocument/2006/relationships/image" Target="../media/image279.png"/><Relationship Id="rId171" Type="http://schemas.openxmlformats.org/officeDocument/2006/relationships/customXml" Target="../ink/ink2142.xml"/><Relationship Id="rId192" Type="http://schemas.openxmlformats.org/officeDocument/2006/relationships/customXml" Target="../ink/ink2153.xml"/><Relationship Id="rId12" Type="http://schemas.openxmlformats.org/officeDocument/2006/relationships/customXml" Target="../ink/ink2062.xml"/><Relationship Id="rId33" Type="http://schemas.openxmlformats.org/officeDocument/2006/relationships/image" Target="../media/image222.png"/><Relationship Id="rId108" Type="http://schemas.openxmlformats.org/officeDocument/2006/relationships/customXml" Target="../ink/ink2110.xml"/><Relationship Id="rId129" Type="http://schemas.openxmlformats.org/officeDocument/2006/relationships/image" Target="../media/image269.png"/><Relationship Id="rId54" Type="http://schemas.openxmlformats.org/officeDocument/2006/relationships/customXml" Target="../ink/ink2083.xml"/><Relationship Id="rId75" Type="http://schemas.openxmlformats.org/officeDocument/2006/relationships/image" Target="../media/image243.png"/><Relationship Id="rId96" Type="http://schemas.openxmlformats.org/officeDocument/2006/relationships/customXml" Target="../ink/ink2104.xml"/><Relationship Id="rId140" Type="http://schemas.openxmlformats.org/officeDocument/2006/relationships/image" Target="../media/image274.png"/><Relationship Id="rId161" Type="http://schemas.openxmlformats.org/officeDocument/2006/relationships/customXml" Target="../ink/ink2137.xml"/><Relationship Id="rId182" Type="http://schemas.openxmlformats.org/officeDocument/2006/relationships/image" Target="../media/image295.png"/><Relationship Id="rId6" Type="http://schemas.openxmlformats.org/officeDocument/2006/relationships/customXml" Target="../ink/ink2059.xml"/><Relationship Id="rId23" Type="http://schemas.openxmlformats.org/officeDocument/2006/relationships/image" Target="../media/image215.png"/><Relationship Id="rId119" Type="http://schemas.openxmlformats.org/officeDocument/2006/relationships/image" Target="../media/image264.png"/><Relationship Id="rId44" Type="http://schemas.openxmlformats.org/officeDocument/2006/relationships/customXml" Target="../ink/ink2078.xml"/><Relationship Id="rId65" Type="http://schemas.openxmlformats.org/officeDocument/2006/relationships/image" Target="../media/image238.png"/><Relationship Id="rId86" Type="http://schemas.openxmlformats.org/officeDocument/2006/relationships/customXml" Target="../ink/ink2099.xml"/><Relationship Id="rId130" Type="http://schemas.openxmlformats.org/officeDocument/2006/relationships/customXml" Target="../ink/ink2121.xml"/><Relationship Id="rId151" Type="http://schemas.openxmlformats.org/officeDocument/2006/relationships/customXml" Target="../ink/ink2132.xml"/><Relationship Id="rId172" Type="http://schemas.openxmlformats.org/officeDocument/2006/relationships/image" Target="../media/image290.png"/><Relationship Id="rId193" Type="http://schemas.openxmlformats.org/officeDocument/2006/relationships/image" Target="../media/image300.png"/><Relationship Id="rId13" Type="http://schemas.openxmlformats.org/officeDocument/2006/relationships/image" Target="../media/image211.png"/><Relationship Id="rId109" Type="http://schemas.openxmlformats.org/officeDocument/2006/relationships/image" Target="../media/image259.png"/><Relationship Id="rId34" Type="http://schemas.openxmlformats.org/officeDocument/2006/relationships/customXml" Target="../ink/ink2073.xml"/><Relationship Id="rId55" Type="http://schemas.openxmlformats.org/officeDocument/2006/relationships/image" Target="../media/image233.png"/><Relationship Id="rId76" Type="http://schemas.openxmlformats.org/officeDocument/2006/relationships/customXml" Target="../ink/ink2094.xml"/><Relationship Id="rId97" Type="http://schemas.openxmlformats.org/officeDocument/2006/relationships/image" Target="../media/image254.png"/><Relationship Id="rId120" Type="http://schemas.openxmlformats.org/officeDocument/2006/relationships/customXml" Target="../ink/ink2116.xml"/><Relationship Id="rId141" Type="http://schemas.openxmlformats.org/officeDocument/2006/relationships/customXml" Target="../ink/ink2127.xml"/><Relationship Id="rId7" Type="http://schemas.openxmlformats.org/officeDocument/2006/relationships/image" Target="../media/image208.png"/><Relationship Id="rId162" Type="http://schemas.openxmlformats.org/officeDocument/2006/relationships/image" Target="../media/image285.png"/><Relationship Id="rId183" Type="http://schemas.openxmlformats.org/officeDocument/2006/relationships/customXml" Target="../ink/ink2148.xml"/><Relationship Id="rId24" Type="http://schemas.openxmlformats.org/officeDocument/2006/relationships/customXml" Target="../ink/ink2068.xml"/><Relationship Id="rId40" Type="http://schemas.openxmlformats.org/officeDocument/2006/relationships/customXml" Target="../ink/ink2076.xml"/><Relationship Id="rId45" Type="http://schemas.openxmlformats.org/officeDocument/2006/relationships/image" Target="../media/image228.png"/><Relationship Id="rId66" Type="http://schemas.openxmlformats.org/officeDocument/2006/relationships/customXml" Target="../ink/ink2089.xml"/><Relationship Id="rId87" Type="http://schemas.openxmlformats.org/officeDocument/2006/relationships/image" Target="../media/image249.png"/><Relationship Id="rId110" Type="http://schemas.openxmlformats.org/officeDocument/2006/relationships/customXml" Target="../ink/ink2111.xml"/><Relationship Id="rId115" Type="http://schemas.openxmlformats.org/officeDocument/2006/relationships/image" Target="../media/image262.png"/><Relationship Id="rId131" Type="http://schemas.openxmlformats.org/officeDocument/2006/relationships/image" Target="../media/image270.png"/><Relationship Id="rId136" Type="http://schemas.openxmlformats.org/officeDocument/2006/relationships/image" Target="../media/image272.png"/><Relationship Id="rId157" Type="http://schemas.openxmlformats.org/officeDocument/2006/relationships/customXml" Target="../ink/ink2135.xml"/><Relationship Id="rId178" Type="http://schemas.openxmlformats.org/officeDocument/2006/relationships/image" Target="../media/image293.png"/><Relationship Id="rId61" Type="http://schemas.openxmlformats.org/officeDocument/2006/relationships/image" Target="../media/image236.png"/><Relationship Id="rId82" Type="http://schemas.openxmlformats.org/officeDocument/2006/relationships/customXml" Target="../ink/ink2097.xml"/><Relationship Id="rId152" Type="http://schemas.openxmlformats.org/officeDocument/2006/relationships/image" Target="../media/image280.png"/><Relationship Id="rId173" Type="http://schemas.openxmlformats.org/officeDocument/2006/relationships/customXml" Target="../ink/ink2143.xml"/><Relationship Id="rId194" Type="http://schemas.openxmlformats.org/officeDocument/2006/relationships/customXml" Target="../ink/ink2154.xml"/><Relationship Id="rId199" Type="http://schemas.openxmlformats.org/officeDocument/2006/relationships/customXml" Target="../ink/ink2157.xml"/><Relationship Id="rId203" Type="http://schemas.openxmlformats.org/officeDocument/2006/relationships/customXml" Target="../ink/ink2159.xml"/><Relationship Id="rId19" Type="http://schemas.openxmlformats.org/officeDocument/2006/relationships/image" Target="../media/image214.png"/><Relationship Id="rId14" Type="http://schemas.openxmlformats.org/officeDocument/2006/relationships/customXml" Target="../ink/ink2063.xml"/><Relationship Id="rId30" Type="http://schemas.openxmlformats.org/officeDocument/2006/relationships/customXml" Target="../ink/ink2071.xml"/><Relationship Id="rId35" Type="http://schemas.openxmlformats.org/officeDocument/2006/relationships/image" Target="../media/image223.png"/><Relationship Id="rId56" Type="http://schemas.openxmlformats.org/officeDocument/2006/relationships/customXml" Target="../ink/ink2084.xml"/><Relationship Id="rId77" Type="http://schemas.openxmlformats.org/officeDocument/2006/relationships/image" Target="../media/image244.png"/><Relationship Id="rId100" Type="http://schemas.openxmlformats.org/officeDocument/2006/relationships/customXml" Target="../ink/ink2106.xml"/><Relationship Id="rId105" Type="http://schemas.openxmlformats.org/officeDocument/2006/relationships/image" Target="../media/image258.png"/><Relationship Id="rId126" Type="http://schemas.openxmlformats.org/officeDocument/2006/relationships/customXml" Target="../ink/ink2119.xml"/><Relationship Id="rId147" Type="http://schemas.openxmlformats.org/officeDocument/2006/relationships/customXml" Target="../ink/ink2130.xml"/><Relationship Id="rId168" Type="http://schemas.openxmlformats.org/officeDocument/2006/relationships/image" Target="../media/image288.png"/><Relationship Id="rId8" Type="http://schemas.openxmlformats.org/officeDocument/2006/relationships/customXml" Target="../ink/ink2060.xml"/><Relationship Id="rId51" Type="http://schemas.openxmlformats.org/officeDocument/2006/relationships/image" Target="../media/image231.png"/><Relationship Id="rId72" Type="http://schemas.openxmlformats.org/officeDocument/2006/relationships/customXml" Target="../ink/ink2092.xml"/><Relationship Id="rId93" Type="http://schemas.openxmlformats.org/officeDocument/2006/relationships/image" Target="../media/image252.png"/><Relationship Id="rId98" Type="http://schemas.openxmlformats.org/officeDocument/2006/relationships/customXml" Target="../ink/ink2105.xml"/><Relationship Id="rId121" Type="http://schemas.openxmlformats.org/officeDocument/2006/relationships/image" Target="../media/image265.png"/><Relationship Id="rId142" Type="http://schemas.openxmlformats.org/officeDocument/2006/relationships/image" Target="../media/image275.png"/><Relationship Id="rId163" Type="http://schemas.openxmlformats.org/officeDocument/2006/relationships/customXml" Target="../ink/ink2138.xml"/><Relationship Id="rId184" Type="http://schemas.openxmlformats.org/officeDocument/2006/relationships/image" Target="../media/image296.png"/><Relationship Id="rId189" Type="http://schemas.openxmlformats.org/officeDocument/2006/relationships/image" Target="../media/image298.png"/><Relationship Id="rId3" Type="http://schemas.openxmlformats.org/officeDocument/2006/relationships/image" Target="../media/image206.png"/><Relationship Id="rId25" Type="http://schemas.openxmlformats.org/officeDocument/2006/relationships/image" Target="../media/image216.png"/><Relationship Id="rId46" Type="http://schemas.openxmlformats.org/officeDocument/2006/relationships/customXml" Target="../ink/ink2079.xml"/><Relationship Id="rId67" Type="http://schemas.openxmlformats.org/officeDocument/2006/relationships/image" Target="../media/image239.png"/><Relationship Id="rId116" Type="http://schemas.openxmlformats.org/officeDocument/2006/relationships/customXml" Target="../ink/ink2114.xml"/><Relationship Id="rId137" Type="http://schemas.openxmlformats.org/officeDocument/2006/relationships/customXml" Target="../ink/ink2125.xml"/><Relationship Id="rId158" Type="http://schemas.openxmlformats.org/officeDocument/2006/relationships/image" Target="../media/image283.png"/><Relationship Id="rId20" Type="http://schemas.openxmlformats.org/officeDocument/2006/relationships/customXml" Target="../ink/ink2066.xml"/><Relationship Id="rId41" Type="http://schemas.openxmlformats.org/officeDocument/2006/relationships/image" Target="../media/image226.png"/><Relationship Id="rId62" Type="http://schemas.openxmlformats.org/officeDocument/2006/relationships/customXml" Target="../ink/ink2087.xml"/><Relationship Id="rId83" Type="http://schemas.openxmlformats.org/officeDocument/2006/relationships/image" Target="../media/image247.png"/><Relationship Id="rId88" Type="http://schemas.openxmlformats.org/officeDocument/2006/relationships/customXml" Target="../ink/ink2100.xml"/><Relationship Id="rId111" Type="http://schemas.openxmlformats.org/officeDocument/2006/relationships/image" Target="../media/image260.png"/><Relationship Id="rId132" Type="http://schemas.openxmlformats.org/officeDocument/2006/relationships/customXml" Target="../ink/ink2122.xml"/><Relationship Id="rId153" Type="http://schemas.openxmlformats.org/officeDocument/2006/relationships/customXml" Target="../ink/ink2133.xml"/><Relationship Id="rId174" Type="http://schemas.openxmlformats.org/officeDocument/2006/relationships/image" Target="../media/image291.png"/><Relationship Id="rId179" Type="http://schemas.openxmlformats.org/officeDocument/2006/relationships/customXml" Target="../ink/ink2146.xml"/><Relationship Id="rId195" Type="http://schemas.openxmlformats.org/officeDocument/2006/relationships/image" Target="../media/image301.png"/><Relationship Id="rId190" Type="http://schemas.openxmlformats.org/officeDocument/2006/relationships/customXml" Target="../ink/ink2152.xml"/><Relationship Id="rId204" Type="http://schemas.openxmlformats.org/officeDocument/2006/relationships/customXml" Target="../ink/ink2160.xml"/><Relationship Id="rId15" Type="http://schemas.openxmlformats.org/officeDocument/2006/relationships/image" Target="../media/image212.png"/><Relationship Id="rId36" Type="http://schemas.openxmlformats.org/officeDocument/2006/relationships/customXml" Target="../ink/ink2074.xml"/><Relationship Id="rId57" Type="http://schemas.openxmlformats.org/officeDocument/2006/relationships/image" Target="../media/image234.png"/><Relationship Id="rId106" Type="http://schemas.openxmlformats.org/officeDocument/2006/relationships/customXml" Target="../ink/ink2109.xml"/><Relationship Id="rId127" Type="http://schemas.openxmlformats.org/officeDocument/2006/relationships/image" Target="../media/image268.png"/><Relationship Id="rId10" Type="http://schemas.openxmlformats.org/officeDocument/2006/relationships/customXml" Target="../ink/ink2061.xml"/><Relationship Id="rId31" Type="http://schemas.openxmlformats.org/officeDocument/2006/relationships/image" Target="../media/image221.png"/><Relationship Id="rId52" Type="http://schemas.openxmlformats.org/officeDocument/2006/relationships/customXml" Target="../ink/ink2082.xml"/><Relationship Id="rId73" Type="http://schemas.openxmlformats.org/officeDocument/2006/relationships/image" Target="../media/image242.png"/><Relationship Id="rId78" Type="http://schemas.openxmlformats.org/officeDocument/2006/relationships/customXml" Target="../ink/ink2095.xml"/><Relationship Id="rId94" Type="http://schemas.openxmlformats.org/officeDocument/2006/relationships/customXml" Target="../ink/ink2103.xml"/><Relationship Id="rId99" Type="http://schemas.openxmlformats.org/officeDocument/2006/relationships/image" Target="../media/image255.png"/><Relationship Id="rId101" Type="http://schemas.openxmlformats.org/officeDocument/2006/relationships/image" Target="../media/image256.png"/><Relationship Id="rId122" Type="http://schemas.openxmlformats.org/officeDocument/2006/relationships/customXml" Target="../ink/ink2117.xml"/><Relationship Id="rId143" Type="http://schemas.openxmlformats.org/officeDocument/2006/relationships/customXml" Target="../ink/ink2128.xml"/><Relationship Id="rId148" Type="http://schemas.openxmlformats.org/officeDocument/2006/relationships/image" Target="../media/image278.png"/><Relationship Id="rId164" Type="http://schemas.openxmlformats.org/officeDocument/2006/relationships/image" Target="../media/image286.png"/><Relationship Id="rId169" Type="http://schemas.openxmlformats.org/officeDocument/2006/relationships/customXml" Target="../ink/ink2141.xml"/><Relationship Id="rId185" Type="http://schemas.openxmlformats.org/officeDocument/2006/relationships/customXml" Target="../ink/ink2149.xml"/><Relationship Id="rId4" Type="http://schemas.openxmlformats.org/officeDocument/2006/relationships/customXml" Target="../ink/ink2058.xml"/><Relationship Id="rId9" Type="http://schemas.openxmlformats.org/officeDocument/2006/relationships/image" Target="../media/image209.png"/><Relationship Id="rId180" Type="http://schemas.openxmlformats.org/officeDocument/2006/relationships/image" Target="../media/image294.png"/><Relationship Id="rId26" Type="http://schemas.openxmlformats.org/officeDocument/2006/relationships/customXml" Target="../ink/ink2069.xml"/><Relationship Id="rId47" Type="http://schemas.openxmlformats.org/officeDocument/2006/relationships/image" Target="../media/image229.png"/><Relationship Id="rId68" Type="http://schemas.openxmlformats.org/officeDocument/2006/relationships/customXml" Target="../ink/ink2090.xml"/><Relationship Id="rId89" Type="http://schemas.openxmlformats.org/officeDocument/2006/relationships/image" Target="../media/image250.png"/><Relationship Id="rId112" Type="http://schemas.openxmlformats.org/officeDocument/2006/relationships/customXml" Target="../ink/ink2112.xml"/><Relationship Id="rId133" Type="http://schemas.openxmlformats.org/officeDocument/2006/relationships/customXml" Target="../ink/ink2123.xml"/><Relationship Id="rId154" Type="http://schemas.openxmlformats.org/officeDocument/2006/relationships/image" Target="../media/image281.png"/><Relationship Id="rId175" Type="http://schemas.openxmlformats.org/officeDocument/2006/relationships/customXml" Target="../ink/ink2144.xml"/><Relationship Id="rId196" Type="http://schemas.openxmlformats.org/officeDocument/2006/relationships/customXml" Target="../ink/ink2155.xml"/><Relationship Id="rId200" Type="http://schemas.openxmlformats.org/officeDocument/2006/relationships/image" Target="../media/image303.png"/><Relationship Id="rId16" Type="http://schemas.openxmlformats.org/officeDocument/2006/relationships/customXml" Target="../ink/ink2064.xml"/><Relationship Id="rId37" Type="http://schemas.openxmlformats.org/officeDocument/2006/relationships/image" Target="../media/image224.png"/><Relationship Id="rId58" Type="http://schemas.openxmlformats.org/officeDocument/2006/relationships/customXml" Target="../ink/ink2085.xml"/><Relationship Id="rId79" Type="http://schemas.openxmlformats.org/officeDocument/2006/relationships/image" Target="../media/image245.png"/><Relationship Id="rId102" Type="http://schemas.openxmlformats.org/officeDocument/2006/relationships/customXml" Target="../ink/ink2107.xml"/><Relationship Id="rId123" Type="http://schemas.openxmlformats.org/officeDocument/2006/relationships/image" Target="../media/image266.png"/><Relationship Id="rId144" Type="http://schemas.openxmlformats.org/officeDocument/2006/relationships/image" Target="../media/image276.png"/><Relationship Id="rId90" Type="http://schemas.openxmlformats.org/officeDocument/2006/relationships/customXml" Target="../ink/ink2101.xml"/><Relationship Id="rId165" Type="http://schemas.openxmlformats.org/officeDocument/2006/relationships/customXml" Target="../ink/ink2139.xml"/><Relationship Id="rId186" Type="http://schemas.openxmlformats.org/officeDocument/2006/relationships/customXml" Target="../ink/ink2150.xml"/><Relationship Id="rId27" Type="http://schemas.openxmlformats.org/officeDocument/2006/relationships/image" Target="../media/image217.png"/><Relationship Id="rId48" Type="http://schemas.openxmlformats.org/officeDocument/2006/relationships/customXml" Target="../ink/ink2080.xml"/><Relationship Id="rId69" Type="http://schemas.openxmlformats.org/officeDocument/2006/relationships/image" Target="../media/image240.png"/><Relationship Id="rId113" Type="http://schemas.openxmlformats.org/officeDocument/2006/relationships/image" Target="../media/image261.png"/><Relationship Id="rId134" Type="http://schemas.openxmlformats.org/officeDocument/2006/relationships/image" Target="../media/image271.png"/><Relationship Id="rId80" Type="http://schemas.openxmlformats.org/officeDocument/2006/relationships/customXml" Target="../ink/ink2096.xml"/><Relationship Id="rId155" Type="http://schemas.openxmlformats.org/officeDocument/2006/relationships/customXml" Target="../ink/ink2134.xml"/><Relationship Id="rId176" Type="http://schemas.openxmlformats.org/officeDocument/2006/relationships/image" Target="../media/image292.png"/><Relationship Id="rId197" Type="http://schemas.openxmlformats.org/officeDocument/2006/relationships/image" Target="../media/image302.png"/><Relationship Id="rId201" Type="http://schemas.openxmlformats.org/officeDocument/2006/relationships/customXml" Target="../ink/ink2158.xml"/><Relationship Id="rId17" Type="http://schemas.openxmlformats.org/officeDocument/2006/relationships/image" Target="../media/image213.png"/><Relationship Id="rId38" Type="http://schemas.openxmlformats.org/officeDocument/2006/relationships/customXml" Target="../ink/ink2075.xml"/><Relationship Id="rId59" Type="http://schemas.openxmlformats.org/officeDocument/2006/relationships/image" Target="../media/image235.png"/><Relationship Id="rId103" Type="http://schemas.openxmlformats.org/officeDocument/2006/relationships/image" Target="../media/image257.png"/><Relationship Id="rId124" Type="http://schemas.openxmlformats.org/officeDocument/2006/relationships/customXml" Target="../ink/ink2118.xml"/><Relationship Id="rId70" Type="http://schemas.openxmlformats.org/officeDocument/2006/relationships/customXml" Target="../ink/ink2091.xml"/><Relationship Id="rId91" Type="http://schemas.openxmlformats.org/officeDocument/2006/relationships/image" Target="../media/image251.png"/><Relationship Id="rId145" Type="http://schemas.openxmlformats.org/officeDocument/2006/relationships/customXml" Target="../ink/ink2129.xml"/><Relationship Id="rId166" Type="http://schemas.openxmlformats.org/officeDocument/2006/relationships/image" Target="../media/image287.png"/><Relationship Id="rId187" Type="http://schemas.openxmlformats.org/officeDocument/2006/relationships/image" Target="../media/image297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070.xml"/><Relationship Id="rId49" Type="http://schemas.openxmlformats.org/officeDocument/2006/relationships/image" Target="../media/image230.png"/><Relationship Id="rId114" Type="http://schemas.openxmlformats.org/officeDocument/2006/relationships/customXml" Target="../ink/ink2113.xml"/><Relationship Id="rId60" Type="http://schemas.openxmlformats.org/officeDocument/2006/relationships/customXml" Target="../ink/ink2086.xml"/><Relationship Id="rId81" Type="http://schemas.openxmlformats.org/officeDocument/2006/relationships/image" Target="../media/image246.png"/><Relationship Id="rId135" Type="http://schemas.openxmlformats.org/officeDocument/2006/relationships/customXml" Target="../ink/ink2124.xml"/><Relationship Id="rId156" Type="http://schemas.openxmlformats.org/officeDocument/2006/relationships/image" Target="../media/image282.png"/><Relationship Id="rId177" Type="http://schemas.openxmlformats.org/officeDocument/2006/relationships/customXml" Target="../ink/ink2145.xml"/><Relationship Id="rId198" Type="http://schemas.openxmlformats.org/officeDocument/2006/relationships/customXml" Target="../ink/ink2156.xml"/><Relationship Id="rId202" Type="http://schemas.openxmlformats.org/officeDocument/2006/relationships/image" Target="../media/image304.png"/><Relationship Id="rId18" Type="http://schemas.openxmlformats.org/officeDocument/2006/relationships/customXml" Target="../ink/ink2065.xml"/><Relationship Id="rId39" Type="http://schemas.openxmlformats.org/officeDocument/2006/relationships/image" Target="../media/image225.png"/><Relationship Id="rId50" Type="http://schemas.openxmlformats.org/officeDocument/2006/relationships/customXml" Target="../ink/ink2081.xml"/><Relationship Id="rId104" Type="http://schemas.openxmlformats.org/officeDocument/2006/relationships/customXml" Target="../ink/ink2108.xml"/><Relationship Id="rId125" Type="http://schemas.openxmlformats.org/officeDocument/2006/relationships/image" Target="../media/image267.png"/><Relationship Id="rId146" Type="http://schemas.openxmlformats.org/officeDocument/2006/relationships/image" Target="../media/image277.png"/><Relationship Id="rId167" Type="http://schemas.openxmlformats.org/officeDocument/2006/relationships/customXml" Target="../ink/ink2140.xml"/><Relationship Id="rId188" Type="http://schemas.openxmlformats.org/officeDocument/2006/relationships/customXml" Target="../ink/ink2151.xml"/><Relationship Id="rId71" Type="http://schemas.openxmlformats.org/officeDocument/2006/relationships/image" Target="../media/image241.png"/><Relationship Id="rId92" Type="http://schemas.openxmlformats.org/officeDocument/2006/relationships/customXml" Target="../ink/ink2102.xml"/><Relationship Id="rId2" Type="http://schemas.openxmlformats.org/officeDocument/2006/relationships/customXml" Target="../ink/ink2057.xml"/><Relationship Id="rId29" Type="http://schemas.openxmlformats.org/officeDocument/2006/relationships/image" Target="../media/image219.png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3.png"/><Relationship Id="rId21" Type="http://schemas.openxmlformats.org/officeDocument/2006/relationships/image" Target="../media/image48.png"/><Relationship Id="rId42" Type="http://schemas.openxmlformats.org/officeDocument/2006/relationships/customXml" Target="../ink/ink2181.xml"/><Relationship Id="rId63" Type="http://schemas.openxmlformats.org/officeDocument/2006/relationships/image" Target="../media/image237.png"/><Relationship Id="rId84" Type="http://schemas.openxmlformats.org/officeDocument/2006/relationships/customXml" Target="../ink/ink2202.xml"/><Relationship Id="rId138" Type="http://schemas.openxmlformats.org/officeDocument/2006/relationships/image" Target="../media/image273.png"/><Relationship Id="rId159" Type="http://schemas.openxmlformats.org/officeDocument/2006/relationships/customXml" Target="../ink/ink2240.xml"/><Relationship Id="rId170" Type="http://schemas.openxmlformats.org/officeDocument/2006/relationships/image" Target="../media/image307.png"/><Relationship Id="rId191" Type="http://schemas.openxmlformats.org/officeDocument/2006/relationships/customXml" Target="../ink/ink2257.xml"/><Relationship Id="rId107" Type="http://schemas.openxmlformats.org/officeDocument/2006/relationships/image" Target="../media/image84.png"/><Relationship Id="rId11" Type="http://schemas.openxmlformats.org/officeDocument/2006/relationships/image" Target="../media/image210.png"/><Relationship Id="rId32" Type="http://schemas.openxmlformats.org/officeDocument/2006/relationships/customXml" Target="../ink/ink2176.xml"/><Relationship Id="rId53" Type="http://schemas.openxmlformats.org/officeDocument/2006/relationships/image" Target="../media/image232.png"/><Relationship Id="rId74" Type="http://schemas.openxmlformats.org/officeDocument/2006/relationships/customXml" Target="../ink/ink2197.xml"/><Relationship Id="rId128" Type="http://schemas.openxmlformats.org/officeDocument/2006/relationships/customXml" Target="../ink/ink2224.xml"/><Relationship Id="rId149" Type="http://schemas.openxmlformats.org/officeDocument/2006/relationships/customXml" Target="../ink/ink2235.xml"/><Relationship Id="rId5" Type="http://schemas.openxmlformats.org/officeDocument/2006/relationships/image" Target="../media/image207.png"/><Relationship Id="rId95" Type="http://schemas.openxmlformats.org/officeDocument/2006/relationships/image" Target="../media/image253.png"/><Relationship Id="rId160" Type="http://schemas.openxmlformats.org/officeDocument/2006/relationships/image" Target="../media/image284.png"/><Relationship Id="rId181" Type="http://schemas.openxmlformats.org/officeDocument/2006/relationships/customXml" Target="../ink/ink2252.xml"/><Relationship Id="rId22" Type="http://schemas.openxmlformats.org/officeDocument/2006/relationships/customXml" Target="../ink/ink2171.xml"/><Relationship Id="rId43" Type="http://schemas.openxmlformats.org/officeDocument/2006/relationships/image" Target="../media/image227.png"/><Relationship Id="rId64" Type="http://schemas.openxmlformats.org/officeDocument/2006/relationships/customXml" Target="../ink/ink2192.xml"/><Relationship Id="rId118" Type="http://schemas.openxmlformats.org/officeDocument/2006/relationships/customXml" Target="../ink/ink2219.xml"/><Relationship Id="rId139" Type="http://schemas.openxmlformats.org/officeDocument/2006/relationships/customXml" Target="../ink/ink2230.xml"/><Relationship Id="rId85" Type="http://schemas.openxmlformats.org/officeDocument/2006/relationships/image" Target="../media/image248.png"/><Relationship Id="rId150" Type="http://schemas.openxmlformats.org/officeDocument/2006/relationships/image" Target="../media/image279.png"/><Relationship Id="rId171" Type="http://schemas.openxmlformats.org/officeDocument/2006/relationships/customXml" Target="../ink/ink2246.xml"/><Relationship Id="rId192" Type="http://schemas.openxmlformats.org/officeDocument/2006/relationships/image" Target="../media/image317.png"/><Relationship Id="rId12" Type="http://schemas.openxmlformats.org/officeDocument/2006/relationships/customXml" Target="../ink/ink2166.xml"/><Relationship Id="rId33" Type="http://schemas.openxmlformats.org/officeDocument/2006/relationships/image" Target="../media/image222.png"/><Relationship Id="rId108" Type="http://schemas.openxmlformats.org/officeDocument/2006/relationships/customXml" Target="../ink/ink2214.xml"/><Relationship Id="rId129" Type="http://schemas.openxmlformats.org/officeDocument/2006/relationships/image" Target="../media/image269.png"/><Relationship Id="rId54" Type="http://schemas.openxmlformats.org/officeDocument/2006/relationships/customXml" Target="../ink/ink2187.xml"/><Relationship Id="rId75" Type="http://schemas.openxmlformats.org/officeDocument/2006/relationships/image" Target="../media/image243.png"/><Relationship Id="rId96" Type="http://schemas.openxmlformats.org/officeDocument/2006/relationships/customXml" Target="../ink/ink2208.xml"/><Relationship Id="rId140" Type="http://schemas.openxmlformats.org/officeDocument/2006/relationships/image" Target="../media/image274.png"/><Relationship Id="rId161" Type="http://schemas.openxmlformats.org/officeDocument/2006/relationships/customXml" Target="../ink/ink2241.xml"/><Relationship Id="rId182" Type="http://schemas.openxmlformats.org/officeDocument/2006/relationships/image" Target="../media/image312.png"/><Relationship Id="rId6" Type="http://schemas.openxmlformats.org/officeDocument/2006/relationships/customXml" Target="../ink/ink2163.xml"/><Relationship Id="rId23" Type="http://schemas.openxmlformats.org/officeDocument/2006/relationships/image" Target="../media/image215.png"/><Relationship Id="rId119" Type="http://schemas.openxmlformats.org/officeDocument/2006/relationships/image" Target="../media/image264.png"/><Relationship Id="rId44" Type="http://schemas.openxmlformats.org/officeDocument/2006/relationships/customXml" Target="../ink/ink2182.xml"/><Relationship Id="rId65" Type="http://schemas.openxmlformats.org/officeDocument/2006/relationships/image" Target="../media/image238.png"/><Relationship Id="rId86" Type="http://schemas.openxmlformats.org/officeDocument/2006/relationships/customXml" Target="../ink/ink2203.xml"/><Relationship Id="rId130" Type="http://schemas.openxmlformats.org/officeDocument/2006/relationships/customXml" Target="../ink/ink2225.xml"/><Relationship Id="rId151" Type="http://schemas.openxmlformats.org/officeDocument/2006/relationships/customXml" Target="../ink/ink2236.xml"/><Relationship Id="rId172" Type="http://schemas.openxmlformats.org/officeDocument/2006/relationships/image" Target="../media/image308.png"/><Relationship Id="rId193" Type="http://schemas.openxmlformats.org/officeDocument/2006/relationships/customXml" Target="../ink/ink2258.xml"/><Relationship Id="rId13" Type="http://schemas.openxmlformats.org/officeDocument/2006/relationships/image" Target="../media/image211.png"/><Relationship Id="rId109" Type="http://schemas.openxmlformats.org/officeDocument/2006/relationships/image" Target="../media/image259.png"/><Relationship Id="rId34" Type="http://schemas.openxmlformats.org/officeDocument/2006/relationships/customXml" Target="../ink/ink2177.xml"/><Relationship Id="rId55" Type="http://schemas.openxmlformats.org/officeDocument/2006/relationships/image" Target="../media/image233.png"/><Relationship Id="rId76" Type="http://schemas.openxmlformats.org/officeDocument/2006/relationships/customXml" Target="../ink/ink2198.xml"/><Relationship Id="rId97" Type="http://schemas.openxmlformats.org/officeDocument/2006/relationships/image" Target="../media/image254.png"/><Relationship Id="rId120" Type="http://schemas.openxmlformats.org/officeDocument/2006/relationships/customXml" Target="../ink/ink2220.xml"/><Relationship Id="rId141" Type="http://schemas.openxmlformats.org/officeDocument/2006/relationships/customXml" Target="../ink/ink2231.xml"/><Relationship Id="rId7" Type="http://schemas.openxmlformats.org/officeDocument/2006/relationships/image" Target="../media/image208.png"/><Relationship Id="rId71" Type="http://schemas.openxmlformats.org/officeDocument/2006/relationships/image" Target="../media/image241.png"/><Relationship Id="rId92" Type="http://schemas.openxmlformats.org/officeDocument/2006/relationships/customXml" Target="../ink/ink2206.xml"/><Relationship Id="rId162" Type="http://schemas.openxmlformats.org/officeDocument/2006/relationships/image" Target="../media/image285.png"/><Relationship Id="rId183" Type="http://schemas.openxmlformats.org/officeDocument/2006/relationships/customXml" Target="../ink/ink2253.xml"/><Relationship Id="rId2" Type="http://schemas.openxmlformats.org/officeDocument/2006/relationships/customXml" Target="../ink/ink2161.xml"/><Relationship Id="rId29" Type="http://schemas.openxmlformats.org/officeDocument/2006/relationships/image" Target="../media/image219.png"/><Relationship Id="rId24" Type="http://schemas.openxmlformats.org/officeDocument/2006/relationships/customXml" Target="../ink/ink2172.xml"/><Relationship Id="rId40" Type="http://schemas.openxmlformats.org/officeDocument/2006/relationships/customXml" Target="../ink/ink2180.xml"/><Relationship Id="rId45" Type="http://schemas.openxmlformats.org/officeDocument/2006/relationships/image" Target="../media/image228.png"/><Relationship Id="rId66" Type="http://schemas.openxmlformats.org/officeDocument/2006/relationships/customXml" Target="../ink/ink2193.xml"/><Relationship Id="rId87" Type="http://schemas.openxmlformats.org/officeDocument/2006/relationships/image" Target="../media/image249.png"/><Relationship Id="rId110" Type="http://schemas.openxmlformats.org/officeDocument/2006/relationships/customXml" Target="../ink/ink2215.xml"/><Relationship Id="rId115" Type="http://schemas.openxmlformats.org/officeDocument/2006/relationships/image" Target="../media/image262.png"/><Relationship Id="rId131" Type="http://schemas.openxmlformats.org/officeDocument/2006/relationships/image" Target="../media/image270.png"/><Relationship Id="rId136" Type="http://schemas.openxmlformats.org/officeDocument/2006/relationships/image" Target="../media/image272.png"/><Relationship Id="rId157" Type="http://schemas.openxmlformats.org/officeDocument/2006/relationships/customXml" Target="../ink/ink2239.xml"/><Relationship Id="rId178" Type="http://schemas.openxmlformats.org/officeDocument/2006/relationships/customXml" Target="../ink/ink2250.xml"/><Relationship Id="rId61" Type="http://schemas.openxmlformats.org/officeDocument/2006/relationships/image" Target="../media/image236.png"/><Relationship Id="rId82" Type="http://schemas.openxmlformats.org/officeDocument/2006/relationships/customXml" Target="../ink/ink2201.xml"/><Relationship Id="rId152" Type="http://schemas.openxmlformats.org/officeDocument/2006/relationships/image" Target="../media/image280.png"/><Relationship Id="rId173" Type="http://schemas.openxmlformats.org/officeDocument/2006/relationships/customXml" Target="../ink/ink2247.xml"/><Relationship Id="rId194" Type="http://schemas.openxmlformats.org/officeDocument/2006/relationships/image" Target="../media/image318.png"/><Relationship Id="rId199" Type="http://schemas.openxmlformats.org/officeDocument/2006/relationships/customXml" Target="../ink/ink2261.xml"/><Relationship Id="rId19" Type="http://schemas.openxmlformats.org/officeDocument/2006/relationships/image" Target="../media/image214.png"/><Relationship Id="rId14" Type="http://schemas.openxmlformats.org/officeDocument/2006/relationships/customXml" Target="../ink/ink2167.xml"/><Relationship Id="rId30" Type="http://schemas.openxmlformats.org/officeDocument/2006/relationships/customXml" Target="../ink/ink2175.xml"/><Relationship Id="rId35" Type="http://schemas.openxmlformats.org/officeDocument/2006/relationships/image" Target="../media/image223.png"/><Relationship Id="rId56" Type="http://schemas.openxmlformats.org/officeDocument/2006/relationships/customXml" Target="../ink/ink2188.xml"/><Relationship Id="rId77" Type="http://schemas.openxmlformats.org/officeDocument/2006/relationships/image" Target="../media/image244.png"/><Relationship Id="rId100" Type="http://schemas.openxmlformats.org/officeDocument/2006/relationships/customXml" Target="../ink/ink2210.xml"/><Relationship Id="rId105" Type="http://schemas.openxmlformats.org/officeDocument/2006/relationships/image" Target="../media/image258.png"/><Relationship Id="rId126" Type="http://schemas.openxmlformats.org/officeDocument/2006/relationships/customXml" Target="../ink/ink2223.xml"/><Relationship Id="rId147" Type="http://schemas.openxmlformats.org/officeDocument/2006/relationships/customXml" Target="../ink/ink2234.xml"/><Relationship Id="rId168" Type="http://schemas.openxmlformats.org/officeDocument/2006/relationships/image" Target="../media/image306.png"/><Relationship Id="rId8" Type="http://schemas.openxmlformats.org/officeDocument/2006/relationships/customXml" Target="../ink/ink2164.xml"/><Relationship Id="rId51" Type="http://schemas.openxmlformats.org/officeDocument/2006/relationships/image" Target="../media/image231.png"/><Relationship Id="rId72" Type="http://schemas.openxmlformats.org/officeDocument/2006/relationships/customXml" Target="../ink/ink2196.xml"/><Relationship Id="rId93" Type="http://schemas.openxmlformats.org/officeDocument/2006/relationships/image" Target="../media/image252.png"/><Relationship Id="rId98" Type="http://schemas.openxmlformats.org/officeDocument/2006/relationships/customXml" Target="../ink/ink2209.xml"/><Relationship Id="rId121" Type="http://schemas.openxmlformats.org/officeDocument/2006/relationships/image" Target="../media/image265.png"/><Relationship Id="rId142" Type="http://schemas.openxmlformats.org/officeDocument/2006/relationships/image" Target="../media/image275.png"/><Relationship Id="rId163" Type="http://schemas.openxmlformats.org/officeDocument/2006/relationships/customXml" Target="../ink/ink2242.xml"/><Relationship Id="rId184" Type="http://schemas.openxmlformats.org/officeDocument/2006/relationships/image" Target="../media/image313.png"/><Relationship Id="rId189" Type="http://schemas.openxmlformats.org/officeDocument/2006/relationships/customXml" Target="../ink/ink2256.xml"/><Relationship Id="rId3" Type="http://schemas.openxmlformats.org/officeDocument/2006/relationships/image" Target="../media/image206.png"/><Relationship Id="rId25" Type="http://schemas.openxmlformats.org/officeDocument/2006/relationships/image" Target="../media/image216.png"/><Relationship Id="rId46" Type="http://schemas.openxmlformats.org/officeDocument/2006/relationships/customXml" Target="../ink/ink2183.xml"/><Relationship Id="rId67" Type="http://schemas.openxmlformats.org/officeDocument/2006/relationships/image" Target="../media/image239.png"/><Relationship Id="rId116" Type="http://schemas.openxmlformats.org/officeDocument/2006/relationships/customXml" Target="../ink/ink2218.xml"/><Relationship Id="rId137" Type="http://schemas.openxmlformats.org/officeDocument/2006/relationships/customXml" Target="../ink/ink2229.xml"/><Relationship Id="rId158" Type="http://schemas.openxmlformats.org/officeDocument/2006/relationships/image" Target="../media/image283.png"/><Relationship Id="rId20" Type="http://schemas.openxmlformats.org/officeDocument/2006/relationships/customXml" Target="../ink/ink2170.xml"/><Relationship Id="rId41" Type="http://schemas.openxmlformats.org/officeDocument/2006/relationships/image" Target="../media/image226.png"/><Relationship Id="rId62" Type="http://schemas.openxmlformats.org/officeDocument/2006/relationships/customXml" Target="../ink/ink2191.xml"/><Relationship Id="rId83" Type="http://schemas.openxmlformats.org/officeDocument/2006/relationships/image" Target="../media/image247.png"/><Relationship Id="rId88" Type="http://schemas.openxmlformats.org/officeDocument/2006/relationships/customXml" Target="../ink/ink2204.xml"/><Relationship Id="rId111" Type="http://schemas.openxmlformats.org/officeDocument/2006/relationships/image" Target="../media/image260.png"/><Relationship Id="rId132" Type="http://schemas.openxmlformats.org/officeDocument/2006/relationships/customXml" Target="../ink/ink2226.xml"/><Relationship Id="rId153" Type="http://schemas.openxmlformats.org/officeDocument/2006/relationships/customXml" Target="../ink/ink2237.xml"/><Relationship Id="rId174" Type="http://schemas.openxmlformats.org/officeDocument/2006/relationships/customXml" Target="../ink/ink2248.xml"/><Relationship Id="rId179" Type="http://schemas.openxmlformats.org/officeDocument/2006/relationships/customXml" Target="../ink/ink2251.xml"/><Relationship Id="rId195" Type="http://schemas.openxmlformats.org/officeDocument/2006/relationships/customXml" Target="../ink/ink2259.xml"/><Relationship Id="rId190" Type="http://schemas.openxmlformats.org/officeDocument/2006/relationships/image" Target="../media/image316.png"/><Relationship Id="rId15" Type="http://schemas.openxmlformats.org/officeDocument/2006/relationships/image" Target="../media/image212.png"/><Relationship Id="rId36" Type="http://schemas.openxmlformats.org/officeDocument/2006/relationships/customXml" Target="../ink/ink2178.xml"/><Relationship Id="rId57" Type="http://schemas.openxmlformats.org/officeDocument/2006/relationships/image" Target="../media/image234.png"/><Relationship Id="rId106" Type="http://schemas.openxmlformats.org/officeDocument/2006/relationships/customXml" Target="../ink/ink2213.xml"/><Relationship Id="rId127" Type="http://schemas.openxmlformats.org/officeDocument/2006/relationships/image" Target="../media/image268.png"/><Relationship Id="rId10" Type="http://schemas.openxmlformats.org/officeDocument/2006/relationships/customXml" Target="../ink/ink2165.xml"/><Relationship Id="rId31" Type="http://schemas.openxmlformats.org/officeDocument/2006/relationships/image" Target="../media/image221.png"/><Relationship Id="rId52" Type="http://schemas.openxmlformats.org/officeDocument/2006/relationships/customXml" Target="../ink/ink2186.xml"/><Relationship Id="rId73" Type="http://schemas.openxmlformats.org/officeDocument/2006/relationships/image" Target="../media/image242.png"/><Relationship Id="rId78" Type="http://schemas.openxmlformats.org/officeDocument/2006/relationships/customXml" Target="../ink/ink2199.xml"/><Relationship Id="rId94" Type="http://schemas.openxmlformats.org/officeDocument/2006/relationships/customXml" Target="../ink/ink2207.xml"/><Relationship Id="rId99" Type="http://schemas.openxmlformats.org/officeDocument/2006/relationships/image" Target="../media/image255.png"/><Relationship Id="rId101" Type="http://schemas.openxmlformats.org/officeDocument/2006/relationships/image" Target="../media/image256.png"/><Relationship Id="rId122" Type="http://schemas.openxmlformats.org/officeDocument/2006/relationships/customXml" Target="../ink/ink2221.xml"/><Relationship Id="rId143" Type="http://schemas.openxmlformats.org/officeDocument/2006/relationships/customXml" Target="../ink/ink2232.xml"/><Relationship Id="rId148" Type="http://schemas.openxmlformats.org/officeDocument/2006/relationships/image" Target="../media/image278.png"/><Relationship Id="rId164" Type="http://schemas.openxmlformats.org/officeDocument/2006/relationships/image" Target="../media/image286.png"/><Relationship Id="rId169" Type="http://schemas.openxmlformats.org/officeDocument/2006/relationships/customXml" Target="../ink/ink2245.xml"/><Relationship Id="rId185" Type="http://schemas.openxmlformats.org/officeDocument/2006/relationships/customXml" Target="../ink/ink2254.xml"/><Relationship Id="rId4" Type="http://schemas.openxmlformats.org/officeDocument/2006/relationships/customXml" Target="../ink/ink2162.xml"/><Relationship Id="rId9" Type="http://schemas.openxmlformats.org/officeDocument/2006/relationships/image" Target="../media/image209.png"/><Relationship Id="rId180" Type="http://schemas.openxmlformats.org/officeDocument/2006/relationships/image" Target="../media/image311.png"/><Relationship Id="rId26" Type="http://schemas.openxmlformats.org/officeDocument/2006/relationships/customXml" Target="../ink/ink2173.xml"/><Relationship Id="rId47" Type="http://schemas.openxmlformats.org/officeDocument/2006/relationships/image" Target="../media/image229.png"/><Relationship Id="rId68" Type="http://schemas.openxmlformats.org/officeDocument/2006/relationships/customXml" Target="../ink/ink2194.xml"/><Relationship Id="rId89" Type="http://schemas.openxmlformats.org/officeDocument/2006/relationships/image" Target="../media/image250.png"/><Relationship Id="rId112" Type="http://schemas.openxmlformats.org/officeDocument/2006/relationships/customXml" Target="../ink/ink2216.xml"/><Relationship Id="rId133" Type="http://schemas.openxmlformats.org/officeDocument/2006/relationships/customXml" Target="../ink/ink2227.xml"/><Relationship Id="rId154" Type="http://schemas.openxmlformats.org/officeDocument/2006/relationships/image" Target="../media/image281.png"/><Relationship Id="rId175" Type="http://schemas.openxmlformats.org/officeDocument/2006/relationships/image" Target="../media/image309.png"/><Relationship Id="rId196" Type="http://schemas.openxmlformats.org/officeDocument/2006/relationships/image" Target="../media/image319.png"/><Relationship Id="rId200" Type="http://schemas.openxmlformats.org/officeDocument/2006/relationships/image" Target="../media/image321.png"/><Relationship Id="rId16" Type="http://schemas.openxmlformats.org/officeDocument/2006/relationships/customXml" Target="../ink/ink2168.xml"/><Relationship Id="rId37" Type="http://schemas.openxmlformats.org/officeDocument/2006/relationships/image" Target="../media/image224.png"/><Relationship Id="rId58" Type="http://schemas.openxmlformats.org/officeDocument/2006/relationships/customXml" Target="../ink/ink2189.xml"/><Relationship Id="rId79" Type="http://schemas.openxmlformats.org/officeDocument/2006/relationships/image" Target="../media/image245.png"/><Relationship Id="rId102" Type="http://schemas.openxmlformats.org/officeDocument/2006/relationships/customXml" Target="../ink/ink2211.xml"/><Relationship Id="rId123" Type="http://schemas.openxmlformats.org/officeDocument/2006/relationships/image" Target="../media/image266.png"/><Relationship Id="rId144" Type="http://schemas.openxmlformats.org/officeDocument/2006/relationships/image" Target="../media/image276.png"/><Relationship Id="rId90" Type="http://schemas.openxmlformats.org/officeDocument/2006/relationships/customXml" Target="../ink/ink2205.xml"/><Relationship Id="rId165" Type="http://schemas.openxmlformats.org/officeDocument/2006/relationships/customXml" Target="../ink/ink2243.xml"/><Relationship Id="rId186" Type="http://schemas.openxmlformats.org/officeDocument/2006/relationships/image" Target="../media/image314.png"/><Relationship Id="rId27" Type="http://schemas.openxmlformats.org/officeDocument/2006/relationships/image" Target="../media/image217.png"/><Relationship Id="rId48" Type="http://schemas.openxmlformats.org/officeDocument/2006/relationships/customXml" Target="../ink/ink2184.xml"/><Relationship Id="rId69" Type="http://schemas.openxmlformats.org/officeDocument/2006/relationships/image" Target="../media/image240.png"/><Relationship Id="rId113" Type="http://schemas.openxmlformats.org/officeDocument/2006/relationships/image" Target="../media/image261.png"/><Relationship Id="rId134" Type="http://schemas.openxmlformats.org/officeDocument/2006/relationships/image" Target="../media/image271.png"/><Relationship Id="rId80" Type="http://schemas.openxmlformats.org/officeDocument/2006/relationships/customXml" Target="../ink/ink2200.xml"/><Relationship Id="rId155" Type="http://schemas.openxmlformats.org/officeDocument/2006/relationships/customXml" Target="../ink/ink2238.xml"/><Relationship Id="rId176" Type="http://schemas.openxmlformats.org/officeDocument/2006/relationships/customXml" Target="../ink/ink2249.xml"/><Relationship Id="rId197" Type="http://schemas.openxmlformats.org/officeDocument/2006/relationships/customXml" Target="../ink/ink2260.xml"/><Relationship Id="rId17" Type="http://schemas.openxmlformats.org/officeDocument/2006/relationships/image" Target="../media/image213.png"/><Relationship Id="rId38" Type="http://schemas.openxmlformats.org/officeDocument/2006/relationships/customXml" Target="../ink/ink2179.xml"/><Relationship Id="rId59" Type="http://schemas.openxmlformats.org/officeDocument/2006/relationships/image" Target="../media/image235.png"/><Relationship Id="rId103" Type="http://schemas.openxmlformats.org/officeDocument/2006/relationships/image" Target="../media/image257.png"/><Relationship Id="rId124" Type="http://schemas.openxmlformats.org/officeDocument/2006/relationships/customXml" Target="../ink/ink2222.xml"/><Relationship Id="rId70" Type="http://schemas.openxmlformats.org/officeDocument/2006/relationships/customXml" Target="../ink/ink2195.xml"/><Relationship Id="rId91" Type="http://schemas.openxmlformats.org/officeDocument/2006/relationships/image" Target="../media/image251.png"/><Relationship Id="rId145" Type="http://schemas.openxmlformats.org/officeDocument/2006/relationships/customXml" Target="../ink/ink2233.xml"/><Relationship Id="rId166" Type="http://schemas.openxmlformats.org/officeDocument/2006/relationships/image" Target="../media/image287.png"/><Relationship Id="rId187" Type="http://schemas.openxmlformats.org/officeDocument/2006/relationships/customXml" Target="../ink/ink2255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174.xml"/><Relationship Id="rId49" Type="http://schemas.openxmlformats.org/officeDocument/2006/relationships/image" Target="../media/image230.png"/><Relationship Id="rId114" Type="http://schemas.openxmlformats.org/officeDocument/2006/relationships/customXml" Target="../ink/ink2217.xml"/><Relationship Id="rId60" Type="http://schemas.openxmlformats.org/officeDocument/2006/relationships/customXml" Target="../ink/ink2190.xml"/><Relationship Id="rId81" Type="http://schemas.openxmlformats.org/officeDocument/2006/relationships/image" Target="../media/image246.png"/><Relationship Id="rId135" Type="http://schemas.openxmlformats.org/officeDocument/2006/relationships/customXml" Target="../ink/ink2228.xml"/><Relationship Id="rId156" Type="http://schemas.openxmlformats.org/officeDocument/2006/relationships/image" Target="../media/image282.png"/><Relationship Id="rId177" Type="http://schemas.openxmlformats.org/officeDocument/2006/relationships/image" Target="../media/image310.png"/><Relationship Id="rId198" Type="http://schemas.openxmlformats.org/officeDocument/2006/relationships/image" Target="../media/image320.png"/><Relationship Id="rId18" Type="http://schemas.openxmlformats.org/officeDocument/2006/relationships/customXml" Target="../ink/ink2169.xml"/><Relationship Id="rId39" Type="http://schemas.openxmlformats.org/officeDocument/2006/relationships/image" Target="../media/image225.png"/><Relationship Id="rId50" Type="http://schemas.openxmlformats.org/officeDocument/2006/relationships/customXml" Target="../ink/ink2185.xml"/><Relationship Id="rId104" Type="http://schemas.openxmlformats.org/officeDocument/2006/relationships/customXml" Target="../ink/ink2212.xml"/><Relationship Id="rId125" Type="http://schemas.openxmlformats.org/officeDocument/2006/relationships/image" Target="../media/image267.png"/><Relationship Id="rId146" Type="http://schemas.openxmlformats.org/officeDocument/2006/relationships/image" Target="../media/image277.png"/><Relationship Id="rId167" Type="http://schemas.openxmlformats.org/officeDocument/2006/relationships/customXml" Target="../ink/ink2244.xml"/><Relationship Id="rId188" Type="http://schemas.openxmlformats.org/officeDocument/2006/relationships/image" Target="../media/image315.png"/></Relationships>
</file>

<file path=ppt/slides/_rels/slide4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3.png"/><Relationship Id="rId21" Type="http://schemas.openxmlformats.org/officeDocument/2006/relationships/image" Target="../media/image48.png"/><Relationship Id="rId42" Type="http://schemas.openxmlformats.org/officeDocument/2006/relationships/customXml" Target="../ink/ink2282.xml"/><Relationship Id="rId63" Type="http://schemas.openxmlformats.org/officeDocument/2006/relationships/image" Target="../media/image237.png"/><Relationship Id="rId84" Type="http://schemas.openxmlformats.org/officeDocument/2006/relationships/customXml" Target="../ink/ink2303.xml"/><Relationship Id="rId138" Type="http://schemas.openxmlformats.org/officeDocument/2006/relationships/image" Target="../media/image273.png"/><Relationship Id="rId159" Type="http://schemas.openxmlformats.org/officeDocument/2006/relationships/customXml" Target="../ink/ink2341.xml"/><Relationship Id="rId170" Type="http://schemas.openxmlformats.org/officeDocument/2006/relationships/image" Target="../media/image307.png"/><Relationship Id="rId191" Type="http://schemas.openxmlformats.org/officeDocument/2006/relationships/customXml" Target="../ink/ink2358.xml"/><Relationship Id="rId205" Type="http://schemas.openxmlformats.org/officeDocument/2006/relationships/customXml" Target="../ink/ink2365.xml"/><Relationship Id="rId107" Type="http://schemas.openxmlformats.org/officeDocument/2006/relationships/image" Target="../media/image84.png"/><Relationship Id="rId11" Type="http://schemas.openxmlformats.org/officeDocument/2006/relationships/image" Target="../media/image210.png"/><Relationship Id="rId32" Type="http://schemas.openxmlformats.org/officeDocument/2006/relationships/customXml" Target="../ink/ink2277.xml"/><Relationship Id="rId53" Type="http://schemas.openxmlformats.org/officeDocument/2006/relationships/image" Target="../media/image232.png"/><Relationship Id="rId74" Type="http://schemas.openxmlformats.org/officeDocument/2006/relationships/customXml" Target="../ink/ink2298.xml"/><Relationship Id="rId128" Type="http://schemas.openxmlformats.org/officeDocument/2006/relationships/customXml" Target="../ink/ink2325.xml"/><Relationship Id="rId149" Type="http://schemas.openxmlformats.org/officeDocument/2006/relationships/customXml" Target="../ink/ink2336.xml"/><Relationship Id="rId5" Type="http://schemas.openxmlformats.org/officeDocument/2006/relationships/image" Target="../media/image207.png"/><Relationship Id="rId95" Type="http://schemas.openxmlformats.org/officeDocument/2006/relationships/image" Target="../media/image253.png"/><Relationship Id="rId160" Type="http://schemas.openxmlformats.org/officeDocument/2006/relationships/image" Target="../media/image284.png"/><Relationship Id="rId181" Type="http://schemas.openxmlformats.org/officeDocument/2006/relationships/customXml" Target="../ink/ink2353.xml"/><Relationship Id="rId216" Type="http://schemas.openxmlformats.org/officeDocument/2006/relationships/image" Target="../media/image329.png"/><Relationship Id="rId22" Type="http://schemas.openxmlformats.org/officeDocument/2006/relationships/customXml" Target="../ink/ink2272.xml"/><Relationship Id="rId43" Type="http://schemas.openxmlformats.org/officeDocument/2006/relationships/image" Target="../media/image227.png"/><Relationship Id="rId64" Type="http://schemas.openxmlformats.org/officeDocument/2006/relationships/customXml" Target="../ink/ink2293.xml"/><Relationship Id="rId118" Type="http://schemas.openxmlformats.org/officeDocument/2006/relationships/customXml" Target="../ink/ink2320.xml"/><Relationship Id="rId139" Type="http://schemas.openxmlformats.org/officeDocument/2006/relationships/customXml" Target="../ink/ink2331.xml"/><Relationship Id="rId85" Type="http://schemas.openxmlformats.org/officeDocument/2006/relationships/image" Target="../media/image248.png"/><Relationship Id="rId150" Type="http://schemas.openxmlformats.org/officeDocument/2006/relationships/image" Target="../media/image279.png"/><Relationship Id="rId171" Type="http://schemas.openxmlformats.org/officeDocument/2006/relationships/customXml" Target="../ink/ink2347.xml"/><Relationship Id="rId192" Type="http://schemas.openxmlformats.org/officeDocument/2006/relationships/image" Target="../media/image317.png"/><Relationship Id="rId206" Type="http://schemas.openxmlformats.org/officeDocument/2006/relationships/image" Target="../media/image324.png"/><Relationship Id="rId12" Type="http://schemas.openxmlformats.org/officeDocument/2006/relationships/customXml" Target="../ink/ink2267.xml"/><Relationship Id="rId33" Type="http://schemas.openxmlformats.org/officeDocument/2006/relationships/image" Target="../media/image222.png"/><Relationship Id="rId108" Type="http://schemas.openxmlformats.org/officeDocument/2006/relationships/customXml" Target="../ink/ink2315.xml"/><Relationship Id="rId129" Type="http://schemas.openxmlformats.org/officeDocument/2006/relationships/image" Target="../media/image269.png"/><Relationship Id="rId54" Type="http://schemas.openxmlformats.org/officeDocument/2006/relationships/customXml" Target="../ink/ink2288.xml"/><Relationship Id="rId75" Type="http://schemas.openxmlformats.org/officeDocument/2006/relationships/image" Target="../media/image243.png"/><Relationship Id="rId96" Type="http://schemas.openxmlformats.org/officeDocument/2006/relationships/customXml" Target="../ink/ink2309.xml"/><Relationship Id="rId140" Type="http://schemas.openxmlformats.org/officeDocument/2006/relationships/image" Target="../media/image274.png"/><Relationship Id="rId161" Type="http://schemas.openxmlformats.org/officeDocument/2006/relationships/customXml" Target="../ink/ink2342.xml"/><Relationship Id="rId182" Type="http://schemas.openxmlformats.org/officeDocument/2006/relationships/image" Target="../media/image312.png"/><Relationship Id="rId217" Type="http://schemas.openxmlformats.org/officeDocument/2006/relationships/customXml" Target="../ink/ink2371.xml"/><Relationship Id="rId6" Type="http://schemas.openxmlformats.org/officeDocument/2006/relationships/customXml" Target="../ink/ink2264.xml"/><Relationship Id="rId23" Type="http://schemas.openxmlformats.org/officeDocument/2006/relationships/image" Target="../media/image215.png"/><Relationship Id="rId119" Type="http://schemas.openxmlformats.org/officeDocument/2006/relationships/image" Target="../media/image264.png"/><Relationship Id="rId44" Type="http://schemas.openxmlformats.org/officeDocument/2006/relationships/customXml" Target="../ink/ink2283.xml"/><Relationship Id="rId65" Type="http://schemas.openxmlformats.org/officeDocument/2006/relationships/image" Target="../media/image238.png"/><Relationship Id="rId86" Type="http://schemas.openxmlformats.org/officeDocument/2006/relationships/customXml" Target="../ink/ink2304.xml"/><Relationship Id="rId130" Type="http://schemas.openxmlformats.org/officeDocument/2006/relationships/customXml" Target="../ink/ink2326.xml"/><Relationship Id="rId151" Type="http://schemas.openxmlformats.org/officeDocument/2006/relationships/customXml" Target="../ink/ink2337.xml"/><Relationship Id="rId172" Type="http://schemas.openxmlformats.org/officeDocument/2006/relationships/image" Target="../media/image308.png"/><Relationship Id="rId193" Type="http://schemas.openxmlformats.org/officeDocument/2006/relationships/customXml" Target="../ink/ink2359.xml"/><Relationship Id="rId207" Type="http://schemas.openxmlformats.org/officeDocument/2006/relationships/customXml" Target="../ink/ink2366.xml"/><Relationship Id="rId13" Type="http://schemas.openxmlformats.org/officeDocument/2006/relationships/image" Target="../media/image211.png"/><Relationship Id="rId109" Type="http://schemas.openxmlformats.org/officeDocument/2006/relationships/image" Target="../media/image259.png"/><Relationship Id="rId34" Type="http://schemas.openxmlformats.org/officeDocument/2006/relationships/customXml" Target="../ink/ink2278.xml"/><Relationship Id="rId55" Type="http://schemas.openxmlformats.org/officeDocument/2006/relationships/image" Target="../media/image233.png"/><Relationship Id="rId76" Type="http://schemas.openxmlformats.org/officeDocument/2006/relationships/customXml" Target="../ink/ink2299.xml"/><Relationship Id="rId97" Type="http://schemas.openxmlformats.org/officeDocument/2006/relationships/image" Target="../media/image254.png"/><Relationship Id="rId120" Type="http://schemas.openxmlformats.org/officeDocument/2006/relationships/customXml" Target="../ink/ink2321.xml"/><Relationship Id="rId141" Type="http://schemas.openxmlformats.org/officeDocument/2006/relationships/customXml" Target="../ink/ink2332.xml"/><Relationship Id="rId7" Type="http://schemas.openxmlformats.org/officeDocument/2006/relationships/image" Target="../media/image208.png"/><Relationship Id="rId162" Type="http://schemas.openxmlformats.org/officeDocument/2006/relationships/image" Target="../media/image285.png"/><Relationship Id="rId183" Type="http://schemas.openxmlformats.org/officeDocument/2006/relationships/customXml" Target="../ink/ink2354.xml"/><Relationship Id="rId218" Type="http://schemas.openxmlformats.org/officeDocument/2006/relationships/image" Target="../media/image330.png"/><Relationship Id="rId24" Type="http://schemas.openxmlformats.org/officeDocument/2006/relationships/customXml" Target="../ink/ink2273.xml"/><Relationship Id="rId45" Type="http://schemas.openxmlformats.org/officeDocument/2006/relationships/image" Target="../media/image228.png"/><Relationship Id="rId66" Type="http://schemas.openxmlformats.org/officeDocument/2006/relationships/customXml" Target="../ink/ink2294.xml"/><Relationship Id="rId87" Type="http://schemas.openxmlformats.org/officeDocument/2006/relationships/image" Target="../media/image249.png"/><Relationship Id="rId110" Type="http://schemas.openxmlformats.org/officeDocument/2006/relationships/customXml" Target="../ink/ink2316.xml"/><Relationship Id="rId131" Type="http://schemas.openxmlformats.org/officeDocument/2006/relationships/image" Target="../media/image270.png"/><Relationship Id="rId152" Type="http://schemas.openxmlformats.org/officeDocument/2006/relationships/image" Target="../media/image280.png"/><Relationship Id="rId173" Type="http://schemas.openxmlformats.org/officeDocument/2006/relationships/customXml" Target="../ink/ink2348.xml"/><Relationship Id="rId194" Type="http://schemas.openxmlformats.org/officeDocument/2006/relationships/image" Target="../media/image318.png"/><Relationship Id="rId208" Type="http://schemas.openxmlformats.org/officeDocument/2006/relationships/image" Target="../media/image325.png"/><Relationship Id="rId14" Type="http://schemas.openxmlformats.org/officeDocument/2006/relationships/customXml" Target="../ink/ink2268.xml"/><Relationship Id="rId35" Type="http://schemas.openxmlformats.org/officeDocument/2006/relationships/image" Target="../media/image223.png"/><Relationship Id="rId56" Type="http://schemas.openxmlformats.org/officeDocument/2006/relationships/customXml" Target="../ink/ink2289.xml"/><Relationship Id="rId77" Type="http://schemas.openxmlformats.org/officeDocument/2006/relationships/image" Target="../media/image244.png"/><Relationship Id="rId100" Type="http://schemas.openxmlformats.org/officeDocument/2006/relationships/customXml" Target="../ink/ink2311.xml"/><Relationship Id="rId8" Type="http://schemas.openxmlformats.org/officeDocument/2006/relationships/customXml" Target="../ink/ink2265.xml"/><Relationship Id="rId51" Type="http://schemas.openxmlformats.org/officeDocument/2006/relationships/image" Target="../media/image231.png"/><Relationship Id="rId72" Type="http://schemas.openxmlformats.org/officeDocument/2006/relationships/customXml" Target="../ink/ink2297.xml"/><Relationship Id="rId93" Type="http://schemas.openxmlformats.org/officeDocument/2006/relationships/image" Target="../media/image252.png"/><Relationship Id="rId98" Type="http://schemas.openxmlformats.org/officeDocument/2006/relationships/customXml" Target="../ink/ink2310.xml"/><Relationship Id="rId121" Type="http://schemas.openxmlformats.org/officeDocument/2006/relationships/image" Target="../media/image265.png"/><Relationship Id="rId142" Type="http://schemas.openxmlformats.org/officeDocument/2006/relationships/image" Target="../media/image275.png"/><Relationship Id="rId163" Type="http://schemas.openxmlformats.org/officeDocument/2006/relationships/customXml" Target="../ink/ink2343.xml"/><Relationship Id="rId184" Type="http://schemas.openxmlformats.org/officeDocument/2006/relationships/image" Target="../media/image313.png"/><Relationship Id="rId189" Type="http://schemas.openxmlformats.org/officeDocument/2006/relationships/customXml" Target="../ink/ink2357.xml"/><Relationship Id="rId219" Type="http://schemas.openxmlformats.org/officeDocument/2006/relationships/customXml" Target="../ink/ink2372.xml"/><Relationship Id="rId3" Type="http://schemas.openxmlformats.org/officeDocument/2006/relationships/image" Target="../media/image206.png"/><Relationship Id="rId214" Type="http://schemas.openxmlformats.org/officeDocument/2006/relationships/image" Target="../media/image328.png"/><Relationship Id="rId25" Type="http://schemas.openxmlformats.org/officeDocument/2006/relationships/image" Target="../media/image216.png"/><Relationship Id="rId46" Type="http://schemas.openxmlformats.org/officeDocument/2006/relationships/customXml" Target="../ink/ink2284.xml"/><Relationship Id="rId67" Type="http://schemas.openxmlformats.org/officeDocument/2006/relationships/image" Target="../media/image239.png"/><Relationship Id="rId116" Type="http://schemas.openxmlformats.org/officeDocument/2006/relationships/customXml" Target="../ink/ink2319.xml"/><Relationship Id="rId137" Type="http://schemas.openxmlformats.org/officeDocument/2006/relationships/customXml" Target="../ink/ink2330.xml"/><Relationship Id="rId158" Type="http://schemas.openxmlformats.org/officeDocument/2006/relationships/image" Target="../media/image283.png"/><Relationship Id="rId20" Type="http://schemas.openxmlformats.org/officeDocument/2006/relationships/customXml" Target="../ink/ink2271.xml"/><Relationship Id="rId41" Type="http://schemas.openxmlformats.org/officeDocument/2006/relationships/image" Target="../media/image226.png"/><Relationship Id="rId62" Type="http://schemas.openxmlformats.org/officeDocument/2006/relationships/customXml" Target="../ink/ink2292.xml"/><Relationship Id="rId83" Type="http://schemas.openxmlformats.org/officeDocument/2006/relationships/image" Target="../media/image247.png"/><Relationship Id="rId88" Type="http://schemas.openxmlformats.org/officeDocument/2006/relationships/customXml" Target="../ink/ink2305.xml"/><Relationship Id="rId111" Type="http://schemas.openxmlformats.org/officeDocument/2006/relationships/image" Target="../media/image260.png"/><Relationship Id="rId132" Type="http://schemas.openxmlformats.org/officeDocument/2006/relationships/customXml" Target="../ink/ink2327.xml"/><Relationship Id="rId153" Type="http://schemas.openxmlformats.org/officeDocument/2006/relationships/customXml" Target="../ink/ink2338.xml"/><Relationship Id="rId174" Type="http://schemas.openxmlformats.org/officeDocument/2006/relationships/customXml" Target="../ink/ink2349.xml"/><Relationship Id="rId179" Type="http://schemas.openxmlformats.org/officeDocument/2006/relationships/customXml" Target="../ink/ink2352.xml"/><Relationship Id="rId195" Type="http://schemas.openxmlformats.org/officeDocument/2006/relationships/customXml" Target="../ink/ink2360.xml"/><Relationship Id="rId209" Type="http://schemas.openxmlformats.org/officeDocument/2006/relationships/customXml" Target="../ink/ink2367.xml"/><Relationship Id="rId190" Type="http://schemas.openxmlformats.org/officeDocument/2006/relationships/image" Target="../media/image316.png"/><Relationship Id="rId204" Type="http://schemas.openxmlformats.org/officeDocument/2006/relationships/image" Target="../media/image323.png"/><Relationship Id="rId220" Type="http://schemas.openxmlformats.org/officeDocument/2006/relationships/image" Target="../media/image331.png"/><Relationship Id="rId15" Type="http://schemas.openxmlformats.org/officeDocument/2006/relationships/image" Target="../media/image212.png"/><Relationship Id="rId36" Type="http://schemas.openxmlformats.org/officeDocument/2006/relationships/customXml" Target="../ink/ink2279.xml"/><Relationship Id="rId57" Type="http://schemas.openxmlformats.org/officeDocument/2006/relationships/image" Target="../media/image234.png"/><Relationship Id="rId106" Type="http://schemas.openxmlformats.org/officeDocument/2006/relationships/customXml" Target="../ink/ink2314.xml"/><Relationship Id="rId127" Type="http://schemas.openxmlformats.org/officeDocument/2006/relationships/image" Target="../media/image268.png"/><Relationship Id="rId10" Type="http://schemas.openxmlformats.org/officeDocument/2006/relationships/customXml" Target="../ink/ink2266.xml"/><Relationship Id="rId31" Type="http://schemas.openxmlformats.org/officeDocument/2006/relationships/image" Target="../media/image221.png"/><Relationship Id="rId52" Type="http://schemas.openxmlformats.org/officeDocument/2006/relationships/customXml" Target="../ink/ink2287.xml"/><Relationship Id="rId73" Type="http://schemas.openxmlformats.org/officeDocument/2006/relationships/image" Target="../media/image242.png"/><Relationship Id="rId78" Type="http://schemas.openxmlformats.org/officeDocument/2006/relationships/customXml" Target="../ink/ink2300.xml"/><Relationship Id="rId94" Type="http://schemas.openxmlformats.org/officeDocument/2006/relationships/customXml" Target="../ink/ink2308.xml"/><Relationship Id="rId99" Type="http://schemas.openxmlformats.org/officeDocument/2006/relationships/image" Target="../media/image255.png"/><Relationship Id="rId101" Type="http://schemas.openxmlformats.org/officeDocument/2006/relationships/image" Target="../media/image256.png"/><Relationship Id="rId122" Type="http://schemas.openxmlformats.org/officeDocument/2006/relationships/customXml" Target="../ink/ink2322.xml"/><Relationship Id="rId143" Type="http://schemas.openxmlformats.org/officeDocument/2006/relationships/customXml" Target="../ink/ink2333.xml"/><Relationship Id="rId148" Type="http://schemas.openxmlformats.org/officeDocument/2006/relationships/image" Target="../media/image278.png"/><Relationship Id="rId164" Type="http://schemas.openxmlformats.org/officeDocument/2006/relationships/image" Target="../media/image286.png"/><Relationship Id="rId169" Type="http://schemas.openxmlformats.org/officeDocument/2006/relationships/customXml" Target="../ink/ink2346.xml"/><Relationship Id="rId185" Type="http://schemas.openxmlformats.org/officeDocument/2006/relationships/customXml" Target="../ink/ink2355.xml"/><Relationship Id="rId4" Type="http://schemas.openxmlformats.org/officeDocument/2006/relationships/customXml" Target="../ink/ink2263.xml"/><Relationship Id="rId9" Type="http://schemas.openxmlformats.org/officeDocument/2006/relationships/image" Target="../media/image209.png"/><Relationship Id="rId180" Type="http://schemas.openxmlformats.org/officeDocument/2006/relationships/image" Target="../media/image311.png"/><Relationship Id="rId210" Type="http://schemas.openxmlformats.org/officeDocument/2006/relationships/image" Target="../media/image326.png"/><Relationship Id="rId215" Type="http://schemas.openxmlformats.org/officeDocument/2006/relationships/customXml" Target="../ink/ink2370.xml"/><Relationship Id="rId26" Type="http://schemas.openxmlformats.org/officeDocument/2006/relationships/customXml" Target="../ink/ink2274.xml"/><Relationship Id="rId47" Type="http://schemas.openxmlformats.org/officeDocument/2006/relationships/image" Target="../media/image229.png"/><Relationship Id="rId68" Type="http://schemas.openxmlformats.org/officeDocument/2006/relationships/customXml" Target="../ink/ink2295.xml"/><Relationship Id="rId89" Type="http://schemas.openxmlformats.org/officeDocument/2006/relationships/image" Target="../media/image250.png"/><Relationship Id="rId112" Type="http://schemas.openxmlformats.org/officeDocument/2006/relationships/customXml" Target="../ink/ink2317.xml"/><Relationship Id="rId133" Type="http://schemas.openxmlformats.org/officeDocument/2006/relationships/customXml" Target="../ink/ink2328.xml"/><Relationship Id="rId154" Type="http://schemas.openxmlformats.org/officeDocument/2006/relationships/image" Target="../media/image281.png"/><Relationship Id="rId175" Type="http://schemas.openxmlformats.org/officeDocument/2006/relationships/image" Target="../media/image309.png"/><Relationship Id="rId196" Type="http://schemas.openxmlformats.org/officeDocument/2006/relationships/image" Target="../media/image319.png"/><Relationship Id="rId200" Type="http://schemas.openxmlformats.org/officeDocument/2006/relationships/image" Target="../media/image321.png"/><Relationship Id="rId16" Type="http://schemas.openxmlformats.org/officeDocument/2006/relationships/customXml" Target="../ink/ink2269.xml"/><Relationship Id="rId221" Type="http://schemas.openxmlformats.org/officeDocument/2006/relationships/customXml" Target="../ink/ink2373.xml"/><Relationship Id="rId37" Type="http://schemas.openxmlformats.org/officeDocument/2006/relationships/image" Target="../media/image224.png"/><Relationship Id="rId58" Type="http://schemas.openxmlformats.org/officeDocument/2006/relationships/customXml" Target="../ink/ink2290.xml"/><Relationship Id="rId79" Type="http://schemas.openxmlformats.org/officeDocument/2006/relationships/image" Target="../media/image245.png"/><Relationship Id="rId102" Type="http://schemas.openxmlformats.org/officeDocument/2006/relationships/customXml" Target="../ink/ink2312.xml"/><Relationship Id="rId123" Type="http://schemas.openxmlformats.org/officeDocument/2006/relationships/image" Target="../media/image266.png"/><Relationship Id="rId144" Type="http://schemas.openxmlformats.org/officeDocument/2006/relationships/image" Target="../media/image276.png"/><Relationship Id="rId90" Type="http://schemas.openxmlformats.org/officeDocument/2006/relationships/customXml" Target="../ink/ink2306.xml"/><Relationship Id="rId165" Type="http://schemas.openxmlformats.org/officeDocument/2006/relationships/customXml" Target="../ink/ink2344.xml"/><Relationship Id="rId186" Type="http://schemas.openxmlformats.org/officeDocument/2006/relationships/image" Target="../media/image314.png"/><Relationship Id="rId211" Type="http://schemas.openxmlformats.org/officeDocument/2006/relationships/customXml" Target="../ink/ink2368.xml"/><Relationship Id="rId27" Type="http://schemas.openxmlformats.org/officeDocument/2006/relationships/image" Target="../media/image217.png"/><Relationship Id="rId48" Type="http://schemas.openxmlformats.org/officeDocument/2006/relationships/customXml" Target="../ink/ink2285.xml"/><Relationship Id="rId69" Type="http://schemas.openxmlformats.org/officeDocument/2006/relationships/image" Target="../media/image240.png"/><Relationship Id="rId113" Type="http://schemas.openxmlformats.org/officeDocument/2006/relationships/image" Target="../media/image261.png"/><Relationship Id="rId134" Type="http://schemas.openxmlformats.org/officeDocument/2006/relationships/image" Target="../media/image271.png"/><Relationship Id="rId80" Type="http://schemas.openxmlformats.org/officeDocument/2006/relationships/customXml" Target="../ink/ink2301.xml"/><Relationship Id="rId155" Type="http://schemas.openxmlformats.org/officeDocument/2006/relationships/customXml" Target="../ink/ink2339.xml"/><Relationship Id="rId176" Type="http://schemas.openxmlformats.org/officeDocument/2006/relationships/customXml" Target="../ink/ink2350.xml"/><Relationship Id="rId197" Type="http://schemas.openxmlformats.org/officeDocument/2006/relationships/customXml" Target="../ink/ink2361.xml"/><Relationship Id="rId201" Type="http://schemas.openxmlformats.org/officeDocument/2006/relationships/customXml" Target="../ink/ink2363.xml"/><Relationship Id="rId222" Type="http://schemas.openxmlformats.org/officeDocument/2006/relationships/image" Target="../media/image332.png"/><Relationship Id="rId17" Type="http://schemas.openxmlformats.org/officeDocument/2006/relationships/image" Target="../media/image213.png"/><Relationship Id="rId38" Type="http://schemas.openxmlformats.org/officeDocument/2006/relationships/customXml" Target="../ink/ink2280.xml"/><Relationship Id="rId59" Type="http://schemas.openxmlformats.org/officeDocument/2006/relationships/image" Target="../media/image235.png"/><Relationship Id="rId103" Type="http://schemas.openxmlformats.org/officeDocument/2006/relationships/image" Target="../media/image257.png"/><Relationship Id="rId124" Type="http://schemas.openxmlformats.org/officeDocument/2006/relationships/customXml" Target="../ink/ink2323.xml"/><Relationship Id="rId70" Type="http://schemas.openxmlformats.org/officeDocument/2006/relationships/customXml" Target="../ink/ink2296.xml"/><Relationship Id="rId91" Type="http://schemas.openxmlformats.org/officeDocument/2006/relationships/image" Target="../media/image251.png"/><Relationship Id="rId145" Type="http://schemas.openxmlformats.org/officeDocument/2006/relationships/customXml" Target="../ink/ink2334.xml"/><Relationship Id="rId166" Type="http://schemas.openxmlformats.org/officeDocument/2006/relationships/image" Target="../media/image287.png"/><Relationship Id="rId187" Type="http://schemas.openxmlformats.org/officeDocument/2006/relationships/customXml" Target="../ink/ink2356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327.png"/><Relationship Id="rId28" Type="http://schemas.openxmlformats.org/officeDocument/2006/relationships/customXml" Target="../ink/ink2275.xml"/><Relationship Id="rId49" Type="http://schemas.openxmlformats.org/officeDocument/2006/relationships/image" Target="../media/image230.png"/><Relationship Id="rId114" Type="http://schemas.openxmlformats.org/officeDocument/2006/relationships/customXml" Target="../ink/ink2318.xml"/><Relationship Id="rId60" Type="http://schemas.openxmlformats.org/officeDocument/2006/relationships/customXml" Target="../ink/ink2291.xml"/><Relationship Id="rId81" Type="http://schemas.openxmlformats.org/officeDocument/2006/relationships/image" Target="../media/image246.png"/><Relationship Id="rId135" Type="http://schemas.openxmlformats.org/officeDocument/2006/relationships/customXml" Target="../ink/ink2329.xml"/><Relationship Id="rId156" Type="http://schemas.openxmlformats.org/officeDocument/2006/relationships/image" Target="../media/image282.png"/><Relationship Id="rId177" Type="http://schemas.openxmlformats.org/officeDocument/2006/relationships/image" Target="../media/image310.png"/><Relationship Id="rId198" Type="http://schemas.openxmlformats.org/officeDocument/2006/relationships/image" Target="../media/image320.png"/><Relationship Id="rId202" Type="http://schemas.openxmlformats.org/officeDocument/2006/relationships/image" Target="../media/image322.png"/><Relationship Id="rId223" Type="http://schemas.openxmlformats.org/officeDocument/2006/relationships/customXml" Target="../ink/ink2374.xml"/><Relationship Id="rId18" Type="http://schemas.openxmlformats.org/officeDocument/2006/relationships/customXml" Target="../ink/ink2270.xml"/><Relationship Id="rId39" Type="http://schemas.openxmlformats.org/officeDocument/2006/relationships/image" Target="../media/image225.png"/><Relationship Id="rId50" Type="http://schemas.openxmlformats.org/officeDocument/2006/relationships/customXml" Target="../ink/ink2286.xml"/><Relationship Id="rId104" Type="http://schemas.openxmlformats.org/officeDocument/2006/relationships/customXml" Target="../ink/ink2313.xml"/><Relationship Id="rId125" Type="http://schemas.openxmlformats.org/officeDocument/2006/relationships/image" Target="../media/image267.png"/><Relationship Id="rId146" Type="http://schemas.openxmlformats.org/officeDocument/2006/relationships/image" Target="../media/image277.png"/><Relationship Id="rId167" Type="http://schemas.openxmlformats.org/officeDocument/2006/relationships/customXml" Target="../ink/ink2345.xml"/><Relationship Id="rId188" Type="http://schemas.openxmlformats.org/officeDocument/2006/relationships/image" Target="../media/image315.png"/><Relationship Id="rId71" Type="http://schemas.openxmlformats.org/officeDocument/2006/relationships/image" Target="../media/image241.png"/><Relationship Id="rId92" Type="http://schemas.openxmlformats.org/officeDocument/2006/relationships/customXml" Target="../ink/ink2307.xml"/><Relationship Id="rId213" Type="http://schemas.openxmlformats.org/officeDocument/2006/relationships/customXml" Target="../ink/ink2369.xml"/><Relationship Id="rId2" Type="http://schemas.openxmlformats.org/officeDocument/2006/relationships/customXml" Target="../ink/ink2262.xml"/><Relationship Id="rId29" Type="http://schemas.openxmlformats.org/officeDocument/2006/relationships/image" Target="../media/image219.png"/><Relationship Id="rId40" Type="http://schemas.openxmlformats.org/officeDocument/2006/relationships/customXml" Target="../ink/ink2281.xml"/><Relationship Id="rId115" Type="http://schemas.openxmlformats.org/officeDocument/2006/relationships/image" Target="../media/image262.png"/><Relationship Id="rId136" Type="http://schemas.openxmlformats.org/officeDocument/2006/relationships/image" Target="../media/image272.png"/><Relationship Id="rId157" Type="http://schemas.openxmlformats.org/officeDocument/2006/relationships/customXml" Target="../ink/ink2340.xml"/><Relationship Id="rId178" Type="http://schemas.openxmlformats.org/officeDocument/2006/relationships/customXml" Target="../ink/ink2351.xml"/><Relationship Id="rId61" Type="http://schemas.openxmlformats.org/officeDocument/2006/relationships/image" Target="../media/image236.png"/><Relationship Id="rId82" Type="http://schemas.openxmlformats.org/officeDocument/2006/relationships/customXml" Target="../ink/ink2302.xml"/><Relationship Id="rId199" Type="http://schemas.openxmlformats.org/officeDocument/2006/relationships/customXml" Target="../ink/ink2362.xml"/><Relationship Id="rId203" Type="http://schemas.openxmlformats.org/officeDocument/2006/relationships/customXml" Target="../ink/ink2364.xml"/><Relationship Id="rId19" Type="http://schemas.openxmlformats.org/officeDocument/2006/relationships/image" Target="../media/image214.png"/><Relationship Id="rId224" Type="http://schemas.openxmlformats.org/officeDocument/2006/relationships/image" Target="../media/image333.png"/><Relationship Id="rId30" Type="http://schemas.openxmlformats.org/officeDocument/2006/relationships/customXml" Target="../ink/ink2276.xml"/><Relationship Id="rId105" Type="http://schemas.openxmlformats.org/officeDocument/2006/relationships/image" Target="../media/image258.png"/><Relationship Id="rId126" Type="http://schemas.openxmlformats.org/officeDocument/2006/relationships/customXml" Target="../ink/ink2324.xml"/><Relationship Id="rId147" Type="http://schemas.openxmlformats.org/officeDocument/2006/relationships/customXml" Target="../ink/ink2335.xml"/><Relationship Id="rId168" Type="http://schemas.openxmlformats.org/officeDocument/2006/relationships/image" Target="../media/image306.png"/></Relationships>
</file>

<file path=ppt/slides/_rels/slide4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3.png"/><Relationship Id="rId21" Type="http://schemas.openxmlformats.org/officeDocument/2006/relationships/image" Target="../media/image48.png"/><Relationship Id="rId42" Type="http://schemas.openxmlformats.org/officeDocument/2006/relationships/customXml" Target="../ink/ink2395.xml"/><Relationship Id="rId63" Type="http://schemas.openxmlformats.org/officeDocument/2006/relationships/image" Target="../media/image237.png"/><Relationship Id="rId84" Type="http://schemas.openxmlformats.org/officeDocument/2006/relationships/customXml" Target="../ink/ink2416.xml"/><Relationship Id="rId138" Type="http://schemas.openxmlformats.org/officeDocument/2006/relationships/image" Target="../media/image273.png"/><Relationship Id="rId159" Type="http://schemas.openxmlformats.org/officeDocument/2006/relationships/customXml" Target="../ink/ink2454.xml"/><Relationship Id="rId170" Type="http://schemas.openxmlformats.org/officeDocument/2006/relationships/image" Target="../media/image307.png"/><Relationship Id="rId191" Type="http://schemas.openxmlformats.org/officeDocument/2006/relationships/customXml" Target="../ink/ink2471.xml"/><Relationship Id="rId205" Type="http://schemas.openxmlformats.org/officeDocument/2006/relationships/customXml" Target="../ink/ink2478.xml"/><Relationship Id="rId226" Type="http://schemas.openxmlformats.org/officeDocument/2006/relationships/image" Target="../media/image334.png"/><Relationship Id="rId107" Type="http://schemas.openxmlformats.org/officeDocument/2006/relationships/image" Target="../media/image84.png"/><Relationship Id="rId11" Type="http://schemas.openxmlformats.org/officeDocument/2006/relationships/image" Target="../media/image210.png"/><Relationship Id="rId32" Type="http://schemas.openxmlformats.org/officeDocument/2006/relationships/customXml" Target="../ink/ink2390.xml"/><Relationship Id="rId53" Type="http://schemas.openxmlformats.org/officeDocument/2006/relationships/image" Target="../media/image232.png"/><Relationship Id="rId74" Type="http://schemas.openxmlformats.org/officeDocument/2006/relationships/customXml" Target="../ink/ink2411.xml"/><Relationship Id="rId128" Type="http://schemas.openxmlformats.org/officeDocument/2006/relationships/customXml" Target="../ink/ink2438.xml"/><Relationship Id="rId149" Type="http://schemas.openxmlformats.org/officeDocument/2006/relationships/customXml" Target="../ink/ink2449.xml"/><Relationship Id="rId5" Type="http://schemas.openxmlformats.org/officeDocument/2006/relationships/image" Target="../media/image207.png"/><Relationship Id="rId95" Type="http://schemas.openxmlformats.org/officeDocument/2006/relationships/image" Target="../media/image253.png"/><Relationship Id="rId160" Type="http://schemas.openxmlformats.org/officeDocument/2006/relationships/image" Target="../media/image284.png"/><Relationship Id="rId181" Type="http://schemas.openxmlformats.org/officeDocument/2006/relationships/customXml" Target="../ink/ink2466.xml"/><Relationship Id="rId216" Type="http://schemas.openxmlformats.org/officeDocument/2006/relationships/image" Target="../media/image329.png"/><Relationship Id="rId237" Type="http://schemas.openxmlformats.org/officeDocument/2006/relationships/customXml" Target="../ink/ink2494.xml"/><Relationship Id="rId22" Type="http://schemas.openxmlformats.org/officeDocument/2006/relationships/customXml" Target="../ink/ink2385.xml"/><Relationship Id="rId43" Type="http://schemas.openxmlformats.org/officeDocument/2006/relationships/image" Target="../media/image227.png"/><Relationship Id="rId64" Type="http://schemas.openxmlformats.org/officeDocument/2006/relationships/customXml" Target="../ink/ink2406.xml"/><Relationship Id="rId118" Type="http://schemas.openxmlformats.org/officeDocument/2006/relationships/customXml" Target="../ink/ink2433.xml"/><Relationship Id="rId139" Type="http://schemas.openxmlformats.org/officeDocument/2006/relationships/customXml" Target="../ink/ink2444.xml"/><Relationship Id="rId85" Type="http://schemas.openxmlformats.org/officeDocument/2006/relationships/image" Target="../media/image248.png"/><Relationship Id="rId150" Type="http://schemas.openxmlformats.org/officeDocument/2006/relationships/image" Target="../media/image279.png"/><Relationship Id="rId171" Type="http://schemas.openxmlformats.org/officeDocument/2006/relationships/customXml" Target="../ink/ink2460.xml"/><Relationship Id="rId192" Type="http://schemas.openxmlformats.org/officeDocument/2006/relationships/image" Target="../media/image317.png"/><Relationship Id="rId206" Type="http://schemas.openxmlformats.org/officeDocument/2006/relationships/image" Target="../media/image324.png"/><Relationship Id="rId227" Type="http://schemas.openxmlformats.org/officeDocument/2006/relationships/customXml" Target="../ink/ink2489.xml"/><Relationship Id="rId12" Type="http://schemas.openxmlformats.org/officeDocument/2006/relationships/customXml" Target="../ink/ink2380.xml"/><Relationship Id="rId33" Type="http://schemas.openxmlformats.org/officeDocument/2006/relationships/image" Target="../media/image222.png"/><Relationship Id="rId108" Type="http://schemas.openxmlformats.org/officeDocument/2006/relationships/customXml" Target="../ink/ink2428.xml"/><Relationship Id="rId129" Type="http://schemas.openxmlformats.org/officeDocument/2006/relationships/image" Target="../media/image269.png"/><Relationship Id="rId54" Type="http://schemas.openxmlformats.org/officeDocument/2006/relationships/customXml" Target="../ink/ink2401.xml"/><Relationship Id="rId75" Type="http://schemas.openxmlformats.org/officeDocument/2006/relationships/image" Target="../media/image243.png"/><Relationship Id="rId96" Type="http://schemas.openxmlformats.org/officeDocument/2006/relationships/customXml" Target="../ink/ink2422.xml"/><Relationship Id="rId140" Type="http://schemas.openxmlformats.org/officeDocument/2006/relationships/image" Target="../media/image274.png"/><Relationship Id="rId161" Type="http://schemas.openxmlformats.org/officeDocument/2006/relationships/customXml" Target="../ink/ink2455.xml"/><Relationship Id="rId182" Type="http://schemas.openxmlformats.org/officeDocument/2006/relationships/image" Target="../media/image312.png"/><Relationship Id="rId217" Type="http://schemas.openxmlformats.org/officeDocument/2006/relationships/customXml" Target="../ink/ink2484.xml"/><Relationship Id="rId6" Type="http://schemas.openxmlformats.org/officeDocument/2006/relationships/customXml" Target="../ink/ink2377.xml"/><Relationship Id="rId238" Type="http://schemas.openxmlformats.org/officeDocument/2006/relationships/image" Target="../media/image340.png"/><Relationship Id="rId23" Type="http://schemas.openxmlformats.org/officeDocument/2006/relationships/image" Target="../media/image215.png"/><Relationship Id="rId119" Type="http://schemas.openxmlformats.org/officeDocument/2006/relationships/image" Target="../media/image264.png"/><Relationship Id="rId44" Type="http://schemas.openxmlformats.org/officeDocument/2006/relationships/customXml" Target="../ink/ink2396.xml"/><Relationship Id="rId65" Type="http://schemas.openxmlformats.org/officeDocument/2006/relationships/image" Target="../media/image238.png"/><Relationship Id="rId86" Type="http://schemas.openxmlformats.org/officeDocument/2006/relationships/customXml" Target="../ink/ink2417.xml"/><Relationship Id="rId130" Type="http://schemas.openxmlformats.org/officeDocument/2006/relationships/customXml" Target="../ink/ink2439.xml"/><Relationship Id="rId151" Type="http://schemas.openxmlformats.org/officeDocument/2006/relationships/customXml" Target="../ink/ink2450.xml"/><Relationship Id="rId172" Type="http://schemas.openxmlformats.org/officeDocument/2006/relationships/image" Target="../media/image308.png"/><Relationship Id="rId193" Type="http://schemas.openxmlformats.org/officeDocument/2006/relationships/customXml" Target="../ink/ink2472.xml"/><Relationship Id="rId207" Type="http://schemas.openxmlformats.org/officeDocument/2006/relationships/customXml" Target="../ink/ink2479.xml"/><Relationship Id="rId228" Type="http://schemas.openxmlformats.org/officeDocument/2006/relationships/image" Target="../media/image335.png"/><Relationship Id="rId13" Type="http://schemas.openxmlformats.org/officeDocument/2006/relationships/image" Target="../media/image211.png"/><Relationship Id="rId109" Type="http://schemas.openxmlformats.org/officeDocument/2006/relationships/image" Target="../media/image259.png"/><Relationship Id="rId34" Type="http://schemas.openxmlformats.org/officeDocument/2006/relationships/customXml" Target="../ink/ink2391.xml"/><Relationship Id="rId55" Type="http://schemas.openxmlformats.org/officeDocument/2006/relationships/image" Target="../media/image233.png"/><Relationship Id="rId76" Type="http://schemas.openxmlformats.org/officeDocument/2006/relationships/customXml" Target="../ink/ink2412.xml"/><Relationship Id="rId97" Type="http://schemas.openxmlformats.org/officeDocument/2006/relationships/image" Target="../media/image254.png"/><Relationship Id="rId120" Type="http://schemas.openxmlformats.org/officeDocument/2006/relationships/customXml" Target="../ink/ink2434.xml"/><Relationship Id="rId141" Type="http://schemas.openxmlformats.org/officeDocument/2006/relationships/customXml" Target="../ink/ink2445.xml"/><Relationship Id="rId7" Type="http://schemas.openxmlformats.org/officeDocument/2006/relationships/image" Target="../media/image208.png"/><Relationship Id="rId162" Type="http://schemas.openxmlformats.org/officeDocument/2006/relationships/image" Target="../media/image285.png"/><Relationship Id="rId183" Type="http://schemas.openxmlformats.org/officeDocument/2006/relationships/customXml" Target="../ink/ink2467.xml"/><Relationship Id="rId218" Type="http://schemas.openxmlformats.org/officeDocument/2006/relationships/image" Target="../media/image330.png"/><Relationship Id="rId239" Type="http://schemas.openxmlformats.org/officeDocument/2006/relationships/customXml" Target="../ink/ink2495.xml"/><Relationship Id="rId24" Type="http://schemas.openxmlformats.org/officeDocument/2006/relationships/customXml" Target="../ink/ink2386.xml"/><Relationship Id="rId45" Type="http://schemas.openxmlformats.org/officeDocument/2006/relationships/image" Target="../media/image228.png"/><Relationship Id="rId66" Type="http://schemas.openxmlformats.org/officeDocument/2006/relationships/customXml" Target="../ink/ink2407.xml"/><Relationship Id="rId87" Type="http://schemas.openxmlformats.org/officeDocument/2006/relationships/image" Target="../media/image249.png"/><Relationship Id="rId110" Type="http://schemas.openxmlformats.org/officeDocument/2006/relationships/customXml" Target="../ink/ink2429.xml"/><Relationship Id="rId131" Type="http://schemas.openxmlformats.org/officeDocument/2006/relationships/image" Target="../media/image270.png"/><Relationship Id="rId152" Type="http://schemas.openxmlformats.org/officeDocument/2006/relationships/image" Target="../media/image280.png"/><Relationship Id="rId173" Type="http://schemas.openxmlformats.org/officeDocument/2006/relationships/customXml" Target="../ink/ink2461.xml"/><Relationship Id="rId194" Type="http://schemas.openxmlformats.org/officeDocument/2006/relationships/image" Target="../media/image318.png"/><Relationship Id="rId208" Type="http://schemas.openxmlformats.org/officeDocument/2006/relationships/image" Target="../media/image325.png"/><Relationship Id="rId229" Type="http://schemas.openxmlformats.org/officeDocument/2006/relationships/customXml" Target="../ink/ink2490.xml"/><Relationship Id="rId240" Type="http://schemas.openxmlformats.org/officeDocument/2006/relationships/image" Target="../media/image341.png"/><Relationship Id="rId14" Type="http://schemas.openxmlformats.org/officeDocument/2006/relationships/customXml" Target="../ink/ink2381.xml"/><Relationship Id="rId35" Type="http://schemas.openxmlformats.org/officeDocument/2006/relationships/image" Target="../media/image223.png"/><Relationship Id="rId56" Type="http://schemas.openxmlformats.org/officeDocument/2006/relationships/customXml" Target="../ink/ink2402.xml"/><Relationship Id="rId77" Type="http://schemas.openxmlformats.org/officeDocument/2006/relationships/image" Target="../media/image244.png"/><Relationship Id="rId100" Type="http://schemas.openxmlformats.org/officeDocument/2006/relationships/customXml" Target="../ink/ink2424.xml"/><Relationship Id="rId8" Type="http://schemas.openxmlformats.org/officeDocument/2006/relationships/customXml" Target="../ink/ink2378.xml"/><Relationship Id="rId98" Type="http://schemas.openxmlformats.org/officeDocument/2006/relationships/customXml" Target="../ink/ink2423.xml"/><Relationship Id="rId121" Type="http://schemas.openxmlformats.org/officeDocument/2006/relationships/image" Target="../media/image265.png"/><Relationship Id="rId142" Type="http://schemas.openxmlformats.org/officeDocument/2006/relationships/image" Target="../media/image275.png"/><Relationship Id="rId163" Type="http://schemas.openxmlformats.org/officeDocument/2006/relationships/customXml" Target="../ink/ink2456.xml"/><Relationship Id="rId184" Type="http://schemas.openxmlformats.org/officeDocument/2006/relationships/image" Target="../media/image313.png"/><Relationship Id="rId219" Type="http://schemas.openxmlformats.org/officeDocument/2006/relationships/customXml" Target="../ink/ink2485.xml"/><Relationship Id="rId230" Type="http://schemas.openxmlformats.org/officeDocument/2006/relationships/image" Target="../media/image336.png"/><Relationship Id="rId25" Type="http://schemas.openxmlformats.org/officeDocument/2006/relationships/image" Target="../media/image216.png"/><Relationship Id="rId46" Type="http://schemas.openxmlformats.org/officeDocument/2006/relationships/customXml" Target="../ink/ink2397.xml"/><Relationship Id="rId67" Type="http://schemas.openxmlformats.org/officeDocument/2006/relationships/image" Target="../media/image239.png"/><Relationship Id="rId88" Type="http://schemas.openxmlformats.org/officeDocument/2006/relationships/customXml" Target="../ink/ink2418.xml"/><Relationship Id="rId111" Type="http://schemas.openxmlformats.org/officeDocument/2006/relationships/image" Target="../media/image260.png"/><Relationship Id="rId132" Type="http://schemas.openxmlformats.org/officeDocument/2006/relationships/customXml" Target="../ink/ink2440.xml"/><Relationship Id="rId153" Type="http://schemas.openxmlformats.org/officeDocument/2006/relationships/customXml" Target="../ink/ink2451.xml"/><Relationship Id="rId174" Type="http://schemas.openxmlformats.org/officeDocument/2006/relationships/customXml" Target="../ink/ink2462.xml"/><Relationship Id="rId195" Type="http://schemas.openxmlformats.org/officeDocument/2006/relationships/customXml" Target="../ink/ink2473.xml"/><Relationship Id="rId209" Type="http://schemas.openxmlformats.org/officeDocument/2006/relationships/customXml" Target="../ink/ink2480.xml"/><Relationship Id="rId220" Type="http://schemas.openxmlformats.org/officeDocument/2006/relationships/image" Target="../media/image331.png"/><Relationship Id="rId241" Type="http://schemas.openxmlformats.org/officeDocument/2006/relationships/customXml" Target="../ink/ink2496.xml"/><Relationship Id="rId15" Type="http://schemas.openxmlformats.org/officeDocument/2006/relationships/image" Target="../media/image212.png"/><Relationship Id="rId36" Type="http://schemas.openxmlformats.org/officeDocument/2006/relationships/customXml" Target="../ink/ink2392.xml"/><Relationship Id="rId57" Type="http://schemas.openxmlformats.org/officeDocument/2006/relationships/image" Target="../media/image234.png"/><Relationship Id="rId106" Type="http://schemas.openxmlformats.org/officeDocument/2006/relationships/customXml" Target="../ink/ink2427.xml"/><Relationship Id="rId127" Type="http://schemas.openxmlformats.org/officeDocument/2006/relationships/image" Target="../media/image268.png"/><Relationship Id="rId10" Type="http://schemas.openxmlformats.org/officeDocument/2006/relationships/customXml" Target="../ink/ink2379.xml"/><Relationship Id="rId31" Type="http://schemas.openxmlformats.org/officeDocument/2006/relationships/image" Target="../media/image221.png"/><Relationship Id="rId52" Type="http://schemas.openxmlformats.org/officeDocument/2006/relationships/customXml" Target="../ink/ink2400.xml"/><Relationship Id="rId73" Type="http://schemas.openxmlformats.org/officeDocument/2006/relationships/image" Target="../media/image242.png"/><Relationship Id="rId78" Type="http://schemas.openxmlformats.org/officeDocument/2006/relationships/customXml" Target="../ink/ink2413.xml"/><Relationship Id="rId94" Type="http://schemas.openxmlformats.org/officeDocument/2006/relationships/customXml" Target="../ink/ink2421.xml"/><Relationship Id="rId99" Type="http://schemas.openxmlformats.org/officeDocument/2006/relationships/image" Target="../media/image255.png"/><Relationship Id="rId101" Type="http://schemas.openxmlformats.org/officeDocument/2006/relationships/image" Target="../media/image256.png"/><Relationship Id="rId122" Type="http://schemas.openxmlformats.org/officeDocument/2006/relationships/customXml" Target="../ink/ink2435.xml"/><Relationship Id="rId143" Type="http://schemas.openxmlformats.org/officeDocument/2006/relationships/customXml" Target="../ink/ink2446.xml"/><Relationship Id="rId148" Type="http://schemas.openxmlformats.org/officeDocument/2006/relationships/image" Target="../media/image278.png"/><Relationship Id="rId164" Type="http://schemas.openxmlformats.org/officeDocument/2006/relationships/image" Target="../media/image286.png"/><Relationship Id="rId169" Type="http://schemas.openxmlformats.org/officeDocument/2006/relationships/customXml" Target="../ink/ink2459.xml"/><Relationship Id="rId185" Type="http://schemas.openxmlformats.org/officeDocument/2006/relationships/customXml" Target="../ink/ink2468.xml"/><Relationship Id="rId4" Type="http://schemas.openxmlformats.org/officeDocument/2006/relationships/customXml" Target="../ink/ink2376.xml"/><Relationship Id="rId9" Type="http://schemas.openxmlformats.org/officeDocument/2006/relationships/image" Target="../media/image209.png"/><Relationship Id="rId180" Type="http://schemas.openxmlformats.org/officeDocument/2006/relationships/image" Target="../media/image311.png"/><Relationship Id="rId210" Type="http://schemas.openxmlformats.org/officeDocument/2006/relationships/image" Target="../media/image326.png"/><Relationship Id="rId215" Type="http://schemas.openxmlformats.org/officeDocument/2006/relationships/customXml" Target="../ink/ink2483.xml"/><Relationship Id="rId236" Type="http://schemas.openxmlformats.org/officeDocument/2006/relationships/image" Target="../media/image339.png"/><Relationship Id="rId26" Type="http://schemas.openxmlformats.org/officeDocument/2006/relationships/customXml" Target="../ink/ink2387.xml"/><Relationship Id="rId231" Type="http://schemas.openxmlformats.org/officeDocument/2006/relationships/customXml" Target="../ink/ink2491.xml"/><Relationship Id="rId47" Type="http://schemas.openxmlformats.org/officeDocument/2006/relationships/image" Target="../media/image229.png"/><Relationship Id="rId68" Type="http://schemas.openxmlformats.org/officeDocument/2006/relationships/customXml" Target="../ink/ink2408.xml"/><Relationship Id="rId89" Type="http://schemas.openxmlformats.org/officeDocument/2006/relationships/image" Target="../media/image250.png"/><Relationship Id="rId112" Type="http://schemas.openxmlformats.org/officeDocument/2006/relationships/customXml" Target="../ink/ink2430.xml"/><Relationship Id="rId133" Type="http://schemas.openxmlformats.org/officeDocument/2006/relationships/customXml" Target="../ink/ink2441.xml"/><Relationship Id="rId154" Type="http://schemas.openxmlformats.org/officeDocument/2006/relationships/image" Target="../media/image281.png"/><Relationship Id="rId175" Type="http://schemas.openxmlformats.org/officeDocument/2006/relationships/image" Target="../media/image309.png"/><Relationship Id="rId196" Type="http://schemas.openxmlformats.org/officeDocument/2006/relationships/image" Target="../media/image319.png"/><Relationship Id="rId200" Type="http://schemas.openxmlformats.org/officeDocument/2006/relationships/image" Target="../media/image321.png"/><Relationship Id="rId16" Type="http://schemas.openxmlformats.org/officeDocument/2006/relationships/customXml" Target="../ink/ink2382.xml"/><Relationship Id="rId221" Type="http://schemas.openxmlformats.org/officeDocument/2006/relationships/customXml" Target="../ink/ink2486.xml"/><Relationship Id="rId242" Type="http://schemas.openxmlformats.org/officeDocument/2006/relationships/image" Target="../media/image342.png"/><Relationship Id="rId37" Type="http://schemas.openxmlformats.org/officeDocument/2006/relationships/image" Target="../media/image224.png"/><Relationship Id="rId58" Type="http://schemas.openxmlformats.org/officeDocument/2006/relationships/customXml" Target="../ink/ink2403.xml"/><Relationship Id="rId79" Type="http://schemas.openxmlformats.org/officeDocument/2006/relationships/image" Target="../media/image245.png"/><Relationship Id="rId102" Type="http://schemas.openxmlformats.org/officeDocument/2006/relationships/customXml" Target="../ink/ink2425.xml"/><Relationship Id="rId123" Type="http://schemas.openxmlformats.org/officeDocument/2006/relationships/image" Target="../media/image266.png"/><Relationship Id="rId144" Type="http://schemas.openxmlformats.org/officeDocument/2006/relationships/image" Target="../media/image276.png"/><Relationship Id="rId90" Type="http://schemas.openxmlformats.org/officeDocument/2006/relationships/customXml" Target="../ink/ink2419.xml"/><Relationship Id="rId165" Type="http://schemas.openxmlformats.org/officeDocument/2006/relationships/customXml" Target="../ink/ink2457.xml"/><Relationship Id="rId186" Type="http://schemas.openxmlformats.org/officeDocument/2006/relationships/image" Target="../media/image314.png"/><Relationship Id="rId211" Type="http://schemas.openxmlformats.org/officeDocument/2006/relationships/customXml" Target="../ink/ink2481.xml"/><Relationship Id="rId232" Type="http://schemas.openxmlformats.org/officeDocument/2006/relationships/image" Target="../media/image337.png"/><Relationship Id="rId27" Type="http://schemas.openxmlformats.org/officeDocument/2006/relationships/image" Target="../media/image217.png"/><Relationship Id="rId48" Type="http://schemas.openxmlformats.org/officeDocument/2006/relationships/customXml" Target="../ink/ink2398.xml"/><Relationship Id="rId69" Type="http://schemas.openxmlformats.org/officeDocument/2006/relationships/image" Target="../media/image240.png"/><Relationship Id="rId113" Type="http://schemas.openxmlformats.org/officeDocument/2006/relationships/image" Target="../media/image261.png"/><Relationship Id="rId134" Type="http://schemas.openxmlformats.org/officeDocument/2006/relationships/image" Target="../media/image271.png"/><Relationship Id="rId80" Type="http://schemas.openxmlformats.org/officeDocument/2006/relationships/customXml" Target="../ink/ink2414.xml"/><Relationship Id="rId155" Type="http://schemas.openxmlformats.org/officeDocument/2006/relationships/customXml" Target="../ink/ink2452.xml"/><Relationship Id="rId176" Type="http://schemas.openxmlformats.org/officeDocument/2006/relationships/customXml" Target="../ink/ink2463.xml"/><Relationship Id="rId197" Type="http://schemas.openxmlformats.org/officeDocument/2006/relationships/customXml" Target="../ink/ink2474.xml"/><Relationship Id="rId201" Type="http://schemas.openxmlformats.org/officeDocument/2006/relationships/customXml" Target="../ink/ink2476.xml"/><Relationship Id="rId222" Type="http://schemas.openxmlformats.org/officeDocument/2006/relationships/image" Target="../media/image332.png"/><Relationship Id="rId243" Type="http://schemas.openxmlformats.org/officeDocument/2006/relationships/customXml" Target="../ink/ink2497.xml"/><Relationship Id="rId17" Type="http://schemas.openxmlformats.org/officeDocument/2006/relationships/image" Target="../media/image213.png"/><Relationship Id="rId38" Type="http://schemas.openxmlformats.org/officeDocument/2006/relationships/customXml" Target="../ink/ink2393.xml"/><Relationship Id="rId59" Type="http://schemas.openxmlformats.org/officeDocument/2006/relationships/image" Target="../media/image235.png"/><Relationship Id="rId103" Type="http://schemas.openxmlformats.org/officeDocument/2006/relationships/image" Target="../media/image257.png"/><Relationship Id="rId124" Type="http://schemas.openxmlformats.org/officeDocument/2006/relationships/customXml" Target="../ink/ink2436.xml"/><Relationship Id="rId70" Type="http://schemas.openxmlformats.org/officeDocument/2006/relationships/customXml" Target="../ink/ink2409.xml"/><Relationship Id="rId91" Type="http://schemas.openxmlformats.org/officeDocument/2006/relationships/image" Target="../media/image251.png"/><Relationship Id="rId145" Type="http://schemas.openxmlformats.org/officeDocument/2006/relationships/customXml" Target="../ink/ink2447.xml"/><Relationship Id="rId166" Type="http://schemas.openxmlformats.org/officeDocument/2006/relationships/image" Target="../media/image287.png"/><Relationship Id="rId187" Type="http://schemas.openxmlformats.org/officeDocument/2006/relationships/customXml" Target="../ink/ink2469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327.png"/><Relationship Id="rId233" Type="http://schemas.openxmlformats.org/officeDocument/2006/relationships/customXml" Target="../ink/ink2492.xml"/><Relationship Id="rId28" Type="http://schemas.openxmlformats.org/officeDocument/2006/relationships/customXml" Target="../ink/ink2388.xml"/><Relationship Id="rId49" Type="http://schemas.openxmlformats.org/officeDocument/2006/relationships/image" Target="../media/image230.png"/><Relationship Id="rId114" Type="http://schemas.openxmlformats.org/officeDocument/2006/relationships/customXml" Target="../ink/ink2431.xml"/><Relationship Id="rId60" Type="http://schemas.openxmlformats.org/officeDocument/2006/relationships/customXml" Target="../ink/ink2404.xml"/><Relationship Id="rId81" Type="http://schemas.openxmlformats.org/officeDocument/2006/relationships/image" Target="../media/image246.png"/><Relationship Id="rId135" Type="http://schemas.openxmlformats.org/officeDocument/2006/relationships/customXml" Target="../ink/ink2442.xml"/><Relationship Id="rId156" Type="http://schemas.openxmlformats.org/officeDocument/2006/relationships/image" Target="../media/image282.png"/><Relationship Id="rId177" Type="http://schemas.openxmlformats.org/officeDocument/2006/relationships/image" Target="../media/image310.png"/><Relationship Id="rId198" Type="http://schemas.openxmlformats.org/officeDocument/2006/relationships/image" Target="../media/image320.png"/><Relationship Id="rId202" Type="http://schemas.openxmlformats.org/officeDocument/2006/relationships/image" Target="../media/image322.png"/><Relationship Id="rId223" Type="http://schemas.openxmlformats.org/officeDocument/2006/relationships/customXml" Target="../ink/ink2487.xml"/><Relationship Id="rId244" Type="http://schemas.openxmlformats.org/officeDocument/2006/relationships/image" Target="../media/image343.png"/><Relationship Id="rId18" Type="http://schemas.openxmlformats.org/officeDocument/2006/relationships/customXml" Target="../ink/ink2383.xml"/><Relationship Id="rId39" Type="http://schemas.openxmlformats.org/officeDocument/2006/relationships/image" Target="../media/image225.png"/><Relationship Id="rId50" Type="http://schemas.openxmlformats.org/officeDocument/2006/relationships/customXml" Target="../ink/ink2399.xml"/><Relationship Id="rId104" Type="http://schemas.openxmlformats.org/officeDocument/2006/relationships/customXml" Target="../ink/ink2426.xml"/><Relationship Id="rId125" Type="http://schemas.openxmlformats.org/officeDocument/2006/relationships/image" Target="../media/image267.png"/><Relationship Id="rId146" Type="http://schemas.openxmlformats.org/officeDocument/2006/relationships/image" Target="../media/image277.png"/><Relationship Id="rId167" Type="http://schemas.openxmlformats.org/officeDocument/2006/relationships/customXml" Target="../ink/ink2458.xml"/><Relationship Id="rId188" Type="http://schemas.openxmlformats.org/officeDocument/2006/relationships/image" Target="../media/image315.png"/><Relationship Id="rId71" Type="http://schemas.openxmlformats.org/officeDocument/2006/relationships/image" Target="../media/image241.png"/><Relationship Id="rId92" Type="http://schemas.openxmlformats.org/officeDocument/2006/relationships/customXml" Target="../ink/ink2420.xml"/><Relationship Id="rId213" Type="http://schemas.openxmlformats.org/officeDocument/2006/relationships/customXml" Target="../ink/ink2482.xml"/><Relationship Id="rId234" Type="http://schemas.openxmlformats.org/officeDocument/2006/relationships/image" Target="../media/image338.png"/><Relationship Id="rId2" Type="http://schemas.openxmlformats.org/officeDocument/2006/relationships/customXml" Target="../ink/ink2375.xml"/><Relationship Id="rId29" Type="http://schemas.openxmlformats.org/officeDocument/2006/relationships/image" Target="../media/image219.png"/><Relationship Id="rId40" Type="http://schemas.openxmlformats.org/officeDocument/2006/relationships/customXml" Target="../ink/ink2394.xml"/><Relationship Id="rId115" Type="http://schemas.openxmlformats.org/officeDocument/2006/relationships/image" Target="../media/image262.png"/><Relationship Id="rId136" Type="http://schemas.openxmlformats.org/officeDocument/2006/relationships/image" Target="../media/image272.png"/><Relationship Id="rId157" Type="http://schemas.openxmlformats.org/officeDocument/2006/relationships/customXml" Target="../ink/ink2453.xml"/><Relationship Id="rId178" Type="http://schemas.openxmlformats.org/officeDocument/2006/relationships/customXml" Target="../ink/ink2464.xml"/><Relationship Id="rId61" Type="http://schemas.openxmlformats.org/officeDocument/2006/relationships/image" Target="../media/image236.png"/><Relationship Id="rId82" Type="http://schemas.openxmlformats.org/officeDocument/2006/relationships/customXml" Target="../ink/ink2415.xml"/><Relationship Id="rId199" Type="http://schemas.openxmlformats.org/officeDocument/2006/relationships/customXml" Target="../ink/ink2475.xml"/><Relationship Id="rId203" Type="http://schemas.openxmlformats.org/officeDocument/2006/relationships/customXml" Target="../ink/ink2477.xml"/><Relationship Id="rId19" Type="http://schemas.openxmlformats.org/officeDocument/2006/relationships/image" Target="../media/image214.png"/><Relationship Id="rId224" Type="http://schemas.openxmlformats.org/officeDocument/2006/relationships/image" Target="../media/image333.png"/><Relationship Id="rId30" Type="http://schemas.openxmlformats.org/officeDocument/2006/relationships/customXml" Target="../ink/ink2389.xml"/><Relationship Id="rId105" Type="http://schemas.openxmlformats.org/officeDocument/2006/relationships/image" Target="../media/image258.png"/><Relationship Id="rId126" Type="http://schemas.openxmlformats.org/officeDocument/2006/relationships/customXml" Target="../ink/ink2437.xml"/><Relationship Id="rId147" Type="http://schemas.openxmlformats.org/officeDocument/2006/relationships/customXml" Target="../ink/ink2448.xml"/><Relationship Id="rId168" Type="http://schemas.openxmlformats.org/officeDocument/2006/relationships/image" Target="../media/image306.png"/><Relationship Id="rId51" Type="http://schemas.openxmlformats.org/officeDocument/2006/relationships/image" Target="../media/image231.png"/><Relationship Id="rId72" Type="http://schemas.openxmlformats.org/officeDocument/2006/relationships/customXml" Target="../ink/ink2410.xml"/><Relationship Id="rId93" Type="http://schemas.openxmlformats.org/officeDocument/2006/relationships/image" Target="../media/image252.png"/><Relationship Id="rId189" Type="http://schemas.openxmlformats.org/officeDocument/2006/relationships/customXml" Target="../ink/ink2470.xml"/><Relationship Id="rId3" Type="http://schemas.openxmlformats.org/officeDocument/2006/relationships/image" Target="../media/image206.png"/><Relationship Id="rId214" Type="http://schemas.openxmlformats.org/officeDocument/2006/relationships/image" Target="../media/image328.png"/><Relationship Id="rId235" Type="http://schemas.openxmlformats.org/officeDocument/2006/relationships/customXml" Target="../ink/ink2493.xml"/><Relationship Id="rId116" Type="http://schemas.openxmlformats.org/officeDocument/2006/relationships/customXml" Target="../ink/ink2432.xml"/><Relationship Id="rId137" Type="http://schemas.openxmlformats.org/officeDocument/2006/relationships/customXml" Target="../ink/ink2443.xml"/><Relationship Id="rId158" Type="http://schemas.openxmlformats.org/officeDocument/2006/relationships/image" Target="../media/image283.png"/><Relationship Id="rId20" Type="http://schemas.openxmlformats.org/officeDocument/2006/relationships/customXml" Target="../ink/ink2384.xml"/><Relationship Id="rId41" Type="http://schemas.openxmlformats.org/officeDocument/2006/relationships/image" Target="../media/image226.png"/><Relationship Id="rId62" Type="http://schemas.openxmlformats.org/officeDocument/2006/relationships/customXml" Target="../ink/ink2405.xml"/><Relationship Id="rId83" Type="http://schemas.openxmlformats.org/officeDocument/2006/relationships/image" Target="../media/image247.png"/><Relationship Id="rId179" Type="http://schemas.openxmlformats.org/officeDocument/2006/relationships/customXml" Target="../ink/ink2465.xml"/><Relationship Id="rId190" Type="http://schemas.openxmlformats.org/officeDocument/2006/relationships/image" Target="../media/image316.png"/><Relationship Id="rId204" Type="http://schemas.openxmlformats.org/officeDocument/2006/relationships/image" Target="../media/image323.png"/><Relationship Id="rId225" Type="http://schemas.openxmlformats.org/officeDocument/2006/relationships/customXml" Target="../ink/ink248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12.png"/><Relationship Id="rId3" Type="http://schemas.openxmlformats.org/officeDocument/2006/relationships/image" Target="../media/image710.png"/><Relationship Id="rId7" Type="http://schemas.openxmlformats.org/officeDocument/2006/relationships/image" Target="../media/image910.png"/><Relationship Id="rId12" Type="http://schemas.openxmlformats.org/officeDocument/2006/relationships/customXml" Target="../ink/ink28.xml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1110.png"/><Relationship Id="rId5" Type="http://schemas.openxmlformats.org/officeDocument/2006/relationships/image" Target="../media/image810.png"/><Relationship Id="rId10" Type="http://schemas.openxmlformats.org/officeDocument/2006/relationships/customXml" Target="../ink/ink27.xml"/><Relationship Id="rId4" Type="http://schemas.openxmlformats.org/officeDocument/2006/relationships/customXml" Target="../ink/ink24.xml"/><Relationship Id="rId9" Type="http://schemas.openxmlformats.org/officeDocument/2006/relationships/image" Target="../media/image10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01.xml"/><Relationship Id="rId13" Type="http://schemas.openxmlformats.org/officeDocument/2006/relationships/image" Target="../media/image349.png"/><Relationship Id="rId18" Type="http://schemas.openxmlformats.org/officeDocument/2006/relationships/customXml" Target="../ink/ink2506.xml"/><Relationship Id="rId26" Type="http://schemas.openxmlformats.org/officeDocument/2006/relationships/customXml" Target="../ink/ink2510.xml"/><Relationship Id="rId3" Type="http://schemas.openxmlformats.org/officeDocument/2006/relationships/image" Target="../media/image344.png"/><Relationship Id="rId21" Type="http://schemas.openxmlformats.org/officeDocument/2006/relationships/image" Target="../media/image353.png"/><Relationship Id="rId7" Type="http://schemas.openxmlformats.org/officeDocument/2006/relationships/image" Target="../media/image346.png"/><Relationship Id="rId12" Type="http://schemas.openxmlformats.org/officeDocument/2006/relationships/customXml" Target="../ink/ink2503.xml"/><Relationship Id="rId17" Type="http://schemas.openxmlformats.org/officeDocument/2006/relationships/image" Target="../media/image351.png"/><Relationship Id="rId25" Type="http://schemas.openxmlformats.org/officeDocument/2006/relationships/image" Target="../media/image355.png"/><Relationship Id="rId2" Type="http://schemas.openxmlformats.org/officeDocument/2006/relationships/customXml" Target="../ink/ink2498.xml"/><Relationship Id="rId16" Type="http://schemas.openxmlformats.org/officeDocument/2006/relationships/customXml" Target="../ink/ink2505.xml"/><Relationship Id="rId20" Type="http://schemas.openxmlformats.org/officeDocument/2006/relationships/customXml" Target="../ink/ink2507.xml"/><Relationship Id="rId29" Type="http://schemas.openxmlformats.org/officeDocument/2006/relationships/image" Target="../media/image35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00.xml"/><Relationship Id="rId11" Type="http://schemas.openxmlformats.org/officeDocument/2006/relationships/image" Target="../media/image348.png"/><Relationship Id="rId24" Type="http://schemas.openxmlformats.org/officeDocument/2006/relationships/customXml" Target="../ink/ink2509.xml"/><Relationship Id="rId5" Type="http://schemas.openxmlformats.org/officeDocument/2006/relationships/image" Target="../media/image345.png"/><Relationship Id="rId15" Type="http://schemas.openxmlformats.org/officeDocument/2006/relationships/image" Target="../media/image350.png"/><Relationship Id="rId23" Type="http://schemas.openxmlformats.org/officeDocument/2006/relationships/image" Target="../media/image354.png"/><Relationship Id="rId28" Type="http://schemas.openxmlformats.org/officeDocument/2006/relationships/customXml" Target="../ink/ink2511.xml"/><Relationship Id="rId10" Type="http://schemas.openxmlformats.org/officeDocument/2006/relationships/customXml" Target="../ink/ink2502.xml"/><Relationship Id="rId19" Type="http://schemas.openxmlformats.org/officeDocument/2006/relationships/image" Target="../media/image352.png"/><Relationship Id="rId4" Type="http://schemas.openxmlformats.org/officeDocument/2006/relationships/customXml" Target="../ink/ink2499.xml"/><Relationship Id="rId9" Type="http://schemas.openxmlformats.org/officeDocument/2006/relationships/image" Target="../media/image347.png"/><Relationship Id="rId14" Type="http://schemas.openxmlformats.org/officeDocument/2006/relationships/customXml" Target="../ink/ink2504.xml"/><Relationship Id="rId22" Type="http://schemas.openxmlformats.org/officeDocument/2006/relationships/customXml" Target="../ink/ink2508.xml"/><Relationship Id="rId27" Type="http://schemas.openxmlformats.org/officeDocument/2006/relationships/image" Target="../media/image356.png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24.xml"/><Relationship Id="rId21" Type="http://schemas.openxmlformats.org/officeDocument/2006/relationships/image" Target="../media/image353.png"/><Relationship Id="rId34" Type="http://schemas.openxmlformats.org/officeDocument/2006/relationships/customXml" Target="../ink/ink2528.xml"/><Relationship Id="rId42" Type="http://schemas.openxmlformats.org/officeDocument/2006/relationships/customXml" Target="../ink/ink2532.xml"/><Relationship Id="rId47" Type="http://schemas.openxmlformats.org/officeDocument/2006/relationships/image" Target="../media/image366.png"/><Relationship Id="rId50" Type="http://schemas.openxmlformats.org/officeDocument/2006/relationships/customXml" Target="../ink/ink2536.xml"/><Relationship Id="rId55" Type="http://schemas.openxmlformats.org/officeDocument/2006/relationships/image" Target="../media/image370.png"/><Relationship Id="rId63" Type="http://schemas.openxmlformats.org/officeDocument/2006/relationships/image" Target="../media/image374.png"/><Relationship Id="rId7" Type="http://schemas.openxmlformats.org/officeDocument/2006/relationships/image" Target="../media/image346.png"/><Relationship Id="rId2" Type="http://schemas.openxmlformats.org/officeDocument/2006/relationships/customXml" Target="../ink/ink2512.xml"/><Relationship Id="rId16" Type="http://schemas.openxmlformats.org/officeDocument/2006/relationships/customXml" Target="../ink/ink2519.xml"/><Relationship Id="rId29" Type="http://schemas.openxmlformats.org/officeDocument/2006/relationships/image" Target="../media/image357.png"/><Relationship Id="rId11" Type="http://schemas.openxmlformats.org/officeDocument/2006/relationships/image" Target="../media/image348.png"/><Relationship Id="rId24" Type="http://schemas.openxmlformats.org/officeDocument/2006/relationships/customXml" Target="../ink/ink2523.xml"/><Relationship Id="rId32" Type="http://schemas.openxmlformats.org/officeDocument/2006/relationships/customXml" Target="../ink/ink2527.xml"/><Relationship Id="rId37" Type="http://schemas.openxmlformats.org/officeDocument/2006/relationships/image" Target="../media/image361.png"/><Relationship Id="rId40" Type="http://schemas.openxmlformats.org/officeDocument/2006/relationships/customXml" Target="../ink/ink2531.xml"/><Relationship Id="rId45" Type="http://schemas.openxmlformats.org/officeDocument/2006/relationships/image" Target="../media/image365.png"/><Relationship Id="rId53" Type="http://schemas.openxmlformats.org/officeDocument/2006/relationships/image" Target="../media/image369.png"/><Relationship Id="rId58" Type="http://schemas.openxmlformats.org/officeDocument/2006/relationships/customXml" Target="../ink/ink2540.xml"/><Relationship Id="rId66" Type="http://schemas.openxmlformats.org/officeDocument/2006/relationships/customXml" Target="../ink/ink2544.xml"/><Relationship Id="rId5" Type="http://schemas.openxmlformats.org/officeDocument/2006/relationships/image" Target="../media/image345.png"/><Relationship Id="rId61" Type="http://schemas.openxmlformats.org/officeDocument/2006/relationships/image" Target="../media/image373.png"/><Relationship Id="rId19" Type="http://schemas.openxmlformats.org/officeDocument/2006/relationships/image" Target="../media/image352.png"/><Relationship Id="rId14" Type="http://schemas.openxmlformats.org/officeDocument/2006/relationships/customXml" Target="../ink/ink2518.xml"/><Relationship Id="rId22" Type="http://schemas.openxmlformats.org/officeDocument/2006/relationships/customXml" Target="../ink/ink2522.xml"/><Relationship Id="rId27" Type="http://schemas.openxmlformats.org/officeDocument/2006/relationships/image" Target="../media/image356.png"/><Relationship Id="rId30" Type="http://schemas.openxmlformats.org/officeDocument/2006/relationships/customXml" Target="../ink/ink2526.xml"/><Relationship Id="rId35" Type="http://schemas.openxmlformats.org/officeDocument/2006/relationships/image" Target="../media/image360.png"/><Relationship Id="rId43" Type="http://schemas.openxmlformats.org/officeDocument/2006/relationships/image" Target="../media/image364.png"/><Relationship Id="rId48" Type="http://schemas.openxmlformats.org/officeDocument/2006/relationships/customXml" Target="../ink/ink2535.xml"/><Relationship Id="rId56" Type="http://schemas.openxmlformats.org/officeDocument/2006/relationships/customXml" Target="../ink/ink2539.xml"/><Relationship Id="rId64" Type="http://schemas.openxmlformats.org/officeDocument/2006/relationships/customXml" Target="../ink/ink2543.xml"/><Relationship Id="rId8" Type="http://schemas.openxmlformats.org/officeDocument/2006/relationships/customXml" Target="../ink/ink2515.xml"/><Relationship Id="rId51" Type="http://schemas.openxmlformats.org/officeDocument/2006/relationships/image" Target="../media/image368.png"/><Relationship Id="rId3" Type="http://schemas.openxmlformats.org/officeDocument/2006/relationships/image" Target="../media/image344.png"/><Relationship Id="rId12" Type="http://schemas.openxmlformats.org/officeDocument/2006/relationships/customXml" Target="../ink/ink2517.xml"/><Relationship Id="rId17" Type="http://schemas.openxmlformats.org/officeDocument/2006/relationships/image" Target="../media/image351.png"/><Relationship Id="rId25" Type="http://schemas.openxmlformats.org/officeDocument/2006/relationships/image" Target="../media/image355.png"/><Relationship Id="rId33" Type="http://schemas.openxmlformats.org/officeDocument/2006/relationships/image" Target="../media/image359.png"/><Relationship Id="rId38" Type="http://schemas.openxmlformats.org/officeDocument/2006/relationships/customXml" Target="../ink/ink2530.xml"/><Relationship Id="rId46" Type="http://schemas.openxmlformats.org/officeDocument/2006/relationships/customXml" Target="../ink/ink2534.xml"/><Relationship Id="rId59" Type="http://schemas.openxmlformats.org/officeDocument/2006/relationships/image" Target="../media/image372.png"/><Relationship Id="rId67" Type="http://schemas.openxmlformats.org/officeDocument/2006/relationships/image" Target="../media/image376.png"/><Relationship Id="rId20" Type="http://schemas.openxmlformats.org/officeDocument/2006/relationships/customXml" Target="../ink/ink2521.xml"/><Relationship Id="rId41" Type="http://schemas.openxmlformats.org/officeDocument/2006/relationships/image" Target="../media/image363.png"/><Relationship Id="rId54" Type="http://schemas.openxmlformats.org/officeDocument/2006/relationships/customXml" Target="../ink/ink2538.xml"/><Relationship Id="rId62" Type="http://schemas.openxmlformats.org/officeDocument/2006/relationships/customXml" Target="../ink/ink25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14.xml"/><Relationship Id="rId15" Type="http://schemas.openxmlformats.org/officeDocument/2006/relationships/image" Target="../media/image350.png"/><Relationship Id="rId23" Type="http://schemas.openxmlformats.org/officeDocument/2006/relationships/image" Target="../media/image354.png"/><Relationship Id="rId28" Type="http://schemas.openxmlformats.org/officeDocument/2006/relationships/customXml" Target="../ink/ink2525.xml"/><Relationship Id="rId36" Type="http://schemas.openxmlformats.org/officeDocument/2006/relationships/customXml" Target="../ink/ink2529.xml"/><Relationship Id="rId49" Type="http://schemas.openxmlformats.org/officeDocument/2006/relationships/image" Target="../media/image367.png"/><Relationship Id="rId57" Type="http://schemas.openxmlformats.org/officeDocument/2006/relationships/image" Target="../media/image371.png"/><Relationship Id="rId10" Type="http://schemas.openxmlformats.org/officeDocument/2006/relationships/customXml" Target="../ink/ink2516.xml"/><Relationship Id="rId31" Type="http://schemas.openxmlformats.org/officeDocument/2006/relationships/image" Target="../media/image358.png"/><Relationship Id="rId44" Type="http://schemas.openxmlformats.org/officeDocument/2006/relationships/customXml" Target="../ink/ink2533.xml"/><Relationship Id="rId52" Type="http://schemas.openxmlformats.org/officeDocument/2006/relationships/customXml" Target="../ink/ink2537.xml"/><Relationship Id="rId60" Type="http://schemas.openxmlformats.org/officeDocument/2006/relationships/customXml" Target="../ink/ink2541.xml"/><Relationship Id="rId65" Type="http://schemas.openxmlformats.org/officeDocument/2006/relationships/image" Target="../media/image375.png"/><Relationship Id="rId4" Type="http://schemas.openxmlformats.org/officeDocument/2006/relationships/customXml" Target="../ink/ink2513.xml"/><Relationship Id="rId9" Type="http://schemas.openxmlformats.org/officeDocument/2006/relationships/image" Target="../media/image347.png"/><Relationship Id="rId13" Type="http://schemas.openxmlformats.org/officeDocument/2006/relationships/image" Target="../media/image349.png"/><Relationship Id="rId18" Type="http://schemas.openxmlformats.org/officeDocument/2006/relationships/customXml" Target="../ink/ink2520.xml"/><Relationship Id="rId39" Type="http://schemas.openxmlformats.org/officeDocument/2006/relationships/image" Target="../media/image362.png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57.xml"/><Relationship Id="rId21" Type="http://schemas.openxmlformats.org/officeDocument/2006/relationships/image" Target="../media/image353.png"/><Relationship Id="rId42" Type="http://schemas.openxmlformats.org/officeDocument/2006/relationships/customXml" Target="../ink/ink2565.xml"/><Relationship Id="rId47" Type="http://schemas.openxmlformats.org/officeDocument/2006/relationships/image" Target="../media/image366.png"/><Relationship Id="rId63" Type="http://schemas.openxmlformats.org/officeDocument/2006/relationships/image" Target="../media/image374.png"/><Relationship Id="rId68" Type="http://schemas.openxmlformats.org/officeDocument/2006/relationships/customXml" Target="../ink/ink2578.xml"/><Relationship Id="rId84" Type="http://schemas.openxmlformats.org/officeDocument/2006/relationships/customXml" Target="../ink/ink2586.xml"/><Relationship Id="rId89" Type="http://schemas.openxmlformats.org/officeDocument/2006/relationships/image" Target="../media/image387.png"/><Relationship Id="rId16" Type="http://schemas.openxmlformats.org/officeDocument/2006/relationships/customXml" Target="../ink/ink2552.xml"/><Relationship Id="rId11" Type="http://schemas.openxmlformats.org/officeDocument/2006/relationships/image" Target="../media/image348.png"/><Relationship Id="rId32" Type="http://schemas.openxmlformats.org/officeDocument/2006/relationships/customXml" Target="../ink/ink2560.xml"/><Relationship Id="rId37" Type="http://schemas.openxmlformats.org/officeDocument/2006/relationships/image" Target="../media/image361.png"/><Relationship Id="rId53" Type="http://schemas.openxmlformats.org/officeDocument/2006/relationships/image" Target="../media/image369.png"/><Relationship Id="rId58" Type="http://schemas.openxmlformats.org/officeDocument/2006/relationships/customXml" Target="../ink/ink2573.xml"/><Relationship Id="rId74" Type="http://schemas.openxmlformats.org/officeDocument/2006/relationships/customXml" Target="../ink/ink2581.xml"/><Relationship Id="rId79" Type="http://schemas.openxmlformats.org/officeDocument/2006/relationships/image" Target="../media/image382.png"/><Relationship Id="rId5" Type="http://schemas.openxmlformats.org/officeDocument/2006/relationships/image" Target="../media/image345.png"/><Relationship Id="rId14" Type="http://schemas.openxmlformats.org/officeDocument/2006/relationships/customXml" Target="../ink/ink2551.xml"/><Relationship Id="rId22" Type="http://schemas.openxmlformats.org/officeDocument/2006/relationships/customXml" Target="../ink/ink2555.xml"/><Relationship Id="rId27" Type="http://schemas.openxmlformats.org/officeDocument/2006/relationships/image" Target="../media/image356.png"/><Relationship Id="rId30" Type="http://schemas.openxmlformats.org/officeDocument/2006/relationships/customXml" Target="../ink/ink2559.xml"/><Relationship Id="rId35" Type="http://schemas.openxmlformats.org/officeDocument/2006/relationships/image" Target="../media/image360.png"/><Relationship Id="rId43" Type="http://schemas.openxmlformats.org/officeDocument/2006/relationships/image" Target="../media/image364.png"/><Relationship Id="rId48" Type="http://schemas.openxmlformats.org/officeDocument/2006/relationships/customXml" Target="../ink/ink2568.xml"/><Relationship Id="rId56" Type="http://schemas.openxmlformats.org/officeDocument/2006/relationships/customXml" Target="../ink/ink2572.xml"/><Relationship Id="rId64" Type="http://schemas.openxmlformats.org/officeDocument/2006/relationships/customXml" Target="../ink/ink2576.xml"/><Relationship Id="rId69" Type="http://schemas.openxmlformats.org/officeDocument/2006/relationships/image" Target="../media/image377.png"/><Relationship Id="rId77" Type="http://schemas.openxmlformats.org/officeDocument/2006/relationships/image" Target="../media/image381.png"/><Relationship Id="rId8" Type="http://schemas.openxmlformats.org/officeDocument/2006/relationships/customXml" Target="../ink/ink2548.xml"/><Relationship Id="rId51" Type="http://schemas.openxmlformats.org/officeDocument/2006/relationships/image" Target="../media/image368.png"/><Relationship Id="rId72" Type="http://schemas.openxmlformats.org/officeDocument/2006/relationships/customXml" Target="../ink/ink2580.xml"/><Relationship Id="rId80" Type="http://schemas.openxmlformats.org/officeDocument/2006/relationships/customXml" Target="../ink/ink2584.xml"/><Relationship Id="rId85" Type="http://schemas.openxmlformats.org/officeDocument/2006/relationships/image" Target="../media/image385.png"/><Relationship Id="rId3" Type="http://schemas.openxmlformats.org/officeDocument/2006/relationships/image" Target="../media/image344.png"/><Relationship Id="rId12" Type="http://schemas.openxmlformats.org/officeDocument/2006/relationships/customXml" Target="../ink/ink2550.xml"/><Relationship Id="rId17" Type="http://schemas.openxmlformats.org/officeDocument/2006/relationships/image" Target="../media/image351.png"/><Relationship Id="rId25" Type="http://schemas.openxmlformats.org/officeDocument/2006/relationships/image" Target="../media/image355.png"/><Relationship Id="rId33" Type="http://schemas.openxmlformats.org/officeDocument/2006/relationships/image" Target="../media/image359.png"/><Relationship Id="rId38" Type="http://schemas.openxmlformats.org/officeDocument/2006/relationships/customXml" Target="../ink/ink2563.xml"/><Relationship Id="rId46" Type="http://schemas.openxmlformats.org/officeDocument/2006/relationships/customXml" Target="../ink/ink2567.xml"/><Relationship Id="rId59" Type="http://schemas.openxmlformats.org/officeDocument/2006/relationships/image" Target="../media/image372.png"/><Relationship Id="rId67" Type="http://schemas.openxmlformats.org/officeDocument/2006/relationships/image" Target="../media/image376.png"/><Relationship Id="rId20" Type="http://schemas.openxmlformats.org/officeDocument/2006/relationships/customXml" Target="../ink/ink2554.xml"/><Relationship Id="rId41" Type="http://schemas.openxmlformats.org/officeDocument/2006/relationships/image" Target="../media/image363.png"/><Relationship Id="rId54" Type="http://schemas.openxmlformats.org/officeDocument/2006/relationships/customXml" Target="../ink/ink2571.xml"/><Relationship Id="rId62" Type="http://schemas.openxmlformats.org/officeDocument/2006/relationships/customXml" Target="../ink/ink2575.xml"/><Relationship Id="rId70" Type="http://schemas.openxmlformats.org/officeDocument/2006/relationships/customXml" Target="../ink/ink2579.xml"/><Relationship Id="rId75" Type="http://schemas.openxmlformats.org/officeDocument/2006/relationships/image" Target="../media/image380.png"/><Relationship Id="rId83" Type="http://schemas.openxmlformats.org/officeDocument/2006/relationships/image" Target="../media/image384.png"/><Relationship Id="rId88" Type="http://schemas.openxmlformats.org/officeDocument/2006/relationships/customXml" Target="../ink/ink25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47.xml"/><Relationship Id="rId15" Type="http://schemas.openxmlformats.org/officeDocument/2006/relationships/image" Target="../media/image350.png"/><Relationship Id="rId23" Type="http://schemas.openxmlformats.org/officeDocument/2006/relationships/image" Target="../media/image354.png"/><Relationship Id="rId28" Type="http://schemas.openxmlformats.org/officeDocument/2006/relationships/customXml" Target="../ink/ink2558.xml"/><Relationship Id="rId36" Type="http://schemas.openxmlformats.org/officeDocument/2006/relationships/customXml" Target="../ink/ink2562.xml"/><Relationship Id="rId49" Type="http://schemas.openxmlformats.org/officeDocument/2006/relationships/image" Target="../media/image367.png"/><Relationship Id="rId57" Type="http://schemas.openxmlformats.org/officeDocument/2006/relationships/image" Target="../media/image371.png"/><Relationship Id="rId10" Type="http://schemas.openxmlformats.org/officeDocument/2006/relationships/customXml" Target="../ink/ink2549.xml"/><Relationship Id="rId31" Type="http://schemas.openxmlformats.org/officeDocument/2006/relationships/image" Target="../media/image358.png"/><Relationship Id="rId44" Type="http://schemas.openxmlformats.org/officeDocument/2006/relationships/customXml" Target="../ink/ink2566.xml"/><Relationship Id="rId52" Type="http://schemas.openxmlformats.org/officeDocument/2006/relationships/customXml" Target="../ink/ink2570.xml"/><Relationship Id="rId60" Type="http://schemas.openxmlformats.org/officeDocument/2006/relationships/customXml" Target="../ink/ink2574.xml"/><Relationship Id="rId65" Type="http://schemas.openxmlformats.org/officeDocument/2006/relationships/image" Target="../media/image375.png"/><Relationship Id="rId73" Type="http://schemas.openxmlformats.org/officeDocument/2006/relationships/image" Target="../media/image379.png"/><Relationship Id="rId78" Type="http://schemas.openxmlformats.org/officeDocument/2006/relationships/customXml" Target="../ink/ink2583.xml"/><Relationship Id="rId81" Type="http://schemas.openxmlformats.org/officeDocument/2006/relationships/image" Target="../media/image383.png"/><Relationship Id="rId86" Type="http://schemas.openxmlformats.org/officeDocument/2006/relationships/customXml" Target="../ink/ink2587.xml"/><Relationship Id="rId4" Type="http://schemas.openxmlformats.org/officeDocument/2006/relationships/customXml" Target="../ink/ink2546.xml"/><Relationship Id="rId9" Type="http://schemas.openxmlformats.org/officeDocument/2006/relationships/image" Target="../media/image347.png"/><Relationship Id="rId13" Type="http://schemas.openxmlformats.org/officeDocument/2006/relationships/image" Target="../media/image349.png"/><Relationship Id="rId18" Type="http://schemas.openxmlformats.org/officeDocument/2006/relationships/customXml" Target="../ink/ink2553.xml"/><Relationship Id="rId39" Type="http://schemas.openxmlformats.org/officeDocument/2006/relationships/image" Target="../media/image362.png"/><Relationship Id="rId34" Type="http://schemas.openxmlformats.org/officeDocument/2006/relationships/customXml" Target="../ink/ink2561.xml"/><Relationship Id="rId50" Type="http://schemas.openxmlformats.org/officeDocument/2006/relationships/customXml" Target="../ink/ink2569.xml"/><Relationship Id="rId55" Type="http://schemas.openxmlformats.org/officeDocument/2006/relationships/image" Target="../media/image370.png"/><Relationship Id="rId76" Type="http://schemas.openxmlformats.org/officeDocument/2006/relationships/customXml" Target="../ink/ink2582.xml"/><Relationship Id="rId7" Type="http://schemas.openxmlformats.org/officeDocument/2006/relationships/image" Target="../media/image346.png"/><Relationship Id="rId71" Type="http://schemas.openxmlformats.org/officeDocument/2006/relationships/image" Target="../media/image378.png"/><Relationship Id="rId2" Type="http://schemas.openxmlformats.org/officeDocument/2006/relationships/customXml" Target="../ink/ink2545.xml"/><Relationship Id="rId29" Type="http://schemas.openxmlformats.org/officeDocument/2006/relationships/image" Target="../media/image357.png"/><Relationship Id="rId24" Type="http://schemas.openxmlformats.org/officeDocument/2006/relationships/customXml" Target="../ink/ink2556.xml"/><Relationship Id="rId40" Type="http://schemas.openxmlformats.org/officeDocument/2006/relationships/customXml" Target="../ink/ink2564.xml"/><Relationship Id="rId45" Type="http://schemas.openxmlformats.org/officeDocument/2006/relationships/image" Target="../media/image365.png"/><Relationship Id="rId66" Type="http://schemas.openxmlformats.org/officeDocument/2006/relationships/customXml" Target="../ink/ink2577.xml"/><Relationship Id="rId87" Type="http://schemas.openxmlformats.org/officeDocument/2006/relationships/image" Target="../media/image386.png"/><Relationship Id="rId61" Type="http://schemas.openxmlformats.org/officeDocument/2006/relationships/image" Target="../media/image373.png"/><Relationship Id="rId82" Type="http://schemas.openxmlformats.org/officeDocument/2006/relationships/customXml" Target="../ink/ink2585.xml"/><Relationship Id="rId19" Type="http://schemas.openxmlformats.org/officeDocument/2006/relationships/image" Target="../media/image352.png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01.xml"/><Relationship Id="rId117" Type="http://schemas.openxmlformats.org/officeDocument/2006/relationships/image" Target="../media/image401.png"/><Relationship Id="rId21" Type="http://schemas.openxmlformats.org/officeDocument/2006/relationships/image" Target="../media/image353.png"/><Relationship Id="rId42" Type="http://schemas.openxmlformats.org/officeDocument/2006/relationships/customXml" Target="../ink/ink2609.xml"/><Relationship Id="rId47" Type="http://schemas.openxmlformats.org/officeDocument/2006/relationships/image" Target="../media/image366.png"/><Relationship Id="rId63" Type="http://schemas.openxmlformats.org/officeDocument/2006/relationships/image" Target="../media/image374.png"/><Relationship Id="rId68" Type="http://schemas.openxmlformats.org/officeDocument/2006/relationships/customXml" Target="../ink/ink2622.xml"/><Relationship Id="rId84" Type="http://schemas.openxmlformats.org/officeDocument/2006/relationships/customXml" Target="../ink/ink2630.xml"/><Relationship Id="rId89" Type="http://schemas.openxmlformats.org/officeDocument/2006/relationships/image" Target="../media/image387.png"/><Relationship Id="rId112" Type="http://schemas.openxmlformats.org/officeDocument/2006/relationships/customXml" Target="../ink/ink2644.xml"/><Relationship Id="rId16" Type="http://schemas.openxmlformats.org/officeDocument/2006/relationships/customXml" Target="../ink/ink2596.xml"/><Relationship Id="rId107" Type="http://schemas.openxmlformats.org/officeDocument/2006/relationships/image" Target="../media/image396.png"/><Relationship Id="rId11" Type="http://schemas.openxmlformats.org/officeDocument/2006/relationships/image" Target="../media/image348.png"/><Relationship Id="rId32" Type="http://schemas.openxmlformats.org/officeDocument/2006/relationships/customXml" Target="../ink/ink2604.xml"/><Relationship Id="rId37" Type="http://schemas.openxmlformats.org/officeDocument/2006/relationships/image" Target="../media/image361.png"/><Relationship Id="rId53" Type="http://schemas.openxmlformats.org/officeDocument/2006/relationships/image" Target="../media/image369.png"/><Relationship Id="rId58" Type="http://schemas.openxmlformats.org/officeDocument/2006/relationships/customXml" Target="../ink/ink2617.xml"/><Relationship Id="rId74" Type="http://schemas.openxmlformats.org/officeDocument/2006/relationships/customXml" Target="../ink/ink2625.xml"/><Relationship Id="rId79" Type="http://schemas.openxmlformats.org/officeDocument/2006/relationships/image" Target="../media/image382.png"/><Relationship Id="rId102" Type="http://schemas.openxmlformats.org/officeDocument/2006/relationships/customXml" Target="../ink/ink2639.xml"/><Relationship Id="rId123" Type="http://schemas.openxmlformats.org/officeDocument/2006/relationships/image" Target="../media/image404.png"/><Relationship Id="rId5" Type="http://schemas.openxmlformats.org/officeDocument/2006/relationships/image" Target="../media/image345.png"/><Relationship Id="rId90" Type="http://schemas.openxmlformats.org/officeDocument/2006/relationships/customXml" Target="../ink/ink2633.xml"/><Relationship Id="rId95" Type="http://schemas.openxmlformats.org/officeDocument/2006/relationships/image" Target="../media/image390.png"/><Relationship Id="rId22" Type="http://schemas.openxmlformats.org/officeDocument/2006/relationships/customXml" Target="../ink/ink2599.xml"/><Relationship Id="rId27" Type="http://schemas.openxmlformats.org/officeDocument/2006/relationships/image" Target="../media/image356.png"/><Relationship Id="rId43" Type="http://schemas.openxmlformats.org/officeDocument/2006/relationships/image" Target="../media/image364.png"/><Relationship Id="rId48" Type="http://schemas.openxmlformats.org/officeDocument/2006/relationships/customXml" Target="../ink/ink2612.xml"/><Relationship Id="rId64" Type="http://schemas.openxmlformats.org/officeDocument/2006/relationships/customXml" Target="../ink/ink2620.xml"/><Relationship Id="rId69" Type="http://schemas.openxmlformats.org/officeDocument/2006/relationships/image" Target="../media/image377.png"/><Relationship Id="rId113" Type="http://schemas.openxmlformats.org/officeDocument/2006/relationships/image" Target="../media/image399.png"/><Relationship Id="rId118" Type="http://schemas.openxmlformats.org/officeDocument/2006/relationships/customXml" Target="../ink/ink2647.xml"/><Relationship Id="rId80" Type="http://schemas.openxmlformats.org/officeDocument/2006/relationships/customXml" Target="../ink/ink2628.xml"/><Relationship Id="rId85" Type="http://schemas.openxmlformats.org/officeDocument/2006/relationships/image" Target="../media/image385.png"/><Relationship Id="rId12" Type="http://schemas.openxmlformats.org/officeDocument/2006/relationships/customXml" Target="../ink/ink2594.xml"/><Relationship Id="rId17" Type="http://schemas.openxmlformats.org/officeDocument/2006/relationships/image" Target="../media/image351.png"/><Relationship Id="rId33" Type="http://schemas.openxmlformats.org/officeDocument/2006/relationships/image" Target="../media/image359.png"/><Relationship Id="rId38" Type="http://schemas.openxmlformats.org/officeDocument/2006/relationships/customXml" Target="../ink/ink2607.xml"/><Relationship Id="rId59" Type="http://schemas.openxmlformats.org/officeDocument/2006/relationships/image" Target="../media/image372.png"/><Relationship Id="rId103" Type="http://schemas.openxmlformats.org/officeDocument/2006/relationships/image" Target="../media/image394.png"/><Relationship Id="rId108" Type="http://schemas.openxmlformats.org/officeDocument/2006/relationships/customXml" Target="../ink/ink2642.xml"/><Relationship Id="rId54" Type="http://schemas.openxmlformats.org/officeDocument/2006/relationships/customXml" Target="../ink/ink2615.xml"/><Relationship Id="rId70" Type="http://schemas.openxmlformats.org/officeDocument/2006/relationships/customXml" Target="../ink/ink2623.xml"/><Relationship Id="rId75" Type="http://schemas.openxmlformats.org/officeDocument/2006/relationships/image" Target="../media/image380.png"/><Relationship Id="rId91" Type="http://schemas.openxmlformats.org/officeDocument/2006/relationships/image" Target="../media/image388.png"/><Relationship Id="rId96" Type="http://schemas.openxmlformats.org/officeDocument/2006/relationships/customXml" Target="../ink/ink26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91.xml"/><Relationship Id="rId23" Type="http://schemas.openxmlformats.org/officeDocument/2006/relationships/image" Target="../media/image354.png"/><Relationship Id="rId28" Type="http://schemas.openxmlformats.org/officeDocument/2006/relationships/customXml" Target="../ink/ink2602.xml"/><Relationship Id="rId49" Type="http://schemas.openxmlformats.org/officeDocument/2006/relationships/image" Target="../media/image367.png"/><Relationship Id="rId114" Type="http://schemas.openxmlformats.org/officeDocument/2006/relationships/customXml" Target="../ink/ink2645.xml"/><Relationship Id="rId119" Type="http://schemas.openxmlformats.org/officeDocument/2006/relationships/image" Target="../media/image402.png"/><Relationship Id="rId44" Type="http://schemas.openxmlformats.org/officeDocument/2006/relationships/customXml" Target="../ink/ink2610.xml"/><Relationship Id="rId60" Type="http://schemas.openxmlformats.org/officeDocument/2006/relationships/customXml" Target="../ink/ink2618.xml"/><Relationship Id="rId65" Type="http://schemas.openxmlformats.org/officeDocument/2006/relationships/image" Target="../media/image375.png"/><Relationship Id="rId81" Type="http://schemas.openxmlformats.org/officeDocument/2006/relationships/image" Target="../media/image383.png"/><Relationship Id="rId86" Type="http://schemas.openxmlformats.org/officeDocument/2006/relationships/customXml" Target="../ink/ink2631.xml"/><Relationship Id="rId4" Type="http://schemas.openxmlformats.org/officeDocument/2006/relationships/customXml" Target="../ink/ink2590.xml"/><Relationship Id="rId9" Type="http://schemas.openxmlformats.org/officeDocument/2006/relationships/image" Target="../media/image347.png"/><Relationship Id="rId13" Type="http://schemas.openxmlformats.org/officeDocument/2006/relationships/image" Target="../media/image349.png"/><Relationship Id="rId18" Type="http://schemas.openxmlformats.org/officeDocument/2006/relationships/customXml" Target="../ink/ink2597.xml"/><Relationship Id="rId39" Type="http://schemas.openxmlformats.org/officeDocument/2006/relationships/image" Target="../media/image362.png"/><Relationship Id="rId109" Type="http://schemas.openxmlformats.org/officeDocument/2006/relationships/image" Target="../media/image397.png"/><Relationship Id="rId34" Type="http://schemas.openxmlformats.org/officeDocument/2006/relationships/customXml" Target="../ink/ink2605.xml"/><Relationship Id="rId50" Type="http://schemas.openxmlformats.org/officeDocument/2006/relationships/customXml" Target="../ink/ink2613.xml"/><Relationship Id="rId55" Type="http://schemas.openxmlformats.org/officeDocument/2006/relationships/image" Target="../media/image370.png"/><Relationship Id="rId76" Type="http://schemas.openxmlformats.org/officeDocument/2006/relationships/customXml" Target="../ink/ink2626.xml"/><Relationship Id="rId97" Type="http://schemas.openxmlformats.org/officeDocument/2006/relationships/image" Target="../media/image391.png"/><Relationship Id="rId104" Type="http://schemas.openxmlformats.org/officeDocument/2006/relationships/customXml" Target="../ink/ink2640.xml"/><Relationship Id="rId120" Type="http://schemas.openxmlformats.org/officeDocument/2006/relationships/customXml" Target="../ink/ink2648.xml"/><Relationship Id="rId7" Type="http://schemas.openxmlformats.org/officeDocument/2006/relationships/image" Target="../media/image346.png"/><Relationship Id="rId71" Type="http://schemas.openxmlformats.org/officeDocument/2006/relationships/image" Target="../media/image378.png"/><Relationship Id="rId92" Type="http://schemas.openxmlformats.org/officeDocument/2006/relationships/customXml" Target="../ink/ink2634.xml"/><Relationship Id="rId2" Type="http://schemas.openxmlformats.org/officeDocument/2006/relationships/customXml" Target="../ink/ink2589.xml"/><Relationship Id="rId29" Type="http://schemas.openxmlformats.org/officeDocument/2006/relationships/image" Target="../media/image357.png"/><Relationship Id="rId24" Type="http://schemas.openxmlformats.org/officeDocument/2006/relationships/customXml" Target="../ink/ink2600.xml"/><Relationship Id="rId40" Type="http://schemas.openxmlformats.org/officeDocument/2006/relationships/customXml" Target="../ink/ink2608.xml"/><Relationship Id="rId45" Type="http://schemas.openxmlformats.org/officeDocument/2006/relationships/image" Target="../media/image365.png"/><Relationship Id="rId66" Type="http://schemas.openxmlformats.org/officeDocument/2006/relationships/customXml" Target="../ink/ink2621.xml"/><Relationship Id="rId87" Type="http://schemas.openxmlformats.org/officeDocument/2006/relationships/image" Target="../media/image386.png"/><Relationship Id="rId110" Type="http://schemas.openxmlformats.org/officeDocument/2006/relationships/customXml" Target="../ink/ink2643.xml"/><Relationship Id="rId115" Type="http://schemas.openxmlformats.org/officeDocument/2006/relationships/image" Target="../media/image400.png"/><Relationship Id="rId61" Type="http://schemas.openxmlformats.org/officeDocument/2006/relationships/image" Target="../media/image373.png"/><Relationship Id="rId82" Type="http://schemas.openxmlformats.org/officeDocument/2006/relationships/customXml" Target="../ink/ink2629.xml"/><Relationship Id="rId19" Type="http://schemas.openxmlformats.org/officeDocument/2006/relationships/image" Target="../media/image352.png"/><Relationship Id="rId14" Type="http://schemas.openxmlformats.org/officeDocument/2006/relationships/customXml" Target="../ink/ink2595.xml"/><Relationship Id="rId30" Type="http://schemas.openxmlformats.org/officeDocument/2006/relationships/customXml" Target="../ink/ink2603.xml"/><Relationship Id="rId35" Type="http://schemas.openxmlformats.org/officeDocument/2006/relationships/image" Target="../media/image360.png"/><Relationship Id="rId56" Type="http://schemas.openxmlformats.org/officeDocument/2006/relationships/customXml" Target="../ink/ink2616.xml"/><Relationship Id="rId77" Type="http://schemas.openxmlformats.org/officeDocument/2006/relationships/image" Target="../media/image381.png"/><Relationship Id="rId100" Type="http://schemas.openxmlformats.org/officeDocument/2006/relationships/customXml" Target="../ink/ink2638.xml"/><Relationship Id="rId105" Type="http://schemas.openxmlformats.org/officeDocument/2006/relationships/image" Target="../media/image395.png"/><Relationship Id="rId8" Type="http://schemas.openxmlformats.org/officeDocument/2006/relationships/customXml" Target="../ink/ink2592.xml"/><Relationship Id="rId51" Type="http://schemas.openxmlformats.org/officeDocument/2006/relationships/image" Target="../media/image368.png"/><Relationship Id="rId72" Type="http://schemas.openxmlformats.org/officeDocument/2006/relationships/customXml" Target="../ink/ink2624.xml"/><Relationship Id="rId93" Type="http://schemas.openxmlformats.org/officeDocument/2006/relationships/image" Target="../media/image389.png"/><Relationship Id="rId98" Type="http://schemas.openxmlformats.org/officeDocument/2006/relationships/customXml" Target="../ink/ink2637.xml"/><Relationship Id="rId121" Type="http://schemas.openxmlformats.org/officeDocument/2006/relationships/image" Target="../media/image403.png"/><Relationship Id="rId3" Type="http://schemas.openxmlformats.org/officeDocument/2006/relationships/image" Target="../media/image344.png"/><Relationship Id="rId25" Type="http://schemas.openxmlformats.org/officeDocument/2006/relationships/image" Target="../media/image355.png"/><Relationship Id="rId46" Type="http://schemas.openxmlformats.org/officeDocument/2006/relationships/customXml" Target="../ink/ink2611.xml"/><Relationship Id="rId67" Type="http://schemas.openxmlformats.org/officeDocument/2006/relationships/image" Target="../media/image376.png"/><Relationship Id="rId116" Type="http://schemas.openxmlformats.org/officeDocument/2006/relationships/customXml" Target="../ink/ink2646.xml"/><Relationship Id="rId20" Type="http://schemas.openxmlformats.org/officeDocument/2006/relationships/customXml" Target="../ink/ink2598.xml"/><Relationship Id="rId41" Type="http://schemas.openxmlformats.org/officeDocument/2006/relationships/image" Target="../media/image363.png"/><Relationship Id="rId62" Type="http://schemas.openxmlformats.org/officeDocument/2006/relationships/customXml" Target="../ink/ink2619.xml"/><Relationship Id="rId83" Type="http://schemas.openxmlformats.org/officeDocument/2006/relationships/image" Target="../media/image384.png"/><Relationship Id="rId88" Type="http://schemas.openxmlformats.org/officeDocument/2006/relationships/customXml" Target="../ink/ink2632.xml"/><Relationship Id="rId111" Type="http://schemas.openxmlformats.org/officeDocument/2006/relationships/image" Target="../media/image398.png"/><Relationship Id="rId15" Type="http://schemas.openxmlformats.org/officeDocument/2006/relationships/image" Target="../media/image350.png"/><Relationship Id="rId36" Type="http://schemas.openxmlformats.org/officeDocument/2006/relationships/customXml" Target="../ink/ink2606.xml"/><Relationship Id="rId57" Type="http://schemas.openxmlformats.org/officeDocument/2006/relationships/image" Target="../media/image371.png"/><Relationship Id="rId106" Type="http://schemas.openxmlformats.org/officeDocument/2006/relationships/customXml" Target="../ink/ink2641.xml"/><Relationship Id="rId10" Type="http://schemas.openxmlformats.org/officeDocument/2006/relationships/customXml" Target="../ink/ink2593.xml"/><Relationship Id="rId31" Type="http://schemas.openxmlformats.org/officeDocument/2006/relationships/image" Target="../media/image358.png"/><Relationship Id="rId52" Type="http://schemas.openxmlformats.org/officeDocument/2006/relationships/customXml" Target="../ink/ink2614.xml"/><Relationship Id="rId73" Type="http://schemas.openxmlformats.org/officeDocument/2006/relationships/image" Target="../media/image379.png"/><Relationship Id="rId78" Type="http://schemas.openxmlformats.org/officeDocument/2006/relationships/customXml" Target="../ink/ink2627.xml"/><Relationship Id="rId94" Type="http://schemas.openxmlformats.org/officeDocument/2006/relationships/customXml" Target="../ink/ink2635.xml"/><Relationship Id="rId99" Type="http://schemas.openxmlformats.org/officeDocument/2006/relationships/image" Target="../media/image392.png"/><Relationship Id="rId101" Type="http://schemas.openxmlformats.org/officeDocument/2006/relationships/image" Target="../media/image393.png"/><Relationship Id="rId122" Type="http://schemas.openxmlformats.org/officeDocument/2006/relationships/customXml" Target="../ink/ink264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5.png"/><Relationship Id="rId2" Type="http://schemas.openxmlformats.org/officeDocument/2006/relationships/customXml" Target="../ink/ink26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54.xml"/><Relationship Id="rId13" Type="http://schemas.openxmlformats.org/officeDocument/2006/relationships/image" Target="../media/image410.png"/><Relationship Id="rId18" Type="http://schemas.openxmlformats.org/officeDocument/2006/relationships/customXml" Target="../ink/ink2659.xml"/><Relationship Id="rId3" Type="http://schemas.openxmlformats.org/officeDocument/2006/relationships/image" Target="../media/image405.png"/><Relationship Id="rId7" Type="http://schemas.openxmlformats.org/officeDocument/2006/relationships/image" Target="../media/image407.png"/><Relationship Id="rId12" Type="http://schemas.openxmlformats.org/officeDocument/2006/relationships/customXml" Target="../ink/ink2656.xml"/><Relationship Id="rId17" Type="http://schemas.openxmlformats.org/officeDocument/2006/relationships/image" Target="../media/image412.png"/><Relationship Id="rId2" Type="http://schemas.openxmlformats.org/officeDocument/2006/relationships/customXml" Target="../ink/ink2651.xml"/><Relationship Id="rId16" Type="http://schemas.openxmlformats.org/officeDocument/2006/relationships/customXml" Target="../ink/ink26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53.xml"/><Relationship Id="rId11" Type="http://schemas.openxmlformats.org/officeDocument/2006/relationships/image" Target="../media/image409.png"/><Relationship Id="rId5" Type="http://schemas.openxmlformats.org/officeDocument/2006/relationships/image" Target="../media/image406.png"/><Relationship Id="rId15" Type="http://schemas.openxmlformats.org/officeDocument/2006/relationships/image" Target="../media/image411.png"/><Relationship Id="rId10" Type="http://schemas.openxmlformats.org/officeDocument/2006/relationships/customXml" Target="../ink/ink2655.xml"/><Relationship Id="rId19" Type="http://schemas.openxmlformats.org/officeDocument/2006/relationships/image" Target="../media/image413.png"/><Relationship Id="rId4" Type="http://schemas.openxmlformats.org/officeDocument/2006/relationships/customXml" Target="../ink/ink2652.xml"/><Relationship Id="rId9" Type="http://schemas.openxmlformats.org/officeDocument/2006/relationships/image" Target="../media/image408.png"/><Relationship Id="rId14" Type="http://schemas.openxmlformats.org/officeDocument/2006/relationships/customXml" Target="../ink/ink265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63.xml"/><Relationship Id="rId13" Type="http://schemas.openxmlformats.org/officeDocument/2006/relationships/image" Target="../media/image410.png"/><Relationship Id="rId18" Type="http://schemas.openxmlformats.org/officeDocument/2006/relationships/customXml" Target="../ink/ink2668.xml"/><Relationship Id="rId3" Type="http://schemas.openxmlformats.org/officeDocument/2006/relationships/image" Target="../media/image405.png"/><Relationship Id="rId21" Type="http://schemas.openxmlformats.org/officeDocument/2006/relationships/image" Target="../media/image414.png"/><Relationship Id="rId7" Type="http://schemas.openxmlformats.org/officeDocument/2006/relationships/image" Target="../media/image407.png"/><Relationship Id="rId12" Type="http://schemas.openxmlformats.org/officeDocument/2006/relationships/customXml" Target="../ink/ink2665.xml"/><Relationship Id="rId17" Type="http://schemas.openxmlformats.org/officeDocument/2006/relationships/image" Target="../media/image412.png"/><Relationship Id="rId25" Type="http://schemas.openxmlformats.org/officeDocument/2006/relationships/image" Target="../media/image416.png"/><Relationship Id="rId2" Type="http://schemas.openxmlformats.org/officeDocument/2006/relationships/customXml" Target="../ink/ink2660.xml"/><Relationship Id="rId16" Type="http://schemas.openxmlformats.org/officeDocument/2006/relationships/customXml" Target="../ink/ink2667.xml"/><Relationship Id="rId20" Type="http://schemas.openxmlformats.org/officeDocument/2006/relationships/customXml" Target="../ink/ink26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62.xml"/><Relationship Id="rId11" Type="http://schemas.openxmlformats.org/officeDocument/2006/relationships/image" Target="../media/image409.png"/><Relationship Id="rId24" Type="http://schemas.openxmlformats.org/officeDocument/2006/relationships/customXml" Target="../ink/ink2671.xml"/><Relationship Id="rId5" Type="http://schemas.openxmlformats.org/officeDocument/2006/relationships/image" Target="../media/image406.png"/><Relationship Id="rId15" Type="http://schemas.openxmlformats.org/officeDocument/2006/relationships/image" Target="../media/image411.png"/><Relationship Id="rId23" Type="http://schemas.openxmlformats.org/officeDocument/2006/relationships/image" Target="../media/image415.png"/><Relationship Id="rId10" Type="http://schemas.openxmlformats.org/officeDocument/2006/relationships/customXml" Target="../ink/ink2664.xml"/><Relationship Id="rId19" Type="http://schemas.openxmlformats.org/officeDocument/2006/relationships/image" Target="../media/image413.png"/><Relationship Id="rId4" Type="http://schemas.openxmlformats.org/officeDocument/2006/relationships/customXml" Target="../ink/ink2661.xml"/><Relationship Id="rId9" Type="http://schemas.openxmlformats.org/officeDocument/2006/relationships/image" Target="../media/image408.png"/><Relationship Id="rId14" Type="http://schemas.openxmlformats.org/officeDocument/2006/relationships/customXml" Target="../ink/ink2666.xml"/><Relationship Id="rId22" Type="http://schemas.openxmlformats.org/officeDocument/2006/relationships/customXml" Target="../ink/ink267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75.xml"/><Relationship Id="rId13" Type="http://schemas.openxmlformats.org/officeDocument/2006/relationships/image" Target="../media/image410.png"/><Relationship Id="rId18" Type="http://schemas.openxmlformats.org/officeDocument/2006/relationships/customXml" Target="../ink/ink2680.xml"/><Relationship Id="rId26" Type="http://schemas.openxmlformats.org/officeDocument/2006/relationships/customXml" Target="../ink/ink2684.xml"/><Relationship Id="rId3" Type="http://schemas.openxmlformats.org/officeDocument/2006/relationships/image" Target="../media/image405.png"/><Relationship Id="rId21" Type="http://schemas.openxmlformats.org/officeDocument/2006/relationships/image" Target="../media/image414.png"/><Relationship Id="rId7" Type="http://schemas.openxmlformats.org/officeDocument/2006/relationships/image" Target="../media/image407.png"/><Relationship Id="rId12" Type="http://schemas.openxmlformats.org/officeDocument/2006/relationships/customXml" Target="../ink/ink2677.xml"/><Relationship Id="rId17" Type="http://schemas.openxmlformats.org/officeDocument/2006/relationships/image" Target="../media/image412.png"/><Relationship Id="rId25" Type="http://schemas.openxmlformats.org/officeDocument/2006/relationships/image" Target="../media/image416.png"/><Relationship Id="rId2" Type="http://schemas.openxmlformats.org/officeDocument/2006/relationships/customXml" Target="../ink/ink2672.xml"/><Relationship Id="rId16" Type="http://schemas.openxmlformats.org/officeDocument/2006/relationships/customXml" Target="../ink/ink2679.xml"/><Relationship Id="rId20" Type="http://schemas.openxmlformats.org/officeDocument/2006/relationships/customXml" Target="../ink/ink2681.xml"/><Relationship Id="rId29" Type="http://schemas.openxmlformats.org/officeDocument/2006/relationships/image" Target="../media/image4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74.xml"/><Relationship Id="rId11" Type="http://schemas.openxmlformats.org/officeDocument/2006/relationships/image" Target="../media/image409.png"/><Relationship Id="rId24" Type="http://schemas.openxmlformats.org/officeDocument/2006/relationships/customXml" Target="../ink/ink2683.xml"/><Relationship Id="rId5" Type="http://schemas.openxmlformats.org/officeDocument/2006/relationships/image" Target="../media/image406.png"/><Relationship Id="rId15" Type="http://schemas.openxmlformats.org/officeDocument/2006/relationships/image" Target="../media/image411.png"/><Relationship Id="rId23" Type="http://schemas.openxmlformats.org/officeDocument/2006/relationships/image" Target="../media/image415.png"/><Relationship Id="rId28" Type="http://schemas.openxmlformats.org/officeDocument/2006/relationships/customXml" Target="../ink/ink2685.xml"/><Relationship Id="rId10" Type="http://schemas.openxmlformats.org/officeDocument/2006/relationships/customXml" Target="../ink/ink2676.xml"/><Relationship Id="rId19" Type="http://schemas.openxmlformats.org/officeDocument/2006/relationships/image" Target="../media/image413.png"/><Relationship Id="rId31" Type="http://schemas.openxmlformats.org/officeDocument/2006/relationships/image" Target="../media/image419.png"/><Relationship Id="rId4" Type="http://schemas.openxmlformats.org/officeDocument/2006/relationships/customXml" Target="../ink/ink2673.xml"/><Relationship Id="rId9" Type="http://schemas.openxmlformats.org/officeDocument/2006/relationships/image" Target="../media/image408.png"/><Relationship Id="rId14" Type="http://schemas.openxmlformats.org/officeDocument/2006/relationships/customXml" Target="../ink/ink2678.xml"/><Relationship Id="rId22" Type="http://schemas.openxmlformats.org/officeDocument/2006/relationships/customXml" Target="../ink/ink2682.xml"/><Relationship Id="rId27" Type="http://schemas.openxmlformats.org/officeDocument/2006/relationships/image" Target="../media/image417.png"/><Relationship Id="rId30" Type="http://schemas.openxmlformats.org/officeDocument/2006/relationships/customXml" Target="../ink/ink2686.xml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0.png"/><Relationship Id="rId18" Type="http://schemas.openxmlformats.org/officeDocument/2006/relationships/customXml" Target="../ink/ink2695.xml"/><Relationship Id="rId26" Type="http://schemas.openxmlformats.org/officeDocument/2006/relationships/customXml" Target="../ink/ink2699.xml"/><Relationship Id="rId39" Type="http://schemas.openxmlformats.org/officeDocument/2006/relationships/image" Target="../media/image423.png"/><Relationship Id="rId21" Type="http://schemas.openxmlformats.org/officeDocument/2006/relationships/image" Target="../media/image414.png"/><Relationship Id="rId34" Type="http://schemas.openxmlformats.org/officeDocument/2006/relationships/customXml" Target="../ink/ink2703.xml"/><Relationship Id="rId42" Type="http://schemas.openxmlformats.org/officeDocument/2006/relationships/customXml" Target="../ink/ink2707.xml"/><Relationship Id="rId47" Type="http://schemas.openxmlformats.org/officeDocument/2006/relationships/image" Target="../media/image426.png"/><Relationship Id="rId50" Type="http://schemas.openxmlformats.org/officeDocument/2006/relationships/customXml" Target="../ink/ink2711.xml"/><Relationship Id="rId55" Type="http://schemas.openxmlformats.org/officeDocument/2006/relationships/image" Target="../media/image430.png"/><Relationship Id="rId7" Type="http://schemas.openxmlformats.org/officeDocument/2006/relationships/image" Target="../media/image407.png"/><Relationship Id="rId2" Type="http://schemas.openxmlformats.org/officeDocument/2006/relationships/customXml" Target="../ink/ink2687.xml"/><Relationship Id="rId16" Type="http://schemas.openxmlformats.org/officeDocument/2006/relationships/customXml" Target="../ink/ink2694.xml"/><Relationship Id="rId29" Type="http://schemas.openxmlformats.org/officeDocument/2006/relationships/image" Target="../media/image418.png"/><Relationship Id="rId11" Type="http://schemas.openxmlformats.org/officeDocument/2006/relationships/image" Target="../media/image409.png"/><Relationship Id="rId24" Type="http://schemas.openxmlformats.org/officeDocument/2006/relationships/customXml" Target="../ink/ink2698.xml"/><Relationship Id="rId32" Type="http://schemas.openxmlformats.org/officeDocument/2006/relationships/customXml" Target="../ink/ink2702.xml"/><Relationship Id="rId37" Type="http://schemas.openxmlformats.org/officeDocument/2006/relationships/image" Target="../media/image422.png"/><Relationship Id="rId40" Type="http://schemas.openxmlformats.org/officeDocument/2006/relationships/customXml" Target="../ink/ink2706.xml"/><Relationship Id="rId45" Type="http://schemas.openxmlformats.org/officeDocument/2006/relationships/image" Target="../media/image425.png"/><Relationship Id="rId53" Type="http://schemas.openxmlformats.org/officeDocument/2006/relationships/image" Target="../media/image429.png"/><Relationship Id="rId5" Type="http://schemas.openxmlformats.org/officeDocument/2006/relationships/image" Target="../media/image406.png"/><Relationship Id="rId19" Type="http://schemas.openxmlformats.org/officeDocument/2006/relationships/image" Target="../media/image413.png"/><Relationship Id="rId4" Type="http://schemas.openxmlformats.org/officeDocument/2006/relationships/customXml" Target="../ink/ink2688.xml"/><Relationship Id="rId9" Type="http://schemas.openxmlformats.org/officeDocument/2006/relationships/image" Target="../media/image408.png"/><Relationship Id="rId14" Type="http://schemas.openxmlformats.org/officeDocument/2006/relationships/customXml" Target="../ink/ink2693.xml"/><Relationship Id="rId22" Type="http://schemas.openxmlformats.org/officeDocument/2006/relationships/customXml" Target="../ink/ink2697.xml"/><Relationship Id="rId27" Type="http://schemas.openxmlformats.org/officeDocument/2006/relationships/image" Target="../media/image417.png"/><Relationship Id="rId30" Type="http://schemas.openxmlformats.org/officeDocument/2006/relationships/customXml" Target="../ink/ink2701.xml"/><Relationship Id="rId35" Type="http://schemas.openxmlformats.org/officeDocument/2006/relationships/image" Target="../media/image421.png"/><Relationship Id="rId43" Type="http://schemas.openxmlformats.org/officeDocument/2006/relationships/image" Target="../media/image295.png"/><Relationship Id="rId48" Type="http://schemas.openxmlformats.org/officeDocument/2006/relationships/customXml" Target="../ink/ink2710.xml"/><Relationship Id="rId56" Type="http://schemas.openxmlformats.org/officeDocument/2006/relationships/customXml" Target="../ink/ink2714.xml"/><Relationship Id="rId8" Type="http://schemas.openxmlformats.org/officeDocument/2006/relationships/customXml" Target="../ink/ink2690.xml"/><Relationship Id="rId51" Type="http://schemas.openxmlformats.org/officeDocument/2006/relationships/image" Target="../media/image428.png"/><Relationship Id="rId3" Type="http://schemas.openxmlformats.org/officeDocument/2006/relationships/image" Target="../media/image405.png"/><Relationship Id="rId12" Type="http://schemas.openxmlformats.org/officeDocument/2006/relationships/customXml" Target="../ink/ink2692.xml"/><Relationship Id="rId17" Type="http://schemas.openxmlformats.org/officeDocument/2006/relationships/image" Target="../media/image412.png"/><Relationship Id="rId25" Type="http://schemas.openxmlformats.org/officeDocument/2006/relationships/image" Target="../media/image416.png"/><Relationship Id="rId33" Type="http://schemas.openxmlformats.org/officeDocument/2006/relationships/image" Target="../media/image420.png"/><Relationship Id="rId38" Type="http://schemas.openxmlformats.org/officeDocument/2006/relationships/customXml" Target="../ink/ink2705.xml"/><Relationship Id="rId46" Type="http://schemas.openxmlformats.org/officeDocument/2006/relationships/customXml" Target="../ink/ink2709.xml"/><Relationship Id="rId20" Type="http://schemas.openxmlformats.org/officeDocument/2006/relationships/customXml" Target="../ink/ink2696.xml"/><Relationship Id="rId41" Type="http://schemas.openxmlformats.org/officeDocument/2006/relationships/image" Target="../media/image424.png"/><Relationship Id="rId54" Type="http://schemas.openxmlformats.org/officeDocument/2006/relationships/customXml" Target="../ink/ink27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89.xml"/><Relationship Id="rId15" Type="http://schemas.openxmlformats.org/officeDocument/2006/relationships/image" Target="../media/image411.png"/><Relationship Id="rId23" Type="http://schemas.openxmlformats.org/officeDocument/2006/relationships/image" Target="../media/image415.png"/><Relationship Id="rId28" Type="http://schemas.openxmlformats.org/officeDocument/2006/relationships/customXml" Target="../ink/ink2700.xml"/><Relationship Id="rId36" Type="http://schemas.openxmlformats.org/officeDocument/2006/relationships/customXml" Target="../ink/ink2704.xml"/><Relationship Id="rId49" Type="http://schemas.openxmlformats.org/officeDocument/2006/relationships/image" Target="../media/image427.png"/><Relationship Id="rId57" Type="http://schemas.openxmlformats.org/officeDocument/2006/relationships/image" Target="../media/image431.png"/><Relationship Id="rId10" Type="http://schemas.openxmlformats.org/officeDocument/2006/relationships/customXml" Target="../ink/ink2691.xml"/><Relationship Id="rId31" Type="http://schemas.openxmlformats.org/officeDocument/2006/relationships/image" Target="../media/image419.png"/><Relationship Id="rId44" Type="http://schemas.openxmlformats.org/officeDocument/2006/relationships/customXml" Target="../ink/ink2708.xml"/><Relationship Id="rId52" Type="http://schemas.openxmlformats.org/officeDocument/2006/relationships/customXml" Target="../ink/ink2712.xml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0.png"/><Relationship Id="rId18" Type="http://schemas.openxmlformats.org/officeDocument/2006/relationships/customXml" Target="../ink/ink2723.xml"/><Relationship Id="rId26" Type="http://schemas.openxmlformats.org/officeDocument/2006/relationships/customXml" Target="../ink/ink2727.xml"/><Relationship Id="rId39" Type="http://schemas.openxmlformats.org/officeDocument/2006/relationships/image" Target="../media/image423.png"/><Relationship Id="rId21" Type="http://schemas.openxmlformats.org/officeDocument/2006/relationships/image" Target="../media/image414.png"/><Relationship Id="rId34" Type="http://schemas.openxmlformats.org/officeDocument/2006/relationships/customXml" Target="../ink/ink2731.xml"/><Relationship Id="rId42" Type="http://schemas.openxmlformats.org/officeDocument/2006/relationships/customXml" Target="../ink/ink2735.xml"/><Relationship Id="rId47" Type="http://schemas.openxmlformats.org/officeDocument/2006/relationships/image" Target="../media/image426.png"/><Relationship Id="rId50" Type="http://schemas.openxmlformats.org/officeDocument/2006/relationships/customXml" Target="../ink/ink2739.xml"/><Relationship Id="rId55" Type="http://schemas.openxmlformats.org/officeDocument/2006/relationships/image" Target="../media/image430.png"/><Relationship Id="rId7" Type="http://schemas.openxmlformats.org/officeDocument/2006/relationships/image" Target="../media/image407.png"/><Relationship Id="rId2" Type="http://schemas.openxmlformats.org/officeDocument/2006/relationships/customXml" Target="../ink/ink2715.xml"/><Relationship Id="rId16" Type="http://schemas.openxmlformats.org/officeDocument/2006/relationships/customXml" Target="../ink/ink2722.xml"/><Relationship Id="rId29" Type="http://schemas.openxmlformats.org/officeDocument/2006/relationships/image" Target="../media/image418.png"/><Relationship Id="rId11" Type="http://schemas.openxmlformats.org/officeDocument/2006/relationships/image" Target="../media/image409.png"/><Relationship Id="rId24" Type="http://schemas.openxmlformats.org/officeDocument/2006/relationships/customXml" Target="../ink/ink2726.xml"/><Relationship Id="rId32" Type="http://schemas.openxmlformats.org/officeDocument/2006/relationships/customXml" Target="../ink/ink2730.xml"/><Relationship Id="rId37" Type="http://schemas.openxmlformats.org/officeDocument/2006/relationships/image" Target="../media/image422.png"/><Relationship Id="rId40" Type="http://schemas.openxmlformats.org/officeDocument/2006/relationships/customXml" Target="../ink/ink2734.xml"/><Relationship Id="rId45" Type="http://schemas.openxmlformats.org/officeDocument/2006/relationships/image" Target="../media/image425.png"/><Relationship Id="rId53" Type="http://schemas.openxmlformats.org/officeDocument/2006/relationships/image" Target="../media/image429.png"/><Relationship Id="rId58" Type="http://schemas.openxmlformats.org/officeDocument/2006/relationships/customXml" Target="../ink/ink2743.xml"/><Relationship Id="rId5" Type="http://schemas.openxmlformats.org/officeDocument/2006/relationships/image" Target="../media/image406.png"/><Relationship Id="rId19" Type="http://schemas.openxmlformats.org/officeDocument/2006/relationships/image" Target="../media/image413.png"/><Relationship Id="rId4" Type="http://schemas.openxmlformats.org/officeDocument/2006/relationships/customXml" Target="../ink/ink2716.xml"/><Relationship Id="rId9" Type="http://schemas.openxmlformats.org/officeDocument/2006/relationships/image" Target="../media/image408.png"/><Relationship Id="rId14" Type="http://schemas.openxmlformats.org/officeDocument/2006/relationships/customXml" Target="../ink/ink2721.xml"/><Relationship Id="rId22" Type="http://schemas.openxmlformats.org/officeDocument/2006/relationships/customXml" Target="../ink/ink2725.xml"/><Relationship Id="rId27" Type="http://schemas.openxmlformats.org/officeDocument/2006/relationships/image" Target="../media/image417.png"/><Relationship Id="rId30" Type="http://schemas.openxmlformats.org/officeDocument/2006/relationships/customXml" Target="../ink/ink2729.xml"/><Relationship Id="rId35" Type="http://schemas.openxmlformats.org/officeDocument/2006/relationships/image" Target="../media/image421.png"/><Relationship Id="rId43" Type="http://schemas.openxmlformats.org/officeDocument/2006/relationships/image" Target="../media/image295.png"/><Relationship Id="rId48" Type="http://schemas.openxmlformats.org/officeDocument/2006/relationships/customXml" Target="../ink/ink2738.xml"/><Relationship Id="rId56" Type="http://schemas.openxmlformats.org/officeDocument/2006/relationships/customXml" Target="../ink/ink2742.xml"/><Relationship Id="rId8" Type="http://schemas.openxmlformats.org/officeDocument/2006/relationships/customXml" Target="../ink/ink2718.xml"/><Relationship Id="rId51" Type="http://schemas.openxmlformats.org/officeDocument/2006/relationships/image" Target="../media/image428.png"/><Relationship Id="rId3" Type="http://schemas.openxmlformats.org/officeDocument/2006/relationships/image" Target="../media/image405.png"/><Relationship Id="rId12" Type="http://schemas.openxmlformats.org/officeDocument/2006/relationships/customXml" Target="../ink/ink2720.xml"/><Relationship Id="rId17" Type="http://schemas.openxmlformats.org/officeDocument/2006/relationships/image" Target="../media/image412.png"/><Relationship Id="rId25" Type="http://schemas.openxmlformats.org/officeDocument/2006/relationships/image" Target="../media/image416.png"/><Relationship Id="rId33" Type="http://schemas.openxmlformats.org/officeDocument/2006/relationships/image" Target="../media/image420.png"/><Relationship Id="rId38" Type="http://schemas.openxmlformats.org/officeDocument/2006/relationships/customXml" Target="../ink/ink2733.xml"/><Relationship Id="rId46" Type="http://schemas.openxmlformats.org/officeDocument/2006/relationships/customXml" Target="../ink/ink2737.xml"/><Relationship Id="rId59" Type="http://schemas.openxmlformats.org/officeDocument/2006/relationships/image" Target="../media/image432.png"/><Relationship Id="rId20" Type="http://schemas.openxmlformats.org/officeDocument/2006/relationships/customXml" Target="../ink/ink2724.xml"/><Relationship Id="rId41" Type="http://schemas.openxmlformats.org/officeDocument/2006/relationships/image" Target="../media/image424.png"/><Relationship Id="rId54" Type="http://schemas.openxmlformats.org/officeDocument/2006/relationships/customXml" Target="../ink/ink27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17.xml"/><Relationship Id="rId15" Type="http://schemas.openxmlformats.org/officeDocument/2006/relationships/image" Target="../media/image411.png"/><Relationship Id="rId23" Type="http://schemas.openxmlformats.org/officeDocument/2006/relationships/image" Target="../media/image415.png"/><Relationship Id="rId28" Type="http://schemas.openxmlformats.org/officeDocument/2006/relationships/customXml" Target="../ink/ink2728.xml"/><Relationship Id="rId36" Type="http://schemas.openxmlformats.org/officeDocument/2006/relationships/customXml" Target="../ink/ink2732.xml"/><Relationship Id="rId49" Type="http://schemas.openxmlformats.org/officeDocument/2006/relationships/image" Target="../media/image427.png"/><Relationship Id="rId57" Type="http://schemas.openxmlformats.org/officeDocument/2006/relationships/image" Target="../media/image431.png"/><Relationship Id="rId10" Type="http://schemas.openxmlformats.org/officeDocument/2006/relationships/customXml" Target="../ink/ink2719.xml"/><Relationship Id="rId31" Type="http://schemas.openxmlformats.org/officeDocument/2006/relationships/image" Target="../media/image419.png"/><Relationship Id="rId44" Type="http://schemas.openxmlformats.org/officeDocument/2006/relationships/customXml" Target="../ink/ink2736.xml"/><Relationship Id="rId52" Type="http://schemas.openxmlformats.org/officeDocument/2006/relationships/customXml" Target="../ink/ink27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12.png"/><Relationship Id="rId18" Type="http://schemas.openxmlformats.org/officeDocument/2006/relationships/customXml" Target="../ink/ink37.xml"/><Relationship Id="rId3" Type="http://schemas.openxmlformats.org/officeDocument/2006/relationships/image" Target="../media/image710.png"/><Relationship Id="rId21" Type="http://schemas.openxmlformats.org/officeDocument/2006/relationships/image" Target="../media/image16.png"/><Relationship Id="rId7" Type="http://schemas.openxmlformats.org/officeDocument/2006/relationships/image" Target="../media/image910.png"/><Relationship Id="rId12" Type="http://schemas.openxmlformats.org/officeDocument/2006/relationships/customXml" Target="../ink/ink34.xml"/><Relationship Id="rId17" Type="http://schemas.openxmlformats.org/officeDocument/2006/relationships/image" Target="../media/image14.png"/><Relationship Id="rId2" Type="http://schemas.openxmlformats.org/officeDocument/2006/relationships/customXml" Target="../ink/ink29.xml"/><Relationship Id="rId16" Type="http://schemas.openxmlformats.org/officeDocument/2006/relationships/customXml" Target="../ink/ink36.xml"/><Relationship Id="rId20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11" Type="http://schemas.openxmlformats.org/officeDocument/2006/relationships/image" Target="../media/image1110.png"/><Relationship Id="rId5" Type="http://schemas.openxmlformats.org/officeDocument/2006/relationships/image" Target="../media/image810.png"/><Relationship Id="rId15" Type="http://schemas.openxmlformats.org/officeDocument/2006/relationships/image" Target="../media/image13.png"/><Relationship Id="rId10" Type="http://schemas.openxmlformats.org/officeDocument/2006/relationships/customXml" Target="../ink/ink33.xml"/><Relationship Id="rId19" Type="http://schemas.openxmlformats.org/officeDocument/2006/relationships/image" Target="../media/image15.png"/><Relationship Id="rId4" Type="http://schemas.openxmlformats.org/officeDocument/2006/relationships/customXml" Target="../ink/ink30.xml"/><Relationship Id="rId9" Type="http://schemas.openxmlformats.org/officeDocument/2006/relationships/image" Target="../media/image1010.png"/><Relationship Id="rId14" Type="http://schemas.openxmlformats.org/officeDocument/2006/relationships/customXml" Target="../ink/ink35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0.png"/><Relationship Id="rId18" Type="http://schemas.openxmlformats.org/officeDocument/2006/relationships/customXml" Target="../ink/ink2752.xml"/><Relationship Id="rId26" Type="http://schemas.openxmlformats.org/officeDocument/2006/relationships/customXml" Target="../ink/ink2756.xml"/><Relationship Id="rId39" Type="http://schemas.openxmlformats.org/officeDocument/2006/relationships/image" Target="../media/image423.png"/><Relationship Id="rId21" Type="http://schemas.openxmlformats.org/officeDocument/2006/relationships/image" Target="../media/image414.png"/><Relationship Id="rId34" Type="http://schemas.openxmlformats.org/officeDocument/2006/relationships/customXml" Target="../ink/ink2760.xml"/><Relationship Id="rId42" Type="http://schemas.openxmlformats.org/officeDocument/2006/relationships/customXml" Target="../ink/ink2764.xml"/><Relationship Id="rId47" Type="http://schemas.openxmlformats.org/officeDocument/2006/relationships/image" Target="../media/image426.png"/><Relationship Id="rId50" Type="http://schemas.openxmlformats.org/officeDocument/2006/relationships/customXml" Target="../ink/ink2768.xml"/><Relationship Id="rId55" Type="http://schemas.openxmlformats.org/officeDocument/2006/relationships/image" Target="../media/image430.png"/><Relationship Id="rId7" Type="http://schemas.openxmlformats.org/officeDocument/2006/relationships/image" Target="../media/image407.png"/><Relationship Id="rId2" Type="http://schemas.openxmlformats.org/officeDocument/2006/relationships/customXml" Target="../ink/ink2744.xml"/><Relationship Id="rId16" Type="http://schemas.openxmlformats.org/officeDocument/2006/relationships/customXml" Target="../ink/ink2751.xml"/><Relationship Id="rId29" Type="http://schemas.openxmlformats.org/officeDocument/2006/relationships/image" Target="../media/image418.png"/><Relationship Id="rId11" Type="http://schemas.openxmlformats.org/officeDocument/2006/relationships/image" Target="../media/image409.png"/><Relationship Id="rId24" Type="http://schemas.openxmlformats.org/officeDocument/2006/relationships/customXml" Target="../ink/ink2755.xml"/><Relationship Id="rId32" Type="http://schemas.openxmlformats.org/officeDocument/2006/relationships/customXml" Target="../ink/ink2759.xml"/><Relationship Id="rId37" Type="http://schemas.openxmlformats.org/officeDocument/2006/relationships/image" Target="../media/image422.png"/><Relationship Id="rId40" Type="http://schemas.openxmlformats.org/officeDocument/2006/relationships/customXml" Target="../ink/ink2763.xml"/><Relationship Id="rId45" Type="http://schemas.openxmlformats.org/officeDocument/2006/relationships/image" Target="../media/image425.png"/><Relationship Id="rId53" Type="http://schemas.openxmlformats.org/officeDocument/2006/relationships/image" Target="../media/image429.png"/><Relationship Id="rId58" Type="http://schemas.openxmlformats.org/officeDocument/2006/relationships/customXml" Target="../ink/ink2772.xml"/><Relationship Id="rId5" Type="http://schemas.openxmlformats.org/officeDocument/2006/relationships/image" Target="../media/image406.png"/><Relationship Id="rId61" Type="http://schemas.openxmlformats.org/officeDocument/2006/relationships/image" Target="../media/image433.png"/><Relationship Id="rId19" Type="http://schemas.openxmlformats.org/officeDocument/2006/relationships/image" Target="../media/image413.png"/><Relationship Id="rId14" Type="http://schemas.openxmlformats.org/officeDocument/2006/relationships/customXml" Target="../ink/ink2750.xml"/><Relationship Id="rId22" Type="http://schemas.openxmlformats.org/officeDocument/2006/relationships/customXml" Target="../ink/ink2754.xml"/><Relationship Id="rId27" Type="http://schemas.openxmlformats.org/officeDocument/2006/relationships/image" Target="../media/image417.png"/><Relationship Id="rId30" Type="http://schemas.openxmlformats.org/officeDocument/2006/relationships/customXml" Target="../ink/ink2758.xml"/><Relationship Id="rId35" Type="http://schemas.openxmlformats.org/officeDocument/2006/relationships/image" Target="../media/image421.png"/><Relationship Id="rId43" Type="http://schemas.openxmlformats.org/officeDocument/2006/relationships/image" Target="../media/image295.png"/><Relationship Id="rId48" Type="http://schemas.openxmlformats.org/officeDocument/2006/relationships/customXml" Target="../ink/ink2767.xml"/><Relationship Id="rId56" Type="http://schemas.openxmlformats.org/officeDocument/2006/relationships/customXml" Target="../ink/ink2771.xml"/><Relationship Id="rId8" Type="http://schemas.openxmlformats.org/officeDocument/2006/relationships/customXml" Target="../ink/ink2747.xml"/><Relationship Id="rId51" Type="http://schemas.openxmlformats.org/officeDocument/2006/relationships/image" Target="../media/image428.png"/><Relationship Id="rId3" Type="http://schemas.openxmlformats.org/officeDocument/2006/relationships/image" Target="../media/image405.png"/><Relationship Id="rId12" Type="http://schemas.openxmlformats.org/officeDocument/2006/relationships/customXml" Target="../ink/ink2749.xml"/><Relationship Id="rId17" Type="http://schemas.openxmlformats.org/officeDocument/2006/relationships/image" Target="../media/image412.png"/><Relationship Id="rId25" Type="http://schemas.openxmlformats.org/officeDocument/2006/relationships/image" Target="../media/image416.png"/><Relationship Id="rId33" Type="http://schemas.openxmlformats.org/officeDocument/2006/relationships/image" Target="../media/image420.png"/><Relationship Id="rId38" Type="http://schemas.openxmlformats.org/officeDocument/2006/relationships/customXml" Target="../ink/ink2762.xml"/><Relationship Id="rId46" Type="http://schemas.openxmlformats.org/officeDocument/2006/relationships/customXml" Target="../ink/ink2766.xml"/><Relationship Id="rId59" Type="http://schemas.openxmlformats.org/officeDocument/2006/relationships/image" Target="../media/image432.png"/><Relationship Id="rId20" Type="http://schemas.openxmlformats.org/officeDocument/2006/relationships/customXml" Target="../ink/ink2753.xml"/><Relationship Id="rId41" Type="http://schemas.openxmlformats.org/officeDocument/2006/relationships/image" Target="../media/image424.png"/><Relationship Id="rId54" Type="http://schemas.openxmlformats.org/officeDocument/2006/relationships/customXml" Target="../ink/ink27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46.xml"/><Relationship Id="rId15" Type="http://schemas.openxmlformats.org/officeDocument/2006/relationships/image" Target="../media/image411.png"/><Relationship Id="rId23" Type="http://schemas.openxmlformats.org/officeDocument/2006/relationships/image" Target="../media/image415.png"/><Relationship Id="rId28" Type="http://schemas.openxmlformats.org/officeDocument/2006/relationships/customXml" Target="../ink/ink2757.xml"/><Relationship Id="rId36" Type="http://schemas.openxmlformats.org/officeDocument/2006/relationships/customXml" Target="../ink/ink2761.xml"/><Relationship Id="rId49" Type="http://schemas.openxmlformats.org/officeDocument/2006/relationships/image" Target="../media/image427.png"/><Relationship Id="rId57" Type="http://schemas.openxmlformats.org/officeDocument/2006/relationships/image" Target="../media/image431.png"/><Relationship Id="rId10" Type="http://schemas.openxmlformats.org/officeDocument/2006/relationships/customXml" Target="../ink/ink2748.xml"/><Relationship Id="rId31" Type="http://schemas.openxmlformats.org/officeDocument/2006/relationships/image" Target="../media/image419.png"/><Relationship Id="rId44" Type="http://schemas.openxmlformats.org/officeDocument/2006/relationships/customXml" Target="../ink/ink2765.xml"/><Relationship Id="rId52" Type="http://schemas.openxmlformats.org/officeDocument/2006/relationships/customXml" Target="../ink/ink2769.xml"/><Relationship Id="rId60" Type="http://schemas.openxmlformats.org/officeDocument/2006/relationships/customXml" Target="../ink/ink2773.xml"/><Relationship Id="rId4" Type="http://schemas.openxmlformats.org/officeDocument/2006/relationships/customXml" Target="../ink/ink2745.xml"/><Relationship Id="rId9" Type="http://schemas.openxmlformats.org/officeDocument/2006/relationships/image" Target="../media/image408.png"/></Relationships>
</file>

<file path=ppt/slides/_rels/slide6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86.xml"/><Relationship Id="rId21" Type="http://schemas.openxmlformats.org/officeDocument/2006/relationships/image" Target="../media/image414.png"/><Relationship Id="rId34" Type="http://schemas.openxmlformats.org/officeDocument/2006/relationships/customXml" Target="../ink/ink2790.xml"/><Relationship Id="rId42" Type="http://schemas.openxmlformats.org/officeDocument/2006/relationships/customXml" Target="../ink/ink2794.xml"/><Relationship Id="rId47" Type="http://schemas.openxmlformats.org/officeDocument/2006/relationships/image" Target="../media/image426.png"/><Relationship Id="rId50" Type="http://schemas.openxmlformats.org/officeDocument/2006/relationships/customXml" Target="../ink/ink2798.xml"/><Relationship Id="rId55" Type="http://schemas.openxmlformats.org/officeDocument/2006/relationships/image" Target="../media/image430.png"/><Relationship Id="rId63" Type="http://schemas.openxmlformats.org/officeDocument/2006/relationships/image" Target="../media/image434.png"/><Relationship Id="rId7" Type="http://schemas.openxmlformats.org/officeDocument/2006/relationships/image" Target="../media/image407.png"/><Relationship Id="rId2" Type="http://schemas.openxmlformats.org/officeDocument/2006/relationships/customXml" Target="../ink/ink2774.xml"/><Relationship Id="rId16" Type="http://schemas.openxmlformats.org/officeDocument/2006/relationships/customXml" Target="../ink/ink2781.xml"/><Relationship Id="rId29" Type="http://schemas.openxmlformats.org/officeDocument/2006/relationships/image" Target="../media/image418.png"/><Relationship Id="rId11" Type="http://schemas.openxmlformats.org/officeDocument/2006/relationships/image" Target="../media/image409.png"/><Relationship Id="rId24" Type="http://schemas.openxmlformats.org/officeDocument/2006/relationships/customXml" Target="../ink/ink2785.xml"/><Relationship Id="rId32" Type="http://schemas.openxmlformats.org/officeDocument/2006/relationships/customXml" Target="../ink/ink2789.xml"/><Relationship Id="rId37" Type="http://schemas.openxmlformats.org/officeDocument/2006/relationships/image" Target="../media/image422.png"/><Relationship Id="rId40" Type="http://schemas.openxmlformats.org/officeDocument/2006/relationships/customXml" Target="../ink/ink2793.xml"/><Relationship Id="rId45" Type="http://schemas.openxmlformats.org/officeDocument/2006/relationships/image" Target="../media/image425.png"/><Relationship Id="rId53" Type="http://schemas.openxmlformats.org/officeDocument/2006/relationships/image" Target="../media/image429.png"/><Relationship Id="rId58" Type="http://schemas.openxmlformats.org/officeDocument/2006/relationships/customXml" Target="../ink/ink2802.xml"/><Relationship Id="rId5" Type="http://schemas.openxmlformats.org/officeDocument/2006/relationships/image" Target="../media/image406.png"/><Relationship Id="rId61" Type="http://schemas.openxmlformats.org/officeDocument/2006/relationships/image" Target="../media/image433.png"/><Relationship Id="rId19" Type="http://schemas.openxmlformats.org/officeDocument/2006/relationships/image" Target="../media/image413.png"/><Relationship Id="rId14" Type="http://schemas.openxmlformats.org/officeDocument/2006/relationships/customXml" Target="../ink/ink2780.xml"/><Relationship Id="rId22" Type="http://schemas.openxmlformats.org/officeDocument/2006/relationships/customXml" Target="../ink/ink2784.xml"/><Relationship Id="rId27" Type="http://schemas.openxmlformats.org/officeDocument/2006/relationships/image" Target="../media/image417.png"/><Relationship Id="rId30" Type="http://schemas.openxmlformats.org/officeDocument/2006/relationships/customXml" Target="../ink/ink2788.xml"/><Relationship Id="rId35" Type="http://schemas.openxmlformats.org/officeDocument/2006/relationships/image" Target="../media/image421.png"/><Relationship Id="rId43" Type="http://schemas.openxmlformats.org/officeDocument/2006/relationships/image" Target="../media/image295.png"/><Relationship Id="rId48" Type="http://schemas.openxmlformats.org/officeDocument/2006/relationships/customXml" Target="../ink/ink2797.xml"/><Relationship Id="rId56" Type="http://schemas.openxmlformats.org/officeDocument/2006/relationships/customXml" Target="../ink/ink2801.xml"/><Relationship Id="rId64" Type="http://schemas.openxmlformats.org/officeDocument/2006/relationships/customXml" Target="../ink/ink2805.xml"/><Relationship Id="rId8" Type="http://schemas.openxmlformats.org/officeDocument/2006/relationships/customXml" Target="../ink/ink2777.xml"/><Relationship Id="rId51" Type="http://schemas.openxmlformats.org/officeDocument/2006/relationships/image" Target="../media/image428.png"/><Relationship Id="rId3" Type="http://schemas.openxmlformats.org/officeDocument/2006/relationships/image" Target="../media/image405.png"/><Relationship Id="rId12" Type="http://schemas.openxmlformats.org/officeDocument/2006/relationships/customXml" Target="../ink/ink2779.xml"/><Relationship Id="rId17" Type="http://schemas.openxmlformats.org/officeDocument/2006/relationships/image" Target="../media/image412.png"/><Relationship Id="rId25" Type="http://schemas.openxmlformats.org/officeDocument/2006/relationships/image" Target="../media/image416.png"/><Relationship Id="rId33" Type="http://schemas.openxmlformats.org/officeDocument/2006/relationships/image" Target="../media/image420.png"/><Relationship Id="rId38" Type="http://schemas.openxmlformats.org/officeDocument/2006/relationships/customXml" Target="../ink/ink2792.xml"/><Relationship Id="rId46" Type="http://schemas.openxmlformats.org/officeDocument/2006/relationships/customXml" Target="../ink/ink2796.xml"/><Relationship Id="rId59" Type="http://schemas.openxmlformats.org/officeDocument/2006/relationships/image" Target="../media/image432.png"/><Relationship Id="rId20" Type="http://schemas.openxmlformats.org/officeDocument/2006/relationships/customXml" Target="../ink/ink2783.xml"/><Relationship Id="rId41" Type="http://schemas.openxmlformats.org/officeDocument/2006/relationships/image" Target="../media/image424.png"/><Relationship Id="rId54" Type="http://schemas.openxmlformats.org/officeDocument/2006/relationships/customXml" Target="../ink/ink2800.xml"/><Relationship Id="rId62" Type="http://schemas.openxmlformats.org/officeDocument/2006/relationships/customXml" Target="../ink/ink28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76.xml"/><Relationship Id="rId15" Type="http://schemas.openxmlformats.org/officeDocument/2006/relationships/image" Target="../media/image411.png"/><Relationship Id="rId23" Type="http://schemas.openxmlformats.org/officeDocument/2006/relationships/image" Target="../media/image415.png"/><Relationship Id="rId28" Type="http://schemas.openxmlformats.org/officeDocument/2006/relationships/customXml" Target="../ink/ink2787.xml"/><Relationship Id="rId36" Type="http://schemas.openxmlformats.org/officeDocument/2006/relationships/customXml" Target="../ink/ink2791.xml"/><Relationship Id="rId49" Type="http://schemas.openxmlformats.org/officeDocument/2006/relationships/image" Target="../media/image427.png"/><Relationship Id="rId57" Type="http://schemas.openxmlformats.org/officeDocument/2006/relationships/image" Target="../media/image431.png"/><Relationship Id="rId10" Type="http://schemas.openxmlformats.org/officeDocument/2006/relationships/customXml" Target="../ink/ink2778.xml"/><Relationship Id="rId31" Type="http://schemas.openxmlformats.org/officeDocument/2006/relationships/image" Target="../media/image419.png"/><Relationship Id="rId44" Type="http://schemas.openxmlformats.org/officeDocument/2006/relationships/customXml" Target="../ink/ink2795.xml"/><Relationship Id="rId52" Type="http://schemas.openxmlformats.org/officeDocument/2006/relationships/customXml" Target="../ink/ink2799.xml"/><Relationship Id="rId60" Type="http://schemas.openxmlformats.org/officeDocument/2006/relationships/customXml" Target="../ink/ink2803.xml"/><Relationship Id="rId65" Type="http://schemas.openxmlformats.org/officeDocument/2006/relationships/image" Target="../media/image435.png"/><Relationship Id="rId4" Type="http://schemas.openxmlformats.org/officeDocument/2006/relationships/customXml" Target="../ink/ink2775.xml"/><Relationship Id="rId9" Type="http://schemas.openxmlformats.org/officeDocument/2006/relationships/image" Target="../media/image408.png"/><Relationship Id="rId13" Type="http://schemas.openxmlformats.org/officeDocument/2006/relationships/image" Target="../media/image410.png"/><Relationship Id="rId18" Type="http://schemas.openxmlformats.org/officeDocument/2006/relationships/customXml" Target="../ink/ink2782.xml"/><Relationship Id="rId39" Type="http://schemas.openxmlformats.org/officeDocument/2006/relationships/image" Target="../media/image423.png"/></Relationships>
</file>

<file path=ppt/slides/_rels/slide6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18.xml"/><Relationship Id="rId21" Type="http://schemas.openxmlformats.org/officeDocument/2006/relationships/image" Target="../media/image414.png"/><Relationship Id="rId42" Type="http://schemas.openxmlformats.org/officeDocument/2006/relationships/customXml" Target="../ink/ink2826.xml"/><Relationship Id="rId47" Type="http://schemas.openxmlformats.org/officeDocument/2006/relationships/image" Target="../media/image426.png"/><Relationship Id="rId63" Type="http://schemas.openxmlformats.org/officeDocument/2006/relationships/image" Target="../media/image434.png"/><Relationship Id="rId68" Type="http://schemas.openxmlformats.org/officeDocument/2006/relationships/customXml" Target="../ink/ink2839.xml"/><Relationship Id="rId16" Type="http://schemas.openxmlformats.org/officeDocument/2006/relationships/customXml" Target="../ink/ink2813.xml"/><Relationship Id="rId11" Type="http://schemas.openxmlformats.org/officeDocument/2006/relationships/image" Target="../media/image409.png"/><Relationship Id="rId24" Type="http://schemas.openxmlformats.org/officeDocument/2006/relationships/customXml" Target="../ink/ink2817.xml"/><Relationship Id="rId32" Type="http://schemas.openxmlformats.org/officeDocument/2006/relationships/customXml" Target="../ink/ink2821.xml"/><Relationship Id="rId37" Type="http://schemas.openxmlformats.org/officeDocument/2006/relationships/image" Target="../media/image422.png"/><Relationship Id="rId40" Type="http://schemas.openxmlformats.org/officeDocument/2006/relationships/customXml" Target="../ink/ink2825.xml"/><Relationship Id="rId45" Type="http://schemas.openxmlformats.org/officeDocument/2006/relationships/image" Target="../media/image425.png"/><Relationship Id="rId53" Type="http://schemas.openxmlformats.org/officeDocument/2006/relationships/image" Target="../media/image429.png"/><Relationship Id="rId58" Type="http://schemas.openxmlformats.org/officeDocument/2006/relationships/customXml" Target="../ink/ink2834.xml"/><Relationship Id="rId66" Type="http://schemas.openxmlformats.org/officeDocument/2006/relationships/customXml" Target="../ink/ink2838.xml"/><Relationship Id="rId74" Type="http://schemas.openxmlformats.org/officeDocument/2006/relationships/customXml" Target="../ink/ink2842.xml"/><Relationship Id="rId79" Type="http://schemas.openxmlformats.org/officeDocument/2006/relationships/image" Target="../media/image442.png"/><Relationship Id="rId5" Type="http://schemas.openxmlformats.org/officeDocument/2006/relationships/image" Target="../media/image406.png"/><Relationship Id="rId61" Type="http://schemas.openxmlformats.org/officeDocument/2006/relationships/image" Target="../media/image433.png"/><Relationship Id="rId19" Type="http://schemas.openxmlformats.org/officeDocument/2006/relationships/image" Target="../media/image413.png"/><Relationship Id="rId14" Type="http://schemas.openxmlformats.org/officeDocument/2006/relationships/customXml" Target="../ink/ink2812.xml"/><Relationship Id="rId22" Type="http://schemas.openxmlformats.org/officeDocument/2006/relationships/customXml" Target="../ink/ink2816.xml"/><Relationship Id="rId27" Type="http://schemas.openxmlformats.org/officeDocument/2006/relationships/image" Target="../media/image417.png"/><Relationship Id="rId30" Type="http://schemas.openxmlformats.org/officeDocument/2006/relationships/customXml" Target="../ink/ink2820.xml"/><Relationship Id="rId35" Type="http://schemas.openxmlformats.org/officeDocument/2006/relationships/image" Target="../media/image421.png"/><Relationship Id="rId43" Type="http://schemas.openxmlformats.org/officeDocument/2006/relationships/image" Target="../media/image295.png"/><Relationship Id="rId48" Type="http://schemas.openxmlformats.org/officeDocument/2006/relationships/customXml" Target="../ink/ink2829.xml"/><Relationship Id="rId56" Type="http://schemas.openxmlformats.org/officeDocument/2006/relationships/customXml" Target="../ink/ink2833.xml"/><Relationship Id="rId64" Type="http://schemas.openxmlformats.org/officeDocument/2006/relationships/customXml" Target="../ink/ink2837.xml"/><Relationship Id="rId69" Type="http://schemas.openxmlformats.org/officeDocument/2006/relationships/image" Target="../media/image437.png"/><Relationship Id="rId77" Type="http://schemas.openxmlformats.org/officeDocument/2006/relationships/image" Target="../media/image441.png"/><Relationship Id="rId8" Type="http://schemas.openxmlformats.org/officeDocument/2006/relationships/customXml" Target="../ink/ink2809.xml"/><Relationship Id="rId51" Type="http://schemas.openxmlformats.org/officeDocument/2006/relationships/image" Target="../media/image428.png"/><Relationship Id="rId72" Type="http://schemas.openxmlformats.org/officeDocument/2006/relationships/customXml" Target="../ink/ink2841.xml"/><Relationship Id="rId3" Type="http://schemas.openxmlformats.org/officeDocument/2006/relationships/image" Target="../media/image405.png"/><Relationship Id="rId12" Type="http://schemas.openxmlformats.org/officeDocument/2006/relationships/customXml" Target="../ink/ink2811.xml"/><Relationship Id="rId17" Type="http://schemas.openxmlformats.org/officeDocument/2006/relationships/image" Target="../media/image412.png"/><Relationship Id="rId25" Type="http://schemas.openxmlformats.org/officeDocument/2006/relationships/image" Target="../media/image416.png"/><Relationship Id="rId33" Type="http://schemas.openxmlformats.org/officeDocument/2006/relationships/image" Target="../media/image420.png"/><Relationship Id="rId38" Type="http://schemas.openxmlformats.org/officeDocument/2006/relationships/customXml" Target="../ink/ink2824.xml"/><Relationship Id="rId46" Type="http://schemas.openxmlformats.org/officeDocument/2006/relationships/customXml" Target="../ink/ink2828.xml"/><Relationship Id="rId59" Type="http://schemas.openxmlformats.org/officeDocument/2006/relationships/image" Target="../media/image432.png"/><Relationship Id="rId67" Type="http://schemas.openxmlformats.org/officeDocument/2006/relationships/image" Target="../media/image436.png"/><Relationship Id="rId20" Type="http://schemas.openxmlformats.org/officeDocument/2006/relationships/customXml" Target="../ink/ink2815.xml"/><Relationship Id="rId41" Type="http://schemas.openxmlformats.org/officeDocument/2006/relationships/image" Target="../media/image424.png"/><Relationship Id="rId54" Type="http://schemas.openxmlformats.org/officeDocument/2006/relationships/customXml" Target="../ink/ink2832.xml"/><Relationship Id="rId62" Type="http://schemas.openxmlformats.org/officeDocument/2006/relationships/customXml" Target="../ink/ink2836.xml"/><Relationship Id="rId70" Type="http://schemas.openxmlformats.org/officeDocument/2006/relationships/customXml" Target="../ink/ink2840.xml"/><Relationship Id="rId75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08.xml"/><Relationship Id="rId15" Type="http://schemas.openxmlformats.org/officeDocument/2006/relationships/image" Target="../media/image411.png"/><Relationship Id="rId23" Type="http://schemas.openxmlformats.org/officeDocument/2006/relationships/image" Target="../media/image415.png"/><Relationship Id="rId28" Type="http://schemas.openxmlformats.org/officeDocument/2006/relationships/customXml" Target="../ink/ink2819.xml"/><Relationship Id="rId36" Type="http://schemas.openxmlformats.org/officeDocument/2006/relationships/customXml" Target="../ink/ink2823.xml"/><Relationship Id="rId49" Type="http://schemas.openxmlformats.org/officeDocument/2006/relationships/image" Target="../media/image427.png"/><Relationship Id="rId57" Type="http://schemas.openxmlformats.org/officeDocument/2006/relationships/image" Target="../media/image431.png"/><Relationship Id="rId10" Type="http://schemas.openxmlformats.org/officeDocument/2006/relationships/customXml" Target="../ink/ink2810.xml"/><Relationship Id="rId31" Type="http://schemas.openxmlformats.org/officeDocument/2006/relationships/image" Target="../media/image419.png"/><Relationship Id="rId44" Type="http://schemas.openxmlformats.org/officeDocument/2006/relationships/customXml" Target="../ink/ink2827.xml"/><Relationship Id="rId52" Type="http://schemas.openxmlformats.org/officeDocument/2006/relationships/customXml" Target="../ink/ink2831.xml"/><Relationship Id="rId60" Type="http://schemas.openxmlformats.org/officeDocument/2006/relationships/customXml" Target="../ink/ink2835.xml"/><Relationship Id="rId65" Type="http://schemas.openxmlformats.org/officeDocument/2006/relationships/image" Target="../media/image435.png"/><Relationship Id="rId73" Type="http://schemas.openxmlformats.org/officeDocument/2006/relationships/image" Target="../media/image439.png"/><Relationship Id="rId78" Type="http://schemas.openxmlformats.org/officeDocument/2006/relationships/customXml" Target="../ink/ink2844.xml"/><Relationship Id="rId4" Type="http://schemas.openxmlformats.org/officeDocument/2006/relationships/customXml" Target="../ink/ink2807.xml"/><Relationship Id="rId9" Type="http://schemas.openxmlformats.org/officeDocument/2006/relationships/image" Target="../media/image408.png"/><Relationship Id="rId13" Type="http://schemas.openxmlformats.org/officeDocument/2006/relationships/image" Target="../media/image410.png"/><Relationship Id="rId18" Type="http://schemas.openxmlformats.org/officeDocument/2006/relationships/customXml" Target="../ink/ink2814.xml"/><Relationship Id="rId39" Type="http://schemas.openxmlformats.org/officeDocument/2006/relationships/image" Target="../media/image423.png"/><Relationship Id="rId34" Type="http://schemas.openxmlformats.org/officeDocument/2006/relationships/customXml" Target="../ink/ink2822.xml"/><Relationship Id="rId50" Type="http://schemas.openxmlformats.org/officeDocument/2006/relationships/customXml" Target="../ink/ink2830.xml"/><Relationship Id="rId55" Type="http://schemas.openxmlformats.org/officeDocument/2006/relationships/image" Target="../media/image430.png"/><Relationship Id="rId76" Type="http://schemas.openxmlformats.org/officeDocument/2006/relationships/customXml" Target="../ink/ink2843.xml"/><Relationship Id="rId7" Type="http://schemas.openxmlformats.org/officeDocument/2006/relationships/image" Target="../media/image407.png"/><Relationship Id="rId71" Type="http://schemas.openxmlformats.org/officeDocument/2006/relationships/image" Target="../media/image438.png"/><Relationship Id="rId2" Type="http://schemas.openxmlformats.org/officeDocument/2006/relationships/customXml" Target="../ink/ink2806.xml"/><Relationship Id="rId29" Type="http://schemas.openxmlformats.org/officeDocument/2006/relationships/image" Target="../media/image418.png"/></Relationships>
</file>

<file path=ppt/slides/_rels/slide6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57.xml"/><Relationship Id="rId21" Type="http://schemas.openxmlformats.org/officeDocument/2006/relationships/image" Target="../media/image414.png"/><Relationship Id="rId42" Type="http://schemas.openxmlformats.org/officeDocument/2006/relationships/customXml" Target="../ink/ink2865.xml"/><Relationship Id="rId47" Type="http://schemas.openxmlformats.org/officeDocument/2006/relationships/image" Target="../media/image426.png"/><Relationship Id="rId63" Type="http://schemas.openxmlformats.org/officeDocument/2006/relationships/image" Target="../media/image434.png"/><Relationship Id="rId68" Type="http://schemas.openxmlformats.org/officeDocument/2006/relationships/customXml" Target="../ink/ink2878.xml"/><Relationship Id="rId84" Type="http://schemas.openxmlformats.org/officeDocument/2006/relationships/customXml" Target="../ink/ink2886.xml"/><Relationship Id="rId89" Type="http://schemas.openxmlformats.org/officeDocument/2006/relationships/image" Target="../media/image447.png"/><Relationship Id="rId16" Type="http://schemas.openxmlformats.org/officeDocument/2006/relationships/customXml" Target="../ink/ink2852.xml"/><Relationship Id="rId11" Type="http://schemas.openxmlformats.org/officeDocument/2006/relationships/image" Target="../media/image409.png"/><Relationship Id="rId32" Type="http://schemas.openxmlformats.org/officeDocument/2006/relationships/customXml" Target="../ink/ink2860.xml"/><Relationship Id="rId37" Type="http://schemas.openxmlformats.org/officeDocument/2006/relationships/image" Target="../media/image422.png"/><Relationship Id="rId53" Type="http://schemas.openxmlformats.org/officeDocument/2006/relationships/image" Target="../media/image429.png"/><Relationship Id="rId58" Type="http://schemas.openxmlformats.org/officeDocument/2006/relationships/customXml" Target="../ink/ink2873.xml"/><Relationship Id="rId74" Type="http://schemas.openxmlformats.org/officeDocument/2006/relationships/customXml" Target="../ink/ink2881.xml"/><Relationship Id="rId79" Type="http://schemas.openxmlformats.org/officeDocument/2006/relationships/image" Target="../media/image442.png"/><Relationship Id="rId5" Type="http://schemas.openxmlformats.org/officeDocument/2006/relationships/image" Target="../media/image406.png"/><Relationship Id="rId90" Type="http://schemas.openxmlformats.org/officeDocument/2006/relationships/customXml" Target="../ink/ink2889.xml"/><Relationship Id="rId95" Type="http://schemas.openxmlformats.org/officeDocument/2006/relationships/image" Target="../media/image449.png"/><Relationship Id="rId22" Type="http://schemas.openxmlformats.org/officeDocument/2006/relationships/customXml" Target="../ink/ink2855.xml"/><Relationship Id="rId27" Type="http://schemas.openxmlformats.org/officeDocument/2006/relationships/image" Target="../media/image417.png"/><Relationship Id="rId43" Type="http://schemas.openxmlformats.org/officeDocument/2006/relationships/image" Target="../media/image295.png"/><Relationship Id="rId48" Type="http://schemas.openxmlformats.org/officeDocument/2006/relationships/customXml" Target="../ink/ink2868.xml"/><Relationship Id="rId64" Type="http://schemas.openxmlformats.org/officeDocument/2006/relationships/customXml" Target="../ink/ink2876.xml"/><Relationship Id="rId69" Type="http://schemas.openxmlformats.org/officeDocument/2006/relationships/image" Target="../media/image437.png"/><Relationship Id="rId80" Type="http://schemas.openxmlformats.org/officeDocument/2006/relationships/customXml" Target="../ink/ink2884.xml"/><Relationship Id="rId85" Type="http://schemas.openxmlformats.org/officeDocument/2006/relationships/image" Target="../media/image445.png"/><Relationship Id="rId3" Type="http://schemas.openxmlformats.org/officeDocument/2006/relationships/image" Target="../media/image405.png"/><Relationship Id="rId12" Type="http://schemas.openxmlformats.org/officeDocument/2006/relationships/customXml" Target="../ink/ink2850.xml"/><Relationship Id="rId17" Type="http://schemas.openxmlformats.org/officeDocument/2006/relationships/image" Target="../media/image412.png"/><Relationship Id="rId25" Type="http://schemas.openxmlformats.org/officeDocument/2006/relationships/image" Target="../media/image416.png"/><Relationship Id="rId33" Type="http://schemas.openxmlformats.org/officeDocument/2006/relationships/image" Target="../media/image420.png"/><Relationship Id="rId38" Type="http://schemas.openxmlformats.org/officeDocument/2006/relationships/customXml" Target="../ink/ink2863.xml"/><Relationship Id="rId46" Type="http://schemas.openxmlformats.org/officeDocument/2006/relationships/customXml" Target="../ink/ink2867.xml"/><Relationship Id="rId59" Type="http://schemas.openxmlformats.org/officeDocument/2006/relationships/image" Target="../media/image432.png"/><Relationship Id="rId67" Type="http://schemas.openxmlformats.org/officeDocument/2006/relationships/image" Target="../media/image436.png"/><Relationship Id="rId20" Type="http://schemas.openxmlformats.org/officeDocument/2006/relationships/customXml" Target="../ink/ink2854.xml"/><Relationship Id="rId41" Type="http://schemas.openxmlformats.org/officeDocument/2006/relationships/image" Target="../media/image424.png"/><Relationship Id="rId54" Type="http://schemas.openxmlformats.org/officeDocument/2006/relationships/customXml" Target="../ink/ink2871.xml"/><Relationship Id="rId62" Type="http://schemas.openxmlformats.org/officeDocument/2006/relationships/customXml" Target="../ink/ink2875.xml"/><Relationship Id="rId70" Type="http://schemas.openxmlformats.org/officeDocument/2006/relationships/customXml" Target="../ink/ink2879.xml"/><Relationship Id="rId75" Type="http://schemas.openxmlformats.org/officeDocument/2006/relationships/image" Target="../media/image440.png"/><Relationship Id="rId83" Type="http://schemas.openxmlformats.org/officeDocument/2006/relationships/image" Target="../media/image444.png"/><Relationship Id="rId88" Type="http://schemas.openxmlformats.org/officeDocument/2006/relationships/customXml" Target="../ink/ink2888.xml"/><Relationship Id="rId91" Type="http://schemas.openxmlformats.org/officeDocument/2006/relationships/image" Target="../media/image48.png"/><Relationship Id="rId96" Type="http://schemas.openxmlformats.org/officeDocument/2006/relationships/customXml" Target="../ink/ink28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47.xml"/><Relationship Id="rId15" Type="http://schemas.openxmlformats.org/officeDocument/2006/relationships/image" Target="../media/image411.png"/><Relationship Id="rId23" Type="http://schemas.openxmlformats.org/officeDocument/2006/relationships/image" Target="../media/image415.png"/><Relationship Id="rId28" Type="http://schemas.openxmlformats.org/officeDocument/2006/relationships/customXml" Target="../ink/ink2858.xml"/><Relationship Id="rId36" Type="http://schemas.openxmlformats.org/officeDocument/2006/relationships/customXml" Target="../ink/ink2862.xml"/><Relationship Id="rId49" Type="http://schemas.openxmlformats.org/officeDocument/2006/relationships/image" Target="../media/image427.png"/><Relationship Id="rId57" Type="http://schemas.openxmlformats.org/officeDocument/2006/relationships/image" Target="../media/image431.png"/><Relationship Id="rId10" Type="http://schemas.openxmlformats.org/officeDocument/2006/relationships/customXml" Target="../ink/ink2849.xml"/><Relationship Id="rId31" Type="http://schemas.openxmlformats.org/officeDocument/2006/relationships/image" Target="../media/image419.png"/><Relationship Id="rId44" Type="http://schemas.openxmlformats.org/officeDocument/2006/relationships/customXml" Target="../ink/ink2866.xml"/><Relationship Id="rId52" Type="http://schemas.openxmlformats.org/officeDocument/2006/relationships/customXml" Target="../ink/ink2870.xml"/><Relationship Id="rId60" Type="http://schemas.openxmlformats.org/officeDocument/2006/relationships/customXml" Target="../ink/ink2874.xml"/><Relationship Id="rId65" Type="http://schemas.openxmlformats.org/officeDocument/2006/relationships/image" Target="../media/image435.png"/><Relationship Id="rId73" Type="http://schemas.openxmlformats.org/officeDocument/2006/relationships/image" Target="../media/image439.png"/><Relationship Id="rId78" Type="http://schemas.openxmlformats.org/officeDocument/2006/relationships/customXml" Target="../ink/ink2883.xml"/><Relationship Id="rId81" Type="http://schemas.openxmlformats.org/officeDocument/2006/relationships/image" Target="../media/image443.png"/><Relationship Id="rId86" Type="http://schemas.openxmlformats.org/officeDocument/2006/relationships/customXml" Target="../ink/ink2887.xml"/><Relationship Id="rId94" Type="http://schemas.openxmlformats.org/officeDocument/2006/relationships/customXml" Target="../ink/ink2891.xml"/><Relationship Id="rId99" Type="http://schemas.openxmlformats.org/officeDocument/2006/relationships/image" Target="../media/image451.png"/><Relationship Id="rId4" Type="http://schemas.openxmlformats.org/officeDocument/2006/relationships/customXml" Target="../ink/ink2846.xml"/><Relationship Id="rId9" Type="http://schemas.openxmlformats.org/officeDocument/2006/relationships/image" Target="../media/image408.png"/><Relationship Id="rId13" Type="http://schemas.openxmlformats.org/officeDocument/2006/relationships/image" Target="../media/image410.png"/><Relationship Id="rId18" Type="http://schemas.openxmlformats.org/officeDocument/2006/relationships/customXml" Target="../ink/ink2853.xml"/><Relationship Id="rId39" Type="http://schemas.openxmlformats.org/officeDocument/2006/relationships/image" Target="../media/image423.png"/><Relationship Id="rId34" Type="http://schemas.openxmlformats.org/officeDocument/2006/relationships/customXml" Target="../ink/ink2861.xml"/><Relationship Id="rId50" Type="http://schemas.openxmlformats.org/officeDocument/2006/relationships/customXml" Target="../ink/ink2869.xml"/><Relationship Id="rId55" Type="http://schemas.openxmlformats.org/officeDocument/2006/relationships/image" Target="../media/image430.png"/><Relationship Id="rId76" Type="http://schemas.openxmlformats.org/officeDocument/2006/relationships/customXml" Target="../ink/ink2882.xml"/><Relationship Id="rId97" Type="http://schemas.openxmlformats.org/officeDocument/2006/relationships/image" Target="../media/image450.png"/><Relationship Id="rId7" Type="http://schemas.openxmlformats.org/officeDocument/2006/relationships/image" Target="../media/image407.png"/><Relationship Id="rId71" Type="http://schemas.openxmlformats.org/officeDocument/2006/relationships/image" Target="../media/image438.png"/><Relationship Id="rId92" Type="http://schemas.openxmlformats.org/officeDocument/2006/relationships/customXml" Target="../ink/ink2890.xml"/><Relationship Id="rId2" Type="http://schemas.openxmlformats.org/officeDocument/2006/relationships/customXml" Target="../ink/ink2845.xml"/><Relationship Id="rId29" Type="http://schemas.openxmlformats.org/officeDocument/2006/relationships/image" Target="../media/image418.png"/><Relationship Id="rId24" Type="http://schemas.openxmlformats.org/officeDocument/2006/relationships/customXml" Target="../ink/ink2856.xml"/><Relationship Id="rId40" Type="http://schemas.openxmlformats.org/officeDocument/2006/relationships/customXml" Target="../ink/ink2864.xml"/><Relationship Id="rId45" Type="http://schemas.openxmlformats.org/officeDocument/2006/relationships/image" Target="../media/image425.png"/><Relationship Id="rId66" Type="http://schemas.openxmlformats.org/officeDocument/2006/relationships/customXml" Target="../ink/ink2877.xml"/><Relationship Id="rId87" Type="http://schemas.openxmlformats.org/officeDocument/2006/relationships/image" Target="../media/image446.png"/><Relationship Id="rId61" Type="http://schemas.openxmlformats.org/officeDocument/2006/relationships/image" Target="../media/image433.png"/><Relationship Id="rId82" Type="http://schemas.openxmlformats.org/officeDocument/2006/relationships/customXml" Target="../ink/ink2885.xml"/><Relationship Id="rId19" Type="http://schemas.openxmlformats.org/officeDocument/2006/relationships/image" Target="../media/image413.png"/><Relationship Id="rId14" Type="http://schemas.openxmlformats.org/officeDocument/2006/relationships/customXml" Target="../ink/ink2851.xml"/><Relationship Id="rId30" Type="http://schemas.openxmlformats.org/officeDocument/2006/relationships/customXml" Target="../ink/ink2859.xml"/><Relationship Id="rId35" Type="http://schemas.openxmlformats.org/officeDocument/2006/relationships/image" Target="../media/image421.png"/><Relationship Id="rId56" Type="http://schemas.openxmlformats.org/officeDocument/2006/relationships/customXml" Target="../ink/ink2872.xml"/><Relationship Id="rId77" Type="http://schemas.openxmlformats.org/officeDocument/2006/relationships/image" Target="../media/image441.png"/><Relationship Id="rId8" Type="http://schemas.openxmlformats.org/officeDocument/2006/relationships/customXml" Target="../ink/ink2848.xml"/><Relationship Id="rId51" Type="http://schemas.openxmlformats.org/officeDocument/2006/relationships/image" Target="../media/image428.png"/><Relationship Id="rId72" Type="http://schemas.openxmlformats.org/officeDocument/2006/relationships/customXml" Target="../ink/ink2880.xml"/><Relationship Id="rId93" Type="http://schemas.openxmlformats.org/officeDocument/2006/relationships/image" Target="../media/image448.png"/><Relationship Id="rId98" Type="http://schemas.openxmlformats.org/officeDocument/2006/relationships/customXml" Target="../ink/ink2893.xml"/></Relationships>
</file>

<file path=ppt/slides/_rels/slide6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06.xml"/><Relationship Id="rId117" Type="http://schemas.openxmlformats.org/officeDocument/2006/relationships/image" Target="../media/image460.png"/><Relationship Id="rId21" Type="http://schemas.openxmlformats.org/officeDocument/2006/relationships/image" Target="../media/image414.png"/><Relationship Id="rId42" Type="http://schemas.openxmlformats.org/officeDocument/2006/relationships/customXml" Target="../ink/ink2914.xml"/><Relationship Id="rId47" Type="http://schemas.openxmlformats.org/officeDocument/2006/relationships/image" Target="../media/image426.png"/><Relationship Id="rId63" Type="http://schemas.openxmlformats.org/officeDocument/2006/relationships/image" Target="../media/image434.png"/><Relationship Id="rId68" Type="http://schemas.openxmlformats.org/officeDocument/2006/relationships/customXml" Target="../ink/ink2927.xml"/><Relationship Id="rId84" Type="http://schemas.openxmlformats.org/officeDocument/2006/relationships/customXml" Target="../ink/ink2935.xml"/><Relationship Id="rId89" Type="http://schemas.openxmlformats.org/officeDocument/2006/relationships/image" Target="../media/image447.png"/><Relationship Id="rId112" Type="http://schemas.openxmlformats.org/officeDocument/2006/relationships/customXml" Target="../ink/ink2949.xml"/><Relationship Id="rId16" Type="http://schemas.openxmlformats.org/officeDocument/2006/relationships/customXml" Target="../ink/ink2901.xml"/><Relationship Id="rId107" Type="http://schemas.openxmlformats.org/officeDocument/2006/relationships/image" Target="../media/image455.png"/><Relationship Id="rId11" Type="http://schemas.openxmlformats.org/officeDocument/2006/relationships/image" Target="../media/image409.png"/><Relationship Id="rId32" Type="http://schemas.openxmlformats.org/officeDocument/2006/relationships/customXml" Target="../ink/ink2909.xml"/><Relationship Id="rId37" Type="http://schemas.openxmlformats.org/officeDocument/2006/relationships/image" Target="../media/image422.png"/><Relationship Id="rId53" Type="http://schemas.openxmlformats.org/officeDocument/2006/relationships/image" Target="../media/image429.png"/><Relationship Id="rId58" Type="http://schemas.openxmlformats.org/officeDocument/2006/relationships/customXml" Target="../ink/ink2922.xml"/><Relationship Id="rId74" Type="http://schemas.openxmlformats.org/officeDocument/2006/relationships/customXml" Target="../ink/ink2930.xml"/><Relationship Id="rId79" Type="http://schemas.openxmlformats.org/officeDocument/2006/relationships/image" Target="../media/image442.png"/><Relationship Id="rId102" Type="http://schemas.openxmlformats.org/officeDocument/2006/relationships/customXml" Target="../ink/ink2944.xml"/><Relationship Id="rId5" Type="http://schemas.openxmlformats.org/officeDocument/2006/relationships/image" Target="../media/image406.png"/><Relationship Id="rId90" Type="http://schemas.openxmlformats.org/officeDocument/2006/relationships/customXml" Target="../ink/ink2938.xml"/><Relationship Id="rId95" Type="http://schemas.openxmlformats.org/officeDocument/2006/relationships/image" Target="../media/image449.png"/><Relationship Id="rId22" Type="http://schemas.openxmlformats.org/officeDocument/2006/relationships/customXml" Target="../ink/ink2904.xml"/><Relationship Id="rId27" Type="http://schemas.openxmlformats.org/officeDocument/2006/relationships/image" Target="../media/image417.png"/><Relationship Id="rId43" Type="http://schemas.openxmlformats.org/officeDocument/2006/relationships/image" Target="../media/image295.png"/><Relationship Id="rId48" Type="http://schemas.openxmlformats.org/officeDocument/2006/relationships/customXml" Target="../ink/ink2917.xml"/><Relationship Id="rId64" Type="http://schemas.openxmlformats.org/officeDocument/2006/relationships/customXml" Target="../ink/ink2925.xml"/><Relationship Id="rId69" Type="http://schemas.openxmlformats.org/officeDocument/2006/relationships/image" Target="../media/image437.png"/><Relationship Id="rId113" Type="http://schemas.openxmlformats.org/officeDocument/2006/relationships/image" Target="../media/image458.png"/><Relationship Id="rId118" Type="http://schemas.openxmlformats.org/officeDocument/2006/relationships/customXml" Target="../ink/ink2952.xml"/><Relationship Id="rId80" Type="http://schemas.openxmlformats.org/officeDocument/2006/relationships/customXml" Target="../ink/ink2933.xml"/><Relationship Id="rId85" Type="http://schemas.openxmlformats.org/officeDocument/2006/relationships/image" Target="../media/image445.png"/><Relationship Id="rId12" Type="http://schemas.openxmlformats.org/officeDocument/2006/relationships/customXml" Target="../ink/ink2899.xml"/><Relationship Id="rId17" Type="http://schemas.openxmlformats.org/officeDocument/2006/relationships/image" Target="../media/image412.png"/><Relationship Id="rId33" Type="http://schemas.openxmlformats.org/officeDocument/2006/relationships/image" Target="../media/image420.png"/><Relationship Id="rId38" Type="http://schemas.openxmlformats.org/officeDocument/2006/relationships/customXml" Target="../ink/ink2912.xml"/><Relationship Id="rId59" Type="http://schemas.openxmlformats.org/officeDocument/2006/relationships/image" Target="../media/image432.png"/><Relationship Id="rId103" Type="http://schemas.openxmlformats.org/officeDocument/2006/relationships/image" Target="../media/image453.png"/><Relationship Id="rId108" Type="http://schemas.openxmlformats.org/officeDocument/2006/relationships/customXml" Target="../ink/ink2947.xml"/><Relationship Id="rId54" Type="http://schemas.openxmlformats.org/officeDocument/2006/relationships/customXml" Target="../ink/ink2920.xml"/><Relationship Id="rId70" Type="http://schemas.openxmlformats.org/officeDocument/2006/relationships/customXml" Target="../ink/ink2928.xml"/><Relationship Id="rId75" Type="http://schemas.openxmlformats.org/officeDocument/2006/relationships/image" Target="../media/image440.png"/><Relationship Id="rId91" Type="http://schemas.openxmlformats.org/officeDocument/2006/relationships/image" Target="../media/image48.png"/><Relationship Id="rId96" Type="http://schemas.openxmlformats.org/officeDocument/2006/relationships/customXml" Target="../ink/ink29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96.xml"/><Relationship Id="rId23" Type="http://schemas.openxmlformats.org/officeDocument/2006/relationships/image" Target="../media/image415.png"/><Relationship Id="rId28" Type="http://schemas.openxmlformats.org/officeDocument/2006/relationships/customXml" Target="../ink/ink2907.xml"/><Relationship Id="rId49" Type="http://schemas.openxmlformats.org/officeDocument/2006/relationships/image" Target="../media/image427.png"/><Relationship Id="rId114" Type="http://schemas.openxmlformats.org/officeDocument/2006/relationships/customXml" Target="../ink/ink2950.xml"/><Relationship Id="rId119" Type="http://schemas.openxmlformats.org/officeDocument/2006/relationships/image" Target="../media/image461.png"/><Relationship Id="rId44" Type="http://schemas.openxmlformats.org/officeDocument/2006/relationships/customXml" Target="../ink/ink2915.xml"/><Relationship Id="rId60" Type="http://schemas.openxmlformats.org/officeDocument/2006/relationships/customXml" Target="../ink/ink2923.xml"/><Relationship Id="rId65" Type="http://schemas.openxmlformats.org/officeDocument/2006/relationships/image" Target="../media/image435.png"/><Relationship Id="rId81" Type="http://schemas.openxmlformats.org/officeDocument/2006/relationships/image" Target="../media/image443.png"/><Relationship Id="rId86" Type="http://schemas.openxmlformats.org/officeDocument/2006/relationships/customXml" Target="../ink/ink2936.xml"/><Relationship Id="rId4" Type="http://schemas.openxmlformats.org/officeDocument/2006/relationships/customXml" Target="../ink/ink2895.xml"/><Relationship Id="rId9" Type="http://schemas.openxmlformats.org/officeDocument/2006/relationships/image" Target="../media/image408.png"/><Relationship Id="rId13" Type="http://schemas.openxmlformats.org/officeDocument/2006/relationships/image" Target="../media/image410.png"/><Relationship Id="rId18" Type="http://schemas.openxmlformats.org/officeDocument/2006/relationships/customXml" Target="../ink/ink2902.xml"/><Relationship Id="rId39" Type="http://schemas.openxmlformats.org/officeDocument/2006/relationships/image" Target="../media/image423.png"/><Relationship Id="rId109" Type="http://schemas.openxmlformats.org/officeDocument/2006/relationships/image" Target="../media/image456.png"/><Relationship Id="rId34" Type="http://schemas.openxmlformats.org/officeDocument/2006/relationships/customXml" Target="../ink/ink2910.xml"/><Relationship Id="rId50" Type="http://schemas.openxmlformats.org/officeDocument/2006/relationships/customXml" Target="../ink/ink2918.xml"/><Relationship Id="rId55" Type="http://schemas.openxmlformats.org/officeDocument/2006/relationships/image" Target="../media/image430.png"/><Relationship Id="rId76" Type="http://schemas.openxmlformats.org/officeDocument/2006/relationships/customXml" Target="../ink/ink2931.xml"/><Relationship Id="rId97" Type="http://schemas.openxmlformats.org/officeDocument/2006/relationships/image" Target="../media/image450.png"/><Relationship Id="rId104" Type="http://schemas.openxmlformats.org/officeDocument/2006/relationships/customXml" Target="../ink/ink2945.xml"/><Relationship Id="rId120" Type="http://schemas.openxmlformats.org/officeDocument/2006/relationships/customXml" Target="../ink/ink2953.xml"/><Relationship Id="rId7" Type="http://schemas.openxmlformats.org/officeDocument/2006/relationships/image" Target="../media/image407.png"/><Relationship Id="rId71" Type="http://schemas.openxmlformats.org/officeDocument/2006/relationships/image" Target="../media/image438.png"/><Relationship Id="rId92" Type="http://schemas.openxmlformats.org/officeDocument/2006/relationships/customXml" Target="../ink/ink2939.xml"/><Relationship Id="rId2" Type="http://schemas.openxmlformats.org/officeDocument/2006/relationships/customXml" Target="../ink/ink2894.xml"/><Relationship Id="rId29" Type="http://schemas.openxmlformats.org/officeDocument/2006/relationships/image" Target="../media/image418.png"/><Relationship Id="rId24" Type="http://schemas.openxmlformats.org/officeDocument/2006/relationships/customXml" Target="../ink/ink2905.xml"/><Relationship Id="rId40" Type="http://schemas.openxmlformats.org/officeDocument/2006/relationships/customXml" Target="../ink/ink2913.xml"/><Relationship Id="rId45" Type="http://schemas.openxmlformats.org/officeDocument/2006/relationships/image" Target="../media/image425.png"/><Relationship Id="rId66" Type="http://schemas.openxmlformats.org/officeDocument/2006/relationships/customXml" Target="../ink/ink2926.xml"/><Relationship Id="rId87" Type="http://schemas.openxmlformats.org/officeDocument/2006/relationships/image" Target="../media/image446.png"/><Relationship Id="rId110" Type="http://schemas.openxmlformats.org/officeDocument/2006/relationships/customXml" Target="../ink/ink2948.xml"/><Relationship Id="rId115" Type="http://schemas.openxmlformats.org/officeDocument/2006/relationships/image" Target="../media/image459.png"/><Relationship Id="rId61" Type="http://schemas.openxmlformats.org/officeDocument/2006/relationships/image" Target="../media/image433.png"/><Relationship Id="rId82" Type="http://schemas.openxmlformats.org/officeDocument/2006/relationships/customXml" Target="../ink/ink2934.xml"/><Relationship Id="rId19" Type="http://schemas.openxmlformats.org/officeDocument/2006/relationships/image" Target="../media/image413.png"/><Relationship Id="rId14" Type="http://schemas.openxmlformats.org/officeDocument/2006/relationships/customXml" Target="../ink/ink2900.xml"/><Relationship Id="rId30" Type="http://schemas.openxmlformats.org/officeDocument/2006/relationships/customXml" Target="../ink/ink2908.xml"/><Relationship Id="rId35" Type="http://schemas.openxmlformats.org/officeDocument/2006/relationships/image" Target="../media/image421.png"/><Relationship Id="rId56" Type="http://schemas.openxmlformats.org/officeDocument/2006/relationships/customXml" Target="../ink/ink2921.xml"/><Relationship Id="rId77" Type="http://schemas.openxmlformats.org/officeDocument/2006/relationships/image" Target="../media/image441.png"/><Relationship Id="rId100" Type="http://schemas.openxmlformats.org/officeDocument/2006/relationships/customXml" Target="../ink/ink2943.xml"/><Relationship Id="rId105" Type="http://schemas.openxmlformats.org/officeDocument/2006/relationships/image" Target="../media/image454.png"/><Relationship Id="rId8" Type="http://schemas.openxmlformats.org/officeDocument/2006/relationships/customXml" Target="../ink/ink2897.xml"/><Relationship Id="rId51" Type="http://schemas.openxmlformats.org/officeDocument/2006/relationships/image" Target="../media/image428.png"/><Relationship Id="rId72" Type="http://schemas.openxmlformats.org/officeDocument/2006/relationships/customXml" Target="../ink/ink2929.xml"/><Relationship Id="rId93" Type="http://schemas.openxmlformats.org/officeDocument/2006/relationships/image" Target="../media/image448.png"/><Relationship Id="rId98" Type="http://schemas.openxmlformats.org/officeDocument/2006/relationships/customXml" Target="../ink/ink2942.xml"/><Relationship Id="rId121" Type="http://schemas.openxmlformats.org/officeDocument/2006/relationships/image" Target="../media/image462.png"/><Relationship Id="rId3" Type="http://schemas.openxmlformats.org/officeDocument/2006/relationships/image" Target="../media/image405.png"/><Relationship Id="rId25" Type="http://schemas.openxmlformats.org/officeDocument/2006/relationships/image" Target="../media/image416.png"/><Relationship Id="rId46" Type="http://schemas.openxmlformats.org/officeDocument/2006/relationships/customXml" Target="../ink/ink2916.xml"/><Relationship Id="rId67" Type="http://schemas.openxmlformats.org/officeDocument/2006/relationships/image" Target="../media/image436.png"/><Relationship Id="rId116" Type="http://schemas.openxmlformats.org/officeDocument/2006/relationships/customXml" Target="../ink/ink2951.xml"/><Relationship Id="rId20" Type="http://schemas.openxmlformats.org/officeDocument/2006/relationships/customXml" Target="../ink/ink2903.xml"/><Relationship Id="rId41" Type="http://schemas.openxmlformats.org/officeDocument/2006/relationships/image" Target="../media/image424.png"/><Relationship Id="rId62" Type="http://schemas.openxmlformats.org/officeDocument/2006/relationships/customXml" Target="../ink/ink2924.xml"/><Relationship Id="rId83" Type="http://schemas.openxmlformats.org/officeDocument/2006/relationships/image" Target="../media/image444.png"/><Relationship Id="rId88" Type="http://schemas.openxmlformats.org/officeDocument/2006/relationships/customXml" Target="../ink/ink2937.xml"/><Relationship Id="rId111" Type="http://schemas.openxmlformats.org/officeDocument/2006/relationships/image" Target="../media/image457.png"/><Relationship Id="rId15" Type="http://schemas.openxmlformats.org/officeDocument/2006/relationships/image" Target="../media/image411.png"/><Relationship Id="rId36" Type="http://schemas.openxmlformats.org/officeDocument/2006/relationships/customXml" Target="../ink/ink2911.xml"/><Relationship Id="rId57" Type="http://schemas.openxmlformats.org/officeDocument/2006/relationships/image" Target="../media/image431.png"/><Relationship Id="rId106" Type="http://schemas.openxmlformats.org/officeDocument/2006/relationships/customXml" Target="../ink/ink2946.xml"/><Relationship Id="rId10" Type="http://schemas.openxmlformats.org/officeDocument/2006/relationships/customXml" Target="../ink/ink2898.xml"/><Relationship Id="rId31" Type="http://schemas.openxmlformats.org/officeDocument/2006/relationships/image" Target="../media/image419.png"/><Relationship Id="rId52" Type="http://schemas.openxmlformats.org/officeDocument/2006/relationships/customXml" Target="../ink/ink2919.xml"/><Relationship Id="rId73" Type="http://schemas.openxmlformats.org/officeDocument/2006/relationships/image" Target="../media/image439.png"/><Relationship Id="rId78" Type="http://schemas.openxmlformats.org/officeDocument/2006/relationships/customXml" Target="../ink/ink2932.xml"/><Relationship Id="rId94" Type="http://schemas.openxmlformats.org/officeDocument/2006/relationships/customXml" Target="../ink/ink2940.xml"/><Relationship Id="rId99" Type="http://schemas.openxmlformats.org/officeDocument/2006/relationships/image" Target="../media/image451.png"/><Relationship Id="rId101" Type="http://schemas.openxmlformats.org/officeDocument/2006/relationships/image" Target="../media/image452.png"/></Relationships>
</file>

<file path=ppt/slides/_rels/slide6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0.png"/><Relationship Id="rId21" Type="http://schemas.openxmlformats.org/officeDocument/2006/relationships/image" Target="../media/image414.png"/><Relationship Id="rId42" Type="http://schemas.openxmlformats.org/officeDocument/2006/relationships/customXml" Target="../ink/ink2974.xml"/><Relationship Id="rId47" Type="http://schemas.openxmlformats.org/officeDocument/2006/relationships/image" Target="../media/image426.png"/><Relationship Id="rId63" Type="http://schemas.openxmlformats.org/officeDocument/2006/relationships/image" Target="../media/image434.png"/><Relationship Id="rId68" Type="http://schemas.openxmlformats.org/officeDocument/2006/relationships/customXml" Target="../ink/ink2987.xml"/><Relationship Id="rId84" Type="http://schemas.openxmlformats.org/officeDocument/2006/relationships/customXml" Target="../ink/ink2995.xml"/><Relationship Id="rId89" Type="http://schemas.openxmlformats.org/officeDocument/2006/relationships/image" Target="../media/image447.png"/><Relationship Id="rId112" Type="http://schemas.openxmlformats.org/officeDocument/2006/relationships/customXml" Target="../ink/ink3009.xml"/><Relationship Id="rId16" Type="http://schemas.openxmlformats.org/officeDocument/2006/relationships/customXml" Target="../ink/ink2961.xml"/><Relationship Id="rId107" Type="http://schemas.openxmlformats.org/officeDocument/2006/relationships/image" Target="../media/image455.png"/><Relationship Id="rId11" Type="http://schemas.openxmlformats.org/officeDocument/2006/relationships/image" Target="../media/image409.png"/><Relationship Id="rId32" Type="http://schemas.openxmlformats.org/officeDocument/2006/relationships/customXml" Target="../ink/ink2969.xml"/><Relationship Id="rId37" Type="http://schemas.openxmlformats.org/officeDocument/2006/relationships/image" Target="../media/image422.png"/><Relationship Id="rId53" Type="http://schemas.openxmlformats.org/officeDocument/2006/relationships/image" Target="../media/image429.png"/><Relationship Id="rId58" Type="http://schemas.openxmlformats.org/officeDocument/2006/relationships/customXml" Target="../ink/ink2982.xml"/><Relationship Id="rId74" Type="http://schemas.openxmlformats.org/officeDocument/2006/relationships/customXml" Target="../ink/ink2990.xml"/><Relationship Id="rId79" Type="http://schemas.openxmlformats.org/officeDocument/2006/relationships/image" Target="../media/image442.png"/><Relationship Id="rId102" Type="http://schemas.openxmlformats.org/officeDocument/2006/relationships/customXml" Target="../ink/ink3004.xml"/><Relationship Id="rId123" Type="http://schemas.openxmlformats.org/officeDocument/2006/relationships/image" Target="../media/image463.png"/><Relationship Id="rId128" Type="http://schemas.openxmlformats.org/officeDocument/2006/relationships/customXml" Target="../ink/ink3017.xml"/><Relationship Id="rId5" Type="http://schemas.openxmlformats.org/officeDocument/2006/relationships/image" Target="../media/image406.png"/><Relationship Id="rId90" Type="http://schemas.openxmlformats.org/officeDocument/2006/relationships/customXml" Target="../ink/ink2998.xml"/><Relationship Id="rId95" Type="http://schemas.openxmlformats.org/officeDocument/2006/relationships/image" Target="../media/image449.png"/><Relationship Id="rId22" Type="http://schemas.openxmlformats.org/officeDocument/2006/relationships/customXml" Target="../ink/ink2964.xml"/><Relationship Id="rId27" Type="http://schemas.openxmlformats.org/officeDocument/2006/relationships/image" Target="../media/image417.png"/><Relationship Id="rId43" Type="http://schemas.openxmlformats.org/officeDocument/2006/relationships/image" Target="../media/image295.png"/><Relationship Id="rId48" Type="http://schemas.openxmlformats.org/officeDocument/2006/relationships/customXml" Target="../ink/ink2977.xml"/><Relationship Id="rId64" Type="http://schemas.openxmlformats.org/officeDocument/2006/relationships/customXml" Target="../ink/ink2985.xml"/><Relationship Id="rId69" Type="http://schemas.openxmlformats.org/officeDocument/2006/relationships/image" Target="../media/image437.png"/><Relationship Id="rId113" Type="http://schemas.openxmlformats.org/officeDocument/2006/relationships/image" Target="../media/image458.png"/><Relationship Id="rId118" Type="http://schemas.openxmlformats.org/officeDocument/2006/relationships/customXml" Target="../ink/ink3012.xml"/><Relationship Id="rId80" Type="http://schemas.openxmlformats.org/officeDocument/2006/relationships/customXml" Target="../ink/ink2993.xml"/><Relationship Id="rId85" Type="http://schemas.openxmlformats.org/officeDocument/2006/relationships/image" Target="../media/image445.png"/><Relationship Id="rId12" Type="http://schemas.openxmlformats.org/officeDocument/2006/relationships/customXml" Target="../ink/ink2959.xml"/><Relationship Id="rId17" Type="http://schemas.openxmlformats.org/officeDocument/2006/relationships/image" Target="../media/image412.png"/><Relationship Id="rId33" Type="http://schemas.openxmlformats.org/officeDocument/2006/relationships/image" Target="../media/image420.png"/><Relationship Id="rId38" Type="http://schemas.openxmlformats.org/officeDocument/2006/relationships/customXml" Target="../ink/ink2972.xml"/><Relationship Id="rId59" Type="http://schemas.openxmlformats.org/officeDocument/2006/relationships/image" Target="../media/image432.png"/><Relationship Id="rId103" Type="http://schemas.openxmlformats.org/officeDocument/2006/relationships/image" Target="../media/image453.png"/><Relationship Id="rId108" Type="http://schemas.openxmlformats.org/officeDocument/2006/relationships/customXml" Target="../ink/ink3007.xml"/><Relationship Id="rId124" Type="http://schemas.openxmlformats.org/officeDocument/2006/relationships/customXml" Target="../ink/ink3015.xml"/><Relationship Id="rId129" Type="http://schemas.openxmlformats.org/officeDocument/2006/relationships/image" Target="../media/image466.png"/><Relationship Id="rId54" Type="http://schemas.openxmlformats.org/officeDocument/2006/relationships/customXml" Target="../ink/ink2980.xml"/><Relationship Id="rId70" Type="http://schemas.openxmlformats.org/officeDocument/2006/relationships/customXml" Target="../ink/ink2988.xml"/><Relationship Id="rId75" Type="http://schemas.openxmlformats.org/officeDocument/2006/relationships/image" Target="../media/image440.png"/><Relationship Id="rId91" Type="http://schemas.openxmlformats.org/officeDocument/2006/relationships/image" Target="../media/image48.png"/><Relationship Id="rId96" Type="http://schemas.openxmlformats.org/officeDocument/2006/relationships/customXml" Target="../ink/ink300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56.xml"/><Relationship Id="rId23" Type="http://schemas.openxmlformats.org/officeDocument/2006/relationships/image" Target="../media/image415.png"/><Relationship Id="rId28" Type="http://schemas.openxmlformats.org/officeDocument/2006/relationships/customXml" Target="../ink/ink2967.xml"/><Relationship Id="rId49" Type="http://schemas.openxmlformats.org/officeDocument/2006/relationships/image" Target="../media/image427.png"/><Relationship Id="rId114" Type="http://schemas.openxmlformats.org/officeDocument/2006/relationships/customXml" Target="../ink/ink3010.xml"/><Relationship Id="rId119" Type="http://schemas.openxmlformats.org/officeDocument/2006/relationships/image" Target="../media/image461.png"/><Relationship Id="rId44" Type="http://schemas.openxmlformats.org/officeDocument/2006/relationships/customXml" Target="../ink/ink2975.xml"/><Relationship Id="rId60" Type="http://schemas.openxmlformats.org/officeDocument/2006/relationships/customXml" Target="../ink/ink2983.xml"/><Relationship Id="rId65" Type="http://schemas.openxmlformats.org/officeDocument/2006/relationships/image" Target="../media/image435.png"/><Relationship Id="rId81" Type="http://schemas.openxmlformats.org/officeDocument/2006/relationships/image" Target="../media/image443.png"/><Relationship Id="rId86" Type="http://schemas.openxmlformats.org/officeDocument/2006/relationships/customXml" Target="../ink/ink2996.xml"/><Relationship Id="rId130" Type="http://schemas.openxmlformats.org/officeDocument/2006/relationships/customXml" Target="../ink/ink3018.xml"/><Relationship Id="rId13" Type="http://schemas.openxmlformats.org/officeDocument/2006/relationships/image" Target="../media/image410.png"/><Relationship Id="rId18" Type="http://schemas.openxmlformats.org/officeDocument/2006/relationships/customXml" Target="../ink/ink2962.xml"/><Relationship Id="rId39" Type="http://schemas.openxmlformats.org/officeDocument/2006/relationships/image" Target="../media/image423.png"/><Relationship Id="rId109" Type="http://schemas.openxmlformats.org/officeDocument/2006/relationships/image" Target="../media/image456.png"/><Relationship Id="rId34" Type="http://schemas.openxmlformats.org/officeDocument/2006/relationships/customXml" Target="../ink/ink2970.xml"/><Relationship Id="rId50" Type="http://schemas.openxmlformats.org/officeDocument/2006/relationships/customXml" Target="../ink/ink2978.xml"/><Relationship Id="rId55" Type="http://schemas.openxmlformats.org/officeDocument/2006/relationships/image" Target="../media/image430.png"/><Relationship Id="rId76" Type="http://schemas.openxmlformats.org/officeDocument/2006/relationships/customXml" Target="../ink/ink2991.xml"/><Relationship Id="rId97" Type="http://schemas.openxmlformats.org/officeDocument/2006/relationships/image" Target="../media/image450.png"/><Relationship Id="rId104" Type="http://schemas.openxmlformats.org/officeDocument/2006/relationships/customXml" Target="../ink/ink3005.xml"/><Relationship Id="rId120" Type="http://schemas.openxmlformats.org/officeDocument/2006/relationships/customXml" Target="../ink/ink3013.xml"/><Relationship Id="rId125" Type="http://schemas.openxmlformats.org/officeDocument/2006/relationships/image" Target="../media/image464.png"/><Relationship Id="rId7" Type="http://schemas.openxmlformats.org/officeDocument/2006/relationships/image" Target="../media/image407.png"/><Relationship Id="rId71" Type="http://schemas.openxmlformats.org/officeDocument/2006/relationships/image" Target="../media/image438.png"/><Relationship Id="rId92" Type="http://schemas.openxmlformats.org/officeDocument/2006/relationships/customXml" Target="../ink/ink2999.xml"/><Relationship Id="rId2" Type="http://schemas.openxmlformats.org/officeDocument/2006/relationships/customXml" Target="../ink/ink2954.xml"/><Relationship Id="rId29" Type="http://schemas.openxmlformats.org/officeDocument/2006/relationships/image" Target="../media/image418.png"/><Relationship Id="rId24" Type="http://schemas.openxmlformats.org/officeDocument/2006/relationships/customXml" Target="../ink/ink2965.xml"/><Relationship Id="rId40" Type="http://schemas.openxmlformats.org/officeDocument/2006/relationships/customXml" Target="../ink/ink2973.xml"/><Relationship Id="rId45" Type="http://schemas.openxmlformats.org/officeDocument/2006/relationships/image" Target="../media/image425.png"/><Relationship Id="rId66" Type="http://schemas.openxmlformats.org/officeDocument/2006/relationships/customXml" Target="../ink/ink2986.xml"/><Relationship Id="rId87" Type="http://schemas.openxmlformats.org/officeDocument/2006/relationships/image" Target="../media/image446.png"/><Relationship Id="rId110" Type="http://schemas.openxmlformats.org/officeDocument/2006/relationships/customXml" Target="../ink/ink3008.xml"/><Relationship Id="rId115" Type="http://schemas.openxmlformats.org/officeDocument/2006/relationships/image" Target="../media/image459.png"/><Relationship Id="rId131" Type="http://schemas.openxmlformats.org/officeDocument/2006/relationships/image" Target="../media/image467.png"/><Relationship Id="rId61" Type="http://schemas.openxmlformats.org/officeDocument/2006/relationships/image" Target="../media/image433.png"/><Relationship Id="rId82" Type="http://schemas.openxmlformats.org/officeDocument/2006/relationships/customXml" Target="../ink/ink2994.xml"/><Relationship Id="rId19" Type="http://schemas.openxmlformats.org/officeDocument/2006/relationships/image" Target="../media/image413.png"/><Relationship Id="rId14" Type="http://schemas.openxmlformats.org/officeDocument/2006/relationships/customXml" Target="../ink/ink2960.xml"/><Relationship Id="rId30" Type="http://schemas.openxmlformats.org/officeDocument/2006/relationships/customXml" Target="../ink/ink2968.xml"/><Relationship Id="rId35" Type="http://schemas.openxmlformats.org/officeDocument/2006/relationships/image" Target="../media/image421.png"/><Relationship Id="rId56" Type="http://schemas.openxmlformats.org/officeDocument/2006/relationships/customXml" Target="../ink/ink2981.xml"/><Relationship Id="rId77" Type="http://schemas.openxmlformats.org/officeDocument/2006/relationships/image" Target="../media/image441.png"/><Relationship Id="rId100" Type="http://schemas.openxmlformats.org/officeDocument/2006/relationships/customXml" Target="../ink/ink3003.xml"/><Relationship Id="rId105" Type="http://schemas.openxmlformats.org/officeDocument/2006/relationships/image" Target="../media/image454.png"/><Relationship Id="rId126" Type="http://schemas.openxmlformats.org/officeDocument/2006/relationships/customXml" Target="../ink/ink3016.xml"/><Relationship Id="rId8" Type="http://schemas.openxmlformats.org/officeDocument/2006/relationships/customXml" Target="../ink/ink2957.xml"/><Relationship Id="rId51" Type="http://schemas.openxmlformats.org/officeDocument/2006/relationships/image" Target="../media/image428.png"/><Relationship Id="rId72" Type="http://schemas.openxmlformats.org/officeDocument/2006/relationships/customXml" Target="../ink/ink2989.xml"/><Relationship Id="rId93" Type="http://schemas.openxmlformats.org/officeDocument/2006/relationships/image" Target="../media/image448.png"/><Relationship Id="rId98" Type="http://schemas.openxmlformats.org/officeDocument/2006/relationships/customXml" Target="../ink/ink3002.xml"/><Relationship Id="rId121" Type="http://schemas.openxmlformats.org/officeDocument/2006/relationships/image" Target="../media/image462.png"/><Relationship Id="rId3" Type="http://schemas.openxmlformats.org/officeDocument/2006/relationships/image" Target="../media/image405.png"/><Relationship Id="rId25" Type="http://schemas.openxmlformats.org/officeDocument/2006/relationships/image" Target="../media/image416.png"/><Relationship Id="rId46" Type="http://schemas.openxmlformats.org/officeDocument/2006/relationships/customXml" Target="../ink/ink2976.xml"/><Relationship Id="rId67" Type="http://schemas.openxmlformats.org/officeDocument/2006/relationships/image" Target="../media/image436.png"/><Relationship Id="rId116" Type="http://schemas.openxmlformats.org/officeDocument/2006/relationships/customXml" Target="../ink/ink3011.xml"/><Relationship Id="rId20" Type="http://schemas.openxmlformats.org/officeDocument/2006/relationships/customXml" Target="../ink/ink2963.xml"/><Relationship Id="rId41" Type="http://schemas.openxmlformats.org/officeDocument/2006/relationships/image" Target="../media/image424.png"/><Relationship Id="rId62" Type="http://schemas.openxmlformats.org/officeDocument/2006/relationships/customXml" Target="../ink/ink2984.xml"/><Relationship Id="rId83" Type="http://schemas.openxmlformats.org/officeDocument/2006/relationships/image" Target="../media/image444.png"/><Relationship Id="rId88" Type="http://schemas.openxmlformats.org/officeDocument/2006/relationships/customXml" Target="../ink/ink2997.xml"/><Relationship Id="rId111" Type="http://schemas.openxmlformats.org/officeDocument/2006/relationships/image" Target="../media/image457.png"/><Relationship Id="rId15" Type="http://schemas.openxmlformats.org/officeDocument/2006/relationships/image" Target="../media/image411.png"/><Relationship Id="rId36" Type="http://schemas.openxmlformats.org/officeDocument/2006/relationships/customXml" Target="../ink/ink2971.xml"/><Relationship Id="rId57" Type="http://schemas.openxmlformats.org/officeDocument/2006/relationships/image" Target="../media/image431.png"/><Relationship Id="rId106" Type="http://schemas.openxmlformats.org/officeDocument/2006/relationships/customXml" Target="../ink/ink3006.xml"/><Relationship Id="rId127" Type="http://schemas.openxmlformats.org/officeDocument/2006/relationships/image" Target="../media/image465.png"/><Relationship Id="rId10" Type="http://schemas.openxmlformats.org/officeDocument/2006/relationships/customXml" Target="../ink/ink2958.xml"/><Relationship Id="rId31" Type="http://schemas.openxmlformats.org/officeDocument/2006/relationships/image" Target="../media/image419.png"/><Relationship Id="rId52" Type="http://schemas.openxmlformats.org/officeDocument/2006/relationships/customXml" Target="../ink/ink2979.xml"/><Relationship Id="rId73" Type="http://schemas.openxmlformats.org/officeDocument/2006/relationships/image" Target="../media/image439.png"/><Relationship Id="rId78" Type="http://schemas.openxmlformats.org/officeDocument/2006/relationships/customXml" Target="../ink/ink2992.xml"/><Relationship Id="rId94" Type="http://schemas.openxmlformats.org/officeDocument/2006/relationships/customXml" Target="../ink/ink3000.xml"/><Relationship Id="rId99" Type="http://schemas.openxmlformats.org/officeDocument/2006/relationships/image" Target="../media/image451.png"/><Relationship Id="rId101" Type="http://schemas.openxmlformats.org/officeDocument/2006/relationships/image" Target="../media/image452.png"/><Relationship Id="rId122" Type="http://schemas.openxmlformats.org/officeDocument/2006/relationships/customXml" Target="../ink/ink3014.xml"/><Relationship Id="rId4" Type="http://schemas.openxmlformats.org/officeDocument/2006/relationships/customXml" Target="../ink/ink2955.xml"/><Relationship Id="rId9" Type="http://schemas.openxmlformats.org/officeDocument/2006/relationships/image" Target="../media/image408.png"/><Relationship Id="rId26" Type="http://schemas.openxmlformats.org/officeDocument/2006/relationships/customXml" Target="../ink/ink2966.xml"/></Relationships>
</file>

<file path=ppt/slides/_rels/slide6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0.png"/><Relationship Id="rId21" Type="http://schemas.openxmlformats.org/officeDocument/2006/relationships/image" Target="../media/image414.png"/><Relationship Id="rId42" Type="http://schemas.openxmlformats.org/officeDocument/2006/relationships/customXml" Target="../ink/ink3039.xml"/><Relationship Id="rId63" Type="http://schemas.openxmlformats.org/officeDocument/2006/relationships/image" Target="../media/image434.png"/><Relationship Id="rId84" Type="http://schemas.openxmlformats.org/officeDocument/2006/relationships/customXml" Target="../ink/ink3060.xml"/><Relationship Id="rId138" Type="http://schemas.openxmlformats.org/officeDocument/2006/relationships/customXml" Target="../ink/ink3087.xml"/><Relationship Id="rId159" Type="http://schemas.openxmlformats.org/officeDocument/2006/relationships/image" Target="../media/image481.png"/><Relationship Id="rId107" Type="http://schemas.openxmlformats.org/officeDocument/2006/relationships/image" Target="../media/image455.png"/><Relationship Id="rId11" Type="http://schemas.openxmlformats.org/officeDocument/2006/relationships/image" Target="../media/image409.png"/><Relationship Id="rId32" Type="http://schemas.openxmlformats.org/officeDocument/2006/relationships/customXml" Target="../ink/ink3034.xml"/><Relationship Id="rId53" Type="http://schemas.openxmlformats.org/officeDocument/2006/relationships/image" Target="../media/image429.png"/><Relationship Id="rId74" Type="http://schemas.openxmlformats.org/officeDocument/2006/relationships/customXml" Target="../ink/ink3055.xml"/><Relationship Id="rId128" Type="http://schemas.openxmlformats.org/officeDocument/2006/relationships/customXml" Target="../ink/ink3082.xml"/><Relationship Id="rId149" Type="http://schemas.openxmlformats.org/officeDocument/2006/relationships/image" Target="../media/image476.png"/><Relationship Id="rId5" Type="http://schemas.openxmlformats.org/officeDocument/2006/relationships/image" Target="../media/image406.png"/><Relationship Id="rId95" Type="http://schemas.openxmlformats.org/officeDocument/2006/relationships/image" Target="../media/image449.png"/><Relationship Id="rId160" Type="http://schemas.openxmlformats.org/officeDocument/2006/relationships/customXml" Target="../ink/ink3098.xml"/><Relationship Id="rId22" Type="http://schemas.openxmlformats.org/officeDocument/2006/relationships/customXml" Target="../ink/ink3029.xml"/><Relationship Id="rId43" Type="http://schemas.openxmlformats.org/officeDocument/2006/relationships/image" Target="../media/image295.png"/><Relationship Id="rId64" Type="http://schemas.openxmlformats.org/officeDocument/2006/relationships/customXml" Target="../ink/ink3050.xml"/><Relationship Id="rId118" Type="http://schemas.openxmlformats.org/officeDocument/2006/relationships/customXml" Target="../ink/ink3077.xml"/><Relationship Id="rId139" Type="http://schemas.openxmlformats.org/officeDocument/2006/relationships/image" Target="../media/image471.png"/><Relationship Id="rId85" Type="http://schemas.openxmlformats.org/officeDocument/2006/relationships/image" Target="../media/image445.png"/><Relationship Id="rId150" Type="http://schemas.openxmlformats.org/officeDocument/2006/relationships/customXml" Target="../ink/ink3093.xml"/><Relationship Id="rId12" Type="http://schemas.openxmlformats.org/officeDocument/2006/relationships/customXml" Target="../ink/ink3024.xml"/><Relationship Id="rId17" Type="http://schemas.openxmlformats.org/officeDocument/2006/relationships/image" Target="../media/image412.png"/><Relationship Id="rId33" Type="http://schemas.openxmlformats.org/officeDocument/2006/relationships/image" Target="../media/image420.png"/><Relationship Id="rId38" Type="http://schemas.openxmlformats.org/officeDocument/2006/relationships/customXml" Target="../ink/ink3037.xml"/><Relationship Id="rId59" Type="http://schemas.openxmlformats.org/officeDocument/2006/relationships/image" Target="../media/image432.png"/><Relationship Id="rId103" Type="http://schemas.openxmlformats.org/officeDocument/2006/relationships/image" Target="../media/image453.png"/><Relationship Id="rId108" Type="http://schemas.openxmlformats.org/officeDocument/2006/relationships/customXml" Target="../ink/ink3072.xml"/><Relationship Id="rId124" Type="http://schemas.openxmlformats.org/officeDocument/2006/relationships/customXml" Target="../ink/ink3080.xml"/><Relationship Id="rId129" Type="http://schemas.openxmlformats.org/officeDocument/2006/relationships/image" Target="../media/image466.png"/><Relationship Id="rId54" Type="http://schemas.openxmlformats.org/officeDocument/2006/relationships/customXml" Target="../ink/ink3045.xml"/><Relationship Id="rId70" Type="http://schemas.openxmlformats.org/officeDocument/2006/relationships/customXml" Target="../ink/ink3053.xml"/><Relationship Id="rId75" Type="http://schemas.openxmlformats.org/officeDocument/2006/relationships/image" Target="../media/image440.png"/><Relationship Id="rId91" Type="http://schemas.openxmlformats.org/officeDocument/2006/relationships/image" Target="../media/image48.png"/><Relationship Id="rId96" Type="http://schemas.openxmlformats.org/officeDocument/2006/relationships/customXml" Target="../ink/ink3066.xml"/><Relationship Id="rId140" Type="http://schemas.openxmlformats.org/officeDocument/2006/relationships/customXml" Target="../ink/ink3088.xml"/><Relationship Id="rId145" Type="http://schemas.openxmlformats.org/officeDocument/2006/relationships/image" Target="../media/image474.png"/><Relationship Id="rId161" Type="http://schemas.openxmlformats.org/officeDocument/2006/relationships/image" Target="../media/image482.png"/><Relationship Id="rId166" Type="http://schemas.openxmlformats.org/officeDocument/2006/relationships/customXml" Target="../ink/ink310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21.xml"/><Relationship Id="rId23" Type="http://schemas.openxmlformats.org/officeDocument/2006/relationships/image" Target="../media/image415.png"/><Relationship Id="rId28" Type="http://schemas.openxmlformats.org/officeDocument/2006/relationships/customXml" Target="../ink/ink3032.xml"/><Relationship Id="rId49" Type="http://schemas.openxmlformats.org/officeDocument/2006/relationships/image" Target="../media/image427.png"/><Relationship Id="rId114" Type="http://schemas.openxmlformats.org/officeDocument/2006/relationships/customXml" Target="../ink/ink3075.xml"/><Relationship Id="rId119" Type="http://schemas.openxmlformats.org/officeDocument/2006/relationships/image" Target="../media/image461.png"/><Relationship Id="rId44" Type="http://schemas.openxmlformats.org/officeDocument/2006/relationships/customXml" Target="../ink/ink3040.xml"/><Relationship Id="rId60" Type="http://schemas.openxmlformats.org/officeDocument/2006/relationships/customXml" Target="../ink/ink3048.xml"/><Relationship Id="rId65" Type="http://schemas.openxmlformats.org/officeDocument/2006/relationships/image" Target="../media/image435.png"/><Relationship Id="rId81" Type="http://schemas.openxmlformats.org/officeDocument/2006/relationships/image" Target="../media/image443.png"/><Relationship Id="rId86" Type="http://schemas.openxmlformats.org/officeDocument/2006/relationships/customXml" Target="../ink/ink3061.xml"/><Relationship Id="rId130" Type="http://schemas.openxmlformats.org/officeDocument/2006/relationships/customXml" Target="../ink/ink3083.xml"/><Relationship Id="rId135" Type="http://schemas.openxmlformats.org/officeDocument/2006/relationships/image" Target="../media/image469.png"/><Relationship Id="rId151" Type="http://schemas.openxmlformats.org/officeDocument/2006/relationships/image" Target="../media/image477.png"/><Relationship Id="rId156" Type="http://schemas.openxmlformats.org/officeDocument/2006/relationships/customXml" Target="../ink/ink3096.xml"/><Relationship Id="rId13" Type="http://schemas.openxmlformats.org/officeDocument/2006/relationships/image" Target="../media/image410.png"/><Relationship Id="rId18" Type="http://schemas.openxmlformats.org/officeDocument/2006/relationships/customXml" Target="../ink/ink3027.xml"/><Relationship Id="rId39" Type="http://schemas.openxmlformats.org/officeDocument/2006/relationships/image" Target="../media/image423.png"/><Relationship Id="rId109" Type="http://schemas.openxmlformats.org/officeDocument/2006/relationships/image" Target="../media/image456.png"/><Relationship Id="rId34" Type="http://schemas.openxmlformats.org/officeDocument/2006/relationships/customXml" Target="../ink/ink3035.xml"/><Relationship Id="rId50" Type="http://schemas.openxmlformats.org/officeDocument/2006/relationships/customXml" Target="../ink/ink3043.xml"/><Relationship Id="rId55" Type="http://schemas.openxmlformats.org/officeDocument/2006/relationships/image" Target="../media/image430.png"/><Relationship Id="rId76" Type="http://schemas.openxmlformats.org/officeDocument/2006/relationships/customXml" Target="../ink/ink3056.xml"/><Relationship Id="rId97" Type="http://schemas.openxmlformats.org/officeDocument/2006/relationships/image" Target="../media/image450.png"/><Relationship Id="rId104" Type="http://schemas.openxmlformats.org/officeDocument/2006/relationships/customXml" Target="../ink/ink3070.xml"/><Relationship Id="rId120" Type="http://schemas.openxmlformats.org/officeDocument/2006/relationships/customXml" Target="../ink/ink3078.xml"/><Relationship Id="rId125" Type="http://schemas.openxmlformats.org/officeDocument/2006/relationships/image" Target="../media/image464.png"/><Relationship Id="rId141" Type="http://schemas.openxmlformats.org/officeDocument/2006/relationships/image" Target="../media/image472.png"/><Relationship Id="rId146" Type="http://schemas.openxmlformats.org/officeDocument/2006/relationships/customXml" Target="../ink/ink3091.xml"/><Relationship Id="rId167" Type="http://schemas.openxmlformats.org/officeDocument/2006/relationships/image" Target="../media/image485.png"/><Relationship Id="rId7" Type="http://schemas.openxmlformats.org/officeDocument/2006/relationships/image" Target="../media/image407.png"/><Relationship Id="rId71" Type="http://schemas.openxmlformats.org/officeDocument/2006/relationships/image" Target="../media/image438.png"/><Relationship Id="rId92" Type="http://schemas.openxmlformats.org/officeDocument/2006/relationships/customXml" Target="../ink/ink3064.xml"/><Relationship Id="rId162" Type="http://schemas.openxmlformats.org/officeDocument/2006/relationships/customXml" Target="../ink/ink3099.xml"/><Relationship Id="rId2" Type="http://schemas.openxmlformats.org/officeDocument/2006/relationships/customXml" Target="../ink/ink3019.xml"/><Relationship Id="rId29" Type="http://schemas.openxmlformats.org/officeDocument/2006/relationships/image" Target="../media/image418.png"/><Relationship Id="rId24" Type="http://schemas.openxmlformats.org/officeDocument/2006/relationships/customXml" Target="../ink/ink3030.xml"/><Relationship Id="rId40" Type="http://schemas.openxmlformats.org/officeDocument/2006/relationships/customXml" Target="../ink/ink3038.xml"/><Relationship Id="rId45" Type="http://schemas.openxmlformats.org/officeDocument/2006/relationships/image" Target="../media/image425.png"/><Relationship Id="rId66" Type="http://schemas.openxmlformats.org/officeDocument/2006/relationships/customXml" Target="../ink/ink3051.xml"/><Relationship Id="rId87" Type="http://schemas.openxmlformats.org/officeDocument/2006/relationships/image" Target="../media/image446.png"/><Relationship Id="rId110" Type="http://schemas.openxmlformats.org/officeDocument/2006/relationships/customXml" Target="../ink/ink3073.xml"/><Relationship Id="rId115" Type="http://schemas.openxmlformats.org/officeDocument/2006/relationships/image" Target="../media/image459.png"/><Relationship Id="rId131" Type="http://schemas.openxmlformats.org/officeDocument/2006/relationships/image" Target="../media/image467.png"/><Relationship Id="rId136" Type="http://schemas.openxmlformats.org/officeDocument/2006/relationships/customXml" Target="../ink/ink3086.xml"/><Relationship Id="rId157" Type="http://schemas.openxmlformats.org/officeDocument/2006/relationships/image" Target="../media/image480.png"/><Relationship Id="rId61" Type="http://schemas.openxmlformats.org/officeDocument/2006/relationships/image" Target="../media/image433.png"/><Relationship Id="rId82" Type="http://schemas.openxmlformats.org/officeDocument/2006/relationships/customXml" Target="../ink/ink3059.xml"/><Relationship Id="rId152" Type="http://schemas.openxmlformats.org/officeDocument/2006/relationships/customXml" Target="../ink/ink3094.xml"/><Relationship Id="rId19" Type="http://schemas.openxmlformats.org/officeDocument/2006/relationships/image" Target="../media/image413.png"/><Relationship Id="rId14" Type="http://schemas.openxmlformats.org/officeDocument/2006/relationships/customXml" Target="../ink/ink3025.xml"/><Relationship Id="rId30" Type="http://schemas.openxmlformats.org/officeDocument/2006/relationships/customXml" Target="../ink/ink3033.xml"/><Relationship Id="rId35" Type="http://schemas.openxmlformats.org/officeDocument/2006/relationships/image" Target="../media/image421.png"/><Relationship Id="rId56" Type="http://schemas.openxmlformats.org/officeDocument/2006/relationships/customXml" Target="../ink/ink3046.xml"/><Relationship Id="rId77" Type="http://schemas.openxmlformats.org/officeDocument/2006/relationships/image" Target="../media/image441.png"/><Relationship Id="rId100" Type="http://schemas.openxmlformats.org/officeDocument/2006/relationships/customXml" Target="../ink/ink3068.xml"/><Relationship Id="rId105" Type="http://schemas.openxmlformats.org/officeDocument/2006/relationships/image" Target="../media/image454.png"/><Relationship Id="rId126" Type="http://schemas.openxmlformats.org/officeDocument/2006/relationships/customXml" Target="../ink/ink3081.xml"/><Relationship Id="rId147" Type="http://schemas.openxmlformats.org/officeDocument/2006/relationships/image" Target="../media/image475.png"/><Relationship Id="rId8" Type="http://schemas.openxmlformats.org/officeDocument/2006/relationships/customXml" Target="../ink/ink3022.xml"/><Relationship Id="rId51" Type="http://schemas.openxmlformats.org/officeDocument/2006/relationships/image" Target="../media/image428.png"/><Relationship Id="rId72" Type="http://schemas.openxmlformats.org/officeDocument/2006/relationships/customXml" Target="../ink/ink3054.xml"/><Relationship Id="rId93" Type="http://schemas.openxmlformats.org/officeDocument/2006/relationships/image" Target="../media/image448.png"/><Relationship Id="rId98" Type="http://schemas.openxmlformats.org/officeDocument/2006/relationships/customXml" Target="../ink/ink3067.xml"/><Relationship Id="rId121" Type="http://schemas.openxmlformats.org/officeDocument/2006/relationships/image" Target="../media/image462.png"/><Relationship Id="rId142" Type="http://schemas.openxmlformats.org/officeDocument/2006/relationships/customXml" Target="../ink/ink3089.xml"/><Relationship Id="rId163" Type="http://schemas.openxmlformats.org/officeDocument/2006/relationships/image" Target="../media/image483.png"/><Relationship Id="rId3" Type="http://schemas.openxmlformats.org/officeDocument/2006/relationships/image" Target="../media/image405.png"/><Relationship Id="rId25" Type="http://schemas.openxmlformats.org/officeDocument/2006/relationships/image" Target="../media/image416.png"/><Relationship Id="rId46" Type="http://schemas.openxmlformats.org/officeDocument/2006/relationships/customXml" Target="../ink/ink3041.xml"/><Relationship Id="rId67" Type="http://schemas.openxmlformats.org/officeDocument/2006/relationships/image" Target="../media/image436.png"/><Relationship Id="rId116" Type="http://schemas.openxmlformats.org/officeDocument/2006/relationships/customXml" Target="../ink/ink3076.xml"/><Relationship Id="rId137" Type="http://schemas.openxmlformats.org/officeDocument/2006/relationships/image" Target="../media/image470.png"/><Relationship Id="rId158" Type="http://schemas.openxmlformats.org/officeDocument/2006/relationships/customXml" Target="../ink/ink3097.xml"/><Relationship Id="rId20" Type="http://schemas.openxmlformats.org/officeDocument/2006/relationships/customXml" Target="../ink/ink3028.xml"/><Relationship Id="rId41" Type="http://schemas.openxmlformats.org/officeDocument/2006/relationships/image" Target="../media/image424.png"/><Relationship Id="rId62" Type="http://schemas.openxmlformats.org/officeDocument/2006/relationships/customXml" Target="../ink/ink3049.xml"/><Relationship Id="rId83" Type="http://schemas.openxmlformats.org/officeDocument/2006/relationships/image" Target="../media/image444.png"/><Relationship Id="rId88" Type="http://schemas.openxmlformats.org/officeDocument/2006/relationships/customXml" Target="../ink/ink3062.xml"/><Relationship Id="rId111" Type="http://schemas.openxmlformats.org/officeDocument/2006/relationships/image" Target="../media/image457.png"/><Relationship Id="rId132" Type="http://schemas.openxmlformats.org/officeDocument/2006/relationships/customXml" Target="../ink/ink3084.xml"/><Relationship Id="rId153" Type="http://schemas.openxmlformats.org/officeDocument/2006/relationships/image" Target="../media/image478.png"/><Relationship Id="rId15" Type="http://schemas.openxmlformats.org/officeDocument/2006/relationships/image" Target="../media/image411.png"/><Relationship Id="rId36" Type="http://schemas.openxmlformats.org/officeDocument/2006/relationships/customXml" Target="../ink/ink3036.xml"/><Relationship Id="rId57" Type="http://schemas.openxmlformats.org/officeDocument/2006/relationships/image" Target="../media/image431.png"/><Relationship Id="rId106" Type="http://schemas.openxmlformats.org/officeDocument/2006/relationships/customXml" Target="../ink/ink3071.xml"/><Relationship Id="rId127" Type="http://schemas.openxmlformats.org/officeDocument/2006/relationships/image" Target="../media/image465.png"/><Relationship Id="rId10" Type="http://schemas.openxmlformats.org/officeDocument/2006/relationships/customXml" Target="../ink/ink3023.xml"/><Relationship Id="rId31" Type="http://schemas.openxmlformats.org/officeDocument/2006/relationships/image" Target="../media/image419.png"/><Relationship Id="rId52" Type="http://schemas.openxmlformats.org/officeDocument/2006/relationships/customXml" Target="../ink/ink3044.xml"/><Relationship Id="rId73" Type="http://schemas.openxmlformats.org/officeDocument/2006/relationships/image" Target="../media/image439.png"/><Relationship Id="rId78" Type="http://schemas.openxmlformats.org/officeDocument/2006/relationships/customXml" Target="../ink/ink3057.xml"/><Relationship Id="rId94" Type="http://schemas.openxmlformats.org/officeDocument/2006/relationships/customXml" Target="../ink/ink3065.xml"/><Relationship Id="rId99" Type="http://schemas.openxmlformats.org/officeDocument/2006/relationships/image" Target="../media/image451.png"/><Relationship Id="rId101" Type="http://schemas.openxmlformats.org/officeDocument/2006/relationships/image" Target="../media/image452.png"/><Relationship Id="rId122" Type="http://schemas.openxmlformats.org/officeDocument/2006/relationships/customXml" Target="../ink/ink3079.xml"/><Relationship Id="rId143" Type="http://schemas.openxmlformats.org/officeDocument/2006/relationships/image" Target="../media/image473.png"/><Relationship Id="rId148" Type="http://schemas.openxmlformats.org/officeDocument/2006/relationships/customXml" Target="../ink/ink3092.xml"/><Relationship Id="rId164" Type="http://schemas.openxmlformats.org/officeDocument/2006/relationships/customXml" Target="../ink/ink3100.xml"/><Relationship Id="rId4" Type="http://schemas.openxmlformats.org/officeDocument/2006/relationships/customXml" Target="../ink/ink3020.xml"/><Relationship Id="rId9" Type="http://schemas.openxmlformats.org/officeDocument/2006/relationships/image" Target="../media/image408.png"/><Relationship Id="rId26" Type="http://schemas.openxmlformats.org/officeDocument/2006/relationships/customXml" Target="../ink/ink3031.xml"/><Relationship Id="rId47" Type="http://schemas.openxmlformats.org/officeDocument/2006/relationships/image" Target="../media/image426.png"/><Relationship Id="rId68" Type="http://schemas.openxmlformats.org/officeDocument/2006/relationships/customXml" Target="../ink/ink3052.xml"/><Relationship Id="rId89" Type="http://schemas.openxmlformats.org/officeDocument/2006/relationships/image" Target="../media/image447.png"/><Relationship Id="rId112" Type="http://schemas.openxmlformats.org/officeDocument/2006/relationships/customXml" Target="../ink/ink3074.xml"/><Relationship Id="rId133" Type="http://schemas.openxmlformats.org/officeDocument/2006/relationships/image" Target="../media/image468.png"/><Relationship Id="rId154" Type="http://schemas.openxmlformats.org/officeDocument/2006/relationships/customXml" Target="../ink/ink3095.xml"/><Relationship Id="rId16" Type="http://schemas.openxmlformats.org/officeDocument/2006/relationships/customXml" Target="../ink/ink3026.xml"/><Relationship Id="rId37" Type="http://schemas.openxmlformats.org/officeDocument/2006/relationships/image" Target="../media/image422.png"/><Relationship Id="rId58" Type="http://schemas.openxmlformats.org/officeDocument/2006/relationships/customXml" Target="../ink/ink3047.xml"/><Relationship Id="rId79" Type="http://schemas.openxmlformats.org/officeDocument/2006/relationships/image" Target="../media/image442.png"/><Relationship Id="rId102" Type="http://schemas.openxmlformats.org/officeDocument/2006/relationships/customXml" Target="../ink/ink3069.xml"/><Relationship Id="rId123" Type="http://schemas.openxmlformats.org/officeDocument/2006/relationships/image" Target="../media/image463.png"/><Relationship Id="rId144" Type="http://schemas.openxmlformats.org/officeDocument/2006/relationships/customXml" Target="../ink/ink3090.xml"/><Relationship Id="rId90" Type="http://schemas.openxmlformats.org/officeDocument/2006/relationships/customXml" Target="../ink/ink3063.xml"/><Relationship Id="rId165" Type="http://schemas.openxmlformats.org/officeDocument/2006/relationships/image" Target="../media/image484.png"/><Relationship Id="rId27" Type="http://schemas.openxmlformats.org/officeDocument/2006/relationships/image" Target="../media/image417.png"/><Relationship Id="rId48" Type="http://schemas.openxmlformats.org/officeDocument/2006/relationships/customXml" Target="../ink/ink3042.xml"/><Relationship Id="rId69" Type="http://schemas.openxmlformats.org/officeDocument/2006/relationships/image" Target="../media/image437.png"/><Relationship Id="rId113" Type="http://schemas.openxmlformats.org/officeDocument/2006/relationships/image" Target="../media/image458.png"/><Relationship Id="rId134" Type="http://schemas.openxmlformats.org/officeDocument/2006/relationships/customXml" Target="../ink/ink3085.xml"/><Relationship Id="rId80" Type="http://schemas.openxmlformats.org/officeDocument/2006/relationships/customXml" Target="../ink/ink3058.xml"/><Relationship Id="rId155" Type="http://schemas.openxmlformats.org/officeDocument/2006/relationships/image" Target="../media/image479.png"/></Relationships>
</file>

<file path=ppt/slides/_rels/slide6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0.png"/><Relationship Id="rId21" Type="http://schemas.openxmlformats.org/officeDocument/2006/relationships/image" Target="../media/image414.png"/><Relationship Id="rId42" Type="http://schemas.openxmlformats.org/officeDocument/2006/relationships/customXml" Target="../ink/ink3122.xml"/><Relationship Id="rId63" Type="http://schemas.openxmlformats.org/officeDocument/2006/relationships/image" Target="../media/image434.png"/><Relationship Id="rId84" Type="http://schemas.openxmlformats.org/officeDocument/2006/relationships/customXml" Target="../ink/ink3143.xml"/><Relationship Id="rId138" Type="http://schemas.openxmlformats.org/officeDocument/2006/relationships/customXml" Target="../ink/ink3170.xml"/><Relationship Id="rId159" Type="http://schemas.openxmlformats.org/officeDocument/2006/relationships/image" Target="../media/image481.png"/><Relationship Id="rId170" Type="http://schemas.openxmlformats.org/officeDocument/2006/relationships/customXml" Target="../ink/ink3186.xml"/><Relationship Id="rId107" Type="http://schemas.openxmlformats.org/officeDocument/2006/relationships/image" Target="../media/image455.png"/><Relationship Id="rId11" Type="http://schemas.openxmlformats.org/officeDocument/2006/relationships/image" Target="../media/image409.png"/><Relationship Id="rId32" Type="http://schemas.openxmlformats.org/officeDocument/2006/relationships/customXml" Target="../ink/ink3117.xml"/><Relationship Id="rId53" Type="http://schemas.openxmlformats.org/officeDocument/2006/relationships/image" Target="../media/image429.png"/><Relationship Id="rId74" Type="http://schemas.openxmlformats.org/officeDocument/2006/relationships/customXml" Target="../ink/ink3138.xml"/><Relationship Id="rId128" Type="http://schemas.openxmlformats.org/officeDocument/2006/relationships/customXml" Target="../ink/ink3165.xml"/><Relationship Id="rId149" Type="http://schemas.openxmlformats.org/officeDocument/2006/relationships/image" Target="../media/image476.png"/><Relationship Id="rId5" Type="http://schemas.openxmlformats.org/officeDocument/2006/relationships/image" Target="../media/image406.png"/><Relationship Id="rId95" Type="http://schemas.openxmlformats.org/officeDocument/2006/relationships/image" Target="../media/image449.png"/><Relationship Id="rId160" Type="http://schemas.openxmlformats.org/officeDocument/2006/relationships/customXml" Target="../ink/ink3181.xml"/><Relationship Id="rId181" Type="http://schemas.openxmlformats.org/officeDocument/2006/relationships/image" Target="../media/image492.png"/><Relationship Id="rId22" Type="http://schemas.openxmlformats.org/officeDocument/2006/relationships/customXml" Target="../ink/ink3112.xml"/><Relationship Id="rId43" Type="http://schemas.openxmlformats.org/officeDocument/2006/relationships/image" Target="../media/image295.png"/><Relationship Id="rId64" Type="http://schemas.openxmlformats.org/officeDocument/2006/relationships/customXml" Target="../ink/ink3133.xml"/><Relationship Id="rId118" Type="http://schemas.openxmlformats.org/officeDocument/2006/relationships/customXml" Target="../ink/ink3160.xml"/><Relationship Id="rId139" Type="http://schemas.openxmlformats.org/officeDocument/2006/relationships/image" Target="../media/image471.png"/><Relationship Id="rId85" Type="http://schemas.openxmlformats.org/officeDocument/2006/relationships/image" Target="../media/image445.png"/><Relationship Id="rId150" Type="http://schemas.openxmlformats.org/officeDocument/2006/relationships/customXml" Target="../ink/ink3176.xml"/><Relationship Id="rId171" Type="http://schemas.openxmlformats.org/officeDocument/2006/relationships/image" Target="../media/image487.png"/><Relationship Id="rId12" Type="http://schemas.openxmlformats.org/officeDocument/2006/relationships/customXml" Target="../ink/ink3107.xml"/><Relationship Id="rId33" Type="http://schemas.openxmlformats.org/officeDocument/2006/relationships/image" Target="../media/image420.png"/><Relationship Id="rId108" Type="http://schemas.openxmlformats.org/officeDocument/2006/relationships/customXml" Target="../ink/ink3155.xml"/><Relationship Id="rId129" Type="http://schemas.openxmlformats.org/officeDocument/2006/relationships/image" Target="../media/image466.png"/><Relationship Id="rId54" Type="http://schemas.openxmlformats.org/officeDocument/2006/relationships/customXml" Target="../ink/ink3128.xml"/><Relationship Id="rId75" Type="http://schemas.openxmlformats.org/officeDocument/2006/relationships/image" Target="../media/image440.png"/><Relationship Id="rId96" Type="http://schemas.openxmlformats.org/officeDocument/2006/relationships/customXml" Target="../ink/ink3149.xml"/><Relationship Id="rId140" Type="http://schemas.openxmlformats.org/officeDocument/2006/relationships/customXml" Target="../ink/ink3171.xml"/><Relationship Id="rId161" Type="http://schemas.openxmlformats.org/officeDocument/2006/relationships/image" Target="../media/image482.png"/><Relationship Id="rId182" Type="http://schemas.openxmlformats.org/officeDocument/2006/relationships/customXml" Target="../ink/ink3192.xml"/><Relationship Id="rId6" Type="http://schemas.openxmlformats.org/officeDocument/2006/relationships/customXml" Target="../ink/ink3104.xml"/><Relationship Id="rId23" Type="http://schemas.openxmlformats.org/officeDocument/2006/relationships/image" Target="../media/image415.png"/><Relationship Id="rId119" Type="http://schemas.openxmlformats.org/officeDocument/2006/relationships/image" Target="../media/image461.png"/><Relationship Id="rId44" Type="http://schemas.openxmlformats.org/officeDocument/2006/relationships/customXml" Target="../ink/ink3123.xml"/><Relationship Id="rId60" Type="http://schemas.openxmlformats.org/officeDocument/2006/relationships/customXml" Target="../ink/ink3131.xml"/><Relationship Id="rId65" Type="http://schemas.openxmlformats.org/officeDocument/2006/relationships/image" Target="../media/image435.png"/><Relationship Id="rId81" Type="http://schemas.openxmlformats.org/officeDocument/2006/relationships/image" Target="../media/image443.png"/><Relationship Id="rId86" Type="http://schemas.openxmlformats.org/officeDocument/2006/relationships/customXml" Target="../ink/ink3144.xml"/><Relationship Id="rId130" Type="http://schemas.openxmlformats.org/officeDocument/2006/relationships/customXml" Target="../ink/ink3166.xml"/><Relationship Id="rId135" Type="http://schemas.openxmlformats.org/officeDocument/2006/relationships/image" Target="../media/image469.png"/><Relationship Id="rId151" Type="http://schemas.openxmlformats.org/officeDocument/2006/relationships/image" Target="../media/image477.png"/><Relationship Id="rId156" Type="http://schemas.openxmlformats.org/officeDocument/2006/relationships/customXml" Target="../ink/ink3179.xml"/><Relationship Id="rId177" Type="http://schemas.openxmlformats.org/officeDocument/2006/relationships/image" Target="../media/image490.png"/><Relationship Id="rId172" Type="http://schemas.openxmlformats.org/officeDocument/2006/relationships/customXml" Target="../ink/ink3187.xml"/><Relationship Id="rId13" Type="http://schemas.openxmlformats.org/officeDocument/2006/relationships/image" Target="../media/image410.png"/><Relationship Id="rId18" Type="http://schemas.openxmlformats.org/officeDocument/2006/relationships/customXml" Target="../ink/ink3110.xml"/><Relationship Id="rId39" Type="http://schemas.openxmlformats.org/officeDocument/2006/relationships/image" Target="../media/image423.png"/><Relationship Id="rId109" Type="http://schemas.openxmlformats.org/officeDocument/2006/relationships/image" Target="../media/image456.png"/><Relationship Id="rId34" Type="http://schemas.openxmlformats.org/officeDocument/2006/relationships/customXml" Target="../ink/ink3118.xml"/><Relationship Id="rId50" Type="http://schemas.openxmlformats.org/officeDocument/2006/relationships/customXml" Target="../ink/ink3126.xml"/><Relationship Id="rId55" Type="http://schemas.openxmlformats.org/officeDocument/2006/relationships/image" Target="../media/image430.png"/><Relationship Id="rId76" Type="http://schemas.openxmlformats.org/officeDocument/2006/relationships/customXml" Target="../ink/ink3139.xml"/><Relationship Id="rId97" Type="http://schemas.openxmlformats.org/officeDocument/2006/relationships/image" Target="../media/image450.png"/><Relationship Id="rId104" Type="http://schemas.openxmlformats.org/officeDocument/2006/relationships/customXml" Target="../ink/ink3153.xml"/><Relationship Id="rId120" Type="http://schemas.openxmlformats.org/officeDocument/2006/relationships/customXml" Target="../ink/ink3161.xml"/><Relationship Id="rId125" Type="http://schemas.openxmlformats.org/officeDocument/2006/relationships/image" Target="../media/image464.png"/><Relationship Id="rId141" Type="http://schemas.openxmlformats.org/officeDocument/2006/relationships/image" Target="../media/image472.png"/><Relationship Id="rId146" Type="http://schemas.openxmlformats.org/officeDocument/2006/relationships/customXml" Target="../ink/ink3174.xml"/><Relationship Id="rId167" Type="http://schemas.openxmlformats.org/officeDocument/2006/relationships/image" Target="../media/image485.png"/><Relationship Id="rId7" Type="http://schemas.openxmlformats.org/officeDocument/2006/relationships/image" Target="../media/image407.png"/><Relationship Id="rId71" Type="http://schemas.openxmlformats.org/officeDocument/2006/relationships/image" Target="../media/image438.png"/><Relationship Id="rId92" Type="http://schemas.openxmlformats.org/officeDocument/2006/relationships/customXml" Target="../ink/ink3147.xml"/><Relationship Id="rId162" Type="http://schemas.openxmlformats.org/officeDocument/2006/relationships/customXml" Target="../ink/ink3182.xml"/><Relationship Id="rId183" Type="http://schemas.openxmlformats.org/officeDocument/2006/relationships/image" Target="../media/image493.png"/><Relationship Id="rId2" Type="http://schemas.openxmlformats.org/officeDocument/2006/relationships/customXml" Target="../ink/ink3102.xml"/><Relationship Id="rId29" Type="http://schemas.openxmlformats.org/officeDocument/2006/relationships/image" Target="../media/image418.png"/><Relationship Id="rId24" Type="http://schemas.openxmlformats.org/officeDocument/2006/relationships/customXml" Target="../ink/ink3113.xml"/><Relationship Id="rId40" Type="http://schemas.openxmlformats.org/officeDocument/2006/relationships/customXml" Target="../ink/ink3121.xml"/><Relationship Id="rId45" Type="http://schemas.openxmlformats.org/officeDocument/2006/relationships/image" Target="../media/image425.png"/><Relationship Id="rId66" Type="http://schemas.openxmlformats.org/officeDocument/2006/relationships/customXml" Target="../ink/ink3134.xml"/><Relationship Id="rId87" Type="http://schemas.openxmlformats.org/officeDocument/2006/relationships/image" Target="../media/image446.png"/><Relationship Id="rId110" Type="http://schemas.openxmlformats.org/officeDocument/2006/relationships/customXml" Target="../ink/ink3156.xml"/><Relationship Id="rId115" Type="http://schemas.openxmlformats.org/officeDocument/2006/relationships/image" Target="../media/image459.png"/><Relationship Id="rId131" Type="http://schemas.openxmlformats.org/officeDocument/2006/relationships/image" Target="../media/image467.png"/><Relationship Id="rId136" Type="http://schemas.openxmlformats.org/officeDocument/2006/relationships/customXml" Target="../ink/ink3169.xml"/><Relationship Id="rId157" Type="http://schemas.openxmlformats.org/officeDocument/2006/relationships/image" Target="../media/image480.png"/><Relationship Id="rId178" Type="http://schemas.openxmlformats.org/officeDocument/2006/relationships/customXml" Target="../ink/ink3190.xml"/><Relationship Id="rId61" Type="http://schemas.openxmlformats.org/officeDocument/2006/relationships/image" Target="../media/image433.png"/><Relationship Id="rId82" Type="http://schemas.openxmlformats.org/officeDocument/2006/relationships/customXml" Target="../ink/ink3142.xml"/><Relationship Id="rId152" Type="http://schemas.openxmlformats.org/officeDocument/2006/relationships/customXml" Target="../ink/ink3177.xml"/><Relationship Id="rId173" Type="http://schemas.openxmlformats.org/officeDocument/2006/relationships/image" Target="../media/image488.png"/><Relationship Id="rId19" Type="http://schemas.openxmlformats.org/officeDocument/2006/relationships/image" Target="../media/image413.png"/><Relationship Id="rId14" Type="http://schemas.openxmlformats.org/officeDocument/2006/relationships/customXml" Target="../ink/ink3108.xml"/><Relationship Id="rId30" Type="http://schemas.openxmlformats.org/officeDocument/2006/relationships/customXml" Target="../ink/ink3116.xml"/><Relationship Id="rId35" Type="http://schemas.openxmlformats.org/officeDocument/2006/relationships/image" Target="../media/image421.png"/><Relationship Id="rId56" Type="http://schemas.openxmlformats.org/officeDocument/2006/relationships/customXml" Target="../ink/ink3129.xml"/><Relationship Id="rId77" Type="http://schemas.openxmlformats.org/officeDocument/2006/relationships/image" Target="../media/image441.png"/><Relationship Id="rId100" Type="http://schemas.openxmlformats.org/officeDocument/2006/relationships/customXml" Target="../ink/ink3151.xml"/><Relationship Id="rId105" Type="http://schemas.openxmlformats.org/officeDocument/2006/relationships/image" Target="../media/image454.png"/><Relationship Id="rId126" Type="http://schemas.openxmlformats.org/officeDocument/2006/relationships/customXml" Target="../ink/ink3164.xml"/><Relationship Id="rId147" Type="http://schemas.openxmlformats.org/officeDocument/2006/relationships/image" Target="../media/image475.png"/><Relationship Id="rId168" Type="http://schemas.openxmlformats.org/officeDocument/2006/relationships/customXml" Target="../ink/ink3185.xml"/><Relationship Id="rId8" Type="http://schemas.openxmlformats.org/officeDocument/2006/relationships/customXml" Target="../ink/ink3105.xml"/><Relationship Id="rId51" Type="http://schemas.openxmlformats.org/officeDocument/2006/relationships/image" Target="../media/image428.png"/><Relationship Id="rId72" Type="http://schemas.openxmlformats.org/officeDocument/2006/relationships/customXml" Target="../ink/ink3137.xml"/><Relationship Id="rId93" Type="http://schemas.openxmlformats.org/officeDocument/2006/relationships/image" Target="../media/image448.png"/><Relationship Id="rId98" Type="http://schemas.openxmlformats.org/officeDocument/2006/relationships/customXml" Target="../ink/ink3150.xml"/><Relationship Id="rId121" Type="http://schemas.openxmlformats.org/officeDocument/2006/relationships/image" Target="../media/image462.png"/><Relationship Id="rId142" Type="http://schemas.openxmlformats.org/officeDocument/2006/relationships/customXml" Target="../ink/ink3172.xml"/><Relationship Id="rId163" Type="http://schemas.openxmlformats.org/officeDocument/2006/relationships/image" Target="../media/image483.png"/><Relationship Id="rId3" Type="http://schemas.openxmlformats.org/officeDocument/2006/relationships/image" Target="../media/image405.png"/><Relationship Id="rId25" Type="http://schemas.openxmlformats.org/officeDocument/2006/relationships/image" Target="../media/image416.png"/><Relationship Id="rId46" Type="http://schemas.openxmlformats.org/officeDocument/2006/relationships/customXml" Target="../ink/ink3124.xml"/><Relationship Id="rId67" Type="http://schemas.openxmlformats.org/officeDocument/2006/relationships/image" Target="../media/image436.png"/><Relationship Id="rId116" Type="http://schemas.openxmlformats.org/officeDocument/2006/relationships/customXml" Target="../ink/ink3159.xml"/><Relationship Id="rId137" Type="http://schemas.openxmlformats.org/officeDocument/2006/relationships/image" Target="../media/image470.png"/><Relationship Id="rId158" Type="http://schemas.openxmlformats.org/officeDocument/2006/relationships/customXml" Target="../ink/ink3180.xml"/><Relationship Id="rId20" Type="http://schemas.openxmlformats.org/officeDocument/2006/relationships/customXml" Target="../ink/ink3111.xml"/><Relationship Id="rId41" Type="http://schemas.openxmlformats.org/officeDocument/2006/relationships/image" Target="../media/image424.png"/><Relationship Id="rId62" Type="http://schemas.openxmlformats.org/officeDocument/2006/relationships/customXml" Target="../ink/ink3132.xml"/><Relationship Id="rId83" Type="http://schemas.openxmlformats.org/officeDocument/2006/relationships/image" Target="../media/image444.png"/><Relationship Id="rId88" Type="http://schemas.openxmlformats.org/officeDocument/2006/relationships/customXml" Target="../ink/ink3145.xml"/><Relationship Id="rId111" Type="http://schemas.openxmlformats.org/officeDocument/2006/relationships/image" Target="../media/image457.png"/><Relationship Id="rId132" Type="http://schemas.openxmlformats.org/officeDocument/2006/relationships/customXml" Target="../ink/ink3167.xml"/><Relationship Id="rId153" Type="http://schemas.openxmlformats.org/officeDocument/2006/relationships/image" Target="../media/image478.png"/><Relationship Id="rId174" Type="http://schemas.openxmlformats.org/officeDocument/2006/relationships/customXml" Target="../ink/ink3188.xml"/><Relationship Id="rId179" Type="http://schemas.openxmlformats.org/officeDocument/2006/relationships/image" Target="../media/image491.png"/><Relationship Id="rId15" Type="http://schemas.openxmlformats.org/officeDocument/2006/relationships/image" Target="../media/image411.png"/><Relationship Id="rId36" Type="http://schemas.openxmlformats.org/officeDocument/2006/relationships/customXml" Target="../ink/ink3119.xml"/><Relationship Id="rId57" Type="http://schemas.openxmlformats.org/officeDocument/2006/relationships/image" Target="../media/image431.png"/><Relationship Id="rId106" Type="http://schemas.openxmlformats.org/officeDocument/2006/relationships/customXml" Target="../ink/ink3154.xml"/><Relationship Id="rId127" Type="http://schemas.openxmlformats.org/officeDocument/2006/relationships/image" Target="../media/image465.png"/><Relationship Id="rId10" Type="http://schemas.openxmlformats.org/officeDocument/2006/relationships/customXml" Target="../ink/ink3106.xml"/><Relationship Id="rId31" Type="http://schemas.openxmlformats.org/officeDocument/2006/relationships/image" Target="../media/image419.png"/><Relationship Id="rId52" Type="http://schemas.openxmlformats.org/officeDocument/2006/relationships/customXml" Target="../ink/ink3127.xml"/><Relationship Id="rId73" Type="http://schemas.openxmlformats.org/officeDocument/2006/relationships/image" Target="../media/image439.png"/><Relationship Id="rId78" Type="http://schemas.openxmlformats.org/officeDocument/2006/relationships/customXml" Target="../ink/ink3140.xml"/><Relationship Id="rId94" Type="http://schemas.openxmlformats.org/officeDocument/2006/relationships/customXml" Target="../ink/ink3148.xml"/><Relationship Id="rId99" Type="http://schemas.openxmlformats.org/officeDocument/2006/relationships/image" Target="../media/image451.png"/><Relationship Id="rId101" Type="http://schemas.openxmlformats.org/officeDocument/2006/relationships/image" Target="../media/image452.png"/><Relationship Id="rId122" Type="http://schemas.openxmlformats.org/officeDocument/2006/relationships/customXml" Target="../ink/ink3162.xml"/><Relationship Id="rId143" Type="http://schemas.openxmlformats.org/officeDocument/2006/relationships/image" Target="../media/image473.png"/><Relationship Id="rId148" Type="http://schemas.openxmlformats.org/officeDocument/2006/relationships/customXml" Target="../ink/ink3175.xml"/><Relationship Id="rId164" Type="http://schemas.openxmlformats.org/officeDocument/2006/relationships/customXml" Target="../ink/ink3183.xml"/><Relationship Id="rId169" Type="http://schemas.openxmlformats.org/officeDocument/2006/relationships/image" Target="../media/image486.png"/><Relationship Id="rId4" Type="http://schemas.openxmlformats.org/officeDocument/2006/relationships/customXml" Target="../ink/ink3103.xml"/><Relationship Id="rId9" Type="http://schemas.openxmlformats.org/officeDocument/2006/relationships/image" Target="../media/image408.png"/><Relationship Id="rId180" Type="http://schemas.openxmlformats.org/officeDocument/2006/relationships/customXml" Target="../ink/ink3191.xml"/><Relationship Id="rId26" Type="http://schemas.openxmlformats.org/officeDocument/2006/relationships/customXml" Target="../ink/ink3114.xml"/><Relationship Id="rId47" Type="http://schemas.openxmlformats.org/officeDocument/2006/relationships/image" Target="../media/image426.png"/><Relationship Id="rId68" Type="http://schemas.openxmlformats.org/officeDocument/2006/relationships/customXml" Target="../ink/ink3135.xml"/><Relationship Id="rId89" Type="http://schemas.openxmlformats.org/officeDocument/2006/relationships/image" Target="../media/image447.png"/><Relationship Id="rId112" Type="http://schemas.openxmlformats.org/officeDocument/2006/relationships/customXml" Target="../ink/ink3157.xml"/><Relationship Id="rId133" Type="http://schemas.openxmlformats.org/officeDocument/2006/relationships/image" Target="../media/image468.png"/><Relationship Id="rId154" Type="http://schemas.openxmlformats.org/officeDocument/2006/relationships/customXml" Target="../ink/ink3178.xml"/><Relationship Id="rId175" Type="http://schemas.openxmlformats.org/officeDocument/2006/relationships/image" Target="../media/image489.png"/><Relationship Id="rId16" Type="http://schemas.openxmlformats.org/officeDocument/2006/relationships/customXml" Target="../ink/ink3109.xml"/><Relationship Id="rId37" Type="http://schemas.openxmlformats.org/officeDocument/2006/relationships/image" Target="../media/image422.png"/><Relationship Id="rId58" Type="http://schemas.openxmlformats.org/officeDocument/2006/relationships/customXml" Target="../ink/ink3130.xml"/><Relationship Id="rId79" Type="http://schemas.openxmlformats.org/officeDocument/2006/relationships/image" Target="../media/image442.png"/><Relationship Id="rId102" Type="http://schemas.openxmlformats.org/officeDocument/2006/relationships/customXml" Target="../ink/ink3152.xml"/><Relationship Id="rId123" Type="http://schemas.openxmlformats.org/officeDocument/2006/relationships/image" Target="../media/image463.png"/><Relationship Id="rId144" Type="http://schemas.openxmlformats.org/officeDocument/2006/relationships/customXml" Target="../ink/ink3173.xml"/><Relationship Id="rId90" Type="http://schemas.openxmlformats.org/officeDocument/2006/relationships/customXml" Target="../ink/ink3146.xml"/><Relationship Id="rId165" Type="http://schemas.openxmlformats.org/officeDocument/2006/relationships/image" Target="../media/image484.png"/><Relationship Id="rId27" Type="http://schemas.openxmlformats.org/officeDocument/2006/relationships/image" Target="../media/image417.png"/><Relationship Id="rId48" Type="http://schemas.openxmlformats.org/officeDocument/2006/relationships/customXml" Target="../ink/ink3125.xml"/><Relationship Id="rId69" Type="http://schemas.openxmlformats.org/officeDocument/2006/relationships/image" Target="../media/image437.png"/><Relationship Id="rId113" Type="http://schemas.openxmlformats.org/officeDocument/2006/relationships/image" Target="../media/image458.png"/><Relationship Id="rId134" Type="http://schemas.openxmlformats.org/officeDocument/2006/relationships/customXml" Target="../ink/ink3168.xml"/><Relationship Id="rId80" Type="http://schemas.openxmlformats.org/officeDocument/2006/relationships/customXml" Target="../ink/ink3141.xml"/><Relationship Id="rId155" Type="http://schemas.openxmlformats.org/officeDocument/2006/relationships/image" Target="../media/image479.png"/><Relationship Id="rId176" Type="http://schemas.openxmlformats.org/officeDocument/2006/relationships/customXml" Target="../ink/ink3189.xml"/><Relationship Id="rId17" Type="http://schemas.openxmlformats.org/officeDocument/2006/relationships/image" Target="../media/image412.png"/><Relationship Id="rId38" Type="http://schemas.openxmlformats.org/officeDocument/2006/relationships/customXml" Target="../ink/ink3120.xml"/><Relationship Id="rId59" Type="http://schemas.openxmlformats.org/officeDocument/2006/relationships/image" Target="../media/image432.png"/><Relationship Id="rId103" Type="http://schemas.openxmlformats.org/officeDocument/2006/relationships/image" Target="../media/image453.png"/><Relationship Id="rId124" Type="http://schemas.openxmlformats.org/officeDocument/2006/relationships/customXml" Target="../ink/ink3163.xml"/><Relationship Id="rId70" Type="http://schemas.openxmlformats.org/officeDocument/2006/relationships/customXml" Target="../ink/ink3136.xml"/><Relationship Id="rId91" Type="http://schemas.openxmlformats.org/officeDocument/2006/relationships/image" Target="../media/image48.png"/><Relationship Id="rId145" Type="http://schemas.openxmlformats.org/officeDocument/2006/relationships/image" Target="../media/image474.png"/><Relationship Id="rId166" Type="http://schemas.openxmlformats.org/officeDocument/2006/relationships/customXml" Target="../ink/ink3184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115.xml"/><Relationship Id="rId49" Type="http://schemas.openxmlformats.org/officeDocument/2006/relationships/image" Target="../media/image427.png"/><Relationship Id="rId114" Type="http://schemas.openxmlformats.org/officeDocument/2006/relationships/customXml" Target="../ink/ink315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4.png"/><Relationship Id="rId2" Type="http://schemas.openxmlformats.org/officeDocument/2006/relationships/customXml" Target="../ink/ink319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4.png"/><Relationship Id="rId2" Type="http://schemas.openxmlformats.org/officeDocument/2006/relationships/customXml" Target="../ink/ink319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5.png"/><Relationship Id="rId4" Type="http://schemas.openxmlformats.org/officeDocument/2006/relationships/customXml" Target="../ink/ink319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customXml" Target="../ink/ink47.xml"/><Relationship Id="rId26" Type="http://schemas.openxmlformats.org/officeDocument/2006/relationships/customXml" Target="../ink/ink51.xml"/><Relationship Id="rId39" Type="http://schemas.openxmlformats.org/officeDocument/2006/relationships/image" Target="../media/image25.png"/><Relationship Id="rId21" Type="http://schemas.openxmlformats.org/officeDocument/2006/relationships/image" Target="../media/image16.png"/><Relationship Id="rId34" Type="http://schemas.openxmlformats.org/officeDocument/2006/relationships/customXml" Target="../ink/ink55.xml"/><Relationship Id="rId7" Type="http://schemas.openxmlformats.org/officeDocument/2006/relationships/image" Target="../media/image910.png"/><Relationship Id="rId12" Type="http://schemas.openxmlformats.org/officeDocument/2006/relationships/customXml" Target="../ink/ink44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57.xml"/><Relationship Id="rId2" Type="http://schemas.openxmlformats.org/officeDocument/2006/relationships/customXml" Target="../ink/ink39.xml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11" Type="http://schemas.openxmlformats.org/officeDocument/2006/relationships/image" Target="../media/image1110.png"/><Relationship Id="rId24" Type="http://schemas.openxmlformats.org/officeDocument/2006/relationships/customXml" Target="../ink/ink50.xml"/><Relationship Id="rId32" Type="http://schemas.openxmlformats.org/officeDocument/2006/relationships/customXml" Target="../ink/ink54.xml"/><Relationship Id="rId37" Type="http://schemas.openxmlformats.org/officeDocument/2006/relationships/image" Target="../media/image24.png"/><Relationship Id="rId5" Type="http://schemas.openxmlformats.org/officeDocument/2006/relationships/image" Target="../media/image810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52.xml"/><Relationship Id="rId36" Type="http://schemas.openxmlformats.org/officeDocument/2006/relationships/customXml" Target="../ink/ink56.xml"/><Relationship Id="rId10" Type="http://schemas.openxmlformats.org/officeDocument/2006/relationships/customXml" Target="../ink/ink43.xml"/><Relationship Id="rId19" Type="http://schemas.openxmlformats.org/officeDocument/2006/relationships/image" Target="../media/image15.png"/><Relationship Id="rId31" Type="http://schemas.openxmlformats.org/officeDocument/2006/relationships/image" Target="../media/image21.png"/><Relationship Id="rId4" Type="http://schemas.openxmlformats.org/officeDocument/2006/relationships/customXml" Target="../ink/ink40.xml"/><Relationship Id="rId9" Type="http://schemas.openxmlformats.org/officeDocument/2006/relationships/image" Target="../media/image1010.png"/><Relationship Id="rId14" Type="http://schemas.openxmlformats.org/officeDocument/2006/relationships/customXml" Target="../ink/ink45.xml"/><Relationship Id="rId22" Type="http://schemas.openxmlformats.org/officeDocument/2006/relationships/customXml" Target="../ink/ink49.xml"/><Relationship Id="rId27" Type="http://schemas.openxmlformats.org/officeDocument/2006/relationships/image" Target="../media/image19.png"/><Relationship Id="rId30" Type="http://schemas.openxmlformats.org/officeDocument/2006/relationships/customXml" Target="../ink/ink53.xml"/><Relationship Id="rId35" Type="http://schemas.openxmlformats.org/officeDocument/2006/relationships/image" Target="../media/image23.png"/><Relationship Id="rId8" Type="http://schemas.openxmlformats.org/officeDocument/2006/relationships/customXml" Target="../ink/ink42.xml"/><Relationship Id="rId3" Type="http://schemas.openxmlformats.org/officeDocument/2006/relationships/image" Target="../media/image710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99.xml"/><Relationship Id="rId13" Type="http://schemas.openxmlformats.org/officeDocument/2006/relationships/image" Target="../media/image499.png"/><Relationship Id="rId18" Type="http://schemas.openxmlformats.org/officeDocument/2006/relationships/customXml" Target="../ink/ink3204.xml"/><Relationship Id="rId26" Type="http://schemas.openxmlformats.org/officeDocument/2006/relationships/customXml" Target="../ink/ink3208.xml"/><Relationship Id="rId3" Type="http://schemas.openxmlformats.org/officeDocument/2006/relationships/image" Target="../media/image494.png"/><Relationship Id="rId21" Type="http://schemas.openxmlformats.org/officeDocument/2006/relationships/image" Target="../media/image503.png"/><Relationship Id="rId7" Type="http://schemas.openxmlformats.org/officeDocument/2006/relationships/image" Target="../media/image496.png"/><Relationship Id="rId12" Type="http://schemas.openxmlformats.org/officeDocument/2006/relationships/customXml" Target="../ink/ink3201.xml"/><Relationship Id="rId17" Type="http://schemas.openxmlformats.org/officeDocument/2006/relationships/image" Target="../media/image501.png"/><Relationship Id="rId25" Type="http://schemas.openxmlformats.org/officeDocument/2006/relationships/image" Target="../media/image505.png"/><Relationship Id="rId2" Type="http://schemas.openxmlformats.org/officeDocument/2006/relationships/customXml" Target="../ink/ink3196.xml"/><Relationship Id="rId16" Type="http://schemas.openxmlformats.org/officeDocument/2006/relationships/customXml" Target="../ink/ink3203.xml"/><Relationship Id="rId20" Type="http://schemas.openxmlformats.org/officeDocument/2006/relationships/customXml" Target="../ink/ink3205.xml"/><Relationship Id="rId29" Type="http://schemas.openxmlformats.org/officeDocument/2006/relationships/image" Target="../media/image50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98.xml"/><Relationship Id="rId11" Type="http://schemas.openxmlformats.org/officeDocument/2006/relationships/image" Target="../media/image498.png"/><Relationship Id="rId24" Type="http://schemas.openxmlformats.org/officeDocument/2006/relationships/customXml" Target="../ink/ink3207.xml"/><Relationship Id="rId5" Type="http://schemas.openxmlformats.org/officeDocument/2006/relationships/image" Target="../media/image495.png"/><Relationship Id="rId15" Type="http://schemas.openxmlformats.org/officeDocument/2006/relationships/image" Target="../media/image500.png"/><Relationship Id="rId23" Type="http://schemas.openxmlformats.org/officeDocument/2006/relationships/image" Target="../media/image504.png"/><Relationship Id="rId28" Type="http://schemas.openxmlformats.org/officeDocument/2006/relationships/customXml" Target="../ink/ink3209.xml"/><Relationship Id="rId10" Type="http://schemas.openxmlformats.org/officeDocument/2006/relationships/customXml" Target="../ink/ink3200.xml"/><Relationship Id="rId19" Type="http://schemas.openxmlformats.org/officeDocument/2006/relationships/image" Target="../media/image502.png"/><Relationship Id="rId31" Type="http://schemas.openxmlformats.org/officeDocument/2006/relationships/image" Target="../media/image508.png"/><Relationship Id="rId4" Type="http://schemas.openxmlformats.org/officeDocument/2006/relationships/customXml" Target="../ink/ink3197.xml"/><Relationship Id="rId9" Type="http://schemas.openxmlformats.org/officeDocument/2006/relationships/image" Target="../media/image497.png"/><Relationship Id="rId14" Type="http://schemas.openxmlformats.org/officeDocument/2006/relationships/customXml" Target="../ink/ink3202.xml"/><Relationship Id="rId22" Type="http://schemas.openxmlformats.org/officeDocument/2006/relationships/customXml" Target="../ink/ink3206.xml"/><Relationship Id="rId27" Type="http://schemas.openxmlformats.org/officeDocument/2006/relationships/image" Target="../media/image506.png"/><Relationship Id="rId30" Type="http://schemas.openxmlformats.org/officeDocument/2006/relationships/customXml" Target="../ink/ink3210.xml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9.png"/><Relationship Id="rId18" Type="http://schemas.openxmlformats.org/officeDocument/2006/relationships/customXml" Target="../ink/ink3219.xml"/><Relationship Id="rId26" Type="http://schemas.openxmlformats.org/officeDocument/2006/relationships/customXml" Target="../ink/ink3223.xml"/><Relationship Id="rId39" Type="http://schemas.openxmlformats.org/officeDocument/2006/relationships/image" Target="../media/image513.png"/><Relationship Id="rId21" Type="http://schemas.openxmlformats.org/officeDocument/2006/relationships/image" Target="../media/image503.png"/><Relationship Id="rId34" Type="http://schemas.openxmlformats.org/officeDocument/2006/relationships/customXml" Target="../ink/ink3227.xml"/><Relationship Id="rId42" Type="http://schemas.openxmlformats.org/officeDocument/2006/relationships/customXml" Target="../ink/ink3231.xml"/><Relationship Id="rId7" Type="http://schemas.openxmlformats.org/officeDocument/2006/relationships/image" Target="../media/image496.png"/><Relationship Id="rId2" Type="http://schemas.openxmlformats.org/officeDocument/2006/relationships/customXml" Target="../ink/ink3211.xml"/><Relationship Id="rId16" Type="http://schemas.openxmlformats.org/officeDocument/2006/relationships/customXml" Target="../ink/ink3218.xml"/><Relationship Id="rId29" Type="http://schemas.openxmlformats.org/officeDocument/2006/relationships/image" Target="../media/image50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13.xml"/><Relationship Id="rId11" Type="http://schemas.openxmlformats.org/officeDocument/2006/relationships/image" Target="../media/image498.png"/><Relationship Id="rId24" Type="http://schemas.openxmlformats.org/officeDocument/2006/relationships/customXml" Target="../ink/ink3222.xml"/><Relationship Id="rId32" Type="http://schemas.openxmlformats.org/officeDocument/2006/relationships/customXml" Target="../ink/ink3226.xml"/><Relationship Id="rId37" Type="http://schemas.openxmlformats.org/officeDocument/2006/relationships/image" Target="../media/image512.png"/><Relationship Id="rId40" Type="http://schemas.openxmlformats.org/officeDocument/2006/relationships/customXml" Target="../ink/ink3230.xml"/><Relationship Id="rId45" Type="http://schemas.openxmlformats.org/officeDocument/2006/relationships/image" Target="../media/image508.png"/><Relationship Id="rId5" Type="http://schemas.openxmlformats.org/officeDocument/2006/relationships/image" Target="../media/image495.png"/><Relationship Id="rId15" Type="http://schemas.openxmlformats.org/officeDocument/2006/relationships/image" Target="../media/image500.png"/><Relationship Id="rId23" Type="http://schemas.openxmlformats.org/officeDocument/2006/relationships/image" Target="../media/image504.png"/><Relationship Id="rId28" Type="http://schemas.openxmlformats.org/officeDocument/2006/relationships/customXml" Target="../ink/ink3224.xml"/><Relationship Id="rId36" Type="http://schemas.openxmlformats.org/officeDocument/2006/relationships/customXml" Target="../ink/ink3228.xml"/><Relationship Id="rId10" Type="http://schemas.openxmlformats.org/officeDocument/2006/relationships/customXml" Target="../ink/ink3215.xml"/><Relationship Id="rId19" Type="http://schemas.openxmlformats.org/officeDocument/2006/relationships/image" Target="../media/image502.png"/><Relationship Id="rId31" Type="http://schemas.openxmlformats.org/officeDocument/2006/relationships/image" Target="../media/image509.png"/><Relationship Id="rId44" Type="http://schemas.openxmlformats.org/officeDocument/2006/relationships/customXml" Target="../ink/ink3232.xml"/><Relationship Id="rId4" Type="http://schemas.openxmlformats.org/officeDocument/2006/relationships/customXml" Target="../ink/ink3212.xml"/><Relationship Id="rId9" Type="http://schemas.openxmlformats.org/officeDocument/2006/relationships/image" Target="../media/image497.png"/><Relationship Id="rId14" Type="http://schemas.openxmlformats.org/officeDocument/2006/relationships/customXml" Target="../ink/ink3217.xml"/><Relationship Id="rId22" Type="http://schemas.openxmlformats.org/officeDocument/2006/relationships/customXml" Target="../ink/ink3221.xml"/><Relationship Id="rId27" Type="http://schemas.openxmlformats.org/officeDocument/2006/relationships/image" Target="../media/image506.png"/><Relationship Id="rId30" Type="http://schemas.openxmlformats.org/officeDocument/2006/relationships/customXml" Target="../ink/ink3225.xml"/><Relationship Id="rId35" Type="http://schemas.openxmlformats.org/officeDocument/2006/relationships/image" Target="../media/image511.png"/><Relationship Id="rId43" Type="http://schemas.openxmlformats.org/officeDocument/2006/relationships/image" Target="../media/image515.png"/><Relationship Id="rId8" Type="http://schemas.openxmlformats.org/officeDocument/2006/relationships/customXml" Target="../ink/ink3214.xml"/><Relationship Id="rId3" Type="http://schemas.openxmlformats.org/officeDocument/2006/relationships/image" Target="../media/image494.png"/><Relationship Id="rId12" Type="http://schemas.openxmlformats.org/officeDocument/2006/relationships/customXml" Target="../ink/ink3216.xml"/><Relationship Id="rId17" Type="http://schemas.openxmlformats.org/officeDocument/2006/relationships/image" Target="../media/image501.png"/><Relationship Id="rId25" Type="http://schemas.openxmlformats.org/officeDocument/2006/relationships/image" Target="../media/image505.png"/><Relationship Id="rId33" Type="http://schemas.openxmlformats.org/officeDocument/2006/relationships/image" Target="../media/image510.png"/><Relationship Id="rId38" Type="http://schemas.openxmlformats.org/officeDocument/2006/relationships/customXml" Target="../ink/ink3229.xml"/><Relationship Id="rId20" Type="http://schemas.openxmlformats.org/officeDocument/2006/relationships/customXml" Target="../ink/ink3220.xml"/><Relationship Id="rId41" Type="http://schemas.openxmlformats.org/officeDocument/2006/relationships/image" Target="../media/image514.png"/></Relationships>
</file>

<file path=ppt/slides/_rels/slide7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45.xml"/><Relationship Id="rId21" Type="http://schemas.openxmlformats.org/officeDocument/2006/relationships/image" Target="../media/image503.png"/><Relationship Id="rId42" Type="http://schemas.openxmlformats.org/officeDocument/2006/relationships/customXml" Target="../ink/ink3253.xml"/><Relationship Id="rId47" Type="http://schemas.openxmlformats.org/officeDocument/2006/relationships/image" Target="../media/image517.png"/><Relationship Id="rId63" Type="http://schemas.openxmlformats.org/officeDocument/2006/relationships/image" Target="../media/image523.png"/><Relationship Id="rId68" Type="http://schemas.openxmlformats.org/officeDocument/2006/relationships/customXml" Target="../ink/ink3266.xml"/><Relationship Id="rId16" Type="http://schemas.openxmlformats.org/officeDocument/2006/relationships/customXml" Target="../ink/ink3240.xml"/><Relationship Id="rId11" Type="http://schemas.openxmlformats.org/officeDocument/2006/relationships/image" Target="../media/image498.png"/><Relationship Id="rId32" Type="http://schemas.openxmlformats.org/officeDocument/2006/relationships/customXml" Target="../ink/ink3248.xml"/><Relationship Id="rId37" Type="http://schemas.openxmlformats.org/officeDocument/2006/relationships/image" Target="../media/image512.png"/><Relationship Id="rId53" Type="http://schemas.openxmlformats.org/officeDocument/2006/relationships/image" Target="../media/image518.png"/><Relationship Id="rId58" Type="http://schemas.openxmlformats.org/officeDocument/2006/relationships/customXml" Target="../ink/ink3261.xml"/><Relationship Id="rId74" Type="http://schemas.openxmlformats.org/officeDocument/2006/relationships/customXml" Target="../ink/ink3269.xml"/><Relationship Id="rId79" Type="http://schemas.openxmlformats.org/officeDocument/2006/relationships/image" Target="../media/image531.png"/><Relationship Id="rId5" Type="http://schemas.openxmlformats.org/officeDocument/2006/relationships/image" Target="../media/image495.png"/><Relationship Id="rId61" Type="http://schemas.openxmlformats.org/officeDocument/2006/relationships/image" Target="../media/image522.png"/><Relationship Id="rId19" Type="http://schemas.openxmlformats.org/officeDocument/2006/relationships/image" Target="../media/image502.png"/><Relationship Id="rId14" Type="http://schemas.openxmlformats.org/officeDocument/2006/relationships/customXml" Target="../ink/ink3239.xml"/><Relationship Id="rId22" Type="http://schemas.openxmlformats.org/officeDocument/2006/relationships/customXml" Target="../ink/ink3243.xml"/><Relationship Id="rId27" Type="http://schemas.openxmlformats.org/officeDocument/2006/relationships/image" Target="../media/image506.png"/><Relationship Id="rId30" Type="http://schemas.openxmlformats.org/officeDocument/2006/relationships/customXml" Target="../ink/ink3247.xml"/><Relationship Id="rId35" Type="http://schemas.openxmlformats.org/officeDocument/2006/relationships/image" Target="../media/image511.png"/><Relationship Id="rId43" Type="http://schemas.openxmlformats.org/officeDocument/2006/relationships/image" Target="../media/image515.png"/><Relationship Id="rId48" Type="http://schemas.openxmlformats.org/officeDocument/2006/relationships/customXml" Target="../ink/ink3256.xml"/><Relationship Id="rId56" Type="http://schemas.openxmlformats.org/officeDocument/2006/relationships/customXml" Target="../ink/ink3260.xml"/><Relationship Id="rId64" Type="http://schemas.openxmlformats.org/officeDocument/2006/relationships/customXml" Target="../ink/ink3264.xml"/><Relationship Id="rId69" Type="http://schemas.openxmlformats.org/officeDocument/2006/relationships/image" Target="../media/image526.png"/><Relationship Id="rId77" Type="http://schemas.openxmlformats.org/officeDocument/2006/relationships/image" Target="../media/image530.png"/><Relationship Id="rId8" Type="http://schemas.openxmlformats.org/officeDocument/2006/relationships/customXml" Target="../ink/ink3236.xml"/><Relationship Id="rId51" Type="http://schemas.openxmlformats.org/officeDocument/2006/relationships/image" Target="../media/image48.png"/><Relationship Id="rId72" Type="http://schemas.openxmlformats.org/officeDocument/2006/relationships/customXml" Target="../ink/ink3268.xml"/><Relationship Id="rId80" Type="http://schemas.openxmlformats.org/officeDocument/2006/relationships/customXml" Target="../ink/ink3272.xml"/><Relationship Id="rId3" Type="http://schemas.openxmlformats.org/officeDocument/2006/relationships/image" Target="../media/image494.png"/><Relationship Id="rId12" Type="http://schemas.openxmlformats.org/officeDocument/2006/relationships/customXml" Target="../ink/ink3238.xml"/><Relationship Id="rId17" Type="http://schemas.openxmlformats.org/officeDocument/2006/relationships/image" Target="../media/image501.png"/><Relationship Id="rId25" Type="http://schemas.openxmlformats.org/officeDocument/2006/relationships/image" Target="../media/image505.png"/><Relationship Id="rId33" Type="http://schemas.openxmlformats.org/officeDocument/2006/relationships/image" Target="../media/image510.png"/><Relationship Id="rId38" Type="http://schemas.openxmlformats.org/officeDocument/2006/relationships/customXml" Target="../ink/ink3251.xml"/><Relationship Id="rId46" Type="http://schemas.openxmlformats.org/officeDocument/2006/relationships/customXml" Target="../ink/ink3255.xml"/><Relationship Id="rId59" Type="http://schemas.openxmlformats.org/officeDocument/2006/relationships/image" Target="../media/image521.png"/><Relationship Id="rId67" Type="http://schemas.openxmlformats.org/officeDocument/2006/relationships/image" Target="../media/image525.png"/><Relationship Id="rId20" Type="http://schemas.openxmlformats.org/officeDocument/2006/relationships/customXml" Target="../ink/ink3242.xml"/><Relationship Id="rId41" Type="http://schemas.openxmlformats.org/officeDocument/2006/relationships/image" Target="../media/image514.png"/><Relationship Id="rId54" Type="http://schemas.openxmlformats.org/officeDocument/2006/relationships/customXml" Target="../ink/ink3259.xml"/><Relationship Id="rId62" Type="http://schemas.openxmlformats.org/officeDocument/2006/relationships/customXml" Target="../ink/ink3263.xml"/><Relationship Id="rId70" Type="http://schemas.openxmlformats.org/officeDocument/2006/relationships/customXml" Target="../ink/ink3267.xml"/><Relationship Id="rId75" Type="http://schemas.openxmlformats.org/officeDocument/2006/relationships/image" Target="../media/image5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35.xml"/><Relationship Id="rId15" Type="http://schemas.openxmlformats.org/officeDocument/2006/relationships/image" Target="../media/image500.png"/><Relationship Id="rId23" Type="http://schemas.openxmlformats.org/officeDocument/2006/relationships/image" Target="../media/image504.png"/><Relationship Id="rId28" Type="http://schemas.openxmlformats.org/officeDocument/2006/relationships/customXml" Target="../ink/ink3246.xml"/><Relationship Id="rId36" Type="http://schemas.openxmlformats.org/officeDocument/2006/relationships/customXml" Target="../ink/ink3250.xml"/><Relationship Id="rId49" Type="http://schemas.openxmlformats.org/officeDocument/2006/relationships/image" Target="../media/image330.png"/><Relationship Id="rId57" Type="http://schemas.openxmlformats.org/officeDocument/2006/relationships/image" Target="../media/image520.png"/><Relationship Id="rId10" Type="http://schemas.openxmlformats.org/officeDocument/2006/relationships/customXml" Target="../ink/ink3237.xml"/><Relationship Id="rId31" Type="http://schemas.openxmlformats.org/officeDocument/2006/relationships/image" Target="../media/image509.png"/><Relationship Id="rId44" Type="http://schemas.openxmlformats.org/officeDocument/2006/relationships/customXml" Target="../ink/ink3254.xml"/><Relationship Id="rId52" Type="http://schemas.openxmlformats.org/officeDocument/2006/relationships/customXml" Target="../ink/ink3258.xml"/><Relationship Id="rId60" Type="http://schemas.openxmlformats.org/officeDocument/2006/relationships/customXml" Target="../ink/ink3262.xml"/><Relationship Id="rId65" Type="http://schemas.openxmlformats.org/officeDocument/2006/relationships/image" Target="../media/image524.png"/><Relationship Id="rId73" Type="http://schemas.openxmlformats.org/officeDocument/2006/relationships/image" Target="../media/image528.png"/><Relationship Id="rId78" Type="http://schemas.openxmlformats.org/officeDocument/2006/relationships/customXml" Target="../ink/ink3271.xml"/><Relationship Id="rId81" Type="http://schemas.openxmlformats.org/officeDocument/2006/relationships/image" Target="../media/image508.png"/><Relationship Id="rId4" Type="http://schemas.openxmlformats.org/officeDocument/2006/relationships/customXml" Target="../ink/ink3234.xml"/><Relationship Id="rId9" Type="http://schemas.openxmlformats.org/officeDocument/2006/relationships/image" Target="../media/image497.png"/><Relationship Id="rId13" Type="http://schemas.openxmlformats.org/officeDocument/2006/relationships/image" Target="../media/image499.png"/><Relationship Id="rId18" Type="http://schemas.openxmlformats.org/officeDocument/2006/relationships/customXml" Target="../ink/ink3241.xml"/><Relationship Id="rId39" Type="http://schemas.openxmlformats.org/officeDocument/2006/relationships/image" Target="../media/image513.png"/><Relationship Id="rId34" Type="http://schemas.openxmlformats.org/officeDocument/2006/relationships/customXml" Target="../ink/ink3249.xml"/><Relationship Id="rId50" Type="http://schemas.openxmlformats.org/officeDocument/2006/relationships/customXml" Target="../ink/ink3257.xml"/><Relationship Id="rId55" Type="http://schemas.openxmlformats.org/officeDocument/2006/relationships/image" Target="../media/image519.png"/><Relationship Id="rId76" Type="http://schemas.openxmlformats.org/officeDocument/2006/relationships/customXml" Target="../ink/ink3270.xml"/><Relationship Id="rId7" Type="http://schemas.openxmlformats.org/officeDocument/2006/relationships/image" Target="../media/image496.png"/><Relationship Id="rId71" Type="http://schemas.openxmlformats.org/officeDocument/2006/relationships/image" Target="../media/image527.png"/><Relationship Id="rId2" Type="http://schemas.openxmlformats.org/officeDocument/2006/relationships/customXml" Target="../ink/ink3233.xml"/><Relationship Id="rId29" Type="http://schemas.openxmlformats.org/officeDocument/2006/relationships/image" Target="../media/image507.png"/><Relationship Id="rId24" Type="http://schemas.openxmlformats.org/officeDocument/2006/relationships/customXml" Target="../ink/ink3244.xml"/><Relationship Id="rId40" Type="http://schemas.openxmlformats.org/officeDocument/2006/relationships/customXml" Target="../ink/ink3252.xml"/><Relationship Id="rId45" Type="http://schemas.openxmlformats.org/officeDocument/2006/relationships/image" Target="../media/image516.png"/><Relationship Id="rId66" Type="http://schemas.openxmlformats.org/officeDocument/2006/relationships/customXml" Target="../ink/ink3265.xml"/></Relationships>
</file>

<file path=ppt/slides/_rels/slide7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85.xml"/><Relationship Id="rId21" Type="http://schemas.openxmlformats.org/officeDocument/2006/relationships/image" Target="../media/image503.png"/><Relationship Id="rId42" Type="http://schemas.openxmlformats.org/officeDocument/2006/relationships/customXml" Target="../ink/ink3293.xml"/><Relationship Id="rId47" Type="http://schemas.openxmlformats.org/officeDocument/2006/relationships/image" Target="../media/image517.png"/><Relationship Id="rId63" Type="http://schemas.openxmlformats.org/officeDocument/2006/relationships/image" Target="../media/image523.png"/><Relationship Id="rId68" Type="http://schemas.openxmlformats.org/officeDocument/2006/relationships/customXml" Target="../ink/ink3306.xml"/><Relationship Id="rId16" Type="http://schemas.openxmlformats.org/officeDocument/2006/relationships/customXml" Target="../ink/ink3280.xml"/><Relationship Id="rId11" Type="http://schemas.openxmlformats.org/officeDocument/2006/relationships/image" Target="../media/image498.png"/><Relationship Id="rId32" Type="http://schemas.openxmlformats.org/officeDocument/2006/relationships/customXml" Target="../ink/ink3288.xml"/><Relationship Id="rId37" Type="http://schemas.openxmlformats.org/officeDocument/2006/relationships/image" Target="../media/image512.png"/><Relationship Id="rId53" Type="http://schemas.openxmlformats.org/officeDocument/2006/relationships/image" Target="../media/image518.png"/><Relationship Id="rId58" Type="http://schemas.openxmlformats.org/officeDocument/2006/relationships/customXml" Target="../ink/ink3301.xml"/><Relationship Id="rId74" Type="http://schemas.openxmlformats.org/officeDocument/2006/relationships/customXml" Target="../ink/ink3309.xml"/><Relationship Id="rId79" Type="http://schemas.openxmlformats.org/officeDocument/2006/relationships/image" Target="../media/image534.png"/><Relationship Id="rId5" Type="http://schemas.openxmlformats.org/officeDocument/2006/relationships/image" Target="../media/image495.png"/><Relationship Id="rId61" Type="http://schemas.openxmlformats.org/officeDocument/2006/relationships/image" Target="../media/image522.png"/><Relationship Id="rId82" Type="http://schemas.openxmlformats.org/officeDocument/2006/relationships/customXml" Target="../ink/ink3313.xml"/><Relationship Id="rId19" Type="http://schemas.openxmlformats.org/officeDocument/2006/relationships/image" Target="../media/image502.png"/><Relationship Id="rId14" Type="http://schemas.openxmlformats.org/officeDocument/2006/relationships/customXml" Target="../ink/ink3279.xml"/><Relationship Id="rId22" Type="http://schemas.openxmlformats.org/officeDocument/2006/relationships/customXml" Target="../ink/ink3283.xml"/><Relationship Id="rId27" Type="http://schemas.openxmlformats.org/officeDocument/2006/relationships/image" Target="../media/image506.png"/><Relationship Id="rId30" Type="http://schemas.openxmlformats.org/officeDocument/2006/relationships/customXml" Target="../ink/ink3287.xml"/><Relationship Id="rId35" Type="http://schemas.openxmlformats.org/officeDocument/2006/relationships/image" Target="../media/image511.png"/><Relationship Id="rId43" Type="http://schemas.openxmlformats.org/officeDocument/2006/relationships/image" Target="../media/image515.png"/><Relationship Id="rId48" Type="http://schemas.openxmlformats.org/officeDocument/2006/relationships/customXml" Target="../ink/ink3296.xml"/><Relationship Id="rId56" Type="http://schemas.openxmlformats.org/officeDocument/2006/relationships/customXml" Target="../ink/ink3300.xml"/><Relationship Id="rId64" Type="http://schemas.openxmlformats.org/officeDocument/2006/relationships/customXml" Target="../ink/ink3304.xml"/><Relationship Id="rId69" Type="http://schemas.openxmlformats.org/officeDocument/2006/relationships/image" Target="../media/image526.png"/><Relationship Id="rId77" Type="http://schemas.openxmlformats.org/officeDocument/2006/relationships/image" Target="../media/image533.png"/><Relationship Id="rId8" Type="http://schemas.openxmlformats.org/officeDocument/2006/relationships/customXml" Target="../ink/ink3276.xml"/><Relationship Id="rId51" Type="http://schemas.openxmlformats.org/officeDocument/2006/relationships/image" Target="../media/image48.png"/><Relationship Id="rId72" Type="http://schemas.openxmlformats.org/officeDocument/2006/relationships/customXml" Target="../ink/ink3308.xml"/><Relationship Id="rId80" Type="http://schemas.openxmlformats.org/officeDocument/2006/relationships/customXml" Target="../ink/ink3312.xml"/><Relationship Id="rId3" Type="http://schemas.openxmlformats.org/officeDocument/2006/relationships/image" Target="../media/image494.png"/><Relationship Id="rId12" Type="http://schemas.openxmlformats.org/officeDocument/2006/relationships/customXml" Target="../ink/ink3278.xml"/><Relationship Id="rId17" Type="http://schemas.openxmlformats.org/officeDocument/2006/relationships/image" Target="../media/image501.png"/><Relationship Id="rId25" Type="http://schemas.openxmlformats.org/officeDocument/2006/relationships/image" Target="../media/image505.png"/><Relationship Id="rId33" Type="http://schemas.openxmlformats.org/officeDocument/2006/relationships/image" Target="../media/image510.png"/><Relationship Id="rId38" Type="http://schemas.openxmlformats.org/officeDocument/2006/relationships/customXml" Target="../ink/ink3291.xml"/><Relationship Id="rId46" Type="http://schemas.openxmlformats.org/officeDocument/2006/relationships/customXml" Target="../ink/ink3295.xml"/><Relationship Id="rId59" Type="http://schemas.openxmlformats.org/officeDocument/2006/relationships/image" Target="../media/image521.png"/><Relationship Id="rId67" Type="http://schemas.openxmlformats.org/officeDocument/2006/relationships/image" Target="../media/image525.png"/><Relationship Id="rId20" Type="http://schemas.openxmlformats.org/officeDocument/2006/relationships/customXml" Target="../ink/ink3282.xml"/><Relationship Id="rId41" Type="http://schemas.openxmlformats.org/officeDocument/2006/relationships/image" Target="../media/image514.png"/><Relationship Id="rId54" Type="http://schemas.openxmlformats.org/officeDocument/2006/relationships/customXml" Target="../ink/ink3299.xml"/><Relationship Id="rId62" Type="http://schemas.openxmlformats.org/officeDocument/2006/relationships/customXml" Target="../ink/ink3303.xml"/><Relationship Id="rId70" Type="http://schemas.openxmlformats.org/officeDocument/2006/relationships/customXml" Target="../ink/ink3307.xml"/><Relationship Id="rId75" Type="http://schemas.openxmlformats.org/officeDocument/2006/relationships/image" Target="../media/image532.png"/><Relationship Id="rId83" Type="http://schemas.openxmlformats.org/officeDocument/2006/relationships/image" Target="../media/image50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75.xml"/><Relationship Id="rId15" Type="http://schemas.openxmlformats.org/officeDocument/2006/relationships/image" Target="../media/image500.png"/><Relationship Id="rId23" Type="http://schemas.openxmlformats.org/officeDocument/2006/relationships/image" Target="../media/image504.png"/><Relationship Id="rId28" Type="http://schemas.openxmlformats.org/officeDocument/2006/relationships/customXml" Target="../ink/ink3286.xml"/><Relationship Id="rId36" Type="http://schemas.openxmlformats.org/officeDocument/2006/relationships/customXml" Target="../ink/ink3290.xml"/><Relationship Id="rId49" Type="http://schemas.openxmlformats.org/officeDocument/2006/relationships/image" Target="../media/image330.png"/><Relationship Id="rId57" Type="http://schemas.openxmlformats.org/officeDocument/2006/relationships/image" Target="../media/image520.png"/><Relationship Id="rId10" Type="http://schemas.openxmlformats.org/officeDocument/2006/relationships/customXml" Target="../ink/ink3277.xml"/><Relationship Id="rId31" Type="http://schemas.openxmlformats.org/officeDocument/2006/relationships/image" Target="../media/image509.png"/><Relationship Id="rId44" Type="http://schemas.openxmlformats.org/officeDocument/2006/relationships/customXml" Target="../ink/ink3294.xml"/><Relationship Id="rId52" Type="http://schemas.openxmlformats.org/officeDocument/2006/relationships/customXml" Target="../ink/ink3298.xml"/><Relationship Id="rId60" Type="http://schemas.openxmlformats.org/officeDocument/2006/relationships/customXml" Target="../ink/ink3302.xml"/><Relationship Id="rId65" Type="http://schemas.openxmlformats.org/officeDocument/2006/relationships/image" Target="../media/image524.png"/><Relationship Id="rId73" Type="http://schemas.openxmlformats.org/officeDocument/2006/relationships/image" Target="../media/image528.png"/><Relationship Id="rId78" Type="http://schemas.openxmlformats.org/officeDocument/2006/relationships/customXml" Target="../ink/ink3311.xml"/><Relationship Id="rId81" Type="http://schemas.openxmlformats.org/officeDocument/2006/relationships/image" Target="../media/image535.png"/><Relationship Id="rId4" Type="http://schemas.openxmlformats.org/officeDocument/2006/relationships/customXml" Target="../ink/ink3274.xml"/><Relationship Id="rId9" Type="http://schemas.openxmlformats.org/officeDocument/2006/relationships/image" Target="../media/image497.png"/><Relationship Id="rId13" Type="http://schemas.openxmlformats.org/officeDocument/2006/relationships/image" Target="../media/image499.png"/><Relationship Id="rId18" Type="http://schemas.openxmlformats.org/officeDocument/2006/relationships/customXml" Target="../ink/ink3281.xml"/><Relationship Id="rId39" Type="http://schemas.openxmlformats.org/officeDocument/2006/relationships/image" Target="../media/image513.png"/><Relationship Id="rId34" Type="http://schemas.openxmlformats.org/officeDocument/2006/relationships/customXml" Target="../ink/ink3289.xml"/><Relationship Id="rId50" Type="http://schemas.openxmlformats.org/officeDocument/2006/relationships/customXml" Target="../ink/ink3297.xml"/><Relationship Id="rId55" Type="http://schemas.openxmlformats.org/officeDocument/2006/relationships/image" Target="../media/image519.png"/><Relationship Id="rId76" Type="http://schemas.openxmlformats.org/officeDocument/2006/relationships/customXml" Target="../ink/ink3310.xml"/><Relationship Id="rId7" Type="http://schemas.openxmlformats.org/officeDocument/2006/relationships/image" Target="../media/image496.png"/><Relationship Id="rId71" Type="http://schemas.openxmlformats.org/officeDocument/2006/relationships/image" Target="../media/image527.png"/><Relationship Id="rId2" Type="http://schemas.openxmlformats.org/officeDocument/2006/relationships/customXml" Target="../ink/ink3273.xml"/><Relationship Id="rId29" Type="http://schemas.openxmlformats.org/officeDocument/2006/relationships/image" Target="../media/image507.png"/><Relationship Id="rId24" Type="http://schemas.openxmlformats.org/officeDocument/2006/relationships/customXml" Target="../ink/ink3284.xml"/><Relationship Id="rId40" Type="http://schemas.openxmlformats.org/officeDocument/2006/relationships/customXml" Target="../ink/ink3292.xml"/><Relationship Id="rId45" Type="http://schemas.openxmlformats.org/officeDocument/2006/relationships/image" Target="../media/image516.png"/><Relationship Id="rId66" Type="http://schemas.openxmlformats.org/officeDocument/2006/relationships/customXml" Target="../ink/ink330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customXml" Target="../ink/ink66.xml"/><Relationship Id="rId26" Type="http://schemas.openxmlformats.org/officeDocument/2006/relationships/customXml" Target="../ink/ink70.xml"/><Relationship Id="rId39" Type="http://schemas.openxmlformats.org/officeDocument/2006/relationships/image" Target="../media/image25.png"/><Relationship Id="rId21" Type="http://schemas.openxmlformats.org/officeDocument/2006/relationships/image" Target="../media/image16.png"/><Relationship Id="rId34" Type="http://schemas.openxmlformats.org/officeDocument/2006/relationships/customXml" Target="../ink/ink74.xml"/><Relationship Id="rId42" Type="http://schemas.openxmlformats.org/officeDocument/2006/relationships/customXml" Target="../ink/ink78.xml"/><Relationship Id="rId47" Type="http://schemas.openxmlformats.org/officeDocument/2006/relationships/image" Target="../media/image29.png"/><Relationship Id="rId50" Type="http://schemas.openxmlformats.org/officeDocument/2006/relationships/customXml" Target="../ink/ink82.xml"/><Relationship Id="rId55" Type="http://schemas.openxmlformats.org/officeDocument/2006/relationships/image" Target="../media/image33.png"/><Relationship Id="rId63" Type="http://schemas.openxmlformats.org/officeDocument/2006/relationships/image" Target="../media/image37.png"/><Relationship Id="rId7" Type="http://schemas.openxmlformats.org/officeDocument/2006/relationships/image" Target="../media/image910.png"/><Relationship Id="rId2" Type="http://schemas.openxmlformats.org/officeDocument/2006/relationships/customXml" Target="../ink/ink58.xml"/><Relationship Id="rId16" Type="http://schemas.openxmlformats.org/officeDocument/2006/relationships/customXml" Target="../ink/ink65.xml"/><Relationship Id="rId29" Type="http://schemas.openxmlformats.org/officeDocument/2006/relationships/image" Target="../media/image20.png"/><Relationship Id="rId11" Type="http://schemas.openxmlformats.org/officeDocument/2006/relationships/image" Target="../media/image1110.png"/><Relationship Id="rId24" Type="http://schemas.openxmlformats.org/officeDocument/2006/relationships/customXml" Target="../ink/ink69.xml"/><Relationship Id="rId32" Type="http://schemas.openxmlformats.org/officeDocument/2006/relationships/customXml" Target="../ink/ink73.xml"/><Relationship Id="rId37" Type="http://schemas.openxmlformats.org/officeDocument/2006/relationships/image" Target="../media/image24.png"/><Relationship Id="rId40" Type="http://schemas.openxmlformats.org/officeDocument/2006/relationships/customXml" Target="../ink/ink77.xml"/><Relationship Id="rId45" Type="http://schemas.openxmlformats.org/officeDocument/2006/relationships/image" Target="../media/image28.png"/><Relationship Id="rId53" Type="http://schemas.openxmlformats.org/officeDocument/2006/relationships/image" Target="../media/image32.png"/><Relationship Id="rId58" Type="http://schemas.openxmlformats.org/officeDocument/2006/relationships/customXml" Target="../ink/ink86.xml"/><Relationship Id="rId5" Type="http://schemas.openxmlformats.org/officeDocument/2006/relationships/image" Target="../media/image810.png"/><Relationship Id="rId61" Type="http://schemas.openxmlformats.org/officeDocument/2006/relationships/image" Target="../media/image36.png"/><Relationship Id="rId19" Type="http://schemas.openxmlformats.org/officeDocument/2006/relationships/image" Target="../media/image15.png"/><Relationship Id="rId14" Type="http://schemas.openxmlformats.org/officeDocument/2006/relationships/customXml" Target="../ink/ink64.xml"/><Relationship Id="rId22" Type="http://schemas.openxmlformats.org/officeDocument/2006/relationships/customXml" Target="../ink/ink68.xml"/><Relationship Id="rId27" Type="http://schemas.openxmlformats.org/officeDocument/2006/relationships/image" Target="../media/image19.png"/><Relationship Id="rId30" Type="http://schemas.openxmlformats.org/officeDocument/2006/relationships/customXml" Target="../ink/ink72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48" Type="http://schemas.openxmlformats.org/officeDocument/2006/relationships/customXml" Target="../ink/ink81.xml"/><Relationship Id="rId56" Type="http://schemas.openxmlformats.org/officeDocument/2006/relationships/customXml" Target="../ink/ink85.xml"/><Relationship Id="rId8" Type="http://schemas.openxmlformats.org/officeDocument/2006/relationships/customXml" Target="../ink/ink61.xml"/><Relationship Id="rId51" Type="http://schemas.openxmlformats.org/officeDocument/2006/relationships/image" Target="../media/image31.png"/><Relationship Id="rId3" Type="http://schemas.openxmlformats.org/officeDocument/2006/relationships/image" Target="../media/image710.png"/><Relationship Id="rId12" Type="http://schemas.openxmlformats.org/officeDocument/2006/relationships/customXml" Target="../ink/ink63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76.xml"/><Relationship Id="rId46" Type="http://schemas.openxmlformats.org/officeDocument/2006/relationships/customXml" Target="../ink/ink80.xml"/><Relationship Id="rId59" Type="http://schemas.openxmlformats.org/officeDocument/2006/relationships/image" Target="../media/image35.png"/><Relationship Id="rId20" Type="http://schemas.openxmlformats.org/officeDocument/2006/relationships/customXml" Target="../ink/ink67.xml"/><Relationship Id="rId41" Type="http://schemas.openxmlformats.org/officeDocument/2006/relationships/image" Target="../media/image26.png"/><Relationship Id="rId54" Type="http://schemas.openxmlformats.org/officeDocument/2006/relationships/customXml" Target="../ink/ink84.xml"/><Relationship Id="rId62" Type="http://schemas.openxmlformats.org/officeDocument/2006/relationships/customXml" Target="../ink/ink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.xml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71.xml"/><Relationship Id="rId36" Type="http://schemas.openxmlformats.org/officeDocument/2006/relationships/customXml" Target="../ink/ink75.xml"/><Relationship Id="rId49" Type="http://schemas.openxmlformats.org/officeDocument/2006/relationships/image" Target="../media/image30.png"/><Relationship Id="rId57" Type="http://schemas.openxmlformats.org/officeDocument/2006/relationships/image" Target="../media/image34.png"/><Relationship Id="rId10" Type="http://schemas.openxmlformats.org/officeDocument/2006/relationships/customXml" Target="../ink/ink62.xml"/><Relationship Id="rId31" Type="http://schemas.openxmlformats.org/officeDocument/2006/relationships/image" Target="../media/image21.png"/><Relationship Id="rId44" Type="http://schemas.openxmlformats.org/officeDocument/2006/relationships/customXml" Target="../ink/ink79.xml"/><Relationship Id="rId52" Type="http://schemas.openxmlformats.org/officeDocument/2006/relationships/customXml" Target="../ink/ink83.xml"/><Relationship Id="rId60" Type="http://schemas.openxmlformats.org/officeDocument/2006/relationships/customXml" Target="../ink/ink87.xml"/><Relationship Id="rId4" Type="http://schemas.openxmlformats.org/officeDocument/2006/relationships/customXml" Target="../ink/ink59.xml"/><Relationship Id="rId9" Type="http://schemas.openxmlformats.org/officeDocument/2006/relationships/image" Target="../media/image1010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1.xml"/><Relationship Id="rId21" Type="http://schemas.openxmlformats.org/officeDocument/2006/relationships/image" Target="../media/image16.png"/><Relationship Id="rId42" Type="http://schemas.openxmlformats.org/officeDocument/2006/relationships/customXml" Target="../ink/ink109.xml"/><Relationship Id="rId47" Type="http://schemas.openxmlformats.org/officeDocument/2006/relationships/image" Target="../media/image29.png"/><Relationship Id="rId63" Type="http://schemas.openxmlformats.org/officeDocument/2006/relationships/image" Target="../media/image37.png"/><Relationship Id="rId68" Type="http://schemas.openxmlformats.org/officeDocument/2006/relationships/customXml" Target="../ink/ink122.xml"/><Relationship Id="rId84" Type="http://schemas.openxmlformats.org/officeDocument/2006/relationships/customXml" Target="../ink/ink130.xml"/><Relationship Id="rId89" Type="http://schemas.openxmlformats.org/officeDocument/2006/relationships/image" Target="../media/image50.png"/><Relationship Id="rId16" Type="http://schemas.openxmlformats.org/officeDocument/2006/relationships/customXml" Target="../ink/ink96.xml"/><Relationship Id="rId11" Type="http://schemas.openxmlformats.org/officeDocument/2006/relationships/image" Target="../media/image1110.png"/><Relationship Id="rId32" Type="http://schemas.openxmlformats.org/officeDocument/2006/relationships/customXml" Target="../ink/ink104.xml"/><Relationship Id="rId37" Type="http://schemas.openxmlformats.org/officeDocument/2006/relationships/image" Target="../media/image24.png"/><Relationship Id="rId53" Type="http://schemas.openxmlformats.org/officeDocument/2006/relationships/image" Target="../media/image32.png"/><Relationship Id="rId58" Type="http://schemas.openxmlformats.org/officeDocument/2006/relationships/customXml" Target="../ink/ink117.xml"/><Relationship Id="rId74" Type="http://schemas.openxmlformats.org/officeDocument/2006/relationships/customXml" Target="../ink/ink125.xml"/><Relationship Id="rId79" Type="http://schemas.openxmlformats.org/officeDocument/2006/relationships/image" Target="../media/image45.png"/><Relationship Id="rId102" Type="http://schemas.openxmlformats.org/officeDocument/2006/relationships/customXml" Target="../ink/ink139.xml"/><Relationship Id="rId5" Type="http://schemas.openxmlformats.org/officeDocument/2006/relationships/image" Target="../media/image810.png"/><Relationship Id="rId90" Type="http://schemas.openxmlformats.org/officeDocument/2006/relationships/customXml" Target="../ink/ink133.xml"/><Relationship Id="rId95" Type="http://schemas.openxmlformats.org/officeDocument/2006/relationships/image" Target="../media/image53.png"/><Relationship Id="rId22" Type="http://schemas.openxmlformats.org/officeDocument/2006/relationships/customXml" Target="../ink/ink99.xml"/><Relationship Id="rId27" Type="http://schemas.openxmlformats.org/officeDocument/2006/relationships/image" Target="../media/image19.png"/><Relationship Id="rId43" Type="http://schemas.openxmlformats.org/officeDocument/2006/relationships/image" Target="../media/image27.png"/><Relationship Id="rId48" Type="http://schemas.openxmlformats.org/officeDocument/2006/relationships/customXml" Target="../ink/ink112.xml"/><Relationship Id="rId64" Type="http://schemas.openxmlformats.org/officeDocument/2006/relationships/customXml" Target="../ink/ink120.xml"/><Relationship Id="rId69" Type="http://schemas.openxmlformats.org/officeDocument/2006/relationships/image" Target="../media/image40.png"/><Relationship Id="rId80" Type="http://schemas.openxmlformats.org/officeDocument/2006/relationships/customXml" Target="../ink/ink128.xml"/><Relationship Id="rId85" Type="http://schemas.openxmlformats.org/officeDocument/2006/relationships/image" Target="../media/image48.png"/><Relationship Id="rId12" Type="http://schemas.openxmlformats.org/officeDocument/2006/relationships/customXml" Target="../ink/ink94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107.xml"/><Relationship Id="rId46" Type="http://schemas.openxmlformats.org/officeDocument/2006/relationships/customXml" Target="../ink/ink111.xml"/><Relationship Id="rId59" Type="http://schemas.openxmlformats.org/officeDocument/2006/relationships/image" Target="../media/image35.png"/><Relationship Id="rId67" Type="http://schemas.openxmlformats.org/officeDocument/2006/relationships/image" Target="../media/image39.png"/><Relationship Id="rId103" Type="http://schemas.openxmlformats.org/officeDocument/2006/relationships/image" Target="../media/image57.png"/><Relationship Id="rId20" Type="http://schemas.openxmlformats.org/officeDocument/2006/relationships/customXml" Target="../ink/ink98.xml"/><Relationship Id="rId41" Type="http://schemas.openxmlformats.org/officeDocument/2006/relationships/image" Target="../media/image26.png"/><Relationship Id="rId54" Type="http://schemas.openxmlformats.org/officeDocument/2006/relationships/customXml" Target="../ink/ink115.xml"/><Relationship Id="rId62" Type="http://schemas.openxmlformats.org/officeDocument/2006/relationships/customXml" Target="../ink/ink119.xml"/><Relationship Id="rId70" Type="http://schemas.openxmlformats.org/officeDocument/2006/relationships/customXml" Target="../ink/ink123.xml"/><Relationship Id="rId75" Type="http://schemas.openxmlformats.org/officeDocument/2006/relationships/image" Target="../media/image43.png"/><Relationship Id="rId83" Type="http://schemas.openxmlformats.org/officeDocument/2006/relationships/image" Target="../media/image47.png"/><Relationship Id="rId88" Type="http://schemas.openxmlformats.org/officeDocument/2006/relationships/customXml" Target="../ink/ink132.xml"/><Relationship Id="rId91" Type="http://schemas.openxmlformats.org/officeDocument/2006/relationships/image" Target="../media/image51.png"/><Relationship Id="rId96" Type="http://schemas.openxmlformats.org/officeDocument/2006/relationships/customXml" Target="../ink/ink1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1.xml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102.xml"/><Relationship Id="rId36" Type="http://schemas.openxmlformats.org/officeDocument/2006/relationships/customXml" Target="../ink/ink106.xml"/><Relationship Id="rId49" Type="http://schemas.openxmlformats.org/officeDocument/2006/relationships/image" Target="../media/image30.png"/><Relationship Id="rId57" Type="http://schemas.openxmlformats.org/officeDocument/2006/relationships/image" Target="../media/image34.png"/><Relationship Id="rId10" Type="http://schemas.openxmlformats.org/officeDocument/2006/relationships/customXml" Target="../ink/ink93.xml"/><Relationship Id="rId31" Type="http://schemas.openxmlformats.org/officeDocument/2006/relationships/image" Target="../media/image21.png"/><Relationship Id="rId44" Type="http://schemas.openxmlformats.org/officeDocument/2006/relationships/customXml" Target="../ink/ink110.xml"/><Relationship Id="rId52" Type="http://schemas.openxmlformats.org/officeDocument/2006/relationships/customXml" Target="../ink/ink114.xml"/><Relationship Id="rId60" Type="http://schemas.openxmlformats.org/officeDocument/2006/relationships/customXml" Target="../ink/ink118.xml"/><Relationship Id="rId65" Type="http://schemas.openxmlformats.org/officeDocument/2006/relationships/image" Target="../media/image38.png"/><Relationship Id="rId73" Type="http://schemas.openxmlformats.org/officeDocument/2006/relationships/image" Target="../media/image42.png"/><Relationship Id="rId78" Type="http://schemas.openxmlformats.org/officeDocument/2006/relationships/customXml" Target="../ink/ink127.xml"/><Relationship Id="rId81" Type="http://schemas.openxmlformats.org/officeDocument/2006/relationships/image" Target="../media/image46.png"/><Relationship Id="rId86" Type="http://schemas.openxmlformats.org/officeDocument/2006/relationships/customXml" Target="../ink/ink131.xml"/><Relationship Id="rId94" Type="http://schemas.openxmlformats.org/officeDocument/2006/relationships/customXml" Target="../ink/ink135.xml"/><Relationship Id="rId99" Type="http://schemas.openxmlformats.org/officeDocument/2006/relationships/image" Target="../media/image55.png"/><Relationship Id="rId101" Type="http://schemas.openxmlformats.org/officeDocument/2006/relationships/image" Target="../media/image56.png"/><Relationship Id="rId4" Type="http://schemas.openxmlformats.org/officeDocument/2006/relationships/customXml" Target="../ink/ink90.xml"/><Relationship Id="rId9" Type="http://schemas.openxmlformats.org/officeDocument/2006/relationships/image" Target="../media/image1010.png"/><Relationship Id="rId13" Type="http://schemas.openxmlformats.org/officeDocument/2006/relationships/image" Target="../media/image12.png"/><Relationship Id="rId18" Type="http://schemas.openxmlformats.org/officeDocument/2006/relationships/customXml" Target="../ink/ink97.xml"/><Relationship Id="rId39" Type="http://schemas.openxmlformats.org/officeDocument/2006/relationships/image" Target="../media/image25.png"/><Relationship Id="rId34" Type="http://schemas.openxmlformats.org/officeDocument/2006/relationships/customXml" Target="../ink/ink105.xml"/><Relationship Id="rId50" Type="http://schemas.openxmlformats.org/officeDocument/2006/relationships/customXml" Target="../ink/ink113.xml"/><Relationship Id="rId55" Type="http://schemas.openxmlformats.org/officeDocument/2006/relationships/image" Target="../media/image33.png"/><Relationship Id="rId76" Type="http://schemas.openxmlformats.org/officeDocument/2006/relationships/customXml" Target="../ink/ink126.xml"/><Relationship Id="rId97" Type="http://schemas.openxmlformats.org/officeDocument/2006/relationships/image" Target="../media/image54.png"/><Relationship Id="rId104" Type="http://schemas.openxmlformats.org/officeDocument/2006/relationships/customXml" Target="../ink/ink140.xml"/><Relationship Id="rId7" Type="http://schemas.openxmlformats.org/officeDocument/2006/relationships/image" Target="../media/image910.png"/><Relationship Id="rId71" Type="http://schemas.openxmlformats.org/officeDocument/2006/relationships/image" Target="../media/image41.png"/><Relationship Id="rId92" Type="http://schemas.openxmlformats.org/officeDocument/2006/relationships/customXml" Target="../ink/ink134.xml"/><Relationship Id="rId2" Type="http://schemas.openxmlformats.org/officeDocument/2006/relationships/customXml" Target="../ink/ink89.xml"/><Relationship Id="rId29" Type="http://schemas.openxmlformats.org/officeDocument/2006/relationships/image" Target="../media/image20.png"/><Relationship Id="rId24" Type="http://schemas.openxmlformats.org/officeDocument/2006/relationships/customXml" Target="../ink/ink100.xml"/><Relationship Id="rId40" Type="http://schemas.openxmlformats.org/officeDocument/2006/relationships/customXml" Target="../ink/ink108.xml"/><Relationship Id="rId45" Type="http://schemas.openxmlformats.org/officeDocument/2006/relationships/image" Target="../media/image28.png"/><Relationship Id="rId66" Type="http://schemas.openxmlformats.org/officeDocument/2006/relationships/customXml" Target="../ink/ink121.xml"/><Relationship Id="rId87" Type="http://schemas.openxmlformats.org/officeDocument/2006/relationships/image" Target="../media/image49.png"/><Relationship Id="rId61" Type="http://schemas.openxmlformats.org/officeDocument/2006/relationships/image" Target="../media/image36.png"/><Relationship Id="rId82" Type="http://schemas.openxmlformats.org/officeDocument/2006/relationships/customXml" Target="../ink/ink129.xml"/><Relationship Id="rId19" Type="http://schemas.openxmlformats.org/officeDocument/2006/relationships/image" Target="../media/image15.png"/><Relationship Id="rId14" Type="http://schemas.openxmlformats.org/officeDocument/2006/relationships/customXml" Target="../ink/ink95.xml"/><Relationship Id="rId30" Type="http://schemas.openxmlformats.org/officeDocument/2006/relationships/customXml" Target="../ink/ink103.xml"/><Relationship Id="rId35" Type="http://schemas.openxmlformats.org/officeDocument/2006/relationships/image" Target="../media/image23.png"/><Relationship Id="rId56" Type="http://schemas.openxmlformats.org/officeDocument/2006/relationships/customXml" Target="../ink/ink116.xml"/><Relationship Id="rId77" Type="http://schemas.openxmlformats.org/officeDocument/2006/relationships/image" Target="../media/image44.png"/><Relationship Id="rId100" Type="http://schemas.openxmlformats.org/officeDocument/2006/relationships/customXml" Target="../ink/ink138.xml"/><Relationship Id="rId8" Type="http://schemas.openxmlformats.org/officeDocument/2006/relationships/customXml" Target="../ink/ink92.xml"/><Relationship Id="rId51" Type="http://schemas.openxmlformats.org/officeDocument/2006/relationships/image" Target="../media/image31.png"/><Relationship Id="rId72" Type="http://schemas.openxmlformats.org/officeDocument/2006/relationships/customXml" Target="../ink/ink124.xml"/><Relationship Id="rId93" Type="http://schemas.openxmlformats.org/officeDocument/2006/relationships/image" Target="../media/image52.png"/><Relationship Id="rId98" Type="http://schemas.openxmlformats.org/officeDocument/2006/relationships/customXml" Target="../ink/ink137.xml"/><Relationship Id="rId3" Type="http://schemas.openxmlformats.org/officeDocument/2006/relationships/image" Target="../media/image7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73BFFF3-E869-4566-AFB9-4A67D02874F0}"/>
                  </a:ext>
                </a:extLst>
              </p14:cNvPr>
              <p14:cNvContentPartPr/>
              <p14:nvPr/>
            </p14:nvContentPartPr>
            <p14:xfrm>
              <a:off x="609240" y="263680"/>
              <a:ext cx="1230480" cy="703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73BFFF3-E869-4566-AFB9-4A67D02874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600" y="245689"/>
                <a:ext cx="1266120" cy="738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5429C8D-37B7-4439-8511-D5FEEAEFBB83}"/>
                  </a:ext>
                </a:extLst>
              </p14:cNvPr>
              <p14:cNvContentPartPr/>
              <p14:nvPr/>
            </p14:nvContentPartPr>
            <p14:xfrm>
              <a:off x="2803800" y="222280"/>
              <a:ext cx="182520" cy="29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5429C8D-37B7-4439-8511-D5FEEAEFBB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6160" y="204640"/>
                <a:ext cx="2181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4F470B-5F4D-48F1-9B41-A9A393AC4838}"/>
                  </a:ext>
                </a:extLst>
              </p14:cNvPr>
              <p14:cNvContentPartPr/>
              <p14:nvPr/>
            </p14:nvContentPartPr>
            <p14:xfrm>
              <a:off x="2299080" y="212920"/>
              <a:ext cx="393480" cy="306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4F470B-5F4D-48F1-9B41-A9A393AC48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81080" y="194920"/>
                <a:ext cx="42912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9A7DB57-1817-4ACA-9365-904BBD745FC0}"/>
                  </a:ext>
                </a:extLst>
              </p14:cNvPr>
              <p14:cNvContentPartPr/>
              <p14:nvPr/>
            </p14:nvContentPartPr>
            <p14:xfrm>
              <a:off x="7462200" y="119320"/>
              <a:ext cx="1052280" cy="572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9A7DB57-1817-4ACA-9365-904BBD745F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44560" y="101320"/>
                <a:ext cx="108792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AA758D-A8EC-4B72-89C0-D197A3BD27F8}"/>
                  </a:ext>
                </a:extLst>
              </p14:cNvPr>
              <p14:cNvContentPartPr/>
              <p14:nvPr/>
            </p14:nvContentPartPr>
            <p14:xfrm>
              <a:off x="543360" y="720520"/>
              <a:ext cx="1426320" cy="61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AA758D-A8EC-4B72-89C0-D197A3BD27F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5720" y="702520"/>
                <a:ext cx="1461960" cy="9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14:cNvPr>
              <p14:cNvContentPartPr/>
              <p14:nvPr/>
            </p14:nvContentPartPr>
            <p14:xfrm>
              <a:off x="609240" y="152080"/>
              <a:ext cx="3006720" cy="520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600" y="134440"/>
                <a:ext cx="30423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14:cNvPr>
              <p14:cNvContentPartPr/>
              <p14:nvPr/>
            </p14:nvContentPartPr>
            <p14:xfrm>
              <a:off x="4551240" y="121480"/>
              <a:ext cx="279360" cy="13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3600" y="103527"/>
                <a:ext cx="315000" cy="174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14:cNvPr>
              <p14:cNvContentPartPr/>
              <p14:nvPr/>
            </p14:nvContentPartPr>
            <p14:xfrm>
              <a:off x="4023120" y="321640"/>
              <a:ext cx="741960" cy="29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5120" y="303640"/>
                <a:ext cx="7776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14:cNvPr>
              <p14:cNvContentPartPr/>
              <p14:nvPr/>
            </p14:nvContentPartPr>
            <p14:xfrm>
              <a:off x="5059560" y="385720"/>
              <a:ext cx="263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1560" y="36772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14:cNvPr>
              <p14:cNvContentPartPr/>
              <p14:nvPr/>
            </p14:nvContentPartPr>
            <p14:xfrm>
              <a:off x="5089800" y="476440"/>
              <a:ext cx="225000" cy="2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458800"/>
                <a:ext cx="260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14:cNvPr>
              <p14:cNvContentPartPr/>
              <p14:nvPr/>
            </p14:nvContentPartPr>
            <p14:xfrm>
              <a:off x="5528280" y="178720"/>
              <a:ext cx="1238400" cy="44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10280" y="160735"/>
                <a:ext cx="1274040" cy="47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14:cNvPr>
              <p14:cNvContentPartPr/>
              <p14:nvPr/>
            </p14:nvContentPartPr>
            <p14:xfrm>
              <a:off x="6860280" y="609280"/>
              <a:ext cx="68760" cy="105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2280" y="591280"/>
                <a:ext cx="104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14:cNvPr>
              <p14:cNvContentPartPr/>
              <p14:nvPr/>
            </p14:nvContentPartPr>
            <p14:xfrm>
              <a:off x="7135320" y="273760"/>
              <a:ext cx="1104120" cy="32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17680" y="256101"/>
                <a:ext cx="1139760" cy="362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14:cNvPr>
              <p14:cNvContentPartPr/>
              <p14:nvPr/>
            </p14:nvContentPartPr>
            <p14:xfrm>
              <a:off x="1371000" y="863440"/>
              <a:ext cx="816840" cy="394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53360" y="845440"/>
                <a:ext cx="85248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14:cNvPr>
              <p14:cNvContentPartPr/>
              <p14:nvPr/>
            </p14:nvContentPartPr>
            <p14:xfrm>
              <a:off x="385680" y="945520"/>
              <a:ext cx="792000" cy="25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32" y="927520"/>
                <a:ext cx="827656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14:cNvPr>
              <p14:cNvContentPartPr/>
              <p14:nvPr/>
            </p14:nvContentPartPr>
            <p14:xfrm>
              <a:off x="2497440" y="853000"/>
              <a:ext cx="187560" cy="53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79440" y="835000"/>
                <a:ext cx="22320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14:cNvPr>
              <p14:cNvContentPartPr/>
              <p14:nvPr/>
            </p14:nvContentPartPr>
            <p14:xfrm>
              <a:off x="3118800" y="975760"/>
              <a:ext cx="163440" cy="230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0800" y="957760"/>
                <a:ext cx="1990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14:cNvPr>
              <p14:cNvContentPartPr/>
              <p14:nvPr/>
            </p14:nvContentPartPr>
            <p14:xfrm>
              <a:off x="3098280" y="819880"/>
              <a:ext cx="234720" cy="7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80640" y="801880"/>
                <a:ext cx="270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14:cNvPr>
              <p14:cNvContentPartPr/>
              <p14:nvPr/>
            </p14:nvContentPartPr>
            <p14:xfrm>
              <a:off x="3515160" y="995560"/>
              <a:ext cx="20232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97160" y="977560"/>
                <a:ext cx="237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14:cNvPr>
              <p14:cNvContentPartPr/>
              <p14:nvPr/>
            </p14:nvContentPartPr>
            <p14:xfrm>
              <a:off x="3555840" y="1096360"/>
              <a:ext cx="17820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37840" y="1078360"/>
                <a:ext cx="213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14:cNvPr>
              <p14:cNvContentPartPr/>
              <p14:nvPr/>
            </p14:nvContentPartPr>
            <p14:xfrm>
              <a:off x="3555840" y="1208320"/>
              <a:ext cx="163800" cy="2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7840" y="1190680"/>
                <a:ext cx="199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14:cNvPr>
              <p14:cNvContentPartPr/>
              <p14:nvPr/>
            </p14:nvContentPartPr>
            <p14:xfrm>
              <a:off x="3088200" y="761560"/>
              <a:ext cx="25488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70560" y="743920"/>
                <a:ext cx="29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14:cNvPr>
              <p14:cNvContentPartPr/>
              <p14:nvPr/>
            </p14:nvContentPartPr>
            <p14:xfrm>
              <a:off x="5385360" y="751480"/>
              <a:ext cx="1573200" cy="387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67720" y="733824"/>
                <a:ext cx="1608840" cy="42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14:cNvPr>
              <p14:cNvContentPartPr/>
              <p14:nvPr/>
            </p14:nvContentPartPr>
            <p14:xfrm>
              <a:off x="3891000" y="904480"/>
              <a:ext cx="1108080" cy="255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72994" y="886840"/>
                <a:ext cx="1143732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F1E81BD-3D98-4D0A-AB7C-45A0F4F7E71B}"/>
                  </a:ext>
                </a:extLst>
              </p14:cNvPr>
              <p14:cNvContentPartPr/>
              <p14:nvPr/>
            </p14:nvContentPartPr>
            <p14:xfrm>
              <a:off x="569640" y="1716640"/>
              <a:ext cx="640800" cy="238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F1E81BD-3D98-4D0A-AB7C-45A0F4F7E7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1990" y="1698613"/>
                <a:ext cx="676460" cy="274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CC53C91-23E7-4487-A304-BE23AC55CF6B}"/>
                  </a:ext>
                </a:extLst>
              </p14:cNvPr>
              <p14:cNvContentPartPr/>
              <p14:nvPr/>
            </p14:nvContentPartPr>
            <p14:xfrm>
              <a:off x="3027360" y="1554280"/>
              <a:ext cx="1291680" cy="397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CC53C91-23E7-4487-A304-BE23AC55CF6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09360" y="1536280"/>
                <a:ext cx="132732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0A4A2E-F0CB-41D1-8251-823F5A60AE90}"/>
                  </a:ext>
                </a:extLst>
              </p14:cNvPr>
              <p14:cNvContentPartPr/>
              <p14:nvPr/>
            </p14:nvContentPartPr>
            <p14:xfrm>
              <a:off x="1753680" y="1732840"/>
              <a:ext cx="938520" cy="198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0A4A2E-F0CB-41D1-8251-823F5A60AE9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36040" y="1714840"/>
                <a:ext cx="974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90C5CAE-FDA0-41B5-9614-B35D70144D91}"/>
                  </a:ext>
                </a:extLst>
              </p14:cNvPr>
              <p14:cNvContentPartPr/>
              <p14:nvPr/>
            </p14:nvContentPartPr>
            <p14:xfrm>
              <a:off x="4739520" y="1650760"/>
              <a:ext cx="285120" cy="401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90C5CAE-FDA0-41B5-9614-B35D70144D9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21880" y="1633120"/>
                <a:ext cx="32076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136F801-AE64-43EC-B430-6DE95D24597C}"/>
                  </a:ext>
                </a:extLst>
              </p14:cNvPr>
              <p14:cNvContentPartPr/>
              <p14:nvPr/>
            </p14:nvContentPartPr>
            <p14:xfrm>
              <a:off x="5232000" y="1460680"/>
              <a:ext cx="210960" cy="63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136F801-AE64-43EC-B430-6DE95D24597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14000" y="1443040"/>
                <a:ext cx="246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BC0F7E5-3EB1-4A5C-B096-DC0C60AA568F}"/>
                  </a:ext>
                </a:extLst>
              </p14:cNvPr>
              <p14:cNvContentPartPr/>
              <p14:nvPr/>
            </p14:nvContentPartPr>
            <p14:xfrm>
              <a:off x="5194200" y="1634920"/>
              <a:ext cx="265680" cy="319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BC0F7E5-3EB1-4A5C-B096-DC0C60AA568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76200" y="1617300"/>
                <a:ext cx="301320" cy="3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85B152-286E-49C8-9E15-6395F9FE195B}"/>
                  </a:ext>
                </a:extLst>
              </p14:cNvPr>
              <p14:cNvContentPartPr/>
              <p14:nvPr/>
            </p14:nvContentPartPr>
            <p14:xfrm>
              <a:off x="5750400" y="1797640"/>
              <a:ext cx="192240" cy="10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85B152-286E-49C8-9E15-6395F9FE195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32400" y="177964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F7C2B7D-D369-4D44-A385-0A152822F971}"/>
                  </a:ext>
                </a:extLst>
              </p14:cNvPr>
              <p14:cNvContentPartPr/>
              <p14:nvPr/>
            </p14:nvContentPartPr>
            <p14:xfrm>
              <a:off x="5750400" y="1899880"/>
              <a:ext cx="14436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F7C2B7D-D369-4D44-A385-0A152822F97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32400" y="1881880"/>
                <a:ext cx="180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55359B-4BF4-469D-B8D9-46E0E8418438}"/>
                  </a:ext>
                </a:extLst>
              </p14:cNvPr>
              <p14:cNvContentPartPr/>
              <p14:nvPr/>
            </p14:nvContentPartPr>
            <p14:xfrm>
              <a:off x="6112200" y="1742560"/>
              <a:ext cx="37332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55359B-4BF4-469D-B8D9-46E0E841843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94560" y="1724920"/>
                <a:ext cx="4089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6EDBF0D-8875-4667-BE99-8D62D9D806AA}"/>
                  </a:ext>
                </a:extLst>
              </p14:cNvPr>
              <p14:cNvContentPartPr/>
              <p14:nvPr/>
            </p14:nvContentPartPr>
            <p14:xfrm>
              <a:off x="6659760" y="1777480"/>
              <a:ext cx="322560" cy="162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6EDBF0D-8875-4667-BE99-8D62D9D806A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42120" y="1759840"/>
                <a:ext cx="3582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DC4A072-5CF2-431E-AFDE-86D6E2B87FB5}"/>
                  </a:ext>
                </a:extLst>
              </p14:cNvPr>
              <p14:cNvContentPartPr/>
              <p14:nvPr/>
            </p14:nvContentPartPr>
            <p14:xfrm>
              <a:off x="6684960" y="1580560"/>
              <a:ext cx="274680" cy="85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DC4A072-5CF2-431E-AFDE-86D6E2B87FB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66960" y="1562560"/>
                <a:ext cx="310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6300171-65E6-4F7B-A5DB-F9EB71A5C08F}"/>
                  </a:ext>
                </a:extLst>
              </p14:cNvPr>
              <p14:cNvContentPartPr/>
              <p14:nvPr/>
            </p14:nvContentPartPr>
            <p14:xfrm>
              <a:off x="6654720" y="1472560"/>
              <a:ext cx="306360" cy="11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6300171-65E6-4F7B-A5DB-F9EB71A5C08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36720" y="1454920"/>
                <a:ext cx="342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4FB7382-0F4A-40A3-B17A-1174DAF46053}"/>
                  </a:ext>
                </a:extLst>
              </p14:cNvPr>
              <p14:cNvContentPartPr/>
              <p14:nvPr/>
            </p14:nvContentPartPr>
            <p14:xfrm>
              <a:off x="7254120" y="1665880"/>
              <a:ext cx="389160" cy="307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4FB7382-0F4A-40A3-B17A-1174DAF4605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36137" y="1648240"/>
                <a:ext cx="424767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8C27F89-1ADE-4609-9CEB-4A0EF8161AEC}"/>
                  </a:ext>
                </a:extLst>
              </p14:cNvPr>
              <p14:cNvContentPartPr/>
              <p14:nvPr/>
            </p14:nvContentPartPr>
            <p14:xfrm>
              <a:off x="7924440" y="1718440"/>
              <a:ext cx="834480" cy="234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8C27F89-1ADE-4609-9CEB-4A0EF8161AE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06448" y="1700440"/>
                <a:ext cx="87010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6670479-8CE9-4EE1-91A9-E695FB122CD6}"/>
                  </a:ext>
                </a:extLst>
              </p14:cNvPr>
              <p14:cNvContentPartPr/>
              <p14:nvPr/>
            </p14:nvContentPartPr>
            <p14:xfrm>
              <a:off x="5479680" y="2305960"/>
              <a:ext cx="514800" cy="20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6670479-8CE9-4EE1-91A9-E695FB122C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61680" y="2288320"/>
                <a:ext cx="550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454B406-F2F7-443E-9007-9AAC15850CE6}"/>
                  </a:ext>
                </a:extLst>
              </p14:cNvPr>
              <p14:cNvContentPartPr/>
              <p14:nvPr/>
            </p14:nvContentPartPr>
            <p14:xfrm>
              <a:off x="4269720" y="2194360"/>
              <a:ext cx="961920" cy="326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454B406-F2F7-443E-9007-9AAC15850CE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52080" y="2176360"/>
                <a:ext cx="9975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2D95C8A-0877-492D-84F9-C4B6410BE1F8}"/>
                  </a:ext>
                </a:extLst>
              </p14:cNvPr>
              <p14:cNvContentPartPr/>
              <p14:nvPr/>
            </p14:nvContentPartPr>
            <p14:xfrm>
              <a:off x="6358800" y="2367880"/>
              <a:ext cx="264600" cy="1116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2D95C8A-0877-492D-84F9-C4B6410BE1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41160" y="2349880"/>
                <a:ext cx="3002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12A2DED-63EA-463A-AADC-F4F90E91C90D}"/>
                  </a:ext>
                </a:extLst>
              </p14:cNvPr>
              <p14:cNvContentPartPr/>
              <p14:nvPr/>
            </p14:nvContentPartPr>
            <p14:xfrm>
              <a:off x="3596520" y="2890600"/>
              <a:ext cx="125640" cy="216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12A2DED-63EA-463A-AADC-F4F90E91C90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78520" y="2872960"/>
                <a:ext cx="1612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4D3E44A-D5EC-4C4A-B7C3-FC67793034CB}"/>
                  </a:ext>
                </a:extLst>
              </p14:cNvPr>
              <p14:cNvContentPartPr/>
              <p14:nvPr/>
            </p14:nvContentPartPr>
            <p14:xfrm>
              <a:off x="3494640" y="2358880"/>
              <a:ext cx="662760" cy="475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4D3E44A-D5EC-4C4A-B7C3-FC67793034C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76640" y="2341240"/>
                <a:ext cx="69840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62C1759-A5B4-4FE4-96BA-42F6FA459B9C}"/>
                  </a:ext>
                </a:extLst>
              </p14:cNvPr>
              <p14:cNvContentPartPr/>
              <p14:nvPr/>
            </p14:nvContentPartPr>
            <p14:xfrm>
              <a:off x="436440" y="2163400"/>
              <a:ext cx="2896560" cy="1198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62C1759-A5B4-4FE4-96BA-42F6FA459B9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8800" y="2145755"/>
                <a:ext cx="2932200" cy="1234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45046B6-CBA2-4D6C-AC78-5E40EA93BE7B}"/>
                  </a:ext>
                </a:extLst>
              </p14:cNvPr>
              <p14:cNvContentPartPr/>
              <p14:nvPr/>
            </p14:nvContentPartPr>
            <p14:xfrm>
              <a:off x="4135800" y="2876200"/>
              <a:ext cx="375840" cy="169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45046B6-CBA2-4D6C-AC78-5E40EA93BE7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18160" y="2858560"/>
                <a:ext cx="411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2C15835-7AD6-4B6B-A85E-203C02A33594}"/>
                  </a:ext>
                </a:extLst>
              </p14:cNvPr>
              <p14:cNvContentPartPr/>
              <p14:nvPr/>
            </p14:nvContentPartPr>
            <p14:xfrm>
              <a:off x="4648800" y="2925880"/>
              <a:ext cx="4320" cy="525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2C15835-7AD6-4B6B-A85E-203C02A3359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631160" y="2907880"/>
                <a:ext cx="399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5002A70-F4C6-4AD6-B5A8-9D0AE8135C86}"/>
                  </a:ext>
                </a:extLst>
              </p14:cNvPr>
              <p14:cNvContentPartPr/>
              <p14:nvPr/>
            </p14:nvContentPartPr>
            <p14:xfrm>
              <a:off x="4632600" y="2753080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5002A70-F4C6-4AD6-B5A8-9D0AE8135C8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614600" y="2735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7D48AE9-5C49-471A-9A72-F2055A553447}"/>
                  </a:ext>
                </a:extLst>
              </p14:cNvPr>
              <p14:cNvContentPartPr/>
              <p14:nvPr/>
            </p14:nvContentPartPr>
            <p14:xfrm>
              <a:off x="4795320" y="2691880"/>
              <a:ext cx="21600" cy="306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7D48AE9-5C49-471A-9A72-F2055A5534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777320" y="2674240"/>
                <a:ext cx="57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6036F4E-C2CB-4A92-85E8-91C15F8F62ED}"/>
                  </a:ext>
                </a:extLst>
              </p14:cNvPr>
              <p14:cNvContentPartPr/>
              <p14:nvPr/>
            </p14:nvContentPartPr>
            <p14:xfrm>
              <a:off x="4734120" y="2817160"/>
              <a:ext cx="197280" cy="583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6036F4E-C2CB-4A92-85E8-91C15F8F62E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716480" y="2799160"/>
                <a:ext cx="2329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9FB0211-49ED-4049-AFF6-D2DA81E9513A}"/>
                  </a:ext>
                </a:extLst>
              </p14:cNvPr>
              <p14:cNvContentPartPr/>
              <p14:nvPr/>
            </p14:nvContentPartPr>
            <p14:xfrm>
              <a:off x="4956960" y="2681800"/>
              <a:ext cx="190080" cy="3175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9FB0211-49ED-4049-AFF6-D2DA81E9513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39320" y="2664160"/>
                <a:ext cx="2257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D5E5460-F69D-45CA-A8CE-455E12184672}"/>
                  </a:ext>
                </a:extLst>
              </p14:cNvPr>
              <p14:cNvContentPartPr/>
              <p14:nvPr/>
            </p14:nvContentPartPr>
            <p14:xfrm>
              <a:off x="5495880" y="2854600"/>
              <a:ext cx="347400" cy="193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D5E5460-F69D-45CA-A8CE-455E1218467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78240" y="2836960"/>
                <a:ext cx="3830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2FC967A-C56A-4CEC-8C01-05A6563D6C66}"/>
                  </a:ext>
                </a:extLst>
              </p14:cNvPr>
              <p14:cNvContentPartPr/>
              <p14:nvPr/>
            </p14:nvContentPartPr>
            <p14:xfrm>
              <a:off x="5991240" y="2805640"/>
              <a:ext cx="638640" cy="1875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2FC967A-C56A-4CEC-8C01-05A6563D6C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973600" y="2787674"/>
                <a:ext cx="674280" cy="223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DB575D8-7ED7-42F5-95C2-06E05C8F6A9A}"/>
                  </a:ext>
                </a:extLst>
              </p14:cNvPr>
              <p14:cNvContentPartPr/>
              <p14:nvPr/>
            </p14:nvContentPartPr>
            <p14:xfrm>
              <a:off x="6892320" y="2185720"/>
              <a:ext cx="1208160" cy="7966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DB575D8-7ED7-42F5-95C2-06E05C8F6A9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74675" y="2167720"/>
                <a:ext cx="1243811" cy="8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2D30CEB-6EC2-4CED-8255-4C51152B829B}"/>
                  </a:ext>
                </a:extLst>
              </p14:cNvPr>
              <p14:cNvContentPartPr/>
              <p14:nvPr/>
            </p14:nvContentPartPr>
            <p14:xfrm>
              <a:off x="7894920" y="2758120"/>
              <a:ext cx="218160" cy="288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2D30CEB-6EC2-4CED-8255-4C51152B829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77280" y="2740120"/>
                <a:ext cx="2538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A4BA7F3-EFA8-4E7D-B144-8F92B44925DA}"/>
                  </a:ext>
                </a:extLst>
              </p14:cNvPr>
              <p14:cNvContentPartPr/>
              <p14:nvPr/>
            </p14:nvContentPartPr>
            <p14:xfrm>
              <a:off x="8117760" y="2794840"/>
              <a:ext cx="352800" cy="2325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A4BA7F3-EFA8-4E7D-B144-8F92B44925D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099760" y="2777200"/>
                <a:ext cx="3884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7187EBD-AC68-45B3-A1EA-6C4FF64F7F01}"/>
                  </a:ext>
                </a:extLst>
              </p14:cNvPr>
              <p14:cNvContentPartPr/>
              <p14:nvPr/>
            </p14:nvContentPartPr>
            <p14:xfrm>
              <a:off x="8567400" y="2966560"/>
              <a:ext cx="41400" cy="1026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7187EBD-AC68-45B3-A1EA-6C4FF64F7F0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549400" y="2948560"/>
                <a:ext cx="770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A0706E9-527B-4B46-BBDF-D5C6AC7FE524}"/>
                  </a:ext>
                </a:extLst>
              </p14:cNvPr>
              <p14:cNvContentPartPr/>
              <p14:nvPr/>
            </p14:nvContentPartPr>
            <p14:xfrm>
              <a:off x="8645520" y="2864680"/>
              <a:ext cx="360" cy="4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A0706E9-527B-4B46-BBDF-D5C6AC7FE52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627880" y="2847040"/>
                <a:ext cx="3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0BB1174-6366-4445-B8C0-3C3CB770F0AE}"/>
                  </a:ext>
                </a:extLst>
              </p14:cNvPr>
              <p14:cNvContentPartPr/>
              <p14:nvPr/>
            </p14:nvContentPartPr>
            <p14:xfrm>
              <a:off x="1467840" y="3261040"/>
              <a:ext cx="189360" cy="580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0BB1174-6366-4445-B8C0-3C3CB770F0A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50200" y="3243040"/>
                <a:ext cx="22500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E2DB7-E9A3-47CF-A6D0-0871BDE03ABC}"/>
                  </a:ext>
                </a:extLst>
              </p14:cNvPr>
              <p14:cNvContentPartPr/>
              <p14:nvPr/>
            </p14:nvContentPartPr>
            <p14:xfrm>
              <a:off x="2000640" y="3358240"/>
              <a:ext cx="229680" cy="65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E2DB7-E9A3-47CF-A6D0-0871BDE03AB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982640" y="3340240"/>
                <a:ext cx="26532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34FF2E6-7C0A-410C-86A3-E098B1681C74}"/>
                  </a:ext>
                </a:extLst>
              </p14:cNvPr>
              <p14:cNvContentPartPr/>
              <p14:nvPr/>
            </p14:nvContentPartPr>
            <p14:xfrm>
              <a:off x="2615160" y="3500080"/>
              <a:ext cx="312120" cy="37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34FF2E6-7C0A-410C-86A3-E098B1681C7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597520" y="3482440"/>
                <a:ext cx="34776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9EE1D77-B6DE-4AE9-9D10-3127AFC45EDB}"/>
                  </a:ext>
                </a:extLst>
              </p14:cNvPr>
              <p14:cNvContentPartPr/>
              <p14:nvPr/>
            </p14:nvContentPartPr>
            <p14:xfrm>
              <a:off x="3047160" y="3514840"/>
              <a:ext cx="227160" cy="333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9EE1D77-B6DE-4AE9-9D10-3127AFC45ED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029160" y="3497200"/>
                <a:ext cx="2628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D65C654-720D-48E9-92A9-AD9BB689BCC7}"/>
                  </a:ext>
                </a:extLst>
              </p14:cNvPr>
              <p14:cNvContentPartPr/>
              <p14:nvPr/>
            </p14:nvContentPartPr>
            <p14:xfrm>
              <a:off x="3118800" y="3345280"/>
              <a:ext cx="210960" cy="57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D65C654-720D-48E9-92A9-AD9BB689BC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100800" y="3327640"/>
                <a:ext cx="2466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5D2870D-9FEF-46F9-82DC-4A3EB4A6F682}"/>
                  </a:ext>
                </a:extLst>
              </p14:cNvPr>
              <p14:cNvContentPartPr/>
              <p14:nvPr/>
            </p14:nvContentPartPr>
            <p14:xfrm>
              <a:off x="3494640" y="3522760"/>
              <a:ext cx="738360" cy="230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5D2870D-9FEF-46F9-82DC-4A3EB4A6F68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476640" y="3505120"/>
                <a:ext cx="774000" cy="26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344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14:cNvPr>
              <p14:cNvContentPartPr/>
              <p14:nvPr/>
            </p14:nvContentPartPr>
            <p14:xfrm>
              <a:off x="609240" y="152080"/>
              <a:ext cx="3006720" cy="520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600" y="134440"/>
                <a:ext cx="30423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14:cNvPr>
              <p14:cNvContentPartPr/>
              <p14:nvPr/>
            </p14:nvContentPartPr>
            <p14:xfrm>
              <a:off x="4551240" y="121480"/>
              <a:ext cx="279360" cy="13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3600" y="103527"/>
                <a:ext cx="315000" cy="174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14:cNvPr>
              <p14:cNvContentPartPr/>
              <p14:nvPr/>
            </p14:nvContentPartPr>
            <p14:xfrm>
              <a:off x="4023120" y="321640"/>
              <a:ext cx="741960" cy="29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5120" y="303640"/>
                <a:ext cx="7776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14:cNvPr>
              <p14:cNvContentPartPr/>
              <p14:nvPr/>
            </p14:nvContentPartPr>
            <p14:xfrm>
              <a:off x="5059560" y="385720"/>
              <a:ext cx="263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1560" y="36772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14:cNvPr>
              <p14:cNvContentPartPr/>
              <p14:nvPr/>
            </p14:nvContentPartPr>
            <p14:xfrm>
              <a:off x="5089800" y="476440"/>
              <a:ext cx="225000" cy="2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458800"/>
                <a:ext cx="260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14:cNvPr>
              <p14:cNvContentPartPr/>
              <p14:nvPr/>
            </p14:nvContentPartPr>
            <p14:xfrm>
              <a:off x="5528280" y="178720"/>
              <a:ext cx="1238400" cy="44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10280" y="160735"/>
                <a:ext cx="1274040" cy="47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14:cNvPr>
              <p14:cNvContentPartPr/>
              <p14:nvPr/>
            </p14:nvContentPartPr>
            <p14:xfrm>
              <a:off x="6860280" y="609280"/>
              <a:ext cx="68760" cy="105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2280" y="591280"/>
                <a:ext cx="104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14:cNvPr>
              <p14:cNvContentPartPr/>
              <p14:nvPr/>
            </p14:nvContentPartPr>
            <p14:xfrm>
              <a:off x="7135320" y="273760"/>
              <a:ext cx="1104120" cy="32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17680" y="256101"/>
                <a:ext cx="1139760" cy="362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14:cNvPr>
              <p14:cNvContentPartPr/>
              <p14:nvPr/>
            </p14:nvContentPartPr>
            <p14:xfrm>
              <a:off x="1371000" y="863440"/>
              <a:ext cx="816840" cy="394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53360" y="845440"/>
                <a:ext cx="85248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14:cNvPr>
              <p14:cNvContentPartPr/>
              <p14:nvPr/>
            </p14:nvContentPartPr>
            <p14:xfrm>
              <a:off x="385680" y="945520"/>
              <a:ext cx="792000" cy="25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32" y="927520"/>
                <a:ext cx="827656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14:cNvPr>
              <p14:cNvContentPartPr/>
              <p14:nvPr/>
            </p14:nvContentPartPr>
            <p14:xfrm>
              <a:off x="2497440" y="853000"/>
              <a:ext cx="187560" cy="53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79440" y="835000"/>
                <a:ext cx="22320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14:cNvPr>
              <p14:cNvContentPartPr/>
              <p14:nvPr/>
            </p14:nvContentPartPr>
            <p14:xfrm>
              <a:off x="3118800" y="975760"/>
              <a:ext cx="163440" cy="230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0800" y="957760"/>
                <a:ext cx="1990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14:cNvPr>
              <p14:cNvContentPartPr/>
              <p14:nvPr/>
            </p14:nvContentPartPr>
            <p14:xfrm>
              <a:off x="3098280" y="819880"/>
              <a:ext cx="234720" cy="7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80640" y="801880"/>
                <a:ext cx="270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14:cNvPr>
              <p14:cNvContentPartPr/>
              <p14:nvPr/>
            </p14:nvContentPartPr>
            <p14:xfrm>
              <a:off x="3515160" y="995560"/>
              <a:ext cx="20232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97160" y="977560"/>
                <a:ext cx="237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14:cNvPr>
              <p14:cNvContentPartPr/>
              <p14:nvPr/>
            </p14:nvContentPartPr>
            <p14:xfrm>
              <a:off x="3555840" y="1096360"/>
              <a:ext cx="17820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37840" y="1078360"/>
                <a:ext cx="213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14:cNvPr>
              <p14:cNvContentPartPr/>
              <p14:nvPr/>
            </p14:nvContentPartPr>
            <p14:xfrm>
              <a:off x="3555840" y="1208320"/>
              <a:ext cx="163800" cy="2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7840" y="1190680"/>
                <a:ext cx="199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14:cNvPr>
              <p14:cNvContentPartPr/>
              <p14:nvPr/>
            </p14:nvContentPartPr>
            <p14:xfrm>
              <a:off x="3088200" y="761560"/>
              <a:ext cx="25488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70560" y="743920"/>
                <a:ext cx="29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14:cNvPr>
              <p14:cNvContentPartPr/>
              <p14:nvPr/>
            </p14:nvContentPartPr>
            <p14:xfrm>
              <a:off x="5385360" y="751480"/>
              <a:ext cx="1573200" cy="387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67720" y="733824"/>
                <a:ext cx="1608840" cy="42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14:cNvPr>
              <p14:cNvContentPartPr/>
              <p14:nvPr/>
            </p14:nvContentPartPr>
            <p14:xfrm>
              <a:off x="3891000" y="904480"/>
              <a:ext cx="1108080" cy="255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72994" y="886840"/>
                <a:ext cx="1143732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F1E81BD-3D98-4D0A-AB7C-45A0F4F7E71B}"/>
                  </a:ext>
                </a:extLst>
              </p14:cNvPr>
              <p14:cNvContentPartPr/>
              <p14:nvPr/>
            </p14:nvContentPartPr>
            <p14:xfrm>
              <a:off x="569640" y="1716640"/>
              <a:ext cx="640800" cy="238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F1E81BD-3D98-4D0A-AB7C-45A0F4F7E7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1990" y="1698613"/>
                <a:ext cx="676460" cy="274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CC53C91-23E7-4487-A304-BE23AC55CF6B}"/>
                  </a:ext>
                </a:extLst>
              </p14:cNvPr>
              <p14:cNvContentPartPr/>
              <p14:nvPr/>
            </p14:nvContentPartPr>
            <p14:xfrm>
              <a:off x="3027360" y="1554280"/>
              <a:ext cx="1291680" cy="397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CC53C91-23E7-4487-A304-BE23AC55CF6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09360" y="1536280"/>
                <a:ext cx="132732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0A4A2E-F0CB-41D1-8251-823F5A60AE90}"/>
                  </a:ext>
                </a:extLst>
              </p14:cNvPr>
              <p14:cNvContentPartPr/>
              <p14:nvPr/>
            </p14:nvContentPartPr>
            <p14:xfrm>
              <a:off x="1753680" y="1732840"/>
              <a:ext cx="938520" cy="198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0A4A2E-F0CB-41D1-8251-823F5A60AE9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36040" y="1714840"/>
                <a:ext cx="974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90C5CAE-FDA0-41B5-9614-B35D70144D91}"/>
                  </a:ext>
                </a:extLst>
              </p14:cNvPr>
              <p14:cNvContentPartPr/>
              <p14:nvPr/>
            </p14:nvContentPartPr>
            <p14:xfrm>
              <a:off x="4739520" y="1650760"/>
              <a:ext cx="285120" cy="401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90C5CAE-FDA0-41B5-9614-B35D70144D9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21880" y="1633120"/>
                <a:ext cx="32076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136F801-AE64-43EC-B430-6DE95D24597C}"/>
                  </a:ext>
                </a:extLst>
              </p14:cNvPr>
              <p14:cNvContentPartPr/>
              <p14:nvPr/>
            </p14:nvContentPartPr>
            <p14:xfrm>
              <a:off x="5232000" y="1460680"/>
              <a:ext cx="210960" cy="63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136F801-AE64-43EC-B430-6DE95D24597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14000" y="1443040"/>
                <a:ext cx="246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BC0F7E5-3EB1-4A5C-B096-DC0C60AA568F}"/>
                  </a:ext>
                </a:extLst>
              </p14:cNvPr>
              <p14:cNvContentPartPr/>
              <p14:nvPr/>
            </p14:nvContentPartPr>
            <p14:xfrm>
              <a:off x="5194200" y="1634920"/>
              <a:ext cx="265680" cy="319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BC0F7E5-3EB1-4A5C-B096-DC0C60AA568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76200" y="1617300"/>
                <a:ext cx="301320" cy="3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85B152-286E-49C8-9E15-6395F9FE195B}"/>
                  </a:ext>
                </a:extLst>
              </p14:cNvPr>
              <p14:cNvContentPartPr/>
              <p14:nvPr/>
            </p14:nvContentPartPr>
            <p14:xfrm>
              <a:off x="5750400" y="1797640"/>
              <a:ext cx="192240" cy="10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85B152-286E-49C8-9E15-6395F9FE195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32400" y="177964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F7C2B7D-D369-4D44-A385-0A152822F971}"/>
                  </a:ext>
                </a:extLst>
              </p14:cNvPr>
              <p14:cNvContentPartPr/>
              <p14:nvPr/>
            </p14:nvContentPartPr>
            <p14:xfrm>
              <a:off x="5750400" y="1899880"/>
              <a:ext cx="14436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F7C2B7D-D369-4D44-A385-0A152822F97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32400" y="1881880"/>
                <a:ext cx="180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55359B-4BF4-469D-B8D9-46E0E8418438}"/>
                  </a:ext>
                </a:extLst>
              </p14:cNvPr>
              <p14:cNvContentPartPr/>
              <p14:nvPr/>
            </p14:nvContentPartPr>
            <p14:xfrm>
              <a:off x="6112200" y="1742560"/>
              <a:ext cx="37332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55359B-4BF4-469D-B8D9-46E0E841843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94560" y="1724920"/>
                <a:ext cx="4089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6EDBF0D-8875-4667-BE99-8D62D9D806AA}"/>
                  </a:ext>
                </a:extLst>
              </p14:cNvPr>
              <p14:cNvContentPartPr/>
              <p14:nvPr/>
            </p14:nvContentPartPr>
            <p14:xfrm>
              <a:off x="6659760" y="1777480"/>
              <a:ext cx="322560" cy="162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6EDBF0D-8875-4667-BE99-8D62D9D806A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42120" y="1759840"/>
                <a:ext cx="3582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DC4A072-5CF2-431E-AFDE-86D6E2B87FB5}"/>
                  </a:ext>
                </a:extLst>
              </p14:cNvPr>
              <p14:cNvContentPartPr/>
              <p14:nvPr/>
            </p14:nvContentPartPr>
            <p14:xfrm>
              <a:off x="6684960" y="1580560"/>
              <a:ext cx="274680" cy="85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DC4A072-5CF2-431E-AFDE-86D6E2B87FB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66960" y="1562560"/>
                <a:ext cx="310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6300171-65E6-4F7B-A5DB-F9EB71A5C08F}"/>
                  </a:ext>
                </a:extLst>
              </p14:cNvPr>
              <p14:cNvContentPartPr/>
              <p14:nvPr/>
            </p14:nvContentPartPr>
            <p14:xfrm>
              <a:off x="6654720" y="1472560"/>
              <a:ext cx="306360" cy="11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6300171-65E6-4F7B-A5DB-F9EB71A5C08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36720" y="1454920"/>
                <a:ext cx="342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4FB7382-0F4A-40A3-B17A-1174DAF46053}"/>
                  </a:ext>
                </a:extLst>
              </p14:cNvPr>
              <p14:cNvContentPartPr/>
              <p14:nvPr/>
            </p14:nvContentPartPr>
            <p14:xfrm>
              <a:off x="7254120" y="1665880"/>
              <a:ext cx="389160" cy="307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4FB7382-0F4A-40A3-B17A-1174DAF4605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36137" y="1648240"/>
                <a:ext cx="424767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8C27F89-1ADE-4609-9CEB-4A0EF8161AEC}"/>
                  </a:ext>
                </a:extLst>
              </p14:cNvPr>
              <p14:cNvContentPartPr/>
              <p14:nvPr/>
            </p14:nvContentPartPr>
            <p14:xfrm>
              <a:off x="7924440" y="1718440"/>
              <a:ext cx="834480" cy="234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8C27F89-1ADE-4609-9CEB-4A0EF8161AE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06448" y="1700440"/>
                <a:ext cx="87010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6670479-8CE9-4EE1-91A9-E695FB122CD6}"/>
                  </a:ext>
                </a:extLst>
              </p14:cNvPr>
              <p14:cNvContentPartPr/>
              <p14:nvPr/>
            </p14:nvContentPartPr>
            <p14:xfrm>
              <a:off x="5479680" y="2305960"/>
              <a:ext cx="514800" cy="20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6670479-8CE9-4EE1-91A9-E695FB122C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61680" y="2288320"/>
                <a:ext cx="550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454B406-F2F7-443E-9007-9AAC15850CE6}"/>
                  </a:ext>
                </a:extLst>
              </p14:cNvPr>
              <p14:cNvContentPartPr/>
              <p14:nvPr/>
            </p14:nvContentPartPr>
            <p14:xfrm>
              <a:off x="4269720" y="2194360"/>
              <a:ext cx="961920" cy="326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454B406-F2F7-443E-9007-9AAC15850CE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52080" y="2176360"/>
                <a:ext cx="9975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2D95C8A-0877-492D-84F9-C4B6410BE1F8}"/>
                  </a:ext>
                </a:extLst>
              </p14:cNvPr>
              <p14:cNvContentPartPr/>
              <p14:nvPr/>
            </p14:nvContentPartPr>
            <p14:xfrm>
              <a:off x="6358800" y="2367880"/>
              <a:ext cx="264600" cy="1116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2D95C8A-0877-492D-84F9-C4B6410BE1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41160" y="2349880"/>
                <a:ext cx="3002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12A2DED-63EA-463A-AADC-F4F90E91C90D}"/>
                  </a:ext>
                </a:extLst>
              </p14:cNvPr>
              <p14:cNvContentPartPr/>
              <p14:nvPr/>
            </p14:nvContentPartPr>
            <p14:xfrm>
              <a:off x="3596520" y="2890600"/>
              <a:ext cx="125640" cy="216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12A2DED-63EA-463A-AADC-F4F90E91C90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78520" y="2872960"/>
                <a:ext cx="1612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4D3E44A-D5EC-4C4A-B7C3-FC67793034CB}"/>
                  </a:ext>
                </a:extLst>
              </p14:cNvPr>
              <p14:cNvContentPartPr/>
              <p14:nvPr/>
            </p14:nvContentPartPr>
            <p14:xfrm>
              <a:off x="3494640" y="2358880"/>
              <a:ext cx="662760" cy="475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4D3E44A-D5EC-4C4A-B7C3-FC67793034C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76640" y="2341240"/>
                <a:ext cx="69840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62C1759-A5B4-4FE4-96BA-42F6FA459B9C}"/>
                  </a:ext>
                </a:extLst>
              </p14:cNvPr>
              <p14:cNvContentPartPr/>
              <p14:nvPr/>
            </p14:nvContentPartPr>
            <p14:xfrm>
              <a:off x="436440" y="2163400"/>
              <a:ext cx="2896560" cy="1198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62C1759-A5B4-4FE4-96BA-42F6FA459B9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8800" y="2145755"/>
                <a:ext cx="2932200" cy="1234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45046B6-CBA2-4D6C-AC78-5E40EA93BE7B}"/>
                  </a:ext>
                </a:extLst>
              </p14:cNvPr>
              <p14:cNvContentPartPr/>
              <p14:nvPr/>
            </p14:nvContentPartPr>
            <p14:xfrm>
              <a:off x="4135800" y="2876200"/>
              <a:ext cx="375840" cy="169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45046B6-CBA2-4D6C-AC78-5E40EA93BE7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18160" y="2858560"/>
                <a:ext cx="411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2C15835-7AD6-4B6B-A85E-203C02A33594}"/>
                  </a:ext>
                </a:extLst>
              </p14:cNvPr>
              <p14:cNvContentPartPr/>
              <p14:nvPr/>
            </p14:nvContentPartPr>
            <p14:xfrm>
              <a:off x="4648800" y="2925880"/>
              <a:ext cx="4320" cy="525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2C15835-7AD6-4B6B-A85E-203C02A3359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631160" y="2907880"/>
                <a:ext cx="399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5002A70-F4C6-4AD6-B5A8-9D0AE8135C86}"/>
                  </a:ext>
                </a:extLst>
              </p14:cNvPr>
              <p14:cNvContentPartPr/>
              <p14:nvPr/>
            </p14:nvContentPartPr>
            <p14:xfrm>
              <a:off x="4632600" y="2753080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5002A70-F4C6-4AD6-B5A8-9D0AE8135C8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614600" y="2735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7D48AE9-5C49-471A-9A72-F2055A553447}"/>
                  </a:ext>
                </a:extLst>
              </p14:cNvPr>
              <p14:cNvContentPartPr/>
              <p14:nvPr/>
            </p14:nvContentPartPr>
            <p14:xfrm>
              <a:off x="4795320" y="2691880"/>
              <a:ext cx="21600" cy="306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7D48AE9-5C49-471A-9A72-F2055A5534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777320" y="2674240"/>
                <a:ext cx="57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6036F4E-C2CB-4A92-85E8-91C15F8F62ED}"/>
                  </a:ext>
                </a:extLst>
              </p14:cNvPr>
              <p14:cNvContentPartPr/>
              <p14:nvPr/>
            </p14:nvContentPartPr>
            <p14:xfrm>
              <a:off x="4734120" y="2817160"/>
              <a:ext cx="197280" cy="583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6036F4E-C2CB-4A92-85E8-91C15F8F62E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716480" y="2799160"/>
                <a:ext cx="2329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9FB0211-49ED-4049-AFF6-D2DA81E9513A}"/>
                  </a:ext>
                </a:extLst>
              </p14:cNvPr>
              <p14:cNvContentPartPr/>
              <p14:nvPr/>
            </p14:nvContentPartPr>
            <p14:xfrm>
              <a:off x="4956960" y="2681800"/>
              <a:ext cx="190080" cy="3175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9FB0211-49ED-4049-AFF6-D2DA81E9513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39320" y="2664160"/>
                <a:ext cx="2257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D5E5460-F69D-45CA-A8CE-455E12184672}"/>
                  </a:ext>
                </a:extLst>
              </p14:cNvPr>
              <p14:cNvContentPartPr/>
              <p14:nvPr/>
            </p14:nvContentPartPr>
            <p14:xfrm>
              <a:off x="5495880" y="2854600"/>
              <a:ext cx="347400" cy="193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D5E5460-F69D-45CA-A8CE-455E1218467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78240" y="2836960"/>
                <a:ext cx="3830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2FC967A-C56A-4CEC-8C01-05A6563D6C66}"/>
                  </a:ext>
                </a:extLst>
              </p14:cNvPr>
              <p14:cNvContentPartPr/>
              <p14:nvPr/>
            </p14:nvContentPartPr>
            <p14:xfrm>
              <a:off x="5991240" y="2805640"/>
              <a:ext cx="638640" cy="1875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2FC967A-C56A-4CEC-8C01-05A6563D6C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973600" y="2787674"/>
                <a:ext cx="674280" cy="223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DB575D8-7ED7-42F5-95C2-06E05C8F6A9A}"/>
                  </a:ext>
                </a:extLst>
              </p14:cNvPr>
              <p14:cNvContentPartPr/>
              <p14:nvPr/>
            </p14:nvContentPartPr>
            <p14:xfrm>
              <a:off x="6892320" y="2185720"/>
              <a:ext cx="1208160" cy="7966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DB575D8-7ED7-42F5-95C2-06E05C8F6A9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74675" y="2167720"/>
                <a:ext cx="1243811" cy="8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2D30CEB-6EC2-4CED-8255-4C51152B829B}"/>
                  </a:ext>
                </a:extLst>
              </p14:cNvPr>
              <p14:cNvContentPartPr/>
              <p14:nvPr/>
            </p14:nvContentPartPr>
            <p14:xfrm>
              <a:off x="7894920" y="2758120"/>
              <a:ext cx="218160" cy="288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2D30CEB-6EC2-4CED-8255-4C51152B829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77280" y="2740120"/>
                <a:ext cx="2538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A4BA7F3-EFA8-4E7D-B144-8F92B44925DA}"/>
                  </a:ext>
                </a:extLst>
              </p14:cNvPr>
              <p14:cNvContentPartPr/>
              <p14:nvPr/>
            </p14:nvContentPartPr>
            <p14:xfrm>
              <a:off x="8117760" y="2794840"/>
              <a:ext cx="352800" cy="2325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A4BA7F3-EFA8-4E7D-B144-8F92B44925D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099760" y="2777200"/>
                <a:ext cx="3884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7187EBD-AC68-45B3-A1EA-6C4FF64F7F01}"/>
                  </a:ext>
                </a:extLst>
              </p14:cNvPr>
              <p14:cNvContentPartPr/>
              <p14:nvPr/>
            </p14:nvContentPartPr>
            <p14:xfrm>
              <a:off x="8567400" y="2966560"/>
              <a:ext cx="41400" cy="1026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7187EBD-AC68-45B3-A1EA-6C4FF64F7F0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549400" y="2948560"/>
                <a:ext cx="770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A0706E9-527B-4B46-BBDF-D5C6AC7FE524}"/>
                  </a:ext>
                </a:extLst>
              </p14:cNvPr>
              <p14:cNvContentPartPr/>
              <p14:nvPr/>
            </p14:nvContentPartPr>
            <p14:xfrm>
              <a:off x="8645520" y="2864680"/>
              <a:ext cx="360" cy="4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A0706E9-527B-4B46-BBDF-D5C6AC7FE52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627880" y="2847040"/>
                <a:ext cx="3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0BB1174-6366-4445-B8C0-3C3CB770F0AE}"/>
                  </a:ext>
                </a:extLst>
              </p14:cNvPr>
              <p14:cNvContentPartPr/>
              <p14:nvPr/>
            </p14:nvContentPartPr>
            <p14:xfrm>
              <a:off x="1467840" y="3261040"/>
              <a:ext cx="189360" cy="580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0BB1174-6366-4445-B8C0-3C3CB770F0A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50200" y="3243040"/>
                <a:ext cx="22500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E2DB7-E9A3-47CF-A6D0-0871BDE03ABC}"/>
                  </a:ext>
                </a:extLst>
              </p14:cNvPr>
              <p14:cNvContentPartPr/>
              <p14:nvPr/>
            </p14:nvContentPartPr>
            <p14:xfrm>
              <a:off x="2000640" y="3358240"/>
              <a:ext cx="229680" cy="65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E2DB7-E9A3-47CF-A6D0-0871BDE03AB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982640" y="3340240"/>
                <a:ext cx="26532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34FF2E6-7C0A-410C-86A3-E098B1681C74}"/>
                  </a:ext>
                </a:extLst>
              </p14:cNvPr>
              <p14:cNvContentPartPr/>
              <p14:nvPr/>
            </p14:nvContentPartPr>
            <p14:xfrm>
              <a:off x="2615160" y="3500080"/>
              <a:ext cx="312120" cy="37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34FF2E6-7C0A-410C-86A3-E098B1681C7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597520" y="3482440"/>
                <a:ext cx="34776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9EE1D77-B6DE-4AE9-9D10-3127AFC45EDB}"/>
                  </a:ext>
                </a:extLst>
              </p14:cNvPr>
              <p14:cNvContentPartPr/>
              <p14:nvPr/>
            </p14:nvContentPartPr>
            <p14:xfrm>
              <a:off x="3047160" y="3514840"/>
              <a:ext cx="227160" cy="333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9EE1D77-B6DE-4AE9-9D10-3127AFC45ED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029160" y="3497200"/>
                <a:ext cx="2628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D65C654-720D-48E9-92A9-AD9BB689BCC7}"/>
                  </a:ext>
                </a:extLst>
              </p14:cNvPr>
              <p14:cNvContentPartPr/>
              <p14:nvPr/>
            </p14:nvContentPartPr>
            <p14:xfrm>
              <a:off x="3118800" y="3345280"/>
              <a:ext cx="210960" cy="57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D65C654-720D-48E9-92A9-AD9BB689BC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100800" y="3327640"/>
                <a:ext cx="2466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5D2870D-9FEF-46F9-82DC-4A3EB4A6F682}"/>
                  </a:ext>
                </a:extLst>
              </p14:cNvPr>
              <p14:cNvContentPartPr/>
              <p14:nvPr/>
            </p14:nvContentPartPr>
            <p14:xfrm>
              <a:off x="3494640" y="3522760"/>
              <a:ext cx="738360" cy="230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5D2870D-9FEF-46F9-82DC-4A3EB4A6F68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476640" y="3505120"/>
                <a:ext cx="7740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3BA7AF0-D357-44D2-AA91-0197AAE2E5F7}"/>
                  </a:ext>
                </a:extLst>
              </p14:cNvPr>
              <p14:cNvContentPartPr/>
              <p14:nvPr/>
            </p14:nvContentPartPr>
            <p14:xfrm>
              <a:off x="5414160" y="3565240"/>
              <a:ext cx="73800" cy="11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3BA7AF0-D357-44D2-AA91-0197AAE2E5F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396160" y="3547600"/>
                <a:ext cx="1094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4897624-6467-433B-A12B-10A568A8E2A5}"/>
                  </a:ext>
                </a:extLst>
              </p14:cNvPr>
              <p14:cNvContentPartPr/>
              <p14:nvPr/>
            </p14:nvContentPartPr>
            <p14:xfrm>
              <a:off x="5821320" y="3494320"/>
              <a:ext cx="622080" cy="2394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4897624-6467-433B-A12B-10A568A8E2A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803320" y="3476680"/>
                <a:ext cx="657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BFB9887-6351-4970-8151-D04B39BF24B8}"/>
                  </a:ext>
                </a:extLst>
              </p14:cNvPr>
              <p14:cNvContentPartPr/>
              <p14:nvPr/>
            </p14:nvContentPartPr>
            <p14:xfrm>
              <a:off x="4811160" y="3414400"/>
              <a:ext cx="471600" cy="397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BFB9887-6351-4970-8151-D04B39BF24B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793160" y="3396400"/>
                <a:ext cx="50724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9B0DFA6-068E-4DC6-8645-2995F765D313}"/>
                  </a:ext>
                </a:extLst>
              </p14:cNvPr>
              <p14:cNvContentPartPr/>
              <p14:nvPr/>
            </p14:nvContentPartPr>
            <p14:xfrm>
              <a:off x="6593520" y="3738400"/>
              <a:ext cx="432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9B0DFA6-068E-4DC6-8645-2995F765D31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575520" y="3720400"/>
                <a:ext cx="399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2044738-3DCF-49F1-9BFD-DA95D0806A2B}"/>
                  </a:ext>
                </a:extLst>
              </p14:cNvPr>
              <p14:cNvContentPartPr/>
              <p14:nvPr/>
            </p14:nvContentPartPr>
            <p14:xfrm>
              <a:off x="7304520" y="3628600"/>
              <a:ext cx="61920" cy="120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2044738-3DCF-49F1-9BFD-DA95D0806A2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286880" y="3610960"/>
                <a:ext cx="97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101F34-7371-4CF8-A2C5-1B6932B13236}"/>
                  </a:ext>
                </a:extLst>
              </p14:cNvPr>
              <p14:cNvContentPartPr/>
              <p14:nvPr/>
            </p14:nvContentPartPr>
            <p14:xfrm>
              <a:off x="7856400" y="3372640"/>
              <a:ext cx="252360" cy="431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101F34-7371-4CF8-A2C5-1B6932B1323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838400" y="3355000"/>
                <a:ext cx="28800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7D296DF-1DD0-4D0F-8745-CF40524C8DF9}"/>
                  </a:ext>
                </a:extLst>
              </p14:cNvPr>
              <p14:cNvContentPartPr/>
              <p14:nvPr/>
            </p14:nvContentPartPr>
            <p14:xfrm>
              <a:off x="7449600" y="3598720"/>
              <a:ext cx="311760" cy="126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7D296DF-1DD0-4D0F-8745-CF40524C8DF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431940" y="3580720"/>
                <a:ext cx="347441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9A6B3B0-5F25-42D4-8115-3629B73030A3}"/>
                  </a:ext>
                </a:extLst>
              </p14:cNvPr>
              <p14:cNvContentPartPr/>
              <p14:nvPr/>
            </p14:nvContentPartPr>
            <p14:xfrm>
              <a:off x="6820680" y="3468760"/>
              <a:ext cx="382680" cy="414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9A6B3B0-5F25-42D4-8115-3629B73030A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802663" y="3450760"/>
                <a:ext cx="418354" cy="4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690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14:cNvPr>
              <p14:cNvContentPartPr/>
              <p14:nvPr/>
            </p14:nvContentPartPr>
            <p14:xfrm>
              <a:off x="609240" y="152080"/>
              <a:ext cx="3006720" cy="520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600" y="134440"/>
                <a:ext cx="30423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14:cNvPr>
              <p14:cNvContentPartPr/>
              <p14:nvPr/>
            </p14:nvContentPartPr>
            <p14:xfrm>
              <a:off x="4551240" y="121480"/>
              <a:ext cx="279360" cy="13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3600" y="103527"/>
                <a:ext cx="315000" cy="174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14:cNvPr>
              <p14:cNvContentPartPr/>
              <p14:nvPr/>
            </p14:nvContentPartPr>
            <p14:xfrm>
              <a:off x="4023120" y="321640"/>
              <a:ext cx="741960" cy="29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5120" y="303640"/>
                <a:ext cx="7776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14:cNvPr>
              <p14:cNvContentPartPr/>
              <p14:nvPr/>
            </p14:nvContentPartPr>
            <p14:xfrm>
              <a:off x="5059560" y="385720"/>
              <a:ext cx="263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1560" y="36772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14:cNvPr>
              <p14:cNvContentPartPr/>
              <p14:nvPr/>
            </p14:nvContentPartPr>
            <p14:xfrm>
              <a:off x="5089800" y="476440"/>
              <a:ext cx="225000" cy="2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458800"/>
                <a:ext cx="260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14:cNvPr>
              <p14:cNvContentPartPr/>
              <p14:nvPr/>
            </p14:nvContentPartPr>
            <p14:xfrm>
              <a:off x="5528280" y="178720"/>
              <a:ext cx="1238400" cy="44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10280" y="160735"/>
                <a:ext cx="1274040" cy="47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14:cNvPr>
              <p14:cNvContentPartPr/>
              <p14:nvPr/>
            </p14:nvContentPartPr>
            <p14:xfrm>
              <a:off x="6860280" y="609280"/>
              <a:ext cx="68760" cy="105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2280" y="591280"/>
                <a:ext cx="104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14:cNvPr>
              <p14:cNvContentPartPr/>
              <p14:nvPr/>
            </p14:nvContentPartPr>
            <p14:xfrm>
              <a:off x="7135320" y="273760"/>
              <a:ext cx="1104120" cy="32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17680" y="256101"/>
                <a:ext cx="1139760" cy="362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14:cNvPr>
              <p14:cNvContentPartPr/>
              <p14:nvPr/>
            </p14:nvContentPartPr>
            <p14:xfrm>
              <a:off x="1371000" y="863440"/>
              <a:ext cx="816840" cy="394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53360" y="845440"/>
                <a:ext cx="85248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14:cNvPr>
              <p14:cNvContentPartPr/>
              <p14:nvPr/>
            </p14:nvContentPartPr>
            <p14:xfrm>
              <a:off x="385680" y="945520"/>
              <a:ext cx="792000" cy="25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32" y="927520"/>
                <a:ext cx="827656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14:cNvPr>
              <p14:cNvContentPartPr/>
              <p14:nvPr/>
            </p14:nvContentPartPr>
            <p14:xfrm>
              <a:off x="2497440" y="853000"/>
              <a:ext cx="187560" cy="53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79440" y="835000"/>
                <a:ext cx="22320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14:cNvPr>
              <p14:cNvContentPartPr/>
              <p14:nvPr/>
            </p14:nvContentPartPr>
            <p14:xfrm>
              <a:off x="3118800" y="975760"/>
              <a:ext cx="163440" cy="230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0800" y="957760"/>
                <a:ext cx="1990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14:cNvPr>
              <p14:cNvContentPartPr/>
              <p14:nvPr/>
            </p14:nvContentPartPr>
            <p14:xfrm>
              <a:off x="3098280" y="819880"/>
              <a:ext cx="234720" cy="7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80640" y="801880"/>
                <a:ext cx="270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14:cNvPr>
              <p14:cNvContentPartPr/>
              <p14:nvPr/>
            </p14:nvContentPartPr>
            <p14:xfrm>
              <a:off x="3515160" y="995560"/>
              <a:ext cx="20232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97160" y="977560"/>
                <a:ext cx="237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14:cNvPr>
              <p14:cNvContentPartPr/>
              <p14:nvPr/>
            </p14:nvContentPartPr>
            <p14:xfrm>
              <a:off x="3555840" y="1096360"/>
              <a:ext cx="17820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37840" y="1078360"/>
                <a:ext cx="213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14:cNvPr>
              <p14:cNvContentPartPr/>
              <p14:nvPr/>
            </p14:nvContentPartPr>
            <p14:xfrm>
              <a:off x="3555840" y="1208320"/>
              <a:ext cx="163800" cy="2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7840" y="1190680"/>
                <a:ext cx="199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14:cNvPr>
              <p14:cNvContentPartPr/>
              <p14:nvPr/>
            </p14:nvContentPartPr>
            <p14:xfrm>
              <a:off x="3088200" y="761560"/>
              <a:ext cx="25488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70560" y="743920"/>
                <a:ext cx="29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14:cNvPr>
              <p14:cNvContentPartPr/>
              <p14:nvPr/>
            </p14:nvContentPartPr>
            <p14:xfrm>
              <a:off x="5385360" y="751480"/>
              <a:ext cx="1573200" cy="387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67720" y="733824"/>
                <a:ext cx="1608840" cy="42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14:cNvPr>
              <p14:cNvContentPartPr/>
              <p14:nvPr/>
            </p14:nvContentPartPr>
            <p14:xfrm>
              <a:off x="3891000" y="904480"/>
              <a:ext cx="1108080" cy="255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72994" y="886840"/>
                <a:ext cx="1143732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F1E81BD-3D98-4D0A-AB7C-45A0F4F7E71B}"/>
                  </a:ext>
                </a:extLst>
              </p14:cNvPr>
              <p14:cNvContentPartPr/>
              <p14:nvPr/>
            </p14:nvContentPartPr>
            <p14:xfrm>
              <a:off x="569640" y="1716640"/>
              <a:ext cx="640800" cy="238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F1E81BD-3D98-4D0A-AB7C-45A0F4F7E7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1990" y="1698613"/>
                <a:ext cx="676460" cy="274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CC53C91-23E7-4487-A304-BE23AC55CF6B}"/>
                  </a:ext>
                </a:extLst>
              </p14:cNvPr>
              <p14:cNvContentPartPr/>
              <p14:nvPr/>
            </p14:nvContentPartPr>
            <p14:xfrm>
              <a:off x="3027360" y="1554280"/>
              <a:ext cx="1291680" cy="397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CC53C91-23E7-4487-A304-BE23AC55CF6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09360" y="1536280"/>
                <a:ext cx="132732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0A4A2E-F0CB-41D1-8251-823F5A60AE90}"/>
                  </a:ext>
                </a:extLst>
              </p14:cNvPr>
              <p14:cNvContentPartPr/>
              <p14:nvPr/>
            </p14:nvContentPartPr>
            <p14:xfrm>
              <a:off x="1753680" y="1732840"/>
              <a:ext cx="938520" cy="198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0A4A2E-F0CB-41D1-8251-823F5A60AE9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36040" y="1714840"/>
                <a:ext cx="974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90C5CAE-FDA0-41B5-9614-B35D70144D91}"/>
                  </a:ext>
                </a:extLst>
              </p14:cNvPr>
              <p14:cNvContentPartPr/>
              <p14:nvPr/>
            </p14:nvContentPartPr>
            <p14:xfrm>
              <a:off x="4739520" y="1650760"/>
              <a:ext cx="285120" cy="401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90C5CAE-FDA0-41B5-9614-B35D70144D9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21880" y="1633120"/>
                <a:ext cx="32076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136F801-AE64-43EC-B430-6DE95D24597C}"/>
                  </a:ext>
                </a:extLst>
              </p14:cNvPr>
              <p14:cNvContentPartPr/>
              <p14:nvPr/>
            </p14:nvContentPartPr>
            <p14:xfrm>
              <a:off x="5232000" y="1460680"/>
              <a:ext cx="210960" cy="63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136F801-AE64-43EC-B430-6DE95D24597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14000" y="1443040"/>
                <a:ext cx="246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BC0F7E5-3EB1-4A5C-B096-DC0C60AA568F}"/>
                  </a:ext>
                </a:extLst>
              </p14:cNvPr>
              <p14:cNvContentPartPr/>
              <p14:nvPr/>
            </p14:nvContentPartPr>
            <p14:xfrm>
              <a:off x="5194200" y="1634920"/>
              <a:ext cx="265680" cy="319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BC0F7E5-3EB1-4A5C-B096-DC0C60AA568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76200" y="1617300"/>
                <a:ext cx="301320" cy="3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85B152-286E-49C8-9E15-6395F9FE195B}"/>
                  </a:ext>
                </a:extLst>
              </p14:cNvPr>
              <p14:cNvContentPartPr/>
              <p14:nvPr/>
            </p14:nvContentPartPr>
            <p14:xfrm>
              <a:off x="5750400" y="1797640"/>
              <a:ext cx="192240" cy="10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85B152-286E-49C8-9E15-6395F9FE195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32400" y="177964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F7C2B7D-D369-4D44-A385-0A152822F971}"/>
                  </a:ext>
                </a:extLst>
              </p14:cNvPr>
              <p14:cNvContentPartPr/>
              <p14:nvPr/>
            </p14:nvContentPartPr>
            <p14:xfrm>
              <a:off x="5750400" y="1899880"/>
              <a:ext cx="14436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F7C2B7D-D369-4D44-A385-0A152822F97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32400" y="1881880"/>
                <a:ext cx="180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55359B-4BF4-469D-B8D9-46E0E8418438}"/>
                  </a:ext>
                </a:extLst>
              </p14:cNvPr>
              <p14:cNvContentPartPr/>
              <p14:nvPr/>
            </p14:nvContentPartPr>
            <p14:xfrm>
              <a:off x="6112200" y="1742560"/>
              <a:ext cx="37332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55359B-4BF4-469D-B8D9-46E0E841843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94560" y="1724920"/>
                <a:ext cx="4089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6EDBF0D-8875-4667-BE99-8D62D9D806AA}"/>
                  </a:ext>
                </a:extLst>
              </p14:cNvPr>
              <p14:cNvContentPartPr/>
              <p14:nvPr/>
            </p14:nvContentPartPr>
            <p14:xfrm>
              <a:off x="6659760" y="1777480"/>
              <a:ext cx="322560" cy="162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6EDBF0D-8875-4667-BE99-8D62D9D806A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42120" y="1759840"/>
                <a:ext cx="3582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DC4A072-5CF2-431E-AFDE-86D6E2B87FB5}"/>
                  </a:ext>
                </a:extLst>
              </p14:cNvPr>
              <p14:cNvContentPartPr/>
              <p14:nvPr/>
            </p14:nvContentPartPr>
            <p14:xfrm>
              <a:off x="6684960" y="1580560"/>
              <a:ext cx="274680" cy="85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DC4A072-5CF2-431E-AFDE-86D6E2B87FB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66960" y="1562560"/>
                <a:ext cx="310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6300171-65E6-4F7B-A5DB-F9EB71A5C08F}"/>
                  </a:ext>
                </a:extLst>
              </p14:cNvPr>
              <p14:cNvContentPartPr/>
              <p14:nvPr/>
            </p14:nvContentPartPr>
            <p14:xfrm>
              <a:off x="6654720" y="1472560"/>
              <a:ext cx="306360" cy="11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6300171-65E6-4F7B-A5DB-F9EB71A5C08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36720" y="1454920"/>
                <a:ext cx="342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4FB7382-0F4A-40A3-B17A-1174DAF46053}"/>
                  </a:ext>
                </a:extLst>
              </p14:cNvPr>
              <p14:cNvContentPartPr/>
              <p14:nvPr/>
            </p14:nvContentPartPr>
            <p14:xfrm>
              <a:off x="7254120" y="1665880"/>
              <a:ext cx="389160" cy="307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4FB7382-0F4A-40A3-B17A-1174DAF4605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36137" y="1648240"/>
                <a:ext cx="424767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8C27F89-1ADE-4609-9CEB-4A0EF8161AEC}"/>
                  </a:ext>
                </a:extLst>
              </p14:cNvPr>
              <p14:cNvContentPartPr/>
              <p14:nvPr/>
            </p14:nvContentPartPr>
            <p14:xfrm>
              <a:off x="7924440" y="1718440"/>
              <a:ext cx="834480" cy="234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8C27F89-1ADE-4609-9CEB-4A0EF8161AE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06448" y="1700440"/>
                <a:ext cx="87010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6670479-8CE9-4EE1-91A9-E695FB122CD6}"/>
                  </a:ext>
                </a:extLst>
              </p14:cNvPr>
              <p14:cNvContentPartPr/>
              <p14:nvPr/>
            </p14:nvContentPartPr>
            <p14:xfrm>
              <a:off x="5479680" y="2305960"/>
              <a:ext cx="514800" cy="20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6670479-8CE9-4EE1-91A9-E695FB122C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61680" y="2288320"/>
                <a:ext cx="550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454B406-F2F7-443E-9007-9AAC15850CE6}"/>
                  </a:ext>
                </a:extLst>
              </p14:cNvPr>
              <p14:cNvContentPartPr/>
              <p14:nvPr/>
            </p14:nvContentPartPr>
            <p14:xfrm>
              <a:off x="4269720" y="2194360"/>
              <a:ext cx="961920" cy="326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454B406-F2F7-443E-9007-9AAC15850CE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52080" y="2176360"/>
                <a:ext cx="9975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2D95C8A-0877-492D-84F9-C4B6410BE1F8}"/>
                  </a:ext>
                </a:extLst>
              </p14:cNvPr>
              <p14:cNvContentPartPr/>
              <p14:nvPr/>
            </p14:nvContentPartPr>
            <p14:xfrm>
              <a:off x="6358800" y="2367880"/>
              <a:ext cx="264600" cy="1116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2D95C8A-0877-492D-84F9-C4B6410BE1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41160" y="2349880"/>
                <a:ext cx="3002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12A2DED-63EA-463A-AADC-F4F90E91C90D}"/>
                  </a:ext>
                </a:extLst>
              </p14:cNvPr>
              <p14:cNvContentPartPr/>
              <p14:nvPr/>
            </p14:nvContentPartPr>
            <p14:xfrm>
              <a:off x="3596520" y="2890600"/>
              <a:ext cx="125640" cy="216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12A2DED-63EA-463A-AADC-F4F90E91C90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78520" y="2872960"/>
                <a:ext cx="1612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4D3E44A-D5EC-4C4A-B7C3-FC67793034CB}"/>
                  </a:ext>
                </a:extLst>
              </p14:cNvPr>
              <p14:cNvContentPartPr/>
              <p14:nvPr/>
            </p14:nvContentPartPr>
            <p14:xfrm>
              <a:off x="3494640" y="2358880"/>
              <a:ext cx="662760" cy="475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4D3E44A-D5EC-4C4A-B7C3-FC67793034C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76640" y="2341240"/>
                <a:ext cx="69840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62C1759-A5B4-4FE4-96BA-42F6FA459B9C}"/>
                  </a:ext>
                </a:extLst>
              </p14:cNvPr>
              <p14:cNvContentPartPr/>
              <p14:nvPr/>
            </p14:nvContentPartPr>
            <p14:xfrm>
              <a:off x="436440" y="2163400"/>
              <a:ext cx="2896560" cy="1198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62C1759-A5B4-4FE4-96BA-42F6FA459B9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8800" y="2145755"/>
                <a:ext cx="2932200" cy="1234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45046B6-CBA2-4D6C-AC78-5E40EA93BE7B}"/>
                  </a:ext>
                </a:extLst>
              </p14:cNvPr>
              <p14:cNvContentPartPr/>
              <p14:nvPr/>
            </p14:nvContentPartPr>
            <p14:xfrm>
              <a:off x="4135800" y="2876200"/>
              <a:ext cx="375840" cy="169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45046B6-CBA2-4D6C-AC78-5E40EA93BE7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18160" y="2858560"/>
                <a:ext cx="411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2C15835-7AD6-4B6B-A85E-203C02A33594}"/>
                  </a:ext>
                </a:extLst>
              </p14:cNvPr>
              <p14:cNvContentPartPr/>
              <p14:nvPr/>
            </p14:nvContentPartPr>
            <p14:xfrm>
              <a:off x="4648800" y="2925880"/>
              <a:ext cx="4320" cy="525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2C15835-7AD6-4B6B-A85E-203C02A3359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631160" y="2907880"/>
                <a:ext cx="399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5002A70-F4C6-4AD6-B5A8-9D0AE8135C86}"/>
                  </a:ext>
                </a:extLst>
              </p14:cNvPr>
              <p14:cNvContentPartPr/>
              <p14:nvPr/>
            </p14:nvContentPartPr>
            <p14:xfrm>
              <a:off x="4632600" y="2753080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5002A70-F4C6-4AD6-B5A8-9D0AE8135C8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614600" y="2735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7D48AE9-5C49-471A-9A72-F2055A553447}"/>
                  </a:ext>
                </a:extLst>
              </p14:cNvPr>
              <p14:cNvContentPartPr/>
              <p14:nvPr/>
            </p14:nvContentPartPr>
            <p14:xfrm>
              <a:off x="4795320" y="2691880"/>
              <a:ext cx="21600" cy="306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7D48AE9-5C49-471A-9A72-F2055A5534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777320" y="2674240"/>
                <a:ext cx="57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6036F4E-C2CB-4A92-85E8-91C15F8F62ED}"/>
                  </a:ext>
                </a:extLst>
              </p14:cNvPr>
              <p14:cNvContentPartPr/>
              <p14:nvPr/>
            </p14:nvContentPartPr>
            <p14:xfrm>
              <a:off x="4734120" y="2817160"/>
              <a:ext cx="197280" cy="583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6036F4E-C2CB-4A92-85E8-91C15F8F62E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716480" y="2799160"/>
                <a:ext cx="2329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9FB0211-49ED-4049-AFF6-D2DA81E9513A}"/>
                  </a:ext>
                </a:extLst>
              </p14:cNvPr>
              <p14:cNvContentPartPr/>
              <p14:nvPr/>
            </p14:nvContentPartPr>
            <p14:xfrm>
              <a:off x="4956960" y="2681800"/>
              <a:ext cx="190080" cy="3175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9FB0211-49ED-4049-AFF6-D2DA81E9513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39320" y="2664160"/>
                <a:ext cx="2257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D5E5460-F69D-45CA-A8CE-455E12184672}"/>
                  </a:ext>
                </a:extLst>
              </p14:cNvPr>
              <p14:cNvContentPartPr/>
              <p14:nvPr/>
            </p14:nvContentPartPr>
            <p14:xfrm>
              <a:off x="5495880" y="2854600"/>
              <a:ext cx="347400" cy="193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D5E5460-F69D-45CA-A8CE-455E1218467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78240" y="2836960"/>
                <a:ext cx="3830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2FC967A-C56A-4CEC-8C01-05A6563D6C66}"/>
                  </a:ext>
                </a:extLst>
              </p14:cNvPr>
              <p14:cNvContentPartPr/>
              <p14:nvPr/>
            </p14:nvContentPartPr>
            <p14:xfrm>
              <a:off x="5991240" y="2805640"/>
              <a:ext cx="638640" cy="1875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2FC967A-C56A-4CEC-8C01-05A6563D6C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973600" y="2787674"/>
                <a:ext cx="674280" cy="223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DB575D8-7ED7-42F5-95C2-06E05C8F6A9A}"/>
                  </a:ext>
                </a:extLst>
              </p14:cNvPr>
              <p14:cNvContentPartPr/>
              <p14:nvPr/>
            </p14:nvContentPartPr>
            <p14:xfrm>
              <a:off x="6892320" y="2185720"/>
              <a:ext cx="1208160" cy="7966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DB575D8-7ED7-42F5-95C2-06E05C8F6A9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74675" y="2167720"/>
                <a:ext cx="1243811" cy="8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2D30CEB-6EC2-4CED-8255-4C51152B829B}"/>
                  </a:ext>
                </a:extLst>
              </p14:cNvPr>
              <p14:cNvContentPartPr/>
              <p14:nvPr/>
            </p14:nvContentPartPr>
            <p14:xfrm>
              <a:off x="7894920" y="2758120"/>
              <a:ext cx="218160" cy="288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2D30CEB-6EC2-4CED-8255-4C51152B829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77280" y="2740120"/>
                <a:ext cx="2538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A4BA7F3-EFA8-4E7D-B144-8F92B44925DA}"/>
                  </a:ext>
                </a:extLst>
              </p14:cNvPr>
              <p14:cNvContentPartPr/>
              <p14:nvPr/>
            </p14:nvContentPartPr>
            <p14:xfrm>
              <a:off x="8117760" y="2794840"/>
              <a:ext cx="352800" cy="2325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A4BA7F3-EFA8-4E7D-B144-8F92B44925D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099760" y="2777200"/>
                <a:ext cx="3884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7187EBD-AC68-45B3-A1EA-6C4FF64F7F01}"/>
                  </a:ext>
                </a:extLst>
              </p14:cNvPr>
              <p14:cNvContentPartPr/>
              <p14:nvPr/>
            </p14:nvContentPartPr>
            <p14:xfrm>
              <a:off x="8567400" y="2966560"/>
              <a:ext cx="41400" cy="1026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7187EBD-AC68-45B3-A1EA-6C4FF64F7F0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549400" y="2948560"/>
                <a:ext cx="770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A0706E9-527B-4B46-BBDF-D5C6AC7FE524}"/>
                  </a:ext>
                </a:extLst>
              </p14:cNvPr>
              <p14:cNvContentPartPr/>
              <p14:nvPr/>
            </p14:nvContentPartPr>
            <p14:xfrm>
              <a:off x="8645520" y="2864680"/>
              <a:ext cx="360" cy="4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A0706E9-527B-4B46-BBDF-D5C6AC7FE52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627880" y="2847040"/>
                <a:ext cx="3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0BB1174-6366-4445-B8C0-3C3CB770F0AE}"/>
                  </a:ext>
                </a:extLst>
              </p14:cNvPr>
              <p14:cNvContentPartPr/>
              <p14:nvPr/>
            </p14:nvContentPartPr>
            <p14:xfrm>
              <a:off x="1467840" y="3261040"/>
              <a:ext cx="189360" cy="580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0BB1174-6366-4445-B8C0-3C3CB770F0A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50200" y="3243040"/>
                <a:ext cx="22500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E2DB7-E9A3-47CF-A6D0-0871BDE03ABC}"/>
                  </a:ext>
                </a:extLst>
              </p14:cNvPr>
              <p14:cNvContentPartPr/>
              <p14:nvPr/>
            </p14:nvContentPartPr>
            <p14:xfrm>
              <a:off x="2000640" y="3358240"/>
              <a:ext cx="229680" cy="65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E2DB7-E9A3-47CF-A6D0-0871BDE03AB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982640" y="3340240"/>
                <a:ext cx="26532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34FF2E6-7C0A-410C-86A3-E098B1681C74}"/>
                  </a:ext>
                </a:extLst>
              </p14:cNvPr>
              <p14:cNvContentPartPr/>
              <p14:nvPr/>
            </p14:nvContentPartPr>
            <p14:xfrm>
              <a:off x="2615160" y="3500080"/>
              <a:ext cx="312120" cy="37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34FF2E6-7C0A-410C-86A3-E098B1681C7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597520" y="3482440"/>
                <a:ext cx="34776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9EE1D77-B6DE-4AE9-9D10-3127AFC45EDB}"/>
                  </a:ext>
                </a:extLst>
              </p14:cNvPr>
              <p14:cNvContentPartPr/>
              <p14:nvPr/>
            </p14:nvContentPartPr>
            <p14:xfrm>
              <a:off x="3047160" y="3514840"/>
              <a:ext cx="227160" cy="333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9EE1D77-B6DE-4AE9-9D10-3127AFC45ED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029160" y="3497200"/>
                <a:ext cx="2628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D65C654-720D-48E9-92A9-AD9BB689BCC7}"/>
                  </a:ext>
                </a:extLst>
              </p14:cNvPr>
              <p14:cNvContentPartPr/>
              <p14:nvPr/>
            </p14:nvContentPartPr>
            <p14:xfrm>
              <a:off x="3118800" y="3345280"/>
              <a:ext cx="210960" cy="57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D65C654-720D-48E9-92A9-AD9BB689BC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100800" y="3327640"/>
                <a:ext cx="2466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5D2870D-9FEF-46F9-82DC-4A3EB4A6F682}"/>
                  </a:ext>
                </a:extLst>
              </p14:cNvPr>
              <p14:cNvContentPartPr/>
              <p14:nvPr/>
            </p14:nvContentPartPr>
            <p14:xfrm>
              <a:off x="3494640" y="3522760"/>
              <a:ext cx="738360" cy="230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5D2870D-9FEF-46F9-82DC-4A3EB4A6F68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476640" y="3505120"/>
                <a:ext cx="7740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3BA7AF0-D357-44D2-AA91-0197AAE2E5F7}"/>
                  </a:ext>
                </a:extLst>
              </p14:cNvPr>
              <p14:cNvContentPartPr/>
              <p14:nvPr/>
            </p14:nvContentPartPr>
            <p14:xfrm>
              <a:off x="5414160" y="3565240"/>
              <a:ext cx="73800" cy="11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3BA7AF0-D357-44D2-AA91-0197AAE2E5F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396160" y="3547600"/>
                <a:ext cx="1094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4897624-6467-433B-A12B-10A568A8E2A5}"/>
                  </a:ext>
                </a:extLst>
              </p14:cNvPr>
              <p14:cNvContentPartPr/>
              <p14:nvPr/>
            </p14:nvContentPartPr>
            <p14:xfrm>
              <a:off x="5821320" y="3494320"/>
              <a:ext cx="622080" cy="2394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4897624-6467-433B-A12B-10A568A8E2A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803320" y="3476680"/>
                <a:ext cx="657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BFB9887-6351-4970-8151-D04B39BF24B8}"/>
                  </a:ext>
                </a:extLst>
              </p14:cNvPr>
              <p14:cNvContentPartPr/>
              <p14:nvPr/>
            </p14:nvContentPartPr>
            <p14:xfrm>
              <a:off x="4811160" y="3414400"/>
              <a:ext cx="471600" cy="397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BFB9887-6351-4970-8151-D04B39BF24B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793160" y="3396400"/>
                <a:ext cx="50724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9B0DFA6-068E-4DC6-8645-2995F765D313}"/>
                  </a:ext>
                </a:extLst>
              </p14:cNvPr>
              <p14:cNvContentPartPr/>
              <p14:nvPr/>
            </p14:nvContentPartPr>
            <p14:xfrm>
              <a:off x="6593520" y="3738400"/>
              <a:ext cx="432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9B0DFA6-068E-4DC6-8645-2995F765D31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575520" y="3720400"/>
                <a:ext cx="399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2044738-3DCF-49F1-9BFD-DA95D0806A2B}"/>
                  </a:ext>
                </a:extLst>
              </p14:cNvPr>
              <p14:cNvContentPartPr/>
              <p14:nvPr/>
            </p14:nvContentPartPr>
            <p14:xfrm>
              <a:off x="7304520" y="3628600"/>
              <a:ext cx="61920" cy="120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2044738-3DCF-49F1-9BFD-DA95D0806A2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286880" y="3610960"/>
                <a:ext cx="97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101F34-7371-4CF8-A2C5-1B6932B13236}"/>
                  </a:ext>
                </a:extLst>
              </p14:cNvPr>
              <p14:cNvContentPartPr/>
              <p14:nvPr/>
            </p14:nvContentPartPr>
            <p14:xfrm>
              <a:off x="7856400" y="3372640"/>
              <a:ext cx="252360" cy="431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101F34-7371-4CF8-A2C5-1B6932B1323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838400" y="3355000"/>
                <a:ext cx="28800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7D296DF-1DD0-4D0F-8745-CF40524C8DF9}"/>
                  </a:ext>
                </a:extLst>
              </p14:cNvPr>
              <p14:cNvContentPartPr/>
              <p14:nvPr/>
            </p14:nvContentPartPr>
            <p14:xfrm>
              <a:off x="7449600" y="3598720"/>
              <a:ext cx="311760" cy="126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7D296DF-1DD0-4D0F-8745-CF40524C8DF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431940" y="3580720"/>
                <a:ext cx="347441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9A6B3B0-5F25-42D4-8115-3629B73030A3}"/>
                  </a:ext>
                </a:extLst>
              </p14:cNvPr>
              <p14:cNvContentPartPr/>
              <p14:nvPr/>
            </p14:nvContentPartPr>
            <p14:xfrm>
              <a:off x="6820680" y="3468760"/>
              <a:ext cx="382680" cy="414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9A6B3B0-5F25-42D4-8115-3629B73030A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802663" y="3450760"/>
                <a:ext cx="418354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D53DE72-5B9D-4062-8C02-BE58037C0F51}"/>
                  </a:ext>
                </a:extLst>
              </p14:cNvPr>
              <p14:cNvContentPartPr/>
              <p14:nvPr/>
            </p14:nvContentPartPr>
            <p14:xfrm>
              <a:off x="2191800" y="4226920"/>
              <a:ext cx="389520" cy="145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D53DE72-5B9D-4062-8C02-BE58037C0F5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174160" y="4208920"/>
                <a:ext cx="4251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E42D51C-0437-4A2A-9582-C9A9233721F8}"/>
                  </a:ext>
                </a:extLst>
              </p14:cNvPr>
              <p14:cNvContentPartPr/>
              <p14:nvPr/>
            </p14:nvContentPartPr>
            <p14:xfrm>
              <a:off x="1675920" y="3992560"/>
              <a:ext cx="415080" cy="381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E42D51C-0437-4A2A-9582-C9A9233721F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658265" y="3974560"/>
                <a:ext cx="450751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C1BBBF7-33BC-4A96-BDAD-055687F807FD}"/>
                  </a:ext>
                </a:extLst>
              </p14:cNvPr>
              <p14:cNvContentPartPr/>
              <p14:nvPr/>
            </p14:nvContentPartPr>
            <p14:xfrm>
              <a:off x="3273960" y="4185520"/>
              <a:ext cx="246240" cy="255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C1BBBF7-33BC-4A96-BDAD-055687F807F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255960" y="4167880"/>
                <a:ext cx="2818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FB3A8FE-0FDB-4527-9210-857DC1EAADC1}"/>
                  </a:ext>
                </a:extLst>
              </p14:cNvPr>
              <p14:cNvContentPartPr/>
              <p14:nvPr/>
            </p14:nvContentPartPr>
            <p14:xfrm>
              <a:off x="3210240" y="4048360"/>
              <a:ext cx="237600" cy="770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FB3A8FE-0FDB-4527-9210-857DC1EAADC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192240" y="4030360"/>
                <a:ext cx="2732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A2FFEBF-FC40-4787-B17E-11F8504A6535}"/>
                  </a:ext>
                </a:extLst>
              </p14:cNvPr>
              <p14:cNvContentPartPr/>
              <p14:nvPr/>
            </p14:nvContentPartPr>
            <p14:xfrm>
              <a:off x="3829800" y="4338160"/>
              <a:ext cx="6840" cy="83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A2FFEBF-FC40-4787-B17E-11F8504A653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812160" y="4320160"/>
                <a:ext cx="424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830D105-8C9B-4344-97DE-75A0E41F98F2}"/>
                  </a:ext>
                </a:extLst>
              </p14:cNvPr>
              <p14:cNvContentPartPr/>
              <p14:nvPr/>
            </p14:nvContentPartPr>
            <p14:xfrm>
              <a:off x="3850320" y="421612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830D105-8C9B-4344-97DE-75A0E41F98F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32320" y="419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8FCA0DC-E351-4290-A8A5-6FFFDCCF9FE4}"/>
                  </a:ext>
                </a:extLst>
              </p14:cNvPr>
              <p14:cNvContentPartPr/>
              <p14:nvPr/>
            </p14:nvContentPartPr>
            <p14:xfrm>
              <a:off x="3939240" y="4287040"/>
              <a:ext cx="94320" cy="155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8FCA0DC-E351-4290-A8A5-6FFFDCCF9FE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21240" y="4269400"/>
                <a:ext cx="1299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6EBA445-C65D-49AE-A01F-A7DFB0283734}"/>
                  </a:ext>
                </a:extLst>
              </p14:cNvPr>
              <p14:cNvContentPartPr/>
              <p14:nvPr/>
            </p14:nvContentPartPr>
            <p14:xfrm>
              <a:off x="4327320" y="4287040"/>
              <a:ext cx="111240" cy="144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6EBA445-C65D-49AE-A01F-A7DFB028373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309680" y="4269400"/>
                <a:ext cx="146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8335BF1-1767-4A73-A7A1-CBBF44274EC0}"/>
                  </a:ext>
                </a:extLst>
              </p14:cNvPr>
              <p14:cNvContentPartPr/>
              <p14:nvPr/>
            </p14:nvContentPartPr>
            <p14:xfrm>
              <a:off x="4573200" y="4066000"/>
              <a:ext cx="1591200" cy="3675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8335BF1-1767-4A73-A7A1-CBBF44274EC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555560" y="4048360"/>
                <a:ext cx="1626840" cy="40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3382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14:cNvPr>
              <p14:cNvContentPartPr/>
              <p14:nvPr/>
            </p14:nvContentPartPr>
            <p14:xfrm>
              <a:off x="609240" y="152080"/>
              <a:ext cx="3006720" cy="520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600" y="134440"/>
                <a:ext cx="30423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14:cNvPr>
              <p14:cNvContentPartPr/>
              <p14:nvPr/>
            </p14:nvContentPartPr>
            <p14:xfrm>
              <a:off x="4551240" y="121480"/>
              <a:ext cx="279360" cy="13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3600" y="103527"/>
                <a:ext cx="315000" cy="174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14:cNvPr>
              <p14:cNvContentPartPr/>
              <p14:nvPr/>
            </p14:nvContentPartPr>
            <p14:xfrm>
              <a:off x="4023120" y="321640"/>
              <a:ext cx="741960" cy="29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5120" y="303640"/>
                <a:ext cx="7776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14:cNvPr>
              <p14:cNvContentPartPr/>
              <p14:nvPr/>
            </p14:nvContentPartPr>
            <p14:xfrm>
              <a:off x="5059560" y="385720"/>
              <a:ext cx="263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1560" y="36772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14:cNvPr>
              <p14:cNvContentPartPr/>
              <p14:nvPr/>
            </p14:nvContentPartPr>
            <p14:xfrm>
              <a:off x="5089800" y="476440"/>
              <a:ext cx="225000" cy="2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458800"/>
                <a:ext cx="260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14:cNvPr>
              <p14:cNvContentPartPr/>
              <p14:nvPr/>
            </p14:nvContentPartPr>
            <p14:xfrm>
              <a:off x="5528280" y="178720"/>
              <a:ext cx="1238400" cy="44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10280" y="160735"/>
                <a:ext cx="1274040" cy="47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14:cNvPr>
              <p14:cNvContentPartPr/>
              <p14:nvPr/>
            </p14:nvContentPartPr>
            <p14:xfrm>
              <a:off x="6860280" y="609280"/>
              <a:ext cx="68760" cy="105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2280" y="591280"/>
                <a:ext cx="104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14:cNvPr>
              <p14:cNvContentPartPr/>
              <p14:nvPr/>
            </p14:nvContentPartPr>
            <p14:xfrm>
              <a:off x="7135320" y="273760"/>
              <a:ext cx="1104120" cy="32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17680" y="256101"/>
                <a:ext cx="1139760" cy="362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14:cNvPr>
              <p14:cNvContentPartPr/>
              <p14:nvPr/>
            </p14:nvContentPartPr>
            <p14:xfrm>
              <a:off x="1371000" y="863440"/>
              <a:ext cx="816840" cy="394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53360" y="845440"/>
                <a:ext cx="85248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14:cNvPr>
              <p14:cNvContentPartPr/>
              <p14:nvPr/>
            </p14:nvContentPartPr>
            <p14:xfrm>
              <a:off x="385680" y="945520"/>
              <a:ext cx="792000" cy="25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32" y="927520"/>
                <a:ext cx="827656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14:cNvPr>
              <p14:cNvContentPartPr/>
              <p14:nvPr/>
            </p14:nvContentPartPr>
            <p14:xfrm>
              <a:off x="2497440" y="853000"/>
              <a:ext cx="187560" cy="53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79440" y="835000"/>
                <a:ext cx="22320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14:cNvPr>
              <p14:cNvContentPartPr/>
              <p14:nvPr/>
            </p14:nvContentPartPr>
            <p14:xfrm>
              <a:off x="3118800" y="975760"/>
              <a:ext cx="163440" cy="230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0800" y="957760"/>
                <a:ext cx="1990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14:cNvPr>
              <p14:cNvContentPartPr/>
              <p14:nvPr/>
            </p14:nvContentPartPr>
            <p14:xfrm>
              <a:off x="3098280" y="819880"/>
              <a:ext cx="234720" cy="7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80640" y="801880"/>
                <a:ext cx="270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14:cNvPr>
              <p14:cNvContentPartPr/>
              <p14:nvPr/>
            </p14:nvContentPartPr>
            <p14:xfrm>
              <a:off x="3515160" y="995560"/>
              <a:ext cx="20232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97160" y="977560"/>
                <a:ext cx="237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14:cNvPr>
              <p14:cNvContentPartPr/>
              <p14:nvPr/>
            </p14:nvContentPartPr>
            <p14:xfrm>
              <a:off x="3555840" y="1096360"/>
              <a:ext cx="17820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37840" y="1078360"/>
                <a:ext cx="213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14:cNvPr>
              <p14:cNvContentPartPr/>
              <p14:nvPr/>
            </p14:nvContentPartPr>
            <p14:xfrm>
              <a:off x="3555840" y="1208320"/>
              <a:ext cx="163800" cy="2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7840" y="1190680"/>
                <a:ext cx="199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14:cNvPr>
              <p14:cNvContentPartPr/>
              <p14:nvPr/>
            </p14:nvContentPartPr>
            <p14:xfrm>
              <a:off x="3088200" y="761560"/>
              <a:ext cx="25488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70560" y="743920"/>
                <a:ext cx="29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14:cNvPr>
              <p14:cNvContentPartPr/>
              <p14:nvPr/>
            </p14:nvContentPartPr>
            <p14:xfrm>
              <a:off x="5385360" y="751480"/>
              <a:ext cx="1573200" cy="387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67720" y="733824"/>
                <a:ext cx="1608840" cy="42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14:cNvPr>
              <p14:cNvContentPartPr/>
              <p14:nvPr/>
            </p14:nvContentPartPr>
            <p14:xfrm>
              <a:off x="3891000" y="904480"/>
              <a:ext cx="1108080" cy="255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72994" y="886840"/>
                <a:ext cx="1143732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F1E81BD-3D98-4D0A-AB7C-45A0F4F7E71B}"/>
                  </a:ext>
                </a:extLst>
              </p14:cNvPr>
              <p14:cNvContentPartPr/>
              <p14:nvPr/>
            </p14:nvContentPartPr>
            <p14:xfrm>
              <a:off x="569640" y="1716640"/>
              <a:ext cx="640800" cy="238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F1E81BD-3D98-4D0A-AB7C-45A0F4F7E7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1990" y="1698613"/>
                <a:ext cx="676460" cy="274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CC53C91-23E7-4487-A304-BE23AC55CF6B}"/>
                  </a:ext>
                </a:extLst>
              </p14:cNvPr>
              <p14:cNvContentPartPr/>
              <p14:nvPr/>
            </p14:nvContentPartPr>
            <p14:xfrm>
              <a:off x="3027360" y="1554280"/>
              <a:ext cx="1291680" cy="397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CC53C91-23E7-4487-A304-BE23AC55CF6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09360" y="1536280"/>
                <a:ext cx="132732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0A4A2E-F0CB-41D1-8251-823F5A60AE90}"/>
                  </a:ext>
                </a:extLst>
              </p14:cNvPr>
              <p14:cNvContentPartPr/>
              <p14:nvPr/>
            </p14:nvContentPartPr>
            <p14:xfrm>
              <a:off x="1753680" y="1732840"/>
              <a:ext cx="938520" cy="198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0A4A2E-F0CB-41D1-8251-823F5A60AE9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36040" y="1714840"/>
                <a:ext cx="974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90C5CAE-FDA0-41B5-9614-B35D70144D91}"/>
                  </a:ext>
                </a:extLst>
              </p14:cNvPr>
              <p14:cNvContentPartPr/>
              <p14:nvPr/>
            </p14:nvContentPartPr>
            <p14:xfrm>
              <a:off x="4739520" y="1650760"/>
              <a:ext cx="285120" cy="401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90C5CAE-FDA0-41B5-9614-B35D70144D9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21880" y="1633120"/>
                <a:ext cx="32076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136F801-AE64-43EC-B430-6DE95D24597C}"/>
                  </a:ext>
                </a:extLst>
              </p14:cNvPr>
              <p14:cNvContentPartPr/>
              <p14:nvPr/>
            </p14:nvContentPartPr>
            <p14:xfrm>
              <a:off x="5232000" y="1460680"/>
              <a:ext cx="210960" cy="63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136F801-AE64-43EC-B430-6DE95D24597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14000" y="1443040"/>
                <a:ext cx="246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BC0F7E5-3EB1-4A5C-B096-DC0C60AA568F}"/>
                  </a:ext>
                </a:extLst>
              </p14:cNvPr>
              <p14:cNvContentPartPr/>
              <p14:nvPr/>
            </p14:nvContentPartPr>
            <p14:xfrm>
              <a:off x="5194200" y="1634920"/>
              <a:ext cx="265680" cy="319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BC0F7E5-3EB1-4A5C-B096-DC0C60AA568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76200" y="1617300"/>
                <a:ext cx="301320" cy="3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85B152-286E-49C8-9E15-6395F9FE195B}"/>
                  </a:ext>
                </a:extLst>
              </p14:cNvPr>
              <p14:cNvContentPartPr/>
              <p14:nvPr/>
            </p14:nvContentPartPr>
            <p14:xfrm>
              <a:off x="5750400" y="1797640"/>
              <a:ext cx="192240" cy="10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85B152-286E-49C8-9E15-6395F9FE195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32400" y="177964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F7C2B7D-D369-4D44-A385-0A152822F971}"/>
                  </a:ext>
                </a:extLst>
              </p14:cNvPr>
              <p14:cNvContentPartPr/>
              <p14:nvPr/>
            </p14:nvContentPartPr>
            <p14:xfrm>
              <a:off x="5750400" y="1899880"/>
              <a:ext cx="14436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F7C2B7D-D369-4D44-A385-0A152822F97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32400" y="1881880"/>
                <a:ext cx="180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55359B-4BF4-469D-B8D9-46E0E8418438}"/>
                  </a:ext>
                </a:extLst>
              </p14:cNvPr>
              <p14:cNvContentPartPr/>
              <p14:nvPr/>
            </p14:nvContentPartPr>
            <p14:xfrm>
              <a:off x="6112200" y="1742560"/>
              <a:ext cx="37332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55359B-4BF4-469D-B8D9-46E0E841843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94560" y="1724920"/>
                <a:ext cx="4089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6EDBF0D-8875-4667-BE99-8D62D9D806AA}"/>
                  </a:ext>
                </a:extLst>
              </p14:cNvPr>
              <p14:cNvContentPartPr/>
              <p14:nvPr/>
            </p14:nvContentPartPr>
            <p14:xfrm>
              <a:off x="6659760" y="1777480"/>
              <a:ext cx="322560" cy="162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6EDBF0D-8875-4667-BE99-8D62D9D806A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42120" y="1759840"/>
                <a:ext cx="3582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DC4A072-5CF2-431E-AFDE-86D6E2B87FB5}"/>
                  </a:ext>
                </a:extLst>
              </p14:cNvPr>
              <p14:cNvContentPartPr/>
              <p14:nvPr/>
            </p14:nvContentPartPr>
            <p14:xfrm>
              <a:off x="6684960" y="1580560"/>
              <a:ext cx="274680" cy="85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DC4A072-5CF2-431E-AFDE-86D6E2B87FB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66960" y="1562560"/>
                <a:ext cx="310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6300171-65E6-4F7B-A5DB-F9EB71A5C08F}"/>
                  </a:ext>
                </a:extLst>
              </p14:cNvPr>
              <p14:cNvContentPartPr/>
              <p14:nvPr/>
            </p14:nvContentPartPr>
            <p14:xfrm>
              <a:off x="6654720" y="1472560"/>
              <a:ext cx="306360" cy="11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6300171-65E6-4F7B-A5DB-F9EB71A5C08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36720" y="1454920"/>
                <a:ext cx="342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4FB7382-0F4A-40A3-B17A-1174DAF46053}"/>
                  </a:ext>
                </a:extLst>
              </p14:cNvPr>
              <p14:cNvContentPartPr/>
              <p14:nvPr/>
            </p14:nvContentPartPr>
            <p14:xfrm>
              <a:off x="7254120" y="1665880"/>
              <a:ext cx="389160" cy="307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4FB7382-0F4A-40A3-B17A-1174DAF4605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36137" y="1648240"/>
                <a:ext cx="424767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8C27F89-1ADE-4609-9CEB-4A0EF8161AEC}"/>
                  </a:ext>
                </a:extLst>
              </p14:cNvPr>
              <p14:cNvContentPartPr/>
              <p14:nvPr/>
            </p14:nvContentPartPr>
            <p14:xfrm>
              <a:off x="7924440" y="1718440"/>
              <a:ext cx="834480" cy="234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8C27F89-1ADE-4609-9CEB-4A0EF8161AE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06448" y="1700440"/>
                <a:ext cx="87010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6670479-8CE9-4EE1-91A9-E695FB122CD6}"/>
                  </a:ext>
                </a:extLst>
              </p14:cNvPr>
              <p14:cNvContentPartPr/>
              <p14:nvPr/>
            </p14:nvContentPartPr>
            <p14:xfrm>
              <a:off x="5479680" y="2305960"/>
              <a:ext cx="514800" cy="20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6670479-8CE9-4EE1-91A9-E695FB122C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61680" y="2288320"/>
                <a:ext cx="550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454B406-F2F7-443E-9007-9AAC15850CE6}"/>
                  </a:ext>
                </a:extLst>
              </p14:cNvPr>
              <p14:cNvContentPartPr/>
              <p14:nvPr/>
            </p14:nvContentPartPr>
            <p14:xfrm>
              <a:off x="4269720" y="2194360"/>
              <a:ext cx="961920" cy="326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454B406-F2F7-443E-9007-9AAC15850CE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52080" y="2176360"/>
                <a:ext cx="9975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2D95C8A-0877-492D-84F9-C4B6410BE1F8}"/>
                  </a:ext>
                </a:extLst>
              </p14:cNvPr>
              <p14:cNvContentPartPr/>
              <p14:nvPr/>
            </p14:nvContentPartPr>
            <p14:xfrm>
              <a:off x="6358800" y="2367880"/>
              <a:ext cx="264600" cy="1116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2D95C8A-0877-492D-84F9-C4B6410BE1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41160" y="2349880"/>
                <a:ext cx="3002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12A2DED-63EA-463A-AADC-F4F90E91C90D}"/>
                  </a:ext>
                </a:extLst>
              </p14:cNvPr>
              <p14:cNvContentPartPr/>
              <p14:nvPr/>
            </p14:nvContentPartPr>
            <p14:xfrm>
              <a:off x="3596520" y="2890600"/>
              <a:ext cx="125640" cy="216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12A2DED-63EA-463A-AADC-F4F90E91C90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78520" y="2872960"/>
                <a:ext cx="1612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4D3E44A-D5EC-4C4A-B7C3-FC67793034CB}"/>
                  </a:ext>
                </a:extLst>
              </p14:cNvPr>
              <p14:cNvContentPartPr/>
              <p14:nvPr/>
            </p14:nvContentPartPr>
            <p14:xfrm>
              <a:off x="3494640" y="2358880"/>
              <a:ext cx="662760" cy="475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4D3E44A-D5EC-4C4A-B7C3-FC67793034C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76640" y="2341240"/>
                <a:ext cx="69840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62C1759-A5B4-4FE4-96BA-42F6FA459B9C}"/>
                  </a:ext>
                </a:extLst>
              </p14:cNvPr>
              <p14:cNvContentPartPr/>
              <p14:nvPr/>
            </p14:nvContentPartPr>
            <p14:xfrm>
              <a:off x="436440" y="2163400"/>
              <a:ext cx="2896560" cy="1198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62C1759-A5B4-4FE4-96BA-42F6FA459B9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8800" y="2145755"/>
                <a:ext cx="2932200" cy="1234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45046B6-CBA2-4D6C-AC78-5E40EA93BE7B}"/>
                  </a:ext>
                </a:extLst>
              </p14:cNvPr>
              <p14:cNvContentPartPr/>
              <p14:nvPr/>
            </p14:nvContentPartPr>
            <p14:xfrm>
              <a:off x="4135800" y="2876200"/>
              <a:ext cx="375840" cy="169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45046B6-CBA2-4D6C-AC78-5E40EA93BE7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18160" y="2858560"/>
                <a:ext cx="411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2C15835-7AD6-4B6B-A85E-203C02A33594}"/>
                  </a:ext>
                </a:extLst>
              </p14:cNvPr>
              <p14:cNvContentPartPr/>
              <p14:nvPr/>
            </p14:nvContentPartPr>
            <p14:xfrm>
              <a:off x="4648800" y="2925880"/>
              <a:ext cx="4320" cy="525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2C15835-7AD6-4B6B-A85E-203C02A3359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631160" y="2907880"/>
                <a:ext cx="399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5002A70-F4C6-4AD6-B5A8-9D0AE8135C86}"/>
                  </a:ext>
                </a:extLst>
              </p14:cNvPr>
              <p14:cNvContentPartPr/>
              <p14:nvPr/>
            </p14:nvContentPartPr>
            <p14:xfrm>
              <a:off x="4632600" y="2753080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5002A70-F4C6-4AD6-B5A8-9D0AE8135C8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614600" y="2735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7D48AE9-5C49-471A-9A72-F2055A553447}"/>
                  </a:ext>
                </a:extLst>
              </p14:cNvPr>
              <p14:cNvContentPartPr/>
              <p14:nvPr/>
            </p14:nvContentPartPr>
            <p14:xfrm>
              <a:off x="4795320" y="2691880"/>
              <a:ext cx="21600" cy="306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7D48AE9-5C49-471A-9A72-F2055A5534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777320" y="2674240"/>
                <a:ext cx="57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6036F4E-C2CB-4A92-85E8-91C15F8F62ED}"/>
                  </a:ext>
                </a:extLst>
              </p14:cNvPr>
              <p14:cNvContentPartPr/>
              <p14:nvPr/>
            </p14:nvContentPartPr>
            <p14:xfrm>
              <a:off x="4734120" y="2817160"/>
              <a:ext cx="197280" cy="583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6036F4E-C2CB-4A92-85E8-91C15F8F62E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716480" y="2799160"/>
                <a:ext cx="2329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9FB0211-49ED-4049-AFF6-D2DA81E9513A}"/>
                  </a:ext>
                </a:extLst>
              </p14:cNvPr>
              <p14:cNvContentPartPr/>
              <p14:nvPr/>
            </p14:nvContentPartPr>
            <p14:xfrm>
              <a:off x="4956960" y="2681800"/>
              <a:ext cx="190080" cy="3175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9FB0211-49ED-4049-AFF6-D2DA81E9513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39320" y="2664160"/>
                <a:ext cx="2257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D5E5460-F69D-45CA-A8CE-455E12184672}"/>
                  </a:ext>
                </a:extLst>
              </p14:cNvPr>
              <p14:cNvContentPartPr/>
              <p14:nvPr/>
            </p14:nvContentPartPr>
            <p14:xfrm>
              <a:off x="5495880" y="2854600"/>
              <a:ext cx="347400" cy="193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D5E5460-F69D-45CA-A8CE-455E1218467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78240" y="2836960"/>
                <a:ext cx="3830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2FC967A-C56A-4CEC-8C01-05A6563D6C66}"/>
                  </a:ext>
                </a:extLst>
              </p14:cNvPr>
              <p14:cNvContentPartPr/>
              <p14:nvPr/>
            </p14:nvContentPartPr>
            <p14:xfrm>
              <a:off x="5991240" y="2805640"/>
              <a:ext cx="638640" cy="1875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2FC967A-C56A-4CEC-8C01-05A6563D6C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973600" y="2787674"/>
                <a:ext cx="674280" cy="223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DB575D8-7ED7-42F5-95C2-06E05C8F6A9A}"/>
                  </a:ext>
                </a:extLst>
              </p14:cNvPr>
              <p14:cNvContentPartPr/>
              <p14:nvPr/>
            </p14:nvContentPartPr>
            <p14:xfrm>
              <a:off x="6892320" y="2185720"/>
              <a:ext cx="1208160" cy="7966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DB575D8-7ED7-42F5-95C2-06E05C8F6A9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74675" y="2167720"/>
                <a:ext cx="1243811" cy="8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2D30CEB-6EC2-4CED-8255-4C51152B829B}"/>
                  </a:ext>
                </a:extLst>
              </p14:cNvPr>
              <p14:cNvContentPartPr/>
              <p14:nvPr/>
            </p14:nvContentPartPr>
            <p14:xfrm>
              <a:off x="7894920" y="2758120"/>
              <a:ext cx="218160" cy="288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2D30CEB-6EC2-4CED-8255-4C51152B829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77280" y="2740120"/>
                <a:ext cx="2538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A4BA7F3-EFA8-4E7D-B144-8F92B44925DA}"/>
                  </a:ext>
                </a:extLst>
              </p14:cNvPr>
              <p14:cNvContentPartPr/>
              <p14:nvPr/>
            </p14:nvContentPartPr>
            <p14:xfrm>
              <a:off x="8117760" y="2794840"/>
              <a:ext cx="352800" cy="2325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A4BA7F3-EFA8-4E7D-B144-8F92B44925D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099760" y="2777200"/>
                <a:ext cx="3884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7187EBD-AC68-45B3-A1EA-6C4FF64F7F01}"/>
                  </a:ext>
                </a:extLst>
              </p14:cNvPr>
              <p14:cNvContentPartPr/>
              <p14:nvPr/>
            </p14:nvContentPartPr>
            <p14:xfrm>
              <a:off x="8567400" y="2966560"/>
              <a:ext cx="41400" cy="1026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7187EBD-AC68-45B3-A1EA-6C4FF64F7F0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549400" y="2948560"/>
                <a:ext cx="770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A0706E9-527B-4B46-BBDF-D5C6AC7FE524}"/>
                  </a:ext>
                </a:extLst>
              </p14:cNvPr>
              <p14:cNvContentPartPr/>
              <p14:nvPr/>
            </p14:nvContentPartPr>
            <p14:xfrm>
              <a:off x="8645520" y="2864680"/>
              <a:ext cx="360" cy="4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A0706E9-527B-4B46-BBDF-D5C6AC7FE52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627880" y="2847040"/>
                <a:ext cx="3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0BB1174-6366-4445-B8C0-3C3CB770F0AE}"/>
                  </a:ext>
                </a:extLst>
              </p14:cNvPr>
              <p14:cNvContentPartPr/>
              <p14:nvPr/>
            </p14:nvContentPartPr>
            <p14:xfrm>
              <a:off x="1467840" y="3261040"/>
              <a:ext cx="189360" cy="580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0BB1174-6366-4445-B8C0-3C3CB770F0A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50200" y="3243040"/>
                <a:ext cx="22500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E2DB7-E9A3-47CF-A6D0-0871BDE03ABC}"/>
                  </a:ext>
                </a:extLst>
              </p14:cNvPr>
              <p14:cNvContentPartPr/>
              <p14:nvPr/>
            </p14:nvContentPartPr>
            <p14:xfrm>
              <a:off x="2000640" y="3358240"/>
              <a:ext cx="229680" cy="65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E2DB7-E9A3-47CF-A6D0-0871BDE03AB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982640" y="3340240"/>
                <a:ext cx="26532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34FF2E6-7C0A-410C-86A3-E098B1681C74}"/>
                  </a:ext>
                </a:extLst>
              </p14:cNvPr>
              <p14:cNvContentPartPr/>
              <p14:nvPr/>
            </p14:nvContentPartPr>
            <p14:xfrm>
              <a:off x="2615160" y="3500080"/>
              <a:ext cx="312120" cy="37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34FF2E6-7C0A-410C-86A3-E098B1681C7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597520" y="3482440"/>
                <a:ext cx="34776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9EE1D77-B6DE-4AE9-9D10-3127AFC45EDB}"/>
                  </a:ext>
                </a:extLst>
              </p14:cNvPr>
              <p14:cNvContentPartPr/>
              <p14:nvPr/>
            </p14:nvContentPartPr>
            <p14:xfrm>
              <a:off x="3047160" y="3514840"/>
              <a:ext cx="227160" cy="333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9EE1D77-B6DE-4AE9-9D10-3127AFC45ED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029160" y="3497200"/>
                <a:ext cx="2628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D65C654-720D-48E9-92A9-AD9BB689BCC7}"/>
                  </a:ext>
                </a:extLst>
              </p14:cNvPr>
              <p14:cNvContentPartPr/>
              <p14:nvPr/>
            </p14:nvContentPartPr>
            <p14:xfrm>
              <a:off x="3118800" y="3345280"/>
              <a:ext cx="210960" cy="57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D65C654-720D-48E9-92A9-AD9BB689BC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100800" y="3327640"/>
                <a:ext cx="2466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5D2870D-9FEF-46F9-82DC-4A3EB4A6F682}"/>
                  </a:ext>
                </a:extLst>
              </p14:cNvPr>
              <p14:cNvContentPartPr/>
              <p14:nvPr/>
            </p14:nvContentPartPr>
            <p14:xfrm>
              <a:off x="3494640" y="3522760"/>
              <a:ext cx="738360" cy="230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5D2870D-9FEF-46F9-82DC-4A3EB4A6F68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476640" y="3505120"/>
                <a:ext cx="7740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3BA7AF0-D357-44D2-AA91-0197AAE2E5F7}"/>
                  </a:ext>
                </a:extLst>
              </p14:cNvPr>
              <p14:cNvContentPartPr/>
              <p14:nvPr/>
            </p14:nvContentPartPr>
            <p14:xfrm>
              <a:off x="5414160" y="3565240"/>
              <a:ext cx="73800" cy="11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3BA7AF0-D357-44D2-AA91-0197AAE2E5F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396160" y="3547600"/>
                <a:ext cx="1094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4897624-6467-433B-A12B-10A568A8E2A5}"/>
                  </a:ext>
                </a:extLst>
              </p14:cNvPr>
              <p14:cNvContentPartPr/>
              <p14:nvPr/>
            </p14:nvContentPartPr>
            <p14:xfrm>
              <a:off x="5821320" y="3494320"/>
              <a:ext cx="622080" cy="2394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4897624-6467-433B-A12B-10A568A8E2A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803320" y="3476680"/>
                <a:ext cx="657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BFB9887-6351-4970-8151-D04B39BF24B8}"/>
                  </a:ext>
                </a:extLst>
              </p14:cNvPr>
              <p14:cNvContentPartPr/>
              <p14:nvPr/>
            </p14:nvContentPartPr>
            <p14:xfrm>
              <a:off x="4811160" y="3414400"/>
              <a:ext cx="471600" cy="397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BFB9887-6351-4970-8151-D04B39BF24B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793160" y="3396400"/>
                <a:ext cx="50724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9B0DFA6-068E-4DC6-8645-2995F765D313}"/>
                  </a:ext>
                </a:extLst>
              </p14:cNvPr>
              <p14:cNvContentPartPr/>
              <p14:nvPr/>
            </p14:nvContentPartPr>
            <p14:xfrm>
              <a:off x="6593520" y="3738400"/>
              <a:ext cx="432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9B0DFA6-068E-4DC6-8645-2995F765D31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575520" y="3720400"/>
                <a:ext cx="399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2044738-3DCF-49F1-9BFD-DA95D0806A2B}"/>
                  </a:ext>
                </a:extLst>
              </p14:cNvPr>
              <p14:cNvContentPartPr/>
              <p14:nvPr/>
            </p14:nvContentPartPr>
            <p14:xfrm>
              <a:off x="7304520" y="3628600"/>
              <a:ext cx="61920" cy="120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2044738-3DCF-49F1-9BFD-DA95D0806A2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286880" y="3610960"/>
                <a:ext cx="97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101F34-7371-4CF8-A2C5-1B6932B13236}"/>
                  </a:ext>
                </a:extLst>
              </p14:cNvPr>
              <p14:cNvContentPartPr/>
              <p14:nvPr/>
            </p14:nvContentPartPr>
            <p14:xfrm>
              <a:off x="7856400" y="3372640"/>
              <a:ext cx="252360" cy="431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101F34-7371-4CF8-A2C5-1B6932B1323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838400" y="3355000"/>
                <a:ext cx="28800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7D296DF-1DD0-4D0F-8745-CF40524C8DF9}"/>
                  </a:ext>
                </a:extLst>
              </p14:cNvPr>
              <p14:cNvContentPartPr/>
              <p14:nvPr/>
            </p14:nvContentPartPr>
            <p14:xfrm>
              <a:off x="7449600" y="3598720"/>
              <a:ext cx="311760" cy="126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7D296DF-1DD0-4D0F-8745-CF40524C8DF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431940" y="3580720"/>
                <a:ext cx="347441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9A6B3B0-5F25-42D4-8115-3629B73030A3}"/>
                  </a:ext>
                </a:extLst>
              </p14:cNvPr>
              <p14:cNvContentPartPr/>
              <p14:nvPr/>
            </p14:nvContentPartPr>
            <p14:xfrm>
              <a:off x="6820680" y="3468760"/>
              <a:ext cx="382680" cy="414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9A6B3B0-5F25-42D4-8115-3629B73030A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802663" y="3450760"/>
                <a:ext cx="418354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D53DE72-5B9D-4062-8C02-BE58037C0F51}"/>
                  </a:ext>
                </a:extLst>
              </p14:cNvPr>
              <p14:cNvContentPartPr/>
              <p14:nvPr/>
            </p14:nvContentPartPr>
            <p14:xfrm>
              <a:off x="2191800" y="4226920"/>
              <a:ext cx="389520" cy="145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D53DE72-5B9D-4062-8C02-BE58037C0F5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174160" y="4208920"/>
                <a:ext cx="4251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E42D51C-0437-4A2A-9582-C9A9233721F8}"/>
                  </a:ext>
                </a:extLst>
              </p14:cNvPr>
              <p14:cNvContentPartPr/>
              <p14:nvPr/>
            </p14:nvContentPartPr>
            <p14:xfrm>
              <a:off x="1675920" y="3992560"/>
              <a:ext cx="415080" cy="381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E42D51C-0437-4A2A-9582-C9A9233721F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658265" y="3974560"/>
                <a:ext cx="450751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C1BBBF7-33BC-4A96-BDAD-055687F807FD}"/>
                  </a:ext>
                </a:extLst>
              </p14:cNvPr>
              <p14:cNvContentPartPr/>
              <p14:nvPr/>
            </p14:nvContentPartPr>
            <p14:xfrm>
              <a:off x="3273960" y="4185520"/>
              <a:ext cx="246240" cy="255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C1BBBF7-33BC-4A96-BDAD-055687F807F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255960" y="4167880"/>
                <a:ext cx="2818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FB3A8FE-0FDB-4527-9210-857DC1EAADC1}"/>
                  </a:ext>
                </a:extLst>
              </p14:cNvPr>
              <p14:cNvContentPartPr/>
              <p14:nvPr/>
            </p14:nvContentPartPr>
            <p14:xfrm>
              <a:off x="3210240" y="4048360"/>
              <a:ext cx="237600" cy="770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FB3A8FE-0FDB-4527-9210-857DC1EAADC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192240" y="4030360"/>
                <a:ext cx="2732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A2FFEBF-FC40-4787-B17E-11F8504A6535}"/>
                  </a:ext>
                </a:extLst>
              </p14:cNvPr>
              <p14:cNvContentPartPr/>
              <p14:nvPr/>
            </p14:nvContentPartPr>
            <p14:xfrm>
              <a:off x="3829800" y="4338160"/>
              <a:ext cx="6840" cy="83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A2FFEBF-FC40-4787-B17E-11F8504A653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812160" y="4320160"/>
                <a:ext cx="424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830D105-8C9B-4344-97DE-75A0E41F98F2}"/>
                  </a:ext>
                </a:extLst>
              </p14:cNvPr>
              <p14:cNvContentPartPr/>
              <p14:nvPr/>
            </p14:nvContentPartPr>
            <p14:xfrm>
              <a:off x="3850320" y="421612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830D105-8C9B-4344-97DE-75A0E41F98F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32320" y="419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8FCA0DC-E351-4290-A8A5-6FFFDCCF9FE4}"/>
                  </a:ext>
                </a:extLst>
              </p14:cNvPr>
              <p14:cNvContentPartPr/>
              <p14:nvPr/>
            </p14:nvContentPartPr>
            <p14:xfrm>
              <a:off x="3939240" y="4287040"/>
              <a:ext cx="94320" cy="155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8FCA0DC-E351-4290-A8A5-6FFFDCCF9FE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21240" y="4269400"/>
                <a:ext cx="1299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6EBA445-C65D-49AE-A01F-A7DFB0283734}"/>
                  </a:ext>
                </a:extLst>
              </p14:cNvPr>
              <p14:cNvContentPartPr/>
              <p14:nvPr/>
            </p14:nvContentPartPr>
            <p14:xfrm>
              <a:off x="4327320" y="4287040"/>
              <a:ext cx="111240" cy="144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6EBA445-C65D-49AE-A01F-A7DFB028373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309680" y="4269400"/>
                <a:ext cx="146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8335BF1-1767-4A73-A7A1-CBBF44274EC0}"/>
                  </a:ext>
                </a:extLst>
              </p14:cNvPr>
              <p14:cNvContentPartPr/>
              <p14:nvPr/>
            </p14:nvContentPartPr>
            <p14:xfrm>
              <a:off x="4573200" y="4066000"/>
              <a:ext cx="1591200" cy="3675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8335BF1-1767-4A73-A7A1-CBBF44274EC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555560" y="4048360"/>
                <a:ext cx="162684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99E85DA-7739-4757-B9D3-B2655FBC0B84}"/>
                  </a:ext>
                </a:extLst>
              </p14:cNvPr>
              <p14:cNvContentPartPr/>
              <p14:nvPr/>
            </p14:nvContentPartPr>
            <p14:xfrm>
              <a:off x="6481920" y="4094440"/>
              <a:ext cx="352440" cy="313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99E85DA-7739-4757-B9D3-B2655FBC0B8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63938" y="4076440"/>
                <a:ext cx="388044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C40356D-2000-4D16-B669-85AE18DA7ABB}"/>
                  </a:ext>
                </a:extLst>
              </p14:cNvPr>
              <p14:cNvContentPartPr/>
              <p14:nvPr/>
            </p14:nvContentPartPr>
            <p14:xfrm>
              <a:off x="7173840" y="4165360"/>
              <a:ext cx="451440" cy="294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C40356D-2000-4D16-B669-85AE18DA7AB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155854" y="4147360"/>
                <a:ext cx="487052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C72E86D-70FA-4018-8989-31876783BC97}"/>
                  </a:ext>
                </a:extLst>
              </p14:cNvPr>
              <p14:cNvContentPartPr/>
              <p14:nvPr/>
            </p14:nvContentPartPr>
            <p14:xfrm>
              <a:off x="7126680" y="4006240"/>
              <a:ext cx="293400" cy="78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C72E86D-70FA-4018-8989-31876783BC9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109040" y="3988600"/>
                <a:ext cx="3290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F93E9CF-2C6E-4785-BEF4-2B5FC565B398}"/>
                  </a:ext>
                </a:extLst>
              </p14:cNvPr>
              <p14:cNvContentPartPr/>
              <p14:nvPr/>
            </p14:nvContentPartPr>
            <p14:xfrm>
              <a:off x="7792320" y="4216120"/>
              <a:ext cx="182160" cy="108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F93E9CF-2C6E-4785-BEF4-2B5FC565B39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774680" y="419812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2C7DAA1-1AF9-4EE1-B19C-F5AC2AD3C846}"/>
                  </a:ext>
                </a:extLst>
              </p14:cNvPr>
              <p14:cNvContentPartPr/>
              <p14:nvPr/>
            </p14:nvContentPartPr>
            <p14:xfrm>
              <a:off x="7802400" y="4317640"/>
              <a:ext cx="15408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2C7DAA1-1AF9-4EE1-B19C-F5AC2AD3C84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784400" y="430000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3D48E9D-D165-42A9-A2B1-EA329D0C872B}"/>
                  </a:ext>
                </a:extLst>
              </p14:cNvPr>
              <p14:cNvContentPartPr/>
              <p14:nvPr/>
            </p14:nvContentPartPr>
            <p14:xfrm>
              <a:off x="8147640" y="4073920"/>
              <a:ext cx="443160" cy="3812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3D48E9D-D165-42A9-A2B1-EA329D0C872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129986" y="4056263"/>
                <a:ext cx="478829" cy="416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B52540C-CE5C-4474-8500-7C28EDC5B0F9}"/>
                  </a:ext>
                </a:extLst>
              </p14:cNvPr>
              <p14:cNvContentPartPr/>
              <p14:nvPr/>
            </p14:nvContentPartPr>
            <p14:xfrm>
              <a:off x="8148000" y="3959440"/>
              <a:ext cx="273240" cy="60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B52540C-CE5C-4474-8500-7C28EDC5B0F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130000" y="3941440"/>
                <a:ext cx="308880" cy="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0388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14:cNvPr>
              <p14:cNvContentPartPr/>
              <p14:nvPr/>
            </p14:nvContentPartPr>
            <p14:xfrm>
              <a:off x="609240" y="152080"/>
              <a:ext cx="3006720" cy="520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600" y="134440"/>
                <a:ext cx="30423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14:cNvPr>
              <p14:cNvContentPartPr/>
              <p14:nvPr/>
            </p14:nvContentPartPr>
            <p14:xfrm>
              <a:off x="4551240" y="121480"/>
              <a:ext cx="279360" cy="13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3600" y="103527"/>
                <a:ext cx="315000" cy="174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14:cNvPr>
              <p14:cNvContentPartPr/>
              <p14:nvPr/>
            </p14:nvContentPartPr>
            <p14:xfrm>
              <a:off x="4023120" y="321640"/>
              <a:ext cx="741960" cy="29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5120" y="303640"/>
                <a:ext cx="7776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14:cNvPr>
              <p14:cNvContentPartPr/>
              <p14:nvPr/>
            </p14:nvContentPartPr>
            <p14:xfrm>
              <a:off x="5059560" y="385720"/>
              <a:ext cx="263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1560" y="36772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14:cNvPr>
              <p14:cNvContentPartPr/>
              <p14:nvPr/>
            </p14:nvContentPartPr>
            <p14:xfrm>
              <a:off x="5089800" y="476440"/>
              <a:ext cx="225000" cy="2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458800"/>
                <a:ext cx="260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14:cNvPr>
              <p14:cNvContentPartPr/>
              <p14:nvPr/>
            </p14:nvContentPartPr>
            <p14:xfrm>
              <a:off x="5528280" y="178720"/>
              <a:ext cx="1238400" cy="44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10280" y="160735"/>
                <a:ext cx="1274040" cy="47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14:cNvPr>
              <p14:cNvContentPartPr/>
              <p14:nvPr/>
            </p14:nvContentPartPr>
            <p14:xfrm>
              <a:off x="6860280" y="609280"/>
              <a:ext cx="68760" cy="105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2280" y="591280"/>
                <a:ext cx="104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14:cNvPr>
              <p14:cNvContentPartPr/>
              <p14:nvPr/>
            </p14:nvContentPartPr>
            <p14:xfrm>
              <a:off x="7135320" y="273760"/>
              <a:ext cx="1104120" cy="32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17680" y="256101"/>
                <a:ext cx="1139760" cy="362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14:cNvPr>
              <p14:cNvContentPartPr/>
              <p14:nvPr/>
            </p14:nvContentPartPr>
            <p14:xfrm>
              <a:off x="1371000" y="863440"/>
              <a:ext cx="816840" cy="394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53360" y="845440"/>
                <a:ext cx="85248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14:cNvPr>
              <p14:cNvContentPartPr/>
              <p14:nvPr/>
            </p14:nvContentPartPr>
            <p14:xfrm>
              <a:off x="385680" y="945520"/>
              <a:ext cx="792000" cy="25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32" y="927520"/>
                <a:ext cx="827656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14:cNvPr>
              <p14:cNvContentPartPr/>
              <p14:nvPr/>
            </p14:nvContentPartPr>
            <p14:xfrm>
              <a:off x="2497440" y="853000"/>
              <a:ext cx="187560" cy="53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79440" y="835000"/>
                <a:ext cx="22320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14:cNvPr>
              <p14:cNvContentPartPr/>
              <p14:nvPr/>
            </p14:nvContentPartPr>
            <p14:xfrm>
              <a:off x="3118800" y="975760"/>
              <a:ext cx="163440" cy="230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0800" y="957760"/>
                <a:ext cx="1990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14:cNvPr>
              <p14:cNvContentPartPr/>
              <p14:nvPr/>
            </p14:nvContentPartPr>
            <p14:xfrm>
              <a:off x="3098280" y="819880"/>
              <a:ext cx="234720" cy="7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80640" y="801880"/>
                <a:ext cx="270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14:cNvPr>
              <p14:cNvContentPartPr/>
              <p14:nvPr/>
            </p14:nvContentPartPr>
            <p14:xfrm>
              <a:off x="3515160" y="995560"/>
              <a:ext cx="20232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97160" y="977560"/>
                <a:ext cx="237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14:cNvPr>
              <p14:cNvContentPartPr/>
              <p14:nvPr/>
            </p14:nvContentPartPr>
            <p14:xfrm>
              <a:off x="3555840" y="1096360"/>
              <a:ext cx="17820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37840" y="1078360"/>
                <a:ext cx="213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14:cNvPr>
              <p14:cNvContentPartPr/>
              <p14:nvPr/>
            </p14:nvContentPartPr>
            <p14:xfrm>
              <a:off x="3555840" y="1208320"/>
              <a:ext cx="163800" cy="2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7840" y="1190680"/>
                <a:ext cx="199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14:cNvPr>
              <p14:cNvContentPartPr/>
              <p14:nvPr/>
            </p14:nvContentPartPr>
            <p14:xfrm>
              <a:off x="3088200" y="761560"/>
              <a:ext cx="25488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70560" y="743920"/>
                <a:ext cx="29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14:cNvPr>
              <p14:cNvContentPartPr/>
              <p14:nvPr/>
            </p14:nvContentPartPr>
            <p14:xfrm>
              <a:off x="5385360" y="751480"/>
              <a:ext cx="1573200" cy="387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67720" y="733824"/>
                <a:ext cx="1608840" cy="42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14:cNvPr>
              <p14:cNvContentPartPr/>
              <p14:nvPr/>
            </p14:nvContentPartPr>
            <p14:xfrm>
              <a:off x="3891000" y="904480"/>
              <a:ext cx="1108080" cy="255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72994" y="886840"/>
                <a:ext cx="1143732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F1E81BD-3D98-4D0A-AB7C-45A0F4F7E71B}"/>
                  </a:ext>
                </a:extLst>
              </p14:cNvPr>
              <p14:cNvContentPartPr/>
              <p14:nvPr/>
            </p14:nvContentPartPr>
            <p14:xfrm>
              <a:off x="569640" y="1716640"/>
              <a:ext cx="640800" cy="238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F1E81BD-3D98-4D0A-AB7C-45A0F4F7E7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1990" y="1698613"/>
                <a:ext cx="676460" cy="274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CC53C91-23E7-4487-A304-BE23AC55CF6B}"/>
                  </a:ext>
                </a:extLst>
              </p14:cNvPr>
              <p14:cNvContentPartPr/>
              <p14:nvPr/>
            </p14:nvContentPartPr>
            <p14:xfrm>
              <a:off x="3027360" y="1554280"/>
              <a:ext cx="1291680" cy="397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CC53C91-23E7-4487-A304-BE23AC55CF6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09360" y="1536280"/>
                <a:ext cx="132732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0A4A2E-F0CB-41D1-8251-823F5A60AE90}"/>
                  </a:ext>
                </a:extLst>
              </p14:cNvPr>
              <p14:cNvContentPartPr/>
              <p14:nvPr/>
            </p14:nvContentPartPr>
            <p14:xfrm>
              <a:off x="1753680" y="1732840"/>
              <a:ext cx="938520" cy="198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0A4A2E-F0CB-41D1-8251-823F5A60AE9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36040" y="1714840"/>
                <a:ext cx="974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90C5CAE-FDA0-41B5-9614-B35D70144D91}"/>
                  </a:ext>
                </a:extLst>
              </p14:cNvPr>
              <p14:cNvContentPartPr/>
              <p14:nvPr/>
            </p14:nvContentPartPr>
            <p14:xfrm>
              <a:off x="4739520" y="1650760"/>
              <a:ext cx="285120" cy="401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90C5CAE-FDA0-41B5-9614-B35D70144D9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21880" y="1633120"/>
                <a:ext cx="32076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136F801-AE64-43EC-B430-6DE95D24597C}"/>
                  </a:ext>
                </a:extLst>
              </p14:cNvPr>
              <p14:cNvContentPartPr/>
              <p14:nvPr/>
            </p14:nvContentPartPr>
            <p14:xfrm>
              <a:off x="5232000" y="1460680"/>
              <a:ext cx="210960" cy="63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136F801-AE64-43EC-B430-6DE95D24597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14000" y="1443040"/>
                <a:ext cx="246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BC0F7E5-3EB1-4A5C-B096-DC0C60AA568F}"/>
                  </a:ext>
                </a:extLst>
              </p14:cNvPr>
              <p14:cNvContentPartPr/>
              <p14:nvPr/>
            </p14:nvContentPartPr>
            <p14:xfrm>
              <a:off x="5194200" y="1634920"/>
              <a:ext cx="265680" cy="319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BC0F7E5-3EB1-4A5C-B096-DC0C60AA568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76200" y="1617300"/>
                <a:ext cx="301320" cy="3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85B152-286E-49C8-9E15-6395F9FE195B}"/>
                  </a:ext>
                </a:extLst>
              </p14:cNvPr>
              <p14:cNvContentPartPr/>
              <p14:nvPr/>
            </p14:nvContentPartPr>
            <p14:xfrm>
              <a:off x="5750400" y="1797640"/>
              <a:ext cx="192240" cy="10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85B152-286E-49C8-9E15-6395F9FE195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32400" y="177964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F7C2B7D-D369-4D44-A385-0A152822F971}"/>
                  </a:ext>
                </a:extLst>
              </p14:cNvPr>
              <p14:cNvContentPartPr/>
              <p14:nvPr/>
            </p14:nvContentPartPr>
            <p14:xfrm>
              <a:off x="5750400" y="1899880"/>
              <a:ext cx="14436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F7C2B7D-D369-4D44-A385-0A152822F97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32400" y="1881880"/>
                <a:ext cx="180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55359B-4BF4-469D-B8D9-46E0E8418438}"/>
                  </a:ext>
                </a:extLst>
              </p14:cNvPr>
              <p14:cNvContentPartPr/>
              <p14:nvPr/>
            </p14:nvContentPartPr>
            <p14:xfrm>
              <a:off x="6112200" y="1742560"/>
              <a:ext cx="37332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55359B-4BF4-469D-B8D9-46E0E841843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94560" y="1724920"/>
                <a:ext cx="4089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6EDBF0D-8875-4667-BE99-8D62D9D806AA}"/>
                  </a:ext>
                </a:extLst>
              </p14:cNvPr>
              <p14:cNvContentPartPr/>
              <p14:nvPr/>
            </p14:nvContentPartPr>
            <p14:xfrm>
              <a:off x="6659760" y="1777480"/>
              <a:ext cx="322560" cy="162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6EDBF0D-8875-4667-BE99-8D62D9D806A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42120" y="1759840"/>
                <a:ext cx="3582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DC4A072-5CF2-431E-AFDE-86D6E2B87FB5}"/>
                  </a:ext>
                </a:extLst>
              </p14:cNvPr>
              <p14:cNvContentPartPr/>
              <p14:nvPr/>
            </p14:nvContentPartPr>
            <p14:xfrm>
              <a:off x="6684960" y="1580560"/>
              <a:ext cx="274680" cy="85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DC4A072-5CF2-431E-AFDE-86D6E2B87FB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66960" y="1562560"/>
                <a:ext cx="310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6300171-65E6-4F7B-A5DB-F9EB71A5C08F}"/>
                  </a:ext>
                </a:extLst>
              </p14:cNvPr>
              <p14:cNvContentPartPr/>
              <p14:nvPr/>
            </p14:nvContentPartPr>
            <p14:xfrm>
              <a:off x="6654720" y="1472560"/>
              <a:ext cx="306360" cy="11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6300171-65E6-4F7B-A5DB-F9EB71A5C08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36720" y="1454920"/>
                <a:ext cx="342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4FB7382-0F4A-40A3-B17A-1174DAF46053}"/>
                  </a:ext>
                </a:extLst>
              </p14:cNvPr>
              <p14:cNvContentPartPr/>
              <p14:nvPr/>
            </p14:nvContentPartPr>
            <p14:xfrm>
              <a:off x="7254120" y="1665880"/>
              <a:ext cx="389160" cy="307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4FB7382-0F4A-40A3-B17A-1174DAF4605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36137" y="1648240"/>
                <a:ext cx="424767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8C27F89-1ADE-4609-9CEB-4A0EF8161AEC}"/>
                  </a:ext>
                </a:extLst>
              </p14:cNvPr>
              <p14:cNvContentPartPr/>
              <p14:nvPr/>
            </p14:nvContentPartPr>
            <p14:xfrm>
              <a:off x="7924440" y="1718440"/>
              <a:ext cx="834480" cy="234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8C27F89-1ADE-4609-9CEB-4A0EF8161AE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06448" y="1700440"/>
                <a:ext cx="87010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6670479-8CE9-4EE1-91A9-E695FB122CD6}"/>
                  </a:ext>
                </a:extLst>
              </p14:cNvPr>
              <p14:cNvContentPartPr/>
              <p14:nvPr/>
            </p14:nvContentPartPr>
            <p14:xfrm>
              <a:off x="5479680" y="2305960"/>
              <a:ext cx="514800" cy="20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6670479-8CE9-4EE1-91A9-E695FB122C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61680" y="2288320"/>
                <a:ext cx="550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454B406-F2F7-443E-9007-9AAC15850CE6}"/>
                  </a:ext>
                </a:extLst>
              </p14:cNvPr>
              <p14:cNvContentPartPr/>
              <p14:nvPr/>
            </p14:nvContentPartPr>
            <p14:xfrm>
              <a:off x="4269720" y="2194360"/>
              <a:ext cx="961920" cy="326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454B406-F2F7-443E-9007-9AAC15850CE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52080" y="2176360"/>
                <a:ext cx="9975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2D95C8A-0877-492D-84F9-C4B6410BE1F8}"/>
                  </a:ext>
                </a:extLst>
              </p14:cNvPr>
              <p14:cNvContentPartPr/>
              <p14:nvPr/>
            </p14:nvContentPartPr>
            <p14:xfrm>
              <a:off x="6358800" y="2367880"/>
              <a:ext cx="264600" cy="1116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2D95C8A-0877-492D-84F9-C4B6410BE1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41160" y="2349880"/>
                <a:ext cx="3002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12A2DED-63EA-463A-AADC-F4F90E91C90D}"/>
                  </a:ext>
                </a:extLst>
              </p14:cNvPr>
              <p14:cNvContentPartPr/>
              <p14:nvPr/>
            </p14:nvContentPartPr>
            <p14:xfrm>
              <a:off x="3596520" y="2890600"/>
              <a:ext cx="125640" cy="216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12A2DED-63EA-463A-AADC-F4F90E91C90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78520" y="2872960"/>
                <a:ext cx="1612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4D3E44A-D5EC-4C4A-B7C3-FC67793034CB}"/>
                  </a:ext>
                </a:extLst>
              </p14:cNvPr>
              <p14:cNvContentPartPr/>
              <p14:nvPr/>
            </p14:nvContentPartPr>
            <p14:xfrm>
              <a:off x="3494640" y="2358880"/>
              <a:ext cx="662760" cy="475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4D3E44A-D5EC-4C4A-B7C3-FC67793034C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76640" y="2341240"/>
                <a:ext cx="69840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62C1759-A5B4-4FE4-96BA-42F6FA459B9C}"/>
                  </a:ext>
                </a:extLst>
              </p14:cNvPr>
              <p14:cNvContentPartPr/>
              <p14:nvPr/>
            </p14:nvContentPartPr>
            <p14:xfrm>
              <a:off x="436440" y="2163400"/>
              <a:ext cx="2896560" cy="1198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62C1759-A5B4-4FE4-96BA-42F6FA459B9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8800" y="2145755"/>
                <a:ext cx="2932200" cy="1234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45046B6-CBA2-4D6C-AC78-5E40EA93BE7B}"/>
                  </a:ext>
                </a:extLst>
              </p14:cNvPr>
              <p14:cNvContentPartPr/>
              <p14:nvPr/>
            </p14:nvContentPartPr>
            <p14:xfrm>
              <a:off x="4135800" y="2876200"/>
              <a:ext cx="375840" cy="169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45046B6-CBA2-4D6C-AC78-5E40EA93BE7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18160" y="2858560"/>
                <a:ext cx="411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2C15835-7AD6-4B6B-A85E-203C02A33594}"/>
                  </a:ext>
                </a:extLst>
              </p14:cNvPr>
              <p14:cNvContentPartPr/>
              <p14:nvPr/>
            </p14:nvContentPartPr>
            <p14:xfrm>
              <a:off x="4648800" y="2925880"/>
              <a:ext cx="4320" cy="525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2C15835-7AD6-4B6B-A85E-203C02A3359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631160" y="2907880"/>
                <a:ext cx="399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5002A70-F4C6-4AD6-B5A8-9D0AE8135C86}"/>
                  </a:ext>
                </a:extLst>
              </p14:cNvPr>
              <p14:cNvContentPartPr/>
              <p14:nvPr/>
            </p14:nvContentPartPr>
            <p14:xfrm>
              <a:off x="4632600" y="2753080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5002A70-F4C6-4AD6-B5A8-9D0AE8135C8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614600" y="2735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7D48AE9-5C49-471A-9A72-F2055A553447}"/>
                  </a:ext>
                </a:extLst>
              </p14:cNvPr>
              <p14:cNvContentPartPr/>
              <p14:nvPr/>
            </p14:nvContentPartPr>
            <p14:xfrm>
              <a:off x="4795320" y="2691880"/>
              <a:ext cx="21600" cy="306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7D48AE9-5C49-471A-9A72-F2055A5534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777320" y="2674240"/>
                <a:ext cx="57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6036F4E-C2CB-4A92-85E8-91C15F8F62ED}"/>
                  </a:ext>
                </a:extLst>
              </p14:cNvPr>
              <p14:cNvContentPartPr/>
              <p14:nvPr/>
            </p14:nvContentPartPr>
            <p14:xfrm>
              <a:off x="4734120" y="2817160"/>
              <a:ext cx="197280" cy="583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6036F4E-C2CB-4A92-85E8-91C15F8F62E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716480" y="2799160"/>
                <a:ext cx="2329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9FB0211-49ED-4049-AFF6-D2DA81E9513A}"/>
                  </a:ext>
                </a:extLst>
              </p14:cNvPr>
              <p14:cNvContentPartPr/>
              <p14:nvPr/>
            </p14:nvContentPartPr>
            <p14:xfrm>
              <a:off x="4956960" y="2681800"/>
              <a:ext cx="190080" cy="3175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9FB0211-49ED-4049-AFF6-D2DA81E9513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39320" y="2664160"/>
                <a:ext cx="2257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D5E5460-F69D-45CA-A8CE-455E12184672}"/>
                  </a:ext>
                </a:extLst>
              </p14:cNvPr>
              <p14:cNvContentPartPr/>
              <p14:nvPr/>
            </p14:nvContentPartPr>
            <p14:xfrm>
              <a:off x="5495880" y="2854600"/>
              <a:ext cx="347400" cy="193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D5E5460-F69D-45CA-A8CE-455E1218467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78240" y="2836960"/>
                <a:ext cx="3830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2FC967A-C56A-4CEC-8C01-05A6563D6C66}"/>
                  </a:ext>
                </a:extLst>
              </p14:cNvPr>
              <p14:cNvContentPartPr/>
              <p14:nvPr/>
            </p14:nvContentPartPr>
            <p14:xfrm>
              <a:off x="5991240" y="2805640"/>
              <a:ext cx="638640" cy="1875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2FC967A-C56A-4CEC-8C01-05A6563D6C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973600" y="2787674"/>
                <a:ext cx="674280" cy="223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DB575D8-7ED7-42F5-95C2-06E05C8F6A9A}"/>
                  </a:ext>
                </a:extLst>
              </p14:cNvPr>
              <p14:cNvContentPartPr/>
              <p14:nvPr/>
            </p14:nvContentPartPr>
            <p14:xfrm>
              <a:off x="6892320" y="2185720"/>
              <a:ext cx="1208160" cy="7966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DB575D8-7ED7-42F5-95C2-06E05C8F6A9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74675" y="2167720"/>
                <a:ext cx="1243811" cy="8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2D30CEB-6EC2-4CED-8255-4C51152B829B}"/>
                  </a:ext>
                </a:extLst>
              </p14:cNvPr>
              <p14:cNvContentPartPr/>
              <p14:nvPr/>
            </p14:nvContentPartPr>
            <p14:xfrm>
              <a:off x="7894920" y="2758120"/>
              <a:ext cx="218160" cy="288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2D30CEB-6EC2-4CED-8255-4C51152B829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77280" y="2740120"/>
                <a:ext cx="2538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A4BA7F3-EFA8-4E7D-B144-8F92B44925DA}"/>
                  </a:ext>
                </a:extLst>
              </p14:cNvPr>
              <p14:cNvContentPartPr/>
              <p14:nvPr/>
            </p14:nvContentPartPr>
            <p14:xfrm>
              <a:off x="8117760" y="2794840"/>
              <a:ext cx="352800" cy="2325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A4BA7F3-EFA8-4E7D-B144-8F92B44925D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099760" y="2777200"/>
                <a:ext cx="3884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7187EBD-AC68-45B3-A1EA-6C4FF64F7F01}"/>
                  </a:ext>
                </a:extLst>
              </p14:cNvPr>
              <p14:cNvContentPartPr/>
              <p14:nvPr/>
            </p14:nvContentPartPr>
            <p14:xfrm>
              <a:off x="8567400" y="2966560"/>
              <a:ext cx="41400" cy="1026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7187EBD-AC68-45B3-A1EA-6C4FF64F7F0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549400" y="2948560"/>
                <a:ext cx="770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A0706E9-527B-4B46-BBDF-D5C6AC7FE524}"/>
                  </a:ext>
                </a:extLst>
              </p14:cNvPr>
              <p14:cNvContentPartPr/>
              <p14:nvPr/>
            </p14:nvContentPartPr>
            <p14:xfrm>
              <a:off x="8645520" y="2864680"/>
              <a:ext cx="360" cy="4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A0706E9-527B-4B46-BBDF-D5C6AC7FE52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627880" y="2847040"/>
                <a:ext cx="3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0BB1174-6366-4445-B8C0-3C3CB770F0AE}"/>
                  </a:ext>
                </a:extLst>
              </p14:cNvPr>
              <p14:cNvContentPartPr/>
              <p14:nvPr/>
            </p14:nvContentPartPr>
            <p14:xfrm>
              <a:off x="1467840" y="3261040"/>
              <a:ext cx="189360" cy="580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0BB1174-6366-4445-B8C0-3C3CB770F0A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50200" y="3243040"/>
                <a:ext cx="22500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E2DB7-E9A3-47CF-A6D0-0871BDE03ABC}"/>
                  </a:ext>
                </a:extLst>
              </p14:cNvPr>
              <p14:cNvContentPartPr/>
              <p14:nvPr/>
            </p14:nvContentPartPr>
            <p14:xfrm>
              <a:off x="2000640" y="3358240"/>
              <a:ext cx="229680" cy="65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E2DB7-E9A3-47CF-A6D0-0871BDE03AB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982640" y="3340240"/>
                <a:ext cx="26532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34FF2E6-7C0A-410C-86A3-E098B1681C74}"/>
                  </a:ext>
                </a:extLst>
              </p14:cNvPr>
              <p14:cNvContentPartPr/>
              <p14:nvPr/>
            </p14:nvContentPartPr>
            <p14:xfrm>
              <a:off x="2615160" y="3500080"/>
              <a:ext cx="312120" cy="37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34FF2E6-7C0A-410C-86A3-E098B1681C7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597520" y="3482440"/>
                <a:ext cx="34776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9EE1D77-B6DE-4AE9-9D10-3127AFC45EDB}"/>
                  </a:ext>
                </a:extLst>
              </p14:cNvPr>
              <p14:cNvContentPartPr/>
              <p14:nvPr/>
            </p14:nvContentPartPr>
            <p14:xfrm>
              <a:off x="3047160" y="3514840"/>
              <a:ext cx="227160" cy="333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9EE1D77-B6DE-4AE9-9D10-3127AFC45ED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029160" y="3497200"/>
                <a:ext cx="2628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D65C654-720D-48E9-92A9-AD9BB689BCC7}"/>
                  </a:ext>
                </a:extLst>
              </p14:cNvPr>
              <p14:cNvContentPartPr/>
              <p14:nvPr/>
            </p14:nvContentPartPr>
            <p14:xfrm>
              <a:off x="3118800" y="3345280"/>
              <a:ext cx="210960" cy="57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D65C654-720D-48E9-92A9-AD9BB689BC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100800" y="3327640"/>
                <a:ext cx="2466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5D2870D-9FEF-46F9-82DC-4A3EB4A6F682}"/>
                  </a:ext>
                </a:extLst>
              </p14:cNvPr>
              <p14:cNvContentPartPr/>
              <p14:nvPr/>
            </p14:nvContentPartPr>
            <p14:xfrm>
              <a:off x="3494640" y="3522760"/>
              <a:ext cx="738360" cy="230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5D2870D-9FEF-46F9-82DC-4A3EB4A6F68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476640" y="3505120"/>
                <a:ext cx="7740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3BA7AF0-D357-44D2-AA91-0197AAE2E5F7}"/>
                  </a:ext>
                </a:extLst>
              </p14:cNvPr>
              <p14:cNvContentPartPr/>
              <p14:nvPr/>
            </p14:nvContentPartPr>
            <p14:xfrm>
              <a:off x="5414160" y="3565240"/>
              <a:ext cx="73800" cy="11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3BA7AF0-D357-44D2-AA91-0197AAE2E5F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396160" y="3547600"/>
                <a:ext cx="1094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4897624-6467-433B-A12B-10A568A8E2A5}"/>
                  </a:ext>
                </a:extLst>
              </p14:cNvPr>
              <p14:cNvContentPartPr/>
              <p14:nvPr/>
            </p14:nvContentPartPr>
            <p14:xfrm>
              <a:off x="5821320" y="3494320"/>
              <a:ext cx="622080" cy="2394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4897624-6467-433B-A12B-10A568A8E2A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803320" y="3476680"/>
                <a:ext cx="657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BFB9887-6351-4970-8151-D04B39BF24B8}"/>
                  </a:ext>
                </a:extLst>
              </p14:cNvPr>
              <p14:cNvContentPartPr/>
              <p14:nvPr/>
            </p14:nvContentPartPr>
            <p14:xfrm>
              <a:off x="4811160" y="3414400"/>
              <a:ext cx="471600" cy="397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BFB9887-6351-4970-8151-D04B39BF24B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793160" y="3396400"/>
                <a:ext cx="50724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9B0DFA6-068E-4DC6-8645-2995F765D313}"/>
                  </a:ext>
                </a:extLst>
              </p14:cNvPr>
              <p14:cNvContentPartPr/>
              <p14:nvPr/>
            </p14:nvContentPartPr>
            <p14:xfrm>
              <a:off x="6593520" y="3738400"/>
              <a:ext cx="432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9B0DFA6-068E-4DC6-8645-2995F765D31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575520" y="3720400"/>
                <a:ext cx="399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2044738-3DCF-49F1-9BFD-DA95D0806A2B}"/>
                  </a:ext>
                </a:extLst>
              </p14:cNvPr>
              <p14:cNvContentPartPr/>
              <p14:nvPr/>
            </p14:nvContentPartPr>
            <p14:xfrm>
              <a:off x="7304520" y="3628600"/>
              <a:ext cx="61920" cy="120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2044738-3DCF-49F1-9BFD-DA95D0806A2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286880" y="3610960"/>
                <a:ext cx="97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101F34-7371-4CF8-A2C5-1B6932B13236}"/>
                  </a:ext>
                </a:extLst>
              </p14:cNvPr>
              <p14:cNvContentPartPr/>
              <p14:nvPr/>
            </p14:nvContentPartPr>
            <p14:xfrm>
              <a:off x="7856400" y="3372640"/>
              <a:ext cx="252360" cy="431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101F34-7371-4CF8-A2C5-1B6932B1323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838400" y="3355000"/>
                <a:ext cx="28800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7D296DF-1DD0-4D0F-8745-CF40524C8DF9}"/>
                  </a:ext>
                </a:extLst>
              </p14:cNvPr>
              <p14:cNvContentPartPr/>
              <p14:nvPr/>
            </p14:nvContentPartPr>
            <p14:xfrm>
              <a:off x="7449600" y="3598720"/>
              <a:ext cx="311760" cy="126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7D296DF-1DD0-4D0F-8745-CF40524C8DF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431940" y="3580720"/>
                <a:ext cx="347441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9A6B3B0-5F25-42D4-8115-3629B73030A3}"/>
                  </a:ext>
                </a:extLst>
              </p14:cNvPr>
              <p14:cNvContentPartPr/>
              <p14:nvPr/>
            </p14:nvContentPartPr>
            <p14:xfrm>
              <a:off x="6820680" y="3468760"/>
              <a:ext cx="382680" cy="414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9A6B3B0-5F25-42D4-8115-3629B73030A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802663" y="3450760"/>
                <a:ext cx="418354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D53DE72-5B9D-4062-8C02-BE58037C0F51}"/>
                  </a:ext>
                </a:extLst>
              </p14:cNvPr>
              <p14:cNvContentPartPr/>
              <p14:nvPr/>
            </p14:nvContentPartPr>
            <p14:xfrm>
              <a:off x="2191800" y="4226920"/>
              <a:ext cx="389520" cy="145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D53DE72-5B9D-4062-8C02-BE58037C0F5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174160" y="4208920"/>
                <a:ext cx="4251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E42D51C-0437-4A2A-9582-C9A9233721F8}"/>
                  </a:ext>
                </a:extLst>
              </p14:cNvPr>
              <p14:cNvContentPartPr/>
              <p14:nvPr/>
            </p14:nvContentPartPr>
            <p14:xfrm>
              <a:off x="1675920" y="3992560"/>
              <a:ext cx="415080" cy="381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E42D51C-0437-4A2A-9582-C9A9233721F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658265" y="3974560"/>
                <a:ext cx="450751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C1BBBF7-33BC-4A96-BDAD-055687F807FD}"/>
                  </a:ext>
                </a:extLst>
              </p14:cNvPr>
              <p14:cNvContentPartPr/>
              <p14:nvPr/>
            </p14:nvContentPartPr>
            <p14:xfrm>
              <a:off x="3273960" y="4185520"/>
              <a:ext cx="246240" cy="255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C1BBBF7-33BC-4A96-BDAD-055687F807F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255960" y="4167880"/>
                <a:ext cx="2818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FB3A8FE-0FDB-4527-9210-857DC1EAADC1}"/>
                  </a:ext>
                </a:extLst>
              </p14:cNvPr>
              <p14:cNvContentPartPr/>
              <p14:nvPr/>
            </p14:nvContentPartPr>
            <p14:xfrm>
              <a:off x="3210240" y="4048360"/>
              <a:ext cx="237600" cy="770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FB3A8FE-0FDB-4527-9210-857DC1EAADC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192240" y="4030360"/>
                <a:ext cx="2732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A2FFEBF-FC40-4787-B17E-11F8504A6535}"/>
                  </a:ext>
                </a:extLst>
              </p14:cNvPr>
              <p14:cNvContentPartPr/>
              <p14:nvPr/>
            </p14:nvContentPartPr>
            <p14:xfrm>
              <a:off x="3829800" y="4338160"/>
              <a:ext cx="6840" cy="83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A2FFEBF-FC40-4787-B17E-11F8504A653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812160" y="4320160"/>
                <a:ext cx="424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830D105-8C9B-4344-97DE-75A0E41F98F2}"/>
                  </a:ext>
                </a:extLst>
              </p14:cNvPr>
              <p14:cNvContentPartPr/>
              <p14:nvPr/>
            </p14:nvContentPartPr>
            <p14:xfrm>
              <a:off x="3850320" y="421612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830D105-8C9B-4344-97DE-75A0E41F98F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32320" y="419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8FCA0DC-E351-4290-A8A5-6FFFDCCF9FE4}"/>
                  </a:ext>
                </a:extLst>
              </p14:cNvPr>
              <p14:cNvContentPartPr/>
              <p14:nvPr/>
            </p14:nvContentPartPr>
            <p14:xfrm>
              <a:off x="3939240" y="4287040"/>
              <a:ext cx="94320" cy="155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8FCA0DC-E351-4290-A8A5-6FFFDCCF9FE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21240" y="4269400"/>
                <a:ext cx="1299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6EBA445-C65D-49AE-A01F-A7DFB0283734}"/>
                  </a:ext>
                </a:extLst>
              </p14:cNvPr>
              <p14:cNvContentPartPr/>
              <p14:nvPr/>
            </p14:nvContentPartPr>
            <p14:xfrm>
              <a:off x="4327320" y="4287040"/>
              <a:ext cx="111240" cy="144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6EBA445-C65D-49AE-A01F-A7DFB028373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309680" y="4269400"/>
                <a:ext cx="146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8335BF1-1767-4A73-A7A1-CBBF44274EC0}"/>
                  </a:ext>
                </a:extLst>
              </p14:cNvPr>
              <p14:cNvContentPartPr/>
              <p14:nvPr/>
            </p14:nvContentPartPr>
            <p14:xfrm>
              <a:off x="4573200" y="4066000"/>
              <a:ext cx="1591200" cy="3675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8335BF1-1767-4A73-A7A1-CBBF44274EC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555560" y="4048360"/>
                <a:ext cx="162684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99E85DA-7739-4757-B9D3-B2655FBC0B84}"/>
                  </a:ext>
                </a:extLst>
              </p14:cNvPr>
              <p14:cNvContentPartPr/>
              <p14:nvPr/>
            </p14:nvContentPartPr>
            <p14:xfrm>
              <a:off x="6481920" y="4094440"/>
              <a:ext cx="352440" cy="313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99E85DA-7739-4757-B9D3-B2655FBC0B8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63938" y="4076440"/>
                <a:ext cx="388044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C40356D-2000-4D16-B669-85AE18DA7ABB}"/>
                  </a:ext>
                </a:extLst>
              </p14:cNvPr>
              <p14:cNvContentPartPr/>
              <p14:nvPr/>
            </p14:nvContentPartPr>
            <p14:xfrm>
              <a:off x="7173840" y="4165360"/>
              <a:ext cx="451440" cy="294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C40356D-2000-4D16-B669-85AE18DA7AB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155854" y="4147360"/>
                <a:ext cx="487052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C72E86D-70FA-4018-8989-31876783BC97}"/>
                  </a:ext>
                </a:extLst>
              </p14:cNvPr>
              <p14:cNvContentPartPr/>
              <p14:nvPr/>
            </p14:nvContentPartPr>
            <p14:xfrm>
              <a:off x="7126680" y="4006240"/>
              <a:ext cx="293400" cy="78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C72E86D-70FA-4018-8989-31876783BC9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109040" y="3988600"/>
                <a:ext cx="3290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F93E9CF-2C6E-4785-BEF4-2B5FC565B398}"/>
                  </a:ext>
                </a:extLst>
              </p14:cNvPr>
              <p14:cNvContentPartPr/>
              <p14:nvPr/>
            </p14:nvContentPartPr>
            <p14:xfrm>
              <a:off x="7792320" y="4216120"/>
              <a:ext cx="182160" cy="108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F93E9CF-2C6E-4785-BEF4-2B5FC565B39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774680" y="419812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2C7DAA1-1AF9-4EE1-B19C-F5AC2AD3C846}"/>
                  </a:ext>
                </a:extLst>
              </p14:cNvPr>
              <p14:cNvContentPartPr/>
              <p14:nvPr/>
            </p14:nvContentPartPr>
            <p14:xfrm>
              <a:off x="7802400" y="4317640"/>
              <a:ext cx="15408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2C7DAA1-1AF9-4EE1-B19C-F5AC2AD3C84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784400" y="430000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3D48E9D-D165-42A9-A2B1-EA329D0C872B}"/>
                  </a:ext>
                </a:extLst>
              </p14:cNvPr>
              <p14:cNvContentPartPr/>
              <p14:nvPr/>
            </p14:nvContentPartPr>
            <p14:xfrm>
              <a:off x="8147640" y="4073920"/>
              <a:ext cx="443160" cy="3812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3D48E9D-D165-42A9-A2B1-EA329D0C872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129986" y="4056263"/>
                <a:ext cx="478829" cy="416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B52540C-CE5C-4474-8500-7C28EDC5B0F9}"/>
                  </a:ext>
                </a:extLst>
              </p14:cNvPr>
              <p14:cNvContentPartPr/>
              <p14:nvPr/>
            </p14:nvContentPartPr>
            <p14:xfrm>
              <a:off x="8148000" y="3959440"/>
              <a:ext cx="273240" cy="60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B52540C-CE5C-4474-8500-7C28EDC5B0F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130000" y="3941440"/>
                <a:ext cx="3088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F9B2FF9-A767-4B9B-828A-599E108913A2}"/>
                  </a:ext>
                </a:extLst>
              </p14:cNvPr>
              <p14:cNvContentPartPr/>
              <p14:nvPr/>
            </p14:nvContentPartPr>
            <p14:xfrm>
              <a:off x="1984800" y="4574680"/>
              <a:ext cx="303840" cy="726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F9B2FF9-A767-4B9B-828A-599E108913A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966821" y="4557040"/>
                <a:ext cx="339438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9FBE3DC-6FD8-49DA-B09F-E802CE3B1511}"/>
                  </a:ext>
                </a:extLst>
              </p14:cNvPr>
              <p14:cNvContentPartPr/>
              <p14:nvPr/>
            </p14:nvContentPartPr>
            <p14:xfrm>
              <a:off x="1491600" y="4521040"/>
              <a:ext cx="235440" cy="581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9FBE3DC-6FD8-49DA-B09F-E802CE3B151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473600" y="4503040"/>
                <a:ext cx="27108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1F707EB-CD44-4394-8836-1C993353E125}"/>
                  </a:ext>
                </a:extLst>
              </p14:cNvPr>
              <p14:cNvContentPartPr/>
              <p14:nvPr/>
            </p14:nvContentPartPr>
            <p14:xfrm>
              <a:off x="2641080" y="4795000"/>
              <a:ext cx="284760" cy="302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1F707EB-CD44-4394-8836-1C993353E12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623440" y="4777000"/>
                <a:ext cx="3204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9396DD5-5896-4E2D-9B45-4753B4F073FA}"/>
                  </a:ext>
                </a:extLst>
              </p14:cNvPr>
              <p14:cNvContentPartPr/>
              <p14:nvPr/>
            </p14:nvContentPartPr>
            <p14:xfrm>
              <a:off x="2722440" y="4613200"/>
              <a:ext cx="147240" cy="81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9396DD5-5896-4E2D-9B45-4753B4F073F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704440" y="4595200"/>
                <a:ext cx="182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834E4BD-A48A-461C-884D-5D76E277D3F0}"/>
                  </a:ext>
                </a:extLst>
              </p14:cNvPr>
              <p14:cNvContentPartPr/>
              <p14:nvPr/>
            </p14:nvContentPartPr>
            <p14:xfrm>
              <a:off x="3037440" y="4842160"/>
              <a:ext cx="822600" cy="316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834E4BD-A48A-461C-884D-5D76E277D3F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019440" y="4824180"/>
                <a:ext cx="858240" cy="3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4D996E6-78F2-43B5-993A-7219A279B1A0}"/>
                  </a:ext>
                </a:extLst>
              </p14:cNvPr>
              <p14:cNvContentPartPr/>
              <p14:nvPr/>
            </p14:nvContentPartPr>
            <p14:xfrm>
              <a:off x="3129240" y="4687360"/>
              <a:ext cx="206640" cy="777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4D996E6-78F2-43B5-993A-7219A279B1A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111240" y="4669720"/>
                <a:ext cx="242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199904D-941F-4A3C-9BDF-77C53CAEB2B8}"/>
                  </a:ext>
                </a:extLst>
              </p14:cNvPr>
              <p14:cNvContentPartPr/>
              <p14:nvPr/>
            </p14:nvContentPartPr>
            <p14:xfrm>
              <a:off x="4023120" y="4856200"/>
              <a:ext cx="477360" cy="225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199904D-941F-4A3C-9BDF-77C53CAEB2B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005120" y="4838200"/>
                <a:ext cx="513000" cy="26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0180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14:cNvPr>
              <p14:cNvContentPartPr/>
              <p14:nvPr/>
            </p14:nvContentPartPr>
            <p14:xfrm>
              <a:off x="609240" y="152080"/>
              <a:ext cx="3006720" cy="520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600" y="134440"/>
                <a:ext cx="30423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14:cNvPr>
              <p14:cNvContentPartPr/>
              <p14:nvPr/>
            </p14:nvContentPartPr>
            <p14:xfrm>
              <a:off x="4551240" y="121480"/>
              <a:ext cx="279360" cy="13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3600" y="103527"/>
                <a:ext cx="315000" cy="174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14:cNvPr>
              <p14:cNvContentPartPr/>
              <p14:nvPr/>
            </p14:nvContentPartPr>
            <p14:xfrm>
              <a:off x="4023120" y="321640"/>
              <a:ext cx="741960" cy="29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5120" y="303640"/>
                <a:ext cx="7776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14:cNvPr>
              <p14:cNvContentPartPr/>
              <p14:nvPr/>
            </p14:nvContentPartPr>
            <p14:xfrm>
              <a:off x="5059560" y="385720"/>
              <a:ext cx="263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1560" y="36772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14:cNvPr>
              <p14:cNvContentPartPr/>
              <p14:nvPr/>
            </p14:nvContentPartPr>
            <p14:xfrm>
              <a:off x="5089800" y="476440"/>
              <a:ext cx="225000" cy="2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458800"/>
                <a:ext cx="260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14:cNvPr>
              <p14:cNvContentPartPr/>
              <p14:nvPr/>
            </p14:nvContentPartPr>
            <p14:xfrm>
              <a:off x="5528280" y="178720"/>
              <a:ext cx="1238400" cy="44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10280" y="160735"/>
                <a:ext cx="1274040" cy="47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14:cNvPr>
              <p14:cNvContentPartPr/>
              <p14:nvPr/>
            </p14:nvContentPartPr>
            <p14:xfrm>
              <a:off x="6860280" y="609280"/>
              <a:ext cx="68760" cy="105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2280" y="591280"/>
                <a:ext cx="104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14:cNvPr>
              <p14:cNvContentPartPr/>
              <p14:nvPr/>
            </p14:nvContentPartPr>
            <p14:xfrm>
              <a:off x="7135320" y="273760"/>
              <a:ext cx="1104120" cy="32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17680" y="256101"/>
                <a:ext cx="1139760" cy="362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14:cNvPr>
              <p14:cNvContentPartPr/>
              <p14:nvPr/>
            </p14:nvContentPartPr>
            <p14:xfrm>
              <a:off x="1371000" y="863440"/>
              <a:ext cx="816840" cy="394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53360" y="845440"/>
                <a:ext cx="85248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14:cNvPr>
              <p14:cNvContentPartPr/>
              <p14:nvPr/>
            </p14:nvContentPartPr>
            <p14:xfrm>
              <a:off x="385680" y="945520"/>
              <a:ext cx="792000" cy="25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32" y="927520"/>
                <a:ext cx="827656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14:cNvPr>
              <p14:cNvContentPartPr/>
              <p14:nvPr/>
            </p14:nvContentPartPr>
            <p14:xfrm>
              <a:off x="2497440" y="853000"/>
              <a:ext cx="187560" cy="53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79440" y="835000"/>
                <a:ext cx="22320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14:cNvPr>
              <p14:cNvContentPartPr/>
              <p14:nvPr/>
            </p14:nvContentPartPr>
            <p14:xfrm>
              <a:off x="3118800" y="975760"/>
              <a:ext cx="163440" cy="230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0800" y="957760"/>
                <a:ext cx="1990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14:cNvPr>
              <p14:cNvContentPartPr/>
              <p14:nvPr/>
            </p14:nvContentPartPr>
            <p14:xfrm>
              <a:off x="3098280" y="819880"/>
              <a:ext cx="234720" cy="7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80640" y="801880"/>
                <a:ext cx="270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14:cNvPr>
              <p14:cNvContentPartPr/>
              <p14:nvPr/>
            </p14:nvContentPartPr>
            <p14:xfrm>
              <a:off x="3515160" y="995560"/>
              <a:ext cx="20232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97160" y="977560"/>
                <a:ext cx="237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14:cNvPr>
              <p14:cNvContentPartPr/>
              <p14:nvPr/>
            </p14:nvContentPartPr>
            <p14:xfrm>
              <a:off x="3555840" y="1096360"/>
              <a:ext cx="17820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37840" y="1078360"/>
                <a:ext cx="213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14:cNvPr>
              <p14:cNvContentPartPr/>
              <p14:nvPr/>
            </p14:nvContentPartPr>
            <p14:xfrm>
              <a:off x="3555840" y="1208320"/>
              <a:ext cx="163800" cy="2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7840" y="1190680"/>
                <a:ext cx="199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14:cNvPr>
              <p14:cNvContentPartPr/>
              <p14:nvPr/>
            </p14:nvContentPartPr>
            <p14:xfrm>
              <a:off x="3088200" y="761560"/>
              <a:ext cx="25488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70560" y="743920"/>
                <a:ext cx="29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14:cNvPr>
              <p14:cNvContentPartPr/>
              <p14:nvPr/>
            </p14:nvContentPartPr>
            <p14:xfrm>
              <a:off x="5385360" y="751480"/>
              <a:ext cx="1573200" cy="387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67720" y="733824"/>
                <a:ext cx="1608840" cy="42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14:cNvPr>
              <p14:cNvContentPartPr/>
              <p14:nvPr/>
            </p14:nvContentPartPr>
            <p14:xfrm>
              <a:off x="3891000" y="904480"/>
              <a:ext cx="1108080" cy="255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72994" y="886840"/>
                <a:ext cx="1143732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F1E81BD-3D98-4D0A-AB7C-45A0F4F7E71B}"/>
                  </a:ext>
                </a:extLst>
              </p14:cNvPr>
              <p14:cNvContentPartPr/>
              <p14:nvPr/>
            </p14:nvContentPartPr>
            <p14:xfrm>
              <a:off x="569640" y="1716640"/>
              <a:ext cx="640800" cy="238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F1E81BD-3D98-4D0A-AB7C-45A0F4F7E7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1990" y="1698613"/>
                <a:ext cx="676460" cy="274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CC53C91-23E7-4487-A304-BE23AC55CF6B}"/>
                  </a:ext>
                </a:extLst>
              </p14:cNvPr>
              <p14:cNvContentPartPr/>
              <p14:nvPr/>
            </p14:nvContentPartPr>
            <p14:xfrm>
              <a:off x="3027360" y="1554280"/>
              <a:ext cx="1291680" cy="397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CC53C91-23E7-4487-A304-BE23AC55CF6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09360" y="1536280"/>
                <a:ext cx="132732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0A4A2E-F0CB-41D1-8251-823F5A60AE90}"/>
                  </a:ext>
                </a:extLst>
              </p14:cNvPr>
              <p14:cNvContentPartPr/>
              <p14:nvPr/>
            </p14:nvContentPartPr>
            <p14:xfrm>
              <a:off x="1753680" y="1732840"/>
              <a:ext cx="938520" cy="198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0A4A2E-F0CB-41D1-8251-823F5A60AE9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36040" y="1714840"/>
                <a:ext cx="974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90C5CAE-FDA0-41B5-9614-B35D70144D91}"/>
                  </a:ext>
                </a:extLst>
              </p14:cNvPr>
              <p14:cNvContentPartPr/>
              <p14:nvPr/>
            </p14:nvContentPartPr>
            <p14:xfrm>
              <a:off x="4739520" y="1650760"/>
              <a:ext cx="285120" cy="401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90C5CAE-FDA0-41B5-9614-B35D70144D9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21880" y="1633120"/>
                <a:ext cx="32076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136F801-AE64-43EC-B430-6DE95D24597C}"/>
                  </a:ext>
                </a:extLst>
              </p14:cNvPr>
              <p14:cNvContentPartPr/>
              <p14:nvPr/>
            </p14:nvContentPartPr>
            <p14:xfrm>
              <a:off x="5232000" y="1460680"/>
              <a:ext cx="210960" cy="63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136F801-AE64-43EC-B430-6DE95D24597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14000" y="1443040"/>
                <a:ext cx="246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BC0F7E5-3EB1-4A5C-B096-DC0C60AA568F}"/>
                  </a:ext>
                </a:extLst>
              </p14:cNvPr>
              <p14:cNvContentPartPr/>
              <p14:nvPr/>
            </p14:nvContentPartPr>
            <p14:xfrm>
              <a:off x="5194200" y="1634920"/>
              <a:ext cx="265680" cy="319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BC0F7E5-3EB1-4A5C-B096-DC0C60AA568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76200" y="1617300"/>
                <a:ext cx="301320" cy="3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85B152-286E-49C8-9E15-6395F9FE195B}"/>
                  </a:ext>
                </a:extLst>
              </p14:cNvPr>
              <p14:cNvContentPartPr/>
              <p14:nvPr/>
            </p14:nvContentPartPr>
            <p14:xfrm>
              <a:off x="5750400" y="1797640"/>
              <a:ext cx="192240" cy="10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85B152-286E-49C8-9E15-6395F9FE195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32400" y="177964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F7C2B7D-D369-4D44-A385-0A152822F971}"/>
                  </a:ext>
                </a:extLst>
              </p14:cNvPr>
              <p14:cNvContentPartPr/>
              <p14:nvPr/>
            </p14:nvContentPartPr>
            <p14:xfrm>
              <a:off x="5750400" y="1899880"/>
              <a:ext cx="14436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F7C2B7D-D369-4D44-A385-0A152822F97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32400" y="1881880"/>
                <a:ext cx="180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55359B-4BF4-469D-B8D9-46E0E8418438}"/>
                  </a:ext>
                </a:extLst>
              </p14:cNvPr>
              <p14:cNvContentPartPr/>
              <p14:nvPr/>
            </p14:nvContentPartPr>
            <p14:xfrm>
              <a:off x="6112200" y="1742560"/>
              <a:ext cx="37332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55359B-4BF4-469D-B8D9-46E0E841843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94560" y="1724920"/>
                <a:ext cx="4089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6EDBF0D-8875-4667-BE99-8D62D9D806AA}"/>
                  </a:ext>
                </a:extLst>
              </p14:cNvPr>
              <p14:cNvContentPartPr/>
              <p14:nvPr/>
            </p14:nvContentPartPr>
            <p14:xfrm>
              <a:off x="6659760" y="1777480"/>
              <a:ext cx="322560" cy="162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6EDBF0D-8875-4667-BE99-8D62D9D806A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42120" y="1759840"/>
                <a:ext cx="3582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DC4A072-5CF2-431E-AFDE-86D6E2B87FB5}"/>
                  </a:ext>
                </a:extLst>
              </p14:cNvPr>
              <p14:cNvContentPartPr/>
              <p14:nvPr/>
            </p14:nvContentPartPr>
            <p14:xfrm>
              <a:off x="6684960" y="1580560"/>
              <a:ext cx="274680" cy="85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DC4A072-5CF2-431E-AFDE-86D6E2B87FB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66960" y="1562560"/>
                <a:ext cx="310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6300171-65E6-4F7B-A5DB-F9EB71A5C08F}"/>
                  </a:ext>
                </a:extLst>
              </p14:cNvPr>
              <p14:cNvContentPartPr/>
              <p14:nvPr/>
            </p14:nvContentPartPr>
            <p14:xfrm>
              <a:off x="6654720" y="1472560"/>
              <a:ext cx="306360" cy="11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6300171-65E6-4F7B-A5DB-F9EB71A5C08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36720" y="1454920"/>
                <a:ext cx="342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4FB7382-0F4A-40A3-B17A-1174DAF46053}"/>
                  </a:ext>
                </a:extLst>
              </p14:cNvPr>
              <p14:cNvContentPartPr/>
              <p14:nvPr/>
            </p14:nvContentPartPr>
            <p14:xfrm>
              <a:off x="7254120" y="1665880"/>
              <a:ext cx="389160" cy="307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4FB7382-0F4A-40A3-B17A-1174DAF4605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36137" y="1648240"/>
                <a:ext cx="424767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8C27F89-1ADE-4609-9CEB-4A0EF8161AEC}"/>
                  </a:ext>
                </a:extLst>
              </p14:cNvPr>
              <p14:cNvContentPartPr/>
              <p14:nvPr/>
            </p14:nvContentPartPr>
            <p14:xfrm>
              <a:off x="7924440" y="1718440"/>
              <a:ext cx="834480" cy="234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8C27F89-1ADE-4609-9CEB-4A0EF8161AE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06448" y="1700440"/>
                <a:ext cx="87010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6670479-8CE9-4EE1-91A9-E695FB122CD6}"/>
                  </a:ext>
                </a:extLst>
              </p14:cNvPr>
              <p14:cNvContentPartPr/>
              <p14:nvPr/>
            </p14:nvContentPartPr>
            <p14:xfrm>
              <a:off x="5479680" y="2305960"/>
              <a:ext cx="514800" cy="20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6670479-8CE9-4EE1-91A9-E695FB122C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61680" y="2288320"/>
                <a:ext cx="550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454B406-F2F7-443E-9007-9AAC15850CE6}"/>
                  </a:ext>
                </a:extLst>
              </p14:cNvPr>
              <p14:cNvContentPartPr/>
              <p14:nvPr/>
            </p14:nvContentPartPr>
            <p14:xfrm>
              <a:off x="4269720" y="2194360"/>
              <a:ext cx="961920" cy="326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454B406-F2F7-443E-9007-9AAC15850CE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52080" y="2176360"/>
                <a:ext cx="9975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2D95C8A-0877-492D-84F9-C4B6410BE1F8}"/>
                  </a:ext>
                </a:extLst>
              </p14:cNvPr>
              <p14:cNvContentPartPr/>
              <p14:nvPr/>
            </p14:nvContentPartPr>
            <p14:xfrm>
              <a:off x="6358800" y="2367880"/>
              <a:ext cx="264600" cy="1116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2D95C8A-0877-492D-84F9-C4B6410BE1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41160" y="2349880"/>
                <a:ext cx="3002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12A2DED-63EA-463A-AADC-F4F90E91C90D}"/>
                  </a:ext>
                </a:extLst>
              </p14:cNvPr>
              <p14:cNvContentPartPr/>
              <p14:nvPr/>
            </p14:nvContentPartPr>
            <p14:xfrm>
              <a:off x="3596520" y="2890600"/>
              <a:ext cx="125640" cy="216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12A2DED-63EA-463A-AADC-F4F90E91C90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78520" y="2872960"/>
                <a:ext cx="1612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4D3E44A-D5EC-4C4A-B7C3-FC67793034CB}"/>
                  </a:ext>
                </a:extLst>
              </p14:cNvPr>
              <p14:cNvContentPartPr/>
              <p14:nvPr/>
            </p14:nvContentPartPr>
            <p14:xfrm>
              <a:off x="3494640" y="2358880"/>
              <a:ext cx="662760" cy="475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4D3E44A-D5EC-4C4A-B7C3-FC67793034C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76640" y="2341240"/>
                <a:ext cx="69840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62C1759-A5B4-4FE4-96BA-42F6FA459B9C}"/>
                  </a:ext>
                </a:extLst>
              </p14:cNvPr>
              <p14:cNvContentPartPr/>
              <p14:nvPr/>
            </p14:nvContentPartPr>
            <p14:xfrm>
              <a:off x="436440" y="2163400"/>
              <a:ext cx="2896560" cy="1198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62C1759-A5B4-4FE4-96BA-42F6FA459B9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8800" y="2145755"/>
                <a:ext cx="2932200" cy="1234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45046B6-CBA2-4D6C-AC78-5E40EA93BE7B}"/>
                  </a:ext>
                </a:extLst>
              </p14:cNvPr>
              <p14:cNvContentPartPr/>
              <p14:nvPr/>
            </p14:nvContentPartPr>
            <p14:xfrm>
              <a:off x="4135800" y="2876200"/>
              <a:ext cx="375840" cy="169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45046B6-CBA2-4D6C-AC78-5E40EA93BE7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18160" y="2858560"/>
                <a:ext cx="411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2C15835-7AD6-4B6B-A85E-203C02A33594}"/>
                  </a:ext>
                </a:extLst>
              </p14:cNvPr>
              <p14:cNvContentPartPr/>
              <p14:nvPr/>
            </p14:nvContentPartPr>
            <p14:xfrm>
              <a:off x="4648800" y="2925880"/>
              <a:ext cx="4320" cy="525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2C15835-7AD6-4B6B-A85E-203C02A3359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631160" y="2907880"/>
                <a:ext cx="399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5002A70-F4C6-4AD6-B5A8-9D0AE8135C86}"/>
                  </a:ext>
                </a:extLst>
              </p14:cNvPr>
              <p14:cNvContentPartPr/>
              <p14:nvPr/>
            </p14:nvContentPartPr>
            <p14:xfrm>
              <a:off x="4632600" y="2753080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5002A70-F4C6-4AD6-B5A8-9D0AE8135C8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614600" y="2735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7D48AE9-5C49-471A-9A72-F2055A553447}"/>
                  </a:ext>
                </a:extLst>
              </p14:cNvPr>
              <p14:cNvContentPartPr/>
              <p14:nvPr/>
            </p14:nvContentPartPr>
            <p14:xfrm>
              <a:off x="4795320" y="2691880"/>
              <a:ext cx="21600" cy="306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7D48AE9-5C49-471A-9A72-F2055A5534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777320" y="2674240"/>
                <a:ext cx="57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6036F4E-C2CB-4A92-85E8-91C15F8F62ED}"/>
                  </a:ext>
                </a:extLst>
              </p14:cNvPr>
              <p14:cNvContentPartPr/>
              <p14:nvPr/>
            </p14:nvContentPartPr>
            <p14:xfrm>
              <a:off x="4734120" y="2817160"/>
              <a:ext cx="197280" cy="583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6036F4E-C2CB-4A92-85E8-91C15F8F62E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716480" y="2799160"/>
                <a:ext cx="2329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9FB0211-49ED-4049-AFF6-D2DA81E9513A}"/>
                  </a:ext>
                </a:extLst>
              </p14:cNvPr>
              <p14:cNvContentPartPr/>
              <p14:nvPr/>
            </p14:nvContentPartPr>
            <p14:xfrm>
              <a:off x="4956960" y="2681800"/>
              <a:ext cx="190080" cy="3175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9FB0211-49ED-4049-AFF6-D2DA81E9513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39320" y="2664160"/>
                <a:ext cx="2257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D5E5460-F69D-45CA-A8CE-455E12184672}"/>
                  </a:ext>
                </a:extLst>
              </p14:cNvPr>
              <p14:cNvContentPartPr/>
              <p14:nvPr/>
            </p14:nvContentPartPr>
            <p14:xfrm>
              <a:off x="5495880" y="2854600"/>
              <a:ext cx="347400" cy="193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D5E5460-F69D-45CA-A8CE-455E1218467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78240" y="2836960"/>
                <a:ext cx="3830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2FC967A-C56A-4CEC-8C01-05A6563D6C66}"/>
                  </a:ext>
                </a:extLst>
              </p14:cNvPr>
              <p14:cNvContentPartPr/>
              <p14:nvPr/>
            </p14:nvContentPartPr>
            <p14:xfrm>
              <a:off x="5991240" y="2805640"/>
              <a:ext cx="638640" cy="1875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2FC967A-C56A-4CEC-8C01-05A6563D6C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973600" y="2787674"/>
                <a:ext cx="674280" cy="223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DB575D8-7ED7-42F5-95C2-06E05C8F6A9A}"/>
                  </a:ext>
                </a:extLst>
              </p14:cNvPr>
              <p14:cNvContentPartPr/>
              <p14:nvPr/>
            </p14:nvContentPartPr>
            <p14:xfrm>
              <a:off x="6892320" y="2185720"/>
              <a:ext cx="1208160" cy="7966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DB575D8-7ED7-42F5-95C2-06E05C8F6A9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74675" y="2167720"/>
                <a:ext cx="1243811" cy="8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2D30CEB-6EC2-4CED-8255-4C51152B829B}"/>
                  </a:ext>
                </a:extLst>
              </p14:cNvPr>
              <p14:cNvContentPartPr/>
              <p14:nvPr/>
            </p14:nvContentPartPr>
            <p14:xfrm>
              <a:off x="7894920" y="2758120"/>
              <a:ext cx="218160" cy="288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2D30CEB-6EC2-4CED-8255-4C51152B829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77280" y="2740120"/>
                <a:ext cx="2538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A4BA7F3-EFA8-4E7D-B144-8F92B44925DA}"/>
                  </a:ext>
                </a:extLst>
              </p14:cNvPr>
              <p14:cNvContentPartPr/>
              <p14:nvPr/>
            </p14:nvContentPartPr>
            <p14:xfrm>
              <a:off x="8117760" y="2794840"/>
              <a:ext cx="352800" cy="2325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A4BA7F3-EFA8-4E7D-B144-8F92B44925D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099760" y="2777200"/>
                <a:ext cx="3884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7187EBD-AC68-45B3-A1EA-6C4FF64F7F01}"/>
                  </a:ext>
                </a:extLst>
              </p14:cNvPr>
              <p14:cNvContentPartPr/>
              <p14:nvPr/>
            </p14:nvContentPartPr>
            <p14:xfrm>
              <a:off x="8567400" y="2966560"/>
              <a:ext cx="41400" cy="1026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7187EBD-AC68-45B3-A1EA-6C4FF64F7F0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549400" y="2948560"/>
                <a:ext cx="770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A0706E9-527B-4B46-BBDF-D5C6AC7FE524}"/>
                  </a:ext>
                </a:extLst>
              </p14:cNvPr>
              <p14:cNvContentPartPr/>
              <p14:nvPr/>
            </p14:nvContentPartPr>
            <p14:xfrm>
              <a:off x="8645520" y="2864680"/>
              <a:ext cx="360" cy="4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A0706E9-527B-4B46-BBDF-D5C6AC7FE52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627880" y="2847040"/>
                <a:ext cx="3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0BB1174-6366-4445-B8C0-3C3CB770F0AE}"/>
                  </a:ext>
                </a:extLst>
              </p14:cNvPr>
              <p14:cNvContentPartPr/>
              <p14:nvPr/>
            </p14:nvContentPartPr>
            <p14:xfrm>
              <a:off x="1467840" y="3261040"/>
              <a:ext cx="189360" cy="580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0BB1174-6366-4445-B8C0-3C3CB770F0A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50200" y="3243040"/>
                <a:ext cx="22500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E2DB7-E9A3-47CF-A6D0-0871BDE03ABC}"/>
                  </a:ext>
                </a:extLst>
              </p14:cNvPr>
              <p14:cNvContentPartPr/>
              <p14:nvPr/>
            </p14:nvContentPartPr>
            <p14:xfrm>
              <a:off x="2000640" y="3358240"/>
              <a:ext cx="229680" cy="65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E2DB7-E9A3-47CF-A6D0-0871BDE03AB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982640" y="3340240"/>
                <a:ext cx="26532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34FF2E6-7C0A-410C-86A3-E098B1681C74}"/>
                  </a:ext>
                </a:extLst>
              </p14:cNvPr>
              <p14:cNvContentPartPr/>
              <p14:nvPr/>
            </p14:nvContentPartPr>
            <p14:xfrm>
              <a:off x="2615160" y="3500080"/>
              <a:ext cx="312120" cy="37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34FF2E6-7C0A-410C-86A3-E098B1681C7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597520" y="3482440"/>
                <a:ext cx="34776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9EE1D77-B6DE-4AE9-9D10-3127AFC45EDB}"/>
                  </a:ext>
                </a:extLst>
              </p14:cNvPr>
              <p14:cNvContentPartPr/>
              <p14:nvPr/>
            </p14:nvContentPartPr>
            <p14:xfrm>
              <a:off x="3047160" y="3514840"/>
              <a:ext cx="227160" cy="333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9EE1D77-B6DE-4AE9-9D10-3127AFC45ED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029160" y="3497200"/>
                <a:ext cx="2628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D65C654-720D-48E9-92A9-AD9BB689BCC7}"/>
                  </a:ext>
                </a:extLst>
              </p14:cNvPr>
              <p14:cNvContentPartPr/>
              <p14:nvPr/>
            </p14:nvContentPartPr>
            <p14:xfrm>
              <a:off x="3118800" y="3345280"/>
              <a:ext cx="210960" cy="57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D65C654-720D-48E9-92A9-AD9BB689BC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100800" y="3327640"/>
                <a:ext cx="2466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5D2870D-9FEF-46F9-82DC-4A3EB4A6F682}"/>
                  </a:ext>
                </a:extLst>
              </p14:cNvPr>
              <p14:cNvContentPartPr/>
              <p14:nvPr/>
            </p14:nvContentPartPr>
            <p14:xfrm>
              <a:off x="3494640" y="3522760"/>
              <a:ext cx="738360" cy="230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5D2870D-9FEF-46F9-82DC-4A3EB4A6F68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476640" y="3505120"/>
                <a:ext cx="7740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3BA7AF0-D357-44D2-AA91-0197AAE2E5F7}"/>
                  </a:ext>
                </a:extLst>
              </p14:cNvPr>
              <p14:cNvContentPartPr/>
              <p14:nvPr/>
            </p14:nvContentPartPr>
            <p14:xfrm>
              <a:off x="5414160" y="3565240"/>
              <a:ext cx="73800" cy="11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3BA7AF0-D357-44D2-AA91-0197AAE2E5F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396160" y="3547600"/>
                <a:ext cx="1094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4897624-6467-433B-A12B-10A568A8E2A5}"/>
                  </a:ext>
                </a:extLst>
              </p14:cNvPr>
              <p14:cNvContentPartPr/>
              <p14:nvPr/>
            </p14:nvContentPartPr>
            <p14:xfrm>
              <a:off x="5821320" y="3494320"/>
              <a:ext cx="622080" cy="2394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4897624-6467-433B-A12B-10A568A8E2A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803320" y="3476680"/>
                <a:ext cx="657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BFB9887-6351-4970-8151-D04B39BF24B8}"/>
                  </a:ext>
                </a:extLst>
              </p14:cNvPr>
              <p14:cNvContentPartPr/>
              <p14:nvPr/>
            </p14:nvContentPartPr>
            <p14:xfrm>
              <a:off x="4811160" y="3414400"/>
              <a:ext cx="471600" cy="397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BFB9887-6351-4970-8151-D04B39BF24B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793160" y="3396400"/>
                <a:ext cx="50724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9B0DFA6-068E-4DC6-8645-2995F765D313}"/>
                  </a:ext>
                </a:extLst>
              </p14:cNvPr>
              <p14:cNvContentPartPr/>
              <p14:nvPr/>
            </p14:nvContentPartPr>
            <p14:xfrm>
              <a:off x="6593520" y="3738400"/>
              <a:ext cx="432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9B0DFA6-068E-4DC6-8645-2995F765D31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575520" y="3720400"/>
                <a:ext cx="399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2044738-3DCF-49F1-9BFD-DA95D0806A2B}"/>
                  </a:ext>
                </a:extLst>
              </p14:cNvPr>
              <p14:cNvContentPartPr/>
              <p14:nvPr/>
            </p14:nvContentPartPr>
            <p14:xfrm>
              <a:off x="7304520" y="3628600"/>
              <a:ext cx="61920" cy="120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2044738-3DCF-49F1-9BFD-DA95D0806A2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286880" y="3610960"/>
                <a:ext cx="97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101F34-7371-4CF8-A2C5-1B6932B13236}"/>
                  </a:ext>
                </a:extLst>
              </p14:cNvPr>
              <p14:cNvContentPartPr/>
              <p14:nvPr/>
            </p14:nvContentPartPr>
            <p14:xfrm>
              <a:off x="7856400" y="3372640"/>
              <a:ext cx="252360" cy="431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101F34-7371-4CF8-A2C5-1B6932B1323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838400" y="3355000"/>
                <a:ext cx="28800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7D296DF-1DD0-4D0F-8745-CF40524C8DF9}"/>
                  </a:ext>
                </a:extLst>
              </p14:cNvPr>
              <p14:cNvContentPartPr/>
              <p14:nvPr/>
            </p14:nvContentPartPr>
            <p14:xfrm>
              <a:off x="7449600" y="3598720"/>
              <a:ext cx="311760" cy="126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7D296DF-1DD0-4D0F-8745-CF40524C8DF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431940" y="3580720"/>
                <a:ext cx="347441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9A6B3B0-5F25-42D4-8115-3629B73030A3}"/>
                  </a:ext>
                </a:extLst>
              </p14:cNvPr>
              <p14:cNvContentPartPr/>
              <p14:nvPr/>
            </p14:nvContentPartPr>
            <p14:xfrm>
              <a:off x="6820680" y="3468760"/>
              <a:ext cx="382680" cy="414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9A6B3B0-5F25-42D4-8115-3629B73030A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802663" y="3450760"/>
                <a:ext cx="418354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D53DE72-5B9D-4062-8C02-BE58037C0F51}"/>
                  </a:ext>
                </a:extLst>
              </p14:cNvPr>
              <p14:cNvContentPartPr/>
              <p14:nvPr/>
            </p14:nvContentPartPr>
            <p14:xfrm>
              <a:off x="2191800" y="4226920"/>
              <a:ext cx="389520" cy="145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D53DE72-5B9D-4062-8C02-BE58037C0F5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174160" y="4208920"/>
                <a:ext cx="4251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E42D51C-0437-4A2A-9582-C9A9233721F8}"/>
                  </a:ext>
                </a:extLst>
              </p14:cNvPr>
              <p14:cNvContentPartPr/>
              <p14:nvPr/>
            </p14:nvContentPartPr>
            <p14:xfrm>
              <a:off x="1675920" y="3992560"/>
              <a:ext cx="415080" cy="381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E42D51C-0437-4A2A-9582-C9A9233721F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658265" y="3974560"/>
                <a:ext cx="450751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C1BBBF7-33BC-4A96-BDAD-055687F807FD}"/>
                  </a:ext>
                </a:extLst>
              </p14:cNvPr>
              <p14:cNvContentPartPr/>
              <p14:nvPr/>
            </p14:nvContentPartPr>
            <p14:xfrm>
              <a:off x="3273960" y="4185520"/>
              <a:ext cx="246240" cy="255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C1BBBF7-33BC-4A96-BDAD-055687F807F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255960" y="4167880"/>
                <a:ext cx="2818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FB3A8FE-0FDB-4527-9210-857DC1EAADC1}"/>
                  </a:ext>
                </a:extLst>
              </p14:cNvPr>
              <p14:cNvContentPartPr/>
              <p14:nvPr/>
            </p14:nvContentPartPr>
            <p14:xfrm>
              <a:off x="3210240" y="4048360"/>
              <a:ext cx="237600" cy="770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FB3A8FE-0FDB-4527-9210-857DC1EAADC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192240" y="4030360"/>
                <a:ext cx="2732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A2FFEBF-FC40-4787-B17E-11F8504A6535}"/>
                  </a:ext>
                </a:extLst>
              </p14:cNvPr>
              <p14:cNvContentPartPr/>
              <p14:nvPr/>
            </p14:nvContentPartPr>
            <p14:xfrm>
              <a:off x="3829800" y="4338160"/>
              <a:ext cx="6840" cy="83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A2FFEBF-FC40-4787-B17E-11F8504A653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812160" y="4320160"/>
                <a:ext cx="424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830D105-8C9B-4344-97DE-75A0E41F98F2}"/>
                  </a:ext>
                </a:extLst>
              </p14:cNvPr>
              <p14:cNvContentPartPr/>
              <p14:nvPr/>
            </p14:nvContentPartPr>
            <p14:xfrm>
              <a:off x="3850320" y="421612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830D105-8C9B-4344-97DE-75A0E41F98F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32320" y="419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8FCA0DC-E351-4290-A8A5-6FFFDCCF9FE4}"/>
                  </a:ext>
                </a:extLst>
              </p14:cNvPr>
              <p14:cNvContentPartPr/>
              <p14:nvPr/>
            </p14:nvContentPartPr>
            <p14:xfrm>
              <a:off x="3939240" y="4287040"/>
              <a:ext cx="94320" cy="155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8FCA0DC-E351-4290-A8A5-6FFFDCCF9FE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21240" y="4269400"/>
                <a:ext cx="1299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6EBA445-C65D-49AE-A01F-A7DFB0283734}"/>
                  </a:ext>
                </a:extLst>
              </p14:cNvPr>
              <p14:cNvContentPartPr/>
              <p14:nvPr/>
            </p14:nvContentPartPr>
            <p14:xfrm>
              <a:off x="4327320" y="4287040"/>
              <a:ext cx="111240" cy="144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6EBA445-C65D-49AE-A01F-A7DFB028373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309680" y="4269400"/>
                <a:ext cx="146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8335BF1-1767-4A73-A7A1-CBBF44274EC0}"/>
                  </a:ext>
                </a:extLst>
              </p14:cNvPr>
              <p14:cNvContentPartPr/>
              <p14:nvPr/>
            </p14:nvContentPartPr>
            <p14:xfrm>
              <a:off x="4573200" y="4066000"/>
              <a:ext cx="1591200" cy="3675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8335BF1-1767-4A73-A7A1-CBBF44274EC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555560" y="4048360"/>
                <a:ext cx="162684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99E85DA-7739-4757-B9D3-B2655FBC0B84}"/>
                  </a:ext>
                </a:extLst>
              </p14:cNvPr>
              <p14:cNvContentPartPr/>
              <p14:nvPr/>
            </p14:nvContentPartPr>
            <p14:xfrm>
              <a:off x="6481920" y="4094440"/>
              <a:ext cx="352440" cy="313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99E85DA-7739-4757-B9D3-B2655FBC0B8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63938" y="4076440"/>
                <a:ext cx="388044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C40356D-2000-4D16-B669-85AE18DA7ABB}"/>
                  </a:ext>
                </a:extLst>
              </p14:cNvPr>
              <p14:cNvContentPartPr/>
              <p14:nvPr/>
            </p14:nvContentPartPr>
            <p14:xfrm>
              <a:off x="7173840" y="4165360"/>
              <a:ext cx="451440" cy="294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C40356D-2000-4D16-B669-85AE18DA7AB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155854" y="4147360"/>
                <a:ext cx="487052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C72E86D-70FA-4018-8989-31876783BC97}"/>
                  </a:ext>
                </a:extLst>
              </p14:cNvPr>
              <p14:cNvContentPartPr/>
              <p14:nvPr/>
            </p14:nvContentPartPr>
            <p14:xfrm>
              <a:off x="7126680" y="4006240"/>
              <a:ext cx="293400" cy="78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C72E86D-70FA-4018-8989-31876783BC9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109040" y="3988600"/>
                <a:ext cx="3290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F93E9CF-2C6E-4785-BEF4-2B5FC565B398}"/>
                  </a:ext>
                </a:extLst>
              </p14:cNvPr>
              <p14:cNvContentPartPr/>
              <p14:nvPr/>
            </p14:nvContentPartPr>
            <p14:xfrm>
              <a:off x="7792320" y="4216120"/>
              <a:ext cx="182160" cy="108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F93E9CF-2C6E-4785-BEF4-2B5FC565B39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774680" y="419812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2C7DAA1-1AF9-4EE1-B19C-F5AC2AD3C846}"/>
                  </a:ext>
                </a:extLst>
              </p14:cNvPr>
              <p14:cNvContentPartPr/>
              <p14:nvPr/>
            </p14:nvContentPartPr>
            <p14:xfrm>
              <a:off x="7802400" y="4317640"/>
              <a:ext cx="15408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2C7DAA1-1AF9-4EE1-B19C-F5AC2AD3C84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784400" y="430000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3D48E9D-D165-42A9-A2B1-EA329D0C872B}"/>
                  </a:ext>
                </a:extLst>
              </p14:cNvPr>
              <p14:cNvContentPartPr/>
              <p14:nvPr/>
            </p14:nvContentPartPr>
            <p14:xfrm>
              <a:off x="8147640" y="4073920"/>
              <a:ext cx="443160" cy="3812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3D48E9D-D165-42A9-A2B1-EA329D0C872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129986" y="4056263"/>
                <a:ext cx="478829" cy="416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B52540C-CE5C-4474-8500-7C28EDC5B0F9}"/>
                  </a:ext>
                </a:extLst>
              </p14:cNvPr>
              <p14:cNvContentPartPr/>
              <p14:nvPr/>
            </p14:nvContentPartPr>
            <p14:xfrm>
              <a:off x="8148000" y="3959440"/>
              <a:ext cx="273240" cy="60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B52540C-CE5C-4474-8500-7C28EDC5B0F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130000" y="3941440"/>
                <a:ext cx="3088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F9B2FF9-A767-4B9B-828A-599E108913A2}"/>
                  </a:ext>
                </a:extLst>
              </p14:cNvPr>
              <p14:cNvContentPartPr/>
              <p14:nvPr/>
            </p14:nvContentPartPr>
            <p14:xfrm>
              <a:off x="1984800" y="4574680"/>
              <a:ext cx="303840" cy="726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F9B2FF9-A767-4B9B-828A-599E108913A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966821" y="4557040"/>
                <a:ext cx="339438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9FBE3DC-6FD8-49DA-B09F-E802CE3B1511}"/>
                  </a:ext>
                </a:extLst>
              </p14:cNvPr>
              <p14:cNvContentPartPr/>
              <p14:nvPr/>
            </p14:nvContentPartPr>
            <p14:xfrm>
              <a:off x="1491600" y="4521040"/>
              <a:ext cx="235440" cy="581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9FBE3DC-6FD8-49DA-B09F-E802CE3B151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473600" y="4503040"/>
                <a:ext cx="27108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1F707EB-CD44-4394-8836-1C993353E125}"/>
                  </a:ext>
                </a:extLst>
              </p14:cNvPr>
              <p14:cNvContentPartPr/>
              <p14:nvPr/>
            </p14:nvContentPartPr>
            <p14:xfrm>
              <a:off x="2641080" y="4795000"/>
              <a:ext cx="284760" cy="302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1F707EB-CD44-4394-8836-1C993353E12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623440" y="4777000"/>
                <a:ext cx="3204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9396DD5-5896-4E2D-9B45-4753B4F073FA}"/>
                  </a:ext>
                </a:extLst>
              </p14:cNvPr>
              <p14:cNvContentPartPr/>
              <p14:nvPr/>
            </p14:nvContentPartPr>
            <p14:xfrm>
              <a:off x="2722440" y="4613200"/>
              <a:ext cx="147240" cy="81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9396DD5-5896-4E2D-9B45-4753B4F073F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704440" y="4595200"/>
                <a:ext cx="182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834E4BD-A48A-461C-884D-5D76E277D3F0}"/>
                  </a:ext>
                </a:extLst>
              </p14:cNvPr>
              <p14:cNvContentPartPr/>
              <p14:nvPr/>
            </p14:nvContentPartPr>
            <p14:xfrm>
              <a:off x="3037440" y="4842160"/>
              <a:ext cx="822600" cy="316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834E4BD-A48A-461C-884D-5D76E277D3F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019440" y="4824180"/>
                <a:ext cx="858240" cy="3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4D996E6-78F2-43B5-993A-7219A279B1A0}"/>
                  </a:ext>
                </a:extLst>
              </p14:cNvPr>
              <p14:cNvContentPartPr/>
              <p14:nvPr/>
            </p14:nvContentPartPr>
            <p14:xfrm>
              <a:off x="3129240" y="4687360"/>
              <a:ext cx="206640" cy="777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4D996E6-78F2-43B5-993A-7219A279B1A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111240" y="4669720"/>
                <a:ext cx="242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199904D-941F-4A3C-9BDF-77C53CAEB2B8}"/>
                  </a:ext>
                </a:extLst>
              </p14:cNvPr>
              <p14:cNvContentPartPr/>
              <p14:nvPr/>
            </p14:nvContentPartPr>
            <p14:xfrm>
              <a:off x="4023120" y="4856200"/>
              <a:ext cx="477360" cy="225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199904D-941F-4A3C-9BDF-77C53CAEB2B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005120" y="4838200"/>
                <a:ext cx="5130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637689D-0706-4943-A29A-C432FCB6BB89}"/>
                  </a:ext>
                </a:extLst>
              </p14:cNvPr>
              <p14:cNvContentPartPr/>
              <p14:nvPr/>
            </p14:nvContentPartPr>
            <p14:xfrm>
              <a:off x="4782360" y="4746040"/>
              <a:ext cx="710640" cy="385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637689D-0706-4943-A29A-C432FCB6BB8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764711" y="4728400"/>
                <a:ext cx="746298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3E27E1B-9D18-4955-8301-D1799C6E18A9}"/>
                  </a:ext>
                </a:extLst>
              </p14:cNvPr>
              <p14:cNvContentPartPr/>
              <p14:nvPr/>
            </p14:nvContentPartPr>
            <p14:xfrm>
              <a:off x="5800440" y="4895080"/>
              <a:ext cx="186480" cy="1670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3E27E1B-9D18-4955-8301-D1799C6E18A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782800" y="4877440"/>
                <a:ext cx="2221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B53E804-C884-4269-900C-5A1A532FC926}"/>
                  </a:ext>
                </a:extLst>
              </p14:cNvPr>
              <p14:cNvContentPartPr/>
              <p14:nvPr/>
            </p14:nvContentPartPr>
            <p14:xfrm>
              <a:off x="7213440" y="4651720"/>
              <a:ext cx="1087560" cy="5702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B53E804-C884-4269-900C-5A1A532FC92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195440" y="4634069"/>
                <a:ext cx="1123200" cy="605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2668DB6-9475-4C7D-B4EE-DBC3E67CD2F6}"/>
                  </a:ext>
                </a:extLst>
              </p14:cNvPr>
              <p14:cNvContentPartPr/>
              <p14:nvPr/>
            </p14:nvContentPartPr>
            <p14:xfrm>
              <a:off x="6796560" y="4754320"/>
              <a:ext cx="317520" cy="3286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2668DB6-9475-4C7D-B4EE-DBC3E67CD2F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778920" y="4736680"/>
                <a:ext cx="3531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AF40C90D-452D-42BA-A942-32452B076DCD}"/>
                  </a:ext>
                </a:extLst>
              </p14:cNvPr>
              <p14:cNvContentPartPr/>
              <p14:nvPr/>
            </p14:nvContentPartPr>
            <p14:xfrm>
              <a:off x="6095640" y="4764760"/>
              <a:ext cx="407160" cy="342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AF40C90D-452D-42BA-A942-32452B076DC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077640" y="4747120"/>
                <a:ext cx="442800" cy="3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0720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14:cNvPr>
              <p14:cNvContentPartPr/>
              <p14:nvPr/>
            </p14:nvContentPartPr>
            <p14:xfrm>
              <a:off x="609240" y="152080"/>
              <a:ext cx="3006720" cy="520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600" y="134440"/>
                <a:ext cx="30423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14:cNvPr>
              <p14:cNvContentPartPr/>
              <p14:nvPr/>
            </p14:nvContentPartPr>
            <p14:xfrm>
              <a:off x="4551240" y="121480"/>
              <a:ext cx="279360" cy="13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3600" y="103527"/>
                <a:ext cx="315000" cy="174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14:cNvPr>
              <p14:cNvContentPartPr/>
              <p14:nvPr/>
            </p14:nvContentPartPr>
            <p14:xfrm>
              <a:off x="4023120" y="321640"/>
              <a:ext cx="741960" cy="29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5120" y="303640"/>
                <a:ext cx="7776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14:cNvPr>
              <p14:cNvContentPartPr/>
              <p14:nvPr/>
            </p14:nvContentPartPr>
            <p14:xfrm>
              <a:off x="5059560" y="385720"/>
              <a:ext cx="263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1560" y="36772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14:cNvPr>
              <p14:cNvContentPartPr/>
              <p14:nvPr/>
            </p14:nvContentPartPr>
            <p14:xfrm>
              <a:off x="5089800" y="476440"/>
              <a:ext cx="225000" cy="2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458800"/>
                <a:ext cx="260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14:cNvPr>
              <p14:cNvContentPartPr/>
              <p14:nvPr/>
            </p14:nvContentPartPr>
            <p14:xfrm>
              <a:off x="5528280" y="178720"/>
              <a:ext cx="1238400" cy="44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10280" y="160735"/>
                <a:ext cx="1274040" cy="47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14:cNvPr>
              <p14:cNvContentPartPr/>
              <p14:nvPr/>
            </p14:nvContentPartPr>
            <p14:xfrm>
              <a:off x="6860280" y="609280"/>
              <a:ext cx="68760" cy="105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2280" y="591280"/>
                <a:ext cx="104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14:cNvPr>
              <p14:cNvContentPartPr/>
              <p14:nvPr/>
            </p14:nvContentPartPr>
            <p14:xfrm>
              <a:off x="7135320" y="273760"/>
              <a:ext cx="1104120" cy="32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17680" y="256101"/>
                <a:ext cx="1139760" cy="362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14:cNvPr>
              <p14:cNvContentPartPr/>
              <p14:nvPr/>
            </p14:nvContentPartPr>
            <p14:xfrm>
              <a:off x="1371000" y="863440"/>
              <a:ext cx="816840" cy="394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53360" y="845440"/>
                <a:ext cx="85248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14:cNvPr>
              <p14:cNvContentPartPr/>
              <p14:nvPr/>
            </p14:nvContentPartPr>
            <p14:xfrm>
              <a:off x="385680" y="945520"/>
              <a:ext cx="792000" cy="25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32" y="927520"/>
                <a:ext cx="827656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14:cNvPr>
              <p14:cNvContentPartPr/>
              <p14:nvPr/>
            </p14:nvContentPartPr>
            <p14:xfrm>
              <a:off x="2497440" y="853000"/>
              <a:ext cx="187560" cy="53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79440" y="835000"/>
                <a:ext cx="22320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14:cNvPr>
              <p14:cNvContentPartPr/>
              <p14:nvPr/>
            </p14:nvContentPartPr>
            <p14:xfrm>
              <a:off x="3118800" y="975760"/>
              <a:ext cx="163440" cy="230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0800" y="957760"/>
                <a:ext cx="1990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14:cNvPr>
              <p14:cNvContentPartPr/>
              <p14:nvPr/>
            </p14:nvContentPartPr>
            <p14:xfrm>
              <a:off x="3098280" y="819880"/>
              <a:ext cx="234720" cy="7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80640" y="801880"/>
                <a:ext cx="270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14:cNvPr>
              <p14:cNvContentPartPr/>
              <p14:nvPr/>
            </p14:nvContentPartPr>
            <p14:xfrm>
              <a:off x="3515160" y="995560"/>
              <a:ext cx="20232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97160" y="977560"/>
                <a:ext cx="237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14:cNvPr>
              <p14:cNvContentPartPr/>
              <p14:nvPr/>
            </p14:nvContentPartPr>
            <p14:xfrm>
              <a:off x="3555840" y="1096360"/>
              <a:ext cx="17820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37840" y="1078360"/>
                <a:ext cx="213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14:cNvPr>
              <p14:cNvContentPartPr/>
              <p14:nvPr/>
            </p14:nvContentPartPr>
            <p14:xfrm>
              <a:off x="3555840" y="1208320"/>
              <a:ext cx="163800" cy="2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7840" y="1190680"/>
                <a:ext cx="199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14:cNvPr>
              <p14:cNvContentPartPr/>
              <p14:nvPr/>
            </p14:nvContentPartPr>
            <p14:xfrm>
              <a:off x="3088200" y="761560"/>
              <a:ext cx="25488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70560" y="743920"/>
                <a:ext cx="29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14:cNvPr>
              <p14:cNvContentPartPr/>
              <p14:nvPr/>
            </p14:nvContentPartPr>
            <p14:xfrm>
              <a:off x="5385360" y="751480"/>
              <a:ext cx="1573200" cy="387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67720" y="733824"/>
                <a:ext cx="1608840" cy="42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14:cNvPr>
              <p14:cNvContentPartPr/>
              <p14:nvPr/>
            </p14:nvContentPartPr>
            <p14:xfrm>
              <a:off x="3891000" y="904480"/>
              <a:ext cx="1108080" cy="255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72994" y="886840"/>
                <a:ext cx="1143732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F1E81BD-3D98-4D0A-AB7C-45A0F4F7E71B}"/>
                  </a:ext>
                </a:extLst>
              </p14:cNvPr>
              <p14:cNvContentPartPr/>
              <p14:nvPr/>
            </p14:nvContentPartPr>
            <p14:xfrm>
              <a:off x="569640" y="1716640"/>
              <a:ext cx="640800" cy="238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F1E81BD-3D98-4D0A-AB7C-45A0F4F7E7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1990" y="1698613"/>
                <a:ext cx="676460" cy="274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CC53C91-23E7-4487-A304-BE23AC55CF6B}"/>
                  </a:ext>
                </a:extLst>
              </p14:cNvPr>
              <p14:cNvContentPartPr/>
              <p14:nvPr/>
            </p14:nvContentPartPr>
            <p14:xfrm>
              <a:off x="3027360" y="1554280"/>
              <a:ext cx="1291680" cy="397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CC53C91-23E7-4487-A304-BE23AC55CF6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09360" y="1536280"/>
                <a:ext cx="132732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0A4A2E-F0CB-41D1-8251-823F5A60AE90}"/>
                  </a:ext>
                </a:extLst>
              </p14:cNvPr>
              <p14:cNvContentPartPr/>
              <p14:nvPr/>
            </p14:nvContentPartPr>
            <p14:xfrm>
              <a:off x="1753680" y="1732840"/>
              <a:ext cx="938520" cy="198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0A4A2E-F0CB-41D1-8251-823F5A60AE9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36040" y="1714840"/>
                <a:ext cx="974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90C5CAE-FDA0-41B5-9614-B35D70144D91}"/>
                  </a:ext>
                </a:extLst>
              </p14:cNvPr>
              <p14:cNvContentPartPr/>
              <p14:nvPr/>
            </p14:nvContentPartPr>
            <p14:xfrm>
              <a:off x="4739520" y="1650760"/>
              <a:ext cx="285120" cy="401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90C5CAE-FDA0-41B5-9614-B35D70144D9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21880" y="1633120"/>
                <a:ext cx="32076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136F801-AE64-43EC-B430-6DE95D24597C}"/>
                  </a:ext>
                </a:extLst>
              </p14:cNvPr>
              <p14:cNvContentPartPr/>
              <p14:nvPr/>
            </p14:nvContentPartPr>
            <p14:xfrm>
              <a:off x="5232000" y="1460680"/>
              <a:ext cx="210960" cy="63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136F801-AE64-43EC-B430-6DE95D24597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14000" y="1443040"/>
                <a:ext cx="246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BC0F7E5-3EB1-4A5C-B096-DC0C60AA568F}"/>
                  </a:ext>
                </a:extLst>
              </p14:cNvPr>
              <p14:cNvContentPartPr/>
              <p14:nvPr/>
            </p14:nvContentPartPr>
            <p14:xfrm>
              <a:off x="5194200" y="1634920"/>
              <a:ext cx="265680" cy="319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BC0F7E5-3EB1-4A5C-B096-DC0C60AA568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76200" y="1617300"/>
                <a:ext cx="301320" cy="3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85B152-286E-49C8-9E15-6395F9FE195B}"/>
                  </a:ext>
                </a:extLst>
              </p14:cNvPr>
              <p14:cNvContentPartPr/>
              <p14:nvPr/>
            </p14:nvContentPartPr>
            <p14:xfrm>
              <a:off x="5750400" y="1797640"/>
              <a:ext cx="192240" cy="10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85B152-286E-49C8-9E15-6395F9FE195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32400" y="177964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F7C2B7D-D369-4D44-A385-0A152822F971}"/>
                  </a:ext>
                </a:extLst>
              </p14:cNvPr>
              <p14:cNvContentPartPr/>
              <p14:nvPr/>
            </p14:nvContentPartPr>
            <p14:xfrm>
              <a:off x="5750400" y="1899880"/>
              <a:ext cx="14436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F7C2B7D-D369-4D44-A385-0A152822F97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32400" y="1881880"/>
                <a:ext cx="180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55359B-4BF4-469D-B8D9-46E0E8418438}"/>
                  </a:ext>
                </a:extLst>
              </p14:cNvPr>
              <p14:cNvContentPartPr/>
              <p14:nvPr/>
            </p14:nvContentPartPr>
            <p14:xfrm>
              <a:off x="6112200" y="1742560"/>
              <a:ext cx="37332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55359B-4BF4-469D-B8D9-46E0E841843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94560" y="1724920"/>
                <a:ext cx="4089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6EDBF0D-8875-4667-BE99-8D62D9D806AA}"/>
                  </a:ext>
                </a:extLst>
              </p14:cNvPr>
              <p14:cNvContentPartPr/>
              <p14:nvPr/>
            </p14:nvContentPartPr>
            <p14:xfrm>
              <a:off x="6659760" y="1777480"/>
              <a:ext cx="322560" cy="162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6EDBF0D-8875-4667-BE99-8D62D9D806A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42120" y="1759840"/>
                <a:ext cx="3582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DC4A072-5CF2-431E-AFDE-86D6E2B87FB5}"/>
                  </a:ext>
                </a:extLst>
              </p14:cNvPr>
              <p14:cNvContentPartPr/>
              <p14:nvPr/>
            </p14:nvContentPartPr>
            <p14:xfrm>
              <a:off x="6684960" y="1580560"/>
              <a:ext cx="274680" cy="85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DC4A072-5CF2-431E-AFDE-86D6E2B87FB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66960" y="1562560"/>
                <a:ext cx="310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6300171-65E6-4F7B-A5DB-F9EB71A5C08F}"/>
                  </a:ext>
                </a:extLst>
              </p14:cNvPr>
              <p14:cNvContentPartPr/>
              <p14:nvPr/>
            </p14:nvContentPartPr>
            <p14:xfrm>
              <a:off x="6654720" y="1472560"/>
              <a:ext cx="306360" cy="11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6300171-65E6-4F7B-A5DB-F9EB71A5C08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36720" y="1454920"/>
                <a:ext cx="342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4FB7382-0F4A-40A3-B17A-1174DAF46053}"/>
                  </a:ext>
                </a:extLst>
              </p14:cNvPr>
              <p14:cNvContentPartPr/>
              <p14:nvPr/>
            </p14:nvContentPartPr>
            <p14:xfrm>
              <a:off x="7254120" y="1665880"/>
              <a:ext cx="389160" cy="307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4FB7382-0F4A-40A3-B17A-1174DAF4605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36137" y="1648240"/>
                <a:ext cx="424767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8C27F89-1ADE-4609-9CEB-4A0EF8161AEC}"/>
                  </a:ext>
                </a:extLst>
              </p14:cNvPr>
              <p14:cNvContentPartPr/>
              <p14:nvPr/>
            </p14:nvContentPartPr>
            <p14:xfrm>
              <a:off x="7924440" y="1718440"/>
              <a:ext cx="834480" cy="234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8C27F89-1ADE-4609-9CEB-4A0EF8161AE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06448" y="1700440"/>
                <a:ext cx="87010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6670479-8CE9-4EE1-91A9-E695FB122CD6}"/>
                  </a:ext>
                </a:extLst>
              </p14:cNvPr>
              <p14:cNvContentPartPr/>
              <p14:nvPr/>
            </p14:nvContentPartPr>
            <p14:xfrm>
              <a:off x="5479680" y="2305960"/>
              <a:ext cx="514800" cy="20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6670479-8CE9-4EE1-91A9-E695FB122C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61680" y="2288320"/>
                <a:ext cx="550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454B406-F2F7-443E-9007-9AAC15850CE6}"/>
                  </a:ext>
                </a:extLst>
              </p14:cNvPr>
              <p14:cNvContentPartPr/>
              <p14:nvPr/>
            </p14:nvContentPartPr>
            <p14:xfrm>
              <a:off x="4269720" y="2194360"/>
              <a:ext cx="961920" cy="326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454B406-F2F7-443E-9007-9AAC15850CE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52080" y="2176360"/>
                <a:ext cx="9975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2D95C8A-0877-492D-84F9-C4B6410BE1F8}"/>
                  </a:ext>
                </a:extLst>
              </p14:cNvPr>
              <p14:cNvContentPartPr/>
              <p14:nvPr/>
            </p14:nvContentPartPr>
            <p14:xfrm>
              <a:off x="6358800" y="2367880"/>
              <a:ext cx="264600" cy="1116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2D95C8A-0877-492D-84F9-C4B6410BE1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41160" y="2349880"/>
                <a:ext cx="3002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12A2DED-63EA-463A-AADC-F4F90E91C90D}"/>
                  </a:ext>
                </a:extLst>
              </p14:cNvPr>
              <p14:cNvContentPartPr/>
              <p14:nvPr/>
            </p14:nvContentPartPr>
            <p14:xfrm>
              <a:off x="3596520" y="2890600"/>
              <a:ext cx="125640" cy="216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12A2DED-63EA-463A-AADC-F4F90E91C90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78520" y="2872960"/>
                <a:ext cx="1612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4D3E44A-D5EC-4C4A-B7C3-FC67793034CB}"/>
                  </a:ext>
                </a:extLst>
              </p14:cNvPr>
              <p14:cNvContentPartPr/>
              <p14:nvPr/>
            </p14:nvContentPartPr>
            <p14:xfrm>
              <a:off x="3494640" y="2358880"/>
              <a:ext cx="662760" cy="475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4D3E44A-D5EC-4C4A-B7C3-FC67793034C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76640" y="2341240"/>
                <a:ext cx="69840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62C1759-A5B4-4FE4-96BA-42F6FA459B9C}"/>
                  </a:ext>
                </a:extLst>
              </p14:cNvPr>
              <p14:cNvContentPartPr/>
              <p14:nvPr/>
            </p14:nvContentPartPr>
            <p14:xfrm>
              <a:off x="436440" y="2163400"/>
              <a:ext cx="2896560" cy="1198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62C1759-A5B4-4FE4-96BA-42F6FA459B9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8800" y="2145755"/>
                <a:ext cx="2932200" cy="1234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45046B6-CBA2-4D6C-AC78-5E40EA93BE7B}"/>
                  </a:ext>
                </a:extLst>
              </p14:cNvPr>
              <p14:cNvContentPartPr/>
              <p14:nvPr/>
            </p14:nvContentPartPr>
            <p14:xfrm>
              <a:off x="4135800" y="2876200"/>
              <a:ext cx="375840" cy="169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45046B6-CBA2-4D6C-AC78-5E40EA93BE7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18160" y="2858560"/>
                <a:ext cx="411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2C15835-7AD6-4B6B-A85E-203C02A33594}"/>
                  </a:ext>
                </a:extLst>
              </p14:cNvPr>
              <p14:cNvContentPartPr/>
              <p14:nvPr/>
            </p14:nvContentPartPr>
            <p14:xfrm>
              <a:off x="4648800" y="2925880"/>
              <a:ext cx="4320" cy="525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2C15835-7AD6-4B6B-A85E-203C02A3359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631160" y="2907880"/>
                <a:ext cx="399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5002A70-F4C6-4AD6-B5A8-9D0AE8135C86}"/>
                  </a:ext>
                </a:extLst>
              </p14:cNvPr>
              <p14:cNvContentPartPr/>
              <p14:nvPr/>
            </p14:nvContentPartPr>
            <p14:xfrm>
              <a:off x="4632600" y="2753080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5002A70-F4C6-4AD6-B5A8-9D0AE8135C8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614600" y="2735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7D48AE9-5C49-471A-9A72-F2055A553447}"/>
                  </a:ext>
                </a:extLst>
              </p14:cNvPr>
              <p14:cNvContentPartPr/>
              <p14:nvPr/>
            </p14:nvContentPartPr>
            <p14:xfrm>
              <a:off x="4795320" y="2691880"/>
              <a:ext cx="21600" cy="306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7D48AE9-5C49-471A-9A72-F2055A5534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777320" y="2674240"/>
                <a:ext cx="57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6036F4E-C2CB-4A92-85E8-91C15F8F62ED}"/>
                  </a:ext>
                </a:extLst>
              </p14:cNvPr>
              <p14:cNvContentPartPr/>
              <p14:nvPr/>
            </p14:nvContentPartPr>
            <p14:xfrm>
              <a:off x="4734120" y="2817160"/>
              <a:ext cx="197280" cy="583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6036F4E-C2CB-4A92-85E8-91C15F8F62E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716480" y="2799160"/>
                <a:ext cx="2329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9FB0211-49ED-4049-AFF6-D2DA81E9513A}"/>
                  </a:ext>
                </a:extLst>
              </p14:cNvPr>
              <p14:cNvContentPartPr/>
              <p14:nvPr/>
            </p14:nvContentPartPr>
            <p14:xfrm>
              <a:off x="4956960" y="2681800"/>
              <a:ext cx="190080" cy="3175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9FB0211-49ED-4049-AFF6-D2DA81E9513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39320" y="2664160"/>
                <a:ext cx="2257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D5E5460-F69D-45CA-A8CE-455E12184672}"/>
                  </a:ext>
                </a:extLst>
              </p14:cNvPr>
              <p14:cNvContentPartPr/>
              <p14:nvPr/>
            </p14:nvContentPartPr>
            <p14:xfrm>
              <a:off x="5495880" y="2854600"/>
              <a:ext cx="347400" cy="193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D5E5460-F69D-45CA-A8CE-455E1218467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78240" y="2836960"/>
                <a:ext cx="3830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2FC967A-C56A-4CEC-8C01-05A6563D6C66}"/>
                  </a:ext>
                </a:extLst>
              </p14:cNvPr>
              <p14:cNvContentPartPr/>
              <p14:nvPr/>
            </p14:nvContentPartPr>
            <p14:xfrm>
              <a:off x="5991240" y="2805640"/>
              <a:ext cx="638640" cy="1875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2FC967A-C56A-4CEC-8C01-05A6563D6C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973600" y="2787674"/>
                <a:ext cx="674280" cy="223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DB575D8-7ED7-42F5-95C2-06E05C8F6A9A}"/>
                  </a:ext>
                </a:extLst>
              </p14:cNvPr>
              <p14:cNvContentPartPr/>
              <p14:nvPr/>
            </p14:nvContentPartPr>
            <p14:xfrm>
              <a:off x="6892320" y="2185720"/>
              <a:ext cx="1208160" cy="7966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DB575D8-7ED7-42F5-95C2-06E05C8F6A9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74675" y="2167720"/>
                <a:ext cx="1243811" cy="8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2D30CEB-6EC2-4CED-8255-4C51152B829B}"/>
                  </a:ext>
                </a:extLst>
              </p14:cNvPr>
              <p14:cNvContentPartPr/>
              <p14:nvPr/>
            </p14:nvContentPartPr>
            <p14:xfrm>
              <a:off x="7894920" y="2758120"/>
              <a:ext cx="218160" cy="288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2D30CEB-6EC2-4CED-8255-4C51152B829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77280" y="2740120"/>
                <a:ext cx="2538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A4BA7F3-EFA8-4E7D-B144-8F92B44925DA}"/>
                  </a:ext>
                </a:extLst>
              </p14:cNvPr>
              <p14:cNvContentPartPr/>
              <p14:nvPr/>
            </p14:nvContentPartPr>
            <p14:xfrm>
              <a:off x="8117760" y="2794840"/>
              <a:ext cx="352800" cy="2325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A4BA7F3-EFA8-4E7D-B144-8F92B44925D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099760" y="2777200"/>
                <a:ext cx="3884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7187EBD-AC68-45B3-A1EA-6C4FF64F7F01}"/>
                  </a:ext>
                </a:extLst>
              </p14:cNvPr>
              <p14:cNvContentPartPr/>
              <p14:nvPr/>
            </p14:nvContentPartPr>
            <p14:xfrm>
              <a:off x="8567400" y="2966560"/>
              <a:ext cx="41400" cy="1026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7187EBD-AC68-45B3-A1EA-6C4FF64F7F0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549400" y="2948560"/>
                <a:ext cx="770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A0706E9-527B-4B46-BBDF-D5C6AC7FE524}"/>
                  </a:ext>
                </a:extLst>
              </p14:cNvPr>
              <p14:cNvContentPartPr/>
              <p14:nvPr/>
            </p14:nvContentPartPr>
            <p14:xfrm>
              <a:off x="8645520" y="2864680"/>
              <a:ext cx="360" cy="4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A0706E9-527B-4B46-BBDF-D5C6AC7FE52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627880" y="2847040"/>
                <a:ext cx="3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0BB1174-6366-4445-B8C0-3C3CB770F0AE}"/>
                  </a:ext>
                </a:extLst>
              </p14:cNvPr>
              <p14:cNvContentPartPr/>
              <p14:nvPr/>
            </p14:nvContentPartPr>
            <p14:xfrm>
              <a:off x="1467840" y="3261040"/>
              <a:ext cx="189360" cy="580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0BB1174-6366-4445-B8C0-3C3CB770F0A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50200" y="3243040"/>
                <a:ext cx="22500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E2DB7-E9A3-47CF-A6D0-0871BDE03ABC}"/>
                  </a:ext>
                </a:extLst>
              </p14:cNvPr>
              <p14:cNvContentPartPr/>
              <p14:nvPr/>
            </p14:nvContentPartPr>
            <p14:xfrm>
              <a:off x="2000640" y="3358240"/>
              <a:ext cx="229680" cy="65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E2DB7-E9A3-47CF-A6D0-0871BDE03AB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982640" y="3340240"/>
                <a:ext cx="26532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34FF2E6-7C0A-410C-86A3-E098B1681C74}"/>
                  </a:ext>
                </a:extLst>
              </p14:cNvPr>
              <p14:cNvContentPartPr/>
              <p14:nvPr/>
            </p14:nvContentPartPr>
            <p14:xfrm>
              <a:off x="2615160" y="3500080"/>
              <a:ext cx="312120" cy="37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34FF2E6-7C0A-410C-86A3-E098B1681C7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597520" y="3482440"/>
                <a:ext cx="34776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9EE1D77-B6DE-4AE9-9D10-3127AFC45EDB}"/>
                  </a:ext>
                </a:extLst>
              </p14:cNvPr>
              <p14:cNvContentPartPr/>
              <p14:nvPr/>
            </p14:nvContentPartPr>
            <p14:xfrm>
              <a:off x="3047160" y="3514840"/>
              <a:ext cx="227160" cy="333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9EE1D77-B6DE-4AE9-9D10-3127AFC45ED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029160" y="3497200"/>
                <a:ext cx="2628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D65C654-720D-48E9-92A9-AD9BB689BCC7}"/>
                  </a:ext>
                </a:extLst>
              </p14:cNvPr>
              <p14:cNvContentPartPr/>
              <p14:nvPr/>
            </p14:nvContentPartPr>
            <p14:xfrm>
              <a:off x="3118800" y="3345280"/>
              <a:ext cx="210960" cy="57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D65C654-720D-48E9-92A9-AD9BB689BC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100800" y="3327640"/>
                <a:ext cx="2466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5D2870D-9FEF-46F9-82DC-4A3EB4A6F682}"/>
                  </a:ext>
                </a:extLst>
              </p14:cNvPr>
              <p14:cNvContentPartPr/>
              <p14:nvPr/>
            </p14:nvContentPartPr>
            <p14:xfrm>
              <a:off x="3494640" y="3522760"/>
              <a:ext cx="738360" cy="230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5D2870D-9FEF-46F9-82DC-4A3EB4A6F68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476640" y="3505120"/>
                <a:ext cx="7740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3BA7AF0-D357-44D2-AA91-0197AAE2E5F7}"/>
                  </a:ext>
                </a:extLst>
              </p14:cNvPr>
              <p14:cNvContentPartPr/>
              <p14:nvPr/>
            </p14:nvContentPartPr>
            <p14:xfrm>
              <a:off x="5414160" y="3565240"/>
              <a:ext cx="73800" cy="11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3BA7AF0-D357-44D2-AA91-0197AAE2E5F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396160" y="3547600"/>
                <a:ext cx="1094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4897624-6467-433B-A12B-10A568A8E2A5}"/>
                  </a:ext>
                </a:extLst>
              </p14:cNvPr>
              <p14:cNvContentPartPr/>
              <p14:nvPr/>
            </p14:nvContentPartPr>
            <p14:xfrm>
              <a:off x="5821320" y="3494320"/>
              <a:ext cx="622080" cy="2394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4897624-6467-433B-A12B-10A568A8E2A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803320" y="3476680"/>
                <a:ext cx="657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BFB9887-6351-4970-8151-D04B39BF24B8}"/>
                  </a:ext>
                </a:extLst>
              </p14:cNvPr>
              <p14:cNvContentPartPr/>
              <p14:nvPr/>
            </p14:nvContentPartPr>
            <p14:xfrm>
              <a:off x="4811160" y="3414400"/>
              <a:ext cx="471600" cy="397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BFB9887-6351-4970-8151-D04B39BF24B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793160" y="3396400"/>
                <a:ext cx="50724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9B0DFA6-068E-4DC6-8645-2995F765D313}"/>
                  </a:ext>
                </a:extLst>
              </p14:cNvPr>
              <p14:cNvContentPartPr/>
              <p14:nvPr/>
            </p14:nvContentPartPr>
            <p14:xfrm>
              <a:off x="6593520" y="3738400"/>
              <a:ext cx="432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9B0DFA6-068E-4DC6-8645-2995F765D31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575520" y="3720400"/>
                <a:ext cx="399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2044738-3DCF-49F1-9BFD-DA95D0806A2B}"/>
                  </a:ext>
                </a:extLst>
              </p14:cNvPr>
              <p14:cNvContentPartPr/>
              <p14:nvPr/>
            </p14:nvContentPartPr>
            <p14:xfrm>
              <a:off x="7304520" y="3628600"/>
              <a:ext cx="61920" cy="120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2044738-3DCF-49F1-9BFD-DA95D0806A2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286880" y="3610960"/>
                <a:ext cx="97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101F34-7371-4CF8-A2C5-1B6932B13236}"/>
                  </a:ext>
                </a:extLst>
              </p14:cNvPr>
              <p14:cNvContentPartPr/>
              <p14:nvPr/>
            </p14:nvContentPartPr>
            <p14:xfrm>
              <a:off x="7856400" y="3372640"/>
              <a:ext cx="252360" cy="431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101F34-7371-4CF8-A2C5-1B6932B1323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838400" y="3355000"/>
                <a:ext cx="28800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7D296DF-1DD0-4D0F-8745-CF40524C8DF9}"/>
                  </a:ext>
                </a:extLst>
              </p14:cNvPr>
              <p14:cNvContentPartPr/>
              <p14:nvPr/>
            </p14:nvContentPartPr>
            <p14:xfrm>
              <a:off x="7449600" y="3598720"/>
              <a:ext cx="311760" cy="126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7D296DF-1DD0-4D0F-8745-CF40524C8DF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431940" y="3580720"/>
                <a:ext cx="347441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9A6B3B0-5F25-42D4-8115-3629B73030A3}"/>
                  </a:ext>
                </a:extLst>
              </p14:cNvPr>
              <p14:cNvContentPartPr/>
              <p14:nvPr/>
            </p14:nvContentPartPr>
            <p14:xfrm>
              <a:off x="6820680" y="3468760"/>
              <a:ext cx="382680" cy="414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9A6B3B0-5F25-42D4-8115-3629B73030A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802663" y="3450760"/>
                <a:ext cx="418354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D53DE72-5B9D-4062-8C02-BE58037C0F51}"/>
                  </a:ext>
                </a:extLst>
              </p14:cNvPr>
              <p14:cNvContentPartPr/>
              <p14:nvPr/>
            </p14:nvContentPartPr>
            <p14:xfrm>
              <a:off x="2191800" y="4226920"/>
              <a:ext cx="389520" cy="145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D53DE72-5B9D-4062-8C02-BE58037C0F5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174160" y="4208920"/>
                <a:ext cx="4251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E42D51C-0437-4A2A-9582-C9A9233721F8}"/>
                  </a:ext>
                </a:extLst>
              </p14:cNvPr>
              <p14:cNvContentPartPr/>
              <p14:nvPr/>
            </p14:nvContentPartPr>
            <p14:xfrm>
              <a:off x="1675920" y="3992560"/>
              <a:ext cx="415080" cy="381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E42D51C-0437-4A2A-9582-C9A9233721F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658265" y="3974560"/>
                <a:ext cx="450751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C1BBBF7-33BC-4A96-BDAD-055687F807FD}"/>
                  </a:ext>
                </a:extLst>
              </p14:cNvPr>
              <p14:cNvContentPartPr/>
              <p14:nvPr/>
            </p14:nvContentPartPr>
            <p14:xfrm>
              <a:off x="3273960" y="4185520"/>
              <a:ext cx="246240" cy="255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C1BBBF7-33BC-4A96-BDAD-055687F807F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255960" y="4167880"/>
                <a:ext cx="2818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FB3A8FE-0FDB-4527-9210-857DC1EAADC1}"/>
                  </a:ext>
                </a:extLst>
              </p14:cNvPr>
              <p14:cNvContentPartPr/>
              <p14:nvPr/>
            </p14:nvContentPartPr>
            <p14:xfrm>
              <a:off x="3210240" y="4048360"/>
              <a:ext cx="237600" cy="770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FB3A8FE-0FDB-4527-9210-857DC1EAADC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192240" y="4030360"/>
                <a:ext cx="2732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A2FFEBF-FC40-4787-B17E-11F8504A6535}"/>
                  </a:ext>
                </a:extLst>
              </p14:cNvPr>
              <p14:cNvContentPartPr/>
              <p14:nvPr/>
            </p14:nvContentPartPr>
            <p14:xfrm>
              <a:off x="3829800" y="4338160"/>
              <a:ext cx="6840" cy="83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A2FFEBF-FC40-4787-B17E-11F8504A653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812160" y="4320160"/>
                <a:ext cx="424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830D105-8C9B-4344-97DE-75A0E41F98F2}"/>
                  </a:ext>
                </a:extLst>
              </p14:cNvPr>
              <p14:cNvContentPartPr/>
              <p14:nvPr/>
            </p14:nvContentPartPr>
            <p14:xfrm>
              <a:off x="3850320" y="421612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830D105-8C9B-4344-97DE-75A0E41F98F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32320" y="419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8FCA0DC-E351-4290-A8A5-6FFFDCCF9FE4}"/>
                  </a:ext>
                </a:extLst>
              </p14:cNvPr>
              <p14:cNvContentPartPr/>
              <p14:nvPr/>
            </p14:nvContentPartPr>
            <p14:xfrm>
              <a:off x="3939240" y="4287040"/>
              <a:ext cx="94320" cy="155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8FCA0DC-E351-4290-A8A5-6FFFDCCF9FE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21240" y="4269400"/>
                <a:ext cx="1299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6EBA445-C65D-49AE-A01F-A7DFB0283734}"/>
                  </a:ext>
                </a:extLst>
              </p14:cNvPr>
              <p14:cNvContentPartPr/>
              <p14:nvPr/>
            </p14:nvContentPartPr>
            <p14:xfrm>
              <a:off x="4327320" y="4287040"/>
              <a:ext cx="111240" cy="144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6EBA445-C65D-49AE-A01F-A7DFB028373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309680" y="4269400"/>
                <a:ext cx="146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8335BF1-1767-4A73-A7A1-CBBF44274EC0}"/>
                  </a:ext>
                </a:extLst>
              </p14:cNvPr>
              <p14:cNvContentPartPr/>
              <p14:nvPr/>
            </p14:nvContentPartPr>
            <p14:xfrm>
              <a:off x="4573200" y="4066000"/>
              <a:ext cx="1591200" cy="3675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8335BF1-1767-4A73-A7A1-CBBF44274EC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555560" y="4048360"/>
                <a:ext cx="162684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99E85DA-7739-4757-B9D3-B2655FBC0B84}"/>
                  </a:ext>
                </a:extLst>
              </p14:cNvPr>
              <p14:cNvContentPartPr/>
              <p14:nvPr/>
            </p14:nvContentPartPr>
            <p14:xfrm>
              <a:off x="6481920" y="4094440"/>
              <a:ext cx="352440" cy="313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99E85DA-7739-4757-B9D3-B2655FBC0B8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63938" y="4076440"/>
                <a:ext cx="388044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C40356D-2000-4D16-B669-85AE18DA7ABB}"/>
                  </a:ext>
                </a:extLst>
              </p14:cNvPr>
              <p14:cNvContentPartPr/>
              <p14:nvPr/>
            </p14:nvContentPartPr>
            <p14:xfrm>
              <a:off x="7173840" y="4165360"/>
              <a:ext cx="451440" cy="294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C40356D-2000-4D16-B669-85AE18DA7AB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155854" y="4147360"/>
                <a:ext cx="487052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C72E86D-70FA-4018-8989-31876783BC97}"/>
                  </a:ext>
                </a:extLst>
              </p14:cNvPr>
              <p14:cNvContentPartPr/>
              <p14:nvPr/>
            </p14:nvContentPartPr>
            <p14:xfrm>
              <a:off x="7126680" y="4006240"/>
              <a:ext cx="293400" cy="78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C72E86D-70FA-4018-8989-31876783BC9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109040" y="3988600"/>
                <a:ext cx="3290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F93E9CF-2C6E-4785-BEF4-2B5FC565B398}"/>
                  </a:ext>
                </a:extLst>
              </p14:cNvPr>
              <p14:cNvContentPartPr/>
              <p14:nvPr/>
            </p14:nvContentPartPr>
            <p14:xfrm>
              <a:off x="7792320" y="4216120"/>
              <a:ext cx="182160" cy="108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F93E9CF-2C6E-4785-BEF4-2B5FC565B39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774680" y="419812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2C7DAA1-1AF9-4EE1-B19C-F5AC2AD3C846}"/>
                  </a:ext>
                </a:extLst>
              </p14:cNvPr>
              <p14:cNvContentPartPr/>
              <p14:nvPr/>
            </p14:nvContentPartPr>
            <p14:xfrm>
              <a:off x="7802400" y="4317640"/>
              <a:ext cx="15408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2C7DAA1-1AF9-4EE1-B19C-F5AC2AD3C84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784400" y="430000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3D48E9D-D165-42A9-A2B1-EA329D0C872B}"/>
                  </a:ext>
                </a:extLst>
              </p14:cNvPr>
              <p14:cNvContentPartPr/>
              <p14:nvPr/>
            </p14:nvContentPartPr>
            <p14:xfrm>
              <a:off x="8147640" y="4073920"/>
              <a:ext cx="443160" cy="3812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3D48E9D-D165-42A9-A2B1-EA329D0C872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129986" y="4056263"/>
                <a:ext cx="478829" cy="416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B52540C-CE5C-4474-8500-7C28EDC5B0F9}"/>
                  </a:ext>
                </a:extLst>
              </p14:cNvPr>
              <p14:cNvContentPartPr/>
              <p14:nvPr/>
            </p14:nvContentPartPr>
            <p14:xfrm>
              <a:off x="8148000" y="3959440"/>
              <a:ext cx="273240" cy="60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B52540C-CE5C-4474-8500-7C28EDC5B0F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130000" y="3941440"/>
                <a:ext cx="3088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F9B2FF9-A767-4B9B-828A-599E108913A2}"/>
                  </a:ext>
                </a:extLst>
              </p14:cNvPr>
              <p14:cNvContentPartPr/>
              <p14:nvPr/>
            </p14:nvContentPartPr>
            <p14:xfrm>
              <a:off x="1984800" y="4574680"/>
              <a:ext cx="303840" cy="726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F9B2FF9-A767-4B9B-828A-599E108913A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966821" y="4557040"/>
                <a:ext cx="339438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9FBE3DC-6FD8-49DA-B09F-E802CE3B1511}"/>
                  </a:ext>
                </a:extLst>
              </p14:cNvPr>
              <p14:cNvContentPartPr/>
              <p14:nvPr/>
            </p14:nvContentPartPr>
            <p14:xfrm>
              <a:off x="1491600" y="4521040"/>
              <a:ext cx="235440" cy="581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9FBE3DC-6FD8-49DA-B09F-E802CE3B151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473600" y="4503040"/>
                <a:ext cx="27108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1F707EB-CD44-4394-8836-1C993353E125}"/>
                  </a:ext>
                </a:extLst>
              </p14:cNvPr>
              <p14:cNvContentPartPr/>
              <p14:nvPr/>
            </p14:nvContentPartPr>
            <p14:xfrm>
              <a:off x="2641080" y="4795000"/>
              <a:ext cx="284760" cy="302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1F707EB-CD44-4394-8836-1C993353E12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623440" y="4777000"/>
                <a:ext cx="3204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9396DD5-5896-4E2D-9B45-4753B4F073FA}"/>
                  </a:ext>
                </a:extLst>
              </p14:cNvPr>
              <p14:cNvContentPartPr/>
              <p14:nvPr/>
            </p14:nvContentPartPr>
            <p14:xfrm>
              <a:off x="2722440" y="4613200"/>
              <a:ext cx="147240" cy="81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9396DD5-5896-4E2D-9B45-4753B4F073F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704440" y="4595200"/>
                <a:ext cx="182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834E4BD-A48A-461C-884D-5D76E277D3F0}"/>
                  </a:ext>
                </a:extLst>
              </p14:cNvPr>
              <p14:cNvContentPartPr/>
              <p14:nvPr/>
            </p14:nvContentPartPr>
            <p14:xfrm>
              <a:off x="3037440" y="4842160"/>
              <a:ext cx="822600" cy="316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834E4BD-A48A-461C-884D-5D76E277D3F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019440" y="4824180"/>
                <a:ext cx="858240" cy="3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4D996E6-78F2-43B5-993A-7219A279B1A0}"/>
                  </a:ext>
                </a:extLst>
              </p14:cNvPr>
              <p14:cNvContentPartPr/>
              <p14:nvPr/>
            </p14:nvContentPartPr>
            <p14:xfrm>
              <a:off x="3129240" y="4687360"/>
              <a:ext cx="206640" cy="777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4D996E6-78F2-43B5-993A-7219A279B1A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111240" y="4669720"/>
                <a:ext cx="242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199904D-941F-4A3C-9BDF-77C53CAEB2B8}"/>
                  </a:ext>
                </a:extLst>
              </p14:cNvPr>
              <p14:cNvContentPartPr/>
              <p14:nvPr/>
            </p14:nvContentPartPr>
            <p14:xfrm>
              <a:off x="4023120" y="4856200"/>
              <a:ext cx="477360" cy="225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199904D-941F-4A3C-9BDF-77C53CAEB2B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005120" y="4838200"/>
                <a:ext cx="5130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637689D-0706-4943-A29A-C432FCB6BB89}"/>
                  </a:ext>
                </a:extLst>
              </p14:cNvPr>
              <p14:cNvContentPartPr/>
              <p14:nvPr/>
            </p14:nvContentPartPr>
            <p14:xfrm>
              <a:off x="4782360" y="4746040"/>
              <a:ext cx="710640" cy="385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637689D-0706-4943-A29A-C432FCB6BB8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764711" y="4728400"/>
                <a:ext cx="746298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3E27E1B-9D18-4955-8301-D1799C6E18A9}"/>
                  </a:ext>
                </a:extLst>
              </p14:cNvPr>
              <p14:cNvContentPartPr/>
              <p14:nvPr/>
            </p14:nvContentPartPr>
            <p14:xfrm>
              <a:off x="5800440" y="4895080"/>
              <a:ext cx="186480" cy="1670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3E27E1B-9D18-4955-8301-D1799C6E18A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782800" y="4877440"/>
                <a:ext cx="2221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B53E804-C884-4269-900C-5A1A532FC926}"/>
                  </a:ext>
                </a:extLst>
              </p14:cNvPr>
              <p14:cNvContentPartPr/>
              <p14:nvPr/>
            </p14:nvContentPartPr>
            <p14:xfrm>
              <a:off x="7213440" y="4651720"/>
              <a:ext cx="1087560" cy="5702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B53E804-C884-4269-900C-5A1A532FC92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195440" y="4634069"/>
                <a:ext cx="1123200" cy="605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2668DB6-9475-4C7D-B4EE-DBC3E67CD2F6}"/>
                  </a:ext>
                </a:extLst>
              </p14:cNvPr>
              <p14:cNvContentPartPr/>
              <p14:nvPr/>
            </p14:nvContentPartPr>
            <p14:xfrm>
              <a:off x="6796560" y="4754320"/>
              <a:ext cx="317520" cy="3286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2668DB6-9475-4C7D-B4EE-DBC3E67CD2F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778920" y="4736680"/>
                <a:ext cx="3531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AF40C90D-452D-42BA-A942-32452B076DCD}"/>
                  </a:ext>
                </a:extLst>
              </p14:cNvPr>
              <p14:cNvContentPartPr/>
              <p14:nvPr/>
            </p14:nvContentPartPr>
            <p14:xfrm>
              <a:off x="6095640" y="4764760"/>
              <a:ext cx="407160" cy="342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AF40C90D-452D-42BA-A942-32452B076DC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077640" y="4747120"/>
                <a:ext cx="4428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9AB8C21-898C-47F7-AD6F-7A368B3819F2}"/>
                  </a:ext>
                </a:extLst>
              </p14:cNvPr>
              <p14:cNvContentPartPr/>
              <p14:nvPr/>
            </p14:nvContentPartPr>
            <p14:xfrm>
              <a:off x="1757280" y="5262280"/>
              <a:ext cx="987480" cy="358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9AB8C21-898C-47F7-AD6F-7A368B3819F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739634" y="5244622"/>
                <a:ext cx="1023133" cy="394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F6141D1-693B-4516-A967-15436D3B7B26}"/>
                  </a:ext>
                </a:extLst>
              </p14:cNvPr>
              <p14:cNvContentPartPr/>
              <p14:nvPr/>
            </p14:nvContentPartPr>
            <p14:xfrm>
              <a:off x="3108720" y="5305120"/>
              <a:ext cx="366120" cy="4370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F6141D1-693B-4516-A967-15436D3B7B2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090720" y="5287135"/>
                <a:ext cx="401760" cy="472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F54D056-A0E1-44EE-86D1-35336B2CA940}"/>
                  </a:ext>
                </a:extLst>
              </p14:cNvPr>
              <p14:cNvContentPartPr/>
              <p14:nvPr/>
            </p14:nvContentPartPr>
            <p14:xfrm>
              <a:off x="3728640" y="5597800"/>
              <a:ext cx="360" cy="103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F54D056-A0E1-44EE-86D1-35336B2CA94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710640" y="5579800"/>
                <a:ext cx="360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EDC4EF6-A92B-4BEE-8884-B9D252132191}"/>
                  </a:ext>
                </a:extLst>
              </p14:cNvPr>
              <p14:cNvContentPartPr/>
              <p14:nvPr/>
            </p14:nvContentPartPr>
            <p14:xfrm>
              <a:off x="3718200" y="5465680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EDC4EF6-A92B-4BEE-8884-B9D25213219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700200" y="5447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8479C79-76EA-4741-AD9D-A73710F7A1D0}"/>
                  </a:ext>
                </a:extLst>
              </p14:cNvPr>
              <p14:cNvContentPartPr/>
              <p14:nvPr/>
            </p14:nvContentPartPr>
            <p14:xfrm>
              <a:off x="3861840" y="5567200"/>
              <a:ext cx="93240" cy="163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8479C79-76EA-4741-AD9D-A73710F7A1D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844200" y="5549200"/>
                <a:ext cx="1288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75BE764-3448-4026-8A38-BA42E64467A4}"/>
                  </a:ext>
                </a:extLst>
              </p14:cNvPr>
              <p14:cNvContentPartPr/>
              <p14:nvPr/>
            </p14:nvContentPartPr>
            <p14:xfrm>
              <a:off x="4173600" y="5547040"/>
              <a:ext cx="83160" cy="1497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75BE764-3448-4026-8A38-BA42E64467A4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155960" y="5529040"/>
                <a:ext cx="1188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1F66BAD-1554-45D7-92D6-3FDF0770291A}"/>
                  </a:ext>
                </a:extLst>
              </p14:cNvPr>
              <p14:cNvContentPartPr/>
              <p14:nvPr/>
            </p14:nvContentPartPr>
            <p14:xfrm>
              <a:off x="5049120" y="5326000"/>
              <a:ext cx="824760" cy="3870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1F66BAD-1554-45D7-92D6-3FDF0770291A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031128" y="5308000"/>
                <a:ext cx="860384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81F609BE-8A7D-459C-A2CA-1959C45BDB15}"/>
                  </a:ext>
                </a:extLst>
              </p14:cNvPr>
              <p14:cNvContentPartPr/>
              <p14:nvPr/>
            </p14:nvContentPartPr>
            <p14:xfrm>
              <a:off x="4371960" y="5536960"/>
              <a:ext cx="586440" cy="1540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81F609BE-8A7D-459C-A2CA-1959C45BDB15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353960" y="5519320"/>
                <a:ext cx="622080" cy="1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4468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14:cNvPr>
              <p14:cNvContentPartPr/>
              <p14:nvPr/>
            </p14:nvContentPartPr>
            <p14:xfrm>
              <a:off x="609240" y="152080"/>
              <a:ext cx="3006720" cy="520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600" y="134440"/>
                <a:ext cx="30423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14:cNvPr>
              <p14:cNvContentPartPr/>
              <p14:nvPr/>
            </p14:nvContentPartPr>
            <p14:xfrm>
              <a:off x="4551240" y="121480"/>
              <a:ext cx="279360" cy="13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3600" y="103527"/>
                <a:ext cx="315000" cy="174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14:cNvPr>
              <p14:cNvContentPartPr/>
              <p14:nvPr/>
            </p14:nvContentPartPr>
            <p14:xfrm>
              <a:off x="4023120" y="321640"/>
              <a:ext cx="741960" cy="29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5120" y="303640"/>
                <a:ext cx="7776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14:cNvPr>
              <p14:cNvContentPartPr/>
              <p14:nvPr/>
            </p14:nvContentPartPr>
            <p14:xfrm>
              <a:off x="5059560" y="385720"/>
              <a:ext cx="263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1560" y="36772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14:cNvPr>
              <p14:cNvContentPartPr/>
              <p14:nvPr/>
            </p14:nvContentPartPr>
            <p14:xfrm>
              <a:off x="5089800" y="476440"/>
              <a:ext cx="225000" cy="2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458800"/>
                <a:ext cx="260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14:cNvPr>
              <p14:cNvContentPartPr/>
              <p14:nvPr/>
            </p14:nvContentPartPr>
            <p14:xfrm>
              <a:off x="5528280" y="178720"/>
              <a:ext cx="1238400" cy="44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10280" y="160735"/>
                <a:ext cx="1274040" cy="47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14:cNvPr>
              <p14:cNvContentPartPr/>
              <p14:nvPr/>
            </p14:nvContentPartPr>
            <p14:xfrm>
              <a:off x="6860280" y="609280"/>
              <a:ext cx="68760" cy="105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2280" y="591280"/>
                <a:ext cx="104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14:cNvPr>
              <p14:cNvContentPartPr/>
              <p14:nvPr/>
            </p14:nvContentPartPr>
            <p14:xfrm>
              <a:off x="7135320" y="273760"/>
              <a:ext cx="1104120" cy="32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17680" y="256101"/>
                <a:ext cx="1139760" cy="362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14:cNvPr>
              <p14:cNvContentPartPr/>
              <p14:nvPr/>
            </p14:nvContentPartPr>
            <p14:xfrm>
              <a:off x="1371000" y="863440"/>
              <a:ext cx="816840" cy="394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53360" y="845440"/>
                <a:ext cx="85248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14:cNvPr>
              <p14:cNvContentPartPr/>
              <p14:nvPr/>
            </p14:nvContentPartPr>
            <p14:xfrm>
              <a:off x="385680" y="945520"/>
              <a:ext cx="792000" cy="25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32" y="927520"/>
                <a:ext cx="827656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14:cNvPr>
              <p14:cNvContentPartPr/>
              <p14:nvPr/>
            </p14:nvContentPartPr>
            <p14:xfrm>
              <a:off x="2497440" y="853000"/>
              <a:ext cx="187560" cy="53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79440" y="835000"/>
                <a:ext cx="22320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14:cNvPr>
              <p14:cNvContentPartPr/>
              <p14:nvPr/>
            </p14:nvContentPartPr>
            <p14:xfrm>
              <a:off x="3118800" y="975760"/>
              <a:ext cx="163440" cy="230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0800" y="957760"/>
                <a:ext cx="1990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14:cNvPr>
              <p14:cNvContentPartPr/>
              <p14:nvPr/>
            </p14:nvContentPartPr>
            <p14:xfrm>
              <a:off x="3098280" y="819880"/>
              <a:ext cx="234720" cy="7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80640" y="801880"/>
                <a:ext cx="270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14:cNvPr>
              <p14:cNvContentPartPr/>
              <p14:nvPr/>
            </p14:nvContentPartPr>
            <p14:xfrm>
              <a:off x="3515160" y="995560"/>
              <a:ext cx="20232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97160" y="977560"/>
                <a:ext cx="237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14:cNvPr>
              <p14:cNvContentPartPr/>
              <p14:nvPr/>
            </p14:nvContentPartPr>
            <p14:xfrm>
              <a:off x="3555840" y="1096360"/>
              <a:ext cx="17820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37840" y="1078360"/>
                <a:ext cx="213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14:cNvPr>
              <p14:cNvContentPartPr/>
              <p14:nvPr/>
            </p14:nvContentPartPr>
            <p14:xfrm>
              <a:off x="3555840" y="1208320"/>
              <a:ext cx="163800" cy="2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7840" y="1190680"/>
                <a:ext cx="199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14:cNvPr>
              <p14:cNvContentPartPr/>
              <p14:nvPr/>
            </p14:nvContentPartPr>
            <p14:xfrm>
              <a:off x="3088200" y="761560"/>
              <a:ext cx="25488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70560" y="743920"/>
                <a:ext cx="29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14:cNvPr>
              <p14:cNvContentPartPr/>
              <p14:nvPr/>
            </p14:nvContentPartPr>
            <p14:xfrm>
              <a:off x="5385360" y="751480"/>
              <a:ext cx="1573200" cy="387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67720" y="733824"/>
                <a:ext cx="1608840" cy="42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14:cNvPr>
              <p14:cNvContentPartPr/>
              <p14:nvPr/>
            </p14:nvContentPartPr>
            <p14:xfrm>
              <a:off x="3891000" y="904480"/>
              <a:ext cx="1108080" cy="255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72994" y="886840"/>
                <a:ext cx="1143732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F1E81BD-3D98-4D0A-AB7C-45A0F4F7E71B}"/>
                  </a:ext>
                </a:extLst>
              </p14:cNvPr>
              <p14:cNvContentPartPr/>
              <p14:nvPr/>
            </p14:nvContentPartPr>
            <p14:xfrm>
              <a:off x="569640" y="1716640"/>
              <a:ext cx="640800" cy="238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F1E81BD-3D98-4D0A-AB7C-45A0F4F7E7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1990" y="1698613"/>
                <a:ext cx="676460" cy="274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CC53C91-23E7-4487-A304-BE23AC55CF6B}"/>
                  </a:ext>
                </a:extLst>
              </p14:cNvPr>
              <p14:cNvContentPartPr/>
              <p14:nvPr/>
            </p14:nvContentPartPr>
            <p14:xfrm>
              <a:off x="3027360" y="1554280"/>
              <a:ext cx="1291680" cy="397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CC53C91-23E7-4487-A304-BE23AC55CF6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09360" y="1536280"/>
                <a:ext cx="132732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0A4A2E-F0CB-41D1-8251-823F5A60AE90}"/>
                  </a:ext>
                </a:extLst>
              </p14:cNvPr>
              <p14:cNvContentPartPr/>
              <p14:nvPr/>
            </p14:nvContentPartPr>
            <p14:xfrm>
              <a:off x="1753680" y="1732840"/>
              <a:ext cx="938520" cy="198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0A4A2E-F0CB-41D1-8251-823F5A60AE9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36040" y="1714840"/>
                <a:ext cx="974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90C5CAE-FDA0-41B5-9614-B35D70144D91}"/>
                  </a:ext>
                </a:extLst>
              </p14:cNvPr>
              <p14:cNvContentPartPr/>
              <p14:nvPr/>
            </p14:nvContentPartPr>
            <p14:xfrm>
              <a:off x="4739520" y="1650760"/>
              <a:ext cx="285120" cy="401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90C5CAE-FDA0-41B5-9614-B35D70144D9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21880" y="1633120"/>
                <a:ext cx="32076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136F801-AE64-43EC-B430-6DE95D24597C}"/>
                  </a:ext>
                </a:extLst>
              </p14:cNvPr>
              <p14:cNvContentPartPr/>
              <p14:nvPr/>
            </p14:nvContentPartPr>
            <p14:xfrm>
              <a:off x="5232000" y="1460680"/>
              <a:ext cx="210960" cy="63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136F801-AE64-43EC-B430-6DE95D24597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14000" y="1443040"/>
                <a:ext cx="246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BC0F7E5-3EB1-4A5C-B096-DC0C60AA568F}"/>
                  </a:ext>
                </a:extLst>
              </p14:cNvPr>
              <p14:cNvContentPartPr/>
              <p14:nvPr/>
            </p14:nvContentPartPr>
            <p14:xfrm>
              <a:off x="5194200" y="1634920"/>
              <a:ext cx="265680" cy="319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BC0F7E5-3EB1-4A5C-B096-DC0C60AA568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76200" y="1617300"/>
                <a:ext cx="301320" cy="3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85B152-286E-49C8-9E15-6395F9FE195B}"/>
                  </a:ext>
                </a:extLst>
              </p14:cNvPr>
              <p14:cNvContentPartPr/>
              <p14:nvPr/>
            </p14:nvContentPartPr>
            <p14:xfrm>
              <a:off x="5750400" y="1797640"/>
              <a:ext cx="192240" cy="10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85B152-286E-49C8-9E15-6395F9FE195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32400" y="177964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F7C2B7D-D369-4D44-A385-0A152822F971}"/>
                  </a:ext>
                </a:extLst>
              </p14:cNvPr>
              <p14:cNvContentPartPr/>
              <p14:nvPr/>
            </p14:nvContentPartPr>
            <p14:xfrm>
              <a:off x="5750400" y="1899880"/>
              <a:ext cx="14436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F7C2B7D-D369-4D44-A385-0A152822F97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32400" y="1881880"/>
                <a:ext cx="180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55359B-4BF4-469D-B8D9-46E0E8418438}"/>
                  </a:ext>
                </a:extLst>
              </p14:cNvPr>
              <p14:cNvContentPartPr/>
              <p14:nvPr/>
            </p14:nvContentPartPr>
            <p14:xfrm>
              <a:off x="6112200" y="1742560"/>
              <a:ext cx="37332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55359B-4BF4-469D-B8D9-46E0E841843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94560" y="1724920"/>
                <a:ext cx="4089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6EDBF0D-8875-4667-BE99-8D62D9D806AA}"/>
                  </a:ext>
                </a:extLst>
              </p14:cNvPr>
              <p14:cNvContentPartPr/>
              <p14:nvPr/>
            </p14:nvContentPartPr>
            <p14:xfrm>
              <a:off x="6659760" y="1777480"/>
              <a:ext cx="322560" cy="162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6EDBF0D-8875-4667-BE99-8D62D9D806A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42120" y="1759840"/>
                <a:ext cx="3582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DC4A072-5CF2-431E-AFDE-86D6E2B87FB5}"/>
                  </a:ext>
                </a:extLst>
              </p14:cNvPr>
              <p14:cNvContentPartPr/>
              <p14:nvPr/>
            </p14:nvContentPartPr>
            <p14:xfrm>
              <a:off x="6684960" y="1580560"/>
              <a:ext cx="274680" cy="85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DC4A072-5CF2-431E-AFDE-86D6E2B87FB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66960" y="1562560"/>
                <a:ext cx="310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6300171-65E6-4F7B-A5DB-F9EB71A5C08F}"/>
                  </a:ext>
                </a:extLst>
              </p14:cNvPr>
              <p14:cNvContentPartPr/>
              <p14:nvPr/>
            </p14:nvContentPartPr>
            <p14:xfrm>
              <a:off x="6654720" y="1472560"/>
              <a:ext cx="306360" cy="11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6300171-65E6-4F7B-A5DB-F9EB71A5C08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36720" y="1454920"/>
                <a:ext cx="342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4FB7382-0F4A-40A3-B17A-1174DAF46053}"/>
                  </a:ext>
                </a:extLst>
              </p14:cNvPr>
              <p14:cNvContentPartPr/>
              <p14:nvPr/>
            </p14:nvContentPartPr>
            <p14:xfrm>
              <a:off x="7254120" y="1665880"/>
              <a:ext cx="389160" cy="307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4FB7382-0F4A-40A3-B17A-1174DAF4605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36137" y="1648240"/>
                <a:ext cx="424767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8C27F89-1ADE-4609-9CEB-4A0EF8161AEC}"/>
                  </a:ext>
                </a:extLst>
              </p14:cNvPr>
              <p14:cNvContentPartPr/>
              <p14:nvPr/>
            </p14:nvContentPartPr>
            <p14:xfrm>
              <a:off x="7924440" y="1718440"/>
              <a:ext cx="834480" cy="234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8C27F89-1ADE-4609-9CEB-4A0EF8161AE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06448" y="1700440"/>
                <a:ext cx="87010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6670479-8CE9-4EE1-91A9-E695FB122CD6}"/>
                  </a:ext>
                </a:extLst>
              </p14:cNvPr>
              <p14:cNvContentPartPr/>
              <p14:nvPr/>
            </p14:nvContentPartPr>
            <p14:xfrm>
              <a:off x="5479680" y="2305960"/>
              <a:ext cx="514800" cy="20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6670479-8CE9-4EE1-91A9-E695FB122C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61680" y="2288320"/>
                <a:ext cx="550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454B406-F2F7-443E-9007-9AAC15850CE6}"/>
                  </a:ext>
                </a:extLst>
              </p14:cNvPr>
              <p14:cNvContentPartPr/>
              <p14:nvPr/>
            </p14:nvContentPartPr>
            <p14:xfrm>
              <a:off x="4269720" y="2194360"/>
              <a:ext cx="961920" cy="326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454B406-F2F7-443E-9007-9AAC15850CE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52080" y="2176360"/>
                <a:ext cx="9975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2D95C8A-0877-492D-84F9-C4B6410BE1F8}"/>
                  </a:ext>
                </a:extLst>
              </p14:cNvPr>
              <p14:cNvContentPartPr/>
              <p14:nvPr/>
            </p14:nvContentPartPr>
            <p14:xfrm>
              <a:off x="6358800" y="2367880"/>
              <a:ext cx="264600" cy="1116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2D95C8A-0877-492D-84F9-C4B6410BE1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41160" y="2349880"/>
                <a:ext cx="3002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12A2DED-63EA-463A-AADC-F4F90E91C90D}"/>
                  </a:ext>
                </a:extLst>
              </p14:cNvPr>
              <p14:cNvContentPartPr/>
              <p14:nvPr/>
            </p14:nvContentPartPr>
            <p14:xfrm>
              <a:off x="3596520" y="2890600"/>
              <a:ext cx="125640" cy="216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12A2DED-63EA-463A-AADC-F4F90E91C90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78520" y="2872960"/>
                <a:ext cx="1612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4D3E44A-D5EC-4C4A-B7C3-FC67793034CB}"/>
                  </a:ext>
                </a:extLst>
              </p14:cNvPr>
              <p14:cNvContentPartPr/>
              <p14:nvPr/>
            </p14:nvContentPartPr>
            <p14:xfrm>
              <a:off x="3494640" y="2358880"/>
              <a:ext cx="662760" cy="475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4D3E44A-D5EC-4C4A-B7C3-FC67793034C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76640" y="2341240"/>
                <a:ext cx="69840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62C1759-A5B4-4FE4-96BA-42F6FA459B9C}"/>
                  </a:ext>
                </a:extLst>
              </p14:cNvPr>
              <p14:cNvContentPartPr/>
              <p14:nvPr/>
            </p14:nvContentPartPr>
            <p14:xfrm>
              <a:off x="436440" y="2163400"/>
              <a:ext cx="2896560" cy="1198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62C1759-A5B4-4FE4-96BA-42F6FA459B9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8800" y="2145755"/>
                <a:ext cx="2932200" cy="1234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45046B6-CBA2-4D6C-AC78-5E40EA93BE7B}"/>
                  </a:ext>
                </a:extLst>
              </p14:cNvPr>
              <p14:cNvContentPartPr/>
              <p14:nvPr/>
            </p14:nvContentPartPr>
            <p14:xfrm>
              <a:off x="4135800" y="2876200"/>
              <a:ext cx="375840" cy="169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45046B6-CBA2-4D6C-AC78-5E40EA93BE7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18160" y="2858560"/>
                <a:ext cx="411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2C15835-7AD6-4B6B-A85E-203C02A33594}"/>
                  </a:ext>
                </a:extLst>
              </p14:cNvPr>
              <p14:cNvContentPartPr/>
              <p14:nvPr/>
            </p14:nvContentPartPr>
            <p14:xfrm>
              <a:off x="4648800" y="2925880"/>
              <a:ext cx="4320" cy="525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2C15835-7AD6-4B6B-A85E-203C02A3359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631160" y="2907880"/>
                <a:ext cx="399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5002A70-F4C6-4AD6-B5A8-9D0AE8135C86}"/>
                  </a:ext>
                </a:extLst>
              </p14:cNvPr>
              <p14:cNvContentPartPr/>
              <p14:nvPr/>
            </p14:nvContentPartPr>
            <p14:xfrm>
              <a:off x="4632600" y="2753080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5002A70-F4C6-4AD6-B5A8-9D0AE8135C8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614600" y="2735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7D48AE9-5C49-471A-9A72-F2055A553447}"/>
                  </a:ext>
                </a:extLst>
              </p14:cNvPr>
              <p14:cNvContentPartPr/>
              <p14:nvPr/>
            </p14:nvContentPartPr>
            <p14:xfrm>
              <a:off x="4795320" y="2691880"/>
              <a:ext cx="21600" cy="306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7D48AE9-5C49-471A-9A72-F2055A5534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777320" y="2674240"/>
                <a:ext cx="57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6036F4E-C2CB-4A92-85E8-91C15F8F62ED}"/>
                  </a:ext>
                </a:extLst>
              </p14:cNvPr>
              <p14:cNvContentPartPr/>
              <p14:nvPr/>
            </p14:nvContentPartPr>
            <p14:xfrm>
              <a:off x="4734120" y="2817160"/>
              <a:ext cx="197280" cy="583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6036F4E-C2CB-4A92-85E8-91C15F8F62E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716480" y="2799160"/>
                <a:ext cx="2329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9FB0211-49ED-4049-AFF6-D2DA81E9513A}"/>
                  </a:ext>
                </a:extLst>
              </p14:cNvPr>
              <p14:cNvContentPartPr/>
              <p14:nvPr/>
            </p14:nvContentPartPr>
            <p14:xfrm>
              <a:off x="4956960" y="2681800"/>
              <a:ext cx="190080" cy="3175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9FB0211-49ED-4049-AFF6-D2DA81E9513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39320" y="2664160"/>
                <a:ext cx="2257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D5E5460-F69D-45CA-A8CE-455E12184672}"/>
                  </a:ext>
                </a:extLst>
              </p14:cNvPr>
              <p14:cNvContentPartPr/>
              <p14:nvPr/>
            </p14:nvContentPartPr>
            <p14:xfrm>
              <a:off x="5495880" y="2854600"/>
              <a:ext cx="347400" cy="193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D5E5460-F69D-45CA-A8CE-455E1218467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78240" y="2836960"/>
                <a:ext cx="3830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2FC967A-C56A-4CEC-8C01-05A6563D6C66}"/>
                  </a:ext>
                </a:extLst>
              </p14:cNvPr>
              <p14:cNvContentPartPr/>
              <p14:nvPr/>
            </p14:nvContentPartPr>
            <p14:xfrm>
              <a:off x="5991240" y="2805640"/>
              <a:ext cx="638640" cy="1875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2FC967A-C56A-4CEC-8C01-05A6563D6C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973600" y="2787674"/>
                <a:ext cx="674280" cy="223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DB575D8-7ED7-42F5-95C2-06E05C8F6A9A}"/>
                  </a:ext>
                </a:extLst>
              </p14:cNvPr>
              <p14:cNvContentPartPr/>
              <p14:nvPr/>
            </p14:nvContentPartPr>
            <p14:xfrm>
              <a:off x="6892320" y="2185720"/>
              <a:ext cx="1208160" cy="7966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DB575D8-7ED7-42F5-95C2-06E05C8F6A9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74675" y="2167720"/>
                <a:ext cx="1243811" cy="8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2D30CEB-6EC2-4CED-8255-4C51152B829B}"/>
                  </a:ext>
                </a:extLst>
              </p14:cNvPr>
              <p14:cNvContentPartPr/>
              <p14:nvPr/>
            </p14:nvContentPartPr>
            <p14:xfrm>
              <a:off x="7894920" y="2758120"/>
              <a:ext cx="218160" cy="288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2D30CEB-6EC2-4CED-8255-4C51152B829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77280" y="2740120"/>
                <a:ext cx="2538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A4BA7F3-EFA8-4E7D-B144-8F92B44925DA}"/>
                  </a:ext>
                </a:extLst>
              </p14:cNvPr>
              <p14:cNvContentPartPr/>
              <p14:nvPr/>
            </p14:nvContentPartPr>
            <p14:xfrm>
              <a:off x="8117760" y="2794840"/>
              <a:ext cx="352800" cy="2325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A4BA7F3-EFA8-4E7D-B144-8F92B44925D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099760" y="2777200"/>
                <a:ext cx="3884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7187EBD-AC68-45B3-A1EA-6C4FF64F7F01}"/>
                  </a:ext>
                </a:extLst>
              </p14:cNvPr>
              <p14:cNvContentPartPr/>
              <p14:nvPr/>
            </p14:nvContentPartPr>
            <p14:xfrm>
              <a:off x="8567400" y="2966560"/>
              <a:ext cx="41400" cy="1026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7187EBD-AC68-45B3-A1EA-6C4FF64F7F0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549400" y="2948560"/>
                <a:ext cx="770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A0706E9-527B-4B46-BBDF-D5C6AC7FE524}"/>
                  </a:ext>
                </a:extLst>
              </p14:cNvPr>
              <p14:cNvContentPartPr/>
              <p14:nvPr/>
            </p14:nvContentPartPr>
            <p14:xfrm>
              <a:off x="8645520" y="2864680"/>
              <a:ext cx="360" cy="4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A0706E9-527B-4B46-BBDF-D5C6AC7FE52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627880" y="2847040"/>
                <a:ext cx="3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0BB1174-6366-4445-B8C0-3C3CB770F0AE}"/>
                  </a:ext>
                </a:extLst>
              </p14:cNvPr>
              <p14:cNvContentPartPr/>
              <p14:nvPr/>
            </p14:nvContentPartPr>
            <p14:xfrm>
              <a:off x="1467840" y="3261040"/>
              <a:ext cx="189360" cy="580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0BB1174-6366-4445-B8C0-3C3CB770F0A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50200" y="3243040"/>
                <a:ext cx="22500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9E2DB7-E9A3-47CF-A6D0-0871BDE03ABC}"/>
                  </a:ext>
                </a:extLst>
              </p14:cNvPr>
              <p14:cNvContentPartPr/>
              <p14:nvPr/>
            </p14:nvContentPartPr>
            <p14:xfrm>
              <a:off x="2000640" y="3358240"/>
              <a:ext cx="229680" cy="65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9E2DB7-E9A3-47CF-A6D0-0871BDE03AB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982640" y="3340240"/>
                <a:ext cx="26532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34FF2E6-7C0A-410C-86A3-E098B1681C74}"/>
                  </a:ext>
                </a:extLst>
              </p14:cNvPr>
              <p14:cNvContentPartPr/>
              <p14:nvPr/>
            </p14:nvContentPartPr>
            <p14:xfrm>
              <a:off x="2615160" y="3500080"/>
              <a:ext cx="312120" cy="37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34FF2E6-7C0A-410C-86A3-E098B1681C7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597520" y="3482440"/>
                <a:ext cx="34776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9EE1D77-B6DE-4AE9-9D10-3127AFC45EDB}"/>
                  </a:ext>
                </a:extLst>
              </p14:cNvPr>
              <p14:cNvContentPartPr/>
              <p14:nvPr/>
            </p14:nvContentPartPr>
            <p14:xfrm>
              <a:off x="3047160" y="3514840"/>
              <a:ext cx="227160" cy="333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9EE1D77-B6DE-4AE9-9D10-3127AFC45ED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029160" y="3497200"/>
                <a:ext cx="2628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D65C654-720D-48E9-92A9-AD9BB689BCC7}"/>
                  </a:ext>
                </a:extLst>
              </p14:cNvPr>
              <p14:cNvContentPartPr/>
              <p14:nvPr/>
            </p14:nvContentPartPr>
            <p14:xfrm>
              <a:off x="3118800" y="3345280"/>
              <a:ext cx="210960" cy="57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D65C654-720D-48E9-92A9-AD9BB689BC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100800" y="3327640"/>
                <a:ext cx="2466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5D2870D-9FEF-46F9-82DC-4A3EB4A6F682}"/>
                  </a:ext>
                </a:extLst>
              </p14:cNvPr>
              <p14:cNvContentPartPr/>
              <p14:nvPr/>
            </p14:nvContentPartPr>
            <p14:xfrm>
              <a:off x="3494640" y="3522760"/>
              <a:ext cx="738360" cy="230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5D2870D-9FEF-46F9-82DC-4A3EB4A6F68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476640" y="3505120"/>
                <a:ext cx="7740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3BA7AF0-D357-44D2-AA91-0197AAE2E5F7}"/>
                  </a:ext>
                </a:extLst>
              </p14:cNvPr>
              <p14:cNvContentPartPr/>
              <p14:nvPr/>
            </p14:nvContentPartPr>
            <p14:xfrm>
              <a:off x="5414160" y="3565240"/>
              <a:ext cx="73800" cy="11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3BA7AF0-D357-44D2-AA91-0197AAE2E5F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396160" y="3547600"/>
                <a:ext cx="1094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4897624-6467-433B-A12B-10A568A8E2A5}"/>
                  </a:ext>
                </a:extLst>
              </p14:cNvPr>
              <p14:cNvContentPartPr/>
              <p14:nvPr/>
            </p14:nvContentPartPr>
            <p14:xfrm>
              <a:off x="5821320" y="3494320"/>
              <a:ext cx="622080" cy="2394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4897624-6467-433B-A12B-10A568A8E2A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803320" y="3476680"/>
                <a:ext cx="657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BFB9887-6351-4970-8151-D04B39BF24B8}"/>
                  </a:ext>
                </a:extLst>
              </p14:cNvPr>
              <p14:cNvContentPartPr/>
              <p14:nvPr/>
            </p14:nvContentPartPr>
            <p14:xfrm>
              <a:off x="4811160" y="3414400"/>
              <a:ext cx="471600" cy="397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BFB9887-6351-4970-8151-D04B39BF24B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793160" y="3396400"/>
                <a:ext cx="50724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9B0DFA6-068E-4DC6-8645-2995F765D313}"/>
                  </a:ext>
                </a:extLst>
              </p14:cNvPr>
              <p14:cNvContentPartPr/>
              <p14:nvPr/>
            </p14:nvContentPartPr>
            <p14:xfrm>
              <a:off x="6593520" y="3738400"/>
              <a:ext cx="432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9B0DFA6-068E-4DC6-8645-2995F765D31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575520" y="3720400"/>
                <a:ext cx="399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2044738-3DCF-49F1-9BFD-DA95D0806A2B}"/>
                  </a:ext>
                </a:extLst>
              </p14:cNvPr>
              <p14:cNvContentPartPr/>
              <p14:nvPr/>
            </p14:nvContentPartPr>
            <p14:xfrm>
              <a:off x="7304520" y="3628600"/>
              <a:ext cx="61920" cy="120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2044738-3DCF-49F1-9BFD-DA95D0806A2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286880" y="3610960"/>
                <a:ext cx="97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101F34-7371-4CF8-A2C5-1B6932B13236}"/>
                  </a:ext>
                </a:extLst>
              </p14:cNvPr>
              <p14:cNvContentPartPr/>
              <p14:nvPr/>
            </p14:nvContentPartPr>
            <p14:xfrm>
              <a:off x="7856400" y="3372640"/>
              <a:ext cx="252360" cy="431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101F34-7371-4CF8-A2C5-1B6932B1323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838400" y="3355000"/>
                <a:ext cx="28800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7D296DF-1DD0-4D0F-8745-CF40524C8DF9}"/>
                  </a:ext>
                </a:extLst>
              </p14:cNvPr>
              <p14:cNvContentPartPr/>
              <p14:nvPr/>
            </p14:nvContentPartPr>
            <p14:xfrm>
              <a:off x="7449600" y="3598720"/>
              <a:ext cx="311760" cy="126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7D296DF-1DD0-4D0F-8745-CF40524C8DF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431940" y="3580720"/>
                <a:ext cx="347441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9A6B3B0-5F25-42D4-8115-3629B73030A3}"/>
                  </a:ext>
                </a:extLst>
              </p14:cNvPr>
              <p14:cNvContentPartPr/>
              <p14:nvPr/>
            </p14:nvContentPartPr>
            <p14:xfrm>
              <a:off x="6820680" y="3468760"/>
              <a:ext cx="382680" cy="414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9A6B3B0-5F25-42D4-8115-3629B73030A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802663" y="3450760"/>
                <a:ext cx="418354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D53DE72-5B9D-4062-8C02-BE58037C0F51}"/>
                  </a:ext>
                </a:extLst>
              </p14:cNvPr>
              <p14:cNvContentPartPr/>
              <p14:nvPr/>
            </p14:nvContentPartPr>
            <p14:xfrm>
              <a:off x="2191800" y="4226920"/>
              <a:ext cx="389520" cy="145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D53DE72-5B9D-4062-8C02-BE58037C0F5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174160" y="4208920"/>
                <a:ext cx="4251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E42D51C-0437-4A2A-9582-C9A9233721F8}"/>
                  </a:ext>
                </a:extLst>
              </p14:cNvPr>
              <p14:cNvContentPartPr/>
              <p14:nvPr/>
            </p14:nvContentPartPr>
            <p14:xfrm>
              <a:off x="1675920" y="3992560"/>
              <a:ext cx="415080" cy="381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E42D51C-0437-4A2A-9582-C9A9233721F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658265" y="3974560"/>
                <a:ext cx="450751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C1BBBF7-33BC-4A96-BDAD-055687F807FD}"/>
                  </a:ext>
                </a:extLst>
              </p14:cNvPr>
              <p14:cNvContentPartPr/>
              <p14:nvPr/>
            </p14:nvContentPartPr>
            <p14:xfrm>
              <a:off x="3273960" y="4185520"/>
              <a:ext cx="246240" cy="255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C1BBBF7-33BC-4A96-BDAD-055687F807F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255960" y="4167880"/>
                <a:ext cx="2818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FB3A8FE-0FDB-4527-9210-857DC1EAADC1}"/>
                  </a:ext>
                </a:extLst>
              </p14:cNvPr>
              <p14:cNvContentPartPr/>
              <p14:nvPr/>
            </p14:nvContentPartPr>
            <p14:xfrm>
              <a:off x="3210240" y="4048360"/>
              <a:ext cx="237600" cy="770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FB3A8FE-0FDB-4527-9210-857DC1EAADC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192240" y="4030360"/>
                <a:ext cx="2732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A2FFEBF-FC40-4787-B17E-11F8504A6535}"/>
                  </a:ext>
                </a:extLst>
              </p14:cNvPr>
              <p14:cNvContentPartPr/>
              <p14:nvPr/>
            </p14:nvContentPartPr>
            <p14:xfrm>
              <a:off x="3829800" y="4338160"/>
              <a:ext cx="6840" cy="83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A2FFEBF-FC40-4787-B17E-11F8504A653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812160" y="4320160"/>
                <a:ext cx="424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830D105-8C9B-4344-97DE-75A0E41F98F2}"/>
                  </a:ext>
                </a:extLst>
              </p14:cNvPr>
              <p14:cNvContentPartPr/>
              <p14:nvPr/>
            </p14:nvContentPartPr>
            <p14:xfrm>
              <a:off x="3850320" y="421612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830D105-8C9B-4344-97DE-75A0E41F98F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32320" y="419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8FCA0DC-E351-4290-A8A5-6FFFDCCF9FE4}"/>
                  </a:ext>
                </a:extLst>
              </p14:cNvPr>
              <p14:cNvContentPartPr/>
              <p14:nvPr/>
            </p14:nvContentPartPr>
            <p14:xfrm>
              <a:off x="3939240" y="4287040"/>
              <a:ext cx="94320" cy="155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8FCA0DC-E351-4290-A8A5-6FFFDCCF9FE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21240" y="4269400"/>
                <a:ext cx="1299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6EBA445-C65D-49AE-A01F-A7DFB0283734}"/>
                  </a:ext>
                </a:extLst>
              </p14:cNvPr>
              <p14:cNvContentPartPr/>
              <p14:nvPr/>
            </p14:nvContentPartPr>
            <p14:xfrm>
              <a:off x="4327320" y="4287040"/>
              <a:ext cx="111240" cy="144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6EBA445-C65D-49AE-A01F-A7DFB028373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309680" y="4269400"/>
                <a:ext cx="146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8335BF1-1767-4A73-A7A1-CBBF44274EC0}"/>
                  </a:ext>
                </a:extLst>
              </p14:cNvPr>
              <p14:cNvContentPartPr/>
              <p14:nvPr/>
            </p14:nvContentPartPr>
            <p14:xfrm>
              <a:off x="4573200" y="4066000"/>
              <a:ext cx="1591200" cy="3675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8335BF1-1767-4A73-A7A1-CBBF44274EC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555560" y="4048360"/>
                <a:ext cx="162684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99E85DA-7739-4757-B9D3-B2655FBC0B84}"/>
                  </a:ext>
                </a:extLst>
              </p14:cNvPr>
              <p14:cNvContentPartPr/>
              <p14:nvPr/>
            </p14:nvContentPartPr>
            <p14:xfrm>
              <a:off x="6481920" y="4094440"/>
              <a:ext cx="352440" cy="313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99E85DA-7739-4757-B9D3-B2655FBC0B8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63938" y="4076440"/>
                <a:ext cx="388044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C40356D-2000-4D16-B669-85AE18DA7ABB}"/>
                  </a:ext>
                </a:extLst>
              </p14:cNvPr>
              <p14:cNvContentPartPr/>
              <p14:nvPr/>
            </p14:nvContentPartPr>
            <p14:xfrm>
              <a:off x="7173840" y="4165360"/>
              <a:ext cx="451440" cy="294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C40356D-2000-4D16-B669-85AE18DA7AB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155854" y="4147360"/>
                <a:ext cx="487052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C72E86D-70FA-4018-8989-31876783BC97}"/>
                  </a:ext>
                </a:extLst>
              </p14:cNvPr>
              <p14:cNvContentPartPr/>
              <p14:nvPr/>
            </p14:nvContentPartPr>
            <p14:xfrm>
              <a:off x="7126680" y="4006240"/>
              <a:ext cx="293400" cy="78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C72E86D-70FA-4018-8989-31876783BC9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109040" y="3988600"/>
                <a:ext cx="3290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F93E9CF-2C6E-4785-BEF4-2B5FC565B398}"/>
                  </a:ext>
                </a:extLst>
              </p14:cNvPr>
              <p14:cNvContentPartPr/>
              <p14:nvPr/>
            </p14:nvContentPartPr>
            <p14:xfrm>
              <a:off x="7792320" y="4216120"/>
              <a:ext cx="182160" cy="108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F93E9CF-2C6E-4785-BEF4-2B5FC565B39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774680" y="419812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2C7DAA1-1AF9-4EE1-B19C-F5AC2AD3C846}"/>
                  </a:ext>
                </a:extLst>
              </p14:cNvPr>
              <p14:cNvContentPartPr/>
              <p14:nvPr/>
            </p14:nvContentPartPr>
            <p14:xfrm>
              <a:off x="7802400" y="4317640"/>
              <a:ext cx="15408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2C7DAA1-1AF9-4EE1-B19C-F5AC2AD3C84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784400" y="430000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3D48E9D-D165-42A9-A2B1-EA329D0C872B}"/>
                  </a:ext>
                </a:extLst>
              </p14:cNvPr>
              <p14:cNvContentPartPr/>
              <p14:nvPr/>
            </p14:nvContentPartPr>
            <p14:xfrm>
              <a:off x="8147640" y="4073920"/>
              <a:ext cx="443160" cy="3812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3D48E9D-D165-42A9-A2B1-EA329D0C872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129986" y="4056263"/>
                <a:ext cx="478829" cy="416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B52540C-CE5C-4474-8500-7C28EDC5B0F9}"/>
                  </a:ext>
                </a:extLst>
              </p14:cNvPr>
              <p14:cNvContentPartPr/>
              <p14:nvPr/>
            </p14:nvContentPartPr>
            <p14:xfrm>
              <a:off x="8148000" y="3959440"/>
              <a:ext cx="273240" cy="60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B52540C-CE5C-4474-8500-7C28EDC5B0F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130000" y="3941440"/>
                <a:ext cx="3088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F9B2FF9-A767-4B9B-828A-599E108913A2}"/>
                  </a:ext>
                </a:extLst>
              </p14:cNvPr>
              <p14:cNvContentPartPr/>
              <p14:nvPr/>
            </p14:nvContentPartPr>
            <p14:xfrm>
              <a:off x="1984800" y="4574680"/>
              <a:ext cx="303840" cy="726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F9B2FF9-A767-4B9B-828A-599E108913A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966821" y="4557040"/>
                <a:ext cx="339438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9FBE3DC-6FD8-49DA-B09F-E802CE3B1511}"/>
                  </a:ext>
                </a:extLst>
              </p14:cNvPr>
              <p14:cNvContentPartPr/>
              <p14:nvPr/>
            </p14:nvContentPartPr>
            <p14:xfrm>
              <a:off x="1491600" y="4521040"/>
              <a:ext cx="235440" cy="581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9FBE3DC-6FD8-49DA-B09F-E802CE3B151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473600" y="4503040"/>
                <a:ext cx="27108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1F707EB-CD44-4394-8836-1C993353E125}"/>
                  </a:ext>
                </a:extLst>
              </p14:cNvPr>
              <p14:cNvContentPartPr/>
              <p14:nvPr/>
            </p14:nvContentPartPr>
            <p14:xfrm>
              <a:off x="2641080" y="4795000"/>
              <a:ext cx="284760" cy="302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1F707EB-CD44-4394-8836-1C993353E12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623440" y="4777000"/>
                <a:ext cx="3204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9396DD5-5896-4E2D-9B45-4753B4F073FA}"/>
                  </a:ext>
                </a:extLst>
              </p14:cNvPr>
              <p14:cNvContentPartPr/>
              <p14:nvPr/>
            </p14:nvContentPartPr>
            <p14:xfrm>
              <a:off x="2722440" y="4613200"/>
              <a:ext cx="147240" cy="81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9396DD5-5896-4E2D-9B45-4753B4F073F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704440" y="4595200"/>
                <a:ext cx="182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834E4BD-A48A-461C-884D-5D76E277D3F0}"/>
                  </a:ext>
                </a:extLst>
              </p14:cNvPr>
              <p14:cNvContentPartPr/>
              <p14:nvPr/>
            </p14:nvContentPartPr>
            <p14:xfrm>
              <a:off x="3037440" y="4842160"/>
              <a:ext cx="822600" cy="316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834E4BD-A48A-461C-884D-5D76E277D3F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019440" y="4824180"/>
                <a:ext cx="858240" cy="3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4D996E6-78F2-43B5-993A-7219A279B1A0}"/>
                  </a:ext>
                </a:extLst>
              </p14:cNvPr>
              <p14:cNvContentPartPr/>
              <p14:nvPr/>
            </p14:nvContentPartPr>
            <p14:xfrm>
              <a:off x="3129240" y="4687360"/>
              <a:ext cx="206640" cy="777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4D996E6-78F2-43B5-993A-7219A279B1A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111240" y="4669720"/>
                <a:ext cx="242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199904D-941F-4A3C-9BDF-77C53CAEB2B8}"/>
                  </a:ext>
                </a:extLst>
              </p14:cNvPr>
              <p14:cNvContentPartPr/>
              <p14:nvPr/>
            </p14:nvContentPartPr>
            <p14:xfrm>
              <a:off x="4023120" y="4856200"/>
              <a:ext cx="477360" cy="225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199904D-941F-4A3C-9BDF-77C53CAEB2B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005120" y="4838200"/>
                <a:ext cx="5130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637689D-0706-4943-A29A-C432FCB6BB89}"/>
                  </a:ext>
                </a:extLst>
              </p14:cNvPr>
              <p14:cNvContentPartPr/>
              <p14:nvPr/>
            </p14:nvContentPartPr>
            <p14:xfrm>
              <a:off x="4782360" y="4746040"/>
              <a:ext cx="710640" cy="385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637689D-0706-4943-A29A-C432FCB6BB8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764711" y="4728400"/>
                <a:ext cx="746298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3E27E1B-9D18-4955-8301-D1799C6E18A9}"/>
                  </a:ext>
                </a:extLst>
              </p14:cNvPr>
              <p14:cNvContentPartPr/>
              <p14:nvPr/>
            </p14:nvContentPartPr>
            <p14:xfrm>
              <a:off x="5800440" y="4895080"/>
              <a:ext cx="186480" cy="1670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3E27E1B-9D18-4955-8301-D1799C6E18A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782800" y="4877440"/>
                <a:ext cx="2221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B53E804-C884-4269-900C-5A1A532FC926}"/>
                  </a:ext>
                </a:extLst>
              </p14:cNvPr>
              <p14:cNvContentPartPr/>
              <p14:nvPr/>
            </p14:nvContentPartPr>
            <p14:xfrm>
              <a:off x="7213440" y="4651720"/>
              <a:ext cx="1087560" cy="5702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B53E804-C884-4269-900C-5A1A532FC92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195440" y="4634069"/>
                <a:ext cx="1123200" cy="605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2668DB6-9475-4C7D-B4EE-DBC3E67CD2F6}"/>
                  </a:ext>
                </a:extLst>
              </p14:cNvPr>
              <p14:cNvContentPartPr/>
              <p14:nvPr/>
            </p14:nvContentPartPr>
            <p14:xfrm>
              <a:off x="6796560" y="4754320"/>
              <a:ext cx="317520" cy="3286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2668DB6-9475-4C7D-B4EE-DBC3E67CD2F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778920" y="4736680"/>
                <a:ext cx="3531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AF40C90D-452D-42BA-A942-32452B076DCD}"/>
                  </a:ext>
                </a:extLst>
              </p14:cNvPr>
              <p14:cNvContentPartPr/>
              <p14:nvPr/>
            </p14:nvContentPartPr>
            <p14:xfrm>
              <a:off x="6095640" y="4764760"/>
              <a:ext cx="407160" cy="342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AF40C90D-452D-42BA-A942-32452B076DC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077640" y="4747120"/>
                <a:ext cx="4428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9AB8C21-898C-47F7-AD6F-7A368B3819F2}"/>
                  </a:ext>
                </a:extLst>
              </p14:cNvPr>
              <p14:cNvContentPartPr/>
              <p14:nvPr/>
            </p14:nvContentPartPr>
            <p14:xfrm>
              <a:off x="1757280" y="5262280"/>
              <a:ext cx="987480" cy="358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9AB8C21-898C-47F7-AD6F-7A368B3819F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739634" y="5244622"/>
                <a:ext cx="1023133" cy="394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F6141D1-693B-4516-A967-15436D3B7B26}"/>
                  </a:ext>
                </a:extLst>
              </p14:cNvPr>
              <p14:cNvContentPartPr/>
              <p14:nvPr/>
            </p14:nvContentPartPr>
            <p14:xfrm>
              <a:off x="3108720" y="5305120"/>
              <a:ext cx="366120" cy="4370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F6141D1-693B-4516-A967-15436D3B7B2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090720" y="5287135"/>
                <a:ext cx="401760" cy="472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F54D056-A0E1-44EE-86D1-35336B2CA940}"/>
                  </a:ext>
                </a:extLst>
              </p14:cNvPr>
              <p14:cNvContentPartPr/>
              <p14:nvPr/>
            </p14:nvContentPartPr>
            <p14:xfrm>
              <a:off x="3728640" y="5597800"/>
              <a:ext cx="360" cy="103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F54D056-A0E1-44EE-86D1-35336B2CA94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710640" y="5579800"/>
                <a:ext cx="360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EDC4EF6-A92B-4BEE-8884-B9D252132191}"/>
                  </a:ext>
                </a:extLst>
              </p14:cNvPr>
              <p14:cNvContentPartPr/>
              <p14:nvPr/>
            </p14:nvContentPartPr>
            <p14:xfrm>
              <a:off x="3718200" y="5465680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EDC4EF6-A92B-4BEE-8884-B9D25213219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700200" y="5447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8479C79-76EA-4741-AD9D-A73710F7A1D0}"/>
                  </a:ext>
                </a:extLst>
              </p14:cNvPr>
              <p14:cNvContentPartPr/>
              <p14:nvPr/>
            </p14:nvContentPartPr>
            <p14:xfrm>
              <a:off x="3861840" y="5567200"/>
              <a:ext cx="93240" cy="163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8479C79-76EA-4741-AD9D-A73710F7A1D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844200" y="5549200"/>
                <a:ext cx="1288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75BE764-3448-4026-8A38-BA42E64467A4}"/>
                  </a:ext>
                </a:extLst>
              </p14:cNvPr>
              <p14:cNvContentPartPr/>
              <p14:nvPr/>
            </p14:nvContentPartPr>
            <p14:xfrm>
              <a:off x="4173600" y="5547040"/>
              <a:ext cx="83160" cy="1497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75BE764-3448-4026-8A38-BA42E64467A4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155960" y="5529040"/>
                <a:ext cx="1188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1F66BAD-1554-45D7-92D6-3FDF0770291A}"/>
                  </a:ext>
                </a:extLst>
              </p14:cNvPr>
              <p14:cNvContentPartPr/>
              <p14:nvPr/>
            </p14:nvContentPartPr>
            <p14:xfrm>
              <a:off x="5049120" y="5326000"/>
              <a:ext cx="824760" cy="3870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1F66BAD-1554-45D7-92D6-3FDF0770291A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031128" y="5308000"/>
                <a:ext cx="860384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81F609BE-8A7D-459C-A2CA-1959C45BDB15}"/>
                  </a:ext>
                </a:extLst>
              </p14:cNvPr>
              <p14:cNvContentPartPr/>
              <p14:nvPr/>
            </p14:nvContentPartPr>
            <p14:xfrm>
              <a:off x="4371960" y="5536960"/>
              <a:ext cx="586440" cy="1540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81F609BE-8A7D-459C-A2CA-1959C45BDB15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353960" y="5519320"/>
                <a:ext cx="6220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686140F-374A-49CF-B61A-30D82DF514FC}"/>
                  </a:ext>
                </a:extLst>
              </p14:cNvPr>
              <p14:cNvContentPartPr/>
              <p14:nvPr/>
            </p14:nvContentPartPr>
            <p14:xfrm>
              <a:off x="6065040" y="5475760"/>
              <a:ext cx="302400" cy="275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686140F-374A-49CF-B61A-30D82DF514FC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047400" y="5458120"/>
                <a:ext cx="3380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282702C-8424-4772-9B18-1591EE67A9D8}"/>
                  </a:ext>
                </a:extLst>
              </p14:cNvPr>
              <p14:cNvContentPartPr/>
              <p14:nvPr/>
            </p14:nvContentPartPr>
            <p14:xfrm>
              <a:off x="6681000" y="5445160"/>
              <a:ext cx="617400" cy="4071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282702C-8424-4772-9B18-1591EE67A9D8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663010" y="5427504"/>
                <a:ext cx="653019" cy="442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2337001-890D-4A2D-B36B-D66944C1B0F2}"/>
                  </a:ext>
                </a:extLst>
              </p14:cNvPr>
              <p14:cNvContentPartPr/>
              <p14:nvPr/>
            </p14:nvContentPartPr>
            <p14:xfrm>
              <a:off x="6654720" y="5253640"/>
              <a:ext cx="180000" cy="1310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2337001-890D-4A2D-B36B-D66944C1B0F2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636720" y="5236000"/>
                <a:ext cx="2156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8BA4202-CB5C-403A-A8DC-FB5EE63D8B4B}"/>
                  </a:ext>
                </a:extLst>
              </p14:cNvPr>
              <p14:cNvContentPartPr/>
              <p14:nvPr/>
            </p14:nvContentPartPr>
            <p14:xfrm>
              <a:off x="7406400" y="5579440"/>
              <a:ext cx="204480" cy="86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8BA4202-CB5C-403A-A8DC-FB5EE63D8B4B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7388760" y="5561800"/>
                <a:ext cx="2401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36E376B-5C99-4D33-BB64-03044C4D745B}"/>
                  </a:ext>
                </a:extLst>
              </p14:cNvPr>
              <p14:cNvContentPartPr/>
              <p14:nvPr/>
            </p14:nvContentPartPr>
            <p14:xfrm>
              <a:off x="7416480" y="5688520"/>
              <a:ext cx="174960" cy="111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36E376B-5C99-4D33-BB64-03044C4D745B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398480" y="5670880"/>
                <a:ext cx="21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6822863-87E6-446D-9837-2DD122108019}"/>
                  </a:ext>
                </a:extLst>
              </p14:cNvPr>
              <p14:cNvContentPartPr/>
              <p14:nvPr/>
            </p14:nvContentPartPr>
            <p14:xfrm>
              <a:off x="7924440" y="5312680"/>
              <a:ext cx="543960" cy="5227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6822863-87E6-446D-9837-2DD122108019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906800" y="5295040"/>
                <a:ext cx="579600" cy="55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590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14:cNvPr>
              <p14:cNvContentPartPr/>
              <p14:nvPr/>
            </p14:nvContentPartPr>
            <p14:xfrm>
              <a:off x="1002720" y="233080"/>
              <a:ext cx="410400" cy="34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5080" y="215440"/>
                <a:ext cx="4460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14:cNvPr>
              <p14:cNvContentPartPr/>
              <p14:nvPr/>
            </p14:nvContentPartPr>
            <p14:xfrm>
              <a:off x="1482600" y="369880"/>
              <a:ext cx="209520" cy="25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960" y="352240"/>
                <a:ext cx="245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14:cNvPr>
              <p14:cNvContentPartPr/>
              <p14:nvPr/>
            </p14:nvContentPartPr>
            <p14:xfrm>
              <a:off x="2235000" y="143440"/>
              <a:ext cx="1046160" cy="455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7360" y="125440"/>
                <a:ext cx="108180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14:cNvPr>
              <p14:cNvContentPartPr/>
              <p14:nvPr/>
            </p14:nvContentPartPr>
            <p14:xfrm>
              <a:off x="3768960" y="391840"/>
              <a:ext cx="993960" cy="218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0960" y="374200"/>
                <a:ext cx="1029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14:cNvPr>
              <p14:cNvContentPartPr/>
              <p14:nvPr/>
            </p14:nvContentPartPr>
            <p14:xfrm>
              <a:off x="5039040" y="190960"/>
              <a:ext cx="1137960" cy="399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1400" y="173320"/>
                <a:ext cx="11736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14:cNvPr>
              <p14:cNvContentPartPr/>
              <p14:nvPr/>
            </p14:nvContentPartPr>
            <p14:xfrm>
              <a:off x="7629960" y="385000"/>
              <a:ext cx="18180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11960" y="367360"/>
                <a:ext cx="217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14:cNvPr>
              <p14:cNvContentPartPr/>
              <p14:nvPr/>
            </p14:nvContentPartPr>
            <p14:xfrm>
              <a:off x="7427280" y="468160"/>
              <a:ext cx="398160" cy="24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09280" y="450160"/>
                <a:ext cx="4338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14:cNvPr>
              <p14:cNvContentPartPr/>
              <p14:nvPr/>
            </p14:nvContentPartPr>
            <p14:xfrm>
              <a:off x="6564000" y="177640"/>
              <a:ext cx="711360" cy="453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6351" y="160000"/>
                <a:ext cx="747018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14:cNvPr>
              <p14:cNvContentPartPr/>
              <p14:nvPr/>
            </p14:nvContentPartPr>
            <p14:xfrm>
              <a:off x="8038560" y="284200"/>
              <a:ext cx="28440" cy="300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20920" y="266560"/>
                <a:ext cx="640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14:cNvPr>
              <p14:cNvContentPartPr/>
              <p14:nvPr/>
            </p14:nvContentPartPr>
            <p14:xfrm>
              <a:off x="8055480" y="284200"/>
              <a:ext cx="17604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37480" y="266560"/>
                <a:ext cx="2116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14:cNvPr>
              <p14:cNvContentPartPr/>
              <p14:nvPr/>
            </p14:nvContentPartPr>
            <p14:xfrm>
              <a:off x="8301000" y="436840"/>
              <a:ext cx="202320" cy="18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83000" y="418840"/>
                <a:ext cx="237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14:cNvPr>
              <p14:cNvContentPartPr/>
              <p14:nvPr/>
            </p14:nvContentPartPr>
            <p14:xfrm>
              <a:off x="8015880" y="80800"/>
              <a:ext cx="249120" cy="132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97880" y="62800"/>
                <a:ext cx="284760" cy="16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030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14:cNvPr>
              <p14:cNvContentPartPr/>
              <p14:nvPr/>
            </p14:nvContentPartPr>
            <p14:xfrm>
              <a:off x="1002720" y="233080"/>
              <a:ext cx="410400" cy="34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5080" y="215440"/>
                <a:ext cx="4460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14:cNvPr>
              <p14:cNvContentPartPr/>
              <p14:nvPr/>
            </p14:nvContentPartPr>
            <p14:xfrm>
              <a:off x="1482600" y="369880"/>
              <a:ext cx="209520" cy="25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960" y="352240"/>
                <a:ext cx="245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14:cNvPr>
              <p14:cNvContentPartPr/>
              <p14:nvPr/>
            </p14:nvContentPartPr>
            <p14:xfrm>
              <a:off x="2235000" y="143440"/>
              <a:ext cx="1046160" cy="455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7360" y="125440"/>
                <a:ext cx="108180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14:cNvPr>
              <p14:cNvContentPartPr/>
              <p14:nvPr/>
            </p14:nvContentPartPr>
            <p14:xfrm>
              <a:off x="3768960" y="391840"/>
              <a:ext cx="993960" cy="218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0960" y="374200"/>
                <a:ext cx="1029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14:cNvPr>
              <p14:cNvContentPartPr/>
              <p14:nvPr/>
            </p14:nvContentPartPr>
            <p14:xfrm>
              <a:off x="5039040" y="190960"/>
              <a:ext cx="1137960" cy="399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1400" y="173320"/>
                <a:ext cx="11736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14:cNvPr>
              <p14:cNvContentPartPr/>
              <p14:nvPr/>
            </p14:nvContentPartPr>
            <p14:xfrm>
              <a:off x="7629960" y="385000"/>
              <a:ext cx="18180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11960" y="367360"/>
                <a:ext cx="217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14:cNvPr>
              <p14:cNvContentPartPr/>
              <p14:nvPr/>
            </p14:nvContentPartPr>
            <p14:xfrm>
              <a:off x="7427280" y="468160"/>
              <a:ext cx="398160" cy="24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09280" y="450160"/>
                <a:ext cx="4338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14:cNvPr>
              <p14:cNvContentPartPr/>
              <p14:nvPr/>
            </p14:nvContentPartPr>
            <p14:xfrm>
              <a:off x="6564000" y="177640"/>
              <a:ext cx="711360" cy="453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6351" y="160000"/>
                <a:ext cx="747018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14:cNvPr>
              <p14:cNvContentPartPr/>
              <p14:nvPr/>
            </p14:nvContentPartPr>
            <p14:xfrm>
              <a:off x="8038560" y="284200"/>
              <a:ext cx="28440" cy="300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20920" y="266560"/>
                <a:ext cx="640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14:cNvPr>
              <p14:cNvContentPartPr/>
              <p14:nvPr/>
            </p14:nvContentPartPr>
            <p14:xfrm>
              <a:off x="8055480" y="284200"/>
              <a:ext cx="17604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37480" y="266560"/>
                <a:ext cx="2116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14:cNvPr>
              <p14:cNvContentPartPr/>
              <p14:nvPr/>
            </p14:nvContentPartPr>
            <p14:xfrm>
              <a:off x="8301000" y="436840"/>
              <a:ext cx="202320" cy="18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83000" y="418840"/>
                <a:ext cx="237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14:cNvPr>
              <p14:cNvContentPartPr/>
              <p14:nvPr/>
            </p14:nvContentPartPr>
            <p14:xfrm>
              <a:off x="8015880" y="80800"/>
              <a:ext cx="249120" cy="132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97880" y="62800"/>
                <a:ext cx="2847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14:cNvPr>
              <p14:cNvContentPartPr/>
              <p14:nvPr/>
            </p14:nvContentPartPr>
            <p14:xfrm>
              <a:off x="546600" y="782080"/>
              <a:ext cx="282960" cy="55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600" y="764080"/>
                <a:ext cx="31860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14:cNvPr>
              <p14:cNvContentPartPr/>
              <p14:nvPr/>
            </p14:nvContentPartPr>
            <p14:xfrm>
              <a:off x="1178400" y="885400"/>
              <a:ext cx="1050120" cy="383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60400" y="867400"/>
                <a:ext cx="10857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14:cNvPr>
              <p14:cNvContentPartPr/>
              <p14:nvPr/>
            </p14:nvContentPartPr>
            <p14:xfrm>
              <a:off x="2610840" y="759040"/>
              <a:ext cx="345600" cy="50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2859" y="741053"/>
                <a:ext cx="381203" cy="537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14:cNvPr>
              <p14:cNvContentPartPr/>
              <p14:nvPr/>
            </p14:nvContentPartPr>
            <p14:xfrm>
              <a:off x="3108720" y="1056040"/>
              <a:ext cx="181800" cy="10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90720" y="1038400"/>
                <a:ext cx="217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14:cNvPr>
              <p14:cNvContentPartPr/>
              <p14:nvPr/>
            </p14:nvContentPartPr>
            <p14:xfrm>
              <a:off x="3118800" y="1168360"/>
              <a:ext cx="151560" cy="1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00800" y="115036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14:cNvPr>
              <p14:cNvContentPartPr/>
              <p14:nvPr/>
            </p14:nvContentPartPr>
            <p14:xfrm>
              <a:off x="3493920" y="1103920"/>
              <a:ext cx="365760" cy="206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76280" y="1085920"/>
                <a:ext cx="4014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14:cNvPr>
              <p14:cNvContentPartPr/>
              <p14:nvPr/>
            </p14:nvContentPartPr>
            <p14:xfrm>
              <a:off x="3992520" y="822760"/>
              <a:ext cx="416880" cy="429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74880" y="804775"/>
                <a:ext cx="452520" cy="4647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730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73BFFF3-E869-4566-AFB9-4A67D02874F0}"/>
                  </a:ext>
                </a:extLst>
              </p14:cNvPr>
              <p14:cNvContentPartPr/>
              <p14:nvPr/>
            </p14:nvContentPartPr>
            <p14:xfrm>
              <a:off x="609240" y="263680"/>
              <a:ext cx="1230480" cy="703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73BFFF3-E869-4566-AFB9-4A67D02874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600" y="245689"/>
                <a:ext cx="1266120" cy="738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5429C8D-37B7-4439-8511-D5FEEAEFBB83}"/>
                  </a:ext>
                </a:extLst>
              </p14:cNvPr>
              <p14:cNvContentPartPr/>
              <p14:nvPr/>
            </p14:nvContentPartPr>
            <p14:xfrm>
              <a:off x="2803800" y="222280"/>
              <a:ext cx="182520" cy="29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5429C8D-37B7-4439-8511-D5FEEAEFBB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6160" y="204640"/>
                <a:ext cx="2181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4F470B-5F4D-48F1-9B41-A9A393AC4838}"/>
                  </a:ext>
                </a:extLst>
              </p14:cNvPr>
              <p14:cNvContentPartPr/>
              <p14:nvPr/>
            </p14:nvContentPartPr>
            <p14:xfrm>
              <a:off x="2299080" y="212920"/>
              <a:ext cx="393480" cy="306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4F470B-5F4D-48F1-9B41-A9A393AC48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81080" y="194920"/>
                <a:ext cx="42912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9A7DB57-1817-4ACA-9365-904BBD745FC0}"/>
                  </a:ext>
                </a:extLst>
              </p14:cNvPr>
              <p14:cNvContentPartPr/>
              <p14:nvPr/>
            </p14:nvContentPartPr>
            <p14:xfrm>
              <a:off x="7462200" y="119320"/>
              <a:ext cx="1052280" cy="572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9A7DB57-1817-4ACA-9365-904BBD745F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44560" y="101320"/>
                <a:ext cx="108792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AA758D-A8EC-4B72-89C0-D197A3BD27F8}"/>
                  </a:ext>
                </a:extLst>
              </p14:cNvPr>
              <p14:cNvContentPartPr/>
              <p14:nvPr/>
            </p14:nvContentPartPr>
            <p14:xfrm>
              <a:off x="543360" y="720520"/>
              <a:ext cx="1426320" cy="61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AA758D-A8EC-4B72-89C0-D197A3BD27F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5720" y="702520"/>
                <a:ext cx="14619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8E9D5E1-AA9C-47DA-A0CA-24D4B3F9763C}"/>
                  </a:ext>
                </a:extLst>
              </p14:cNvPr>
              <p14:cNvContentPartPr/>
              <p14:nvPr/>
            </p14:nvContentPartPr>
            <p14:xfrm>
              <a:off x="324840" y="911680"/>
              <a:ext cx="1817280" cy="612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8E9D5E1-AA9C-47DA-A0CA-24D4B3F9763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840" y="894030"/>
                <a:ext cx="1852920" cy="648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08A33ED-0C13-408D-8B3F-5933A8D8B591}"/>
                  </a:ext>
                </a:extLst>
              </p14:cNvPr>
              <p14:cNvContentPartPr/>
              <p14:nvPr/>
            </p14:nvContentPartPr>
            <p14:xfrm>
              <a:off x="2407440" y="953440"/>
              <a:ext cx="1586520" cy="490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08A33ED-0C13-408D-8B3F-5933A8D8B59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89796" y="935787"/>
                <a:ext cx="1622168" cy="5259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5818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14:cNvPr>
              <p14:cNvContentPartPr/>
              <p14:nvPr/>
            </p14:nvContentPartPr>
            <p14:xfrm>
              <a:off x="1002720" y="233080"/>
              <a:ext cx="410400" cy="34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5080" y="215440"/>
                <a:ext cx="4460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14:cNvPr>
              <p14:cNvContentPartPr/>
              <p14:nvPr/>
            </p14:nvContentPartPr>
            <p14:xfrm>
              <a:off x="1482600" y="369880"/>
              <a:ext cx="209520" cy="25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960" y="352240"/>
                <a:ext cx="245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14:cNvPr>
              <p14:cNvContentPartPr/>
              <p14:nvPr/>
            </p14:nvContentPartPr>
            <p14:xfrm>
              <a:off x="2235000" y="143440"/>
              <a:ext cx="1046160" cy="455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7360" y="125440"/>
                <a:ext cx="108180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14:cNvPr>
              <p14:cNvContentPartPr/>
              <p14:nvPr/>
            </p14:nvContentPartPr>
            <p14:xfrm>
              <a:off x="3768960" y="391840"/>
              <a:ext cx="993960" cy="218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0960" y="374200"/>
                <a:ext cx="1029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14:cNvPr>
              <p14:cNvContentPartPr/>
              <p14:nvPr/>
            </p14:nvContentPartPr>
            <p14:xfrm>
              <a:off x="5039040" y="190960"/>
              <a:ext cx="1137960" cy="399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1400" y="173320"/>
                <a:ext cx="11736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14:cNvPr>
              <p14:cNvContentPartPr/>
              <p14:nvPr/>
            </p14:nvContentPartPr>
            <p14:xfrm>
              <a:off x="7629960" y="385000"/>
              <a:ext cx="18180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11960" y="367360"/>
                <a:ext cx="217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14:cNvPr>
              <p14:cNvContentPartPr/>
              <p14:nvPr/>
            </p14:nvContentPartPr>
            <p14:xfrm>
              <a:off x="7427280" y="468160"/>
              <a:ext cx="398160" cy="24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09280" y="450160"/>
                <a:ext cx="4338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14:cNvPr>
              <p14:cNvContentPartPr/>
              <p14:nvPr/>
            </p14:nvContentPartPr>
            <p14:xfrm>
              <a:off x="6564000" y="177640"/>
              <a:ext cx="711360" cy="453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6351" y="160000"/>
                <a:ext cx="747018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14:cNvPr>
              <p14:cNvContentPartPr/>
              <p14:nvPr/>
            </p14:nvContentPartPr>
            <p14:xfrm>
              <a:off x="8038560" y="284200"/>
              <a:ext cx="28440" cy="300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20920" y="266560"/>
                <a:ext cx="640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14:cNvPr>
              <p14:cNvContentPartPr/>
              <p14:nvPr/>
            </p14:nvContentPartPr>
            <p14:xfrm>
              <a:off x="8055480" y="284200"/>
              <a:ext cx="17604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37480" y="266560"/>
                <a:ext cx="2116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14:cNvPr>
              <p14:cNvContentPartPr/>
              <p14:nvPr/>
            </p14:nvContentPartPr>
            <p14:xfrm>
              <a:off x="8301000" y="436840"/>
              <a:ext cx="202320" cy="18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83000" y="418840"/>
                <a:ext cx="237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14:cNvPr>
              <p14:cNvContentPartPr/>
              <p14:nvPr/>
            </p14:nvContentPartPr>
            <p14:xfrm>
              <a:off x="8015880" y="80800"/>
              <a:ext cx="249120" cy="132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97880" y="62800"/>
                <a:ext cx="2847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14:cNvPr>
              <p14:cNvContentPartPr/>
              <p14:nvPr/>
            </p14:nvContentPartPr>
            <p14:xfrm>
              <a:off x="546600" y="782080"/>
              <a:ext cx="282960" cy="55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600" y="764080"/>
                <a:ext cx="31860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14:cNvPr>
              <p14:cNvContentPartPr/>
              <p14:nvPr/>
            </p14:nvContentPartPr>
            <p14:xfrm>
              <a:off x="1178400" y="885400"/>
              <a:ext cx="1050120" cy="383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60400" y="867400"/>
                <a:ext cx="10857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14:cNvPr>
              <p14:cNvContentPartPr/>
              <p14:nvPr/>
            </p14:nvContentPartPr>
            <p14:xfrm>
              <a:off x="2610840" y="759040"/>
              <a:ext cx="345600" cy="50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2859" y="741053"/>
                <a:ext cx="381203" cy="537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14:cNvPr>
              <p14:cNvContentPartPr/>
              <p14:nvPr/>
            </p14:nvContentPartPr>
            <p14:xfrm>
              <a:off x="3108720" y="1056040"/>
              <a:ext cx="181800" cy="10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90720" y="1038400"/>
                <a:ext cx="217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14:cNvPr>
              <p14:cNvContentPartPr/>
              <p14:nvPr/>
            </p14:nvContentPartPr>
            <p14:xfrm>
              <a:off x="3118800" y="1168360"/>
              <a:ext cx="151560" cy="1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00800" y="115036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14:cNvPr>
              <p14:cNvContentPartPr/>
              <p14:nvPr/>
            </p14:nvContentPartPr>
            <p14:xfrm>
              <a:off x="3493920" y="1103920"/>
              <a:ext cx="365760" cy="206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76280" y="1085920"/>
                <a:ext cx="4014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14:cNvPr>
              <p14:cNvContentPartPr/>
              <p14:nvPr/>
            </p14:nvContentPartPr>
            <p14:xfrm>
              <a:off x="3992520" y="822760"/>
              <a:ext cx="416880" cy="429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74880" y="804775"/>
                <a:ext cx="452520" cy="46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14:cNvPr>
              <p14:cNvContentPartPr/>
              <p14:nvPr/>
            </p14:nvContentPartPr>
            <p14:xfrm>
              <a:off x="4571760" y="1106440"/>
              <a:ext cx="222480" cy="1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088440"/>
                <a:ext cx="258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14:cNvPr>
              <p14:cNvContentPartPr/>
              <p14:nvPr/>
            </p14:nvContentPartPr>
            <p14:xfrm>
              <a:off x="4551240" y="1171600"/>
              <a:ext cx="182160" cy="1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33600" y="1153960"/>
                <a:ext cx="2178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14:cNvPr>
              <p14:cNvContentPartPr/>
              <p14:nvPr/>
            </p14:nvContentPartPr>
            <p14:xfrm>
              <a:off x="4927440" y="1052440"/>
              <a:ext cx="303840" cy="19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09440" y="1034440"/>
                <a:ext cx="339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14:cNvPr>
              <p14:cNvContentPartPr/>
              <p14:nvPr/>
            </p14:nvContentPartPr>
            <p14:xfrm>
              <a:off x="5404800" y="1079080"/>
              <a:ext cx="164160" cy="177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86800" y="1061080"/>
                <a:ext cx="1998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14:cNvPr>
              <p14:cNvContentPartPr/>
              <p14:nvPr/>
            </p14:nvContentPartPr>
            <p14:xfrm>
              <a:off x="5379960" y="944080"/>
              <a:ext cx="192600" cy="81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62320" y="926440"/>
                <a:ext cx="2282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14:cNvPr>
              <p14:cNvContentPartPr/>
              <p14:nvPr/>
            </p14:nvContentPartPr>
            <p14:xfrm>
              <a:off x="5352600" y="853000"/>
              <a:ext cx="21420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34600" y="835000"/>
                <a:ext cx="249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14:cNvPr>
              <p14:cNvContentPartPr/>
              <p14:nvPr/>
            </p14:nvContentPartPr>
            <p14:xfrm>
              <a:off x="5438640" y="731320"/>
              <a:ext cx="12240" cy="27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20640" y="713320"/>
                <a:ext cx="478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14:cNvPr>
              <p14:cNvContentPartPr/>
              <p14:nvPr/>
            </p14:nvContentPartPr>
            <p14:xfrm>
              <a:off x="5704680" y="964600"/>
              <a:ext cx="68760" cy="88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86680" y="946960"/>
                <a:ext cx="104400" cy="12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0737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14:cNvPr>
              <p14:cNvContentPartPr/>
              <p14:nvPr/>
            </p14:nvContentPartPr>
            <p14:xfrm>
              <a:off x="1002720" y="233080"/>
              <a:ext cx="410400" cy="34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5080" y="215440"/>
                <a:ext cx="4460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14:cNvPr>
              <p14:cNvContentPartPr/>
              <p14:nvPr/>
            </p14:nvContentPartPr>
            <p14:xfrm>
              <a:off x="1482600" y="369880"/>
              <a:ext cx="209520" cy="25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960" y="352240"/>
                <a:ext cx="245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14:cNvPr>
              <p14:cNvContentPartPr/>
              <p14:nvPr/>
            </p14:nvContentPartPr>
            <p14:xfrm>
              <a:off x="2235000" y="143440"/>
              <a:ext cx="1046160" cy="455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7360" y="125440"/>
                <a:ext cx="108180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14:cNvPr>
              <p14:cNvContentPartPr/>
              <p14:nvPr/>
            </p14:nvContentPartPr>
            <p14:xfrm>
              <a:off x="3768960" y="391840"/>
              <a:ext cx="993960" cy="218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0960" y="374200"/>
                <a:ext cx="1029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14:cNvPr>
              <p14:cNvContentPartPr/>
              <p14:nvPr/>
            </p14:nvContentPartPr>
            <p14:xfrm>
              <a:off x="5039040" y="190960"/>
              <a:ext cx="1137960" cy="399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1400" y="173320"/>
                <a:ext cx="11736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14:cNvPr>
              <p14:cNvContentPartPr/>
              <p14:nvPr/>
            </p14:nvContentPartPr>
            <p14:xfrm>
              <a:off x="7629960" y="385000"/>
              <a:ext cx="18180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11960" y="367360"/>
                <a:ext cx="217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14:cNvPr>
              <p14:cNvContentPartPr/>
              <p14:nvPr/>
            </p14:nvContentPartPr>
            <p14:xfrm>
              <a:off x="7427280" y="468160"/>
              <a:ext cx="398160" cy="24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09280" y="450160"/>
                <a:ext cx="4338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14:cNvPr>
              <p14:cNvContentPartPr/>
              <p14:nvPr/>
            </p14:nvContentPartPr>
            <p14:xfrm>
              <a:off x="6564000" y="177640"/>
              <a:ext cx="711360" cy="453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6351" y="160000"/>
                <a:ext cx="747018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14:cNvPr>
              <p14:cNvContentPartPr/>
              <p14:nvPr/>
            </p14:nvContentPartPr>
            <p14:xfrm>
              <a:off x="8038560" y="284200"/>
              <a:ext cx="28440" cy="300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20920" y="266560"/>
                <a:ext cx="640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14:cNvPr>
              <p14:cNvContentPartPr/>
              <p14:nvPr/>
            </p14:nvContentPartPr>
            <p14:xfrm>
              <a:off x="8055480" y="284200"/>
              <a:ext cx="17604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37480" y="266560"/>
                <a:ext cx="2116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14:cNvPr>
              <p14:cNvContentPartPr/>
              <p14:nvPr/>
            </p14:nvContentPartPr>
            <p14:xfrm>
              <a:off x="8301000" y="436840"/>
              <a:ext cx="202320" cy="18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83000" y="418840"/>
                <a:ext cx="237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14:cNvPr>
              <p14:cNvContentPartPr/>
              <p14:nvPr/>
            </p14:nvContentPartPr>
            <p14:xfrm>
              <a:off x="8015880" y="80800"/>
              <a:ext cx="249120" cy="132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97880" y="62800"/>
                <a:ext cx="2847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14:cNvPr>
              <p14:cNvContentPartPr/>
              <p14:nvPr/>
            </p14:nvContentPartPr>
            <p14:xfrm>
              <a:off x="546600" y="782080"/>
              <a:ext cx="282960" cy="55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600" y="764080"/>
                <a:ext cx="31860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14:cNvPr>
              <p14:cNvContentPartPr/>
              <p14:nvPr/>
            </p14:nvContentPartPr>
            <p14:xfrm>
              <a:off x="1178400" y="885400"/>
              <a:ext cx="1050120" cy="383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60400" y="867400"/>
                <a:ext cx="10857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14:cNvPr>
              <p14:cNvContentPartPr/>
              <p14:nvPr/>
            </p14:nvContentPartPr>
            <p14:xfrm>
              <a:off x="2610840" y="759040"/>
              <a:ext cx="345600" cy="50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2859" y="741053"/>
                <a:ext cx="381203" cy="537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14:cNvPr>
              <p14:cNvContentPartPr/>
              <p14:nvPr/>
            </p14:nvContentPartPr>
            <p14:xfrm>
              <a:off x="3108720" y="1056040"/>
              <a:ext cx="181800" cy="10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90720" y="1038400"/>
                <a:ext cx="217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14:cNvPr>
              <p14:cNvContentPartPr/>
              <p14:nvPr/>
            </p14:nvContentPartPr>
            <p14:xfrm>
              <a:off x="3118800" y="1168360"/>
              <a:ext cx="151560" cy="1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00800" y="115036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14:cNvPr>
              <p14:cNvContentPartPr/>
              <p14:nvPr/>
            </p14:nvContentPartPr>
            <p14:xfrm>
              <a:off x="3493920" y="1103920"/>
              <a:ext cx="365760" cy="206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76280" y="1085920"/>
                <a:ext cx="4014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14:cNvPr>
              <p14:cNvContentPartPr/>
              <p14:nvPr/>
            </p14:nvContentPartPr>
            <p14:xfrm>
              <a:off x="3992520" y="822760"/>
              <a:ext cx="416880" cy="429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74880" y="804775"/>
                <a:ext cx="452520" cy="46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14:cNvPr>
              <p14:cNvContentPartPr/>
              <p14:nvPr/>
            </p14:nvContentPartPr>
            <p14:xfrm>
              <a:off x="4571760" y="1106440"/>
              <a:ext cx="222480" cy="1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088440"/>
                <a:ext cx="258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14:cNvPr>
              <p14:cNvContentPartPr/>
              <p14:nvPr/>
            </p14:nvContentPartPr>
            <p14:xfrm>
              <a:off x="4551240" y="1171600"/>
              <a:ext cx="182160" cy="1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33600" y="1153960"/>
                <a:ext cx="2178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14:cNvPr>
              <p14:cNvContentPartPr/>
              <p14:nvPr/>
            </p14:nvContentPartPr>
            <p14:xfrm>
              <a:off x="4927440" y="1052440"/>
              <a:ext cx="303840" cy="19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09440" y="1034440"/>
                <a:ext cx="339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14:cNvPr>
              <p14:cNvContentPartPr/>
              <p14:nvPr/>
            </p14:nvContentPartPr>
            <p14:xfrm>
              <a:off x="5404800" y="1079080"/>
              <a:ext cx="164160" cy="177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86800" y="1061080"/>
                <a:ext cx="1998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14:cNvPr>
              <p14:cNvContentPartPr/>
              <p14:nvPr/>
            </p14:nvContentPartPr>
            <p14:xfrm>
              <a:off x="5379960" y="944080"/>
              <a:ext cx="192600" cy="81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62320" y="926440"/>
                <a:ext cx="2282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14:cNvPr>
              <p14:cNvContentPartPr/>
              <p14:nvPr/>
            </p14:nvContentPartPr>
            <p14:xfrm>
              <a:off x="5352600" y="853000"/>
              <a:ext cx="21420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34600" y="835000"/>
                <a:ext cx="249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14:cNvPr>
              <p14:cNvContentPartPr/>
              <p14:nvPr/>
            </p14:nvContentPartPr>
            <p14:xfrm>
              <a:off x="5438640" y="731320"/>
              <a:ext cx="12240" cy="27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20640" y="713320"/>
                <a:ext cx="478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14:cNvPr>
              <p14:cNvContentPartPr/>
              <p14:nvPr/>
            </p14:nvContentPartPr>
            <p14:xfrm>
              <a:off x="5704680" y="964600"/>
              <a:ext cx="68760" cy="88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86680" y="946960"/>
                <a:ext cx="104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14:cNvPr>
              <p14:cNvContentPartPr/>
              <p14:nvPr/>
            </p14:nvContentPartPr>
            <p14:xfrm>
              <a:off x="5902680" y="960280"/>
              <a:ext cx="973800" cy="249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85040" y="942640"/>
                <a:ext cx="1009440" cy="2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1679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14:cNvPr>
              <p14:cNvContentPartPr/>
              <p14:nvPr/>
            </p14:nvContentPartPr>
            <p14:xfrm>
              <a:off x="1002720" y="233080"/>
              <a:ext cx="410400" cy="34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5080" y="215440"/>
                <a:ext cx="4460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14:cNvPr>
              <p14:cNvContentPartPr/>
              <p14:nvPr/>
            </p14:nvContentPartPr>
            <p14:xfrm>
              <a:off x="1482600" y="369880"/>
              <a:ext cx="209520" cy="25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960" y="352240"/>
                <a:ext cx="245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14:cNvPr>
              <p14:cNvContentPartPr/>
              <p14:nvPr/>
            </p14:nvContentPartPr>
            <p14:xfrm>
              <a:off x="2235000" y="143440"/>
              <a:ext cx="1046160" cy="455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7360" y="125440"/>
                <a:ext cx="108180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14:cNvPr>
              <p14:cNvContentPartPr/>
              <p14:nvPr/>
            </p14:nvContentPartPr>
            <p14:xfrm>
              <a:off x="3768960" y="391840"/>
              <a:ext cx="993960" cy="218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0960" y="374200"/>
                <a:ext cx="1029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14:cNvPr>
              <p14:cNvContentPartPr/>
              <p14:nvPr/>
            </p14:nvContentPartPr>
            <p14:xfrm>
              <a:off x="5039040" y="190960"/>
              <a:ext cx="1137960" cy="399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1400" y="173320"/>
                <a:ext cx="11736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14:cNvPr>
              <p14:cNvContentPartPr/>
              <p14:nvPr/>
            </p14:nvContentPartPr>
            <p14:xfrm>
              <a:off x="7629960" y="385000"/>
              <a:ext cx="18180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11960" y="367360"/>
                <a:ext cx="217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14:cNvPr>
              <p14:cNvContentPartPr/>
              <p14:nvPr/>
            </p14:nvContentPartPr>
            <p14:xfrm>
              <a:off x="7427280" y="468160"/>
              <a:ext cx="398160" cy="24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09280" y="450160"/>
                <a:ext cx="4338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14:cNvPr>
              <p14:cNvContentPartPr/>
              <p14:nvPr/>
            </p14:nvContentPartPr>
            <p14:xfrm>
              <a:off x="6564000" y="177640"/>
              <a:ext cx="711360" cy="453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6351" y="160000"/>
                <a:ext cx="747018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14:cNvPr>
              <p14:cNvContentPartPr/>
              <p14:nvPr/>
            </p14:nvContentPartPr>
            <p14:xfrm>
              <a:off x="8038560" y="284200"/>
              <a:ext cx="28440" cy="300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20920" y="266560"/>
                <a:ext cx="640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14:cNvPr>
              <p14:cNvContentPartPr/>
              <p14:nvPr/>
            </p14:nvContentPartPr>
            <p14:xfrm>
              <a:off x="8055480" y="284200"/>
              <a:ext cx="17604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37480" y="266560"/>
                <a:ext cx="2116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14:cNvPr>
              <p14:cNvContentPartPr/>
              <p14:nvPr/>
            </p14:nvContentPartPr>
            <p14:xfrm>
              <a:off x="8301000" y="436840"/>
              <a:ext cx="202320" cy="18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83000" y="418840"/>
                <a:ext cx="237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14:cNvPr>
              <p14:cNvContentPartPr/>
              <p14:nvPr/>
            </p14:nvContentPartPr>
            <p14:xfrm>
              <a:off x="8015880" y="80800"/>
              <a:ext cx="249120" cy="132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97880" y="62800"/>
                <a:ext cx="2847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14:cNvPr>
              <p14:cNvContentPartPr/>
              <p14:nvPr/>
            </p14:nvContentPartPr>
            <p14:xfrm>
              <a:off x="546600" y="782080"/>
              <a:ext cx="282960" cy="55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600" y="764080"/>
                <a:ext cx="31860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14:cNvPr>
              <p14:cNvContentPartPr/>
              <p14:nvPr/>
            </p14:nvContentPartPr>
            <p14:xfrm>
              <a:off x="1178400" y="885400"/>
              <a:ext cx="1050120" cy="383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60400" y="867400"/>
                <a:ext cx="10857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14:cNvPr>
              <p14:cNvContentPartPr/>
              <p14:nvPr/>
            </p14:nvContentPartPr>
            <p14:xfrm>
              <a:off x="2610840" y="759040"/>
              <a:ext cx="345600" cy="50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2859" y="741053"/>
                <a:ext cx="381203" cy="537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14:cNvPr>
              <p14:cNvContentPartPr/>
              <p14:nvPr/>
            </p14:nvContentPartPr>
            <p14:xfrm>
              <a:off x="3108720" y="1056040"/>
              <a:ext cx="181800" cy="10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90720" y="1038400"/>
                <a:ext cx="217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14:cNvPr>
              <p14:cNvContentPartPr/>
              <p14:nvPr/>
            </p14:nvContentPartPr>
            <p14:xfrm>
              <a:off x="3118800" y="1168360"/>
              <a:ext cx="151560" cy="1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00800" y="115036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14:cNvPr>
              <p14:cNvContentPartPr/>
              <p14:nvPr/>
            </p14:nvContentPartPr>
            <p14:xfrm>
              <a:off x="3493920" y="1103920"/>
              <a:ext cx="365760" cy="206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76280" y="1085920"/>
                <a:ext cx="4014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14:cNvPr>
              <p14:cNvContentPartPr/>
              <p14:nvPr/>
            </p14:nvContentPartPr>
            <p14:xfrm>
              <a:off x="3992520" y="822760"/>
              <a:ext cx="416880" cy="429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74880" y="804775"/>
                <a:ext cx="452520" cy="46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14:cNvPr>
              <p14:cNvContentPartPr/>
              <p14:nvPr/>
            </p14:nvContentPartPr>
            <p14:xfrm>
              <a:off x="4571760" y="1106440"/>
              <a:ext cx="222480" cy="1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088440"/>
                <a:ext cx="258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14:cNvPr>
              <p14:cNvContentPartPr/>
              <p14:nvPr/>
            </p14:nvContentPartPr>
            <p14:xfrm>
              <a:off x="4551240" y="1171600"/>
              <a:ext cx="182160" cy="1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33600" y="1153960"/>
                <a:ext cx="2178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14:cNvPr>
              <p14:cNvContentPartPr/>
              <p14:nvPr/>
            </p14:nvContentPartPr>
            <p14:xfrm>
              <a:off x="4927440" y="1052440"/>
              <a:ext cx="303840" cy="19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09440" y="1034440"/>
                <a:ext cx="339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14:cNvPr>
              <p14:cNvContentPartPr/>
              <p14:nvPr/>
            </p14:nvContentPartPr>
            <p14:xfrm>
              <a:off x="5404800" y="1079080"/>
              <a:ext cx="164160" cy="177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86800" y="1061080"/>
                <a:ext cx="1998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14:cNvPr>
              <p14:cNvContentPartPr/>
              <p14:nvPr/>
            </p14:nvContentPartPr>
            <p14:xfrm>
              <a:off x="5379960" y="944080"/>
              <a:ext cx="192600" cy="81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62320" y="926440"/>
                <a:ext cx="2282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14:cNvPr>
              <p14:cNvContentPartPr/>
              <p14:nvPr/>
            </p14:nvContentPartPr>
            <p14:xfrm>
              <a:off x="5352600" y="853000"/>
              <a:ext cx="21420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34600" y="835000"/>
                <a:ext cx="249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14:cNvPr>
              <p14:cNvContentPartPr/>
              <p14:nvPr/>
            </p14:nvContentPartPr>
            <p14:xfrm>
              <a:off x="5438640" y="731320"/>
              <a:ext cx="12240" cy="27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20640" y="713320"/>
                <a:ext cx="478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14:cNvPr>
              <p14:cNvContentPartPr/>
              <p14:nvPr/>
            </p14:nvContentPartPr>
            <p14:xfrm>
              <a:off x="5704680" y="964600"/>
              <a:ext cx="68760" cy="88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86680" y="946960"/>
                <a:ext cx="104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14:cNvPr>
              <p14:cNvContentPartPr/>
              <p14:nvPr/>
            </p14:nvContentPartPr>
            <p14:xfrm>
              <a:off x="5902680" y="960280"/>
              <a:ext cx="973800" cy="249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85040" y="942640"/>
                <a:ext cx="10094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14:cNvPr>
              <p14:cNvContentPartPr/>
              <p14:nvPr/>
            </p14:nvContentPartPr>
            <p14:xfrm>
              <a:off x="7127040" y="1178080"/>
              <a:ext cx="147600" cy="15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09040" y="1160440"/>
                <a:ext cx="1832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14:cNvPr>
              <p14:cNvContentPartPr/>
              <p14:nvPr/>
            </p14:nvContentPartPr>
            <p14:xfrm>
              <a:off x="7537080" y="812320"/>
              <a:ext cx="1229760" cy="415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19085" y="794320"/>
                <a:ext cx="126539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14:cNvPr>
              <p14:cNvContentPartPr/>
              <p14:nvPr/>
            </p14:nvContentPartPr>
            <p14:xfrm>
              <a:off x="917040" y="1684600"/>
              <a:ext cx="48240" cy="61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99400" y="1666600"/>
                <a:ext cx="838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14:cNvPr>
              <p14:cNvContentPartPr/>
              <p14:nvPr/>
            </p14:nvContentPartPr>
            <p14:xfrm>
              <a:off x="971400" y="1930120"/>
              <a:ext cx="75240" cy="147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3760" y="1912120"/>
                <a:ext cx="1108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14:cNvPr>
              <p14:cNvContentPartPr/>
              <p14:nvPr/>
            </p14:nvContentPartPr>
            <p14:xfrm>
              <a:off x="1178040" y="1812400"/>
              <a:ext cx="194760" cy="419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60040" y="1794400"/>
                <a:ext cx="2304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14:cNvPr>
              <p14:cNvContentPartPr/>
              <p14:nvPr/>
            </p14:nvContentPartPr>
            <p14:xfrm>
              <a:off x="1497000" y="1665880"/>
              <a:ext cx="57600" cy="101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79000" y="1648240"/>
                <a:ext cx="93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14:cNvPr>
              <p14:cNvContentPartPr/>
              <p14:nvPr/>
            </p14:nvContentPartPr>
            <p14:xfrm>
              <a:off x="1546320" y="1930120"/>
              <a:ext cx="79200" cy="137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528680" y="1912120"/>
                <a:ext cx="114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14:cNvPr>
              <p14:cNvContentPartPr/>
              <p14:nvPr/>
            </p14:nvContentPartPr>
            <p14:xfrm>
              <a:off x="629760" y="1791880"/>
              <a:ext cx="20340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1760" y="1774240"/>
                <a:ext cx="239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14:cNvPr>
              <p14:cNvContentPartPr/>
              <p14:nvPr/>
            </p14:nvContentPartPr>
            <p14:xfrm>
              <a:off x="2057520" y="1615120"/>
              <a:ext cx="75960" cy="106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039880" y="1597480"/>
                <a:ext cx="111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14:cNvPr>
              <p14:cNvContentPartPr/>
              <p14:nvPr/>
            </p14:nvContentPartPr>
            <p14:xfrm>
              <a:off x="1747200" y="1773160"/>
              <a:ext cx="174240" cy="219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729200" y="1755520"/>
                <a:ext cx="2098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14:cNvPr>
              <p14:cNvContentPartPr/>
              <p14:nvPr/>
            </p14:nvContentPartPr>
            <p14:xfrm>
              <a:off x="2407440" y="1564000"/>
              <a:ext cx="195120" cy="421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89800" y="1546360"/>
                <a:ext cx="2307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14:cNvPr>
              <p14:cNvContentPartPr/>
              <p14:nvPr/>
            </p14:nvContentPartPr>
            <p14:xfrm>
              <a:off x="2700480" y="1787560"/>
              <a:ext cx="408600" cy="18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82480" y="1769885"/>
                <a:ext cx="444240" cy="21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14:cNvPr>
              <p14:cNvContentPartPr/>
              <p14:nvPr/>
            </p14:nvContentPartPr>
            <p14:xfrm>
              <a:off x="3442080" y="1774960"/>
              <a:ext cx="164520" cy="185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424440" y="1757320"/>
                <a:ext cx="200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14:cNvPr>
              <p14:cNvContentPartPr/>
              <p14:nvPr/>
            </p14:nvContentPartPr>
            <p14:xfrm>
              <a:off x="6249000" y="1538440"/>
              <a:ext cx="344520" cy="344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31000" y="1520440"/>
                <a:ext cx="3801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14:cNvPr>
              <p14:cNvContentPartPr/>
              <p14:nvPr/>
            </p14:nvContentPartPr>
            <p14:xfrm>
              <a:off x="5267280" y="1445200"/>
              <a:ext cx="586080" cy="431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249269" y="1427200"/>
                <a:ext cx="621742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14:cNvPr>
              <p14:cNvContentPartPr/>
              <p14:nvPr/>
            </p14:nvContentPartPr>
            <p14:xfrm>
              <a:off x="3734760" y="1543840"/>
              <a:ext cx="1176840" cy="397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717115" y="1525840"/>
                <a:ext cx="1212491" cy="43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9212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14:cNvPr>
              <p14:cNvContentPartPr/>
              <p14:nvPr/>
            </p14:nvContentPartPr>
            <p14:xfrm>
              <a:off x="1002720" y="233080"/>
              <a:ext cx="410400" cy="34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5080" y="215440"/>
                <a:ext cx="4460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14:cNvPr>
              <p14:cNvContentPartPr/>
              <p14:nvPr/>
            </p14:nvContentPartPr>
            <p14:xfrm>
              <a:off x="1482600" y="369880"/>
              <a:ext cx="209520" cy="25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960" y="352240"/>
                <a:ext cx="245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14:cNvPr>
              <p14:cNvContentPartPr/>
              <p14:nvPr/>
            </p14:nvContentPartPr>
            <p14:xfrm>
              <a:off x="2235000" y="143440"/>
              <a:ext cx="1046160" cy="455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7360" y="125440"/>
                <a:ext cx="108180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14:cNvPr>
              <p14:cNvContentPartPr/>
              <p14:nvPr/>
            </p14:nvContentPartPr>
            <p14:xfrm>
              <a:off x="3768960" y="391840"/>
              <a:ext cx="993960" cy="218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0960" y="374200"/>
                <a:ext cx="1029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14:cNvPr>
              <p14:cNvContentPartPr/>
              <p14:nvPr/>
            </p14:nvContentPartPr>
            <p14:xfrm>
              <a:off x="5039040" y="190960"/>
              <a:ext cx="1137960" cy="399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1400" y="173320"/>
                <a:ext cx="11736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14:cNvPr>
              <p14:cNvContentPartPr/>
              <p14:nvPr/>
            </p14:nvContentPartPr>
            <p14:xfrm>
              <a:off x="7629960" y="385000"/>
              <a:ext cx="18180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11960" y="367360"/>
                <a:ext cx="217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14:cNvPr>
              <p14:cNvContentPartPr/>
              <p14:nvPr/>
            </p14:nvContentPartPr>
            <p14:xfrm>
              <a:off x="7427280" y="468160"/>
              <a:ext cx="398160" cy="24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09280" y="450160"/>
                <a:ext cx="4338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14:cNvPr>
              <p14:cNvContentPartPr/>
              <p14:nvPr/>
            </p14:nvContentPartPr>
            <p14:xfrm>
              <a:off x="6564000" y="177640"/>
              <a:ext cx="711360" cy="453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6351" y="160000"/>
                <a:ext cx="747018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14:cNvPr>
              <p14:cNvContentPartPr/>
              <p14:nvPr/>
            </p14:nvContentPartPr>
            <p14:xfrm>
              <a:off x="8038560" y="284200"/>
              <a:ext cx="28440" cy="300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20920" y="266560"/>
                <a:ext cx="640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14:cNvPr>
              <p14:cNvContentPartPr/>
              <p14:nvPr/>
            </p14:nvContentPartPr>
            <p14:xfrm>
              <a:off x="8055480" y="284200"/>
              <a:ext cx="17604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37480" y="266560"/>
                <a:ext cx="2116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14:cNvPr>
              <p14:cNvContentPartPr/>
              <p14:nvPr/>
            </p14:nvContentPartPr>
            <p14:xfrm>
              <a:off x="8301000" y="436840"/>
              <a:ext cx="202320" cy="18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83000" y="418840"/>
                <a:ext cx="237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14:cNvPr>
              <p14:cNvContentPartPr/>
              <p14:nvPr/>
            </p14:nvContentPartPr>
            <p14:xfrm>
              <a:off x="8015880" y="80800"/>
              <a:ext cx="249120" cy="132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97880" y="62800"/>
                <a:ext cx="2847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14:cNvPr>
              <p14:cNvContentPartPr/>
              <p14:nvPr/>
            </p14:nvContentPartPr>
            <p14:xfrm>
              <a:off x="546600" y="782080"/>
              <a:ext cx="282960" cy="55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600" y="764080"/>
                <a:ext cx="31860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14:cNvPr>
              <p14:cNvContentPartPr/>
              <p14:nvPr/>
            </p14:nvContentPartPr>
            <p14:xfrm>
              <a:off x="1178400" y="885400"/>
              <a:ext cx="1050120" cy="383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60400" y="867400"/>
                <a:ext cx="10857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14:cNvPr>
              <p14:cNvContentPartPr/>
              <p14:nvPr/>
            </p14:nvContentPartPr>
            <p14:xfrm>
              <a:off x="2610840" y="759040"/>
              <a:ext cx="345600" cy="50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2859" y="741053"/>
                <a:ext cx="381203" cy="537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14:cNvPr>
              <p14:cNvContentPartPr/>
              <p14:nvPr/>
            </p14:nvContentPartPr>
            <p14:xfrm>
              <a:off x="3108720" y="1056040"/>
              <a:ext cx="181800" cy="10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90720" y="1038400"/>
                <a:ext cx="217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14:cNvPr>
              <p14:cNvContentPartPr/>
              <p14:nvPr/>
            </p14:nvContentPartPr>
            <p14:xfrm>
              <a:off x="3118800" y="1168360"/>
              <a:ext cx="151560" cy="1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00800" y="115036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14:cNvPr>
              <p14:cNvContentPartPr/>
              <p14:nvPr/>
            </p14:nvContentPartPr>
            <p14:xfrm>
              <a:off x="3493920" y="1103920"/>
              <a:ext cx="365760" cy="206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76280" y="1085920"/>
                <a:ext cx="4014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14:cNvPr>
              <p14:cNvContentPartPr/>
              <p14:nvPr/>
            </p14:nvContentPartPr>
            <p14:xfrm>
              <a:off x="3992520" y="822760"/>
              <a:ext cx="416880" cy="429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74880" y="804775"/>
                <a:ext cx="452520" cy="46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14:cNvPr>
              <p14:cNvContentPartPr/>
              <p14:nvPr/>
            </p14:nvContentPartPr>
            <p14:xfrm>
              <a:off x="4571760" y="1106440"/>
              <a:ext cx="222480" cy="1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088440"/>
                <a:ext cx="258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14:cNvPr>
              <p14:cNvContentPartPr/>
              <p14:nvPr/>
            </p14:nvContentPartPr>
            <p14:xfrm>
              <a:off x="4551240" y="1171600"/>
              <a:ext cx="182160" cy="1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33600" y="1153960"/>
                <a:ext cx="2178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14:cNvPr>
              <p14:cNvContentPartPr/>
              <p14:nvPr/>
            </p14:nvContentPartPr>
            <p14:xfrm>
              <a:off x="4927440" y="1052440"/>
              <a:ext cx="303840" cy="19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09440" y="1034440"/>
                <a:ext cx="339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14:cNvPr>
              <p14:cNvContentPartPr/>
              <p14:nvPr/>
            </p14:nvContentPartPr>
            <p14:xfrm>
              <a:off x="5404800" y="1079080"/>
              <a:ext cx="164160" cy="177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86800" y="1061080"/>
                <a:ext cx="1998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14:cNvPr>
              <p14:cNvContentPartPr/>
              <p14:nvPr/>
            </p14:nvContentPartPr>
            <p14:xfrm>
              <a:off x="5379960" y="944080"/>
              <a:ext cx="192600" cy="81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62320" y="926440"/>
                <a:ext cx="2282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14:cNvPr>
              <p14:cNvContentPartPr/>
              <p14:nvPr/>
            </p14:nvContentPartPr>
            <p14:xfrm>
              <a:off x="5352600" y="853000"/>
              <a:ext cx="21420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34600" y="835000"/>
                <a:ext cx="249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14:cNvPr>
              <p14:cNvContentPartPr/>
              <p14:nvPr/>
            </p14:nvContentPartPr>
            <p14:xfrm>
              <a:off x="5438640" y="731320"/>
              <a:ext cx="12240" cy="27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20640" y="713320"/>
                <a:ext cx="478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14:cNvPr>
              <p14:cNvContentPartPr/>
              <p14:nvPr/>
            </p14:nvContentPartPr>
            <p14:xfrm>
              <a:off x="5704680" y="964600"/>
              <a:ext cx="68760" cy="88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86680" y="946960"/>
                <a:ext cx="104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14:cNvPr>
              <p14:cNvContentPartPr/>
              <p14:nvPr/>
            </p14:nvContentPartPr>
            <p14:xfrm>
              <a:off x="5902680" y="960280"/>
              <a:ext cx="973800" cy="249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85040" y="942640"/>
                <a:ext cx="10094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14:cNvPr>
              <p14:cNvContentPartPr/>
              <p14:nvPr/>
            </p14:nvContentPartPr>
            <p14:xfrm>
              <a:off x="7127040" y="1178080"/>
              <a:ext cx="147600" cy="15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09040" y="1160440"/>
                <a:ext cx="1832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14:cNvPr>
              <p14:cNvContentPartPr/>
              <p14:nvPr/>
            </p14:nvContentPartPr>
            <p14:xfrm>
              <a:off x="7537080" y="812320"/>
              <a:ext cx="1229760" cy="415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19085" y="794320"/>
                <a:ext cx="126539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14:cNvPr>
              <p14:cNvContentPartPr/>
              <p14:nvPr/>
            </p14:nvContentPartPr>
            <p14:xfrm>
              <a:off x="917040" y="1684600"/>
              <a:ext cx="48240" cy="61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99400" y="1666600"/>
                <a:ext cx="838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14:cNvPr>
              <p14:cNvContentPartPr/>
              <p14:nvPr/>
            </p14:nvContentPartPr>
            <p14:xfrm>
              <a:off x="971400" y="1930120"/>
              <a:ext cx="75240" cy="147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3760" y="1912120"/>
                <a:ext cx="1108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14:cNvPr>
              <p14:cNvContentPartPr/>
              <p14:nvPr/>
            </p14:nvContentPartPr>
            <p14:xfrm>
              <a:off x="1178040" y="1812400"/>
              <a:ext cx="194760" cy="419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60040" y="1794400"/>
                <a:ext cx="2304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14:cNvPr>
              <p14:cNvContentPartPr/>
              <p14:nvPr/>
            </p14:nvContentPartPr>
            <p14:xfrm>
              <a:off x="1497000" y="1665880"/>
              <a:ext cx="57600" cy="101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79000" y="1648240"/>
                <a:ext cx="93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14:cNvPr>
              <p14:cNvContentPartPr/>
              <p14:nvPr/>
            </p14:nvContentPartPr>
            <p14:xfrm>
              <a:off x="1546320" y="1930120"/>
              <a:ext cx="79200" cy="137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528680" y="1912120"/>
                <a:ext cx="114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14:cNvPr>
              <p14:cNvContentPartPr/>
              <p14:nvPr/>
            </p14:nvContentPartPr>
            <p14:xfrm>
              <a:off x="629760" y="1791880"/>
              <a:ext cx="20340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1760" y="1774240"/>
                <a:ext cx="239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14:cNvPr>
              <p14:cNvContentPartPr/>
              <p14:nvPr/>
            </p14:nvContentPartPr>
            <p14:xfrm>
              <a:off x="2057520" y="1615120"/>
              <a:ext cx="75960" cy="106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039880" y="1597480"/>
                <a:ext cx="111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14:cNvPr>
              <p14:cNvContentPartPr/>
              <p14:nvPr/>
            </p14:nvContentPartPr>
            <p14:xfrm>
              <a:off x="1747200" y="1773160"/>
              <a:ext cx="174240" cy="219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729200" y="1755520"/>
                <a:ext cx="2098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14:cNvPr>
              <p14:cNvContentPartPr/>
              <p14:nvPr/>
            </p14:nvContentPartPr>
            <p14:xfrm>
              <a:off x="2407440" y="1564000"/>
              <a:ext cx="195120" cy="421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89800" y="1546360"/>
                <a:ext cx="2307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14:cNvPr>
              <p14:cNvContentPartPr/>
              <p14:nvPr/>
            </p14:nvContentPartPr>
            <p14:xfrm>
              <a:off x="2700480" y="1787560"/>
              <a:ext cx="408600" cy="18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82480" y="1769885"/>
                <a:ext cx="444240" cy="21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14:cNvPr>
              <p14:cNvContentPartPr/>
              <p14:nvPr/>
            </p14:nvContentPartPr>
            <p14:xfrm>
              <a:off x="3442080" y="1774960"/>
              <a:ext cx="164520" cy="185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424440" y="1757320"/>
                <a:ext cx="200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14:cNvPr>
              <p14:cNvContentPartPr/>
              <p14:nvPr/>
            </p14:nvContentPartPr>
            <p14:xfrm>
              <a:off x="6249000" y="1538440"/>
              <a:ext cx="344520" cy="344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31000" y="1520440"/>
                <a:ext cx="3801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14:cNvPr>
              <p14:cNvContentPartPr/>
              <p14:nvPr/>
            </p14:nvContentPartPr>
            <p14:xfrm>
              <a:off x="5267280" y="1445200"/>
              <a:ext cx="586080" cy="431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249269" y="1427200"/>
                <a:ext cx="621742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14:cNvPr>
              <p14:cNvContentPartPr/>
              <p14:nvPr/>
            </p14:nvContentPartPr>
            <p14:xfrm>
              <a:off x="3734760" y="1543840"/>
              <a:ext cx="1176840" cy="397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717115" y="1525840"/>
                <a:ext cx="1212491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AA7FE91-4B7C-47D9-B8E3-6795E05343F1}"/>
                  </a:ext>
                </a:extLst>
              </p14:cNvPr>
              <p14:cNvContentPartPr/>
              <p14:nvPr/>
            </p14:nvContentPartPr>
            <p14:xfrm>
              <a:off x="7214520" y="1513600"/>
              <a:ext cx="930240" cy="325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AA7FE91-4B7C-47D9-B8E3-6795E05343F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196880" y="1495600"/>
                <a:ext cx="9658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469E459-1144-407F-84D0-42B005D680E9}"/>
                  </a:ext>
                </a:extLst>
              </p14:cNvPr>
              <p14:cNvContentPartPr/>
              <p14:nvPr/>
            </p14:nvContentPartPr>
            <p14:xfrm>
              <a:off x="6842640" y="1554280"/>
              <a:ext cx="267480" cy="367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469E459-1144-407F-84D0-42B005D680E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24664" y="1536640"/>
                <a:ext cx="303072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6939681-C539-44F6-A6C9-7428257DC16E}"/>
                  </a:ext>
                </a:extLst>
              </p14:cNvPr>
              <p14:cNvContentPartPr/>
              <p14:nvPr/>
            </p14:nvContentPartPr>
            <p14:xfrm>
              <a:off x="8370480" y="1506760"/>
              <a:ext cx="320760" cy="513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6939681-C539-44F6-A6C9-7428257DC16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52840" y="1489120"/>
                <a:ext cx="35640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E5491CF-EB22-47D0-87B4-AE693A2F8BF1}"/>
                  </a:ext>
                </a:extLst>
              </p14:cNvPr>
              <p14:cNvContentPartPr/>
              <p14:nvPr/>
            </p14:nvContentPartPr>
            <p14:xfrm>
              <a:off x="467040" y="2413600"/>
              <a:ext cx="1127880" cy="227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E5491CF-EB22-47D0-87B4-AE693A2F8BF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49400" y="2395960"/>
                <a:ext cx="11635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DE97C6D-E1D1-4642-82AA-7132103B125D}"/>
                  </a:ext>
                </a:extLst>
              </p14:cNvPr>
              <p14:cNvContentPartPr/>
              <p14:nvPr/>
            </p14:nvContentPartPr>
            <p14:xfrm>
              <a:off x="1917480" y="2173840"/>
              <a:ext cx="1274400" cy="600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DE97C6D-E1D1-4642-82AA-7132103B125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899480" y="2156200"/>
                <a:ext cx="1310040" cy="63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462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14:cNvPr>
              <p14:cNvContentPartPr/>
              <p14:nvPr/>
            </p14:nvContentPartPr>
            <p14:xfrm>
              <a:off x="1002720" y="233080"/>
              <a:ext cx="410400" cy="34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5080" y="215440"/>
                <a:ext cx="4460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14:cNvPr>
              <p14:cNvContentPartPr/>
              <p14:nvPr/>
            </p14:nvContentPartPr>
            <p14:xfrm>
              <a:off x="1482600" y="369880"/>
              <a:ext cx="209520" cy="25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960" y="352240"/>
                <a:ext cx="245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14:cNvPr>
              <p14:cNvContentPartPr/>
              <p14:nvPr/>
            </p14:nvContentPartPr>
            <p14:xfrm>
              <a:off x="2235000" y="143440"/>
              <a:ext cx="1046160" cy="455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7360" y="125440"/>
                <a:ext cx="108180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14:cNvPr>
              <p14:cNvContentPartPr/>
              <p14:nvPr/>
            </p14:nvContentPartPr>
            <p14:xfrm>
              <a:off x="3768960" y="391840"/>
              <a:ext cx="993960" cy="218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0960" y="374200"/>
                <a:ext cx="1029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14:cNvPr>
              <p14:cNvContentPartPr/>
              <p14:nvPr/>
            </p14:nvContentPartPr>
            <p14:xfrm>
              <a:off x="5039040" y="190960"/>
              <a:ext cx="1137960" cy="399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1400" y="173320"/>
                <a:ext cx="11736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14:cNvPr>
              <p14:cNvContentPartPr/>
              <p14:nvPr/>
            </p14:nvContentPartPr>
            <p14:xfrm>
              <a:off x="7629960" y="385000"/>
              <a:ext cx="18180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11960" y="367360"/>
                <a:ext cx="217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14:cNvPr>
              <p14:cNvContentPartPr/>
              <p14:nvPr/>
            </p14:nvContentPartPr>
            <p14:xfrm>
              <a:off x="7427280" y="468160"/>
              <a:ext cx="398160" cy="24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09280" y="450160"/>
                <a:ext cx="4338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14:cNvPr>
              <p14:cNvContentPartPr/>
              <p14:nvPr/>
            </p14:nvContentPartPr>
            <p14:xfrm>
              <a:off x="6564000" y="177640"/>
              <a:ext cx="711360" cy="453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6351" y="160000"/>
                <a:ext cx="747018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14:cNvPr>
              <p14:cNvContentPartPr/>
              <p14:nvPr/>
            </p14:nvContentPartPr>
            <p14:xfrm>
              <a:off x="8038560" y="284200"/>
              <a:ext cx="28440" cy="300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20920" y="266560"/>
                <a:ext cx="640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14:cNvPr>
              <p14:cNvContentPartPr/>
              <p14:nvPr/>
            </p14:nvContentPartPr>
            <p14:xfrm>
              <a:off x="8055480" y="284200"/>
              <a:ext cx="17604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37480" y="266560"/>
                <a:ext cx="2116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14:cNvPr>
              <p14:cNvContentPartPr/>
              <p14:nvPr/>
            </p14:nvContentPartPr>
            <p14:xfrm>
              <a:off x="8301000" y="436840"/>
              <a:ext cx="202320" cy="18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83000" y="418840"/>
                <a:ext cx="237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14:cNvPr>
              <p14:cNvContentPartPr/>
              <p14:nvPr/>
            </p14:nvContentPartPr>
            <p14:xfrm>
              <a:off x="8015880" y="80800"/>
              <a:ext cx="249120" cy="132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97880" y="62800"/>
                <a:ext cx="2847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14:cNvPr>
              <p14:cNvContentPartPr/>
              <p14:nvPr/>
            </p14:nvContentPartPr>
            <p14:xfrm>
              <a:off x="546600" y="782080"/>
              <a:ext cx="282960" cy="55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600" y="764080"/>
                <a:ext cx="31860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14:cNvPr>
              <p14:cNvContentPartPr/>
              <p14:nvPr/>
            </p14:nvContentPartPr>
            <p14:xfrm>
              <a:off x="1178400" y="885400"/>
              <a:ext cx="1050120" cy="383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60400" y="867400"/>
                <a:ext cx="10857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14:cNvPr>
              <p14:cNvContentPartPr/>
              <p14:nvPr/>
            </p14:nvContentPartPr>
            <p14:xfrm>
              <a:off x="2610840" y="759040"/>
              <a:ext cx="345600" cy="50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2859" y="741053"/>
                <a:ext cx="381203" cy="537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14:cNvPr>
              <p14:cNvContentPartPr/>
              <p14:nvPr/>
            </p14:nvContentPartPr>
            <p14:xfrm>
              <a:off x="3108720" y="1056040"/>
              <a:ext cx="181800" cy="10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90720" y="1038400"/>
                <a:ext cx="217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14:cNvPr>
              <p14:cNvContentPartPr/>
              <p14:nvPr/>
            </p14:nvContentPartPr>
            <p14:xfrm>
              <a:off x="3118800" y="1168360"/>
              <a:ext cx="151560" cy="1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00800" y="115036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14:cNvPr>
              <p14:cNvContentPartPr/>
              <p14:nvPr/>
            </p14:nvContentPartPr>
            <p14:xfrm>
              <a:off x="3493920" y="1103920"/>
              <a:ext cx="365760" cy="206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76280" y="1085920"/>
                <a:ext cx="4014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14:cNvPr>
              <p14:cNvContentPartPr/>
              <p14:nvPr/>
            </p14:nvContentPartPr>
            <p14:xfrm>
              <a:off x="3992520" y="822760"/>
              <a:ext cx="416880" cy="429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74880" y="804775"/>
                <a:ext cx="452520" cy="46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14:cNvPr>
              <p14:cNvContentPartPr/>
              <p14:nvPr/>
            </p14:nvContentPartPr>
            <p14:xfrm>
              <a:off x="4571760" y="1106440"/>
              <a:ext cx="222480" cy="1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088440"/>
                <a:ext cx="258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14:cNvPr>
              <p14:cNvContentPartPr/>
              <p14:nvPr/>
            </p14:nvContentPartPr>
            <p14:xfrm>
              <a:off x="4551240" y="1171600"/>
              <a:ext cx="182160" cy="1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33600" y="1153960"/>
                <a:ext cx="2178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14:cNvPr>
              <p14:cNvContentPartPr/>
              <p14:nvPr/>
            </p14:nvContentPartPr>
            <p14:xfrm>
              <a:off x="4927440" y="1052440"/>
              <a:ext cx="303840" cy="19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09440" y="1034440"/>
                <a:ext cx="339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14:cNvPr>
              <p14:cNvContentPartPr/>
              <p14:nvPr/>
            </p14:nvContentPartPr>
            <p14:xfrm>
              <a:off x="5404800" y="1079080"/>
              <a:ext cx="164160" cy="177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86800" y="1061080"/>
                <a:ext cx="1998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14:cNvPr>
              <p14:cNvContentPartPr/>
              <p14:nvPr/>
            </p14:nvContentPartPr>
            <p14:xfrm>
              <a:off x="5379960" y="944080"/>
              <a:ext cx="192600" cy="81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62320" y="926440"/>
                <a:ext cx="2282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14:cNvPr>
              <p14:cNvContentPartPr/>
              <p14:nvPr/>
            </p14:nvContentPartPr>
            <p14:xfrm>
              <a:off x="5352600" y="853000"/>
              <a:ext cx="21420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34600" y="835000"/>
                <a:ext cx="249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14:cNvPr>
              <p14:cNvContentPartPr/>
              <p14:nvPr/>
            </p14:nvContentPartPr>
            <p14:xfrm>
              <a:off x="5438640" y="731320"/>
              <a:ext cx="12240" cy="27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20640" y="713320"/>
                <a:ext cx="478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14:cNvPr>
              <p14:cNvContentPartPr/>
              <p14:nvPr/>
            </p14:nvContentPartPr>
            <p14:xfrm>
              <a:off x="5704680" y="964600"/>
              <a:ext cx="68760" cy="88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86680" y="946960"/>
                <a:ext cx="104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14:cNvPr>
              <p14:cNvContentPartPr/>
              <p14:nvPr/>
            </p14:nvContentPartPr>
            <p14:xfrm>
              <a:off x="5902680" y="960280"/>
              <a:ext cx="973800" cy="249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85040" y="942640"/>
                <a:ext cx="10094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14:cNvPr>
              <p14:cNvContentPartPr/>
              <p14:nvPr/>
            </p14:nvContentPartPr>
            <p14:xfrm>
              <a:off x="7127040" y="1178080"/>
              <a:ext cx="147600" cy="15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09040" y="1160440"/>
                <a:ext cx="1832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14:cNvPr>
              <p14:cNvContentPartPr/>
              <p14:nvPr/>
            </p14:nvContentPartPr>
            <p14:xfrm>
              <a:off x="7537080" y="812320"/>
              <a:ext cx="1229760" cy="415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19085" y="794320"/>
                <a:ext cx="126539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14:cNvPr>
              <p14:cNvContentPartPr/>
              <p14:nvPr/>
            </p14:nvContentPartPr>
            <p14:xfrm>
              <a:off x="917040" y="1684600"/>
              <a:ext cx="48240" cy="61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99400" y="1666600"/>
                <a:ext cx="838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14:cNvPr>
              <p14:cNvContentPartPr/>
              <p14:nvPr/>
            </p14:nvContentPartPr>
            <p14:xfrm>
              <a:off x="971400" y="1930120"/>
              <a:ext cx="75240" cy="147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3760" y="1912120"/>
                <a:ext cx="1108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14:cNvPr>
              <p14:cNvContentPartPr/>
              <p14:nvPr/>
            </p14:nvContentPartPr>
            <p14:xfrm>
              <a:off x="1178040" y="1812400"/>
              <a:ext cx="194760" cy="419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60040" y="1794400"/>
                <a:ext cx="2304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14:cNvPr>
              <p14:cNvContentPartPr/>
              <p14:nvPr/>
            </p14:nvContentPartPr>
            <p14:xfrm>
              <a:off x="1497000" y="1665880"/>
              <a:ext cx="57600" cy="101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79000" y="1648240"/>
                <a:ext cx="93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14:cNvPr>
              <p14:cNvContentPartPr/>
              <p14:nvPr/>
            </p14:nvContentPartPr>
            <p14:xfrm>
              <a:off x="1546320" y="1930120"/>
              <a:ext cx="79200" cy="137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528680" y="1912120"/>
                <a:ext cx="114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14:cNvPr>
              <p14:cNvContentPartPr/>
              <p14:nvPr/>
            </p14:nvContentPartPr>
            <p14:xfrm>
              <a:off x="629760" y="1791880"/>
              <a:ext cx="20340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1760" y="1774240"/>
                <a:ext cx="239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14:cNvPr>
              <p14:cNvContentPartPr/>
              <p14:nvPr/>
            </p14:nvContentPartPr>
            <p14:xfrm>
              <a:off x="2057520" y="1615120"/>
              <a:ext cx="75960" cy="106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039880" y="1597480"/>
                <a:ext cx="111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14:cNvPr>
              <p14:cNvContentPartPr/>
              <p14:nvPr/>
            </p14:nvContentPartPr>
            <p14:xfrm>
              <a:off x="1747200" y="1773160"/>
              <a:ext cx="174240" cy="219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729200" y="1755520"/>
                <a:ext cx="2098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14:cNvPr>
              <p14:cNvContentPartPr/>
              <p14:nvPr/>
            </p14:nvContentPartPr>
            <p14:xfrm>
              <a:off x="2407440" y="1564000"/>
              <a:ext cx="195120" cy="421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89800" y="1546360"/>
                <a:ext cx="2307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14:cNvPr>
              <p14:cNvContentPartPr/>
              <p14:nvPr/>
            </p14:nvContentPartPr>
            <p14:xfrm>
              <a:off x="2700480" y="1787560"/>
              <a:ext cx="408600" cy="18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82480" y="1769885"/>
                <a:ext cx="444240" cy="21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14:cNvPr>
              <p14:cNvContentPartPr/>
              <p14:nvPr/>
            </p14:nvContentPartPr>
            <p14:xfrm>
              <a:off x="3442080" y="1774960"/>
              <a:ext cx="164520" cy="185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424440" y="1757320"/>
                <a:ext cx="200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14:cNvPr>
              <p14:cNvContentPartPr/>
              <p14:nvPr/>
            </p14:nvContentPartPr>
            <p14:xfrm>
              <a:off x="6249000" y="1538440"/>
              <a:ext cx="344520" cy="344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31000" y="1520440"/>
                <a:ext cx="3801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14:cNvPr>
              <p14:cNvContentPartPr/>
              <p14:nvPr/>
            </p14:nvContentPartPr>
            <p14:xfrm>
              <a:off x="5267280" y="1445200"/>
              <a:ext cx="586080" cy="431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249269" y="1427200"/>
                <a:ext cx="621742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14:cNvPr>
              <p14:cNvContentPartPr/>
              <p14:nvPr/>
            </p14:nvContentPartPr>
            <p14:xfrm>
              <a:off x="3734760" y="1543840"/>
              <a:ext cx="1176840" cy="397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717115" y="1525840"/>
                <a:ext cx="1212491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AA7FE91-4B7C-47D9-B8E3-6795E05343F1}"/>
                  </a:ext>
                </a:extLst>
              </p14:cNvPr>
              <p14:cNvContentPartPr/>
              <p14:nvPr/>
            </p14:nvContentPartPr>
            <p14:xfrm>
              <a:off x="7214520" y="1513600"/>
              <a:ext cx="930240" cy="325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AA7FE91-4B7C-47D9-B8E3-6795E05343F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196880" y="1495600"/>
                <a:ext cx="9658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469E459-1144-407F-84D0-42B005D680E9}"/>
                  </a:ext>
                </a:extLst>
              </p14:cNvPr>
              <p14:cNvContentPartPr/>
              <p14:nvPr/>
            </p14:nvContentPartPr>
            <p14:xfrm>
              <a:off x="6842640" y="1554280"/>
              <a:ext cx="267480" cy="367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469E459-1144-407F-84D0-42B005D680E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24664" y="1536640"/>
                <a:ext cx="303072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6939681-C539-44F6-A6C9-7428257DC16E}"/>
                  </a:ext>
                </a:extLst>
              </p14:cNvPr>
              <p14:cNvContentPartPr/>
              <p14:nvPr/>
            </p14:nvContentPartPr>
            <p14:xfrm>
              <a:off x="8370480" y="1506760"/>
              <a:ext cx="320760" cy="513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6939681-C539-44F6-A6C9-7428257DC16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52840" y="1489120"/>
                <a:ext cx="35640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E5491CF-EB22-47D0-87B4-AE693A2F8BF1}"/>
                  </a:ext>
                </a:extLst>
              </p14:cNvPr>
              <p14:cNvContentPartPr/>
              <p14:nvPr/>
            </p14:nvContentPartPr>
            <p14:xfrm>
              <a:off x="467040" y="2413600"/>
              <a:ext cx="1127880" cy="227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E5491CF-EB22-47D0-87B4-AE693A2F8BF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49400" y="2395960"/>
                <a:ext cx="11635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DE97C6D-E1D1-4642-82AA-7132103B125D}"/>
                  </a:ext>
                </a:extLst>
              </p14:cNvPr>
              <p14:cNvContentPartPr/>
              <p14:nvPr/>
            </p14:nvContentPartPr>
            <p14:xfrm>
              <a:off x="1917480" y="2173840"/>
              <a:ext cx="1274400" cy="600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DE97C6D-E1D1-4642-82AA-7132103B125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899480" y="2156200"/>
                <a:ext cx="131004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A3CAB23-437A-4801-B6F1-A7AE99681455}"/>
                  </a:ext>
                </a:extLst>
              </p14:cNvPr>
              <p14:cNvContentPartPr/>
              <p14:nvPr/>
            </p14:nvContentPartPr>
            <p14:xfrm>
              <a:off x="3346680" y="3698080"/>
              <a:ext cx="33120" cy="777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A3CAB23-437A-4801-B6F1-A7AE9968145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329040" y="3680080"/>
                <a:ext cx="687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C674217D-71D7-457B-9F59-435A09E42921}"/>
                  </a:ext>
                </a:extLst>
              </p14:cNvPr>
              <p14:cNvContentPartPr/>
              <p14:nvPr/>
            </p14:nvContentPartPr>
            <p14:xfrm>
              <a:off x="3395280" y="3299920"/>
              <a:ext cx="37080" cy="122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C674217D-71D7-457B-9F59-435A09E4292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377640" y="3281920"/>
                <a:ext cx="727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E511097-334A-4C0A-B7ED-AB96A7EA3533}"/>
                  </a:ext>
                </a:extLst>
              </p14:cNvPr>
              <p14:cNvContentPartPr/>
              <p14:nvPr/>
            </p14:nvContentPartPr>
            <p14:xfrm>
              <a:off x="3419760" y="4187320"/>
              <a:ext cx="64800" cy="547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E511097-334A-4C0A-B7ED-AB96A7EA353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402120" y="4169320"/>
                <a:ext cx="1004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F12EB7D-5752-4FA1-92E8-198AB067A812}"/>
                  </a:ext>
                </a:extLst>
              </p14:cNvPr>
              <p14:cNvContentPartPr/>
              <p14:nvPr/>
            </p14:nvContentPartPr>
            <p14:xfrm>
              <a:off x="2578440" y="4994800"/>
              <a:ext cx="37080" cy="666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F12EB7D-5752-4FA1-92E8-198AB067A81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560800" y="4977160"/>
                <a:ext cx="727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F1458FF6-5207-4C06-B219-F074E86A95C1}"/>
                  </a:ext>
                </a:extLst>
              </p14:cNvPr>
              <p14:cNvContentPartPr/>
              <p14:nvPr/>
            </p14:nvContentPartPr>
            <p14:xfrm>
              <a:off x="3646920" y="4771600"/>
              <a:ext cx="48960" cy="183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F1458FF6-5207-4C06-B219-F074E86A95C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629280" y="4753600"/>
                <a:ext cx="84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F07021D4-C251-4324-BFCE-613F3B49F4B4}"/>
                  </a:ext>
                </a:extLst>
              </p14:cNvPr>
              <p14:cNvContentPartPr/>
              <p14:nvPr/>
            </p14:nvContentPartPr>
            <p14:xfrm>
              <a:off x="1802640" y="3061600"/>
              <a:ext cx="1208160" cy="13662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F07021D4-C251-4324-BFCE-613F3B49F4B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784640" y="3043600"/>
                <a:ext cx="1243800" cy="14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7781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14:cNvPr>
              <p14:cNvContentPartPr/>
              <p14:nvPr/>
            </p14:nvContentPartPr>
            <p14:xfrm>
              <a:off x="1002720" y="233080"/>
              <a:ext cx="410400" cy="34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5080" y="215440"/>
                <a:ext cx="4460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14:cNvPr>
              <p14:cNvContentPartPr/>
              <p14:nvPr/>
            </p14:nvContentPartPr>
            <p14:xfrm>
              <a:off x="1482600" y="369880"/>
              <a:ext cx="209520" cy="25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960" y="352240"/>
                <a:ext cx="245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14:cNvPr>
              <p14:cNvContentPartPr/>
              <p14:nvPr/>
            </p14:nvContentPartPr>
            <p14:xfrm>
              <a:off x="2235000" y="143440"/>
              <a:ext cx="1046160" cy="455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7360" y="125440"/>
                <a:ext cx="108180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14:cNvPr>
              <p14:cNvContentPartPr/>
              <p14:nvPr/>
            </p14:nvContentPartPr>
            <p14:xfrm>
              <a:off x="3768960" y="391840"/>
              <a:ext cx="993960" cy="218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0960" y="374200"/>
                <a:ext cx="1029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14:cNvPr>
              <p14:cNvContentPartPr/>
              <p14:nvPr/>
            </p14:nvContentPartPr>
            <p14:xfrm>
              <a:off x="5039040" y="190960"/>
              <a:ext cx="1137960" cy="399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1400" y="173320"/>
                <a:ext cx="11736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14:cNvPr>
              <p14:cNvContentPartPr/>
              <p14:nvPr/>
            </p14:nvContentPartPr>
            <p14:xfrm>
              <a:off x="7629960" y="385000"/>
              <a:ext cx="18180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11960" y="367360"/>
                <a:ext cx="217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14:cNvPr>
              <p14:cNvContentPartPr/>
              <p14:nvPr/>
            </p14:nvContentPartPr>
            <p14:xfrm>
              <a:off x="7427280" y="468160"/>
              <a:ext cx="398160" cy="24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09280" y="450160"/>
                <a:ext cx="4338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14:cNvPr>
              <p14:cNvContentPartPr/>
              <p14:nvPr/>
            </p14:nvContentPartPr>
            <p14:xfrm>
              <a:off x="6564000" y="177640"/>
              <a:ext cx="711360" cy="453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6351" y="160000"/>
                <a:ext cx="747018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14:cNvPr>
              <p14:cNvContentPartPr/>
              <p14:nvPr/>
            </p14:nvContentPartPr>
            <p14:xfrm>
              <a:off x="8038560" y="284200"/>
              <a:ext cx="28440" cy="300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20920" y="266560"/>
                <a:ext cx="640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14:cNvPr>
              <p14:cNvContentPartPr/>
              <p14:nvPr/>
            </p14:nvContentPartPr>
            <p14:xfrm>
              <a:off x="8055480" y="284200"/>
              <a:ext cx="17604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37480" y="266560"/>
                <a:ext cx="2116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14:cNvPr>
              <p14:cNvContentPartPr/>
              <p14:nvPr/>
            </p14:nvContentPartPr>
            <p14:xfrm>
              <a:off x="8301000" y="436840"/>
              <a:ext cx="202320" cy="18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83000" y="418840"/>
                <a:ext cx="237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14:cNvPr>
              <p14:cNvContentPartPr/>
              <p14:nvPr/>
            </p14:nvContentPartPr>
            <p14:xfrm>
              <a:off x="8015880" y="80800"/>
              <a:ext cx="249120" cy="132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97880" y="62800"/>
                <a:ext cx="2847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14:cNvPr>
              <p14:cNvContentPartPr/>
              <p14:nvPr/>
            </p14:nvContentPartPr>
            <p14:xfrm>
              <a:off x="546600" y="782080"/>
              <a:ext cx="282960" cy="55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600" y="764080"/>
                <a:ext cx="31860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14:cNvPr>
              <p14:cNvContentPartPr/>
              <p14:nvPr/>
            </p14:nvContentPartPr>
            <p14:xfrm>
              <a:off x="1178400" y="885400"/>
              <a:ext cx="1050120" cy="383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60400" y="867400"/>
                <a:ext cx="10857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14:cNvPr>
              <p14:cNvContentPartPr/>
              <p14:nvPr/>
            </p14:nvContentPartPr>
            <p14:xfrm>
              <a:off x="2610840" y="759040"/>
              <a:ext cx="345600" cy="50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2859" y="741053"/>
                <a:ext cx="381203" cy="537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14:cNvPr>
              <p14:cNvContentPartPr/>
              <p14:nvPr/>
            </p14:nvContentPartPr>
            <p14:xfrm>
              <a:off x="3108720" y="1056040"/>
              <a:ext cx="181800" cy="10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90720" y="1038400"/>
                <a:ext cx="217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14:cNvPr>
              <p14:cNvContentPartPr/>
              <p14:nvPr/>
            </p14:nvContentPartPr>
            <p14:xfrm>
              <a:off x="3118800" y="1168360"/>
              <a:ext cx="151560" cy="1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00800" y="115036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14:cNvPr>
              <p14:cNvContentPartPr/>
              <p14:nvPr/>
            </p14:nvContentPartPr>
            <p14:xfrm>
              <a:off x="3493920" y="1103920"/>
              <a:ext cx="365760" cy="206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76280" y="1085920"/>
                <a:ext cx="4014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14:cNvPr>
              <p14:cNvContentPartPr/>
              <p14:nvPr/>
            </p14:nvContentPartPr>
            <p14:xfrm>
              <a:off x="3992520" y="822760"/>
              <a:ext cx="416880" cy="429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74880" y="804775"/>
                <a:ext cx="452520" cy="46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14:cNvPr>
              <p14:cNvContentPartPr/>
              <p14:nvPr/>
            </p14:nvContentPartPr>
            <p14:xfrm>
              <a:off x="4571760" y="1106440"/>
              <a:ext cx="222480" cy="1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088440"/>
                <a:ext cx="258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14:cNvPr>
              <p14:cNvContentPartPr/>
              <p14:nvPr/>
            </p14:nvContentPartPr>
            <p14:xfrm>
              <a:off x="4551240" y="1171600"/>
              <a:ext cx="182160" cy="1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33600" y="1153960"/>
                <a:ext cx="2178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14:cNvPr>
              <p14:cNvContentPartPr/>
              <p14:nvPr/>
            </p14:nvContentPartPr>
            <p14:xfrm>
              <a:off x="4927440" y="1052440"/>
              <a:ext cx="303840" cy="19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09440" y="1034440"/>
                <a:ext cx="339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14:cNvPr>
              <p14:cNvContentPartPr/>
              <p14:nvPr/>
            </p14:nvContentPartPr>
            <p14:xfrm>
              <a:off x="5404800" y="1079080"/>
              <a:ext cx="164160" cy="177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86800" y="1061080"/>
                <a:ext cx="1998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14:cNvPr>
              <p14:cNvContentPartPr/>
              <p14:nvPr/>
            </p14:nvContentPartPr>
            <p14:xfrm>
              <a:off x="5379960" y="944080"/>
              <a:ext cx="192600" cy="81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62320" y="926440"/>
                <a:ext cx="2282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14:cNvPr>
              <p14:cNvContentPartPr/>
              <p14:nvPr/>
            </p14:nvContentPartPr>
            <p14:xfrm>
              <a:off x="5352600" y="853000"/>
              <a:ext cx="21420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34600" y="835000"/>
                <a:ext cx="249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14:cNvPr>
              <p14:cNvContentPartPr/>
              <p14:nvPr/>
            </p14:nvContentPartPr>
            <p14:xfrm>
              <a:off x="5438640" y="731320"/>
              <a:ext cx="12240" cy="27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20640" y="713320"/>
                <a:ext cx="478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14:cNvPr>
              <p14:cNvContentPartPr/>
              <p14:nvPr/>
            </p14:nvContentPartPr>
            <p14:xfrm>
              <a:off x="5704680" y="964600"/>
              <a:ext cx="68760" cy="88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86680" y="946960"/>
                <a:ext cx="104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14:cNvPr>
              <p14:cNvContentPartPr/>
              <p14:nvPr/>
            </p14:nvContentPartPr>
            <p14:xfrm>
              <a:off x="5902680" y="960280"/>
              <a:ext cx="973800" cy="249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85040" y="942640"/>
                <a:ext cx="10094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14:cNvPr>
              <p14:cNvContentPartPr/>
              <p14:nvPr/>
            </p14:nvContentPartPr>
            <p14:xfrm>
              <a:off x="7127040" y="1178080"/>
              <a:ext cx="147600" cy="15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09040" y="1160440"/>
                <a:ext cx="1832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14:cNvPr>
              <p14:cNvContentPartPr/>
              <p14:nvPr/>
            </p14:nvContentPartPr>
            <p14:xfrm>
              <a:off x="7537080" y="812320"/>
              <a:ext cx="1229760" cy="415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19085" y="794320"/>
                <a:ext cx="126539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14:cNvPr>
              <p14:cNvContentPartPr/>
              <p14:nvPr/>
            </p14:nvContentPartPr>
            <p14:xfrm>
              <a:off x="917040" y="1684600"/>
              <a:ext cx="48240" cy="61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99400" y="1666600"/>
                <a:ext cx="838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14:cNvPr>
              <p14:cNvContentPartPr/>
              <p14:nvPr/>
            </p14:nvContentPartPr>
            <p14:xfrm>
              <a:off x="971400" y="1930120"/>
              <a:ext cx="75240" cy="147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3760" y="1912120"/>
                <a:ext cx="1108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14:cNvPr>
              <p14:cNvContentPartPr/>
              <p14:nvPr/>
            </p14:nvContentPartPr>
            <p14:xfrm>
              <a:off x="1178040" y="1812400"/>
              <a:ext cx="194760" cy="419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60040" y="1794400"/>
                <a:ext cx="2304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14:cNvPr>
              <p14:cNvContentPartPr/>
              <p14:nvPr/>
            </p14:nvContentPartPr>
            <p14:xfrm>
              <a:off x="1497000" y="1665880"/>
              <a:ext cx="57600" cy="101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79000" y="1648240"/>
                <a:ext cx="93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14:cNvPr>
              <p14:cNvContentPartPr/>
              <p14:nvPr/>
            </p14:nvContentPartPr>
            <p14:xfrm>
              <a:off x="1546320" y="1930120"/>
              <a:ext cx="79200" cy="137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528680" y="1912120"/>
                <a:ext cx="114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14:cNvPr>
              <p14:cNvContentPartPr/>
              <p14:nvPr/>
            </p14:nvContentPartPr>
            <p14:xfrm>
              <a:off x="629760" y="1791880"/>
              <a:ext cx="20340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1760" y="1774240"/>
                <a:ext cx="239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14:cNvPr>
              <p14:cNvContentPartPr/>
              <p14:nvPr/>
            </p14:nvContentPartPr>
            <p14:xfrm>
              <a:off x="2057520" y="1615120"/>
              <a:ext cx="75960" cy="106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039880" y="1597480"/>
                <a:ext cx="111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14:cNvPr>
              <p14:cNvContentPartPr/>
              <p14:nvPr/>
            </p14:nvContentPartPr>
            <p14:xfrm>
              <a:off x="1747200" y="1773160"/>
              <a:ext cx="174240" cy="219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729200" y="1755520"/>
                <a:ext cx="2098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14:cNvPr>
              <p14:cNvContentPartPr/>
              <p14:nvPr/>
            </p14:nvContentPartPr>
            <p14:xfrm>
              <a:off x="2407440" y="1564000"/>
              <a:ext cx="195120" cy="421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89800" y="1546360"/>
                <a:ext cx="2307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14:cNvPr>
              <p14:cNvContentPartPr/>
              <p14:nvPr/>
            </p14:nvContentPartPr>
            <p14:xfrm>
              <a:off x="2700480" y="1787560"/>
              <a:ext cx="408600" cy="18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82480" y="1769885"/>
                <a:ext cx="444240" cy="21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14:cNvPr>
              <p14:cNvContentPartPr/>
              <p14:nvPr/>
            </p14:nvContentPartPr>
            <p14:xfrm>
              <a:off x="3442080" y="1774960"/>
              <a:ext cx="164520" cy="185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424440" y="1757320"/>
                <a:ext cx="200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14:cNvPr>
              <p14:cNvContentPartPr/>
              <p14:nvPr/>
            </p14:nvContentPartPr>
            <p14:xfrm>
              <a:off x="6249000" y="1538440"/>
              <a:ext cx="344520" cy="344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31000" y="1520440"/>
                <a:ext cx="3801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14:cNvPr>
              <p14:cNvContentPartPr/>
              <p14:nvPr/>
            </p14:nvContentPartPr>
            <p14:xfrm>
              <a:off x="5267280" y="1445200"/>
              <a:ext cx="586080" cy="431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249269" y="1427200"/>
                <a:ext cx="621742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14:cNvPr>
              <p14:cNvContentPartPr/>
              <p14:nvPr/>
            </p14:nvContentPartPr>
            <p14:xfrm>
              <a:off x="3734760" y="1543840"/>
              <a:ext cx="1176840" cy="397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717115" y="1525840"/>
                <a:ext cx="1212491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AA7FE91-4B7C-47D9-B8E3-6795E05343F1}"/>
                  </a:ext>
                </a:extLst>
              </p14:cNvPr>
              <p14:cNvContentPartPr/>
              <p14:nvPr/>
            </p14:nvContentPartPr>
            <p14:xfrm>
              <a:off x="7214520" y="1513600"/>
              <a:ext cx="930240" cy="325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AA7FE91-4B7C-47D9-B8E3-6795E05343F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196880" y="1495600"/>
                <a:ext cx="9658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469E459-1144-407F-84D0-42B005D680E9}"/>
                  </a:ext>
                </a:extLst>
              </p14:cNvPr>
              <p14:cNvContentPartPr/>
              <p14:nvPr/>
            </p14:nvContentPartPr>
            <p14:xfrm>
              <a:off x="6842640" y="1554280"/>
              <a:ext cx="267480" cy="367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469E459-1144-407F-84D0-42B005D680E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24664" y="1536640"/>
                <a:ext cx="303072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6939681-C539-44F6-A6C9-7428257DC16E}"/>
                  </a:ext>
                </a:extLst>
              </p14:cNvPr>
              <p14:cNvContentPartPr/>
              <p14:nvPr/>
            </p14:nvContentPartPr>
            <p14:xfrm>
              <a:off x="8370480" y="1506760"/>
              <a:ext cx="320760" cy="513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6939681-C539-44F6-A6C9-7428257DC16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52840" y="1489120"/>
                <a:ext cx="35640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E5491CF-EB22-47D0-87B4-AE693A2F8BF1}"/>
                  </a:ext>
                </a:extLst>
              </p14:cNvPr>
              <p14:cNvContentPartPr/>
              <p14:nvPr/>
            </p14:nvContentPartPr>
            <p14:xfrm>
              <a:off x="467040" y="2413600"/>
              <a:ext cx="1127880" cy="227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E5491CF-EB22-47D0-87B4-AE693A2F8BF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49400" y="2395960"/>
                <a:ext cx="11635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DE97C6D-E1D1-4642-82AA-7132103B125D}"/>
                  </a:ext>
                </a:extLst>
              </p14:cNvPr>
              <p14:cNvContentPartPr/>
              <p14:nvPr/>
            </p14:nvContentPartPr>
            <p14:xfrm>
              <a:off x="1917480" y="2173840"/>
              <a:ext cx="1274400" cy="600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DE97C6D-E1D1-4642-82AA-7132103B125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899480" y="2156200"/>
                <a:ext cx="131004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A3CAB23-437A-4801-B6F1-A7AE99681455}"/>
                  </a:ext>
                </a:extLst>
              </p14:cNvPr>
              <p14:cNvContentPartPr/>
              <p14:nvPr/>
            </p14:nvContentPartPr>
            <p14:xfrm>
              <a:off x="3346680" y="3698080"/>
              <a:ext cx="33120" cy="777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A3CAB23-437A-4801-B6F1-A7AE9968145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329040" y="3680080"/>
                <a:ext cx="687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C674217D-71D7-457B-9F59-435A09E42921}"/>
                  </a:ext>
                </a:extLst>
              </p14:cNvPr>
              <p14:cNvContentPartPr/>
              <p14:nvPr/>
            </p14:nvContentPartPr>
            <p14:xfrm>
              <a:off x="3395280" y="3299920"/>
              <a:ext cx="37080" cy="122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C674217D-71D7-457B-9F59-435A09E4292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377640" y="3281920"/>
                <a:ext cx="727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E511097-334A-4C0A-B7ED-AB96A7EA3533}"/>
                  </a:ext>
                </a:extLst>
              </p14:cNvPr>
              <p14:cNvContentPartPr/>
              <p14:nvPr/>
            </p14:nvContentPartPr>
            <p14:xfrm>
              <a:off x="3419760" y="4187320"/>
              <a:ext cx="64800" cy="547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E511097-334A-4C0A-B7ED-AB96A7EA353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402120" y="4169320"/>
                <a:ext cx="1004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F12EB7D-5752-4FA1-92E8-198AB067A812}"/>
                  </a:ext>
                </a:extLst>
              </p14:cNvPr>
              <p14:cNvContentPartPr/>
              <p14:nvPr/>
            </p14:nvContentPartPr>
            <p14:xfrm>
              <a:off x="2578440" y="4994800"/>
              <a:ext cx="37080" cy="666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F12EB7D-5752-4FA1-92E8-198AB067A81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560800" y="4977160"/>
                <a:ext cx="727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F1458FF6-5207-4C06-B219-F074E86A95C1}"/>
                  </a:ext>
                </a:extLst>
              </p14:cNvPr>
              <p14:cNvContentPartPr/>
              <p14:nvPr/>
            </p14:nvContentPartPr>
            <p14:xfrm>
              <a:off x="3646920" y="4771600"/>
              <a:ext cx="48960" cy="183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F1458FF6-5207-4C06-B219-F074E86A95C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629280" y="4753600"/>
                <a:ext cx="84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F07021D4-C251-4324-BFCE-613F3B49F4B4}"/>
                  </a:ext>
                </a:extLst>
              </p14:cNvPr>
              <p14:cNvContentPartPr/>
              <p14:nvPr/>
            </p14:nvContentPartPr>
            <p14:xfrm>
              <a:off x="903720" y="3061600"/>
              <a:ext cx="2278800" cy="17794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F07021D4-C251-4324-BFCE-613F3B49F4B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86080" y="3043600"/>
                <a:ext cx="2314440" cy="181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2019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14:cNvPr>
              <p14:cNvContentPartPr/>
              <p14:nvPr/>
            </p14:nvContentPartPr>
            <p14:xfrm>
              <a:off x="1002720" y="233080"/>
              <a:ext cx="410400" cy="34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5080" y="215440"/>
                <a:ext cx="4460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14:cNvPr>
              <p14:cNvContentPartPr/>
              <p14:nvPr/>
            </p14:nvContentPartPr>
            <p14:xfrm>
              <a:off x="1482600" y="369880"/>
              <a:ext cx="209520" cy="25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960" y="352240"/>
                <a:ext cx="245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14:cNvPr>
              <p14:cNvContentPartPr/>
              <p14:nvPr/>
            </p14:nvContentPartPr>
            <p14:xfrm>
              <a:off x="2235000" y="143440"/>
              <a:ext cx="1046160" cy="455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7360" y="125440"/>
                <a:ext cx="108180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14:cNvPr>
              <p14:cNvContentPartPr/>
              <p14:nvPr/>
            </p14:nvContentPartPr>
            <p14:xfrm>
              <a:off x="3768960" y="391840"/>
              <a:ext cx="993960" cy="218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0960" y="374200"/>
                <a:ext cx="1029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14:cNvPr>
              <p14:cNvContentPartPr/>
              <p14:nvPr/>
            </p14:nvContentPartPr>
            <p14:xfrm>
              <a:off x="5039040" y="190960"/>
              <a:ext cx="1137960" cy="399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1400" y="173320"/>
                <a:ext cx="11736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14:cNvPr>
              <p14:cNvContentPartPr/>
              <p14:nvPr/>
            </p14:nvContentPartPr>
            <p14:xfrm>
              <a:off x="7629960" y="385000"/>
              <a:ext cx="18180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11960" y="367360"/>
                <a:ext cx="217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14:cNvPr>
              <p14:cNvContentPartPr/>
              <p14:nvPr/>
            </p14:nvContentPartPr>
            <p14:xfrm>
              <a:off x="7427280" y="468160"/>
              <a:ext cx="398160" cy="24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09280" y="450160"/>
                <a:ext cx="4338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14:cNvPr>
              <p14:cNvContentPartPr/>
              <p14:nvPr/>
            </p14:nvContentPartPr>
            <p14:xfrm>
              <a:off x="6564000" y="177640"/>
              <a:ext cx="711360" cy="453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6351" y="160000"/>
                <a:ext cx="747018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14:cNvPr>
              <p14:cNvContentPartPr/>
              <p14:nvPr/>
            </p14:nvContentPartPr>
            <p14:xfrm>
              <a:off x="8038560" y="284200"/>
              <a:ext cx="28440" cy="300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20920" y="266560"/>
                <a:ext cx="640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14:cNvPr>
              <p14:cNvContentPartPr/>
              <p14:nvPr/>
            </p14:nvContentPartPr>
            <p14:xfrm>
              <a:off x="8055480" y="284200"/>
              <a:ext cx="17604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37480" y="266560"/>
                <a:ext cx="2116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14:cNvPr>
              <p14:cNvContentPartPr/>
              <p14:nvPr/>
            </p14:nvContentPartPr>
            <p14:xfrm>
              <a:off x="8301000" y="436840"/>
              <a:ext cx="202320" cy="18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83000" y="418840"/>
                <a:ext cx="237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14:cNvPr>
              <p14:cNvContentPartPr/>
              <p14:nvPr/>
            </p14:nvContentPartPr>
            <p14:xfrm>
              <a:off x="8015880" y="80800"/>
              <a:ext cx="249120" cy="132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97880" y="62800"/>
                <a:ext cx="2847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14:cNvPr>
              <p14:cNvContentPartPr/>
              <p14:nvPr/>
            </p14:nvContentPartPr>
            <p14:xfrm>
              <a:off x="546600" y="782080"/>
              <a:ext cx="282960" cy="55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600" y="764080"/>
                <a:ext cx="31860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14:cNvPr>
              <p14:cNvContentPartPr/>
              <p14:nvPr/>
            </p14:nvContentPartPr>
            <p14:xfrm>
              <a:off x="1178400" y="885400"/>
              <a:ext cx="1050120" cy="383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60400" y="867400"/>
                <a:ext cx="10857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14:cNvPr>
              <p14:cNvContentPartPr/>
              <p14:nvPr/>
            </p14:nvContentPartPr>
            <p14:xfrm>
              <a:off x="2610840" y="759040"/>
              <a:ext cx="345600" cy="50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2859" y="741053"/>
                <a:ext cx="381203" cy="537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14:cNvPr>
              <p14:cNvContentPartPr/>
              <p14:nvPr/>
            </p14:nvContentPartPr>
            <p14:xfrm>
              <a:off x="3108720" y="1056040"/>
              <a:ext cx="181800" cy="10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90720" y="1038400"/>
                <a:ext cx="217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14:cNvPr>
              <p14:cNvContentPartPr/>
              <p14:nvPr/>
            </p14:nvContentPartPr>
            <p14:xfrm>
              <a:off x="3118800" y="1168360"/>
              <a:ext cx="151560" cy="1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00800" y="115036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14:cNvPr>
              <p14:cNvContentPartPr/>
              <p14:nvPr/>
            </p14:nvContentPartPr>
            <p14:xfrm>
              <a:off x="3493920" y="1103920"/>
              <a:ext cx="365760" cy="206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76280" y="1085920"/>
                <a:ext cx="4014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14:cNvPr>
              <p14:cNvContentPartPr/>
              <p14:nvPr/>
            </p14:nvContentPartPr>
            <p14:xfrm>
              <a:off x="3992520" y="822760"/>
              <a:ext cx="416880" cy="429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74880" y="804775"/>
                <a:ext cx="452520" cy="46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14:cNvPr>
              <p14:cNvContentPartPr/>
              <p14:nvPr/>
            </p14:nvContentPartPr>
            <p14:xfrm>
              <a:off x="4571760" y="1106440"/>
              <a:ext cx="222480" cy="1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088440"/>
                <a:ext cx="258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14:cNvPr>
              <p14:cNvContentPartPr/>
              <p14:nvPr/>
            </p14:nvContentPartPr>
            <p14:xfrm>
              <a:off x="4551240" y="1171600"/>
              <a:ext cx="182160" cy="1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33600" y="1153960"/>
                <a:ext cx="2178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14:cNvPr>
              <p14:cNvContentPartPr/>
              <p14:nvPr/>
            </p14:nvContentPartPr>
            <p14:xfrm>
              <a:off x="4927440" y="1052440"/>
              <a:ext cx="303840" cy="19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09440" y="1034440"/>
                <a:ext cx="339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14:cNvPr>
              <p14:cNvContentPartPr/>
              <p14:nvPr/>
            </p14:nvContentPartPr>
            <p14:xfrm>
              <a:off x="5404800" y="1079080"/>
              <a:ext cx="164160" cy="177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86800" y="1061080"/>
                <a:ext cx="1998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14:cNvPr>
              <p14:cNvContentPartPr/>
              <p14:nvPr/>
            </p14:nvContentPartPr>
            <p14:xfrm>
              <a:off x="5379960" y="944080"/>
              <a:ext cx="192600" cy="81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62320" y="926440"/>
                <a:ext cx="2282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14:cNvPr>
              <p14:cNvContentPartPr/>
              <p14:nvPr/>
            </p14:nvContentPartPr>
            <p14:xfrm>
              <a:off x="5352600" y="853000"/>
              <a:ext cx="21420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34600" y="835000"/>
                <a:ext cx="249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14:cNvPr>
              <p14:cNvContentPartPr/>
              <p14:nvPr/>
            </p14:nvContentPartPr>
            <p14:xfrm>
              <a:off x="5438640" y="731320"/>
              <a:ext cx="12240" cy="27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20640" y="713320"/>
                <a:ext cx="478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14:cNvPr>
              <p14:cNvContentPartPr/>
              <p14:nvPr/>
            </p14:nvContentPartPr>
            <p14:xfrm>
              <a:off x="5704680" y="964600"/>
              <a:ext cx="68760" cy="88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86680" y="946960"/>
                <a:ext cx="104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14:cNvPr>
              <p14:cNvContentPartPr/>
              <p14:nvPr/>
            </p14:nvContentPartPr>
            <p14:xfrm>
              <a:off x="5902680" y="960280"/>
              <a:ext cx="973800" cy="249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85040" y="942640"/>
                <a:ext cx="10094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14:cNvPr>
              <p14:cNvContentPartPr/>
              <p14:nvPr/>
            </p14:nvContentPartPr>
            <p14:xfrm>
              <a:off x="7127040" y="1178080"/>
              <a:ext cx="147600" cy="15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09040" y="1160440"/>
                <a:ext cx="1832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14:cNvPr>
              <p14:cNvContentPartPr/>
              <p14:nvPr/>
            </p14:nvContentPartPr>
            <p14:xfrm>
              <a:off x="7537080" y="812320"/>
              <a:ext cx="1229760" cy="415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19085" y="794320"/>
                <a:ext cx="126539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14:cNvPr>
              <p14:cNvContentPartPr/>
              <p14:nvPr/>
            </p14:nvContentPartPr>
            <p14:xfrm>
              <a:off x="917040" y="1684600"/>
              <a:ext cx="48240" cy="61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99400" y="1666600"/>
                <a:ext cx="838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14:cNvPr>
              <p14:cNvContentPartPr/>
              <p14:nvPr/>
            </p14:nvContentPartPr>
            <p14:xfrm>
              <a:off x="971400" y="1930120"/>
              <a:ext cx="75240" cy="147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3760" y="1912120"/>
                <a:ext cx="1108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14:cNvPr>
              <p14:cNvContentPartPr/>
              <p14:nvPr/>
            </p14:nvContentPartPr>
            <p14:xfrm>
              <a:off x="1178040" y="1812400"/>
              <a:ext cx="194760" cy="419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60040" y="1794400"/>
                <a:ext cx="2304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14:cNvPr>
              <p14:cNvContentPartPr/>
              <p14:nvPr/>
            </p14:nvContentPartPr>
            <p14:xfrm>
              <a:off x="1497000" y="1665880"/>
              <a:ext cx="57600" cy="101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79000" y="1648240"/>
                <a:ext cx="93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14:cNvPr>
              <p14:cNvContentPartPr/>
              <p14:nvPr/>
            </p14:nvContentPartPr>
            <p14:xfrm>
              <a:off x="1546320" y="1930120"/>
              <a:ext cx="79200" cy="137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528680" y="1912120"/>
                <a:ext cx="114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14:cNvPr>
              <p14:cNvContentPartPr/>
              <p14:nvPr/>
            </p14:nvContentPartPr>
            <p14:xfrm>
              <a:off x="629760" y="1791880"/>
              <a:ext cx="20340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1760" y="1774240"/>
                <a:ext cx="239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14:cNvPr>
              <p14:cNvContentPartPr/>
              <p14:nvPr/>
            </p14:nvContentPartPr>
            <p14:xfrm>
              <a:off x="2057520" y="1615120"/>
              <a:ext cx="75960" cy="106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039880" y="1597480"/>
                <a:ext cx="111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14:cNvPr>
              <p14:cNvContentPartPr/>
              <p14:nvPr/>
            </p14:nvContentPartPr>
            <p14:xfrm>
              <a:off x="1747200" y="1773160"/>
              <a:ext cx="174240" cy="219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729200" y="1755520"/>
                <a:ext cx="2098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14:cNvPr>
              <p14:cNvContentPartPr/>
              <p14:nvPr/>
            </p14:nvContentPartPr>
            <p14:xfrm>
              <a:off x="2407440" y="1564000"/>
              <a:ext cx="195120" cy="421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89800" y="1546360"/>
                <a:ext cx="2307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14:cNvPr>
              <p14:cNvContentPartPr/>
              <p14:nvPr/>
            </p14:nvContentPartPr>
            <p14:xfrm>
              <a:off x="2700480" y="1787560"/>
              <a:ext cx="408600" cy="18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82480" y="1769885"/>
                <a:ext cx="444240" cy="21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14:cNvPr>
              <p14:cNvContentPartPr/>
              <p14:nvPr/>
            </p14:nvContentPartPr>
            <p14:xfrm>
              <a:off x="3442080" y="1774960"/>
              <a:ext cx="164520" cy="185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424440" y="1757320"/>
                <a:ext cx="200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14:cNvPr>
              <p14:cNvContentPartPr/>
              <p14:nvPr/>
            </p14:nvContentPartPr>
            <p14:xfrm>
              <a:off x="6249000" y="1538440"/>
              <a:ext cx="344520" cy="344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31000" y="1520440"/>
                <a:ext cx="3801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14:cNvPr>
              <p14:cNvContentPartPr/>
              <p14:nvPr/>
            </p14:nvContentPartPr>
            <p14:xfrm>
              <a:off x="5267280" y="1445200"/>
              <a:ext cx="586080" cy="431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249269" y="1427200"/>
                <a:ext cx="621742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14:cNvPr>
              <p14:cNvContentPartPr/>
              <p14:nvPr/>
            </p14:nvContentPartPr>
            <p14:xfrm>
              <a:off x="3734760" y="1543840"/>
              <a:ext cx="1176840" cy="397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717115" y="1525840"/>
                <a:ext cx="1212491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AA7FE91-4B7C-47D9-B8E3-6795E05343F1}"/>
                  </a:ext>
                </a:extLst>
              </p14:cNvPr>
              <p14:cNvContentPartPr/>
              <p14:nvPr/>
            </p14:nvContentPartPr>
            <p14:xfrm>
              <a:off x="7214520" y="1513600"/>
              <a:ext cx="930240" cy="325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AA7FE91-4B7C-47D9-B8E3-6795E05343F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196880" y="1495600"/>
                <a:ext cx="9658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469E459-1144-407F-84D0-42B005D680E9}"/>
                  </a:ext>
                </a:extLst>
              </p14:cNvPr>
              <p14:cNvContentPartPr/>
              <p14:nvPr/>
            </p14:nvContentPartPr>
            <p14:xfrm>
              <a:off x="6842640" y="1554280"/>
              <a:ext cx="267480" cy="367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469E459-1144-407F-84D0-42B005D680E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24664" y="1536640"/>
                <a:ext cx="303072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6939681-C539-44F6-A6C9-7428257DC16E}"/>
                  </a:ext>
                </a:extLst>
              </p14:cNvPr>
              <p14:cNvContentPartPr/>
              <p14:nvPr/>
            </p14:nvContentPartPr>
            <p14:xfrm>
              <a:off x="8370480" y="1506760"/>
              <a:ext cx="320760" cy="513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6939681-C539-44F6-A6C9-7428257DC16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52840" y="1489120"/>
                <a:ext cx="35640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E5491CF-EB22-47D0-87B4-AE693A2F8BF1}"/>
                  </a:ext>
                </a:extLst>
              </p14:cNvPr>
              <p14:cNvContentPartPr/>
              <p14:nvPr/>
            </p14:nvContentPartPr>
            <p14:xfrm>
              <a:off x="467040" y="2413600"/>
              <a:ext cx="1127880" cy="227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E5491CF-EB22-47D0-87B4-AE693A2F8BF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49400" y="2395960"/>
                <a:ext cx="11635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DE97C6D-E1D1-4642-82AA-7132103B125D}"/>
                  </a:ext>
                </a:extLst>
              </p14:cNvPr>
              <p14:cNvContentPartPr/>
              <p14:nvPr/>
            </p14:nvContentPartPr>
            <p14:xfrm>
              <a:off x="1917480" y="2173840"/>
              <a:ext cx="1274400" cy="600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DE97C6D-E1D1-4642-82AA-7132103B125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899480" y="2156200"/>
                <a:ext cx="131004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AFC12E6-8F1C-45FD-9B7E-C2761F03DF17}"/>
                  </a:ext>
                </a:extLst>
              </p14:cNvPr>
              <p14:cNvContentPartPr/>
              <p14:nvPr/>
            </p14:nvContentPartPr>
            <p14:xfrm>
              <a:off x="903720" y="3271120"/>
              <a:ext cx="2278800" cy="15699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AFC12E6-8F1C-45FD-9B7E-C2761F03DF1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86080" y="3253120"/>
                <a:ext cx="2314440" cy="16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AA86591-1C87-430B-826B-234646594994}"/>
                  </a:ext>
                </a:extLst>
              </p14:cNvPr>
              <p14:cNvContentPartPr/>
              <p14:nvPr/>
            </p14:nvContentPartPr>
            <p14:xfrm>
              <a:off x="1320600" y="3951160"/>
              <a:ext cx="1288800" cy="813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AA86591-1C87-430B-826B-23464659499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302600" y="3933520"/>
                <a:ext cx="1324440" cy="8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9F2C4CE-4F1F-469F-994A-4DD79E4210B2}"/>
                  </a:ext>
                </a:extLst>
              </p14:cNvPr>
              <p14:cNvContentPartPr/>
              <p14:nvPr/>
            </p14:nvContentPartPr>
            <p14:xfrm>
              <a:off x="3346680" y="3698080"/>
              <a:ext cx="33120" cy="7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9F2C4CE-4F1F-469F-994A-4DD79E4210B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29040" y="3680080"/>
                <a:ext cx="687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499EDD2-AABA-4E10-85C8-B5667F8D5977}"/>
                  </a:ext>
                </a:extLst>
              </p14:cNvPr>
              <p14:cNvContentPartPr/>
              <p14:nvPr/>
            </p14:nvContentPartPr>
            <p14:xfrm>
              <a:off x="3395280" y="3299920"/>
              <a:ext cx="37080" cy="12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499EDD2-AABA-4E10-85C8-B5667F8D597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377640" y="3281920"/>
                <a:ext cx="727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51CCD9A-597C-4C9B-B90A-5CCDC9033C49}"/>
                  </a:ext>
                </a:extLst>
              </p14:cNvPr>
              <p14:cNvContentPartPr/>
              <p14:nvPr/>
            </p14:nvContentPartPr>
            <p14:xfrm>
              <a:off x="3419760" y="4187320"/>
              <a:ext cx="64800" cy="54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51CCD9A-597C-4C9B-B90A-5CCDC9033C4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402120" y="4169320"/>
                <a:ext cx="1004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710DF3A-B047-4C96-8336-8F03D11C4307}"/>
                  </a:ext>
                </a:extLst>
              </p14:cNvPr>
              <p14:cNvContentPartPr/>
              <p14:nvPr/>
            </p14:nvContentPartPr>
            <p14:xfrm>
              <a:off x="2578440" y="4994800"/>
              <a:ext cx="37080" cy="66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710DF3A-B047-4C96-8336-8F03D11C430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560800" y="4977160"/>
                <a:ext cx="727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268F004-9A83-4C55-BFDB-1C1C2B23E895}"/>
                  </a:ext>
                </a:extLst>
              </p14:cNvPr>
              <p14:cNvContentPartPr/>
              <p14:nvPr/>
            </p14:nvContentPartPr>
            <p14:xfrm>
              <a:off x="3646920" y="4771600"/>
              <a:ext cx="48960" cy="18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268F004-9A83-4C55-BFDB-1C1C2B23E89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629280" y="4753600"/>
                <a:ext cx="84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15B00E5-F26E-42C9-A71D-88DE2D3CA6C8}"/>
                  </a:ext>
                </a:extLst>
              </p14:cNvPr>
              <p14:cNvContentPartPr/>
              <p14:nvPr/>
            </p14:nvContentPartPr>
            <p14:xfrm>
              <a:off x="1802640" y="3061600"/>
              <a:ext cx="1208160" cy="13662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15B00E5-F26E-42C9-A71D-88DE2D3CA6C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784640" y="3043600"/>
                <a:ext cx="1243800" cy="14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681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14:cNvPr>
              <p14:cNvContentPartPr/>
              <p14:nvPr/>
            </p14:nvContentPartPr>
            <p14:xfrm>
              <a:off x="1002720" y="233080"/>
              <a:ext cx="410400" cy="34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5080" y="215440"/>
                <a:ext cx="4460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14:cNvPr>
              <p14:cNvContentPartPr/>
              <p14:nvPr/>
            </p14:nvContentPartPr>
            <p14:xfrm>
              <a:off x="1482600" y="369880"/>
              <a:ext cx="209520" cy="25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960" y="352240"/>
                <a:ext cx="245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14:cNvPr>
              <p14:cNvContentPartPr/>
              <p14:nvPr/>
            </p14:nvContentPartPr>
            <p14:xfrm>
              <a:off x="2235000" y="143440"/>
              <a:ext cx="1046160" cy="455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7360" y="125440"/>
                <a:ext cx="108180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14:cNvPr>
              <p14:cNvContentPartPr/>
              <p14:nvPr/>
            </p14:nvContentPartPr>
            <p14:xfrm>
              <a:off x="3768960" y="391840"/>
              <a:ext cx="993960" cy="218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0960" y="374200"/>
                <a:ext cx="1029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14:cNvPr>
              <p14:cNvContentPartPr/>
              <p14:nvPr/>
            </p14:nvContentPartPr>
            <p14:xfrm>
              <a:off x="5039040" y="190960"/>
              <a:ext cx="1137960" cy="399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1400" y="173320"/>
                <a:ext cx="11736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14:cNvPr>
              <p14:cNvContentPartPr/>
              <p14:nvPr/>
            </p14:nvContentPartPr>
            <p14:xfrm>
              <a:off x="7629960" y="385000"/>
              <a:ext cx="18180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11960" y="367360"/>
                <a:ext cx="217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14:cNvPr>
              <p14:cNvContentPartPr/>
              <p14:nvPr/>
            </p14:nvContentPartPr>
            <p14:xfrm>
              <a:off x="7427280" y="468160"/>
              <a:ext cx="398160" cy="24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09280" y="450160"/>
                <a:ext cx="4338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14:cNvPr>
              <p14:cNvContentPartPr/>
              <p14:nvPr/>
            </p14:nvContentPartPr>
            <p14:xfrm>
              <a:off x="6564000" y="177640"/>
              <a:ext cx="711360" cy="453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6351" y="160000"/>
                <a:ext cx="747018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14:cNvPr>
              <p14:cNvContentPartPr/>
              <p14:nvPr/>
            </p14:nvContentPartPr>
            <p14:xfrm>
              <a:off x="8038560" y="284200"/>
              <a:ext cx="28440" cy="300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20920" y="266560"/>
                <a:ext cx="640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14:cNvPr>
              <p14:cNvContentPartPr/>
              <p14:nvPr/>
            </p14:nvContentPartPr>
            <p14:xfrm>
              <a:off x="8055480" y="284200"/>
              <a:ext cx="17604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37480" y="266560"/>
                <a:ext cx="2116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14:cNvPr>
              <p14:cNvContentPartPr/>
              <p14:nvPr/>
            </p14:nvContentPartPr>
            <p14:xfrm>
              <a:off x="8301000" y="436840"/>
              <a:ext cx="202320" cy="18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83000" y="418840"/>
                <a:ext cx="237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14:cNvPr>
              <p14:cNvContentPartPr/>
              <p14:nvPr/>
            </p14:nvContentPartPr>
            <p14:xfrm>
              <a:off x="8015880" y="80800"/>
              <a:ext cx="249120" cy="132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97880" y="62800"/>
                <a:ext cx="2847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14:cNvPr>
              <p14:cNvContentPartPr/>
              <p14:nvPr/>
            </p14:nvContentPartPr>
            <p14:xfrm>
              <a:off x="546600" y="782080"/>
              <a:ext cx="282960" cy="55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600" y="764080"/>
                <a:ext cx="31860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14:cNvPr>
              <p14:cNvContentPartPr/>
              <p14:nvPr/>
            </p14:nvContentPartPr>
            <p14:xfrm>
              <a:off x="1178400" y="885400"/>
              <a:ext cx="1050120" cy="383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60400" y="867400"/>
                <a:ext cx="10857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14:cNvPr>
              <p14:cNvContentPartPr/>
              <p14:nvPr/>
            </p14:nvContentPartPr>
            <p14:xfrm>
              <a:off x="2610840" y="759040"/>
              <a:ext cx="345600" cy="50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2859" y="741053"/>
                <a:ext cx="381203" cy="537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14:cNvPr>
              <p14:cNvContentPartPr/>
              <p14:nvPr/>
            </p14:nvContentPartPr>
            <p14:xfrm>
              <a:off x="3108720" y="1056040"/>
              <a:ext cx="181800" cy="10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90720" y="1038400"/>
                <a:ext cx="217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14:cNvPr>
              <p14:cNvContentPartPr/>
              <p14:nvPr/>
            </p14:nvContentPartPr>
            <p14:xfrm>
              <a:off x="3118800" y="1168360"/>
              <a:ext cx="151560" cy="1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00800" y="115036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14:cNvPr>
              <p14:cNvContentPartPr/>
              <p14:nvPr/>
            </p14:nvContentPartPr>
            <p14:xfrm>
              <a:off x="3493920" y="1103920"/>
              <a:ext cx="365760" cy="206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76280" y="1085920"/>
                <a:ext cx="4014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14:cNvPr>
              <p14:cNvContentPartPr/>
              <p14:nvPr/>
            </p14:nvContentPartPr>
            <p14:xfrm>
              <a:off x="3992520" y="822760"/>
              <a:ext cx="416880" cy="429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74880" y="804775"/>
                <a:ext cx="452520" cy="46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14:cNvPr>
              <p14:cNvContentPartPr/>
              <p14:nvPr/>
            </p14:nvContentPartPr>
            <p14:xfrm>
              <a:off x="4571760" y="1106440"/>
              <a:ext cx="222480" cy="1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088440"/>
                <a:ext cx="258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14:cNvPr>
              <p14:cNvContentPartPr/>
              <p14:nvPr/>
            </p14:nvContentPartPr>
            <p14:xfrm>
              <a:off x="4551240" y="1171600"/>
              <a:ext cx="182160" cy="1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33600" y="1153960"/>
                <a:ext cx="2178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14:cNvPr>
              <p14:cNvContentPartPr/>
              <p14:nvPr/>
            </p14:nvContentPartPr>
            <p14:xfrm>
              <a:off x="4927440" y="1052440"/>
              <a:ext cx="303840" cy="19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09440" y="1034440"/>
                <a:ext cx="339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14:cNvPr>
              <p14:cNvContentPartPr/>
              <p14:nvPr/>
            </p14:nvContentPartPr>
            <p14:xfrm>
              <a:off x="5404800" y="1079080"/>
              <a:ext cx="164160" cy="177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86800" y="1061080"/>
                <a:ext cx="1998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14:cNvPr>
              <p14:cNvContentPartPr/>
              <p14:nvPr/>
            </p14:nvContentPartPr>
            <p14:xfrm>
              <a:off x="5379960" y="944080"/>
              <a:ext cx="192600" cy="81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62320" y="926440"/>
                <a:ext cx="2282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14:cNvPr>
              <p14:cNvContentPartPr/>
              <p14:nvPr/>
            </p14:nvContentPartPr>
            <p14:xfrm>
              <a:off x="5352600" y="853000"/>
              <a:ext cx="21420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34600" y="835000"/>
                <a:ext cx="249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14:cNvPr>
              <p14:cNvContentPartPr/>
              <p14:nvPr/>
            </p14:nvContentPartPr>
            <p14:xfrm>
              <a:off x="5438640" y="731320"/>
              <a:ext cx="12240" cy="27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20640" y="713320"/>
                <a:ext cx="478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14:cNvPr>
              <p14:cNvContentPartPr/>
              <p14:nvPr/>
            </p14:nvContentPartPr>
            <p14:xfrm>
              <a:off x="5704680" y="964600"/>
              <a:ext cx="68760" cy="88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86680" y="946960"/>
                <a:ext cx="104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14:cNvPr>
              <p14:cNvContentPartPr/>
              <p14:nvPr/>
            </p14:nvContentPartPr>
            <p14:xfrm>
              <a:off x="5902680" y="960280"/>
              <a:ext cx="973800" cy="249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85040" y="942640"/>
                <a:ext cx="10094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14:cNvPr>
              <p14:cNvContentPartPr/>
              <p14:nvPr/>
            </p14:nvContentPartPr>
            <p14:xfrm>
              <a:off x="7127040" y="1178080"/>
              <a:ext cx="147600" cy="15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09040" y="1160440"/>
                <a:ext cx="1832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14:cNvPr>
              <p14:cNvContentPartPr/>
              <p14:nvPr/>
            </p14:nvContentPartPr>
            <p14:xfrm>
              <a:off x="7537080" y="812320"/>
              <a:ext cx="1229760" cy="415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19085" y="794320"/>
                <a:ext cx="126539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14:cNvPr>
              <p14:cNvContentPartPr/>
              <p14:nvPr/>
            </p14:nvContentPartPr>
            <p14:xfrm>
              <a:off x="917040" y="1684600"/>
              <a:ext cx="48240" cy="61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99400" y="1666600"/>
                <a:ext cx="838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14:cNvPr>
              <p14:cNvContentPartPr/>
              <p14:nvPr/>
            </p14:nvContentPartPr>
            <p14:xfrm>
              <a:off x="971400" y="1930120"/>
              <a:ext cx="75240" cy="147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3760" y="1912120"/>
                <a:ext cx="1108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14:cNvPr>
              <p14:cNvContentPartPr/>
              <p14:nvPr/>
            </p14:nvContentPartPr>
            <p14:xfrm>
              <a:off x="1178040" y="1812400"/>
              <a:ext cx="194760" cy="419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60040" y="1794400"/>
                <a:ext cx="2304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14:cNvPr>
              <p14:cNvContentPartPr/>
              <p14:nvPr/>
            </p14:nvContentPartPr>
            <p14:xfrm>
              <a:off x="1497000" y="1665880"/>
              <a:ext cx="57600" cy="101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79000" y="1648240"/>
                <a:ext cx="93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14:cNvPr>
              <p14:cNvContentPartPr/>
              <p14:nvPr/>
            </p14:nvContentPartPr>
            <p14:xfrm>
              <a:off x="1546320" y="1930120"/>
              <a:ext cx="79200" cy="137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528680" y="1912120"/>
                <a:ext cx="114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14:cNvPr>
              <p14:cNvContentPartPr/>
              <p14:nvPr/>
            </p14:nvContentPartPr>
            <p14:xfrm>
              <a:off x="629760" y="1791880"/>
              <a:ext cx="20340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1760" y="1774240"/>
                <a:ext cx="239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14:cNvPr>
              <p14:cNvContentPartPr/>
              <p14:nvPr/>
            </p14:nvContentPartPr>
            <p14:xfrm>
              <a:off x="2057520" y="1615120"/>
              <a:ext cx="75960" cy="106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039880" y="1597480"/>
                <a:ext cx="111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14:cNvPr>
              <p14:cNvContentPartPr/>
              <p14:nvPr/>
            </p14:nvContentPartPr>
            <p14:xfrm>
              <a:off x="1747200" y="1773160"/>
              <a:ext cx="174240" cy="219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729200" y="1755520"/>
                <a:ext cx="2098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14:cNvPr>
              <p14:cNvContentPartPr/>
              <p14:nvPr/>
            </p14:nvContentPartPr>
            <p14:xfrm>
              <a:off x="2407440" y="1564000"/>
              <a:ext cx="195120" cy="421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89800" y="1546360"/>
                <a:ext cx="2307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14:cNvPr>
              <p14:cNvContentPartPr/>
              <p14:nvPr/>
            </p14:nvContentPartPr>
            <p14:xfrm>
              <a:off x="2700480" y="1787560"/>
              <a:ext cx="408600" cy="18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82480" y="1769885"/>
                <a:ext cx="444240" cy="21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14:cNvPr>
              <p14:cNvContentPartPr/>
              <p14:nvPr/>
            </p14:nvContentPartPr>
            <p14:xfrm>
              <a:off x="3442080" y="1774960"/>
              <a:ext cx="164520" cy="185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424440" y="1757320"/>
                <a:ext cx="200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14:cNvPr>
              <p14:cNvContentPartPr/>
              <p14:nvPr/>
            </p14:nvContentPartPr>
            <p14:xfrm>
              <a:off x="6249000" y="1538440"/>
              <a:ext cx="344520" cy="344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31000" y="1520440"/>
                <a:ext cx="3801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14:cNvPr>
              <p14:cNvContentPartPr/>
              <p14:nvPr/>
            </p14:nvContentPartPr>
            <p14:xfrm>
              <a:off x="5267280" y="1445200"/>
              <a:ext cx="586080" cy="431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249269" y="1427200"/>
                <a:ext cx="621742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14:cNvPr>
              <p14:cNvContentPartPr/>
              <p14:nvPr/>
            </p14:nvContentPartPr>
            <p14:xfrm>
              <a:off x="3734760" y="1543840"/>
              <a:ext cx="1176840" cy="397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717115" y="1525840"/>
                <a:ext cx="1212491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AA7FE91-4B7C-47D9-B8E3-6795E05343F1}"/>
                  </a:ext>
                </a:extLst>
              </p14:cNvPr>
              <p14:cNvContentPartPr/>
              <p14:nvPr/>
            </p14:nvContentPartPr>
            <p14:xfrm>
              <a:off x="7214520" y="1513600"/>
              <a:ext cx="930240" cy="325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AA7FE91-4B7C-47D9-B8E3-6795E05343F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196880" y="1495600"/>
                <a:ext cx="9658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469E459-1144-407F-84D0-42B005D680E9}"/>
                  </a:ext>
                </a:extLst>
              </p14:cNvPr>
              <p14:cNvContentPartPr/>
              <p14:nvPr/>
            </p14:nvContentPartPr>
            <p14:xfrm>
              <a:off x="6842640" y="1554280"/>
              <a:ext cx="267480" cy="367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469E459-1144-407F-84D0-42B005D680E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24664" y="1536640"/>
                <a:ext cx="303072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6939681-C539-44F6-A6C9-7428257DC16E}"/>
                  </a:ext>
                </a:extLst>
              </p14:cNvPr>
              <p14:cNvContentPartPr/>
              <p14:nvPr/>
            </p14:nvContentPartPr>
            <p14:xfrm>
              <a:off x="8370480" y="1506760"/>
              <a:ext cx="320760" cy="513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6939681-C539-44F6-A6C9-7428257DC16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52840" y="1489120"/>
                <a:ext cx="35640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E5491CF-EB22-47D0-87B4-AE693A2F8BF1}"/>
                  </a:ext>
                </a:extLst>
              </p14:cNvPr>
              <p14:cNvContentPartPr/>
              <p14:nvPr/>
            </p14:nvContentPartPr>
            <p14:xfrm>
              <a:off x="467040" y="2413600"/>
              <a:ext cx="1127880" cy="227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E5491CF-EB22-47D0-87B4-AE693A2F8BF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49400" y="2395960"/>
                <a:ext cx="11635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DE97C6D-E1D1-4642-82AA-7132103B125D}"/>
                  </a:ext>
                </a:extLst>
              </p14:cNvPr>
              <p14:cNvContentPartPr/>
              <p14:nvPr/>
            </p14:nvContentPartPr>
            <p14:xfrm>
              <a:off x="1917480" y="2173840"/>
              <a:ext cx="1274400" cy="600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DE97C6D-E1D1-4642-82AA-7132103B125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899480" y="2156200"/>
                <a:ext cx="131004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AFC12E6-8F1C-45FD-9B7E-C2761F03DF17}"/>
                  </a:ext>
                </a:extLst>
              </p14:cNvPr>
              <p14:cNvContentPartPr/>
              <p14:nvPr/>
            </p14:nvContentPartPr>
            <p14:xfrm>
              <a:off x="903720" y="2996800"/>
              <a:ext cx="3028320" cy="1844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AFC12E6-8F1C-45FD-9B7E-C2761F03DF1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86080" y="2979160"/>
                <a:ext cx="3063960" cy="18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D86451C-E314-4DC2-A583-1E9D098A30BD}"/>
                  </a:ext>
                </a:extLst>
              </p14:cNvPr>
              <p14:cNvContentPartPr/>
              <p14:nvPr/>
            </p14:nvContentPartPr>
            <p14:xfrm>
              <a:off x="3346680" y="3698080"/>
              <a:ext cx="33120" cy="7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D86451C-E314-4DC2-A583-1E9D098A30B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329040" y="3680080"/>
                <a:ext cx="687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196C696-C8F0-4433-A6AE-313D182F3364}"/>
                  </a:ext>
                </a:extLst>
              </p14:cNvPr>
              <p14:cNvContentPartPr/>
              <p14:nvPr/>
            </p14:nvContentPartPr>
            <p14:xfrm>
              <a:off x="3395280" y="3299920"/>
              <a:ext cx="37080" cy="12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196C696-C8F0-4433-A6AE-313D182F336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77640" y="3281920"/>
                <a:ext cx="727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21DABF7-5950-4358-A115-BBBE8613A711}"/>
                  </a:ext>
                </a:extLst>
              </p14:cNvPr>
              <p14:cNvContentPartPr/>
              <p14:nvPr/>
            </p14:nvContentPartPr>
            <p14:xfrm>
              <a:off x="3419760" y="4187320"/>
              <a:ext cx="64800" cy="54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21DABF7-5950-4358-A115-BBBE8613A71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402120" y="4169320"/>
                <a:ext cx="1004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ADE7964-77D1-4F03-9AC4-990613878182}"/>
                  </a:ext>
                </a:extLst>
              </p14:cNvPr>
              <p14:cNvContentPartPr/>
              <p14:nvPr/>
            </p14:nvContentPartPr>
            <p14:xfrm>
              <a:off x="2578440" y="4994800"/>
              <a:ext cx="37080" cy="66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ADE7964-77D1-4F03-9AC4-99061387818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560800" y="4977160"/>
                <a:ext cx="727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FB79187-4717-4279-A50D-2B8D6DC650F7}"/>
                  </a:ext>
                </a:extLst>
              </p14:cNvPr>
              <p14:cNvContentPartPr/>
              <p14:nvPr/>
            </p14:nvContentPartPr>
            <p14:xfrm>
              <a:off x="3646920" y="4771600"/>
              <a:ext cx="48960" cy="18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FB79187-4717-4279-A50D-2B8D6DC650F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629280" y="4753600"/>
                <a:ext cx="84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E5666A4-F3EF-499E-BAE7-D193C791C7A1}"/>
                  </a:ext>
                </a:extLst>
              </p14:cNvPr>
              <p14:cNvContentPartPr/>
              <p14:nvPr/>
            </p14:nvContentPartPr>
            <p14:xfrm>
              <a:off x="1802640" y="3061600"/>
              <a:ext cx="1208160" cy="13662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E5666A4-F3EF-499E-BAE7-D193C791C7A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784640" y="3043600"/>
                <a:ext cx="1243800" cy="14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8E32443-FA39-4941-A0EA-E4556E621BE2}"/>
                  </a:ext>
                </a:extLst>
              </p14:cNvPr>
              <p14:cNvContentPartPr/>
              <p14:nvPr/>
            </p14:nvContentPartPr>
            <p14:xfrm>
              <a:off x="1341840" y="3951520"/>
              <a:ext cx="1289520" cy="783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8E32443-FA39-4941-A0EA-E4556E621BE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323840" y="3933520"/>
                <a:ext cx="1325160" cy="81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4500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14:cNvPr>
              <p14:cNvContentPartPr/>
              <p14:nvPr/>
            </p14:nvContentPartPr>
            <p14:xfrm>
              <a:off x="1002720" y="233080"/>
              <a:ext cx="410400" cy="34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5080" y="215440"/>
                <a:ext cx="4460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14:cNvPr>
              <p14:cNvContentPartPr/>
              <p14:nvPr/>
            </p14:nvContentPartPr>
            <p14:xfrm>
              <a:off x="1482600" y="369880"/>
              <a:ext cx="209520" cy="25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960" y="352240"/>
                <a:ext cx="245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14:cNvPr>
              <p14:cNvContentPartPr/>
              <p14:nvPr/>
            </p14:nvContentPartPr>
            <p14:xfrm>
              <a:off x="2235000" y="143440"/>
              <a:ext cx="1046160" cy="455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7360" y="125440"/>
                <a:ext cx="108180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14:cNvPr>
              <p14:cNvContentPartPr/>
              <p14:nvPr/>
            </p14:nvContentPartPr>
            <p14:xfrm>
              <a:off x="3768960" y="391840"/>
              <a:ext cx="993960" cy="218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0960" y="374200"/>
                <a:ext cx="1029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14:cNvPr>
              <p14:cNvContentPartPr/>
              <p14:nvPr/>
            </p14:nvContentPartPr>
            <p14:xfrm>
              <a:off x="5039040" y="190960"/>
              <a:ext cx="1137960" cy="399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1400" y="173320"/>
                <a:ext cx="11736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14:cNvPr>
              <p14:cNvContentPartPr/>
              <p14:nvPr/>
            </p14:nvContentPartPr>
            <p14:xfrm>
              <a:off x="7629960" y="385000"/>
              <a:ext cx="18180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11960" y="367360"/>
                <a:ext cx="217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14:cNvPr>
              <p14:cNvContentPartPr/>
              <p14:nvPr/>
            </p14:nvContentPartPr>
            <p14:xfrm>
              <a:off x="7427280" y="468160"/>
              <a:ext cx="398160" cy="24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09280" y="450160"/>
                <a:ext cx="4338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14:cNvPr>
              <p14:cNvContentPartPr/>
              <p14:nvPr/>
            </p14:nvContentPartPr>
            <p14:xfrm>
              <a:off x="6564000" y="177640"/>
              <a:ext cx="711360" cy="453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6351" y="160000"/>
                <a:ext cx="747018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14:cNvPr>
              <p14:cNvContentPartPr/>
              <p14:nvPr/>
            </p14:nvContentPartPr>
            <p14:xfrm>
              <a:off x="8038560" y="284200"/>
              <a:ext cx="28440" cy="300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20920" y="266560"/>
                <a:ext cx="640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14:cNvPr>
              <p14:cNvContentPartPr/>
              <p14:nvPr/>
            </p14:nvContentPartPr>
            <p14:xfrm>
              <a:off x="8055480" y="284200"/>
              <a:ext cx="17604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37480" y="266560"/>
                <a:ext cx="2116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14:cNvPr>
              <p14:cNvContentPartPr/>
              <p14:nvPr/>
            </p14:nvContentPartPr>
            <p14:xfrm>
              <a:off x="8301000" y="436840"/>
              <a:ext cx="202320" cy="18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83000" y="418840"/>
                <a:ext cx="237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14:cNvPr>
              <p14:cNvContentPartPr/>
              <p14:nvPr/>
            </p14:nvContentPartPr>
            <p14:xfrm>
              <a:off x="8015880" y="80800"/>
              <a:ext cx="249120" cy="132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97880" y="62800"/>
                <a:ext cx="2847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14:cNvPr>
              <p14:cNvContentPartPr/>
              <p14:nvPr/>
            </p14:nvContentPartPr>
            <p14:xfrm>
              <a:off x="546600" y="782080"/>
              <a:ext cx="282960" cy="55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600" y="764080"/>
                <a:ext cx="31860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14:cNvPr>
              <p14:cNvContentPartPr/>
              <p14:nvPr/>
            </p14:nvContentPartPr>
            <p14:xfrm>
              <a:off x="1178400" y="885400"/>
              <a:ext cx="1050120" cy="383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60400" y="867400"/>
                <a:ext cx="10857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14:cNvPr>
              <p14:cNvContentPartPr/>
              <p14:nvPr/>
            </p14:nvContentPartPr>
            <p14:xfrm>
              <a:off x="2610840" y="759040"/>
              <a:ext cx="345600" cy="50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2859" y="741053"/>
                <a:ext cx="381203" cy="537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14:cNvPr>
              <p14:cNvContentPartPr/>
              <p14:nvPr/>
            </p14:nvContentPartPr>
            <p14:xfrm>
              <a:off x="3108720" y="1056040"/>
              <a:ext cx="181800" cy="10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90720" y="1038400"/>
                <a:ext cx="217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14:cNvPr>
              <p14:cNvContentPartPr/>
              <p14:nvPr/>
            </p14:nvContentPartPr>
            <p14:xfrm>
              <a:off x="3118800" y="1168360"/>
              <a:ext cx="151560" cy="1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00800" y="115036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14:cNvPr>
              <p14:cNvContentPartPr/>
              <p14:nvPr/>
            </p14:nvContentPartPr>
            <p14:xfrm>
              <a:off x="3493920" y="1103920"/>
              <a:ext cx="365760" cy="206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76280" y="1085920"/>
                <a:ext cx="4014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14:cNvPr>
              <p14:cNvContentPartPr/>
              <p14:nvPr/>
            </p14:nvContentPartPr>
            <p14:xfrm>
              <a:off x="3992520" y="822760"/>
              <a:ext cx="416880" cy="429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74880" y="804775"/>
                <a:ext cx="452520" cy="46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14:cNvPr>
              <p14:cNvContentPartPr/>
              <p14:nvPr/>
            </p14:nvContentPartPr>
            <p14:xfrm>
              <a:off x="4571760" y="1106440"/>
              <a:ext cx="222480" cy="1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088440"/>
                <a:ext cx="258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14:cNvPr>
              <p14:cNvContentPartPr/>
              <p14:nvPr/>
            </p14:nvContentPartPr>
            <p14:xfrm>
              <a:off x="4551240" y="1171600"/>
              <a:ext cx="182160" cy="1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33600" y="1153960"/>
                <a:ext cx="2178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14:cNvPr>
              <p14:cNvContentPartPr/>
              <p14:nvPr/>
            </p14:nvContentPartPr>
            <p14:xfrm>
              <a:off x="4927440" y="1052440"/>
              <a:ext cx="303840" cy="19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09440" y="1034440"/>
                <a:ext cx="339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14:cNvPr>
              <p14:cNvContentPartPr/>
              <p14:nvPr/>
            </p14:nvContentPartPr>
            <p14:xfrm>
              <a:off x="5404800" y="1079080"/>
              <a:ext cx="164160" cy="177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86800" y="1061080"/>
                <a:ext cx="1998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14:cNvPr>
              <p14:cNvContentPartPr/>
              <p14:nvPr/>
            </p14:nvContentPartPr>
            <p14:xfrm>
              <a:off x="5379960" y="944080"/>
              <a:ext cx="192600" cy="81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62320" y="926440"/>
                <a:ext cx="2282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14:cNvPr>
              <p14:cNvContentPartPr/>
              <p14:nvPr/>
            </p14:nvContentPartPr>
            <p14:xfrm>
              <a:off x="5352600" y="853000"/>
              <a:ext cx="21420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34600" y="835000"/>
                <a:ext cx="249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14:cNvPr>
              <p14:cNvContentPartPr/>
              <p14:nvPr/>
            </p14:nvContentPartPr>
            <p14:xfrm>
              <a:off x="5438640" y="731320"/>
              <a:ext cx="12240" cy="27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20640" y="713320"/>
                <a:ext cx="478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14:cNvPr>
              <p14:cNvContentPartPr/>
              <p14:nvPr/>
            </p14:nvContentPartPr>
            <p14:xfrm>
              <a:off x="5704680" y="964600"/>
              <a:ext cx="68760" cy="88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86680" y="946960"/>
                <a:ext cx="104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14:cNvPr>
              <p14:cNvContentPartPr/>
              <p14:nvPr/>
            </p14:nvContentPartPr>
            <p14:xfrm>
              <a:off x="5902680" y="960280"/>
              <a:ext cx="973800" cy="249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85040" y="942640"/>
                <a:ext cx="10094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14:cNvPr>
              <p14:cNvContentPartPr/>
              <p14:nvPr/>
            </p14:nvContentPartPr>
            <p14:xfrm>
              <a:off x="7127040" y="1178080"/>
              <a:ext cx="147600" cy="15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09040" y="1160440"/>
                <a:ext cx="1832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14:cNvPr>
              <p14:cNvContentPartPr/>
              <p14:nvPr/>
            </p14:nvContentPartPr>
            <p14:xfrm>
              <a:off x="7537080" y="812320"/>
              <a:ext cx="1229760" cy="415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19085" y="794320"/>
                <a:ext cx="126539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14:cNvPr>
              <p14:cNvContentPartPr/>
              <p14:nvPr/>
            </p14:nvContentPartPr>
            <p14:xfrm>
              <a:off x="917040" y="1684600"/>
              <a:ext cx="48240" cy="61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99400" y="1666600"/>
                <a:ext cx="838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14:cNvPr>
              <p14:cNvContentPartPr/>
              <p14:nvPr/>
            </p14:nvContentPartPr>
            <p14:xfrm>
              <a:off x="971400" y="1930120"/>
              <a:ext cx="75240" cy="147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3760" y="1912120"/>
                <a:ext cx="1108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14:cNvPr>
              <p14:cNvContentPartPr/>
              <p14:nvPr/>
            </p14:nvContentPartPr>
            <p14:xfrm>
              <a:off x="1178040" y="1812400"/>
              <a:ext cx="194760" cy="419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60040" y="1794400"/>
                <a:ext cx="2304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14:cNvPr>
              <p14:cNvContentPartPr/>
              <p14:nvPr/>
            </p14:nvContentPartPr>
            <p14:xfrm>
              <a:off x="1497000" y="1665880"/>
              <a:ext cx="57600" cy="101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79000" y="1648240"/>
                <a:ext cx="93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14:cNvPr>
              <p14:cNvContentPartPr/>
              <p14:nvPr/>
            </p14:nvContentPartPr>
            <p14:xfrm>
              <a:off x="1546320" y="1930120"/>
              <a:ext cx="79200" cy="137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528680" y="1912120"/>
                <a:ext cx="114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14:cNvPr>
              <p14:cNvContentPartPr/>
              <p14:nvPr/>
            </p14:nvContentPartPr>
            <p14:xfrm>
              <a:off x="629760" y="1791880"/>
              <a:ext cx="20340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1760" y="1774240"/>
                <a:ext cx="239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14:cNvPr>
              <p14:cNvContentPartPr/>
              <p14:nvPr/>
            </p14:nvContentPartPr>
            <p14:xfrm>
              <a:off x="2057520" y="1615120"/>
              <a:ext cx="75960" cy="106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039880" y="1597480"/>
                <a:ext cx="111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14:cNvPr>
              <p14:cNvContentPartPr/>
              <p14:nvPr/>
            </p14:nvContentPartPr>
            <p14:xfrm>
              <a:off x="1747200" y="1773160"/>
              <a:ext cx="174240" cy="219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729200" y="1755520"/>
                <a:ext cx="2098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14:cNvPr>
              <p14:cNvContentPartPr/>
              <p14:nvPr/>
            </p14:nvContentPartPr>
            <p14:xfrm>
              <a:off x="2407440" y="1564000"/>
              <a:ext cx="195120" cy="421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89800" y="1546360"/>
                <a:ext cx="2307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14:cNvPr>
              <p14:cNvContentPartPr/>
              <p14:nvPr/>
            </p14:nvContentPartPr>
            <p14:xfrm>
              <a:off x="2700480" y="1787560"/>
              <a:ext cx="408600" cy="18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82480" y="1769885"/>
                <a:ext cx="444240" cy="21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14:cNvPr>
              <p14:cNvContentPartPr/>
              <p14:nvPr/>
            </p14:nvContentPartPr>
            <p14:xfrm>
              <a:off x="3442080" y="1774960"/>
              <a:ext cx="164520" cy="185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424440" y="1757320"/>
                <a:ext cx="200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14:cNvPr>
              <p14:cNvContentPartPr/>
              <p14:nvPr/>
            </p14:nvContentPartPr>
            <p14:xfrm>
              <a:off x="6249000" y="1538440"/>
              <a:ext cx="344520" cy="344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31000" y="1520440"/>
                <a:ext cx="3801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14:cNvPr>
              <p14:cNvContentPartPr/>
              <p14:nvPr/>
            </p14:nvContentPartPr>
            <p14:xfrm>
              <a:off x="5267280" y="1445200"/>
              <a:ext cx="586080" cy="431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249269" y="1427200"/>
                <a:ext cx="621742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14:cNvPr>
              <p14:cNvContentPartPr/>
              <p14:nvPr/>
            </p14:nvContentPartPr>
            <p14:xfrm>
              <a:off x="3734760" y="1543840"/>
              <a:ext cx="1176840" cy="397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717115" y="1525840"/>
                <a:ext cx="1212491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AA7FE91-4B7C-47D9-B8E3-6795E05343F1}"/>
                  </a:ext>
                </a:extLst>
              </p14:cNvPr>
              <p14:cNvContentPartPr/>
              <p14:nvPr/>
            </p14:nvContentPartPr>
            <p14:xfrm>
              <a:off x="7214520" y="1513600"/>
              <a:ext cx="930240" cy="325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AA7FE91-4B7C-47D9-B8E3-6795E05343F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196880" y="1495600"/>
                <a:ext cx="9658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469E459-1144-407F-84D0-42B005D680E9}"/>
                  </a:ext>
                </a:extLst>
              </p14:cNvPr>
              <p14:cNvContentPartPr/>
              <p14:nvPr/>
            </p14:nvContentPartPr>
            <p14:xfrm>
              <a:off x="6842640" y="1554280"/>
              <a:ext cx="267480" cy="367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469E459-1144-407F-84D0-42B005D680E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24664" y="1536640"/>
                <a:ext cx="303072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6939681-C539-44F6-A6C9-7428257DC16E}"/>
                  </a:ext>
                </a:extLst>
              </p14:cNvPr>
              <p14:cNvContentPartPr/>
              <p14:nvPr/>
            </p14:nvContentPartPr>
            <p14:xfrm>
              <a:off x="8370480" y="1506760"/>
              <a:ext cx="320760" cy="513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6939681-C539-44F6-A6C9-7428257DC16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52840" y="1489120"/>
                <a:ext cx="35640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E5491CF-EB22-47D0-87B4-AE693A2F8BF1}"/>
                  </a:ext>
                </a:extLst>
              </p14:cNvPr>
              <p14:cNvContentPartPr/>
              <p14:nvPr/>
            </p14:nvContentPartPr>
            <p14:xfrm>
              <a:off x="467040" y="2413600"/>
              <a:ext cx="1127880" cy="227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E5491CF-EB22-47D0-87B4-AE693A2F8BF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49400" y="2395960"/>
                <a:ext cx="11635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DE97C6D-E1D1-4642-82AA-7132103B125D}"/>
                  </a:ext>
                </a:extLst>
              </p14:cNvPr>
              <p14:cNvContentPartPr/>
              <p14:nvPr/>
            </p14:nvContentPartPr>
            <p14:xfrm>
              <a:off x="1917480" y="2173840"/>
              <a:ext cx="1274400" cy="600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DE97C6D-E1D1-4642-82AA-7132103B125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899480" y="2156200"/>
                <a:ext cx="131004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AFC12E6-8F1C-45FD-9B7E-C2761F03DF17}"/>
                  </a:ext>
                </a:extLst>
              </p14:cNvPr>
              <p14:cNvContentPartPr/>
              <p14:nvPr/>
            </p14:nvContentPartPr>
            <p14:xfrm>
              <a:off x="903720" y="2996800"/>
              <a:ext cx="3028320" cy="1844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AFC12E6-8F1C-45FD-9B7E-C2761F03DF1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86080" y="2979160"/>
                <a:ext cx="3063960" cy="18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D86451C-E314-4DC2-A583-1E9D098A30BD}"/>
                  </a:ext>
                </a:extLst>
              </p14:cNvPr>
              <p14:cNvContentPartPr/>
              <p14:nvPr/>
            </p14:nvContentPartPr>
            <p14:xfrm>
              <a:off x="3346680" y="3698080"/>
              <a:ext cx="33120" cy="7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D86451C-E314-4DC2-A583-1E9D098A30B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329040" y="3680080"/>
                <a:ext cx="687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196C696-C8F0-4433-A6AE-313D182F3364}"/>
                  </a:ext>
                </a:extLst>
              </p14:cNvPr>
              <p14:cNvContentPartPr/>
              <p14:nvPr/>
            </p14:nvContentPartPr>
            <p14:xfrm>
              <a:off x="3395280" y="3299920"/>
              <a:ext cx="37080" cy="12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196C696-C8F0-4433-A6AE-313D182F336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77640" y="3281920"/>
                <a:ext cx="727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21DABF7-5950-4358-A115-BBBE8613A711}"/>
                  </a:ext>
                </a:extLst>
              </p14:cNvPr>
              <p14:cNvContentPartPr/>
              <p14:nvPr/>
            </p14:nvContentPartPr>
            <p14:xfrm>
              <a:off x="3419760" y="4187320"/>
              <a:ext cx="64800" cy="54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21DABF7-5950-4358-A115-BBBE8613A71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402120" y="4169320"/>
                <a:ext cx="1004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ADE7964-77D1-4F03-9AC4-990613878182}"/>
                  </a:ext>
                </a:extLst>
              </p14:cNvPr>
              <p14:cNvContentPartPr/>
              <p14:nvPr/>
            </p14:nvContentPartPr>
            <p14:xfrm>
              <a:off x="2578440" y="4994800"/>
              <a:ext cx="37080" cy="66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ADE7964-77D1-4F03-9AC4-99061387818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560800" y="4977160"/>
                <a:ext cx="727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FB79187-4717-4279-A50D-2B8D6DC650F7}"/>
                  </a:ext>
                </a:extLst>
              </p14:cNvPr>
              <p14:cNvContentPartPr/>
              <p14:nvPr/>
            </p14:nvContentPartPr>
            <p14:xfrm>
              <a:off x="3646920" y="4771600"/>
              <a:ext cx="48960" cy="18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FB79187-4717-4279-A50D-2B8D6DC650F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629280" y="4753600"/>
                <a:ext cx="84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E5666A4-F3EF-499E-BAE7-D193C791C7A1}"/>
                  </a:ext>
                </a:extLst>
              </p14:cNvPr>
              <p14:cNvContentPartPr/>
              <p14:nvPr/>
            </p14:nvContentPartPr>
            <p14:xfrm>
              <a:off x="1802640" y="3061600"/>
              <a:ext cx="1208160" cy="13662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E5666A4-F3EF-499E-BAE7-D193C791C7A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784640" y="3043600"/>
                <a:ext cx="1243800" cy="14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8E32443-FA39-4941-A0EA-E4556E621BE2}"/>
                  </a:ext>
                </a:extLst>
              </p14:cNvPr>
              <p14:cNvContentPartPr/>
              <p14:nvPr/>
            </p14:nvContentPartPr>
            <p14:xfrm>
              <a:off x="1341840" y="3951520"/>
              <a:ext cx="1289520" cy="783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8E32443-FA39-4941-A0EA-E4556E621BE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323840" y="3933520"/>
                <a:ext cx="132516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1A9DB75-ED29-4887-AC8A-812781036E7F}"/>
                  </a:ext>
                </a:extLst>
              </p14:cNvPr>
              <p14:cNvContentPartPr/>
              <p14:nvPr/>
            </p14:nvContentPartPr>
            <p14:xfrm>
              <a:off x="1750800" y="3006880"/>
              <a:ext cx="37440" cy="122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1A9DB75-ED29-4887-AC8A-812781036E7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732800" y="2988880"/>
                <a:ext cx="73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A2331E3-8F25-4CED-9AD0-30682A10EBA6}"/>
                  </a:ext>
                </a:extLst>
              </p14:cNvPr>
              <p14:cNvContentPartPr/>
              <p14:nvPr/>
            </p14:nvContentPartPr>
            <p14:xfrm>
              <a:off x="1823880" y="2844160"/>
              <a:ext cx="8280" cy="6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A2331E3-8F25-4CED-9AD0-30682A10EBA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806240" y="2826520"/>
                <a:ext cx="439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32F463F-C7BD-4A1D-8271-C79E0C23793A}"/>
                  </a:ext>
                </a:extLst>
              </p14:cNvPr>
              <p14:cNvContentPartPr/>
              <p14:nvPr/>
            </p14:nvContentPartPr>
            <p14:xfrm>
              <a:off x="1310520" y="3331240"/>
              <a:ext cx="528480" cy="1466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32F463F-C7BD-4A1D-8271-C79E0C23793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292532" y="3313240"/>
                <a:ext cx="564096" cy="150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1491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14:cNvPr>
              <p14:cNvContentPartPr/>
              <p14:nvPr/>
            </p14:nvContentPartPr>
            <p14:xfrm>
              <a:off x="1002720" y="233080"/>
              <a:ext cx="410400" cy="34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5080" y="215440"/>
                <a:ext cx="4460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14:cNvPr>
              <p14:cNvContentPartPr/>
              <p14:nvPr/>
            </p14:nvContentPartPr>
            <p14:xfrm>
              <a:off x="1482600" y="369880"/>
              <a:ext cx="209520" cy="25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960" y="352240"/>
                <a:ext cx="245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14:cNvPr>
              <p14:cNvContentPartPr/>
              <p14:nvPr/>
            </p14:nvContentPartPr>
            <p14:xfrm>
              <a:off x="2235000" y="143440"/>
              <a:ext cx="1046160" cy="455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7360" y="125440"/>
                <a:ext cx="108180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14:cNvPr>
              <p14:cNvContentPartPr/>
              <p14:nvPr/>
            </p14:nvContentPartPr>
            <p14:xfrm>
              <a:off x="3768960" y="391840"/>
              <a:ext cx="993960" cy="218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0960" y="374200"/>
                <a:ext cx="1029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14:cNvPr>
              <p14:cNvContentPartPr/>
              <p14:nvPr/>
            </p14:nvContentPartPr>
            <p14:xfrm>
              <a:off x="5039040" y="190960"/>
              <a:ext cx="1137960" cy="399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1400" y="173320"/>
                <a:ext cx="11736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14:cNvPr>
              <p14:cNvContentPartPr/>
              <p14:nvPr/>
            </p14:nvContentPartPr>
            <p14:xfrm>
              <a:off x="7629960" y="385000"/>
              <a:ext cx="18180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11960" y="367360"/>
                <a:ext cx="217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14:cNvPr>
              <p14:cNvContentPartPr/>
              <p14:nvPr/>
            </p14:nvContentPartPr>
            <p14:xfrm>
              <a:off x="7427280" y="468160"/>
              <a:ext cx="398160" cy="24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09280" y="450160"/>
                <a:ext cx="4338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14:cNvPr>
              <p14:cNvContentPartPr/>
              <p14:nvPr/>
            </p14:nvContentPartPr>
            <p14:xfrm>
              <a:off x="6564000" y="177640"/>
              <a:ext cx="711360" cy="453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6351" y="160000"/>
                <a:ext cx="747018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14:cNvPr>
              <p14:cNvContentPartPr/>
              <p14:nvPr/>
            </p14:nvContentPartPr>
            <p14:xfrm>
              <a:off x="8038560" y="284200"/>
              <a:ext cx="28440" cy="300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20920" y="266560"/>
                <a:ext cx="640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14:cNvPr>
              <p14:cNvContentPartPr/>
              <p14:nvPr/>
            </p14:nvContentPartPr>
            <p14:xfrm>
              <a:off x="8055480" y="284200"/>
              <a:ext cx="17604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37480" y="266560"/>
                <a:ext cx="2116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14:cNvPr>
              <p14:cNvContentPartPr/>
              <p14:nvPr/>
            </p14:nvContentPartPr>
            <p14:xfrm>
              <a:off x="8301000" y="436840"/>
              <a:ext cx="202320" cy="18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83000" y="418840"/>
                <a:ext cx="237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14:cNvPr>
              <p14:cNvContentPartPr/>
              <p14:nvPr/>
            </p14:nvContentPartPr>
            <p14:xfrm>
              <a:off x="8015880" y="80800"/>
              <a:ext cx="249120" cy="132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97880" y="62800"/>
                <a:ext cx="2847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14:cNvPr>
              <p14:cNvContentPartPr/>
              <p14:nvPr/>
            </p14:nvContentPartPr>
            <p14:xfrm>
              <a:off x="546600" y="782080"/>
              <a:ext cx="282960" cy="55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600" y="764080"/>
                <a:ext cx="31860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14:cNvPr>
              <p14:cNvContentPartPr/>
              <p14:nvPr/>
            </p14:nvContentPartPr>
            <p14:xfrm>
              <a:off x="1178400" y="885400"/>
              <a:ext cx="1050120" cy="383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60400" y="867400"/>
                <a:ext cx="10857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14:cNvPr>
              <p14:cNvContentPartPr/>
              <p14:nvPr/>
            </p14:nvContentPartPr>
            <p14:xfrm>
              <a:off x="2610840" y="759040"/>
              <a:ext cx="345600" cy="50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2859" y="741053"/>
                <a:ext cx="381203" cy="537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14:cNvPr>
              <p14:cNvContentPartPr/>
              <p14:nvPr/>
            </p14:nvContentPartPr>
            <p14:xfrm>
              <a:off x="3108720" y="1056040"/>
              <a:ext cx="181800" cy="10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90720" y="1038400"/>
                <a:ext cx="217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14:cNvPr>
              <p14:cNvContentPartPr/>
              <p14:nvPr/>
            </p14:nvContentPartPr>
            <p14:xfrm>
              <a:off x="3118800" y="1168360"/>
              <a:ext cx="151560" cy="1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00800" y="115036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14:cNvPr>
              <p14:cNvContentPartPr/>
              <p14:nvPr/>
            </p14:nvContentPartPr>
            <p14:xfrm>
              <a:off x="3493920" y="1103920"/>
              <a:ext cx="365760" cy="206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76280" y="1085920"/>
                <a:ext cx="4014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14:cNvPr>
              <p14:cNvContentPartPr/>
              <p14:nvPr/>
            </p14:nvContentPartPr>
            <p14:xfrm>
              <a:off x="3992520" y="822760"/>
              <a:ext cx="416880" cy="429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74880" y="804775"/>
                <a:ext cx="452520" cy="46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14:cNvPr>
              <p14:cNvContentPartPr/>
              <p14:nvPr/>
            </p14:nvContentPartPr>
            <p14:xfrm>
              <a:off x="4571760" y="1106440"/>
              <a:ext cx="222480" cy="1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088440"/>
                <a:ext cx="258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14:cNvPr>
              <p14:cNvContentPartPr/>
              <p14:nvPr/>
            </p14:nvContentPartPr>
            <p14:xfrm>
              <a:off x="4551240" y="1171600"/>
              <a:ext cx="182160" cy="1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33600" y="1153960"/>
                <a:ext cx="2178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14:cNvPr>
              <p14:cNvContentPartPr/>
              <p14:nvPr/>
            </p14:nvContentPartPr>
            <p14:xfrm>
              <a:off x="4927440" y="1052440"/>
              <a:ext cx="303840" cy="19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09440" y="1034440"/>
                <a:ext cx="339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14:cNvPr>
              <p14:cNvContentPartPr/>
              <p14:nvPr/>
            </p14:nvContentPartPr>
            <p14:xfrm>
              <a:off x="5404800" y="1079080"/>
              <a:ext cx="164160" cy="177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86800" y="1061080"/>
                <a:ext cx="1998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14:cNvPr>
              <p14:cNvContentPartPr/>
              <p14:nvPr/>
            </p14:nvContentPartPr>
            <p14:xfrm>
              <a:off x="5379960" y="944080"/>
              <a:ext cx="192600" cy="81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62320" y="926440"/>
                <a:ext cx="2282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14:cNvPr>
              <p14:cNvContentPartPr/>
              <p14:nvPr/>
            </p14:nvContentPartPr>
            <p14:xfrm>
              <a:off x="5352600" y="853000"/>
              <a:ext cx="21420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34600" y="835000"/>
                <a:ext cx="249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14:cNvPr>
              <p14:cNvContentPartPr/>
              <p14:nvPr/>
            </p14:nvContentPartPr>
            <p14:xfrm>
              <a:off x="5438640" y="731320"/>
              <a:ext cx="12240" cy="27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20640" y="713320"/>
                <a:ext cx="478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14:cNvPr>
              <p14:cNvContentPartPr/>
              <p14:nvPr/>
            </p14:nvContentPartPr>
            <p14:xfrm>
              <a:off x="5704680" y="964600"/>
              <a:ext cx="68760" cy="88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86680" y="946960"/>
                <a:ext cx="104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14:cNvPr>
              <p14:cNvContentPartPr/>
              <p14:nvPr/>
            </p14:nvContentPartPr>
            <p14:xfrm>
              <a:off x="5902680" y="960280"/>
              <a:ext cx="973800" cy="249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85040" y="942640"/>
                <a:ext cx="10094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14:cNvPr>
              <p14:cNvContentPartPr/>
              <p14:nvPr/>
            </p14:nvContentPartPr>
            <p14:xfrm>
              <a:off x="7127040" y="1178080"/>
              <a:ext cx="147600" cy="15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09040" y="1160440"/>
                <a:ext cx="1832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14:cNvPr>
              <p14:cNvContentPartPr/>
              <p14:nvPr/>
            </p14:nvContentPartPr>
            <p14:xfrm>
              <a:off x="7537080" y="812320"/>
              <a:ext cx="1229760" cy="415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19085" y="794320"/>
                <a:ext cx="126539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14:cNvPr>
              <p14:cNvContentPartPr/>
              <p14:nvPr/>
            </p14:nvContentPartPr>
            <p14:xfrm>
              <a:off x="917040" y="1684600"/>
              <a:ext cx="48240" cy="61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99400" y="1666600"/>
                <a:ext cx="838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14:cNvPr>
              <p14:cNvContentPartPr/>
              <p14:nvPr/>
            </p14:nvContentPartPr>
            <p14:xfrm>
              <a:off x="971400" y="1930120"/>
              <a:ext cx="75240" cy="147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3760" y="1912120"/>
                <a:ext cx="1108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14:cNvPr>
              <p14:cNvContentPartPr/>
              <p14:nvPr/>
            </p14:nvContentPartPr>
            <p14:xfrm>
              <a:off x="1178040" y="1812400"/>
              <a:ext cx="194760" cy="419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60040" y="1794400"/>
                <a:ext cx="2304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14:cNvPr>
              <p14:cNvContentPartPr/>
              <p14:nvPr/>
            </p14:nvContentPartPr>
            <p14:xfrm>
              <a:off x="1497000" y="1665880"/>
              <a:ext cx="57600" cy="101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79000" y="1648240"/>
                <a:ext cx="93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14:cNvPr>
              <p14:cNvContentPartPr/>
              <p14:nvPr/>
            </p14:nvContentPartPr>
            <p14:xfrm>
              <a:off x="1546320" y="1930120"/>
              <a:ext cx="79200" cy="137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528680" y="1912120"/>
                <a:ext cx="114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14:cNvPr>
              <p14:cNvContentPartPr/>
              <p14:nvPr/>
            </p14:nvContentPartPr>
            <p14:xfrm>
              <a:off x="629760" y="1791880"/>
              <a:ext cx="20340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1760" y="1774240"/>
                <a:ext cx="239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14:cNvPr>
              <p14:cNvContentPartPr/>
              <p14:nvPr/>
            </p14:nvContentPartPr>
            <p14:xfrm>
              <a:off x="2057520" y="1615120"/>
              <a:ext cx="75960" cy="106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039880" y="1597480"/>
                <a:ext cx="111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14:cNvPr>
              <p14:cNvContentPartPr/>
              <p14:nvPr/>
            </p14:nvContentPartPr>
            <p14:xfrm>
              <a:off x="1747200" y="1773160"/>
              <a:ext cx="174240" cy="219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729200" y="1755520"/>
                <a:ext cx="2098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14:cNvPr>
              <p14:cNvContentPartPr/>
              <p14:nvPr/>
            </p14:nvContentPartPr>
            <p14:xfrm>
              <a:off x="2407440" y="1564000"/>
              <a:ext cx="195120" cy="421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89800" y="1546360"/>
                <a:ext cx="2307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14:cNvPr>
              <p14:cNvContentPartPr/>
              <p14:nvPr/>
            </p14:nvContentPartPr>
            <p14:xfrm>
              <a:off x="2700480" y="1787560"/>
              <a:ext cx="408600" cy="18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82480" y="1769885"/>
                <a:ext cx="444240" cy="21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14:cNvPr>
              <p14:cNvContentPartPr/>
              <p14:nvPr/>
            </p14:nvContentPartPr>
            <p14:xfrm>
              <a:off x="3442080" y="1774960"/>
              <a:ext cx="164520" cy="185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424440" y="1757320"/>
                <a:ext cx="200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14:cNvPr>
              <p14:cNvContentPartPr/>
              <p14:nvPr/>
            </p14:nvContentPartPr>
            <p14:xfrm>
              <a:off x="6249000" y="1538440"/>
              <a:ext cx="344520" cy="344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31000" y="1520440"/>
                <a:ext cx="3801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14:cNvPr>
              <p14:cNvContentPartPr/>
              <p14:nvPr/>
            </p14:nvContentPartPr>
            <p14:xfrm>
              <a:off x="5267280" y="1445200"/>
              <a:ext cx="586080" cy="431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249269" y="1427200"/>
                <a:ext cx="621742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14:cNvPr>
              <p14:cNvContentPartPr/>
              <p14:nvPr/>
            </p14:nvContentPartPr>
            <p14:xfrm>
              <a:off x="3734760" y="1543840"/>
              <a:ext cx="1176840" cy="397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717115" y="1525840"/>
                <a:ext cx="1212491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AA7FE91-4B7C-47D9-B8E3-6795E05343F1}"/>
                  </a:ext>
                </a:extLst>
              </p14:cNvPr>
              <p14:cNvContentPartPr/>
              <p14:nvPr/>
            </p14:nvContentPartPr>
            <p14:xfrm>
              <a:off x="7214520" y="1513600"/>
              <a:ext cx="930240" cy="325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AA7FE91-4B7C-47D9-B8E3-6795E05343F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196880" y="1495600"/>
                <a:ext cx="9658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469E459-1144-407F-84D0-42B005D680E9}"/>
                  </a:ext>
                </a:extLst>
              </p14:cNvPr>
              <p14:cNvContentPartPr/>
              <p14:nvPr/>
            </p14:nvContentPartPr>
            <p14:xfrm>
              <a:off x="6842640" y="1554280"/>
              <a:ext cx="267480" cy="367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469E459-1144-407F-84D0-42B005D680E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24664" y="1536640"/>
                <a:ext cx="303072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6939681-C539-44F6-A6C9-7428257DC16E}"/>
                  </a:ext>
                </a:extLst>
              </p14:cNvPr>
              <p14:cNvContentPartPr/>
              <p14:nvPr/>
            </p14:nvContentPartPr>
            <p14:xfrm>
              <a:off x="8370480" y="1506760"/>
              <a:ext cx="320760" cy="513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6939681-C539-44F6-A6C9-7428257DC16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52840" y="1489120"/>
                <a:ext cx="35640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E5491CF-EB22-47D0-87B4-AE693A2F8BF1}"/>
                  </a:ext>
                </a:extLst>
              </p14:cNvPr>
              <p14:cNvContentPartPr/>
              <p14:nvPr/>
            </p14:nvContentPartPr>
            <p14:xfrm>
              <a:off x="467040" y="2413600"/>
              <a:ext cx="1127880" cy="227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E5491CF-EB22-47D0-87B4-AE693A2F8BF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49400" y="2395960"/>
                <a:ext cx="11635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DE97C6D-E1D1-4642-82AA-7132103B125D}"/>
                  </a:ext>
                </a:extLst>
              </p14:cNvPr>
              <p14:cNvContentPartPr/>
              <p14:nvPr/>
            </p14:nvContentPartPr>
            <p14:xfrm>
              <a:off x="1917480" y="2173840"/>
              <a:ext cx="1274400" cy="600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DE97C6D-E1D1-4642-82AA-7132103B125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899480" y="2156200"/>
                <a:ext cx="131004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AFC12E6-8F1C-45FD-9B7E-C2761F03DF17}"/>
                  </a:ext>
                </a:extLst>
              </p14:cNvPr>
              <p14:cNvContentPartPr/>
              <p14:nvPr/>
            </p14:nvContentPartPr>
            <p14:xfrm>
              <a:off x="903720" y="2996800"/>
              <a:ext cx="3028320" cy="1844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AFC12E6-8F1C-45FD-9B7E-C2761F03DF1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86080" y="2979160"/>
                <a:ext cx="3063960" cy="18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D86451C-E314-4DC2-A583-1E9D098A30BD}"/>
                  </a:ext>
                </a:extLst>
              </p14:cNvPr>
              <p14:cNvContentPartPr/>
              <p14:nvPr/>
            </p14:nvContentPartPr>
            <p14:xfrm>
              <a:off x="3346680" y="3698080"/>
              <a:ext cx="33120" cy="7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D86451C-E314-4DC2-A583-1E9D098A30B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329040" y="3680080"/>
                <a:ext cx="687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196C696-C8F0-4433-A6AE-313D182F3364}"/>
                  </a:ext>
                </a:extLst>
              </p14:cNvPr>
              <p14:cNvContentPartPr/>
              <p14:nvPr/>
            </p14:nvContentPartPr>
            <p14:xfrm>
              <a:off x="3395280" y="3299920"/>
              <a:ext cx="37080" cy="12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196C696-C8F0-4433-A6AE-313D182F336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77640" y="3281920"/>
                <a:ext cx="727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21DABF7-5950-4358-A115-BBBE8613A711}"/>
                  </a:ext>
                </a:extLst>
              </p14:cNvPr>
              <p14:cNvContentPartPr/>
              <p14:nvPr/>
            </p14:nvContentPartPr>
            <p14:xfrm>
              <a:off x="3419760" y="4187320"/>
              <a:ext cx="64800" cy="54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21DABF7-5950-4358-A115-BBBE8613A71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402120" y="4169320"/>
                <a:ext cx="1004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ADE7964-77D1-4F03-9AC4-990613878182}"/>
                  </a:ext>
                </a:extLst>
              </p14:cNvPr>
              <p14:cNvContentPartPr/>
              <p14:nvPr/>
            </p14:nvContentPartPr>
            <p14:xfrm>
              <a:off x="2578440" y="4994800"/>
              <a:ext cx="37080" cy="66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ADE7964-77D1-4F03-9AC4-99061387818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560800" y="4977160"/>
                <a:ext cx="727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FB79187-4717-4279-A50D-2B8D6DC650F7}"/>
                  </a:ext>
                </a:extLst>
              </p14:cNvPr>
              <p14:cNvContentPartPr/>
              <p14:nvPr/>
            </p14:nvContentPartPr>
            <p14:xfrm>
              <a:off x="3646920" y="4771600"/>
              <a:ext cx="48960" cy="18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FB79187-4717-4279-A50D-2B8D6DC650F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629280" y="4753600"/>
                <a:ext cx="84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E5666A4-F3EF-499E-BAE7-D193C791C7A1}"/>
                  </a:ext>
                </a:extLst>
              </p14:cNvPr>
              <p14:cNvContentPartPr/>
              <p14:nvPr/>
            </p14:nvContentPartPr>
            <p14:xfrm>
              <a:off x="1802640" y="3061600"/>
              <a:ext cx="1208160" cy="13662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E5666A4-F3EF-499E-BAE7-D193C791C7A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784640" y="3043600"/>
                <a:ext cx="1243800" cy="14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8E32443-FA39-4941-A0EA-E4556E621BE2}"/>
                  </a:ext>
                </a:extLst>
              </p14:cNvPr>
              <p14:cNvContentPartPr/>
              <p14:nvPr/>
            </p14:nvContentPartPr>
            <p14:xfrm>
              <a:off x="1341840" y="3951520"/>
              <a:ext cx="1289520" cy="783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8E32443-FA39-4941-A0EA-E4556E621BE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323840" y="3933520"/>
                <a:ext cx="132516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1A9DB75-ED29-4887-AC8A-812781036E7F}"/>
                  </a:ext>
                </a:extLst>
              </p14:cNvPr>
              <p14:cNvContentPartPr/>
              <p14:nvPr/>
            </p14:nvContentPartPr>
            <p14:xfrm>
              <a:off x="1750800" y="3006880"/>
              <a:ext cx="37440" cy="122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1A9DB75-ED29-4887-AC8A-812781036E7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732800" y="2988880"/>
                <a:ext cx="73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A2331E3-8F25-4CED-9AD0-30682A10EBA6}"/>
                  </a:ext>
                </a:extLst>
              </p14:cNvPr>
              <p14:cNvContentPartPr/>
              <p14:nvPr/>
            </p14:nvContentPartPr>
            <p14:xfrm>
              <a:off x="1823880" y="2844160"/>
              <a:ext cx="8280" cy="6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A2331E3-8F25-4CED-9AD0-30682A10EBA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806240" y="2826520"/>
                <a:ext cx="439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32F463F-C7BD-4A1D-8271-C79E0C23793A}"/>
                  </a:ext>
                </a:extLst>
              </p14:cNvPr>
              <p14:cNvContentPartPr/>
              <p14:nvPr/>
            </p14:nvContentPartPr>
            <p14:xfrm>
              <a:off x="1310520" y="3331240"/>
              <a:ext cx="528480" cy="1466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32F463F-C7BD-4A1D-8271-C79E0C23793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292532" y="3313240"/>
                <a:ext cx="564096" cy="15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81B7979-C840-47A4-B294-11CCFCE3C9EA}"/>
                  </a:ext>
                </a:extLst>
              </p14:cNvPr>
              <p14:cNvContentPartPr/>
              <p14:nvPr/>
            </p14:nvContentPartPr>
            <p14:xfrm>
              <a:off x="1858800" y="3102640"/>
              <a:ext cx="700560" cy="8323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81B7979-C840-47A4-B294-11CCFCE3C9E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840800" y="3084992"/>
                <a:ext cx="736200" cy="8679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466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73BFFF3-E869-4566-AFB9-4A67D02874F0}"/>
                  </a:ext>
                </a:extLst>
              </p14:cNvPr>
              <p14:cNvContentPartPr/>
              <p14:nvPr/>
            </p14:nvContentPartPr>
            <p14:xfrm>
              <a:off x="609240" y="263680"/>
              <a:ext cx="1230480" cy="703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73BFFF3-E869-4566-AFB9-4A67D02874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600" y="245689"/>
                <a:ext cx="1266120" cy="738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5429C8D-37B7-4439-8511-D5FEEAEFBB83}"/>
                  </a:ext>
                </a:extLst>
              </p14:cNvPr>
              <p14:cNvContentPartPr/>
              <p14:nvPr/>
            </p14:nvContentPartPr>
            <p14:xfrm>
              <a:off x="2803800" y="222280"/>
              <a:ext cx="182520" cy="29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5429C8D-37B7-4439-8511-D5FEEAEFBB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6160" y="204640"/>
                <a:ext cx="2181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4F470B-5F4D-48F1-9B41-A9A393AC4838}"/>
                  </a:ext>
                </a:extLst>
              </p14:cNvPr>
              <p14:cNvContentPartPr/>
              <p14:nvPr/>
            </p14:nvContentPartPr>
            <p14:xfrm>
              <a:off x="2299080" y="212920"/>
              <a:ext cx="393480" cy="306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4F470B-5F4D-48F1-9B41-A9A393AC48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81080" y="194920"/>
                <a:ext cx="42912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9A7DB57-1817-4ACA-9365-904BBD745FC0}"/>
                  </a:ext>
                </a:extLst>
              </p14:cNvPr>
              <p14:cNvContentPartPr/>
              <p14:nvPr/>
            </p14:nvContentPartPr>
            <p14:xfrm>
              <a:off x="7462200" y="119320"/>
              <a:ext cx="1052280" cy="572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9A7DB57-1817-4ACA-9365-904BBD745F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44560" y="101320"/>
                <a:ext cx="108792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AA758D-A8EC-4B72-89C0-D197A3BD27F8}"/>
                  </a:ext>
                </a:extLst>
              </p14:cNvPr>
              <p14:cNvContentPartPr/>
              <p14:nvPr/>
            </p14:nvContentPartPr>
            <p14:xfrm>
              <a:off x="543360" y="720520"/>
              <a:ext cx="1426320" cy="61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AA758D-A8EC-4B72-89C0-D197A3BD27F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5720" y="702520"/>
                <a:ext cx="14619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8E9D5E1-AA9C-47DA-A0CA-24D4B3F9763C}"/>
                  </a:ext>
                </a:extLst>
              </p14:cNvPr>
              <p14:cNvContentPartPr/>
              <p14:nvPr/>
            </p14:nvContentPartPr>
            <p14:xfrm>
              <a:off x="324840" y="911680"/>
              <a:ext cx="1817280" cy="612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8E9D5E1-AA9C-47DA-A0CA-24D4B3F9763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840" y="894030"/>
                <a:ext cx="1852920" cy="648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08A33ED-0C13-408D-8B3F-5933A8D8B591}"/>
                  </a:ext>
                </a:extLst>
              </p14:cNvPr>
              <p14:cNvContentPartPr/>
              <p14:nvPr/>
            </p14:nvContentPartPr>
            <p14:xfrm>
              <a:off x="2407440" y="953440"/>
              <a:ext cx="1586520" cy="490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08A33ED-0C13-408D-8B3F-5933A8D8B59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89796" y="935787"/>
                <a:ext cx="1622168" cy="525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6C774B-F1CA-483D-BCCC-2E7995672F24}"/>
                  </a:ext>
                </a:extLst>
              </p14:cNvPr>
              <p14:cNvContentPartPr/>
              <p14:nvPr/>
            </p14:nvContentPartPr>
            <p14:xfrm>
              <a:off x="284160" y="1602160"/>
              <a:ext cx="2293200" cy="696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6C774B-F1CA-483D-BCCC-2E7995672F2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6160" y="1584160"/>
                <a:ext cx="232884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581E0F7-16CA-4B3A-AFB3-B81AE6CDC730}"/>
                  </a:ext>
                </a:extLst>
              </p14:cNvPr>
              <p14:cNvContentPartPr/>
              <p14:nvPr/>
            </p14:nvContentPartPr>
            <p14:xfrm>
              <a:off x="2776440" y="1564000"/>
              <a:ext cx="2141640" cy="546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581E0F7-16CA-4B3A-AFB3-B81AE6CDC7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58440" y="1546348"/>
                <a:ext cx="2177280" cy="5821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6275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14:cNvPr>
              <p14:cNvContentPartPr/>
              <p14:nvPr/>
            </p14:nvContentPartPr>
            <p14:xfrm>
              <a:off x="1002720" y="233080"/>
              <a:ext cx="410400" cy="34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5080" y="215440"/>
                <a:ext cx="4460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14:cNvPr>
              <p14:cNvContentPartPr/>
              <p14:nvPr/>
            </p14:nvContentPartPr>
            <p14:xfrm>
              <a:off x="1482600" y="369880"/>
              <a:ext cx="209520" cy="25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960" y="352240"/>
                <a:ext cx="245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14:cNvPr>
              <p14:cNvContentPartPr/>
              <p14:nvPr/>
            </p14:nvContentPartPr>
            <p14:xfrm>
              <a:off x="2235000" y="143440"/>
              <a:ext cx="1046160" cy="455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7360" y="125440"/>
                <a:ext cx="108180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14:cNvPr>
              <p14:cNvContentPartPr/>
              <p14:nvPr/>
            </p14:nvContentPartPr>
            <p14:xfrm>
              <a:off x="3768960" y="391840"/>
              <a:ext cx="993960" cy="218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0960" y="374200"/>
                <a:ext cx="1029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14:cNvPr>
              <p14:cNvContentPartPr/>
              <p14:nvPr/>
            </p14:nvContentPartPr>
            <p14:xfrm>
              <a:off x="5039040" y="190960"/>
              <a:ext cx="1137960" cy="399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1400" y="173320"/>
                <a:ext cx="11736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14:cNvPr>
              <p14:cNvContentPartPr/>
              <p14:nvPr/>
            </p14:nvContentPartPr>
            <p14:xfrm>
              <a:off x="7629960" y="385000"/>
              <a:ext cx="18180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11960" y="367360"/>
                <a:ext cx="217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14:cNvPr>
              <p14:cNvContentPartPr/>
              <p14:nvPr/>
            </p14:nvContentPartPr>
            <p14:xfrm>
              <a:off x="7427280" y="468160"/>
              <a:ext cx="398160" cy="24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09280" y="450160"/>
                <a:ext cx="4338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14:cNvPr>
              <p14:cNvContentPartPr/>
              <p14:nvPr/>
            </p14:nvContentPartPr>
            <p14:xfrm>
              <a:off x="6564000" y="177640"/>
              <a:ext cx="711360" cy="453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6351" y="160000"/>
                <a:ext cx="747018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14:cNvPr>
              <p14:cNvContentPartPr/>
              <p14:nvPr/>
            </p14:nvContentPartPr>
            <p14:xfrm>
              <a:off x="8038560" y="284200"/>
              <a:ext cx="28440" cy="300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20920" y="266560"/>
                <a:ext cx="640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14:cNvPr>
              <p14:cNvContentPartPr/>
              <p14:nvPr/>
            </p14:nvContentPartPr>
            <p14:xfrm>
              <a:off x="8055480" y="284200"/>
              <a:ext cx="17604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37480" y="266560"/>
                <a:ext cx="2116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14:cNvPr>
              <p14:cNvContentPartPr/>
              <p14:nvPr/>
            </p14:nvContentPartPr>
            <p14:xfrm>
              <a:off x="8301000" y="436840"/>
              <a:ext cx="202320" cy="18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83000" y="418840"/>
                <a:ext cx="237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14:cNvPr>
              <p14:cNvContentPartPr/>
              <p14:nvPr/>
            </p14:nvContentPartPr>
            <p14:xfrm>
              <a:off x="8015880" y="80800"/>
              <a:ext cx="249120" cy="132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97880" y="62800"/>
                <a:ext cx="2847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14:cNvPr>
              <p14:cNvContentPartPr/>
              <p14:nvPr/>
            </p14:nvContentPartPr>
            <p14:xfrm>
              <a:off x="546600" y="782080"/>
              <a:ext cx="282960" cy="55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600" y="764080"/>
                <a:ext cx="31860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14:cNvPr>
              <p14:cNvContentPartPr/>
              <p14:nvPr/>
            </p14:nvContentPartPr>
            <p14:xfrm>
              <a:off x="1178400" y="885400"/>
              <a:ext cx="1050120" cy="383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60400" y="867400"/>
                <a:ext cx="10857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14:cNvPr>
              <p14:cNvContentPartPr/>
              <p14:nvPr/>
            </p14:nvContentPartPr>
            <p14:xfrm>
              <a:off x="2610840" y="759040"/>
              <a:ext cx="345600" cy="50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2859" y="741053"/>
                <a:ext cx="381203" cy="537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14:cNvPr>
              <p14:cNvContentPartPr/>
              <p14:nvPr/>
            </p14:nvContentPartPr>
            <p14:xfrm>
              <a:off x="3108720" y="1056040"/>
              <a:ext cx="181800" cy="10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90720" y="1038400"/>
                <a:ext cx="217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14:cNvPr>
              <p14:cNvContentPartPr/>
              <p14:nvPr/>
            </p14:nvContentPartPr>
            <p14:xfrm>
              <a:off x="3118800" y="1168360"/>
              <a:ext cx="151560" cy="1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00800" y="115036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14:cNvPr>
              <p14:cNvContentPartPr/>
              <p14:nvPr/>
            </p14:nvContentPartPr>
            <p14:xfrm>
              <a:off x="3493920" y="1103920"/>
              <a:ext cx="365760" cy="206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76280" y="1085920"/>
                <a:ext cx="4014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14:cNvPr>
              <p14:cNvContentPartPr/>
              <p14:nvPr/>
            </p14:nvContentPartPr>
            <p14:xfrm>
              <a:off x="3992520" y="822760"/>
              <a:ext cx="416880" cy="429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74880" y="804775"/>
                <a:ext cx="452520" cy="46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14:cNvPr>
              <p14:cNvContentPartPr/>
              <p14:nvPr/>
            </p14:nvContentPartPr>
            <p14:xfrm>
              <a:off x="4571760" y="1106440"/>
              <a:ext cx="222480" cy="1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088440"/>
                <a:ext cx="258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14:cNvPr>
              <p14:cNvContentPartPr/>
              <p14:nvPr/>
            </p14:nvContentPartPr>
            <p14:xfrm>
              <a:off x="4551240" y="1171600"/>
              <a:ext cx="182160" cy="1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33600" y="1153960"/>
                <a:ext cx="2178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14:cNvPr>
              <p14:cNvContentPartPr/>
              <p14:nvPr/>
            </p14:nvContentPartPr>
            <p14:xfrm>
              <a:off x="4927440" y="1052440"/>
              <a:ext cx="303840" cy="19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09440" y="1034440"/>
                <a:ext cx="339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14:cNvPr>
              <p14:cNvContentPartPr/>
              <p14:nvPr/>
            </p14:nvContentPartPr>
            <p14:xfrm>
              <a:off x="5404800" y="1079080"/>
              <a:ext cx="164160" cy="177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86800" y="1061080"/>
                <a:ext cx="1998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14:cNvPr>
              <p14:cNvContentPartPr/>
              <p14:nvPr/>
            </p14:nvContentPartPr>
            <p14:xfrm>
              <a:off x="5379960" y="944080"/>
              <a:ext cx="192600" cy="81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62320" y="926440"/>
                <a:ext cx="2282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14:cNvPr>
              <p14:cNvContentPartPr/>
              <p14:nvPr/>
            </p14:nvContentPartPr>
            <p14:xfrm>
              <a:off x="5352600" y="853000"/>
              <a:ext cx="21420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34600" y="835000"/>
                <a:ext cx="249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14:cNvPr>
              <p14:cNvContentPartPr/>
              <p14:nvPr/>
            </p14:nvContentPartPr>
            <p14:xfrm>
              <a:off x="5438640" y="731320"/>
              <a:ext cx="12240" cy="27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20640" y="713320"/>
                <a:ext cx="478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14:cNvPr>
              <p14:cNvContentPartPr/>
              <p14:nvPr/>
            </p14:nvContentPartPr>
            <p14:xfrm>
              <a:off x="5704680" y="964600"/>
              <a:ext cx="68760" cy="88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86680" y="946960"/>
                <a:ext cx="104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14:cNvPr>
              <p14:cNvContentPartPr/>
              <p14:nvPr/>
            </p14:nvContentPartPr>
            <p14:xfrm>
              <a:off x="5902680" y="960280"/>
              <a:ext cx="973800" cy="249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85040" y="942640"/>
                <a:ext cx="10094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14:cNvPr>
              <p14:cNvContentPartPr/>
              <p14:nvPr/>
            </p14:nvContentPartPr>
            <p14:xfrm>
              <a:off x="7127040" y="1178080"/>
              <a:ext cx="147600" cy="15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09040" y="1160440"/>
                <a:ext cx="1832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14:cNvPr>
              <p14:cNvContentPartPr/>
              <p14:nvPr/>
            </p14:nvContentPartPr>
            <p14:xfrm>
              <a:off x="7537080" y="812320"/>
              <a:ext cx="1229760" cy="415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19085" y="794320"/>
                <a:ext cx="126539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14:cNvPr>
              <p14:cNvContentPartPr/>
              <p14:nvPr/>
            </p14:nvContentPartPr>
            <p14:xfrm>
              <a:off x="917040" y="1684600"/>
              <a:ext cx="48240" cy="61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99400" y="1666600"/>
                <a:ext cx="838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14:cNvPr>
              <p14:cNvContentPartPr/>
              <p14:nvPr/>
            </p14:nvContentPartPr>
            <p14:xfrm>
              <a:off x="971400" y="1930120"/>
              <a:ext cx="75240" cy="147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3760" y="1912120"/>
                <a:ext cx="1108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14:cNvPr>
              <p14:cNvContentPartPr/>
              <p14:nvPr/>
            </p14:nvContentPartPr>
            <p14:xfrm>
              <a:off x="1178040" y="1812400"/>
              <a:ext cx="194760" cy="419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60040" y="1794400"/>
                <a:ext cx="2304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14:cNvPr>
              <p14:cNvContentPartPr/>
              <p14:nvPr/>
            </p14:nvContentPartPr>
            <p14:xfrm>
              <a:off x="1497000" y="1665880"/>
              <a:ext cx="57600" cy="101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79000" y="1648240"/>
                <a:ext cx="93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14:cNvPr>
              <p14:cNvContentPartPr/>
              <p14:nvPr/>
            </p14:nvContentPartPr>
            <p14:xfrm>
              <a:off x="1546320" y="1930120"/>
              <a:ext cx="79200" cy="137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528680" y="1912120"/>
                <a:ext cx="114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14:cNvPr>
              <p14:cNvContentPartPr/>
              <p14:nvPr/>
            </p14:nvContentPartPr>
            <p14:xfrm>
              <a:off x="629760" y="1791880"/>
              <a:ext cx="20340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1760" y="1774240"/>
                <a:ext cx="239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14:cNvPr>
              <p14:cNvContentPartPr/>
              <p14:nvPr/>
            </p14:nvContentPartPr>
            <p14:xfrm>
              <a:off x="2057520" y="1615120"/>
              <a:ext cx="75960" cy="106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039880" y="1597480"/>
                <a:ext cx="111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14:cNvPr>
              <p14:cNvContentPartPr/>
              <p14:nvPr/>
            </p14:nvContentPartPr>
            <p14:xfrm>
              <a:off x="1747200" y="1773160"/>
              <a:ext cx="174240" cy="219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729200" y="1755520"/>
                <a:ext cx="2098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14:cNvPr>
              <p14:cNvContentPartPr/>
              <p14:nvPr/>
            </p14:nvContentPartPr>
            <p14:xfrm>
              <a:off x="2407440" y="1564000"/>
              <a:ext cx="195120" cy="421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89800" y="1546360"/>
                <a:ext cx="2307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14:cNvPr>
              <p14:cNvContentPartPr/>
              <p14:nvPr/>
            </p14:nvContentPartPr>
            <p14:xfrm>
              <a:off x="2700480" y="1787560"/>
              <a:ext cx="408600" cy="18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82480" y="1769885"/>
                <a:ext cx="444240" cy="21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14:cNvPr>
              <p14:cNvContentPartPr/>
              <p14:nvPr/>
            </p14:nvContentPartPr>
            <p14:xfrm>
              <a:off x="3442080" y="1774960"/>
              <a:ext cx="164520" cy="185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424440" y="1757320"/>
                <a:ext cx="200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14:cNvPr>
              <p14:cNvContentPartPr/>
              <p14:nvPr/>
            </p14:nvContentPartPr>
            <p14:xfrm>
              <a:off x="6249000" y="1538440"/>
              <a:ext cx="344520" cy="344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31000" y="1520440"/>
                <a:ext cx="3801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14:cNvPr>
              <p14:cNvContentPartPr/>
              <p14:nvPr/>
            </p14:nvContentPartPr>
            <p14:xfrm>
              <a:off x="5267280" y="1445200"/>
              <a:ext cx="586080" cy="431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249269" y="1427200"/>
                <a:ext cx="621742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14:cNvPr>
              <p14:cNvContentPartPr/>
              <p14:nvPr/>
            </p14:nvContentPartPr>
            <p14:xfrm>
              <a:off x="3734760" y="1543840"/>
              <a:ext cx="1176840" cy="397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717115" y="1525840"/>
                <a:ext cx="1212491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AA7FE91-4B7C-47D9-B8E3-6795E05343F1}"/>
                  </a:ext>
                </a:extLst>
              </p14:cNvPr>
              <p14:cNvContentPartPr/>
              <p14:nvPr/>
            </p14:nvContentPartPr>
            <p14:xfrm>
              <a:off x="7214520" y="1513600"/>
              <a:ext cx="930240" cy="325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AA7FE91-4B7C-47D9-B8E3-6795E05343F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196880" y="1495600"/>
                <a:ext cx="9658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469E459-1144-407F-84D0-42B005D680E9}"/>
                  </a:ext>
                </a:extLst>
              </p14:cNvPr>
              <p14:cNvContentPartPr/>
              <p14:nvPr/>
            </p14:nvContentPartPr>
            <p14:xfrm>
              <a:off x="6842640" y="1554280"/>
              <a:ext cx="267480" cy="367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469E459-1144-407F-84D0-42B005D680E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24664" y="1536640"/>
                <a:ext cx="303072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6939681-C539-44F6-A6C9-7428257DC16E}"/>
                  </a:ext>
                </a:extLst>
              </p14:cNvPr>
              <p14:cNvContentPartPr/>
              <p14:nvPr/>
            </p14:nvContentPartPr>
            <p14:xfrm>
              <a:off x="8370480" y="1506760"/>
              <a:ext cx="320760" cy="513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6939681-C539-44F6-A6C9-7428257DC16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52840" y="1489120"/>
                <a:ext cx="35640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E5491CF-EB22-47D0-87B4-AE693A2F8BF1}"/>
                  </a:ext>
                </a:extLst>
              </p14:cNvPr>
              <p14:cNvContentPartPr/>
              <p14:nvPr/>
            </p14:nvContentPartPr>
            <p14:xfrm>
              <a:off x="467040" y="2413600"/>
              <a:ext cx="1127880" cy="227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E5491CF-EB22-47D0-87B4-AE693A2F8BF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49400" y="2395960"/>
                <a:ext cx="11635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DE97C6D-E1D1-4642-82AA-7132103B125D}"/>
                  </a:ext>
                </a:extLst>
              </p14:cNvPr>
              <p14:cNvContentPartPr/>
              <p14:nvPr/>
            </p14:nvContentPartPr>
            <p14:xfrm>
              <a:off x="1917480" y="2173840"/>
              <a:ext cx="1274400" cy="600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DE97C6D-E1D1-4642-82AA-7132103B125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899480" y="2156200"/>
                <a:ext cx="131004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AFC12E6-8F1C-45FD-9B7E-C2761F03DF17}"/>
                  </a:ext>
                </a:extLst>
              </p14:cNvPr>
              <p14:cNvContentPartPr/>
              <p14:nvPr/>
            </p14:nvContentPartPr>
            <p14:xfrm>
              <a:off x="903720" y="2996800"/>
              <a:ext cx="3028320" cy="1844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AFC12E6-8F1C-45FD-9B7E-C2761F03DF1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86080" y="2979160"/>
                <a:ext cx="3063960" cy="18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D86451C-E314-4DC2-A583-1E9D098A30BD}"/>
                  </a:ext>
                </a:extLst>
              </p14:cNvPr>
              <p14:cNvContentPartPr/>
              <p14:nvPr/>
            </p14:nvContentPartPr>
            <p14:xfrm>
              <a:off x="3346680" y="3698080"/>
              <a:ext cx="33120" cy="7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D86451C-E314-4DC2-A583-1E9D098A30B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329040" y="3680080"/>
                <a:ext cx="687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196C696-C8F0-4433-A6AE-313D182F3364}"/>
                  </a:ext>
                </a:extLst>
              </p14:cNvPr>
              <p14:cNvContentPartPr/>
              <p14:nvPr/>
            </p14:nvContentPartPr>
            <p14:xfrm>
              <a:off x="3395280" y="3299920"/>
              <a:ext cx="37080" cy="12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196C696-C8F0-4433-A6AE-313D182F336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77640" y="3281920"/>
                <a:ext cx="727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21DABF7-5950-4358-A115-BBBE8613A711}"/>
                  </a:ext>
                </a:extLst>
              </p14:cNvPr>
              <p14:cNvContentPartPr/>
              <p14:nvPr/>
            </p14:nvContentPartPr>
            <p14:xfrm>
              <a:off x="3419760" y="4187320"/>
              <a:ext cx="64800" cy="54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21DABF7-5950-4358-A115-BBBE8613A71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402120" y="4169320"/>
                <a:ext cx="1004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ADE7964-77D1-4F03-9AC4-990613878182}"/>
                  </a:ext>
                </a:extLst>
              </p14:cNvPr>
              <p14:cNvContentPartPr/>
              <p14:nvPr/>
            </p14:nvContentPartPr>
            <p14:xfrm>
              <a:off x="2578440" y="4994800"/>
              <a:ext cx="37080" cy="66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ADE7964-77D1-4F03-9AC4-99061387818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560800" y="4977160"/>
                <a:ext cx="727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FB79187-4717-4279-A50D-2B8D6DC650F7}"/>
                  </a:ext>
                </a:extLst>
              </p14:cNvPr>
              <p14:cNvContentPartPr/>
              <p14:nvPr/>
            </p14:nvContentPartPr>
            <p14:xfrm>
              <a:off x="3646920" y="4771600"/>
              <a:ext cx="48960" cy="18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FB79187-4717-4279-A50D-2B8D6DC650F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629280" y="4753600"/>
                <a:ext cx="84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E5666A4-F3EF-499E-BAE7-D193C791C7A1}"/>
                  </a:ext>
                </a:extLst>
              </p14:cNvPr>
              <p14:cNvContentPartPr/>
              <p14:nvPr/>
            </p14:nvContentPartPr>
            <p14:xfrm>
              <a:off x="1802640" y="3061600"/>
              <a:ext cx="1208160" cy="13662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E5666A4-F3EF-499E-BAE7-D193C791C7A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784640" y="3043600"/>
                <a:ext cx="1243800" cy="14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8E32443-FA39-4941-A0EA-E4556E621BE2}"/>
                  </a:ext>
                </a:extLst>
              </p14:cNvPr>
              <p14:cNvContentPartPr/>
              <p14:nvPr/>
            </p14:nvContentPartPr>
            <p14:xfrm>
              <a:off x="1341840" y="3951520"/>
              <a:ext cx="1289520" cy="783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8E32443-FA39-4941-A0EA-E4556E621BE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323840" y="3933520"/>
                <a:ext cx="132516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1A9DB75-ED29-4887-AC8A-812781036E7F}"/>
                  </a:ext>
                </a:extLst>
              </p14:cNvPr>
              <p14:cNvContentPartPr/>
              <p14:nvPr/>
            </p14:nvContentPartPr>
            <p14:xfrm>
              <a:off x="1750800" y="3006880"/>
              <a:ext cx="37440" cy="122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1A9DB75-ED29-4887-AC8A-812781036E7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732800" y="2988880"/>
                <a:ext cx="73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A2331E3-8F25-4CED-9AD0-30682A10EBA6}"/>
                  </a:ext>
                </a:extLst>
              </p14:cNvPr>
              <p14:cNvContentPartPr/>
              <p14:nvPr/>
            </p14:nvContentPartPr>
            <p14:xfrm>
              <a:off x="1823880" y="2844160"/>
              <a:ext cx="8280" cy="6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A2331E3-8F25-4CED-9AD0-30682A10EBA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806240" y="2826520"/>
                <a:ext cx="439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32F463F-C7BD-4A1D-8271-C79E0C23793A}"/>
                  </a:ext>
                </a:extLst>
              </p14:cNvPr>
              <p14:cNvContentPartPr/>
              <p14:nvPr/>
            </p14:nvContentPartPr>
            <p14:xfrm>
              <a:off x="1310520" y="3331240"/>
              <a:ext cx="528480" cy="1466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32F463F-C7BD-4A1D-8271-C79E0C23793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292532" y="3313240"/>
                <a:ext cx="564096" cy="15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81B7979-C840-47A4-B294-11CCFCE3C9EA}"/>
                  </a:ext>
                </a:extLst>
              </p14:cNvPr>
              <p14:cNvContentPartPr/>
              <p14:nvPr/>
            </p14:nvContentPartPr>
            <p14:xfrm>
              <a:off x="1858800" y="3102640"/>
              <a:ext cx="700560" cy="8323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81B7979-C840-47A4-B294-11CCFCE3C9E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840800" y="3084992"/>
                <a:ext cx="736200" cy="867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7B73063-1C46-4165-972F-E777E476EC7C}"/>
                  </a:ext>
                </a:extLst>
              </p14:cNvPr>
              <p14:cNvContentPartPr/>
              <p14:nvPr/>
            </p14:nvContentPartPr>
            <p14:xfrm>
              <a:off x="4859760" y="2866120"/>
              <a:ext cx="856440" cy="375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7B73063-1C46-4165-972F-E777E476EC7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841760" y="2848480"/>
                <a:ext cx="8920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1B9AB14-000D-46BC-B46E-27F3B6F6F450}"/>
                  </a:ext>
                </a:extLst>
              </p14:cNvPr>
              <p14:cNvContentPartPr/>
              <p14:nvPr/>
            </p14:nvContentPartPr>
            <p14:xfrm>
              <a:off x="6110040" y="2697280"/>
              <a:ext cx="537480" cy="6444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1B9AB14-000D-46BC-B46E-27F3B6F6F45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092040" y="2679640"/>
                <a:ext cx="57312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A69D88C-750B-4AAA-ACEF-8D1C14633EAB}"/>
                  </a:ext>
                </a:extLst>
              </p14:cNvPr>
              <p14:cNvContentPartPr/>
              <p14:nvPr/>
            </p14:nvContentPartPr>
            <p14:xfrm>
              <a:off x="7435200" y="3108400"/>
              <a:ext cx="235440" cy="211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A69D88C-750B-4AAA-ACEF-8D1C14633EA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17560" y="3090760"/>
                <a:ext cx="2710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FDAA0A3-22B0-45F1-A23D-C737F0066A74}"/>
                  </a:ext>
                </a:extLst>
              </p14:cNvPr>
              <p14:cNvContentPartPr/>
              <p14:nvPr/>
            </p14:nvContentPartPr>
            <p14:xfrm>
              <a:off x="7060800" y="2673520"/>
              <a:ext cx="307080" cy="76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FDAA0A3-22B0-45F1-A23D-C737F0066A7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043160" y="2655520"/>
                <a:ext cx="3427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B8B6F72-3091-4880-A802-9908F0C5600D}"/>
                  </a:ext>
                </a:extLst>
              </p14:cNvPr>
              <p14:cNvContentPartPr/>
              <p14:nvPr/>
            </p14:nvContentPartPr>
            <p14:xfrm>
              <a:off x="6867840" y="2834440"/>
              <a:ext cx="457560" cy="4996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B8B6F72-3091-4880-A802-9908F0C5600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849840" y="2816440"/>
                <a:ext cx="49320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235B833-6643-44C9-AB13-CDF54DA2E164}"/>
                  </a:ext>
                </a:extLst>
              </p14:cNvPr>
              <p14:cNvContentPartPr/>
              <p14:nvPr/>
            </p14:nvContentPartPr>
            <p14:xfrm>
              <a:off x="5280240" y="3713200"/>
              <a:ext cx="355320" cy="239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235B833-6643-44C9-AB13-CDF54DA2E16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262600" y="3695560"/>
                <a:ext cx="3909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3B590C7-DFAC-472E-8BD7-E3693E032B7C}"/>
                  </a:ext>
                </a:extLst>
              </p14:cNvPr>
              <p14:cNvContentPartPr/>
              <p14:nvPr/>
            </p14:nvContentPartPr>
            <p14:xfrm>
              <a:off x="5792160" y="3545440"/>
              <a:ext cx="151560" cy="399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3B590C7-DFAC-472E-8BD7-E3693E032B7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774520" y="3527800"/>
                <a:ext cx="18720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E6779A0-D0AC-4850-B8B6-3B04656BCCA4}"/>
                  </a:ext>
                </a:extLst>
              </p14:cNvPr>
              <p14:cNvContentPartPr/>
              <p14:nvPr/>
            </p14:nvContentPartPr>
            <p14:xfrm>
              <a:off x="6105720" y="3729400"/>
              <a:ext cx="368280" cy="2340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E6779A0-D0AC-4850-B8B6-3B04656BCCA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088080" y="3711400"/>
                <a:ext cx="4039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29DA5A6-863C-47B1-8A0A-C436B491D35E}"/>
                  </a:ext>
                </a:extLst>
              </p14:cNvPr>
              <p14:cNvContentPartPr/>
              <p14:nvPr/>
            </p14:nvContentPartPr>
            <p14:xfrm>
              <a:off x="6602160" y="3758560"/>
              <a:ext cx="184680" cy="2538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29DA5A6-863C-47B1-8A0A-C436B491D35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584520" y="3740560"/>
                <a:ext cx="2203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3BCF163-98DB-46F4-8F78-CE29E4318418}"/>
                  </a:ext>
                </a:extLst>
              </p14:cNvPr>
              <p14:cNvContentPartPr/>
              <p14:nvPr/>
            </p14:nvContentPartPr>
            <p14:xfrm>
              <a:off x="7213440" y="4499080"/>
              <a:ext cx="286560" cy="195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3BCF163-98DB-46F4-8F78-CE29E431841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195440" y="4481440"/>
                <a:ext cx="3222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9F64041-1B07-4045-8131-FDD2C5565355}"/>
                  </a:ext>
                </a:extLst>
              </p14:cNvPr>
              <p14:cNvContentPartPr/>
              <p14:nvPr/>
            </p14:nvContentPartPr>
            <p14:xfrm>
              <a:off x="6915720" y="4429600"/>
              <a:ext cx="176040" cy="2509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9F64041-1B07-4045-8131-FDD2C556535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897720" y="4411600"/>
                <a:ext cx="2116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FC82B01-E2B6-4115-8173-80ACC7EA679E}"/>
                  </a:ext>
                </a:extLst>
              </p14:cNvPr>
              <p14:cNvContentPartPr/>
              <p14:nvPr/>
            </p14:nvContentPartPr>
            <p14:xfrm>
              <a:off x="6339360" y="4293160"/>
              <a:ext cx="427320" cy="485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FC82B01-E2B6-4115-8173-80ACC7EA679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321360" y="4275147"/>
                <a:ext cx="462960" cy="520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E6551E7-2673-4A30-AA7C-79215B9C8E89}"/>
                  </a:ext>
                </a:extLst>
              </p14:cNvPr>
              <p14:cNvContentPartPr/>
              <p14:nvPr/>
            </p14:nvContentPartPr>
            <p14:xfrm>
              <a:off x="7615560" y="4270480"/>
              <a:ext cx="502200" cy="5212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E6551E7-2673-4A30-AA7C-79215B9C8E8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597920" y="4252840"/>
                <a:ext cx="53784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EC9CF10-A742-45B8-83E5-4B8AEE123108}"/>
                  </a:ext>
                </a:extLst>
              </p14:cNvPr>
              <p14:cNvContentPartPr/>
              <p14:nvPr/>
            </p14:nvContentPartPr>
            <p14:xfrm>
              <a:off x="5109960" y="4229800"/>
              <a:ext cx="1131120" cy="5382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EC9CF10-A742-45B8-83E5-4B8AEE12310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092320" y="4211800"/>
                <a:ext cx="1166760" cy="57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5476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14:cNvPr>
              <p14:cNvContentPartPr/>
              <p14:nvPr/>
            </p14:nvContentPartPr>
            <p14:xfrm>
              <a:off x="1002720" y="233080"/>
              <a:ext cx="410400" cy="34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5080" y="215440"/>
                <a:ext cx="4460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14:cNvPr>
              <p14:cNvContentPartPr/>
              <p14:nvPr/>
            </p14:nvContentPartPr>
            <p14:xfrm>
              <a:off x="1482600" y="369880"/>
              <a:ext cx="209520" cy="25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960" y="352240"/>
                <a:ext cx="245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14:cNvPr>
              <p14:cNvContentPartPr/>
              <p14:nvPr/>
            </p14:nvContentPartPr>
            <p14:xfrm>
              <a:off x="2235000" y="143440"/>
              <a:ext cx="1046160" cy="455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7360" y="125440"/>
                <a:ext cx="108180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14:cNvPr>
              <p14:cNvContentPartPr/>
              <p14:nvPr/>
            </p14:nvContentPartPr>
            <p14:xfrm>
              <a:off x="3768960" y="391840"/>
              <a:ext cx="993960" cy="218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0960" y="374200"/>
                <a:ext cx="1029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14:cNvPr>
              <p14:cNvContentPartPr/>
              <p14:nvPr/>
            </p14:nvContentPartPr>
            <p14:xfrm>
              <a:off x="5039040" y="190960"/>
              <a:ext cx="1137960" cy="399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1400" y="173320"/>
                <a:ext cx="11736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14:cNvPr>
              <p14:cNvContentPartPr/>
              <p14:nvPr/>
            </p14:nvContentPartPr>
            <p14:xfrm>
              <a:off x="7629960" y="385000"/>
              <a:ext cx="18180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11960" y="367360"/>
                <a:ext cx="217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14:cNvPr>
              <p14:cNvContentPartPr/>
              <p14:nvPr/>
            </p14:nvContentPartPr>
            <p14:xfrm>
              <a:off x="7427280" y="468160"/>
              <a:ext cx="398160" cy="24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09280" y="450160"/>
                <a:ext cx="4338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14:cNvPr>
              <p14:cNvContentPartPr/>
              <p14:nvPr/>
            </p14:nvContentPartPr>
            <p14:xfrm>
              <a:off x="6564000" y="177640"/>
              <a:ext cx="711360" cy="453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6351" y="160000"/>
                <a:ext cx="747018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14:cNvPr>
              <p14:cNvContentPartPr/>
              <p14:nvPr/>
            </p14:nvContentPartPr>
            <p14:xfrm>
              <a:off x="8038560" y="284200"/>
              <a:ext cx="28440" cy="300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20920" y="266560"/>
                <a:ext cx="640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14:cNvPr>
              <p14:cNvContentPartPr/>
              <p14:nvPr/>
            </p14:nvContentPartPr>
            <p14:xfrm>
              <a:off x="8055480" y="284200"/>
              <a:ext cx="17604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37480" y="266560"/>
                <a:ext cx="2116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14:cNvPr>
              <p14:cNvContentPartPr/>
              <p14:nvPr/>
            </p14:nvContentPartPr>
            <p14:xfrm>
              <a:off x="8301000" y="436840"/>
              <a:ext cx="202320" cy="18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83000" y="418840"/>
                <a:ext cx="237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14:cNvPr>
              <p14:cNvContentPartPr/>
              <p14:nvPr/>
            </p14:nvContentPartPr>
            <p14:xfrm>
              <a:off x="8015880" y="80800"/>
              <a:ext cx="249120" cy="132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97880" y="62800"/>
                <a:ext cx="2847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14:cNvPr>
              <p14:cNvContentPartPr/>
              <p14:nvPr/>
            </p14:nvContentPartPr>
            <p14:xfrm>
              <a:off x="546600" y="782080"/>
              <a:ext cx="282960" cy="55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600" y="764080"/>
                <a:ext cx="31860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14:cNvPr>
              <p14:cNvContentPartPr/>
              <p14:nvPr/>
            </p14:nvContentPartPr>
            <p14:xfrm>
              <a:off x="1178400" y="885400"/>
              <a:ext cx="1050120" cy="383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60400" y="867400"/>
                <a:ext cx="10857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14:cNvPr>
              <p14:cNvContentPartPr/>
              <p14:nvPr/>
            </p14:nvContentPartPr>
            <p14:xfrm>
              <a:off x="2610840" y="759040"/>
              <a:ext cx="345600" cy="50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2859" y="741053"/>
                <a:ext cx="381203" cy="537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14:cNvPr>
              <p14:cNvContentPartPr/>
              <p14:nvPr/>
            </p14:nvContentPartPr>
            <p14:xfrm>
              <a:off x="3108720" y="1056040"/>
              <a:ext cx="181800" cy="10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90720" y="1038400"/>
                <a:ext cx="217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14:cNvPr>
              <p14:cNvContentPartPr/>
              <p14:nvPr/>
            </p14:nvContentPartPr>
            <p14:xfrm>
              <a:off x="3118800" y="1168360"/>
              <a:ext cx="151560" cy="1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00800" y="115036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14:cNvPr>
              <p14:cNvContentPartPr/>
              <p14:nvPr/>
            </p14:nvContentPartPr>
            <p14:xfrm>
              <a:off x="3493920" y="1103920"/>
              <a:ext cx="365760" cy="206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76280" y="1085920"/>
                <a:ext cx="4014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14:cNvPr>
              <p14:cNvContentPartPr/>
              <p14:nvPr/>
            </p14:nvContentPartPr>
            <p14:xfrm>
              <a:off x="3992520" y="822760"/>
              <a:ext cx="416880" cy="429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74880" y="804775"/>
                <a:ext cx="452520" cy="46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14:cNvPr>
              <p14:cNvContentPartPr/>
              <p14:nvPr/>
            </p14:nvContentPartPr>
            <p14:xfrm>
              <a:off x="4571760" y="1106440"/>
              <a:ext cx="222480" cy="1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088440"/>
                <a:ext cx="258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14:cNvPr>
              <p14:cNvContentPartPr/>
              <p14:nvPr/>
            </p14:nvContentPartPr>
            <p14:xfrm>
              <a:off x="4551240" y="1171600"/>
              <a:ext cx="182160" cy="1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33600" y="1153960"/>
                <a:ext cx="2178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14:cNvPr>
              <p14:cNvContentPartPr/>
              <p14:nvPr/>
            </p14:nvContentPartPr>
            <p14:xfrm>
              <a:off x="4927440" y="1052440"/>
              <a:ext cx="303840" cy="19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09440" y="1034440"/>
                <a:ext cx="339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14:cNvPr>
              <p14:cNvContentPartPr/>
              <p14:nvPr/>
            </p14:nvContentPartPr>
            <p14:xfrm>
              <a:off x="5404800" y="1079080"/>
              <a:ext cx="164160" cy="177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86800" y="1061080"/>
                <a:ext cx="1998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14:cNvPr>
              <p14:cNvContentPartPr/>
              <p14:nvPr/>
            </p14:nvContentPartPr>
            <p14:xfrm>
              <a:off x="5379960" y="944080"/>
              <a:ext cx="192600" cy="81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62320" y="926440"/>
                <a:ext cx="2282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14:cNvPr>
              <p14:cNvContentPartPr/>
              <p14:nvPr/>
            </p14:nvContentPartPr>
            <p14:xfrm>
              <a:off x="5352600" y="853000"/>
              <a:ext cx="21420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34600" y="835000"/>
                <a:ext cx="249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14:cNvPr>
              <p14:cNvContentPartPr/>
              <p14:nvPr/>
            </p14:nvContentPartPr>
            <p14:xfrm>
              <a:off x="5438640" y="731320"/>
              <a:ext cx="12240" cy="27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20640" y="713320"/>
                <a:ext cx="478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14:cNvPr>
              <p14:cNvContentPartPr/>
              <p14:nvPr/>
            </p14:nvContentPartPr>
            <p14:xfrm>
              <a:off x="5704680" y="964600"/>
              <a:ext cx="68760" cy="88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86680" y="946960"/>
                <a:ext cx="104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14:cNvPr>
              <p14:cNvContentPartPr/>
              <p14:nvPr/>
            </p14:nvContentPartPr>
            <p14:xfrm>
              <a:off x="5902680" y="960280"/>
              <a:ext cx="973800" cy="249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85040" y="942640"/>
                <a:ext cx="10094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14:cNvPr>
              <p14:cNvContentPartPr/>
              <p14:nvPr/>
            </p14:nvContentPartPr>
            <p14:xfrm>
              <a:off x="7127040" y="1178080"/>
              <a:ext cx="147600" cy="15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09040" y="1160440"/>
                <a:ext cx="1832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14:cNvPr>
              <p14:cNvContentPartPr/>
              <p14:nvPr/>
            </p14:nvContentPartPr>
            <p14:xfrm>
              <a:off x="7537080" y="812320"/>
              <a:ext cx="1229760" cy="415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19085" y="794320"/>
                <a:ext cx="126539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14:cNvPr>
              <p14:cNvContentPartPr/>
              <p14:nvPr/>
            </p14:nvContentPartPr>
            <p14:xfrm>
              <a:off x="917040" y="1684600"/>
              <a:ext cx="48240" cy="61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99400" y="1666600"/>
                <a:ext cx="838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14:cNvPr>
              <p14:cNvContentPartPr/>
              <p14:nvPr/>
            </p14:nvContentPartPr>
            <p14:xfrm>
              <a:off x="971400" y="1930120"/>
              <a:ext cx="75240" cy="147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3760" y="1912120"/>
                <a:ext cx="1108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14:cNvPr>
              <p14:cNvContentPartPr/>
              <p14:nvPr/>
            </p14:nvContentPartPr>
            <p14:xfrm>
              <a:off x="1178040" y="1812400"/>
              <a:ext cx="194760" cy="419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60040" y="1794400"/>
                <a:ext cx="2304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14:cNvPr>
              <p14:cNvContentPartPr/>
              <p14:nvPr/>
            </p14:nvContentPartPr>
            <p14:xfrm>
              <a:off x="1497000" y="1665880"/>
              <a:ext cx="57600" cy="101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79000" y="1648240"/>
                <a:ext cx="93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14:cNvPr>
              <p14:cNvContentPartPr/>
              <p14:nvPr/>
            </p14:nvContentPartPr>
            <p14:xfrm>
              <a:off x="1546320" y="1930120"/>
              <a:ext cx="79200" cy="137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528680" y="1912120"/>
                <a:ext cx="114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14:cNvPr>
              <p14:cNvContentPartPr/>
              <p14:nvPr/>
            </p14:nvContentPartPr>
            <p14:xfrm>
              <a:off x="629760" y="1791880"/>
              <a:ext cx="20340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1760" y="1774240"/>
                <a:ext cx="239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14:cNvPr>
              <p14:cNvContentPartPr/>
              <p14:nvPr/>
            </p14:nvContentPartPr>
            <p14:xfrm>
              <a:off x="2057520" y="1615120"/>
              <a:ext cx="75960" cy="106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039880" y="1597480"/>
                <a:ext cx="111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14:cNvPr>
              <p14:cNvContentPartPr/>
              <p14:nvPr/>
            </p14:nvContentPartPr>
            <p14:xfrm>
              <a:off x="1747200" y="1773160"/>
              <a:ext cx="174240" cy="219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729200" y="1755520"/>
                <a:ext cx="2098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14:cNvPr>
              <p14:cNvContentPartPr/>
              <p14:nvPr/>
            </p14:nvContentPartPr>
            <p14:xfrm>
              <a:off x="2407440" y="1564000"/>
              <a:ext cx="195120" cy="421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89800" y="1546360"/>
                <a:ext cx="2307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14:cNvPr>
              <p14:cNvContentPartPr/>
              <p14:nvPr/>
            </p14:nvContentPartPr>
            <p14:xfrm>
              <a:off x="2700480" y="1787560"/>
              <a:ext cx="408600" cy="18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82480" y="1769885"/>
                <a:ext cx="444240" cy="21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14:cNvPr>
              <p14:cNvContentPartPr/>
              <p14:nvPr/>
            </p14:nvContentPartPr>
            <p14:xfrm>
              <a:off x="3442080" y="1774960"/>
              <a:ext cx="164520" cy="185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424440" y="1757320"/>
                <a:ext cx="200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14:cNvPr>
              <p14:cNvContentPartPr/>
              <p14:nvPr/>
            </p14:nvContentPartPr>
            <p14:xfrm>
              <a:off x="6249000" y="1538440"/>
              <a:ext cx="344520" cy="344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31000" y="1520440"/>
                <a:ext cx="3801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14:cNvPr>
              <p14:cNvContentPartPr/>
              <p14:nvPr/>
            </p14:nvContentPartPr>
            <p14:xfrm>
              <a:off x="5267280" y="1445200"/>
              <a:ext cx="586080" cy="431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249269" y="1427200"/>
                <a:ext cx="621742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14:cNvPr>
              <p14:cNvContentPartPr/>
              <p14:nvPr/>
            </p14:nvContentPartPr>
            <p14:xfrm>
              <a:off x="3734760" y="1543840"/>
              <a:ext cx="1176840" cy="397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717115" y="1525840"/>
                <a:ext cx="1212491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AA7FE91-4B7C-47D9-B8E3-6795E05343F1}"/>
                  </a:ext>
                </a:extLst>
              </p14:cNvPr>
              <p14:cNvContentPartPr/>
              <p14:nvPr/>
            </p14:nvContentPartPr>
            <p14:xfrm>
              <a:off x="7214520" y="1513600"/>
              <a:ext cx="930240" cy="325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AA7FE91-4B7C-47D9-B8E3-6795E05343F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196880" y="1495600"/>
                <a:ext cx="9658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469E459-1144-407F-84D0-42B005D680E9}"/>
                  </a:ext>
                </a:extLst>
              </p14:cNvPr>
              <p14:cNvContentPartPr/>
              <p14:nvPr/>
            </p14:nvContentPartPr>
            <p14:xfrm>
              <a:off x="6842640" y="1554280"/>
              <a:ext cx="267480" cy="367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469E459-1144-407F-84D0-42B005D680E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24664" y="1536640"/>
                <a:ext cx="303072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6939681-C539-44F6-A6C9-7428257DC16E}"/>
                  </a:ext>
                </a:extLst>
              </p14:cNvPr>
              <p14:cNvContentPartPr/>
              <p14:nvPr/>
            </p14:nvContentPartPr>
            <p14:xfrm>
              <a:off x="8370480" y="1506760"/>
              <a:ext cx="320760" cy="513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6939681-C539-44F6-A6C9-7428257DC16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52840" y="1489120"/>
                <a:ext cx="35640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E5491CF-EB22-47D0-87B4-AE693A2F8BF1}"/>
                  </a:ext>
                </a:extLst>
              </p14:cNvPr>
              <p14:cNvContentPartPr/>
              <p14:nvPr/>
            </p14:nvContentPartPr>
            <p14:xfrm>
              <a:off x="467040" y="2413600"/>
              <a:ext cx="1127880" cy="227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E5491CF-EB22-47D0-87B4-AE693A2F8BF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49400" y="2395960"/>
                <a:ext cx="11635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DE97C6D-E1D1-4642-82AA-7132103B125D}"/>
                  </a:ext>
                </a:extLst>
              </p14:cNvPr>
              <p14:cNvContentPartPr/>
              <p14:nvPr/>
            </p14:nvContentPartPr>
            <p14:xfrm>
              <a:off x="1917480" y="2173840"/>
              <a:ext cx="1274400" cy="600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DE97C6D-E1D1-4642-82AA-7132103B125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899480" y="2156200"/>
                <a:ext cx="131004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AFC12E6-8F1C-45FD-9B7E-C2761F03DF17}"/>
                  </a:ext>
                </a:extLst>
              </p14:cNvPr>
              <p14:cNvContentPartPr/>
              <p14:nvPr/>
            </p14:nvContentPartPr>
            <p14:xfrm>
              <a:off x="903720" y="2996800"/>
              <a:ext cx="3028320" cy="1844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AFC12E6-8F1C-45FD-9B7E-C2761F03DF1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86080" y="2979160"/>
                <a:ext cx="3063960" cy="18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D86451C-E314-4DC2-A583-1E9D098A30BD}"/>
                  </a:ext>
                </a:extLst>
              </p14:cNvPr>
              <p14:cNvContentPartPr/>
              <p14:nvPr/>
            </p14:nvContentPartPr>
            <p14:xfrm>
              <a:off x="3346680" y="3698080"/>
              <a:ext cx="33120" cy="7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D86451C-E314-4DC2-A583-1E9D098A30B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329040" y="3680080"/>
                <a:ext cx="687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196C696-C8F0-4433-A6AE-313D182F3364}"/>
                  </a:ext>
                </a:extLst>
              </p14:cNvPr>
              <p14:cNvContentPartPr/>
              <p14:nvPr/>
            </p14:nvContentPartPr>
            <p14:xfrm>
              <a:off x="3395280" y="3299920"/>
              <a:ext cx="37080" cy="12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196C696-C8F0-4433-A6AE-313D182F336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77640" y="3281920"/>
                <a:ext cx="727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21DABF7-5950-4358-A115-BBBE8613A711}"/>
                  </a:ext>
                </a:extLst>
              </p14:cNvPr>
              <p14:cNvContentPartPr/>
              <p14:nvPr/>
            </p14:nvContentPartPr>
            <p14:xfrm>
              <a:off x="3419760" y="4187320"/>
              <a:ext cx="64800" cy="54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21DABF7-5950-4358-A115-BBBE8613A71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402120" y="4169320"/>
                <a:ext cx="1004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ADE7964-77D1-4F03-9AC4-990613878182}"/>
                  </a:ext>
                </a:extLst>
              </p14:cNvPr>
              <p14:cNvContentPartPr/>
              <p14:nvPr/>
            </p14:nvContentPartPr>
            <p14:xfrm>
              <a:off x="2578440" y="4994800"/>
              <a:ext cx="37080" cy="66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ADE7964-77D1-4F03-9AC4-99061387818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560800" y="4977160"/>
                <a:ext cx="727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FB79187-4717-4279-A50D-2B8D6DC650F7}"/>
                  </a:ext>
                </a:extLst>
              </p14:cNvPr>
              <p14:cNvContentPartPr/>
              <p14:nvPr/>
            </p14:nvContentPartPr>
            <p14:xfrm>
              <a:off x="3646920" y="4771600"/>
              <a:ext cx="48960" cy="18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FB79187-4717-4279-A50D-2B8D6DC650F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629280" y="4753600"/>
                <a:ext cx="84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E5666A4-F3EF-499E-BAE7-D193C791C7A1}"/>
                  </a:ext>
                </a:extLst>
              </p14:cNvPr>
              <p14:cNvContentPartPr/>
              <p14:nvPr/>
            </p14:nvContentPartPr>
            <p14:xfrm>
              <a:off x="1802640" y="3061600"/>
              <a:ext cx="1208160" cy="13662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E5666A4-F3EF-499E-BAE7-D193C791C7A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784640" y="3043600"/>
                <a:ext cx="1243800" cy="14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8E32443-FA39-4941-A0EA-E4556E621BE2}"/>
                  </a:ext>
                </a:extLst>
              </p14:cNvPr>
              <p14:cNvContentPartPr/>
              <p14:nvPr/>
            </p14:nvContentPartPr>
            <p14:xfrm>
              <a:off x="1341840" y="3951520"/>
              <a:ext cx="1289520" cy="783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8E32443-FA39-4941-A0EA-E4556E621BE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323840" y="3933520"/>
                <a:ext cx="132516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1A9DB75-ED29-4887-AC8A-812781036E7F}"/>
                  </a:ext>
                </a:extLst>
              </p14:cNvPr>
              <p14:cNvContentPartPr/>
              <p14:nvPr/>
            </p14:nvContentPartPr>
            <p14:xfrm>
              <a:off x="1750800" y="3006880"/>
              <a:ext cx="37440" cy="122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1A9DB75-ED29-4887-AC8A-812781036E7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732800" y="2988880"/>
                <a:ext cx="73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A2331E3-8F25-4CED-9AD0-30682A10EBA6}"/>
                  </a:ext>
                </a:extLst>
              </p14:cNvPr>
              <p14:cNvContentPartPr/>
              <p14:nvPr/>
            </p14:nvContentPartPr>
            <p14:xfrm>
              <a:off x="1823880" y="2844160"/>
              <a:ext cx="8280" cy="6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A2331E3-8F25-4CED-9AD0-30682A10EBA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806240" y="2826520"/>
                <a:ext cx="439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32F463F-C7BD-4A1D-8271-C79E0C23793A}"/>
                  </a:ext>
                </a:extLst>
              </p14:cNvPr>
              <p14:cNvContentPartPr/>
              <p14:nvPr/>
            </p14:nvContentPartPr>
            <p14:xfrm>
              <a:off x="1310520" y="3331240"/>
              <a:ext cx="528480" cy="1466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32F463F-C7BD-4A1D-8271-C79E0C23793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292532" y="3313240"/>
                <a:ext cx="564096" cy="15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81B7979-C840-47A4-B294-11CCFCE3C9EA}"/>
                  </a:ext>
                </a:extLst>
              </p14:cNvPr>
              <p14:cNvContentPartPr/>
              <p14:nvPr/>
            </p14:nvContentPartPr>
            <p14:xfrm>
              <a:off x="1858800" y="3102640"/>
              <a:ext cx="700560" cy="8323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81B7979-C840-47A4-B294-11CCFCE3C9E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840800" y="3084992"/>
                <a:ext cx="736200" cy="867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7B73063-1C46-4165-972F-E777E476EC7C}"/>
                  </a:ext>
                </a:extLst>
              </p14:cNvPr>
              <p14:cNvContentPartPr/>
              <p14:nvPr/>
            </p14:nvContentPartPr>
            <p14:xfrm>
              <a:off x="4859760" y="2866120"/>
              <a:ext cx="856440" cy="375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7B73063-1C46-4165-972F-E777E476EC7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841760" y="2848480"/>
                <a:ext cx="8920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1B9AB14-000D-46BC-B46E-27F3B6F6F450}"/>
                  </a:ext>
                </a:extLst>
              </p14:cNvPr>
              <p14:cNvContentPartPr/>
              <p14:nvPr/>
            </p14:nvContentPartPr>
            <p14:xfrm>
              <a:off x="6110040" y="2697280"/>
              <a:ext cx="537480" cy="6444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1B9AB14-000D-46BC-B46E-27F3B6F6F45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092040" y="2679640"/>
                <a:ext cx="57312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A69D88C-750B-4AAA-ACEF-8D1C14633EAB}"/>
                  </a:ext>
                </a:extLst>
              </p14:cNvPr>
              <p14:cNvContentPartPr/>
              <p14:nvPr/>
            </p14:nvContentPartPr>
            <p14:xfrm>
              <a:off x="7435200" y="3108400"/>
              <a:ext cx="235440" cy="211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A69D88C-750B-4AAA-ACEF-8D1C14633EA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17560" y="3090760"/>
                <a:ext cx="2710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FDAA0A3-22B0-45F1-A23D-C737F0066A74}"/>
                  </a:ext>
                </a:extLst>
              </p14:cNvPr>
              <p14:cNvContentPartPr/>
              <p14:nvPr/>
            </p14:nvContentPartPr>
            <p14:xfrm>
              <a:off x="7060800" y="2673520"/>
              <a:ext cx="307080" cy="76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FDAA0A3-22B0-45F1-A23D-C737F0066A7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043160" y="2655520"/>
                <a:ext cx="3427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B8B6F72-3091-4880-A802-9908F0C5600D}"/>
                  </a:ext>
                </a:extLst>
              </p14:cNvPr>
              <p14:cNvContentPartPr/>
              <p14:nvPr/>
            </p14:nvContentPartPr>
            <p14:xfrm>
              <a:off x="6867840" y="2834440"/>
              <a:ext cx="457560" cy="4996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B8B6F72-3091-4880-A802-9908F0C5600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849840" y="2816440"/>
                <a:ext cx="49320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235B833-6643-44C9-AB13-CDF54DA2E164}"/>
                  </a:ext>
                </a:extLst>
              </p14:cNvPr>
              <p14:cNvContentPartPr/>
              <p14:nvPr/>
            </p14:nvContentPartPr>
            <p14:xfrm>
              <a:off x="5280240" y="3713200"/>
              <a:ext cx="355320" cy="239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235B833-6643-44C9-AB13-CDF54DA2E16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262600" y="3695560"/>
                <a:ext cx="3909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3B590C7-DFAC-472E-8BD7-E3693E032B7C}"/>
                  </a:ext>
                </a:extLst>
              </p14:cNvPr>
              <p14:cNvContentPartPr/>
              <p14:nvPr/>
            </p14:nvContentPartPr>
            <p14:xfrm>
              <a:off x="5792160" y="3545440"/>
              <a:ext cx="151560" cy="399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3B590C7-DFAC-472E-8BD7-E3693E032B7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774520" y="3527800"/>
                <a:ext cx="18720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E6779A0-D0AC-4850-B8B6-3B04656BCCA4}"/>
                  </a:ext>
                </a:extLst>
              </p14:cNvPr>
              <p14:cNvContentPartPr/>
              <p14:nvPr/>
            </p14:nvContentPartPr>
            <p14:xfrm>
              <a:off x="6105720" y="3729400"/>
              <a:ext cx="368280" cy="2340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E6779A0-D0AC-4850-B8B6-3B04656BCCA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088080" y="3711400"/>
                <a:ext cx="4039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29DA5A6-863C-47B1-8A0A-C436B491D35E}"/>
                  </a:ext>
                </a:extLst>
              </p14:cNvPr>
              <p14:cNvContentPartPr/>
              <p14:nvPr/>
            </p14:nvContentPartPr>
            <p14:xfrm>
              <a:off x="6602160" y="3758560"/>
              <a:ext cx="184680" cy="2538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29DA5A6-863C-47B1-8A0A-C436B491D35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584520" y="3740560"/>
                <a:ext cx="2203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3BCF163-98DB-46F4-8F78-CE29E4318418}"/>
                  </a:ext>
                </a:extLst>
              </p14:cNvPr>
              <p14:cNvContentPartPr/>
              <p14:nvPr/>
            </p14:nvContentPartPr>
            <p14:xfrm>
              <a:off x="7213440" y="4499080"/>
              <a:ext cx="286560" cy="195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3BCF163-98DB-46F4-8F78-CE29E431841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195440" y="4481440"/>
                <a:ext cx="3222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9F64041-1B07-4045-8131-FDD2C5565355}"/>
                  </a:ext>
                </a:extLst>
              </p14:cNvPr>
              <p14:cNvContentPartPr/>
              <p14:nvPr/>
            </p14:nvContentPartPr>
            <p14:xfrm>
              <a:off x="6915720" y="4429600"/>
              <a:ext cx="176040" cy="2509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9F64041-1B07-4045-8131-FDD2C556535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897720" y="4411600"/>
                <a:ext cx="2116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FC82B01-E2B6-4115-8173-80ACC7EA679E}"/>
                  </a:ext>
                </a:extLst>
              </p14:cNvPr>
              <p14:cNvContentPartPr/>
              <p14:nvPr/>
            </p14:nvContentPartPr>
            <p14:xfrm>
              <a:off x="6339360" y="4293160"/>
              <a:ext cx="427320" cy="485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FC82B01-E2B6-4115-8173-80ACC7EA679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321360" y="4275147"/>
                <a:ext cx="462960" cy="520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E6551E7-2673-4A30-AA7C-79215B9C8E89}"/>
                  </a:ext>
                </a:extLst>
              </p14:cNvPr>
              <p14:cNvContentPartPr/>
              <p14:nvPr/>
            </p14:nvContentPartPr>
            <p14:xfrm>
              <a:off x="7615560" y="4270480"/>
              <a:ext cx="502200" cy="5212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E6551E7-2673-4A30-AA7C-79215B9C8E8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597920" y="4252840"/>
                <a:ext cx="53784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EC9CF10-A742-45B8-83E5-4B8AEE123108}"/>
                  </a:ext>
                </a:extLst>
              </p14:cNvPr>
              <p14:cNvContentPartPr/>
              <p14:nvPr/>
            </p14:nvContentPartPr>
            <p14:xfrm>
              <a:off x="5109960" y="4229800"/>
              <a:ext cx="1131120" cy="5382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EC9CF10-A742-45B8-83E5-4B8AEE12310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092320" y="4211800"/>
                <a:ext cx="116676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DD00B3A-971B-477C-BA2A-21ABD89F4637}"/>
                  </a:ext>
                </a:extLst>
              </p14:cNvPr>
              <p14:cNvContentPartPr/>
              <p14:nvPr/>
            </p14:nvContentPartPr>
            <p14:xfrm>
              <a:off x="4330560" y="5083000"/>
              <a:ext cx="292320" cy="324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DD00B3A-971B-477C-BA2A-21ABD89F463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312560" y="5065000"/>
                <a:ext cx="3279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284E607-311E-48D6-A936-1102D00C8862}"/>
                  </a:ext>
                </a:extLst>
              </p14:cNvPr>
              <p14:cNvContentPartPr/>
              <p14:nvPr/>
            </p14:nvContentPartPr>
            <p14:xfrm>
              <a:off x="4379880" y="4917040"/>
              <a:ext cx="90360" cy="666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284E607-311E-48D6-A936-1102D00C886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362240" y="4899400"/>
                <a:ext cx="126000" cy="7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D06FD276-149D-4AC7-9848-B641B4945BE7}"/>
                  </a:ext>
                </a:extLst>
              </p14:cNvPr>
              <p14:cNvContentPartPr/>
              <p14:nvPr/>
            </p14:nvContentPartPr>
            <p14:xfrm>
              <a:off x="5067480" y="4954480"/>
              <a:ext cx="891000" cy="563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D06FD276-149D-4AC7-9848-B641B4945BE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049840" y="4936480"/>
                <a:ext cx="92664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7CCFDAC-A7F5-4DCE-A63E-EB7519625953}"/>
                  </a:ext>
                </a:extLst>
              </p14:cNvPr>
              <p14:cNvContentPartPr/>
              <p14:nvPr/>
            </p14:nvContentPartPr>
            <p14:xfrm>
              <a:off x="6078720" y="5115760"/>
              <a:ext cx="219600" cy="3430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7CCFDAC-A7F5-4DCE-A63E-EB751962595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061080" y="5098120"/>
                <a:ext cx="2552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493E3F1-D6A7-4A13-9DF5-68DED32E62A6}"/>
                  </a:ext>
                </a:extLst>
              </p14:cNvPr>
              <p14:cNvContentPartPr/>
              <p14:nvPr/>
            </p14:nvContentPartPr>
            <p14:xfrm>
              <a:off x="6461400" y="5028640"/>
              <a:ext cx="654120" cy="4629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493E3F1-D6A7-4A13-9DF5-68DED32E62A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443770" y="5010626"/>
                <a:ext cx="689740" cy="498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B05B944C-7166-44AF-821C-03B789C1E632}"/>
                  </a:ext>
                </a:extLst>
              </p14:cNvPr>
              <p14:cNvContentPartPr/>
              <p14:nvPr/>
            </p14:nvContentPartPr>
            <p14:xfrm>
              <a:off x="7700880" y="5120440"/>
              <a:ext cx="194400" cy="51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B05B944C-7166-44AF-821C-03B789C1E63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683240" y="5102800"/>
                <a:ext cx="2300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5663209-DDC8-4D41-89AA-9C7151724112}"/>
                  </a:ext>
                </a:extLst>
              </p14:cNvPr>
              <p14:cNvContentPartPr/>
              <p14:nvPr/>
            </p14:nvContentPartPr>
            <p14:xfrm>
              <a:off x="7233600" y="5224480"/>
              <a:ext cx="752400" cy="3625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5663209-DDC8-4D41-89AA-9C715172411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215960" y="5206840"/>
                <a:ext cx="788040" cy="3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4348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14:cNvPr>
              <p14:cNvContentPartPr/>
              <p14:nvPr/>
            </p14:nvContentPartPr>
            <p14:xfrm>
              <a:off x="1002720" y="233080"/>
              <a:ext cx="410400" cy="34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67A03A-260A-4845-B404-FEF1312EBE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5080" y="215440"/>
                <a:ext cx="4460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14:cNvPr>
              <p14:cNvContentPartPr/>
              <p14:nvPr/>
            </p14:nvContentPartPr>
            <p14:xfrm>
              <a:off x="1482600" y="369880"/>
              <a:ext cx="209520" cy="25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8CE086-E3F3-447A-87AA-C126FA74FE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960" y="352240"/>
                <a:ext cx="245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14:cNvPr>
              <p14:cNvContentPartPr/>
              <p14:nvPr/>
            </p14:nvContentPartPr>
            <p14:xfrm>
              <a:off x="2235000" y="143440"/>
              <a:ext cx="1046160" cy="455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EFEB690-1745-4654-A79D-3709807478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7360" y="125440"/>
                <a:ext cx="108180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14:cNvPr>
              <p14:cNvContentPartPr/>
              <p14:nvPr/>
            </p14:nvContentPartPr>
            <p14:xfrm>
              <a:off x="3768960" y="391840"/>
              <a:ext cx="993960" cy="218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07C53D-B421-4899-A835-B4AC8B57BF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0960" y="374200"/>
                <a:ext cx="1029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14:cNvPr>
              <p14:cNvContentPartPr/>
              <p14:nvPr/>
            </p14:nvContentPartPr>
            <p14:xfrm>
              <a:off x="5039040" y="190960"/>
              <a:ext cx="1137960" cy="399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2FC0044-8F04-42BE-A0F3-93173C0C96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1400" y="173320"/>
                <a:ext cx="11736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14:cNvPr>
              <p14:cNvContentPartPr/>
              <p14:nvPr/>
            </p14:nvContentPartPr>
            <p14:xfrm>
              <a:off x="7629960" y="385000"/>
              <a:ext cx="18180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AB18F8-DCEA-4942-906C-CC2A3C098E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11960" y="367360"/>
                <a:ext cx="217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14:cNvPr>
              <p14:cNvContentPartPr/>
              <p14:nvPr/>
            </p14:nvContentPartPr>
            <p14:xfrm>
              <a:off x="7427280" y="468160"/>
              <a:ext cx="398160" cy="24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CFAAB3-0676-4144-AC8E-4CF46EA404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09280" y="450160"/>
                <a:ext cx="4338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14:cNvPr>
              <p14:cNvContentPartPr/>
              <p14:nvPr/>
            </p14:nvContentPartPr>
            <p14:xfrm>
              <a:off x="6564000" y="177640"/>
              <a:ext cx="711360" cy="453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919F7A8-23F5-4DD5-8C63-2A6999ED93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6351" y="160000"/>
                <a:ext cx="747018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14:cNvPr>
              <p14:cNvContentPartPr/>
              <p14:nvPr/>
            </p14:nvContentPartPr>
            <p14:xfrm>
              <a:off x="8038560" y="284200"/>
              <a:ext cx="28440" cy="300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13EE19-9BD2-47EC-B181-7432CAA613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20920" y="266560"/>
                <a:ext cx="640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14:cNvPr>
              <p14:cNvContentPartPr/>
              <p14:nvPr/>
            </p14:nvContentPartPr>
            <p14:xfrm>
              <a:off x="8055480" y="284200"/>
              <a:ext cx="17604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E96F56-A3AF-47DC-8853-A9D5C8B232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37480" y="266560"/>
                <a:ext cx="2116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14:cNvPr>
              <p14:cNvContentPartPr/>
              <p14:nvPr/>
            </p14:nvContentPartPr>
            <p14:xfrm>
              <a:off x="8301000" y="436840"/>
              <a:ext cx="202320" cy="18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AE6A421-E71D-42CE-81ED-A20DFA042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83000" y="418840"/>
                <a:ext cx="237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14:cNvPr>
              <p14:cNvContentPartPr/>
              <p14:nvPr/>
            </p14:nvContentPartPr>
            <p14:xfrm>
              <a:off x="8015880" y="80800"/>
              <a:ext cx="249120" cy="132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E9AECB9-E9B4-43F3-B5C7-5E0BA045FC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97880" y="62800"/>
                <a:ext cx="2847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14:cNvPr>
              <p14:cNvContentPartPr/>
              <p14:nvPr/>
            </p14:nvContentPartPr>
            <p14:xfrm>
              <a:off x="546600" y="782080"/>
              <a:ext cx="282960" cy="55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F8BCAA-2F92-4615-99AE-9B021B80EC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600" y="764080"/>
                <a:ext cx="31860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14:cNvPr>
              <p14:cNvContentPartPr/>
              <p14:nvPr/>
            </p14:nvContentPartPr>
            <p14:xfrm>
              <a:off x="1178400" y="885400"/>
              <a:ext cx="1050120" cy="383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637419-2BEC-4437-AB50-C8B99E679D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60400" y="867400"/>
                <a:ext cx="10857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14:cNvPr>
              <p14:cNvContentPartPr/>
              <p14:nvPr/>
            </p14:nvContentPartPr>
            <p14:xfrm>
              <a:off x="2610840" y="759040"/>
              <a:ext cx="345600" cy="50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4EDE358-F3EF-4167-9C13-A6EA7171283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2859" y="741053"/>
                <a:ext cx="381203" cy="537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14:cNvPr>
              <p14:cNvContentPartPr/>
              <p14:nvPr/>
            </p14:nvContentPartPr>
            <p14:xfrm>
              <a:off x="3108720" y="1056040"/>
              <a:ext cx="181800" cy="10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A8180C9-E27C-4B67-B3C1-5C1DD6904E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90720" y="1038400"/>
                <a:ext cx="217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14:cNvPr>
              <p14:cNvContentPartPr/>
              <p14:nvPr/>
            </p14:nvContentPartPr>
            <p14:xfrm>
              <a:off x="3118800" y="1168360"/>
              <a:ext cx="151560" cy="1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DD86BF-903F-4C98-82F9-19210B197B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00800" y="115036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14:cNvPr>
              <p14:cNvContentPartPr/>
              <p14:nvPr/>
            </p14:nvContentPartPr>
            <p14:xfrm>
              <a:off x="3493920" y="1103920"/>
              <a:ext cx="365760" cy="206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D5B9ACB-9807-4EBC-93B8-C25F47AD9F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76280" y="1085920"/>
                <a:ext cx="4014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14:cNvPr>
              <p14:cNvContentPartPr/>
              <p14:nvPr/>
            </p14:nvContentPartPr>
            <p14:xfrm>
              <a:off x="3992520" y="822760"/>
              <a:ext cx="416880" cy="429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27C531D-94AB-4BB5-9619-22553B740FF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74880" y="804775"/>
                <a:ext cx="452520" cy="46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14:cNvPr>
              <p14:cNvContentPartPr/>
              <p14:nvPr/>
            </p14:nvContentPartPr>
            <p14:xfrm>
              <a:off x="4571760" y="1106440"/>
              <a:ext cx="222480" cy="1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9C482A-DD82-4C3E-8D9D-B240E1783C8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3760" y="1088440"/>
                <a:ext cx="258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14:cNvPr>
              <p14:cNvContentPartPr/>
              <p14:nvPr/>
            </p14:nvContentPartPr>
            <p14:xfrm>
              <a:off x="4551240" y="1171600"/>
              <a:ext cx="182160" cy="1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58EB27-FD81-4EED-B28D-AEA1858009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33600" y="1153960"/>
                <a:ext cx="2178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14:cNvPr>
              <p14:cNvContentPartPr/>
              <p14:nvPr/>
            </p14:nvContentPartPr>
            <p14:xfrm>
              <a:off x="4927440" y="1052440"/>
              <a:ext cx="303840" cy="19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6CB255-B7FD-47AF-A349-39F0B7D402F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09440" y="1034440"/>
                <a:ext cx="339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14:cNvPr>
              <p14:cNvContentPartPr/>
              <p14:nvPr/>
            </p14:nvContentPartPr>
            <p14:xfrm>
              <a:off x="5404800" y="1079080"/>
              <a:ext cx="164160" cy="177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F414432-1B79-4ED4-9754-3713EF76049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86800" y="1061080"/>
                <a:ext cx="1998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14:cNvPr>
              <p14:cNvContentPartPr/>
              <p14:nvPr/>
            </p14:nvContentPartPr>
            <p14:xfrm>
              <a:off x="5379960" y="944080"/>
              <a:ext cx="192600" cy="81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CF3096-8AF6-4E5D-9450-C3A871B7D98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62320" y="926440"/>
                <a:ext cx="2282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14:cNvPr>
              <p14:cNvContentPartPr/>
              <p14:nvPr/>
            </p14:nvContentPartPr>
            <p14:xfrm>
              <a:off x="5352600" y="853000"/>
              <a:ext cx="21420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C00A8D-47AB-46A4-B0E5-BC5BA2F2FCB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34600" y="835000"/>
                <a:ext cx="249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14:cNvPr>
              <p14:cNvContentPartPr/>
              <p14:nvPr/>
            </p14:nvContentPartPr>
            <p14:xfrm>
              <a:off x="5438640" y="731320"/>
              <a:ext cx="12240" cy="27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960086C-FA19-4D52-88D7-2FD91151841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20640" y="713320"/>
                <a:ext cx="478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14:cNvPr>
              <p14:cNvContentPartPr/>
              <p14:nvPr/>
            </p14:nvContentPartPr>
            <p14:xfrm>
              <a:off x="5704680" y="964600"/>
              <a:ext cx="68760" cy="88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BE0E36-9740-4FE2-BFD2-5746136AE2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86680" y="946960"/>
                <a:ext cx="104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14:cNvPr>
              <p14:cNvContentPartPr/>
              <p14:nvPr/>
            </p14:nvContentPartPr>
            <p14:xfrm>
              <a:off x="5902680" y="960280"/>
              <a:ext cx="973800" cy="249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0FB4D30-A4CF-4BA4-9D7B-D1B318B38F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85040" y="942640"/>
                <a:ext cx="10094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14:cNvPr>
              <p14:cNvContentPartPr/>
              <p14:nvPr/>
            </p14:nvContentPartPr>
            <p14:xfrm>
              <a:off x="7127040" y="1178080"/>
              <a:ext cx="147600" cy="15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1DB46D-37AA-481C-B3E1-25C0437F6BD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09040" y="1160440"/>
                <a:ext cx="1832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14:cNvPr>
              <p14:cNvContentPartPr/>
              <p14:nvPr/>
            </p14:nvContentPartPr>
            <p14:xfrm>
              <a:off x="7537080" y="812320"/>
              <a:ext cx="1229760" cy="415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DBA8FB6-B156-45DB-95A1-00C3BC8F04F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19085" y="794320"/>
                <a:ext cx="126539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14:cNvPr>
              <p14:cNvContentPartPr/>
              <p14:nvPr/>
            </p14:nvContentPartPr>
            <p14:xfrm>
              <a:off x="917040" y="1684600"/>
              <a:ext cx="48240" cy="61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22FBCBD-EC03-4026-93AC-252C506E2C5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99400" y="1666600"/>
                <a:ext cx="838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14:cNvPr>
              <p14:cNvContentPartPr/>
              <p14:nvPr/>
            </p14:nvContentPartPr>
            <p14:xfrm>
              <a:off x="971400" y="1930120"/>
              <a:ext cx="75240" cy="147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5C55ED1-26A6-4A6A-AB8E-03A33E3E714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3760" y="1912120"/>
                <a:ext cx="1108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14:cNvPr>
              <p14:cNvContentPartPr/>
              <p14:nvPr/>
            </p14:nvContentPartPr>
            <p14:xfrm>
              <a:off x="1178040" y="1812400"/>
              <a:ext cx="194760" cy="419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54A815D-41F1-4862-B68C-3DEE4CF9041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60040" y="1794400"/>
                <a:ext cx="2304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14:cNvPr>
              <p14:cNvContentPartPr/>
              <p14:nvPr/>
            </p14:nvContentPartPr>
            <p14:xfrm>
              <a:off x="1497000" y="1665880"/>
              <a:ext cx="57600" cy="101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25CF236-FABF-48C7-8AE8-BB3F3879EBE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79000" y="1648240"/>
                <a:ext cx="93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14:cNvPr>
              <p14:cNvContentPartPr/>
              <p14:nvPr/>
            </p14:nvContentPartPr>
            <p14:xfrm>
              <a:off x="1546320" y="1930120"/>
              <a:ext cx="79200" cy="137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8C37B11-F6EC-4AA3-9875-5E06404EB4E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528680" y="1912120"/>
                <a:ext cx="114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14:cNvPr>
              <p14:cNvContentPartPr/>
              <p14:nvPr/>
            </p14:nvContentPartPr>
            <p14:xfrm>
              <a:off x="629760" y="1791880"/>
              <a:ext cx="20340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8D21755-3A90-4A78-82C9-648E879BC7C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1760" y="1774240"/>
                <a:ext cx="239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14:cNvPr>
              <p14:cNvContentPartPr/>
              <p14:nvPr/>
            </p14:nvContentPartPr>
            <p14:xfrm>
              <a:off x="2057520" y="1615120"/>
              <a:ext cx="75960" cy="106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2A713B3-7A41-4AF3-9F41-CB6263B6CC2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039880" y="1597480"/>
                <a:ext cx="111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14:cNvPr>
              <p14:cNvContentPartPr/>
              <p14:nvPr/>
            </p14:nvContentPartPr>
            <p14:xfrm>
              <a:off x="1747200" y="1773160"/>
              <a:ext cx="174240" cy="219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FC159B1-A971-4CF1-9AC1-84D59382291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729200" y="1755520"/>
                <a:ext cx="2098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14:cNvPr>
              <p14:cNvContentPartPr/>
              <p14:nvPr/>
            </p14:nvContentPartPr>
            <p14:xfrm>
              <a:off x="2407440" y="1564000"/>
              <a:ext cx="195120" cy="421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F88ED5F-B3B4-4C4B-BD6E-F480AA7075A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89800" y="1546360"/>
                <a:ext cx="2307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14:cNvPr>
              <p14:cNvContentPartPr/>
              <p14:nvPr/>
            </p14:nvContentPartPr>
            <p14:xfrm>
              <a:off x="2700480" y="1787560"/>
              <a:ext cx="408600" cy="18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555D728-B37A-47B6-9AC1-D2606F53D8A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82480" y="1769885"/>
                <a:ext cx="444240" cy="21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14:cNvPr>
              <p14:cNvContentPartPr/>
              <p14:nvPr/>
            </p14:nvContentPartPr>
            <p14:xfrm>
              <a:off x="3442080" y="1774960"/>
              <a:ext cx="164520" cy="185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91B03CF-9DB5-490A-B381-1CB59647054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424440" y="1757320"/>
                <a:ext cx="200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14:cNvPr>
              <p14:cNvContentPartPr/>
              <p14:nvPr/>
            </p14:nvContentPartPr>
            <p14:xfrm>
              <a:off x="6249000" y="1538440"/>
              <a:ext cx="344520" cy="344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8F64CF8-6F93-4C4E-B565-57A1ED940ED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31000" y="1520440"/>
                <a:ext cx="3801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14:cNvPr>
              <p14:cNvContentPartPr/>
              <p14:nvPr/>
            </p14:nvContentPartPr>
            <p14:xfrm>
              <a:off x="5267280" y="1445200"/>
              <a:ext cx="586080" cy="431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90440E-0E5E-4277-B47F-42D2FEF544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249269" y="1427200"/>
                <a:ext cx="621742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14:cNvPr>
              <p14:cNvContentPartPr/>
              <p14:nvPr/>
            </p14:nvContentPartPr>
            <p14:xfrm>
              <a:off x="3734760" y="1543840"/>
              <a:ext cx="1176840" cy="397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2C4720-9460-436F-8A4B-BBF6D0F70C2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717115" y="1525840"/>
                <a:ext cx="1212491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AA7FE91-4B7C-47D9-B8E3-6795E05343F1}"/>
                  </a:ext>
                </a:extLst>
              </p14:cNvPr>
              <p14:cNvContentPartPr/>
              <p14:nvPr/>
            </p14:nvContentPartPr>
            <p14:xfrm>
              <a:off x="7214520" y="1513600"/>
              <a:ext cx="930240" cy="325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AA7FE91-4B7C-47D9-B8E3-6795E05343F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196880" y="1495600"/>
                <a:ext cx="9658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469E459-1144-407F-84D0-42B005D680E9}"/>
                  </a:ext>
                </a:extLst>
              </p14:cNvPr>
              <p14:cNvContentPartPr/>
              <p14:nvPr/>
            </p14:nvContentPartPr>
            <p14:xfrm>
              <a:off x="6842640" y="1554280"/>
              <a:ext cx="267480" cy="367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469E459-1144-407F-84D0-42B005D680E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24664" y="1536640"/>
                <a:ext cx="303072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6939681-C539-44F6-A6C9-7428257DC16E}"/>
                  </a:ext>
                </a:extLst>
              </p14:cNvPr>
              <p14:cNvContentPartPr/>
              <p14:nvPr/>
            </p14:nvContentPartPr>
            <p14:xfrm>
              <a:off x="8370480" y="1506760"/>
              <a:ext cx="320760" cy="513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6939681-C539-44F6-A6C9-7428257DC16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52840" y="1489120"/>
                <a:ext cx="35640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E5491CF-EB22-47D0-87B4-AE693A2F8BF1}"/>
                  </a:ext>
                </a:extLst>
              </p14:cNvPr>
              <p14:cNvContentPartPr/>
              <p14:nvPr/>
            </p14:nvContentPartPr>
            <p14:xfrm>
              <a:off x="467040" y="2413600"/>
              <a:ext cx="1127880" cy="227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E5491CF-EB22-47D0-87B4-AE693A2F8BF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49400" y="2395960"/>
                <a:ext cx="11635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DE97C6D-E1D1-4642-82AA-7132103B125D}"/>
                  </a:ext>
                </a:extLst>
              </p14:cNvPr>
              <p14:cNvContentPartPr/>
              <p14:nvPr/>
            </p14:nvContentPartPr>
            <p14:xfrm>
              <a:off x="1917480" y="2173840"/>
              <a:ext cx="1274400" cy="600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DE97C6D-E1D1-4642-82AA-7132103B125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899480" y="2156200"/>
                <a:ext cx="131004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AFC12E6-8F1C-45FD-9B7E-C2761F03DF17}"/>
                  </a:ext>
                </a:extLst>
              </p14:cNvPr>
              <p14:cNvContentPartPr/>
              <p14:nvPr/>
            </p14:nvContentPartPr>
            <p14:xfrm>
              <a:off x="903720" y="2996800"/>
              <a:ext cx="3028320" cy="1844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AFC12E6-8F1C-45FD-9B7E-C2761F03DF1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86080" y="2979160"/>
                <a:ext cx="3063960" cy="18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D86451C-E314-4DC2-A583-1E9D098A30BD}"/>
                  </a:ext>
                </a:extLst>
              </p14:cNvPr>
              <p14:cNvContentPartPr/>
              <p14:nvPr/>
            </p14:nvContentPartPr>
            <p14:xfrm>
              <a:off x="3346680" y="3698080"/>
              <a:ext cx="33120" cy="7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D86451C-E314-4DC2-A583-1E9D098A30B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329040" y="3680080"/>
                <a:ext cx="687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196C696-C8F0-4433-A6AE-313D182F3364}"/>
                  </a:ext>
                </a:extLst>
              </p14:cNvPr>
              <p14:cNvContentPartPr/>
              <p14:nvPr/>
            </p14:nvContentPartPr>
            <p14:xfrm>
              <a:off x="3395280" y="3299920"/>
              <a:ext cx="37080" cy="12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196C696-C8F0-4433-A6AE-313D182F336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77640" y="3281920"/>
                <a:ext cx="727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21DABF7-5950-4358-A115-BBBE8613A711}"/>
                  </a:ext>
                </a:extLst>
              </p14:cNvPr>
              <p14:cNvContentPartPr/>
              <p14:nvPr/>
            </p14:nvContentPartPr>
            <p14:xfrm>
              <a:off x="3419760" y="4187320"/>
              <a:ext cx="64800" cy="54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21DABF7-5950-4358-A115-BBBE8613A71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402120" y="4169320"/>
                <a:ext cx="1004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ADE7964-77D1-4F03-9AC4-990613878182}"/>
                  </a:ext>
                </a:extLst>
              </p14:cNvPr>
              <p14:cNvContentPartPr/>
              <p14:nvPr/>
            </p14:nvContentPartPr>
            <p14:xfrm>
              <a:off x="2578440" y="4994800"/>
              <a:ext cx="37080" cy="66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ADE7964-77D1-4F03-9AC4-99061387818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560800" y="4977160"/>
                <a:ext cx="727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FB79187-4717-4279-A50D-2B8D6DC650F7}"/>
                  </a:ext>
                </a:extLst>
              </p14:cNvPr>
              <p14:cNvContentPartPr/>
              <p14:nvPr/>
            </p14:nvContentPartPr>
            <p14:xfrm>
              <a:off x="3646920" y="4771600"/>
              <a:ext cx="48960" cy="18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FB79187-4717-4279-A50D-2B8D6DC650F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629280" y="4753600"/>
                <a:ext cx="84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E5666A4-F3EF-499E-BAE7-D193C791C7A1}"/>
                  </a:ext>
                </a:extLst>
              </p14:cNvPr>
              <p14:cNvContentPartPr/>
              <p14:nvPr/>
            </p14:nvContentPartPr>
            <p14:xfrm>
              <a:off x="1802640" y="3061600"/>
              <a:ext cx="1208160" cy="13662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E5666A4-F3EF-499E-BAE7-D193C791C7A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784640" y="3043600"/>
                <a:ext cx="1243800" cy="14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8E32443-FA39-4941-A0EA-E4556E621BE2}"/>
                  </a:ext>
                </a:extLst>
              </p14:cNvPr>
              <p14:cNvContentPartPr/>
              <p14:nvPr/>
            </p14:nvContentPartPr>
            <p14:xfrm>
              <a:off x="1341840" y="3951520"/>
              <a:ext cx="1289520" cy="783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8E32443-FA39-4941-A0EA-E4556E621BE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323840" y="3933520"/>
                <a:ext cx="132516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1A9DB75-ED29-4887-AC8A-812781036E7F}"/>
                  </a:ext>
                </a:extLst>
              </p14:cNvPr>
              <p14:cNvContentPartPr/>
              <p14:nvPr/>
            </p14:nvContentPartPr>
            <p14:xfrm>
              <a:off x="1750800" y="3006880"/>
              <a:ext cx="37440" cy="122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1A9DB75-ED29-4887-AC8A-812781036E7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732800" y="2988880"/>
                <a:ext cx="73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A2331E3-8F25-4CED-9AD0-30682A10EBA6}"/>
                  </a:ext>
                </a:extLst>
              </p14:cNvPr>
              <p14:cNvContentPartPr/>
              <p14:nvPr/>
            </p14:nvContentPartPr>
            <p14:xfrm>
              <a:off x="1823880" y="2844160"/>
              <a:ext cx="8280" cy="6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A2331E3-8F25-4CED-9AD0-30682A10EBA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806240" y="2826520"/>
                <a:ext cx="439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32F463F-C7BD-4A1D-8271-C79E0C23793A}"/>
                  </a:ext>
                </a:extLst>
              </p14:cNvPr>
              <p14:cNvContentPartPr/>
              <p14:nvPr/>
            </p14:nvContentPartPr>
            <p14:xfrm>
              <a:off x="1310520" y="3331240"/>
              <a:ext cx="528480" cy="1466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32F463F-C7BD-4A1D-8271-C79E0C23793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292532" y="3313240"/>
                <a:ext cx="564096" cy="15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81B7979-C840-47A4-B294-11CCFCE3C9EA}"/>
                  </a:ext>
                </a:extLst>
              </p14:cNvPr>
              <p14:cNvContentPartPr/>
              <p14:nvPr/>
            </p14:nvContentPartPr>
            <p14:xfrm>
              <a:off x="1858800" y="3102640"/>
              <a:ext cx="700560" cy="8323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81B7979-C840-47A4-B294-11CCFCE3C9E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840800" y="3084992"/>
                <a:ext cx="736200" cy="867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7B73063-1C46-4165-972F-E777E476EC7C}"/>
                  </a:ext>
                </a:extLst>
              </p14:cNvPr>
              <p14:cNvContentPartPr/>
              <p14:nvPr/>
            </p14:nvContentPartPr>
            <p14:xfrm>
              <a:off x="4859760" y="2866120"/>
              <a:ext cx="856440" cy="375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7B73063-1C46-4165-972F-E777E476EC7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841760" y="2848480"/>
                <a:ext cx="8920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1B9AB14-000D-46BC-B46E-27F3B6F6F450}"/>
                  </a:ext>
                </a:extLst>
              </p14:cNvPr>
              <p14:cNvContentPartPr/>
              <p14:nvPr/>
            </p14:nvContentPartPr>
            <p14:xfrm>
              <a:off x="6110040" y="2697280"/>
              <a:ext cx="537480" cy="6444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1B9AB14-000D-46BC-B46E-27F3B6F6F45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092040" y="2679640"/>
                <a:ext cx="57312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A69D88C-750B-4AAA-ACEF-8D1C14633EAB}"/>
                  </a:ext>
                </a:extLst>
              </p14:cNvPr>
              <p14:cNvContentPartPr/>
              <p14:nvPr/>
            </p14:nvContentPartPr>
            <p14:xfrm>
              <a:off x="7435200" y="3108400"/>
              <a:ext cx="235440" cy="211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A69D88C-750B-4AAA-ACEF-8D1C14633EA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17560" y="3090760"/>
                <a:ext cx="2710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FDAA0A3-22B0-45F1-A23D-C737F0066A74}"/>
                  </a:ext>
                </a:extLst>
              </p14:cNvPr>
              <p14:cNvContentPartPr/>
              <p14:nvPr/>
            </p14:nvContentPartPr>
            <p14:xfrm>
              <a:off x="7060800" y="2673520"/>
              <a:ext cx="307080" cy="76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FDAA0A3-22B0-45F1-A23D-C737F0066A7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043160" y="2655520"/>
                <a:ext cx="3427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B8B6F72-3091-4880-A802-9908F0C5600D}"/>
                  </a:ext>
                </a:extLst>
              </p14:cNvPr>
              <p14:cNvContentPartPr/>
              <p14:nvPr/>
            </p14:nvContentPartPr>
            <p14:xfrm>
              <a:off x="6867840" y="2834440"/>
              <a:ext cx="457560" cy="4996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B8B6F72-3091-4880-A802-9908F0C5600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849840" y="2816440"/>
                <a:ext cx="49320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235B833-6643-44C9-AB13-CDF54DA2E164}"/>
                  </a:ext>
                </a:extLst>
              </p14:cNvPr>
              <p14:cNvContentPartPr/>
              <p14:nvPr/>
            </p14:nvContentPartPr>
            <p14:xfrm>
              <a:off x="5280240" y="3713200"/>
              <a:ext cx="355320" cy="239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235B833-6643-44C9-AB13-CDF54DA2E16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262600" y="3695560"/>
                <a:ext cx="3909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3B590C7-DFAC-472E-8BD7-E3693E032B7C}"/>
                  </a:ext>
                </a:extLst>
              </p14:cNvPr>
              <p14:cNvContentPartPr/>
              <p14:nvPr/>
            </p14:nvContentPartPr>
            <p14:xfrm>
              <a:off x="5792160" y="3545440"/>
              <a:ext cx="151560" cy="399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3B590C7-DFAC-472E-8BD7-E3693E032B7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774520" y="3527800"/>
                <a:ext cx="18720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E6779A0-D0AC-4850-B8B6-3B04656BCCA4}"/>
                  </a:ext>
                </a:extLst>
              </p14:cNvPr>
              <p14:cNvContentPartPr/>
              <p14:nvPr/>
            </p14:nvContentPartPr>
            <p14:xfrm>
              <a:off x="6105720" y="3729400"/>
              <a:ext cx="368280" cy="2340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E6779A0-D0AC-4850-B8B6-3B04656BCCA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088080" y="3711400"/>
                <a:ext cx="4039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29DA5A6-863C-47B1-8A0A-C436B491D35E}"/>
                  </a:ext>
                </a:extLst>
              </p14:cNvPr>
              <p14:cNvContentPartPr/>
              <p14:nvPr/>
            </p14:nvContentPartPr>
            <p14:xfrm>
              <a:off x="6602160" y="3758560"/>
              <a:ext cx="184680" cy="2538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29DA5A6-863C-47B1-8A0A-C436B491D35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584520" y="3740560"/>
                <a:ext cx="2203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3BCF163-98DB-46F4-8F78-CE29E4318418}"/>
                  </a:ext>
                </a:extLst>
              </p14:cNvPr>
              <p14:cNvContentPartPr/>
              <p14:nvPr/>
            </p14:nvContentPartPr>
            <p14:xfrm>
              <a:off x="7213440" y="4499080"/>
              <a:ext cx="286560" cy="195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3BCF163-98DB-46F4-8F78-CE29E431841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195440" y="4481440"/>
                <a:ext cx="3222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9F64041-1B07-4045-8131-FDD2C5565355}"/>
                  </a:ext>
                </a:extLst>
              </p14:cNvPr>
              <p14:cNvContentPartPr/>
              <p14:nvPr/>
            </p14:nvContentPartPr>
            <p14:xfrm>
              <a:off x="6915720" y="4429600"/>
              <a:ext cx="176040" cy="2509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9F64041-1B07-4045-8131-FDD2C556535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897720" y="4411600"/>
                <a:ext cx="2116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FC82B01-E2B6-4115-8173-80ACC7EA679E}"/>
                  </a:ext>
                </a:extLst>
              </p14:cNvPr>
              <p14:cNvContentPartPr/>
              <p14:nvPr/>
            </p14:nvContentPartPr>
            <p14:xfrm>
              <a:off x="6339360" y="4293160"/>
              <a:ext cx="427320" cy="485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FC82B01-E2B6-4115-8173-80ACC7EA679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321360" y="4275147"/>
                <a:ext cx="462960" cy="520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E6551E7-2673-4A30-AA7C-79215B9C8E89}"/>
                  </a:ext>
                </a:extLst>
              </p14:cNvPr>
              <p14:cNvContentPartPr/>
              <p14:nvPr/>
            </p14:nvContentPartPr>
            <p14:xfrm>
              <a:off x="7615560" y="4270480"/>
              <a:ext cx="502200" cy="5212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E6551E7-2673-4A30-AA7C-79215B9C8E8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597920" y="4252840"/>
                <a:ext cx="53784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EC9CF10-A742-45B8-83E5-4B8AEE123108}"/>
                  </a:ext>
                </a:extLst>
              </p14:cNvPr>
              <p14:cNvContentPartPr/>
              <p14:nvPr/>
            </p14:nvContentPartPr>
            <p14:xfrm>
              <a:off x="5109960" y="4229800"/>
              <a:ext cx="1131120" cy="5382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EC9CF10-A742-45B8-83E5-4B8AEE12310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092320" y="4211800"/>
                <a:ext cx="116676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DD00B3A-971B-477C-BA2A-21ABD89F4637}"/>
                  </a:ext>
                </a:extLst>
              </p14:cNvPr>
              <p14:cNvContentPartPr/>
              <p14:nvPr/>
            </p14:nvContentPartPr>
            <p14:xfrm>
              <a:off x="4330560" y="5083000"/>
              <a:ext cx="292320" cy="324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DD00B3A-971B-477C-BA2A-21ABD89F463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312560" y="5065000"/>
                <a:ext cx="3279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284E607-311E-48D6-A936-1102D00C8862}"/>
                  </a:ext>
                </a:extLst>
              </p14:cNvPr>
              <p14:cNvContentPartPr/>
              <p14:nvPr/>
            </p14:nvContentPartPr>
            <p14:xfrm>
              <a:off x="4379880" y="4917040"/>
              <a:ext cx="90360" cy="666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284E607-311E-48D6-A936-1102D00C886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362240" y="4899400"/>
                <a:ext cx="126000" cy="7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D06FD276-149D-4AC7-9848-B641B4945BE7}"/>
                  </a:ext>
                </a:extLst>
              </p14:cNvPr>
              <p14:cNvContentPartPr/>
              <p14:nvPr/>
            </p14:nvContentPartPr>
            <p14:xfrm>
              <a:off x="5067480" y="4954480"/>
              <a:ext cx="891000" cy="563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D06FD276-149D-4AC7-9848-B641B4945BE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049840" y="4936480"/>
                <a:ext cx="92664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7CCFDAC-A7F5-4DCE-A63E-EB7519625953}"/>
                  </a:ext>
                </a:extLst>
              </p14:cNvPr>
              <p14:cNvContentPartPr/>
              <p14:nvPr/>
            </p14:nvContentPartPr>
            <p14:xfrm>
              <a:off x="6078720" y="5115760"/>
              <a:ext cx="219600" cy="3430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7CCFDAC-A7F5-4DCE-A63E-EB751962595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061080" y="5098120"/>
                <a:ext cx="2552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493E3F1-D6A7-4A13-9DF5-68DED32E62A6}"/>
                  </a:ext>
                </a:extLst>
              </p14:cNvPr>
              <p14:cNvContentPartPr/>
              <p14:nvPr/>
            </p14:nvContentPartPr>
            <p14:xfrm>
              <a:off x="6461400" y="5028640"/>
              <a:ext cx="654120" cy="4629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493E3F1-D6A7-4A13-9DF5-68DED32E62A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443770" y="5010626"/>
                <a:ext cx="689740" cy="498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B05B944C-7166-44AF-821C-03B789C1E632}"/>
                  </a:ext>
                </a:extLst>
              </p14:cNvPr>
              <p14:cNvContentPartPr/>
              <p14:nvPr/>
            </p14:nvContentPartPr>
            <p14:xfrm>
              <a:off x="7700880" y="5120440"/>
              <a:ext cx="194400" cy="51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B05B944C-7166-44AF-821C-03B789C1E63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683240" y="5102800"/>
                <a:ext cx="2300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5663209-DDC8-4D41-89AA-9C7151724112}"/>
                  </a:ext>
                </a:extLst>
              </p14:cNvPr>
              <p14:cNvContentPartPr/>
              <p14:nvPr/>
            </p14:nvContentPartPr>
            <p14:xfrm>
              <a:off x="7233600" y="5224480"/>
              <a:ext cx="752400" cy="3625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5663209-DDC8-4D41-89AA-9C715172411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215960" y="5206840"/>
                <a:ext cx="78804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7A1F5B0-D9F8-47E8-81C9-D2F7B810B386}"/>
                  </a:ext>
                </a:extLst>
              </p14:cNvPr>
              <p14:cNvContentPartPr/>
              <p14:nvPr/>
            </p14:nvContentPartPr>
            <p14:xfrm>
              <a:off x="3535320" y="5878600"/>
              <a:ext cx="1515960" cy="4276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7A1F5B0-D9F8-47E8-81C9-D2F7B810B38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517320" y="5860600"/>
                <a:ext cx="155160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C84E0D6-DADC-429C-9FE5-195BB16B717C}"/>
                  </a:ext>
                </a:extLst>
              </p14:cNvPr>
              <p14:cNvContentPartPr/>
              <p14:nvPr/>
            </p14:nvContentPartPr>
            <p14:xfrm>
              <a:off x="2616600" y="5932960"/>
              <a:ext cx="609120" cy="3052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C84E0D6-DADC-429C-9FE5-195BB16B717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598960" y="5914960"/>
                <a:ext cx="6447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4FE81F6-BFDA-4337-B763-20725AE934DB}"/>
                  </a:ext>
                </a:extLst>
              </p14:cNvPr>
              <p14:cNvContentPartPr/>
              <p14:nvPr/>
            </p14:nvContentPartPr>
            <p14:xfrm>
              <a:off x="5333520" y="5930440"/>
              <a:ext cx="184320" cy="561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4FE81F6-BFDA-4337-B763-20725AE934DB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315520" y="5912800"/>
                <a:ext cx="21996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B96FE5D-B09E-480A-A134-CBF2644CB9E6}"/>
                  </a:ext>
                </a:extLst>
              </p14:cNvPr>
              <p14:cNvContentPartPr/>
              <p14:nvPr/>
            </p14:nvContentPartPr>
            <p14:xfrm>
              <a:off x="5359440" y="5940880"/>
              <a:ext cx="4680" cy="2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B96FE5D-B09E-480A-A134-CBF2644CB9E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341800" y="5923240"/>
                <a:ext cx="403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33F057EA-2CBB-4289-ADF8-5DFE7B7C3EB8}"/>
                  </a:ext>
                </a:extLst>
              </p14:cNvPr>
              <p14:cNvContentPartPr/>
              <p14:nvPr/>
            </p14:nvContentPartPr>
            <p14:xfrm>
              <a:off x="5872080" y="6072640"/>
              <a:ext cx="903600" cy="460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33F057EA-2CBB-4289-ADF8-5DFE7B7C3EB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854080" y="6054640"/>
                <a:ext cx="93924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9EA39C5-B59E-47CE-B931-2DC85A077334}"/>
                  </a:ext>
                </a:extLst>
              </p14:cNvPr>
              <p14:cNvContentPartPr/>
              <p14:nvPr/>
            </p14:nvContentPartPr>
            <p14:xfrm>
              <a:off x="7663080" y="6131320"/>
              <a:ext cx="129600" cy="1562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9EA39C5-B59E-47CE-B931-2DC85A07733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645080" y="6113320"/>
                <a:ext cx="1652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34C1926-BE8B-450D-87C6-22236706079A}"/>
                  </a:ext>
                </a:extLst>
              </p14:cNvPr>
              <p14:cNvContentPartPr/>
              <p14:nvPr/>
            </p14:nvContentPartPr>
            <p14:xfrm>
              <a:off x="7030560" y="5837920"/>
              <a:ext cx="497880" cy="4424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34C1926-BE8B-450D-87C6-22236706079A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012560" y="5820280"/>
                <a:ext cx="53352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8D0076C-C4B2-4A2A-A29B-C5DAB0218018}"/>
                  </a:ext>
                </a:extLst>
              </p14:cNvPr>
              <p14:cNvContentPartPr/>
              <p14:nvPr/>
            </p14:nvContentPartPr>
            <p14:xfrm>
              <a:off x="7894200" y="5781400"/>
              <a:ext cx="792360" cy="657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8D0076C-C4B2-4A2A-A29B-C5DAB021801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876200" y="5763400"/>
                <a:ext cx="82800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B992CE24-43DF-4A31-B8E0-C794FC069774}"/>
                  </a:ext>
                </a:extLst>
              </p14:cNvPr>
              <p14:cNvContentPartPr/>
              <p14:nvPr/>
            </p14:nvContentPartPr>
            <p14:xfrm>
              <a:off x="1349400" y="5621560"/>
              <a:ext cx="977040" cy="7686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B992CE24-43DF-4A31-B8E0-C794FC06977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331400" y="5603920"/>
                <a:ext cx="1012680" cy="80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3815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14:cNvPr>
              <p14:cNvContentPartPr/>
              <p14:nvPr/>
            </p14:nvContentPartPr>
            <p14:xfrm>
              <a:off x="1238880" y="139840"/>
              <a:ext cx="3689640" cy="550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1240" y="122200"/>
                <a:ext cx="3725280" cy="58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14:cNvPr>
              <p14:cNvContentPartPr/>
              <p14:nvPr/>
            </p14:nvContentPartPr>
            <p14:xfrm>
              <a:off x="1238880" y="139840"/>
              <a:ext cx="3689640" cy="550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1240" y="122200"/>
                <a:ext cx="372528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14:cNvPr>
              <p14:cNvContentPartPr/>
              <p14:nvPr/>
            </p14:nvContentPartPr>
            <p14:xfrm>
              <a:off x="7243680" y="402280"/>
              <a:ext cx="289800" cy="120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5680" y="384280"/>
                <a:ext cx="325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14:cNvPr>
              <p14:cNvContentPartPr/>
              <p14:nvPr/>
            </p14:nvContentPartPr>
            <p14:xfrm>
              <a:off x="7690440" y="360880"/>
              <a:ext cx="162360" cy="20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2800" y="342880"/>
                <a:ext cx="198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14:cNvPr>
              <p14:cNvContentPartPr/>
              <p14:nvPr/>
            </p14:nvContentPartPr>
            <p14:xfrm>
              <a:off x="365520" y="844360"/>
              <a:ext cx="2093040" cy="26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826360"/>
                <a:ext cx="21286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14:cNvPr>
              <p14:cNvContentPartPr/>
              <p14:nvPr/>
            </p14:nvContentPartPr>
            <p14:xfrm>
              <a:off x="6623760" y="253600"/>
              <a:ext cx="489600" cy="83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6133" y="235608"/>
                <a:ext cx="525214" cy="86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14:cNvPr>
              <p14:cNvContentPartPr/>
              <p14:nvPr/>
            </p14:nvContentPartPr>
            <p14:xfrm>
              <a:off x="7487400" y="995560"/>
              <a:ext cx="10440" cy="66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69760" y="977560"/>
                <a:ext cx="46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14:cNvPr>
              <p14:cNvContentPartPr/>
              <p14:nvPr/>
            </p14:nvContentPartPr>
            <p14:xfrm>
              <a:off x="7497840" y="822760"/>
              <a:ext cx="4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9840" y="80476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14:cNvPr>
              <p14:cNvContentPartPr/>
              <p14:nvPr/>
            </p14:nvContentPartPr>
            <p14:xfrm>
              <a:off x="7665960" y="913840"/>
              <a:ext cx="87480" cy="154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47960" y="896200"/>
                <a:ext cx="123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14:cNvPr>
              <p14:cNvContentPartPr/>
              <p14:nvPr/>
            </p14:nvContentPartPr>
            <p14:xfrm>
              <a:off x="2321760" y="1472560"/>
              <a:ext cx="4680" cy="131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3760" y="1454920"/>
                <a:ext cx="403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14:cNvPr>
              <p14:cNvContentPartPr/>
              <p14:nvPr/>
            </p14:nvContentPartPr>
            <p14:xfrm>
              <a:off x="2326080" y="136096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844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14:cNvPr>
              <p14:cNvContentPartPr/>
              <p14:nvPr/>
            </p14:nvContentPartPr>
            <p14:xfrm>
              <a:off x="2448120" y="1504960"/>
              <a:ext cx="143280" cy="110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0480" y="1486960"/>
                <a:ext cx="178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14:cNvPr>
              <p14:cNvContentPartPr/>
              <p14:nvPr/>
            </p14:nvContentPartPr>
            <p14:xfrm>
              <a:off x="432840" y="1269520"/>
              <a:ext cx="1567080" cy="62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4844" y="1251880"/>
                <a:ext cx="1602712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14:cNvPr>
              <p14:cNvContentPartPr/>
              <p14:nvPr/>
            </p14:nvContentPartPr>
            <p14:xfrm>
              <a:off x="2793360" y="233080"/>
              <a:ext cx="3699360" cy="1397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20" y="215435"/>
                <a:ext cx="3735000" cy="14331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7359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14:cNvPr>
              <p14:cNvContentPartPr/>
              <p14:nvPr/>
            </p14:nvContentPartPr>
            <p14:xfrm>
              <a:off x="1238880" y="139840"/>
              <a:ext cx="3689640" cy="550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1240" y="122200"/>
                <a:ext cx="372528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14:cNvPr>
              <p14:cNvContentPartPr/>
              <p14:nvPr/>
            </p14:nvContentPartPr>
            <p14:xfrm>
              <a:off x="7243680" y="402280"/>
              <a:ext cx="289800" cy="120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5680" y="384280"/>
                <a:ext cx="325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14:cNvPr>
              <p14:cNvContentPartPr/>
              <p14:nvPr/>
            </p14:nvContentPartPr>
            <p14:xfrm>
              <a:off x="7690440" y="360880"/>
              <a:ext cx="162360" cy="20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2800" y="342880"/>
                <a:ext cx="198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14:cNvPr>
              <p14:cNvContentPartPr/>
              <p14:nvPr/>
            </p14:nvContentPartPr>
            <p14:xfrm>
              <a:off x="365520" y="844360"/>
              <a:ext cx="2093040" cy="26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826360"/>
                <a:ext cx="21286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14:cNvPr>
              <p14:cNvContentPartPr/>
              <p14:nvPr/>
            </p14:nvContentPartPr>
            <p14:xfrm>
              <a:off x="6623760" y="253600"/>
              <a:ext cx="489600" cy="83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6133" y="235608"/>
                <a:ext cx="525214" cy="86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14:cNvPr>
              <p14:cNvContentPartPr/>
              <p14:nvPr/>
            </p14:nvContentPartPr>
            <p14:xfrm>
              <a:off x="7487400" y="995560"/>
              <a:ext cx="10440" cy="66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69760" y="977560"/>
                <a:ext cx="46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14:cNvPr>
              <p14:cNvContentPartPr/>
              <p14:nvPr/>
            </p14:nvContentPartPr>
            <p14:xfrm>
              <a:off x="7497840" y="822760"/>
              <a:ext cx="4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9840" y="80476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14:cNvPr>
              <p14:cNvContentPartPr/>
              <p14:nvPr/>
            </p14:nvContentPartPr>
            <p14:xfrm>
              <a:off x="7665960" y="913840"/>
              <a:ext cx="87480" cy="154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47960" y="896200"/>
                <a:ext cx="123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14:cNvPr>
              <p14:cNvContentPartPr/>
              <p14:nvPr/>
            </p14:nvContentPartPr>
            <p14:xfrm>
              <a:off x="2321760" y="1472560"/>
              <a:ext cx="4680" cy="131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3760" y="1454920"/>
                <a:ext cx="403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14:cNvPr>
              <p14:cNvContentPartPr/>
              <p14:nvPr/>
            </p14:nvContentPartPr>
            <p14:xfrm>
              <a:off x="2326080" y="136096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844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14:cNvPr>
              <p14:cNvContentPartPr/>
              <p14:nvPr/>
            </p14:nvContentPartPr>
            <p14:xfrm>
              <a:off x="2448120" y="1504960"/>
              <a:ext cx="143280" cy="110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0480" y="1486960"/>
                <a:ext cx="178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14:cNvPr>
              <p14:cNvContentPartPr/>
              <p14:nvPr/>
            </p14:nvContentPartPr>
            <p14:xfrm>
              <a:off x="432840" y="1269520"/>
              <a:ext cx="1567080" cy="62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4844" y="1251880"/>
                <a:ext cx="1602712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14:cNvPr>
              <p14:cNvContentPartPr/>
              <p14:nvPr/>
            </p14:nvContentPartPr>
            <p14:xfrm>
              <a:off x="2793360" y="233080"/>
              <a:ext cx="3699360" cy="1397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20" y="215435"/>
                <a:ext cx="3735000" cy="1433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14:cNvPr>
              <p14:cNvContentPartPr/>
              <p14:nvPr/>
            </p14:nvContentPartPr>
            <p14:xfrm>
              <a:off x="2084160" y="2791240"/>
              <a:ext cx="1240920" cy="756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66520" y="2773600"/>
                <a:ext cx="1276560" cy="79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3293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14:cNvPr>
              <p14:cNvContentPartPr/>
              <p14:nvPr/>
            </p14:nvContentPartPr>
            <p14:xfrm>
              <a:off x="1238880" y="139840"/>
              <a:ext cx="3689640" cy="550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1240" y="122200"/>
                <a:ext cx="372528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14:cNvPr>
              <p14:cNvContentPartPr/>
              <p14:nvPr/>
            </p14:nvContentPartPr>
            <p14:xfrm>
              <a:off x="7243680" y="402280"/>
              <a:ext cx="289800" cy="120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5680" y="384280"/>
                <a:ext cx="325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14:cNvPr>
              <p14:cNvContentPartPr/>
              <p14:nvPr/>
            </p14:nvContentPartPr>
            <p14:xfrm>
              <a:off x="7690440" y="360880"/>
              <a:ext cx="162360" cy="20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2800" y="342880"/>
                <a:ext cx="198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14:cNvPr>
              <p14:cNvContentPartPr/>
              <p14:nvPr/>
            </p14:nvContentPartPr>
            <p14:xfrm>
              <a:off x="365520" y="844360"/>
              <a:ext cx="2093040" cy="26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826360"/>
                <a:ext cx="21286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14:cNvPr>
              <p14:cNvContentPartPr/>
              <p14:nvPr/>
            </p14:nvContentPartPr>
            <p14:xfrm>
              <a:off x="6623760" y="253600"/>
              <a:ext cx="489600" cy="83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6133" y="235608"/>
                <a:ext cx="525214" cy="86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14:cNvPr>
              <p14:cNvContentPartPr/>
              <p14:nvPr/>
            </p14:nvContentPartPr>
            <p14:xfrm>
              <a:off x="7487400" y="995560"/>
              <a:ext cx="10440" cy="66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69760" y="977560"/>
                <a:ext cx="46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14:cNvPr>
              <p14:cNvContentPartPr/>
              <p14:nvPr/>
            </p14:nvContentPartPr>
            <p14:xfrm>
              <a:off x="7497840" y="822760"/>
              <a:ext cx="4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9840" y="80476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14:cNvPr>
              <p14:cNvContentPartPr/>
              <p14:nvPr/>
            </p14:nvContentPartPr>
            <p14:xfrm>
              <a:off x="7665960" y="913840"/>
              <a:ext cx="87480" cy="154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47960" y="896200"/>
                <a:ext cx="123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14:cNvPr>
              <p14:cNvContentPartPr/>
              <p14:nvPr/>
            </p14:nvContentPartPr>
            <p14:xfrm>
              <a:off x="2321760" y="1472560"/>
              <a:ext cx="4680" cy="131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3760" y="1454920"/>
                <a:ext cx="403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14:cNvPr>
              <p14:cNvContentPartPr/>
              <p14:nvPr/>
            </p14:nvContentPartPr>
            <p14:xfrm>
              <a:off x="2326080" y="136096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844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14:cNvPr>
              <p14:cNvContentPartPr/>
              <p14:nvPr/>
            </p14:nvContentPartPr>
            <p14:xfrm>
              <a:off x="2448120" y="1504960"/>
              <a:ext cx="143280" cy="110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0480" y="1486960"/>
                <a:ext cx="178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14:cNvPr>
              <p14:cNvContentPartPr/>
              <p14:nvPr/>
            </p14:nvContentPartPr>
            <p14:xfrm>
              <a:off x="432840" y="1269520"/>
              <a:ext cx="1567080" cy="62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4844" y="1251880"/>
                <a:ext cx="1602712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14:cNvPr>
              <p14:cNvContentPartPr/>
              <p14:nvPr/>
            </p14:nvContentPartPr>
            <p14:xfrm>
              <a:off x="2793360" y="233080"/>
              <a:ext cx="3699360" cy="1397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20" y="215435"/>
                <a:ext cx="3735000" cy="1433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14:cNvPr>
              <p14:cNvContentPartPr/>
              <p14:nvPr/>
            </p14:nvContentPartPr>
            <p14:xfrm>
              <a:off x="3321840" y="2260240"/>
              <a:ext cx="243720" cy="137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3840" y="2242600"/>
                <a:ext cx="279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14:cNvPr>
              <p14:cNvContentPartPr/>
              <p14:nvPr/>
            </p14:nvContentPartPr>
            <p14:xfrm>
              <a:off x="2084160" y="2488840"/>
              <a:ext cx="1533960" cy="1059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66520" y="2470840"/>
                <a:ext cx="1569600" cy="109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2701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14:cNvPr>
              <p14:cNvContentPartPr/>
              <p14:nvPr/>
            </p14:nvContentPartPr>
            <p14:xfrm>
              <a:off x="1238880" y="139840"/>
              <a:ext cx="3689640" cy="550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1240" y="122200"/>
                <a:ext cx="372528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14:cNvPr>
              <p14:cNvContentPartPr/>
              <p14:nvPr/>
            </p14:nvContentPartPr>
            <p14:xfrm>
              <a:off x="7243680" y="402280"/>
              <a:ext cx="289800" cy="120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5680" y="384280"/>
                <a:ext cx="325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14:cNvPr>
              <p14:cNvContentPartPr/>
              <p14:nvPr/>
            </p14:nvContentPartPr>
            <p14:xfrm>
              <a:off x="7690440" y="360880"/>
              <a:ext cx="162360" cy="20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2800" y="342880"/>
                <a:ext cx="198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14:cNvPr>
              <p14:cNvContentPartPr/>
              <p14:nvPr/>
            </p14:nvContentPartPr>
            <p14:xfrm>
              <a:off x="365520" y="844360"/>
              <a:ext cx="2093040" cy="26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826360"/>
                <a:ext cx="21286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14:cNvPr>
              <p14:cNvContentPartPr/>
              <p14:nvPr/>
            </p14:nvContentPartPr>
            <p14:xfrm>
              <a:off x="6623760" y="253600"/>
              <a:ext cx="489600" cy="83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6133" y="235608"/>
                <a:ext cx="525214" cy="86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14:cNvPr>
              <p14:cNvContentPartPr/>
              <p14:nvPr/>
            </p14:nvContentPartPr>
            <p14:xfrm>
              <a:off x="7487400" y="995560"/>
              <a:ext cx="10440" cy="66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69760" y="977560"/>
                <a:ext cx="46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14:cNvPr>
              <p14:cNvContentPartPr/>
              <p14:nvPr/>
            </p14:nvContentPartPr>
            <p14:xfrm>
              <a:off x="7497840" y="822760"/>
              <a:ext cx="4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9840" y="80476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14:cNvPr>
              <p14:cNvContentPartPr/>
              <p14:nvPr/>
            </p14:nvContentPartPr>
            <p14:xfrm>
              <a:off x="7665960" y="913840"/>
              <a:ext cx="87480" cy="154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47960" y="896200"/>
                <a:ext cx="123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14:cNvPr>
              <p14:cNvContentPartPr/>
              <p14:nvPr/>
            </p14:nvContentPartPr>
            <p14:xfrm>
              <a:off x="2321760" y="1472560"/>
              <a:ext cx="4680" cy="131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3760" y="1454920"/>
                <a:ext cx="403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14:cNvPr>
              <p14:cNvContentPartPr/>
              <p14:nvPr/>
            </p14:nvContentPartPr>
            <p14:xfrm>
              <a:off x="2326080" y="136096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844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14:cNvPr>
              <p14:cNvContentPartPr/>
              <p14:nvPr/>
            </p14:nvContentPartPr>
            <p14:xfrm>
              <a:off x="2448120" y="1504960"/>
              <a:ext cx="143280" cy="110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0480" y="1486960"/>
                <a:ext cx="178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14:cNvPr>
              <p14:cNvContentPartPr/>
              <p14:nvPr/>
            </p14:nvContentPartPr>
            <p14:xfrm>
              <a:off x="432840" y="1269520"/>
              <a:ext cx="1567080" cy="62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4844" y="1251880"/>
                <a:ext cx="1602712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14:cNvPr>
              <p14:cNvContentPartPr/>
              <p14:nvPr/>
            </p14:nvContentPartPr>
            <p14:xfrm>
              <a:off x="2793360" y="233080"/>
              <a:ext cx="3699360" cy="1397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20" y="215435"/>
                <a:ext cx="3735000" cy="1433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14:cNvPr>
              <p14:cNvContentPartPr/>
              <p14:nvPr/>
            </p14:nvContentPartPr>
            <p14:xfrm>
              <a:off x="3321840" y="2260240"/>
              <a:ext cx="243720" cy="137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3840" y="2242600"/>
                <a:ext cx="279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14:cNvPr>
              <p14:cNvContentPartPr/>
              <p14:nvPr/>
            </p14:nvContentPartPr>
            <p14:xfrm>
              <a:off x="1228440" y="2488840"/>
              <a:ext cx="2389680" cy="1765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10440" y="2470840"/>
                <a:ext cx="2425320" cy="180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1665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14:cNvPr>
              <p14:cNvContentPartPr/>
              <p14:nvPr/>
            </p14:nvContentPartPr>
            <p14:xfrm>
              <a:off x="1238880" y="139840"/>
              <a:ext cx="3689640" cy="550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1240" y="122200"/>
                <a:ext cx="372528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14:cNvPr>
              <p14:cNvContentPartPr/>
              <p14:nvPr/>
            </p14:nvContentPartPr>
            <p14:xfrm>
              <a:off x="7243680" y="402280"/>
              <a:ext cx="289800" cy="120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5680" y="384280"/>
                <a:ext cx="325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14:cNvPr>
              <p14:cNvContentPartPr/>
              <p14:nvPr/>
            </p14:nvContentPartPr>
            <p14:xfrm>
              <a:off x="7690440" y="360880"/>
              <a:ext cx="162360" cy="20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2800" y="342880"/>
                <a:ext cx="198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14:cNvPr>
              <p14:cNvContentPartPr/>
              <p14:nvPr/>
            </p14:nvContentPartPr>
            <p14:xfrm>
              <a:off x="365520" y="844360"/>
              <a:ext cx="2093040" cy="26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826360"/>
                <a:ext cx="21286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14:cNvPr>
              <p14:cNvContentPartPr/>
              <p14:nvPr/>
            </p14:nvContentPartPr>
            <p14:xfrm>
              <a:off x="6623760" y="253600"/>
              <a:ext cx="489600" cy="83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6133" y="235608"/>
                <a:ext cx="525214" cy="86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14:cNvPr>
              <p14:cNvContentPartPr/>
              <p14:nvPr/>
            </p14:nvContentPartPr>
            <p14:xfrm>
              <a:off x="7487400" y="995560"/>
              <a:ext cx="10440" cy="66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69760" y="977560"/>
                <a:ext cx="46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14:cNvPr>
              <p14:cNvContentPartPr/>
              <p14:nvPr/>
            </p14:nvContentPartPr>
            <p14:xfrm>
              <a:off x="7497840" y="822760"/>
              <a:ext cx="4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9840" y="80476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14:cNvPr>
              <p14:cNvContentPartPr/>
              <p14:nvPr/>
            </p14:nvContentPartPr>
            <p14:xfrm>
              <a:off x="7665960" y="913840"/>
              <a:ext cx="87480" cy="154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47960" y="896200"/>
                <a:ext cx="123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14:cNvPr>
              <p14:cNvContentPartPr/>
              <p14:nvPr/>
            </p14:nvContentPartPr>
            <p14:xfrm>
              <a:off x="2321760" y="1472560"/>
              <a:ext cx="4680" cy="131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3760" y="1454920"/>
                <a:ext cx="403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14:cNvPr>
              <p14:cNvContentPartPr/>
              <p14:nvPr/>
            </p14:nvContentPartPr>
            <p14:xfrm>
              <a:off x="2326080" y="136096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844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14:cNvPr>
              <p14:cNvContentPartPr/>
              <p14:nvPr/>
            </p14:nvContentPartPr>
            <p14:xfrm>
              <a:off x="2448120" y="1504960"/>
              <a:ext cx="143280" cy="110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0480" y="1486960"/>
                <a:ext cx="178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14:cNvPr>
              <p14:cNvContentPartPr/>
              <p14:nvPr/>
            </p14:nvContentPartPr>
            <p14:xfrm>
              <a:off x="432840" y="1269520"/>
              <a:ext cx="1567080" cy="62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4844" y="1251880"/>
                <a:ext cx="1602712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14:cNvPr>
              <p14:cNvContentPartPr/>
              <p14:nvPr/>
            </p14:nvContentPartPr>
            <p14:xfrm>
              <a:off x="2793360" y="233080"/>
              <a:ext cx="3699360" cy="1397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20" y="215435"/>
                <a:ext cx="3735000" cy="1433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14:cNvPr>
              <p14:cNvContentPartPr/>
              <p14:nvPr/>
            </p14:nvContentPartPr>
            <p14:xfrm>
              <a:off x="3321840" y="2260240"/>
              <a:ext cx="243720" cy="137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3840" y="2242600"/>
                <a:ext cx="279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14:cNvPr>
              <p14:cNvContentPartPr/>
              <p14:nvPr/>
            </p14:nvContentPartPr>
            <p14:xfrm>
              <a:off x="1228440" y="2488840"/>
              <a:ext cx="2389680" cy="1765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10440" y="2470840"/>
                <a:ext cx="2425320" cy="18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14:cNvPr>
              <p14:cNvContentPartPr/>
              <p14:nvPr/>
            </p14:nvContentPartPr>
            <p14:xfrm>
              <a:off x="5414880" y="1880440"/>
              <a:ext cx="180360" cy="90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97240" y="1862800"/>
                <a:ext cx="2160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14:cNvPr>
              <p14:cNvContentPartPr/>
              <p14:nvPr/>
            </p14:nvContentPartPr>
            <p14:xfrm>
              <a:off x="6481920" y="1930120"/>
              <a:ext cx="207720" cy="41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63920" y="1912480"/>
                <a:ext cx="2433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14:cNvPr>
              <p14:cNvContentPartPr/>
              <p14:nvPr/>
            </p14:nvContentPartPr>
            <p14:xfrm>
              <a:off x="6420720" y="2121280"/>
              <a:ext cx="376560" cy="274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02703" y="2103280"/>
                <a:ext cx="412234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14:cNvPr>
              <p14:cNvContentPartPr/>
              <p14:nvPr/>
            </p14:nvContentPartPr>
            <p14:xfrm>
              <a:off x="5813040" y="2173840"/>
              <a:ext cx="509400" cy="234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5053" y="2155840"/>
                <a:ext cx="54501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14:cNvPr>
              <p14:cNvContentPartPr/>
              <p14:nvPr/>
            </p14:nvContentPartPr>
            <p14:xfrm>
              <a:off x="5395440" y="2093560"/>
              <a:ext cx="284400" cy="36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77778" y="2075578"/>
                <a:ext cx="320085" cy="401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14:cNvPr>
              <p14:cNvContentPartPr/>
              <p14:nvPr/>
            </p14:nvContentPartPr>
            <p14:xfrm>
              <a:off x="4378440" y="1927600"/>
              <a:ext cx="902520" cy="542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0800" y="1909600"/>
                <a:ext cx="938160" cy="57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7542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14:cNvPr>
              <p14:cNvContentPartPr/>
              <p14:nvPr/>
            </p14:nvContentPartPr>
            <p14:xfrm>
              <a:off x="1238880" y="139840"/>
              <a:ext cx="3689640" cy="550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1240" y="122200"/>
                <a:ext cx="372528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14:cNvPr>
              <p14:cNvContentPartPr/>
              <p14:nvPr/>
            </p14:nvContentPartPr>
            <p14:xfrm>
              <a:off x="7243680" y="402280"/>
              <a:ext cx="289800" cy="120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5680" y="384280"/>
                <a:ext cx="325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14:cNvPr>
              <p14:cNvContentPartPr/>
              <p14:nvPr/>
            </p14:nvContentPartPr>
            <p14:xfrm>
              <a:off x="7690440" y="360880"/>
              <a:ext cx="162360" cy="20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2800" y="342880"/>
                <a:ext cx="198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14:cNvPr>
              <p14:cNvContentPartPr/>
              <p14:nvPr/>
            </p14:nvContentPartPr>
            <p14:xfrm>
              <a:off x="365520" y="844360"/>
              <a:ext cx="2093040" cy="26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826360"/>
                <a:ext cx="21286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14:cNvPr>
              <p14:cNvContentPartPr/>
              <p14:nvPr/>
            </p14:nvContentPartPr>
            <p14:xfrm>
              <a:off x="6623760" y="253600"/>
              <a:ext cx="489600" cy="83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6133" y="235608"/>
                <a:ext cx="525214" cy="86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14:cNvPr>
              <p14:cNvContentPartPr/>
              <p14:nvPr/>
            </p14:nvContentPartPr>
            <p14:xfrm>
              <a:off x="7487400" y="995560"/>
              <a:ext cx="10440" cy="66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69760" y="977560"/>
                <a:ext cx="46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14:cNvPr>
              <p14:cNvContentPartPr/>
              <p14:nvPr/>
            </p14:nvContentPartPr>
            <p14:xfrm>
              <a:off x="7497840" y="822760"/>
              <a:ext cx="4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9840" y="80476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14:cNvPr>
              <p14:cNvContentPartPr/>
              <p14:nvPr/>
            </p14:nvContentPartPr>
            <p14:xfrm>
              <a:off x="7665960" y="913840"/>
              <a:ext cx="87480" cy="154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47960" y="896200"/>
                <a:ext cx="123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14:cNvPr>
              <p14:cNvContentPartPr/>
              <p14:nvPr/>
            </p14:nvContentPartPr>
            <p14:xfrm>
              <a:off x="2321760" y="1472560"/>
              <a:ext cx="4680" cy="131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3760" y="1454920"/>
                <a:ext cx="403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14:cNvPr>
              <p14:cNvContentPartPr/>
              <p14:nvPr/>
            </p14:nvContentPartPr>
            <p14:xfrm>
              <a:off x="2326080" y="136096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844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14:cNvPr>
              <p14:cNvContentPartPr/>
              <p14:nvPr/>
            </p14:nvContentPartPr>
            <p14:xfrm>
              <a:off x="2448120" y="1504960"/>
              <a:ext cx="143280" cy="110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0480" y="1486960"/>
                <a:ext cx="178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14:cNvPr>
              <p14:cNvContentPartPr/>
              <p14:nvPr/>
            </p14:nvContentPartPr>
            <p14:xfrm>
              <a:off x="432840" y="1269520"/>
              <a:ext cx="1567080" cy="62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4844" y="1251880"/>
                <a:ext cx="1602712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14:cNvPr>
              <p14:cNvContentPartPr/>
              <p14:nvPr/>
            </p14:nvContentPartPr>
            <p14:xfrm>
              <a:off x="2793360" y="233080"/>
              <a:ext cx="3699360" cy="1397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20" y="215435"/>
                <a:ext cx="3735000" cy="1433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14:cNvPr>
              <p14:cNvContentPartPr/>
              <p14:nvPr/>
            </p14:nvContentPartPr>
            <p14:xfrm>
              <a:off x="3321840" y="2260240"/>
              <a:ext cx="243720" cy="137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3840" y="2242600"/>
                <a:ext cx="279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14:cNvPr>
              <p14:cNvContentPartPr/>
              <p14:nvPr/>
            </p14:nvContentPartPr>
            <p14:xfrm>
              <a:off x="1228440" y="2488840"/>
              <a:ext cx="2389680" cy="1765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10440" y="2470840"/>
                <a:ext cx="2425320" cy="18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14:cNvPr>
              <p14:cNvContentPartPr/>
              <p14:nvPr/>
            </p14:nvContentPartPr>
            <p14:xfrm>
              <a:off x="5414880" y="1880440"/>
              <a:ext cx="180360" cy="90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97240" y="1862800"/>
                <a:ext cx="2160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14:cNvPr>
              <p14:cNvContentPartPr/>
              <p14:nvPr/>
            </p14:nvContentPartPr>
            <p14:xfrm>
              <a:off x="6481920" y="1930120"/>
              <a:ext cx="207720" cy="41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63920" y="1912480"/>
                <a:ext cx="2433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14:cNvPr>
              <p14:cNvContentPartPr/>
              <p14:nvPr/>
            </p14:nvContentPartPr>
            <p14:xfrm>
              <a:off x="6420720" y="2121280"/>
              <a:ext cx="376560" cy="274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02703" y="2103280"/>
                <a:ext cx="412234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14:cNvPr>
              <p14:cNvContentPartPr/>
              <p14:nvPr/>
            </p14:nvContentPartPr>
            <p14:xfrm>
              <a:off x="5813040" y="2173840"/>
              <a:ext cx="509400" cy="234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5053" y="2155840"/>
                <a:ext cx="54501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14:cNvPr>
              <p14:cNvContentPartPr/>
              <p14:nvPr/>
            </p14:nvContentPartPr>
            <p14:xfrm>
              <a:off x="5395440" y="2093560"/>
              <a:ext cx="284400" cy="36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77778" y="2075578"/>
                <a:ext cx="320085" cy="401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14:cNvPr>
              <p14:cNvContentPartPr/>
              <p14:nvPr/>
            </p14:nvContentPartPr>
            <p14:xfrm>
              <a:off x="4378440" y="1927600"/>
              <a:ext cx="902520" cy="542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0800" y="1909600"/>
                <a:ext cx="9381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14:cNvPr>
              <p14:cNvContentPartPr/>
              <p14:nvPr/>
            </p14:nvContentPartPr>
            <p14:xfrm>
              <a:off x="4957680" y="2661640"/>
              <a:ext cx="472320" cy="32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39694" y="2643640"/>
                <a:ext cx="507933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14:cNvPr>
              <p14:cNvContentPartPr/>
              <p14:nvPr/>
            </p14:nvContentPartPr>
            <p14:xfrm>
              <a:off x="5587320" y="2641120"/>
              <a:ext cx="82080" cy="33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69320" y="2623480"/>
                <a:ext cx="1177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14:cNvPr>
              <p14:cNvContentPartPr/>
              <p14:nvPr/>
            </p14:nvContentPartPr>
            <p14:xfrm>
              <a:off x="5760120" y="2563360"/>
              <a:ext cx="159840" cy="4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42480" y="2545720"/>
                <a:ext cx="195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14:cNvPr>
              <p14:cNvContentPartPr/>
              <p14:nvPr/>
            </p14:nvContentPartPr>
            <p14:xfrm>
              <a:off x="5780640" y="2697280"/>
              <a:ext cx="203400" cy="253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62640" y="2679640"/>
                <a:ext cx="2390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14:cNvPr>
              <p14:cNvContentPartPr/>
              <p14:nvPr/>
            </p14:nvContentPartPr>
            <p14:xfrm>
              <a:off x="6319200" y="2499280"/>
              <a:ext cx="17172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01560" y="248128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14:cNvPr>
              <p14:cNvContentPartPr/>
              <p14:nvPr/>
            </p14:nvContentPartPr>
            <p14:xfrm>
              <a:off x="6062160" y="2557240"/>
              <a:ext cx="604080" cy="37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44509" y="2539240"/>
                <a:ext cx="639741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14:cNvPr>
              <p14:cNvContentPartPr/>
              <p14:nvPr/>
            </p14:nvContentPartPr>
            <p14:xfrm>
              <a:off x="7375800" y="2418640"/>
              <a:ext cx="264240" cy="81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57800" y="2400640"/>
                <a:ext cx="299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14:cNvPr>
              <p14:cNvContentPartPr/>
              <p14:nvPr/>
            </p14:nvContentPartPr>
            <p14:xfrm>
              <a:off x="7325040" y="2599720"/>
              <a:ext cx="426960" cy="31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07040" y="2582080"/>
                <a:ext cx="4626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14:cNvPr>
              <p14:cNvContentPartPr/>
              <p14:nvPr/>
            </p14:nvContentPartPr>
            <p14:xfrm>
              <a:off x="6827160" y="2722480"/>
              <a:ext cx="406440" cy="193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09160" y="2704807"/>
                <a:ext cx="442080" cy="2290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267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14:cNvPr>
              <p14:cNvContentPartPr/>
              <p14:nvPr/>
            </p14:nvContentPartPr>
            <p14:xfrm>
              <a:off x="609240" y="152080"/>
              <a:ext cx="3006720" cy="520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600" y="134440"/>
                <a:ext cx="3042360" cy="55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14:cNvPr>
              <p14:cNvContentPartPr/>
              <p14:nvPr/>
            </p14:nvContentPartPr>
            <p14:xfrm>
              <a:off x="1238880" y="139840"/>
              <a:ext cx="3689640" cy="550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1240" y="122200"/>
                <a:ext cx="372528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14:cNvPr>
              <p14:cNvContentPartPr/>
              <p14:nvPr/>
            </p14:nvContentPartPr>
            <p14:xfrm>
              <a:off x="7243680" y="402280"/>
              <a:ext cx="289800" cy="120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5680" y="384280"/>
                <a:ext cx="325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14:cNvPr>
              <p14:cNvContentPartPr/>
              <p14:nvPr/>
            </p14:nvContentPartPr>
            <p14:xfrm>
              <a:off x="7690440" y="360880"/>
              <a:ext cx="162360" cy="20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2800" y="342880"/>
                <a:ext cx="198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14:cNvPr>
              <p14:cNvContentPartPr/>
              <p14:nvPr/>
            </p14:nvContentPartPr>
            <p14:xfrm>
              <a:off x="365520" y="844360"/>
              <a:ext cx="2093040" cy="26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826360"/>
                <a:ext cx="21286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14:cNvPr>
              <p14:cNvContentPartPr/>
              <p14:nvPr/>
            </p14:nvContentPartPr>
            <p14:xfrm>
              <a:off x="6623760" y="253600"/>
              <a:ext cx="489600" cy="83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6133" y="235608"/>
                <a:ext cx="525214" cy="86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14:cNvPr>
              <p14:cNvContentPartPr/>
              <p14:nvPr/>
            </p14:nvContentPartPr>
            <p14:xfrm>
              <a:off x="7487400" y="995560"/>
              <a:ext cx="10440" cy="66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69760" y="977560"/>
                <a:ext cx="46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14:cNvPr>
              <p14:cNvContentPartPr/>
              <p14:nvPr/>
            </p14:nvContentPartPr>
            <p14:xfrm>
              <a:off x="7497840" y="822760"/>
              <a:ext cx="4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9840" y="80476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14:cNvPr>
              <p14:cNvContentPartPr/>
              <p14:nvPr/>
            </p14:nvContentPartPr>
            <p14:xfrm>
              <a:off x="7665960" y="913840"/>
              <a:ext cx="87480" cy="154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47960" y="896200"/>
                <a:ext cx="123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14:cNvPr>
              <p14:cNvContentPartPr/>
              <p14:nvPr/>
            </p14:nvContentPartPr>
            <p14:xfrm>
              <a:off x="2321760" y="1472560"/>
              <a:ext cx="4680" cy="131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3760" y="1454920"/>
                <a:ext cx="403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14:cNvPr>
              <p14:cNvContentPartPr/>
              <p14:nvPr/>
            </p14:nvContentPartPr>
            <p14:xfrm>
              <a:off x="2326080" y="136096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844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14:cNvPr>
              <p14:cNvContentPartPr/>
              <p14:nvPr/>
            </p14:nvContentPartPr>
            <p14:xfrm>
              <a:off x="2448120" y="1504960"/>
              <a:ext cx="143280" cy="110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0480" y="1486960"/>
                <a:ext cx="178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14:cNvPr>
              <p14:cNvContentPartPr/>
              <p14:nvPr/>
            </p14:nvContentPartPr>
            <p14:xfrm>
              <a:off x="432840" y="1269520"/>
              <a:ext cx="1567080" cy="62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4844" y="1251880"/>
                <a:ext cx="1602712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14:cNvPr>
              <p14:cNvContentPartPr/>
              <p14:nvPr/>
            </p14:nvContentPartPr>
            <p14:xfrm>
              <a:off x="2793360" y="233080"/>
              <a:ext cx="3699360" cy="1397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20" y="215435"/>
                <a:ext cx="3735000" cy="1433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14:cNvPr>
              <p14:cNvContentPartPr/>
              <p14:nvPr/>
            </p14:nvContentPartPr>
            <p14:xfrm>
              <a:off x="3321840" y="2260240"/>
              <a:ext cx="243720" cy="137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3840" y="2242600"/>
                <a:ext cx="279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14:cNvPr>
              <p14:cNvContentPartPr/>
              <p14:nvPr/>
            </p14:nvContentPartPr>
            <p14:xfrm>
              <a:off x="1228440" y="2488840"/>
              <a:ext cx="2389680" cy="1765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10440" y="2470840"/>
                <a:ext cx="2425320" cy="18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14:cNvPr>
              <p14:cNvContentPartPr/>
              <p14:nvPr/>
            </p14:nvContentPartPr>
            <p14:xfrm>
              <a:off x="5414880" y="1880440"/>
              <a:ext cx="180360" cy="90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97240" y="1862800"/>
                <a:ext cx="2160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14:cNvPr>
              <p14:cNvContentPartPr/>
              <p14:nvPr/>
            </p14:nvContentPartPr>
            <p14:xfrm>
              <a:off x="6481920" y="1930120"/>
              <a:ext cx="207720" cy="41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63920" y="1912480"/>
                <a:ext cx="2433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14:cNvPr>
              <p14:cNvContentPartPr/>
              <p14:nvPr/>
            </p14:nvContentPartPr>
            <p14:xfrm>
              <a:off x="6420720" y="2121280"/>
              <a:ext cx="376560" cy="274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02703" y="2103280"/>
                <a:ext cx="412234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14:cNvPr>
              <p14:cNvContentPartPr/>
              <p14:nvPr/>
            </p14:nvContentPartPr>
            <p14:xfrm>
              <a:off x="5813040" y="2173840"/>
              <a:ext cx="509400" cy="234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5053" y="2155840"/>
                <a:ext cx="54501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14:cNvPr>
              <p14:cNvContentPartPr/>
              <p14:nvPr/>
            </p14:nvContentPartPr>
            <p14:xfrm>
              <a:off x="5395440" y="2093560"/>
              <a:ext cx="284400" cy="36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77778" y="2075578"/>
                <a:ext cx="320085" cy="401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14:cNvPr>
              <p14:cNvContentPartPr/>
              <p14:nvPr/>
            </p14:nvContentPartPr>
            <p14:xfrm>
              <a:off x="4378440" y="1927600"/>
              <a:ext cx="902520" cy="542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0800" y="1909600"/>
                <a:ext cx="9381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14:cNvPr>
              <p14:cNvContentPartPr/>
              <p14:nvPr/>
            </p14:nvContentPartPr>
            <p14:xfrm>
              <a:off x="4957680" y="2661640"/>
              <a:ext cx="472320" cy="32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39694" y="2643640"/>
                <a:ext cx="507933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14:cNvPr>
              <p14:cNvContentPartPr/>
              <p14:nvPr/>
            </p14:nvContentPartPr>
            <p14:xfrm>
              <a:off x="5587320" y="2641120"/>
              <a:ext cx="82080" cy="33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69320" y="2623480"/>
                <a:ext cx="1177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14:cNvPr>
              <p14:cNvContentPartPr/>
              <p14:nvPr/>
            </p14:nvContentPartPr>
            <p14:xfrm>
              <a:off x="5760120" y="2563360"/>
              <a:ext cx="159840" cy="4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42480" y="2545720"/>
                <a:ext cx="195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14:cNvPr>
              <p14:cNvContentPartPr/>
              <p14:nvPr/>
            </p14:nvContentPartPr>
            <p14:xfrm>
              <a:off x="5780640" y="2697280"/>
              <a:ext cx="203400" cy="253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62640" y="2679640"/>
                <a:ext cx="2390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14:cNvPr>
              <p14:cNvContentPartPr/>
              <p14:nvPr/>
            </p14:nvContentPartPr>
            <p14:xfrm>
              <a:off x="6319200" y="2499280"/>
              <a:ext cx="17172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01560" y="248128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14:cNvPr>
              <p14:cNvContentPartPr/>
              <p14:nvPr/>
            </p14:nvContentPartPr>
            <p14:xfrm>
              <a:off x="6062160" y="2557240"/>
              <a:ext cx="604080" cy="37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44509" y="2539240"/>
                <a:ext cx="639741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14:cNvPr>
              <p14:cNvContentPartPr/>
              <p14:nvPr/>
            </p14:nvContentPartPr>
            <p14:xfrm>
              <a:off x="7375800" y="2418640"/>
              <a:ext cx="264240" cy="81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57800" y="2400640"/>
                <a:ext cx="299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14:cNvPr>
              <p14:cNvContentPartPr/>
              <p14:nvPr/>
            </p14:nvContentPartPr>
            <p14:xfrm>
              <a:off x="7325040" y="2599720"/>
              <a:ext cx="426960" cy="31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07040" y="2582080"/>
                <a:ext cx="4626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14:cNvPr>
              <p14:cNvContentPartPr/>
              <p14:nvPr/>
            </p14:nvContentPartPr>
            <p14:xfrm>
              <a:off x="6827160" y="2722480"/>
              <a:ext cx="406440" cy="193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09160" y="2704807"/>
                <a:ext cx="44208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AFE842-8E6A-4AD8-AC25-1CC8128B4BF9}"/>
                  </a:ext>
                </a:extLst>
              </p14:cNvPr>
              <p14:cNvContentPartPr/>
              <p14:nvPr/>
            </p14:nvContentPartPr>
            <p14:xfrm>
              <a:off x="4439280" y="3362200"/>
              <a:ext cx="161640" cy="19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AFE842-8E6A-4AD8-AC25-1CC8128B4BF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21280" y="3344560"/>
                <a:ext cx="1972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01D856-F35A-4EDE-B139-DEEE52E25795}"/>
                  </a:ext>
                </a:extLst>
              </p14:cNvPr>
              <p14:cNvContentPartPr/>
              <p14:nvPr/>
            </p14:nvContentPartPr>
            <p14:xfrm>
              <a:off x="4419480" y="3443920"/>
              <a:ext cx="1648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01D856-F35A-4EDE-B139-DEEE52E2579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01480" y="3425920"/>
                <a:ext cx="20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27D9C-9ACC-4D11-B535-64C13A2A4870}"/>
                  </a:ext>
                </a:extLst>
              </p14:cNvPr>
              <p14:cNvContentPartPr/>
              <p14:nvPr/>
            </p14:nvContentPartPr>
            <p14:xfrm>
              <a:off x="4771200" y="3304600"/>
              <a:ext cx="268200" cy="27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27D9C-9ACC-4D11-B535-64C13A2A487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53200" y="3286600"/>
                <a:ext cx="3038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073EBB5-4E91-493B-B022-AFC8D30EC427}"/>
                  </a:ext>
                </a:extLst>
              </p14:cNvPr>
              <p14:cNvContentPartPr/>
              <p14:nvPr/>
            </p14:nvContentPartPr>
            <p14:xfrm>
              <a:off x="6166920" y="3094000"/>
              <a:ext cx="172080" cy="116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073EBB5-4E91-493B-B022-AFC8D30EC42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8920" y="3076360"/>
                <a:ext cx="207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196C612-515A-4FD4-9132-7B993963F761}"/>
                  </a:ext>
                </a:extLst>
              </p14:cNvPr>
              <p14:cNvContentPartPr/>
              <p14:nvPr/>
            </p14:nvContentPartPr>
            <p14:xfrm>
              <a:off x="5651400" y="3279760"/>
              <a:ext cx="860760" cy="306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196C612-515A-4FD4-9132-7B993963F76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3408" y="3262120"/>
                <a:ext cx="896385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AC60780-84C8-45A8-91EE-38F810039C68}"/>
                  </a:ext>
                </a:extLst>
              </p14:cNvPr>
              <p14:cNvContentPartPr/>
              <p14:nvPr/>
            </p14:nvContentPartPr>
            <p14:xfrm>
              <a:off x="5139840" y="3159520"/>
              <a:ext cx="397440" cy="454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AC60780-84C8-45A8-91EE-38F810039C6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21840" y="3141506"/>
                <a:ext cx="433080" cy="490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1A108DA-9190-41E9-97C8-57FF9E97173F}"/>
                  </a:ext>
                </a:extLst>
              </p14:cNvPr>
              <p14:cNvContentPartPr/>
              <p14:nvPr/>
            </p14:nvContentPartPr>
            <p14:xfrm>
              <a:off x="7069800" y="3271120"/>
              <a:ext cx="203400" cy="281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1A108DA-9190-41E9-97C8-57FF9E9717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52160" y="3253120"/>
                <a:ext cx="23904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22EE127-D77E-4B41-9969-012280D854D7}"/>
                  </a:ext>
                </a:extLst>
              </p14:cNvPr>
              <p14:cNvContentPartPr/>
              <p14:nvPr/>
            </p14:nvContentPartPr>
            <p14:xfrm>
              <a:off x="6715200" y="3322240"/>
              <a:ext cx="153720" cy="183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22EE127-D77E-4B41-9969-012280D854D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97560" y="3304240"/>
                <a:ext cx="189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9C77BB9-3F2C-4A6F-A2C4-92BE653B3663}"/>
                  </a:ext>
                </a:extLst>
              </p14:cNvPr>
              <p14:cNvContentPartPr/>
              <p14:nvPr/>
            </p14:nvContentPartPr>
            <p14:xfrm>
              <a:off x="7406760" y="3322960"/>
              <a:ext cx="139320" cy="216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9C77BB9-3F2C-4A6F-A2C4-92BE653B366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389120" y="3305320"/>
                <a:ext cx="1749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F9776BB-F85A-4246-942B-2CC1A27ADCE1}"/>
                  </a:ext>
                </a:extLst>
              </p14:cNvPr>
              <p14:cNvContentPartPr/>
              <p14:nvPr/>
            </p14:nvContentPartPr>
            <p14:xfrm>
              <a:off x="7426560" y="3206320"/>
              <a:ext cx="177840" cy="52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F9776BB-F85A-4246-942B-2CC1A27ADC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408560" y="3188320"/>
                <a:ext cx="2134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7B8AEE2-2323-47B1-9BBD-4097BA1B7261}"/>
                  </a:ext>
                </a:extLst>
              </p14:cNvPr>
              <p14:cNvContentPartPr/>
              <p14:nvPr/>
            </p14:nvContentPartPr>
            <p14:xfrm>
              <a:off x="7426560" y="3138640"/>
              <a:ext cx="192600" cy="10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7B8AEE2-2323-47B1-9BBD-4097BA1B726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408560" y="3120640"/>
                <a:ext cx="228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FFE0C8D-A9F4-4AA1-A463-196A0DA8A612}"/>
                  </a:ext>
                </a:extLst>
              </p14:cNvPr>
              <p14:cNvContentPartPr/>
              <p14:nvPr/>
            </p14:nvContentPartPr>
            <p14:xfrm>
              <a:off x="8320800" y="3065200"/>
              <a:ext cx="155160" cy="65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FFE0C8D-A9F4-4AA1-A463-196A0DA8A61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02800" y="3047560"/>
                <a:ext cx="190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A75A899-4F96-4BE9-BEEA-946858A38433}"/>
                  </a:ext>
                </a:extLst>
              </p14:cNvPr>
              <p14:cNvContentPartPr/>
              <p14:nvPr/>
            </p14:nvContentPartPr>
            <p14:xfrm>
              <a:off x="7758840" y="3227200"/>
              <a:ext cx="867240" cy="267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A75A899-4F96-4BE9-BEEA-946858A3843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41193" y="3209536"/>
                <a:ext cx="902895" cy="3035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6210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14:cNvPr>
              <p14:cNvContentPartPr/>
              <p14:nvPr/>
            </p14:nvContentPartPr>
            <p14:xfrm>
              <a:off x="1238880" y="139840"/>
              <a:ext cx="3689640" cy="550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1240" y="122200"/>
                <a:ext cx="372528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14:cNvPr>
              <p14:cNvContentPartPr/>
              <p14:nvPr/>
            </p14:nvContentPartPr>
            <p14:xfrm>
              <a:off x="7243680" y="402280"/>
              <a:ext cx="289800" cy="120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5680" y="384280"/>
                <a:ext cx="325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14:cNvPr>
              <p14:cNvContentPartPr/>
              <p14:nvPr/>
            </p14:nvContentPartPr>
            <p14:xfrm>
              <a:off x="7690440" y="360880"/>
              <a:ext cx="162360" cy="20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2800" y="342880"/>
                <a:ext cx="198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14:cNvPr>
              <p14:cNvContentPartPr/>
              <p14:nvPr/>
            </p14:nvContentPartPr>
            <p14:xfrm>
              <a:off x="365520" y="844360"/>
              <a:ext cx="2093040" cy="26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826360"/>
                <a:ext cx="21286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14:cNvPr>
              <p14:cNvContentPartPr/>
              <p14:nvPr/>
            </p14:nvContentPartPr>
            <p14:xfrm>
              <a:off x="6623760" y="253600"/>
              <a:ext cx="489600" cy="83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6133" y="235608"/>
                <a:ext cx="525214" cy="86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14:cNvPr>
              <p14:cNvContentPartPr/>
              <p14:nvPr/>
            </p14:nvContentPartPr>
            <p14:xfrm>
              <a:off x="7487400" y="995560"/>
              <a:ext cx="10440" cy="66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69760" y="977560"/>
                <a:ext cx="46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14:cNvPr>
              <p14:cNvContentPartPr/>
              <p14:nvPr/>
            </p14:nvContentPartPr>
            <p14:xfrm>
              <a:off x="7497840" y="822760"/>
              <a:ext cx="4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9840" y="80476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14:cNvPr>
              <p14:cNvContentPartPr/>
              <p14:nvPr/>
            </p14:nvContentPartPr>
            <p14:xfrm>
              <a:off x="7665960" y="913840"/>
              <a:ext cx="87480" cy="154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47960" y="896200"/>
                <a:ext cx="123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14:cNvPr>
              <p14:cNvContentPartPr/>
              <p14:nvPr/>
            </p14:nvContentPartPr>
            <p14:xfrm>
              <a:off x="2321760" y="1472560"/>
              <a:ext cx="4680" cy="131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3760" y="1454920"/>
                <a:ext cx="403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14:cNvPr>
              <p14:cNvContentPartPr/>
              <p14:nvPr/>
            </p14:nvContentPartPr>
            <p14:xfrm>
              <a:off x="2326080" y="136096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844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14:cNvPr>
              <p14:cNvContentPartPr/>
              <p14:nvPr/>
            </p14:nvContentPartPr>
            <p14:xfrm>
              <a:off x="2448120" y="1504960"/>
              <a:ext cx="143280" cy="110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0480" y="1486960"/>
                <a:ext cx="178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14:cNvPr>
              <p14:cNvContentPartPr/>
              <p14:nvPr/>
            </p14:nvContentPartPr>
            <p14:xfrm>
              <a:off x="432840" y="1269520"/>
              <a:ext cx="1567080" cy="62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4844" y="1251880"/>
                <a:ext cx="1602712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14:cNvPr>
              <p14:cNvContentPartPr/>
              <p14:nvPr/>
            </p14:nvContentPartPr>
            <p14:xfrm>
              <a:off x="2793360" y="233080"/>
              <a:ext cx="3699360" cy="1397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20" y="215435"/>
                <a:ext cx="3735000" cy="1433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14:cNvPr>
              <p14:cNvContentPartPr/>
              <p14:nvPr/>
            </p14:nvContentPartPr>
            <p14:xfrm>
              <a:off x="3321840" y="2260240"/>
              <a:ext cx="243720" cy="137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3840" y="2242600"/>
                <a:ext cx="279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14:cNvPr>
              <p14:cNvContentPartPr/>
              <p14:nvPr/>
            </p14:nvContentPartPr>
            <p14:xfrm>
              <a:off x="1228440" y="2488840"/>
              <a:ext cx="2389680" cy="1765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10440" y="2470840"/>
                <a:ext cx="2425320" cy="18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14:cNvPr>
              <p14:cNvContentPartPr/>
              <p14:nvPr/>
            </p14:nvContentPartPr>
            <p14:xfrm>
              <a:off x="5414880" y="1880440"/>
              <a:ext cx="180360" cy="90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97240" y="1862800"/>
                <a:ext cx="2160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14:cNvPr>
              <p14:cNvContentPartPr/>
              <p14:nvPr/>
            </p14:nvContentPartPr>
            <p14:xfrm>
              <a:off x="6481920" y="1930120"/>
              <a:ext cx="207720" cy="41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63920" y="1912480"/>
                <a:ext cx="2433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14:cNvPr>
              <p14:cNvContentPartPr/>
              <p14:nvPr/>
            </p14:nvContentPartPr>
            <p14:xfrm>
              <a:off x="6420720" y="2121280"/>
              <a:ext cx="376560" cy="274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02703" y="2103280"/>
                <a:ext cx="412234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14:cNvPr>
              <p14:cNvContentPartPr/>
              <p14:nvPr/>
            </p14:nvContentPartPr>
            <p14:xfrm>
              <a:off x="5813040" y="2173840"/>
              <a:ext cx="509400" cy="234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5053" y="2155840"/>
                <a:ext cx="54501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14:cNvPr>
              <p14:cNvContentPartPr/>
              <p14:nvPr/>
            </p14:nvContentPartPr>
            <p14:xfrm>
              <a:off x="5395440" y="2093560"/>
              <a:ext cx="284400" cy="36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77778" y="2075578"/>
                <a:ext cx="320085" cy="401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14:cNvPr>
              <p14:cNvContentPartPr/>
              <p14:nvPr/>
            </p14:nvContentPartPr>
            <p14:xfrm>
              <a:off x="4378440" y="1927600"/>
              <a:ext cx="902520" cy="542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0800" y="1909600"/>
                <a:ext cx="9381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14:cNvPr>
              <p14:cNvContentPartPr/>
              <p14:nvPr/>
            </p14:nvContentPartPr>
            <p14:xfrm>
              <a:off x="4957680" y="2661640"/>
              <a:ext cx="472320" cy="32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39694" y="2643640"/>
                <a:ext cx="507933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14:cNvPr>
              <p14:cNvContentPartPr/>
              <p14:nvPr/>
            </p14:nvContentPartPr>
            <p14:xfrm>
              <a:off x="5587320" y="2641120"/>
              <a:ext cx="82080" cy="33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69320" y="2623480"/>
                <a:ext cx="1177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14:cNvPr>
              <p14:cNvContentPartPr/>
              <p14:nvPr/>
            </p14:nvContentPartPr>
            <p14:xfrm>
              <a:off x="5760120" y="2563360"/>
              <a:ext cx="159840" cy="4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42480" y="2545720"/>
                <a:ext cx="195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14:cNvPr>
              <p14:cNvContentPartPr/>
              <p14:nvPr/>
            </p14:nvContentPartPr>
            <p14:xfrm>
              <a:off x="5780640" y="2697280"/>
              <a:ext cx="203400" cy="253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62640" y="2679640"/>
                <a:ext cx="2390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14:cNvPr>
              <p14:cNvContentPartPr/>
              <p14:nvPr/>
            </p14:nvContentPartPr>
            <p14:xfrm>
              <a:off x="6319200" y="2499280"/>
              <a:ext cx="17172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01560" y="248128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14:cNvPr>
              <p14:cNvContentPartPr/>
              <p14:nvPr/>
            </p14:nvContentPartPr>
            <p14:xfrm>
              <a:off x="6062160" y="2557240"/>
              <a:ext cx="604080" cy="37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44509" y="2539240"/>
                <a:ext cx="639741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14:cNvPr>
              <p14:cNvContentPartPr/>
              <p14:nvPr/>
            </p14:nvContentPartPr>
            <p14:xfrm>
              <a:off x="7375800" y="2418640"/>
              <a:ext cx="264240" cy="81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57800" y="2400640"/>
                <a:ext cx="299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14:cNvPr>
              <p14:cNvContentPartPr/>
              <p14:nvPr/>
            </p14:nvContentPartPr>
            <p14:xfrm>
              <a:off x="7325040" y="2599720"/>
              <a:ext cx="426960" cy="31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07040" y="2582080"/>
                <a:ext cx="4626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14:cNvPr>
              <p14:cNvContentPartPr/>
              <p14:nvPr/>
            </p14:nvContentPartPr>
            <p14:xfrm>
              <a:off x="6827160" y="2722480"/>
              <a:ext cx="406440" cy="193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09160" y="2704807"/>
                <a:ext cx="44208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AFE842-8E6A-4AD8-AC25-1CC8128B4BF9}"/>
                  </a:ext>
                </a:extLst>
              </p14:cNvPr>
              <p14:cNvContentPartPr/>
              <p14:nvPr/>
            </p14:nvContentPartPr>
            <p14:xfrm>
              <a:off x="4439280" y="3362200"/>
              <a:ext cx="161640" cy="19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AFE842-8E6A-4AD8-AC25-1CC8128B4BF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21280" y="3344560"/>
                <a:ext cx="1972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01D856-F35A-4EDE-B139-DEEE52E25795}"/>
                  </a:ext>
                </a:extLst>
              </p14:cNvPr>
              <p14:cNvContentPartPr/>
              <p14:nvPr/>
            </p14:nvContentPartPr>
            <p14:xfrm>
              <a:off x="4419480" y="3443920"/>
              <a:ext cx="1648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01D856-F35A-4EDE-B139-DEEE52E2579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01480" y="3425920"/>
                <a:ext cx="20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27D9C-9ACC-4D11-B535-64C13A2A4870}"/>
                  </a:ext>
                </a:extLst>
              </p14:cNvPr>
              <p14:cNvContentPartPr/>
              <p14:nvPr/>
            </p14:nvContentPartPr>
            <p14:xfrm>
              <a:off x="4771200" y="3304600"/>
              <a:ext cx="268200" cy="27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27D9C-9ACC-4D11-B535-64C13A2A487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53200" y="3286600"/>
                <a:ext cx="3038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073EBB5-4E91-493B-B022-AFC8D30EC427}"/>
                  </a:ext>
                </a:extLst>
              </p14:cNvPr>
              <p14:cNvContentPartPr/>
              <p14:nvPr/>
            </p14:nvContentPartPr>
            <p14:xfrm>
              <a:off x="6166920" y="3094000"/>
              <a:ext cx="172080" cy="116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073EBB5-4E91-493B-B022-AFC8D30EC42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8920" y="3076360"/>
                <a:ext cx="207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196C612-515A-4FD4-9132-7B993963F761}"/>
                  </a:ext>
                </a:extLst>
              </p14:cNvPr>
              <p14:cNvContentPartPr/>
              <p14:nvPr/>
            </p14:nvContentPartPr>
            <p14:xfrm>
              <a:off x="5651400" y="3279760"/>
              <a:ext cx="860760" cy="306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196C612-515A-4FD4-9132-7B993963F76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3408" y="3262120"/>
                <a:ext cx="896385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AC60780-84C8-45A8-91EE-38F810039C68}"/>
                  </a:ext>
                </a:extLst>
              </p14:cNvPr>
              <p14:cNvContentPartPr/>
              <p14:nvPr/>
            </p14:nvContentPartPr>
            <p14:xfrm>
              <a:off x="5139840" y="3159520"/>
              <a:ext cx="397440" cy="454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AC60780-84C8-45A8-91EE-38F810039C6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21840" y="3141506"/>
                <a:ext cx="433080" cy="490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1A108DA-9190-41E9-97C8-57FF9E97173F}"/>
                  </a:ext>
                </a:extLst>
              </p14:cNvPr>
              <p14:cNvContentPartPr/>
              <p14:nvPr/>
            </p14:nvContentPartPr>
            <p14:xfrm>
              <a:off x="7069800" y="3271120"/>
              <a:ext cx="203400" cy="281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1A108DA-9190-41E9-97C8-57FF9E9717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52160" y="3253120"/>
                <a:ext cx="23904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22EE127-D77E-4B41-9969-012280D854D7}"/>
                  </a:ext>
                </a:extLst>
              </p14:cNvPr>
              <p14:cNvContentPartPr/>
              <p14:nvPr/>
            </p14:nvContentPartPr>
            <p14:xfrm>
              <a:off x="6715200" y="3322240"/>
              <a:ext cx="153720" cy="183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22EE127-D77E-4B41-9969-012280D854D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97560" y="3304240"/>
                <a:ext cx="189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9C77BB9-3F2C-4A6F-A2C4-92BE653B3663}"/>
                  </a:ext>
                </a:extLst>
              </p14:cNvPr>
              <p14:cNvContentPartPr/>
              <p14:nvPr/>
            </p14:nvContentPartPr>
            <p14:xfrm>
              <a:off x="7406760" y="3322960"/>
              <a:ext cx="139320" cy="216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9C77BB9-3F2C-4A6F-A2C4-92BE653B366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389120" y="3305320"/>
                <a:ext cx="1749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F9776BB-F85A-4246-942B-2CC1A27ADCE1}"/>
                  </a:ext>
                </a:extLst>
              </p14:cNvPr>
              <p14:cNvContentPartPr/>
              <p14:nvPr/>
            </p14:nvContentPartPr>
            <p14:xfrm>
              <a:off x="7426560" y="3206320"/>
              <a:ext cx="177840" cy="52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F9776BB-F85A-4246-942B-2CC1A27ADC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408560" y="3188320"/>
                <a:ext cx="2134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7B8AEE2-2323-47B1-9BBD-4097BA1B7261}"/>
                  </a:ext>
                </a:extLst>
              </p14:cNvPr>
              <p14:cNvContentPartPr/>
              <p14:nvPr/>
            </p14:nvContentPartPr>
            <p14:xfrm>
              <a:off x="7426560" y="3138640"/>
              <a:ext cx="192600" cy="10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7B8AEE2-2323-47B1-9BBD-4097BA1B726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408560" y="3120640"/>
                <a:ext cx="228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FFE0C8D-A9F4-4AA1-A463-196A0DA8A612}"/>
                  </a:ext>
                </a:extLst>
              </p14:cNvPr>
              <p14:cNvContentPartPr/>
              <p14:nvPr/>
            </p14:nvContentPartPr>
            <p14:xfrm>
              <a:off x="8320800" y="3065200"/>
              <a:ext cx="155160" cy="65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FFE0C8D-A9F4-4AA1-A463-196A0DA8A61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02800" y="3047560"/>
                <a:ext cx="190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A75A899-4F96-4BE9-BEEA-946858A38433}"/>
                  </a:ext>
                </a:extLst>
              </p14:cNvPr>
              <p14:cNvContentPartPr/>
              <p14:nvPr/>
            </p14:nvContentPartPr>
            <p14:xfrm>
              <a:off x="7758840" y="3227200"/>
              <a:ext cx="867240" cy="267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A75A899-4F96-4BE9-BEEA-946858A3843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41193" y="3209536"/>
                <a:ext cx="902895" cy="303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074CFC-9AC9-4F20-B118-C1D9A29CFD88}"/>
                  </a:ext>
                </a:extLst>
              </p14:cNvPr>
              <p14:cNvContentPartPr/>
              <p14:nvPr/>
            </p14:nvContentPartPr>
            <p14:xfrm>
              <a:off x="4104480" y="3883480"/>
              <a:ext cx="812160" cy="385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074CFC-9AC9-4F20-B118-C1D9A29CFD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86480" y="3865480"/>
                <a:ext cx="8478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FDBE249-C21C-42BE-92FE-4430DC4947E1}"/>
                  </a:ext>
                </a:extLst>
              </p14:cNvPr>
              <p14:cNvContentPartPr/>
              <p14:nvPr/>
            </p14:nvContentPartPr>
            <p14:xfrm>
              <a:off x="6522600" y="3768640"/>
              <a:ext cx="157680" cy="71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FDBE249-C21C-42BE-92FE-4430DC4947E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04600" y="3751000"/>
                <a:ext cx="193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0F14493-5DFE-4A7E-8FBA-725F596AF1C0}"/>
                  </a:ext>
                </a:extLst>
              </p14:cNvPr>
              <p14:cNvContentPartPr/>
              <p14:nvPr/>
            </p14:nvContentPartPr>
            <p14:xfrm>
              <a:off x="6010680" y="3886720"/>
              <a:ext cx="847440" cy="288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0F14493-5DFE-4A7E-8FBA-725F596AF1C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992680" y="3869080"/>
                <a:ext cx="8830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E0379D7-FAE0-4299-BE3B-09F7D644A099}"/>
                  </a:ext>
                </a:extLst>
              </p14:cNvPr>
              <p14:cNvContentPartPr/>
              <p14:nvPr/>
            </p14:nvContentPartPr>
            <p14:xfrm>
              <a:off x="7020120" y="4001920"/>
              <a:ext cx="194400" cy="21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E0379D7-FAE0-4299-BE3B-09F7D644A09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02480" y="3984280"/>
                <a:ext cx="230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C3C64A0-56AD-4980-AAF8-0C78CB5C9672}"/>
                  </a:ext>
                </a:extLst>
              </p14:cNvPr>
              <p14:cNvContentPartPr/>
              <p14:nvPr/>
            </p14:nvContentPartPr>
            <p14:xfrm>
              <a:off x="7050720" y="4074640"/>
              <a:ext cx="172800" cy="20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C3C64A0-56AD-4980-AAF8-0C78CB5C967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33080" y="4056640"/>
                <a:ext cx="2084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662186-D1F2-4CBB-B0D5-FB115C22549B}"/>
                  </a:ext>
                </a:extLst>
              </p14:cNvPr>
              <p14:cNvContentPartPr/>
              <p14:nvPr/>
            </p14:nvContentPartPr>
            <p14:xfrm>
              <a:off x="7728960" y="3962320"/>
              <a:ext cx="184680" cy="182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662186-D1F2-4CBB-B0D5-FB115C22549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11320" y="3944320"/>
                <a:ext cx="2203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F4E2888-71DA-410B-A2A2-DDE989D8446F}"/>
                  </a:ext>
                </a:extLst>
              </p14:cNvPr>
              <p14:cNvContentPartPr/>
              <p14:nvPr/>
            </p14:nvContentPartPr>
            <p14:xfrm>
              <a:off x="7407480" y="3830200"/>
              <a:ext cx="182160" cy="307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F4E2888-71DA-410B-A2A2-DDE989D8446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89840" y="3812200"/>
                <a:ext cx="2178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513DBFE-7691-4FDF-ACF4-0754C5B75CD9}"/>
                  </a:ext>
                </a:extLst>
              </p14:cNvPr>
              <p14:cNvContentPartPr/>
              <p14:nvPr/>
            </p14:nvContentPartPr>
            <p14:xfrm>
              <a:off x="5256480" y="3870520"/>
              <a:ext cx="615960" cy="395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513DBFE-7691-4FDF-ACF4-0754C5B75CD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38480" y="3852520"/>
                <a:ext cx="651600" cy="43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23870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14:cNvPr>
              <p14:cNvContentPartPr/>
              <p14:nvPr/>
            </p14:nvContentPartPr>
            <p14:xfrm>
              <a:off x="1238880" y="139840"/>
              <a:ext cx="3689640" cy="550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1240" y="122200"/>
                <a:ext cx="372528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14:cNvPr>
              <p14:cNvContentPartPr/>
              <p14:nvPr/>
            </p14:nvContentPartPr>
            <p14:xfrm>
              <a:off x="7243680" y="402280"/>
              <a:ext cx="289800" cy="120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5680" y="384280"/>
                <a:ext cx="325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14:cNvPr>
              <p14:cNvContentPartPr/>
              <p14:nvPr/>
            </p14:nvContentPartPr>
            <p14:xfrm>
              <a:off x="7690440" y="360880"/>
              <a:ext cx="162360" cy="20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2800" y="342880"/>
                <a:ext cx="198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14:cNvPr>
              <p14:cNvContentPartPr/>
              <p14:nvPr/>
            </p14:nvContentPartPr>
            <p14:xfrm>
              <a:off x="365520" y="844360"/>
              <a:ext cx="2093040" cy="26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826360"/>
                <a:ext cx="21286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14:cNvPr>
              <p14:cNvContentPartPr/>
              <p14:nvPr/>
            </p14:nvContentPartPr>
            <p14:xfrm>
              <a:off x="6623760" y="253600"/>
              <a:ext cx="489600" cy="83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6133" y="235608"/>
                <a:ext cx="525214" cy="86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14:cNvPr>
              <p14:cNvContentPartPr/>
              <p14:nvPr/>
            </p14:nvContentPartPr>
            <p14:xfrm>
              <a:off x="7487400" y="995560"/>
              <a:ext cx="10440" cy="66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69760" y="977560"/>
                <a:ext cx="46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14:cNvPr>
              <p14:cNvContentPartPr/>
              <p14:nvPr/>
            </p14:nvContentPartPr>
            <p14:xfrm>
              <a:off x="7497840" y="822760"/>
              <a:ext cx="4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9840" y="80476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14:cNvPr>
              <p14:cNvContentPartPr/>
              <p14:nvPr/>
            </p14:nvContentPartPr>
            <p14:xfrm>
              <a:off x="7665960" y="913840"/>
              <a:ext cx="87480" cy="154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47960" y="896200"/>
                <a:ext cx="123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14:cNvPr>
              <p14:cNvContentPartPr/>
              <p14:nvPr/>
            </p14:nvContentPartPr>
            <p14:xfrm>
              <a:off x="2321760" y="1472560"/>
              <a:ext cx="4680" cy="131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3760" y="1454920"/>
                <a:ext cx="403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14:cNvPr>
              <p14:cNvContentPartPr/>
              <p14:nvPr/>
            </p14:nvContentPartPr>
            <p14:xfrm>
              <a:off x="2326080" y="136096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844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14:cNvPr>
              <p14:cNvContentPartPr/>
              <p14:nvPr/>
            </p14:nvContentPartPr>
            <p14:xfrm>
              <a:off x="2448120" y="1504960"/>
              <a:ext cx="143280" cy="110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0480" y="1486960"/>
                <a:ext cx="178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14:cNvPr>
              <p14:cNvContentPartPr/>
              <p14:nvPr/>
            </p14:nvContentPartPr>
            <p14:xfrm>
              <a:off x="432840" y="1269520"/>
              <a:ext cx="1567080" cy="62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4844" y="1251880"/>
                <a:ext cx="1602712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14:cNvPr>
              <p14:cNvContentPartPr/>
              <p14:nvPr/>
            </p14:nvContentPartPr>
            <p14:xfrm>
              <a:off x="2793360" y="233080"/>
              <a:ext cx="3699360" cy="1397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20" y="215435"/>
                <a:ext cx="3735000" cy="1433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14:cNvPr>
              <p14:cNvContentPartPr/>
              <p14:nvPr/>
            </p14:nvContentPartPr>
            <p14:xfrm>
              <a:off x="3321840" y="2260240"/>
              <a:ext cx="243720" cy="137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3840" y="2242600"/>
                <a:ext cx="279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14:cNvPr>
              <p14:cNvContentPartPr/>
              <p14:nvPr/>
            </p14:nvContentPartPr>
            <p14:xfrm>
              <a:off x="1228440" y="2488840"/>
              <a:ext cx="2389680" cy="1765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10440" y="2470840"/>
                <a:ext cx="2425320" cy="18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14:cNvPr>
              <p14:cNvContentPartPr/>
              <p14:nvPr/>
            </p14:nvContentPartPr>
            <p14:xfrm>
              <a:off x="5414880" y="1880440"/>
              <a:ext cx="180360" cy="90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97240" y="1862800"/>
                <a:ext cx="2160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14:cNvPr>
              <p14:cNvContentPartPr/>
              <p14:nvPr/>
            </p14:nvContentPartPr>
            <p14:xfrm>
              <a:off x="6481920" y="1930120"/>
              <a:ext cx="207720" cy="41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63920" y="1912480"/>
                <a:ext cx="2433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14:cNvPr>
              <p14:cNvContentPartPr/>
              <p14:nvPr/>
            </p14:nvContentPartPr>
            <p14:xfrm>
              <a:off x="6420720" y="2121280"/>
              <a:ext cx="376560" cy="274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02703" y="2103280"/>
                <a:ext cx="412234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14:cNvPr>
              <p14:cNvContentPartPr/>
              <p14:nvPr/>
            </p14:nvContentPartPr>
            <p14:xfrm>
              <a:off x="5813040" y="2173840"/>
              <a:ext cx="509400" cy="234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5053" y="2155840"/>
                <a:ext cx="54501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14:cNvPr>
              <p14:cNvContentPartPr/>
              <p14:nvPr/>
            </p14:nvContentPartPr>
            <p14:xfrm>
              <a:off x="5395440" y="2093560"/>
              <a:ext cx="284400" cy="36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77778" y="2075578"/>
                <a:ext cx="320085" cy="401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14:cNvPr>
              <p14:cNvContentPartPr/>
              <p14:nvPr/>
            </p14:nvContentPartPr>
            <p14:xfrm>
              <a:off x="4378440" y="1927600"/>
              <a:ext cx="902520" cy="542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0800" y="1909600"/>
                <a:ext cx="9381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14:cNvPr>
              <p14:cNvContentPartPr/>
              <p14:nvPr/>
            </p14:nvContentPartPr>
            <p14:xfrm>
              <a:off x="4957680" y="2661640"/>
              <a:ext cx="472320" cy="32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39694" y="2643640"/>
                <a:ext cx="507933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14:cNvPr>
              <p14:cNvContentPartPr/>
              <p14:nvPr/>
            </p14:nvContentPartPr>
            <p14:xfrm>
              <a:off x="5587320" y="2641120"/>
              <a:ext cx="82080" cy="33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69320" y="2623480"/>
                <a:ext cx="1177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14:cNvPr>
              <p14:cNvContentPartPr/>
              <p14:nvPr/>
            </p14:nvContentPartPr>
            <p14:xfrm>
              <a:off x="5760120" y="2563360"/>
              <a:ext cx="159840" cy="4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42480" y="2545720"/>
                <a:ext cx="195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14:cNvPr>
              <p14:cNvContentPartPr/>
              <p14:nvPr/>
            </p14:nvContentPartPr>
            <p14:xfrm>
              <a:off x="5780640" y="2697280"/>
              <a:ext cx="203400" cy="253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62640" y="2679640"/>
                <a:ext cx="2390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14:cNvPr>
              <p14:cNvContentPartPr/>
              <p14:nvPr/>
            </p14:nvContentPartPr>
            <p14:xfrm>
              <a:off x="6319200" y="2499280"/>
              <a:ext cx="17172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01560" y="248128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14:cNvPr>
              <p14:cNvContentPartPr/>
              <p14:nvPr/>
            </p14:nvContentPartPr>
            <p14:xfrm>
              <a:off x="6062160" y="2557240"/>
              <a:ext cx="604080" cy="37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44509" y="2539240"/>
                <a:ext cx="639741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14:cNvPr>
              <p14:cNvContentPartPr/>
              <p14:nvPr/>
            </p14:nvContentPartPr>
            <p14:xfrm>
              <a:off x="7375800" y="2418640"/>
              <a:ext cx="264240" cy="81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57800" y="2400640"/>
                <a:ext cx="299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14:cNvPr>
              <p14:cNvContentPartPr/>
              <p14:nvPr/>
            </p14:nvContentPartPr>
            <p14:xfrm>
              <a:off x="7325040" y="2599720"/>
              <a:ext cx="426960" cy="31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07040" y="2582080"/>
                <a:ext cx="4626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14:cNvPr>
              <p14:cNvContentPartPr/>
              <p14:nvPr/>
            </p14:nvContentPartPr>
            <p14:xfrm>
              <a:off x="6827160" y="2722480"/>
              <a:ext cx="406440" cy="193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09160" y="2704807"/>
                <a:ext cx="44208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AFE842-8E6A-4AD8-AC25-1CC8128B4BF9}"/>
                  </a:ext>
                </a:extLst>
              </p14:cNvPr>
              <p14:cNvContentPartPr/>
              <p14:nvPr/>
            </p14:nvContentPartPr>
            <p14:xfrm>
              <a:off x="4439280" y="3362200"/>
              <a:ext cx="161640" cy="19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AFE842-8E6A-4AD8-AC25-1CC8128B4BF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21280" y="3344560"/>
                <a:ext cx="1972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01D856-F35A-4EDE-B139-DEEE52E25795}"/>
                  </a:ext>
                </a:extLst>
              </p14:cNvPr>
              <p14:cNvContentPartPr/>
              <p14:nvPr/>
            </p14:nvContentPartPr>
            <p14:xfrm>
              <a:off x="4419480" y="3443920"/>
              <a:ext cx="1648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01D856-F35A-4EDE-B139-DEEE52E2579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01480" y="3425920"/>
                <a:ext cx="20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27D9C-9ACC-4D11-B535-64C13A2A4870}"/>
                  </a:ext>
                </a:extLst>
              </p14:cNvPr>
              <p14:cNvContentPartPr/>
              <p14:nvPr/>
            </p14:nvContentPartPr>
            <p14:xfrm>
              <a:off x="4771200" y="3304600"/>
              <a:ext cx="268200" cy="27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27D9C-9ACC-4D11-B535-64C13A2A487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53200" y="3286600"/>
                <a:ext cx="3038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073EBB5-4E91-493B-B022-AFC8D30EC427}"/>
                  </a:ext>
                </a:extLst>
              </p14:cNvPr>
              <p14:cNvContentPartPr/>
              <p14:nvPr/>
            </p14:nvContentPartPr>
            <p14:xfrm>
              <a:off x="6166920" y="3094000"/>
              <a:ext cx="172080" cy="116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073EBB5-4E91-493B-B022-AFC8D30EC42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8920" y="3076360"/>
                <a:ext cx="207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196C612-515A-4FD4-9132-7B993963F761}"/>
                  </a:ext>
                </a:extLst>
              </p14:cNvPr>
              <p14:cNvContentPartPr/>
              <p14:nvPr/>
            </p14:nvContentPartPr>
            <p14:xfrm>
              <a:off x="5651400" y="3279760"/>
              <a:ext cx="860760" cy="306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196C612-515A-4FD4-9132-7B993963F76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3408" y="3262120"/>
                <a:ext cx="896385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AC60780-84C8-45A8-91EE-38F810039C68}"/>
                  </a:ext>
                </a:extLst>
              </p14:cNvPr>
              <p14:cNvContentPartPr/>
              <p14:nvPr/>
            </p14:nvContentPartPr>
            <p14:xfrm>
              <a:off x="5139840" y="3159520"/>
              <a:ext cx="397440" cy="454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AC60780-84C8-45A8-91EE-38F810039C6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21840" y="3141506"/>
                <a:ext cx="433080" cy="490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1A108DA-9190-41E9-97C8-57FF9E97173F}"/>
                  </a:ext>
                </a:extLst>
              </p14:cNvPr>
              <p14:cNvContentPartPr/>
              <p14:nvPr/>
            </p14:nvContentPartPr>
            <p14:xfrm>
              <a:off x="7069800" y="3271120"/>
              <a:ext cx="203400" cy="281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1A108DA-9190-41E9-97C8-57FF9E9717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52160" y="3253120"/>
                <a:ext cx="23904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22EE127-D77E-4B41-9969-012280D854D7}"/>
                  </a:ext>
                </a:extLst>
              </p14:cNvPr>
              <p14:cNvContentPartPr/>
              <p14:nvPr/>
            </p14:nvContentPartPr>
            <p14:xfrm>
              <a:off x="6715200" y="3322240"/>
              <a:ext cx="153720" cy="183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22EE127-D77E-4B41-9969-012280D854D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97560" y="3304240"/>
                <a:ext cx="189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9C77BB9-3F2C-4A6F-A2C4-92BE653B3663}"/>
                  </a:ext>
                </a:extLst>
              </p14:cNvPr>
              <p14:cNvContentPartPr/>
              <p14:nvPr/>
            </p14:nvContentPartPr>
            <p14:xfrm>
              <a:off x="7406760" y="3322960"/>
              <a:ext cx="139320" cy="216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9C77BB9-3F2C-4A6F-A2C4-92BE653B366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389120" y="3305320"/>
                <a:ext cx="1749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F9776BB-F85A-4246-942B-2CC1A27ADCE1}"/>
                  </a:ext>
                </a:extLst>
              </p14:cNvPr>
              <p14:cNvContentPartPr/>
              <p14:nvPr/>
            </p14:nvContentPartPr>
            <p14:xfrm>
              <a:off x="7426560" y="3206320"/>
              <a:ext cx="177840" cy="52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F9776BB-F85A-4246-942B-2CC1A27ADC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408560" y="3188320"/>
                <a:ext cx="2134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7B8AEE2-2323-47B1-9BBD-4097BA1B7261}"/>
                  </a:ext>
                </a:extLst>
              </p14:cNvPr>
              <p14:cNvContentPartPr/>
              <p14:nvPr/>
            </p14:nvContentPartPr>
            <p14:xfrm>
              <a:off x="7426560" y="3138640"/>
              <a:ext cx="192600" cy="10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7B8AEE2-2323-47B1-9BBD-4097BA1B726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408560" y="3120640"/>
                <a:ext cx="228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FFE0C8D-A9F4-4AA1-A463-196A0DA8A612}"/>
                  </a:ext>
                </a:extLst>
              </p14:cNvPr>
              <p14:cNvContentPartPr/>
              <p14:nvPr/>
            </p14:nvContentPartPr>
            <p14:xfrm>
              <a:off x="8320800" y="3065200"/>
              <a:ext cx="155160" cy="65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FFE0C8D-A9F4-4AA1-A463-196A0DA8A61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02800" y="3047560"/>
                <a:ext cx="190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A75A899-4F96-4BE9-BEEA-946858A38433}"/>
                  </a:ext>
                </a:extLst>
              </p14:cNvPr>
              <p14:cNvContentPartPr/>
              <p14:nvPr/>
            </p14:nvContentPartPr>
            <p14:xfrm>
              <a:off x="7758840" y="3227200"/>
              <a:ext cx="867240" cy="267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A75A899-4F96-4BE9-BEEA-946858A3843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41193" y="3209536"/>
                <a:ext cx="902895" cy="303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074CFC-9AC9-4F20-B118-C1D9A29CFD88}"/>
                  </a:ext>
                </a:extLst>
              </p14:cNvPr>
              <p14:cNvContentPartPr/>
              <p14:nvPr/>
            </p14:nvContentPartPr>
            <p14:xfrm>
              <a:off x="4104480" y="3883480"/>
              <a:ext cx="812160" cy="385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074CFC-9AC9-4F20-B118-C1D9A29CFD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86480" y="3865480"/>
                <a:ext cx="8478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FDBE249-C21C-42BE-92FE-4430DC4947E1}"/>
                  </a:ext>
                </a:extLst>
              </p14:cNvPr>
              <p14:cNvContentPartPr/>
              <p14:nvPr/>
            </p14:nvContentPartPr>
            <p14:xfrm>
              <a:off x="6522600" y="3768640"/>
              <a:ext cx="157680" cy="71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FDBE249-C21C-42BE-92FE-4430DC4947E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04600" y="3751000"/>
                <a:ext cx="193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0F14493-5DFE-4A7E-8FBA-725F596AF1C0}"/>
                  </a:ext>
                </a:extLst>
              </p14:cNvPr>
              <p14:cNvContentPartPr/>
              <p14:nvPr/>
            </p14:nvContentPartPr>
            <p14:xfrm>
              <a:off x="6010680" y="3886720"/>
              <a:ext cx="847440" cy="288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0F14493-5DFE-4A7E-8FBA-725F596AF1C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992680" y="3869080"/>
                <a:ext cx="8830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E0379D7-FAE0-4299-BE3B-09F7D644A099}"/>
                  </a:ext>
                </a:extLst>
              </p14:cNvPr>
              <p14:cNvContentPartPr/>
              <p14:nvPr/>
            </p14:nvContentPartPr>
            <p14:xfrm>
              <a:off x="7020120" y="4001920"/>
              <a:ext cx="194400" cy="21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E0379D7-FAE0-4299-BE3B-09F7D644A09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02480" y="3984280"/>
                <a:ext cx="230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C3C64A0-56AD-4980-AAF8-0C78CB5C9672}"/>
                  </a:ext>
                </a:extLst>
              </p14:cNvPr>
              <p14:cNvContentPartPr/>
              <p14:nvPr/>
            </p14:nvContentPartPr>
            <p14:xfrm>
              <a:off x="7050720" y="4074640"/>
              <a:ext cx="172800" cy="20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C3C64A0-56AD-4980-AAF8-0C78CB5C967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33080" y="4056640"/>
                <a:ext cx="2084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662186-D1F2-4CBB-B0D5-FB115C22549B}"/>
                  </a:ext>
                </a:extLst>
              </p14:cNvPr>
              <p14:cNvContentPartPr/>
              <p14:nvPr/>
            </p14:nvContentPartPr>
            <p14:xfrm>
              <a:off x="7728960" y="3962320"/>
              <a:ext cx="184680" cy="182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662186-D1F2-4CBB-B0D5-FB115C22549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11320" y="3944320"/>
                <a:ext cx="2203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F4E2888-71DA-410B-A2A2-DDE989D8446F}"/>
                  </a:ext>
                </a:extLst>
              </p14:cNvPr>
              <p14:cNvContentPartPr/>
              <p14:nvPr/>
            </p14:nvContentPartPr>
            <p14:xfrm>
              <a:off x="7407480" y="3830200"/>
              <a:ext cx="182160" cy="307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F4E2888-71DA-410B-A2A2-DDE989D8446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89840" y="3812200"/>
                <a:ext cx="2178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513DBFE-7691-4FDF-ACF4-0754C5B75CD9}"/>
                  </a:ext>
                </a:extLst>
              </p14:cNvPr>
              <p14:cNvContentPartPr/>
              <p14:nvPr/>
            </p14:nvContentPartPr>
            <p14:xfrm>
              <a:off x="5256480" y="3870520"/>
              <a:ext cx="615960" cy="395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513DBFE-7691-4FDF-ACF4-0754C5B75CD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38480" y="3852520"/>
                <a:ext cx="6516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8C22D8A-A34C-45AA-9846-770FBC270BAD}"/>
                  </a:ext>
                </a:extLst>
              </p14:cNvPr>
              <p14:cNvContentPartPr/>
              <p14:nvPr/>
            </p14:nvContentPartPr>
            <p14:xfrm>
              <a:off x="7426560" y="3689080"/>
              <a:ext cx="190440" cy="69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8C22D8A-A34C-45AA-9846-770FBC270BA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408560" y="3671440"/>
                <a:ext cx="226080" cy="1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920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14:cNvPr>
              <p14:cNvContentPartPr/>
              <p14:nvPr/>
            </p14:nvContentPartPr>
            <p14:xfrm>
              <a:off x="1238880" y="139840"/>
              <a:ext cx="3689640" cy="550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1240" y="122200"/>
                <a:ext cx="372528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14:cNvPr>
              <p14:cNvContentPartPr/>
              <p14:nvPr/>
            </p14:nvContentPartPr>
            <p14:xfrm>
              <a:off x="7243680" y="402280"/>
              <a:ext cx="289800" cy="120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5680" y="384280"/>
                <a:ext cx="325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14:cNvPr>
              <p14:cNvContentPartPr/>
              <p14:nvPr/>
            </p14:nvContentPartPr>
            <p14:xfrm>
              <a:off x="7690440" y="360880"/>
              <a:ext cx="162360" cy="20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2800" y="342880"/>
                <a:ext cx="198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14:cNvPr>
              <p14:cNvContentPartPr/>
              <p14:nvPr/>
            </p14:nvContentPartPr>
            <p14:xfrm>
              <a:off x="365520" y="844360"/>
              <a:ext cx="2093040" cy="26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826360"/>
                <a:ext cx="21286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14:cNvPr>
              <p14:cNvContentPartPr/>
              <p14:nvPr/>
            </p14:nvContentPartPr>
            <p14:xfrm>
              <a:off x="6623760" y="253600"/>
              <a:ext cx="489600" cy="83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6133" y="235608"/>
                <a:ext cx="525214" cy="86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14:cNvPr>
              <p14:cNvContentPartPr/>
              <p14:nvPr/>
            </p14:nvContentPartPr>
            <p14:xfrm>
              <a:off x="7487400" y="995560"/>
              <a:ext cx="10440" cy="66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69760" y="977560"/>
                <a:ext cx="46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14:cNvPr>
              <p14:cNvContentPartPr/>
              <p14:nvPr/>
            </p14:nvContentPartPr>
            <p14:xfrm>
              <a:off x="7497840" y="822760"/>
              <a:ext cx="4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9840" y="80476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14:cNvPr>
              <p14:cNvContentPartPr/>
              <p14:nvPr/>
            </p14:nvContentPartPr>
            <p14:xfrm>
              <a:off x="7665960" y="913840"/>
              <a:ext cx="87480" cy="154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47960" y="896200"/>
                <a:ext cx="123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14:cNvPr>
              <p14:cNvContentPartPr/>
              <p14:nvPr/>
            </p14:nvContentPartPr>
            <p14:xfrm>
              <a:off x="2321760" y="1472560"/>
              <a:ext cx="4680" cy="131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3760" y="1454920"/>
                <a:ext cx="403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14:cNvPr>
              <p14:cNvContentPartPr/>
              <p14:nvPr/>
            </p14:nvContentPartPr>
            <p14:xfrm>
              <a:off x="2326080" y="136096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844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14:cNvPr>
              <p14:cNvContentPartPr/>
              <p14:nvPr/>
            </p14:nvContentPartPr>
            <p14:xfrm>
              <a:off x="2448120" y="1504960"/>
              <a:ext cx="143280" cy="110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0480" y="1486960"/>
                <a:ext cx="178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14:cNvPr>
              <p14:cNvContentPartPr/>
              <p14:nvPr/>
            </p14:nvContentPartPr>
            <p14:xfrm>
              <a:off x="432840" y="1269520"/>
              <a:ext cx="1567080" cy="62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4844" y="1251880"/>
                <a:ext cx="1602712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14:cNvPr>
              <p14:cNvContentPartPr/>
              <p14:nvPr/>
            </p14:nvContentPartPr>
            <p14:xfrm>
              <a:off x="2793360" y="233080"/>
              <a:ext cx="3699360" cy="1397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20" y="215435"/>
                <a:ext cx="3735000" cy="1433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14:cNvPr>
              <p14:cNvContentPartPr/>
              <p14:nvPr/>
            </p14:nvContentPartPr>
            <p14:xfrm>
              <a:off x="3321840" y="2260240"/>
              <a:ext cx="243720" cy="137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3840" y="2242600"/>
                <a:ext cx="279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14:cNvPr>
              <p14:cNvContentPartPr/>
              <p14:nvPr/>
            </p14:nvContentPartPr>
            <p14:xfrm>
              <a:off x="1228440" y="2488840"/>
              <a:ext cx="2389680" cy="1765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10440" y="2470840"/>
                <a:ext cx="2425320" cy="18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14:cNvPr>
              <p14:cNvContentPartPr/>
              <p14:nvPr/>
            </p14:nvContentPartPr>
            <p14:xfrm>
              <a:off x="5414880" y="1880440"/>
              <a:ext cx="180360" cy="90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97240" y="1862800"/>
                <a:ext cx="2160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14:cNvPr>
              <p14:cNvContentPartPr/>
              <p14:nvPr/>
            </p14:nvContentPartPr>
            <p14:xfrm>
              <a:off x="6481920" y="1930120"/>
              <a:ext cx="207720" cy="41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63920" y="1912480"/>
                <a:ext cx="2433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14:cNvPr>
              <p14:cNvContentPartPr/>
              <p14:nvPr/>
            </p14:nvContentPartPr>
            <p14:xfrm>
              <a:off x="6420720" y="2121280"/>
              <a:ext cx="376560" cy="274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02703" y="2103280"/>
                <a:ext cx="412234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14:cNvPr>
              <p14:cNvContentPartPr/>
              <p14:nvPr/>
            </p14:nvContentPartPr>
            <p14:xfrm>
              <a:off x="5813040" y="2173840"/>
              <a:ext cx="509400" cy="234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5053" y="2155840"/>
                <a:ext cx="54501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14:cNvPr>
              <p14:cNvContentPartPr/>
              <p14:nvPr/>
            </p14:nvContentPartPr>
            <p14:xfrm>
              <a:off x="5395440" y="2093560"/>
              <a:ext cx="284400" cy="36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77778" y="2075578"/>
                <a:ext cx="320085" cy="401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14:cNvPr>
              <p14:cNvContentPartPr/>
              <p14:nvPr/>
            </p14:nvContentPartPr>
            <p14:xfrm>
              <a:off x="4378440" y="1927600"/>
              <a:ext cx="902520" cy="542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0800" y="1909600"/>
                <a:ext cx="9381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14:cNvPr>
              <p14:cNvContentPartPr/>
              <p14:nvPr/>
            </p14:nvContentPartPr>
            <p14:xfrm>
              <a:off x="4957680" y="2661640"/>
              <a:ext cx="472320" cy="32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39694" y="2643640"/>
                <a:ext cx="507933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14:cNvPr>
              <p14:cNvContentPartPr/>
              <p14:nvPr/>
            </p14:nvContentPartPr>
            <p14:xfrm>
              <a:off x="5587320" y="2641120"/>
              <a:ext cx="82080" cy="33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69320" y="2623480"/>
                <a:ext cx="1177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14:cNvPr>
              <p14:cNvContentPartPr/>
              <p14:nvPr/>
            </p14:nvContentPartPr>
            <p14:xfrm>
              <a:off x="5760120" y="2563360"/>
              <a:ext cx="159840" cy="4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42480" y="2545720"/>
                <a:ext cx="195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14:cNvPr>
              <p14:cNvContentPartPr/>
              <p14:nvPr/>
            </p14:nvContentPartPr>
            <p14:xfrm>
              <a:off x="5780640" y="2697280"/>
              <a:ext cx="203400" cy="253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62640" y="2679640"/>
                <a:ext cx="2390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14:cNvPr>
              <p14:cNvContentPartPr/>
              <p14:nvPr/>
            </p14:nvContentPartPr>
            <p14:xfrm>
              <a:off x="6319200" y="2499280"/>
              <a:ext cx="17172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01560" y="248128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14:cNvPr>
              <p14:cNvContentPartPr/>
              <p14:nvPr/>
            </p14:nvContentPartPr>
            <p14:xfrm>
              <a:off x="6062160" y="2557240"/>
              <a:ext cx="604080" cy="37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44509" y="2539240"/>
                <a:ext cx="639741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14:cNvPr>
              <p14:cNvContentPartPr/>
              <p14:nvPr/>
            </p14:nvContentPartPr>
            <p14:xfrm>
              <a:off x="7375800" y="2418640"/>
              <a:ext cx="264240" cy="81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57800" y="2400640"/>
                <a:ext cx="299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14:cNvPr>
              <p14:cNvContentPartPr/>
              <p14:nvPr/>
            </p14:nvContentPartPr>
            <p14:xfrm>
              <a:off x="7325040" y="2599720"/>
              <a:ext cx="426960" cy="31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07040" y="2582080"/>
                <a:ext cx="4626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14:cNvPr>
              <p14:cNvContentPartPr/>
              <p14:nvPr/>
            </p14:nvContentPartPr>
            <p14:xfrm>
              <a:off x="6827160" y="2722480"/>
              <a:ext cx="406440" cy="193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09160" y="2704807"/>
                <a:ext cx="44208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AFE842-8E6A-4AD8-AC25-1CC8128B4BF9}"/>
                  </a:ext>
                </a:extLst>
              </p14:cNvPr>
              <p14:cNvContentPartPr/>
              <p14:nvPr/>
            </p14:nvContentPartPr>
            <p14:xfrm>
              <a:off x="4439280" y="3362200"/>
              <a:ext cx="161640" cy="19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AFE842-8E6A-4AD8-AC25-1CC8128B4BF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21280" y="3344560"/>
                <a:ext cx="1972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01D856-F35A-4EDE-B139-DEEE52E25795}"/>
                  </a:ext>
                </a:extLst>
              </p14:cNvPr>
              <p14:cNvContentPartPr/>
              <p14:nvPr/>
            </p14:nvContentPartPr>
            <p14:xfrm>
              <a:off x="4419480" y="3443920"/>
              <a:ext cx="1648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01D856-F35A-4EDE-B139-DEEE52E2579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01480" y="3425920"/>
                <a:ext cx="20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27D9C-9ACC-4D11-B535-64C13A2A4870}"/>
                  </a:ext>
                </a:extLst>
              </p14:cNvPr>
              <p14:cNvContentPartPr/>
              <p14:nvPr/>
            </p14:nvContentPartPr>
            <p14:xfrm>
              <a:off x="4771200" y="3304600"/>
              <a:ext cx="268200" cy="27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27D9C-9ACC-4D11-B535-64C13A2A487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53200" y="3286600"/>
                <a:ext cx="3038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073EBB5-4E91-493B-B022-AFC8D30EC427}"/>
                  </a:ext>
                </a:extLst>
              </p14:cNvPr>
              <p14:cNvContentPartPr/>
              <p14:nvPr/>
            </p14:nvContentPartPr>
            <p14:xfrm>
              <a:off x="6166920" y="3094000"/>
              <a:ext cx="172080" cy="116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073EBB5-4E91-493B-B022-AFC8D30EC42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8920" y="3076360"/>
                <a:ext cx="207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196C612-515A-4FD4-9132-7B993963F761}"/>
                  </a:ext>
                </a:extLst>
              </p14:cNvPr>
              <p14:cNvContentPartPr/>
              <p14:nvPr/>
            </p14:nvContentPartPr>
            <p14:xfrm>
              <a:off x="5651400" y="3279760"/>
              <a:ext cx="860760" cy="306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196C612-515A-4FD4-9132-7B993963F76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3408" y="3262120"/>
                <a:ext cx="896385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AC60780-84C8-45A8-91EE-38F810039C68}"/>
                  </a:ext>
                </a:extLst>
              </p14:cNvPr>
              <p14:cNvContentPartPr/>
              <p14:nvPr/>
            </p14:nvContentPartPr>
            <p14:xfrm>
              <a:off x="5139840" y="3159520"/>
              <a:ext cx="397440" cy="454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AC60780-84C8-45A8-91EE-38F810039C6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21840" y="3141506"/>
                <a:ext cx="433080" cy="490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1A108DA-9190-41E9-97C8-57FF9E97173F}"/>
                  </a:ext>
                </a:extLst>
              </p14:cNvPr>
              <p14:cNvContentPartPr/>
              <p14:nvPr/>
            </p14:nvContentPartPr>
            <p14:xfrm>
              <a:off x="7069800" y="3271120"/>
              <a:ext cx="203400" cy="281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1A108DA-9190-41E9-97C8-57FF9E9717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52160" y="3253120"/>
                <a:ext cx="23904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22EE127-D77E-4B41-9969-012280D854D7}"/>
                  </a:ext>
                </a:extLst>
              </p14:cNvPr>
              <p14:cNvContentPartPr/>
              <p14:nvPr/>
            </p14:nvContentPartPr>
            <p14:xfrm>
              <a:off x="6715200" y="3322240"/>
              <a:ext cx="153720" cy="183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22EE127-D77E-4B41-9969-012280D854D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97560" y="3304240"/>
                <a:ext cx="189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9C77BB9-3F2C-4A6F-A2C4-92BE653B3663}"/>
                  </a:ext>
                </a:extLst>
              </p14:cNvPr>
              <p14:cNvContentPartPr/>
              <p14:nvPr/>
            </p14:nvContentPartPr>
            <p14:xfrm>
              <a:off x="7406760" y="3322960"/>
              <a:ext cx="139320" cy="216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9C77BB9-3F2C-4A6F-A2C4-92BE653B366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389120" y="3305320"/>
                <a:ext cx="1749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F9776BB-F85A-4246-942B-2CC1A27ADCE1}"/>
                  </a:ext>
                </a:extLst>
              </p14:cNvPr>
              <p14:cNvContentPartPr/>
              <p14:nvPr/>
            </p14:nvContentPartPr>
            <p14:xfrm>
              <a:off x="7426560" y="3206320"/>
              <a:ext cx="177840" cy="52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F9776BB-F85A-4246-942B-2CC1A27ADC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408560" y="3188320"/>
                <a:ext cx="2134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7B8AEE2-2323-47B1-9BBD-4097BA1B7261}"/>
                  </a:ext>
                </a:extLst>
              </p14:cNvPr>
              <p14:cNvContentPartPr/>
              <p14:nvPr/>
            </p14:nvContentPartPr>
            <p14:xfrm>
              <a:off x="7426560" y="3138640"/>
              <a:ext cx="192600" cy="10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7B8AEE2-2323-47B1-9BBD-4097BA1B726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408560" y="3120640"/>
                <a:ext cx="228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FFE0C8D-A9F4-4AA1-A463-196A0DA8A612}"/>
                  </a:ext>
                </a:extLst>
              </p14:cNvPr>
              <p14:cNvContentPartPr/>
              <p14:nvPr/>
            </p14:nvContentPartPr>
            <p14:xfrm>
              <a:off x="8320800" y="3065200"/>
              <a:ext cx="155160" cy="65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FFE0C8D-A9F4-4AA1-A463-196A0DA8A61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02800" y="3047560"/>
                <a:ext cx="190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A75A899-4F96-4BE9-BEEA-946858A38433}"/>
                  </a:ext>
                </a:extLst>
              </p14:cNvPr>
              <p14:cNvContentPartPr/>
              <p14:nvPr/>
            </p14:nvContentPartPr>
            <p14:xfrm>
              <a:off x="7758840" y="3227200"/>
              <a:ext cx="867240" cy="267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A75A899-4F96-4BE9-BEEA-946858A3843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41193" y="3209536"/>
                <a:ext cx="902895" cy="303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074CFC-9AC9-4F20-B118-C1D9A29CFD88}"/>
                  </a:ext>
                </a:extLst>
              </p14:cNvPr>
              <p14:cNvContentPartPr/>
              <p14:nvPr/>
            </p14:nvContentPartPr>
            <p14:xfrm>
              <a:off x="4104480" y="3883480"/>
              <a:ext cx="812160" cy="385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074CFC-9AC9-4F20-B118-C1D9A29CFD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86480" y="3865480"/>
                <a:ext cx="8478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FDBE249-C21C-42BE-92FE-4430DC4947E1}"/>
                  </a:ext>
                </a:extLst>
              </p14:cNvPr>
              <p14:cNvContentPartPr/>
              <p14:nvPr/>
            </p14:nvContentPartPr>
            <p14:xfrm>
              <a:off x="6522600" y="3768640"/>
              <a:ext cx="157680" cy="71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FDBE249-C21C-42BE-92FE-4430DC4947E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04600" y="3751000"/>
                <a:ext cx="193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0F14493-5DFE-4A7E-8FBA-725F596AF1C0}"/>
                  </a:ext>
                </a:extLst>
              </p14:cNvPr>
              <p14:cNvContentPartPr/>
              <p14:nvPr/>
            </p14:nvContentPartPr>
            <p14:xfrm>
              <a:off x="6010680" y="3886720"/>
              <a:ext cx="847440" cy="288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0F14493-5DFE-4A7E-8FBA-725F596AF1C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992680" y="3869080"/>
                <a:ext cx="8830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E0379D7-FAE0-4299-BE3B-09F7D644A099}"/>
                  </a:ext>
                </a:extLst>
              </p14:cNvPr>
              <p14:cNvContentPartPr/>
              <p14:nvPr/>
            </p14:nvContentPartPr>
            <p14:xfrm>
              <a:off x="7020120" y="4001920"/>
              <a:ext cx="194400" cy="21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E0379D7-FAE0-4299-BE3B-09F7D644A09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02480" y="3984280"/>
                <a:ext cx="230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C3C64A0-56AD-4980-AAF8-0C78CB5C9672}"/>
                  </a:ext>
                </a:extLst>
              </p14:cNvPr>
              <p14:cNvContentPartPr/>
              <p14:nvPr/>
            </p14:nvContentPartPr>
            <p14:xfrm>
              <a:off x="7050720" y="4074640"/>
              <a:ext cx="172800" cy="20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C3C64A0-56AD-4980-AAF8-0C78CB5C967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33080" y="4056640"/>
                <a:ext cx="2084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662186-D1F2-4CBB-B0D5-FB115C22549B}"/>
                  </a:ext>
                </a:extLst>
              </p14:cNvPr>
              <p14:cNvContentPartPr/>
              <p14:nvPr/>
            </p14:nvContentPartPr>
            <p14:xfrm>
              <a:off x="7728960" y="3962320"/>
              <a:ext cx="184680" cy="182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662186-D1F2-4CBB-B0D5-FB115C22549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11320" y="3944320"/>
                <a:ext cx="2203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F4E2888-71DA-410B-A2A2-DDE989D8446F}"/>
                  </a:ext>
                </a:extLst>
              </p14:cNvPr>
              <p14:cNvContentPartPr/>
              <p14:nvPr/>
            </p14:nvContentPartPr>
            <p14:xfrm>
              <a:off x="7407480" y="3830200"/>
              <a:ext cx="182160" cy="307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F4E2888-71DA-410B-A2A2-DDE989D8446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89840" y="3812200"/>
                <a:ext cx="2178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513DBFE-7691-4FDF-ACF4-0754C5B75CD9}"/>
                  </a:ext>
                </a:extLst>
              </p14:cNvPr>
              <p14:cNvContentPartPr/>
              <p14:nvPr/>
            </p14:nvContentPartPr>
            <p14:xfrm>
              <a:off x="5256480" y="3870520"/>
              <a:ext cx="615960" cy="395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513DBFE-7691-4FDF-ACF4-0754C5B75CD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38480" y="3852520"/>
                <a:ext cx="6516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8C22D8A-A34C-45AA-9846-770FBC270BAD}"/>
                  </a:ext>
                </a:extLst>
              </p14:cNvPr>
              <p14:cNvContentPartPr/>
              <p14:nvPr/>
            </p14:nvContentPartPr>
            <p14:xfrm>
              <a:off x="7426560" y="3689080"/>
              <a:ext cx="190440" cy="69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8C22D8A-A34C-45AA-9846-770FBC270BA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408560" y="3671440"/>
                <a:ext cx="2260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CBDDFE4-255A-44E7-8CFE-0DDE4B1FCD4B}"/>
                  </a:ext>
                </a:extLst>
              </p14:cNvPr>
              <p14:cNvContentPartPr/>
              <p14:nvPr/>
            </p14:nvContentPartPr>
            <p14:xfrm>
              <a:off x="7985640" y="3941800"/>
              <a:ext cx="16164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CBDDFE4-255A-44E7-8CFE-0DDE4B1FCD4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967640" y="3924160"/>
                <a:ext cx="19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F1FB439-1161-44AB-B571-A6C2C451F347}"/>
                  </a:ext>
                </a:extLst>
              </p14:cNvPr>
              <p14:cNvContentPartPr/>
              <p14:nvPr/>
            </p14:nvContentPartPr>
            <p14:xfrm>
              <a:off x="7995360" y="4043320"/>
              <a:ext cx="13104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F1FB439-1161-44AB-B571-A6C2C451F34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77720" y="4025320"/>
                <a:ext cx="166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EFF8034-6B9B-4B72-A81B-564D9EC2F656}"/>
                  </a:ext>
                </a:extLst>
              </p14:cNvPr>
              <p14:cNvContentPartPr/>
              <p14:nvPr/>
            </p14:nvContentPartPr>
            <p14:xfrm>
              <a:off x="8553360" y="3992200"/>
              <a:ext cx="193680" cy="191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EFF8034-6B9B-4B72-A81B-564D9EC2F65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535720" y="3974560"/>
                <a:ext cx="2293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D36C3A2-FAB0-4A6B-8232-592152285711}"/>
                  </a:ext>
                </a:extLst>
              </p14:cNvPr>
              <p14:cNvContentPartPr/>
              <p14:nvPr/>
            </p14:nvContentPartPr>
            <p14:xfrm>
              <a:off x="8630760" y="3728320"/>
              <a:ext cx="66600" cy="81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D36C3A2-FAB0-4A6B-8232-59215228571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612760" y="3710680"/>
                <a:ext cx="1022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69D812-4C7D-4054-A523-3409CC24AFB5}"/>
                  </a:ext>
                </a:extLst>
              </p14:cNvPr>
              <p14:cNvContentPartPr/>
              <p14:nvPr/>
            </p14:nvContentPartPr>
            <p14:xfrm>
              <a:off x="8280120" y="3657400"/>
              <a:ext cx="186480" cy="42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69D812-4C7D-4054-A523-3409CC24AFB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262120" y="3639400"/>
                <a:ext cx="2221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6D93964-6EB0-40ED-9112-CFADCC407B95}"/>
                  </a:ext>
                </a:extLst>
              </p14:cNvPr>
              <p14:cNvContentPartPr/>
              <p14:nvPr/>
            </p14:nvContentPartPr>
            <p14:xfrm>
              <a:off x="8280840" y="3769000"/>
              <a:ext cx="184320" cy="330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6D93964-6EB0-40ED-9112-CFADCC407B9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262875" y="3751341"/>
                <a:ext cx="219891" cy="3665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835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14:cNvPr>
              <p14:cNvContentPartPr/>
              <p14:nvPr/>
            </p14:nvContentPartPr>
            <p14:xfrm>
              <a:off x="1238880" y="139840"/>
              <a:ext cx="3689640" cy="550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1240" y="122200"/>
                <a:ext cx="372528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14:cNvPr>
              <p14:cNvContentPartPr/>
              <p14:nvPr/>
            </p14:nvContentPartPr>
            <p14:xfrm>
              <a:off x="7243680" y="402280"/>
              <a:ext cx="289800" cy="120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5680" y="384280"/>
                <a:ext cx="325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14:cNvPr>
              <p14:cNvContentPartPr/>
              <p14:nvPr/>
            </p14:nvContentPartPr>
            <p14:xfrm>
              <a:off x="7690440" y="360880"/>
              <a:ext cx="162360" cy="20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2800" y="342880"/>
                <a:ext cx="198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14:cNvPr>
              <p14:cNvContentPartPr/>
              <p14:nvPr/>
            </p14:nvContentPartPr>
            <p14:xfrm>
              <a:off x="365520" y="844360"/>
              <a:ext cx="2093040" cy="26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826360"/>
                <a:ext cx="21286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14:cNvPr>
              <p14:cNvContentPartPr/>
              <p14:nvPr/>
            </p14:nvContentPartPr>
            <p14:xfrm>
              <a:off x="6623760" y="253600"/>
              <a:ext cx="489600" cy="83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6133" y="235608"/>
                <a:ext cx="525214" cy="86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14:cNvPr>
              <p14:cNvContentPartPr/>
              <p14:nvPr/>
            </p14:nvContentPartPr>
            <p14:xfrm>
              <a:off x="7487400" y="995560"/>
              <a:ext cx="10440" cy="66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69760" y="977560"/>
                <a:ext cx="46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14:cNvPr>
              <p14:cNvContentPartPr/>
              <p14:nvPr/>
            </p14:nvContentPartPr>
            <p14:xfrm>
              <a:off x="7497840" y="822760"/>
              <a:ext cx="4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9840" y="80476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14:cNvPr>
              <p14:cNvContentPartPr/>
              <p14:nvPr/>
            </p14:nvContentPartPr>
            <p14:xfrm>
              <a:off x="7665960" y="913840"/>
              <a:ext cx="87480" cy="154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47960" y="896200"/>
                <a:ext cx="123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14:cNvPr>
              <p14:cNvContentPartPr/>
              <p14:nvPr/>
            </p14:nvContentPartPr>
            <p14:xfrm>
              <a:off x="2321760" y="1472560"/>
              <a:ext cx="4680" cy="131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3760" y="1454920"/>
                <a:ext cx="403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14:cNvPr>
              <p14:cNvContentPartPr/>
              <p14:nvPr/>
            </p14:nvContentPartPr>
            <p14:xfrm>
              <a:off x="2326080" y="136096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844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14:cNvPr>
              <p14:cNvContentPartPr/>
              <p14:nvPr/>
            </p14:nvContentPartPr>
            <p14:xfrm>
              <a:off x="2448120" y="1504960"/>
              <a:ext cx="143280" cy="110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0480" y="1486960"/>
                <a:ext cx="178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14:cNvPr>
              <p14:cNvContentPartPr/>
              <p14:nvPr/>
            </p14:nvContentPartPr>
            <p14:xfrm>
              <a:off x="432840" y="1269520"/>
              <a:ext cx="1567080" cy="62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4844" y="1251880"/>
                <a:ext cx="1602712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14:cNvPr>
              <p14:cNvContentPartPr/>
              <p14:nvPr/>
            </p14:nvContentPartPr>
            <p14:xfrm>
              <a:off x="2793360" y="233080"/>
              <a:ext cx="3699360" cy="1397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20" y="215435"/>
                <a:ext cx="3735000" cy="1433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14:cNvPr>
              <p14:cNvContentPartPr/>
              <p14:nvPr/>
            </p14:nvContentPartPr>
            <p14:xfrm>
              <a:off x="3321840" y="2260240"/>
              <a:ext cx="243720" cy="137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3840" y="2242600"/>
                <a:ext cx="279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14:cNvPr>
              <p14:cNvContentPartPr/>
              <p14:nvPr/>
            </p14:nvContentPartPr>
            <p14:xfrm>
              <a:off x="1228440" y="2488840"/>
              <a:ext cx="2389680" cy="1765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10440" y="2470840"/>
                <a:ext cx="2425320" cy="18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14:cNvPr>
              <p14:cNvContentPartPr/>
              <p14:nvPr/>
            </p14:nvContentPartPr>
            <p14:xfrm>
              <a:off x="5414880" y="1880440"/>
              <a:ext cx="180360" cy="90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97240" y="1862800"/>
                <a:ext cx="2160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14:cNvPr>
              <p14:cNvContentPartPr/>
              <p14:nvPr/>
            </p14:nvContentPartPr>
            <p14:xfrm>
              <a:off x="6481920" y="1930120"/>
              <a:ext cx="207720" cy="41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63920" y="1912480"/>
                <a:ext cx="2433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14:cNvPr>
              <p14:cNvContentPartPr/>
              <p14:nvPr/>
            </p14:nvContentPartPr>
            <p14:xfrm>
              <a:off x="6420720" y="2121280"/>
              <a:ext cx="376560" cy="274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02703" y="2103280"/>
                <a:ext cx="412234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14:cNvPr>
              <p14:cNvContentPartPr/>
              <p14:nvPr/>
            </p14:nvContentPartPr>
            <p14:xfrm>
              <a:off x="5813040" y="2173840"/>
              <a:ext cx="509400" cy="234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5053" y="2155840"/>
                <a:ext cx="54501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14:cNvPr>
              <p14:cNvContentPartPr/>
              <p14:nvPr/>
            </p14:nvContentPartPr>
            <p14:xfrm>
              <a:off x="5395440" y="2093560"/>
              <a:ext cx="284400" cy="36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77778" y="2075578"/>
                <a:ext cx="320085" cy="401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14:cNvPr>
              <p14:cNvContentPartPr/>
              <p14:nvPr/>
            </p14:nvContentPartPr>
            <p14:xfrm>
              <a:off x="4378440" y="1927600"/>
              <a:ext cx="902520" cy="542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0800" y="1909600"/>
                <a:ext cx="9381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14:cNvPr>
              <p14:cNvContentPartPr/>
              <p14:nvPr/>
            </p14:nvContentPartPr>
            <p14:xfrm>
              <a:off x="4957680" y="2661640"/>
              <a:ext cx="472320" cy="32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39694" y="2643640"/>
                <a:ext cx="507933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14:cNvPr>
              <p14:cNvContentPartPr/>
              <p14:nvPr/>
            </p14:nvContentPartPr>
            <p14:xfrm>
              <a:off x="5587320" y="2641120"/>
              <a:ext cx="82080" cy="33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69320" y="2623480"/>
                <a:ext cx="1177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14:cNvPr>
              <p14:cNvContentPartPr/>
              <p14:nvPr/>
            </p14:nvContentPartPr>
            <p14:xfrm>
              <a:off x="5760120" y="2563360"/>
              <a:ext cx="159840" cy="4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42480" y="2545720"/>
                <a:ext cx="195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14:cNvPr>
              <p14:cNvContentPartPr/>
              <p14:nvPr/>
            </p14:nvContentPartPr>
            <p14:xfrm>
              <a:off x="5780640" y="2697280"/>
              <a:ext cx="203400" cy="253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62640" y="2679640"/>
                <a:ext cx="2390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14:cNvPr>
              <p14:cNvContentPartPr/>
              <p14:nvPr/>
            </p14:nvContentPartPr>
            <p14:xfrm>
              <a:off x="6319200" y="2499280"/>
              <a:ext cx="17172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01560" y="248128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14:cNvPr>
              <p14:cNvContentPartPr/>
              <p14:nvPr/>
            </p14:nvContentPartPr>
            <p14:xfrm>
              <a:off x="6062160" y="2557240"/>
              <a:ext cx="604080" cy="37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44509" y="2539240"/>
                <a:ext cx="639741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14:cNvPr>
              <p14:cNvContentPartPr/>
              <p14:nvPr/>
            </p14:nvContentPartPr>
            <p14:xfrm>
              <a:off x="7375800" y="2418640"/>
              <a:ext cx="264240" cy="81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57800" y="2400640"/>
                <a:ext cx="299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14:cNvPr>
              <p14:cNvContentPartPr/>
              <p14:nvPr/>
            </p14:nvContentPartPr>
            <p14:xfrm>
              <a:off x="7325040" y="2599720"/>
              <a:ext cx="426960" cy="31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07040" y="2582080"/>
                <a:ext cx="4626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14:cNvPr>
              <p14:cNvContentPartPr/>
              <p14:nvPr/>
            </p14:nvContentPartPr>
            <p14:xfrm>
              <a:off x="6827160" y="2722480"/>
              <a:ext cx="406440" cy="193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09160" y="2704807"/>
                <a:ext cx="44208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AFE842-8E6A-4AD8-AC25-1CC8128B4BF9}"/>
                  </a:ext>
                </a:extLst>
              </p14:cNvPr>
              <p14:cNvContentPartPr/>
              <p14:nvPr/>
            </p14:nvContentPartPr>
            <p14:xfrm>
              <a:off x="4439280" y="3362200"/>
              <a:ext cx="161640" cy="19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AFE842-8E6A-4AD8-AC25-1CC8128B4BF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21280" y="3344560"/>
                <a:ext cx="1972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01D856-F35A-4EDE-B139-DEEE52E25795}"/>
                  </a:ext>
                </a:extLst>
              </p14:cNvPr>
              <p14:cNvContentPartPr/>
              <p14:nvPr/>
            </p14:nvContentPartPr>
            <p14:xfrm>
              <a:off x="4419480" y="3443920"/>
              <a:ext cx="1648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01D856-F35A-4EDE-B139-DEEE52E2579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01480" y="3425920"/>
                <a:ext cx="20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27D9C-9ACC-4D11-B535-64C13A2A4870}"/>
                  </a:ext>
                </a:extLst>
              </p14:cNvPr>
              <p14:cNvContentPartPr/>
              <p14:nvPr/>
            </p14:nvContentPartPr>
            <p14:xfrm>
              <a:off x="4771200" y="3304600"/>
              <a:ext cx="268200" cy="27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27D9C-9ACC-4D11-B535-64C13A2A487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53200" y="3286600"/>
                <a:ext cx="3038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073EBB5-4E91-493B-B022-AFC8D30EC427}"/>
                  </a:ext>
                </a:extLst>
              </p14:cNvPr>
              <p14:cNvContentPartPr/>
              <p14:nvPr/>
            </p14:nvContentPartPr>
            <p14:xfrm>
              <a:off x="6166920" y="3094000"/>
              <a:ext cx="172080" cy="116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073EBB5-4E91-493B-B022-AFC8D30EC42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8920" y="3076360"/>
                <a:ext cx="207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196C612-515A-4FD4-9132-7B993963F761}"/>
                  </a:ext>
                </a:extLst>
              </p14:cNvPr>
              <p14:cNvContentPartPr/>
              <p14:nvPr/>
            </p14:nvContentPartPr>
            <p14:xfrm>
              <a:off x="5651400" y="3279760"/>
              <a:ext cx="860760" cy="306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196C612-515A-4FD4-9132-7B993963F76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3408" y="3262120"/>
                <a:ext cx="896385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AC60780-84C8-45A8-91EE-38F810039C68}"/>
                  </a:ext>
                </a:extLst>
              </p14:cNvPr>
              <p14:cNvContentPartPr/>
              <p14:nvPr/>
            </p14:nvContentPartPr>
            <p14:xfrm>
              <a:off x="5139840" y="3159520"/>
              <a:ext cx="397440" cy="454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AC60780-84C8-45A8-91EE-38F810039C6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21840" y="3141506"/>
                <a:ext cx="433080" cy="490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1A108DA-9190-41E9-97C8-57FF9E97173F}"/>
                  </a:ext>
                </a:extLst>
              </p14:cNvPr>
              <p14:cNvContentPartPr/>
              <p14:nvPr/>
            </p14:nvContentPartPr>
            <p14:xfrm>
              <a:off x="7069800" y="3271120"/>
              <a:ext cx="203400" cy="281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1A108DA-9190-41E9-97C8-57FF9E9717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52160" y="3253120"/>
                <a:ext cx="23904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22EE127-D77E-4B41-9969-012280D854D7}"/>
                  </a:ext>
                </a:extLst>
              </p14:cNvPr>
              <p14:cNvContentPartPr/>
              <p14:nvPr/>
            </p14:nvContentPartPr>
            <p14:xfrm>
              <a:off x="6715200" y="3322240"/>
              <a:ext cx="153720" cy="183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22EE127-D77E-4B41-9969-012280D854D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97560" y="3304240"/>
                <a:ext cx="189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9C77BB9-3F2C-4A6F-A2C4-92BE653B3663}"/>
                  </a:ext>
                </a:extLst>
              </p14:cNvPr>
              <p14:cNvContentPartPr/>
              <p14:nvPr/>
            </p14:nvContentPartPr>
            <p14:xfrm>
              <a:off x="7406760" y="3322960"/>
              <a:ext cx="139320" cy="216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9C77BB9-3F2C-4A6F-A2C4-92BE653B366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389120" y="3305320"/>
                <a:ext cx="1749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F9776BB-F85A-4246-942B-2CC1A27ADCE1}"/>
                  </a:ext>
                </a:extLst>
              </p14:cNvPr>
              <p14:cNvContentPartPr/>
              <p14:nvPr/>
            </p14:nvContentPartPr>
            <p14:xfrm>
              <a:off x="7426560" y="3206320"/>
              <a:ext cx="177840" cy="52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F9776BB-F85A-4246-942B-2CC1A27ADC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408560" y="3188320"/>
                <a:ext cx="2134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7B8AEE2-2323-47B1-9BBD-4097BA1B7261}"/>
                  </a:ext>
                </a:extLst>
              </p14:cNvPr>
              <p14:cNvContentPartPr/>
              <p14:nvPr/>
            </p14:nvContentPartPr>
            <p14:xfrm>
              <a:off x="7426560" y="3138640"/>
              <a:ext cx="192600" cy="10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7B8AEE2-2323-47B1-9BBD-4097BA1B726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408560" y="3120640"/>
                <a:ext cx="228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FFE0C8D-A9F4-4AA1-A463-196A0DA8A612}"/>
                  </a:ext>
                </a:extLst>
              </p14:cNvPr>
              <p14:cNvContentPartPr/>
              <p14:nvPr/>
            </p14:nvContentPartPr>
            <p14:xfrm>
              <a:off x="8320800" y="3065200"/>
              <a:ext cx="155160" cy="65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FFE0C8D-A9F4-4AA1-A463-196A0DA8A61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02800" y="3047560"/>
                <a:ext cx="190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A75A899-4F96-4BE9-BEEA-946858A38433}"/>
                  </a:ext>
                </a:extLst>
              </p14:cNvPr>
              <p14:cNvContentPartPr/>
              <p14:nvPr/>
            </p14:nvContentPartPr>
            <p14:xfrm>
              <a:off x="7758840" y="3227200"/>
              <a:ext cx="867240" cy="267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A75A899-4F96-4BE9-BEEA-946858A3843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41193" y="3209536"/>
                <a:ext cx="902895" cy="303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074CFC-9AC9-4F20-B118-C1D9A29CFD88}"/>
                  </a:ext>
                </a:extLst>
              </p14:cNvPr>
              <p14:cNvContentPartPr/>
              <p14:nvPr/>
            </p14:nvContentPartPr>
            <p14:xfrm>
              <a:off x="4104480" y="3883480"/>
              <a:ext cx="812160" cy="385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074CFC-9AC9-4F20-B118-C1D9A29CFD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86480" y="3865480"/>
                <a:ext cx="8478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FDBE249-C21C-42BE-92FE-4430DC4947E1}"/>
                  </a:ext>
                </a:extLst>
              </p14:cNvPr>
              <p14:cNvContentPartPr/>
              <p14:nvPr/>
            </p14:nvContentPartPr>
            <p14:xfrm>
              <a:off x="6522600" y="3768640"/>
              <a:ext cx="157680" cy="71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FDBE249-C21C-42BE-92FE-4430DC4947E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04600" y="3751000"/>
                <a:ext cx="193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0F14493-5DFE-4A7E-8FBA-725F596AF1C0}"/>
                  </a:ext>
                </a:extLst>
              </p14:cNvPr>
              <p14:cNvContentPartPr/>
              <p14:nvPr/>
            </p14:nvContentPartPr>
            <p14:xfrm>
              <a:off x="6010680" y="3886720"/>
              <a:ext cx="847440" cy="288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0F14493-5DFE-4A7E-8FBA-725F596AF1C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992680" y="3869080"/>
                <a:ext cx="8830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E0379D7-FAE0-4299-BE3B-09F7D644A099}"/>
                  </a:ext>
                </a:extLst>
              </p14:cNvPr>
              <p14:cNvContentPartPr/>
              <p14:nvPr/>
            </p14:nvContentPartPr>
            <p14:xfrm>
              <a:off x="7020120" y="4001920"/>
              <a:ext cx="194400" cy="21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E0379D7-FAE0-4299-BE3B-09F7D644A09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02480" y="3984280"/>
                <a:ext cx="230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C3C64A0-56AD-4980-AAF8-0C78CB5C9672}"/>
                  </a:ext>
                </a:extLst>
              </p14:cNvPr>
              <p14:cNvContentPartPr/>
              <p14:nvPr/>
            </p14:nvContentPartPr>
            <p14:xfrm>
              <a:off x="7050720" y="4074640"/>
              <a:ext cx="172800" cy="20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C3C64A0-56AD-4980-AAF8-0C78CB5C967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33080" y="4056640"/>
                <a:ext cx="2084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662186-D1F2-4CBB-B0D5-FB115C22549B}"/>
                  </a:ext>
                </a:extLst>
              </p14:cNvPr>
              <p14:cNvContentPartPr/>
              <p14:nvPr/>
            </p14:nvContentPartPr>
            <p14:xfrm>
              <a:off x="7728960" y="3962320"/>
              <a:ext cx="184680" cy="182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662186-D1F2-4CBB-B0D5-FB115C22549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11320" y="3944320"/>
                <a:ext cx="2203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F4E2888-71DA-410B-A2A2-DDE989D8446F}"/>
                  </a:ext>
                </a:extLst>
              </p14:cNvPr>
              <p14:cNvContentPartPr/>
              <p14:nvPr/>
            </p14:nvContentPartPr>
            <p14:xfrm>
              <a:off x="7407480" y="3830200"/>
              <a:ext cx="182160" cy="307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F4E2888-71DA-410B-A2A2-DDE989D8446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89840" y="3812200"/>
                <a:ext cx="2178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513DBFE-7691-4FDF-ACF4-0754C5B75CD9}"/>
                  </a:ext>
                </a:extLst>
              </p14:cNvPr>
              <p14:cNvContentPartPr/>
              <p14:nvPr/>
            </p14:nvContentPartPr>
            <p14:xfrm>
              <a:off x="5256480" y="3870520"/>
              <a:ext cx="615960" cy="395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513DBFE-7691-4FDF-ACF4-0754C5B75CD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38480" y="3852520"/>
                <a:ext cx="6516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8C22D8A-A34C-45AA-9846-770FBC270BAD}"/>
                  </a:ext>
                </a:extLst>
              </p14:cNvPr>
              <p14:cNvContentPartPr/>
              <p14:nvPr/>
            </p14:nvContentPartPr>
            <p14:xfrm>
              <a:off x="7426560" y="3689080"/>
              <a:ext cx="190440" cy="69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8C22D8A-A34C-45AA-9846-770FBC270BA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408560" y="3671440"/>
                <a:ext cx="2260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CBDDFE4-255A-44E7-8CFE-0DDE4B1FCD4B}"/>
                  </a:ext>
                </a:extLst>
              </p14:cNvPr>
              <p14:cNvContentPartPr/>
              <p14:nvPr/>
            </p14:nvContentPartPr>
            <p14:xfrm>
              <a:off x="7985640" y="3941800"/>
              <a:ext cx="16164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CBDDFE4-255A-44E7-8CFE-0DDE4B1FCD4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967640" y="3924160"/>
                <a:ext cx="19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F1FB439-1161-44AB-B571-A6C2C451F347}"/>
                  </a:ext>
                </a:extLst>
              </p14:cNvPr>
              <p14:cNvContentPartPr/>
              <p14:nvPr/>
            </p14:nvContentPartPr>
            <p14:xfrm>
              <a:off x="7995360" y="4043320"/>
              <a:ext cx="13104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F1FB439-1161-44AB-B571-A6C2C451F34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77720" y="4025320"/>
                <a:ext cx="166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EFF8034-6B9B-4B72-A81B-564D9EC2F656}"/>
                  </a:ext>
                </a:extLst>
              </p14:cNvPr>
              <p14:cNvContentPartPr/>
              <p14:nvPr/>
            </p14:nvContentPartPr>
            <p14:xfrm>
              <a:off x="8553360" y="3992200"/>
              <a:ext cx="193680" cy="191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EFF8034-6B9B-4B72-A81B-564D9EC2F65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535720" y="3974560"/>
                <a:ext cx="2293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D36C3A2-FAB0-4A6B-8232-592152285711}"/>
                  </a:ext>
                </a:extLst>
              </p14:cNvPr>
              <p14:cNvContentPartPr/>
              <p14:nvPr/>
            </p14:nvContentPartPr>
            <p14:xfrm>
              <a:off x="8630760" y="3728320"/>
              <a:ext cx="66600" cy="81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D36C3A2-FAB0-4A6B-8232-59215228571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612760" y="3710680"/>
                <a:ext cx="1022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69D812-4C7D-4054-A523-3409CC24AFB5}"/>
                  </a:ext>
                </a:extLst>
              </p14:cNvPr>
              <p14:cNvContentPartPr/>
              <p14:nvPr/>
            </p14:nvContentPartPr>
            <p14:xfrm>
              <a:off x="8280120" y="3657400"/>
              <a:ext cx="186480" cy="42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69D812-4C7D-4054-A523-3409CC24AFB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262120" y="3639400"/>
                <a:ext cx="2221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6D93964-6EB0-40ED-9112-CFADCC407B95}"/>
                  </a:ext>
                </a:extLst>
              </p14:cNvPr>
              <p14:cNvContentPartPr/>
              <p14:nvPr/>
            </p14:nvContentPartPr>
            <p14:xfrm>
              <a:off x="8280840" y="3769000"/>
              <a:ext cx="184320" cy="330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6D93964-6EB0-40ED-9112-CFADCC407B9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262875" y="3751341"/>
                <a:ext cx="219891" cy="366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70ED90C-E229-4524-B954-C5147CC5F98F}"/>
                  </a:ext>
                </a:extLst>
              </p14:cNvPr>
              <p14:cNvContentPartPr/>
              <p14:nvPr/>
            </p14:nvContentPartPr>
            <p14:xfrm>
              <a:off x="1198560" y="4646680"/>
              <a:ext cx="256680" cy="2397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70ED90C-E229-4524-B954-C5147CC5F98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80920" y="4628680"/>
                <a:ext cx="2923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A474153-7481-4E8B-8CB7-D89FF519F35A}"/>
                  </a:ext>
                </a:extLst>
              </p14:cNvPr>
              <p14:cNvContentPartPr/>
              <p14:nvPr/>
            </p14:nvContentPartPr>
            <p14:xfrm>
              <a:off x="1556040" y="4754320"/>
              <a:ext cx="18360" cy="1108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A474153-7481-4E8B-8CB7-D89FF519F35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538400" y="4736680"/>
                <a:ext cx="54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3847DC1-FBA5-45ED-A4F9-A75AD22C975A}"/>
                  </a:ext>
                </a:extLst>
              </p14:cNvPr>
              <p14:cNvContentPartPr/>
              <p14:nvPr/>
            </p14:nvContentPartPr>
            <p14:xfrm>
              <a:off x="1574400" y="4551280"/>
              <a:ext cx="4320" cy="43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3847DC1-FBA5-45ED-A4F9-A75AD22C975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56400" y="453328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6370F84-F657-4865-B1ED-395C52592C48}"/>
                  </a:ext>
                </a:extLst>
              </p14:cNvPr>
              <p14:cNvContentPartPr/>
              <p14:nvPr/>
            </p14:nvContentPartPr>
            <p14:xfrm>
              <a:off x="1686360" y="4745320"/>
              <a:ext cx="183960" cy="141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6370F84-F657-4865-B1ED-395C52592C4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68720" y="4727680"/>
                <a:ext cx="2196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ED3A9C4-9293-4EA1-8680-2E33719C66BD}"/>
                  </a:ext>
                </a:extLst>
              </p14:cNvPr>
              <p14:cNvContentPartPr/>
              <p14:nvPr/>
            </p14:nvContentPartPr>
            <p14:xfrm>
              <a:off x="1971120" y="4661800"/>
              <a:ext cx="404280" cy="236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ED3A9C4-9293-4EA1-8680-2E33719C66B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953104" y="4643800"/>
                <a:ext cx="439952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4EE064A-E520-4D9F-909D-CF3756FB7401}"/>
                  </a:ext>
                </a:extLst>
              </p14:cNvPr>
              <p14:cNvContentPartPr/>
              <p14:nvPr/>
            </p14:nvContentPartPr>
            <p14:xfrm>
              <a:off x="732720" y="4338160"/>
              <a:ext cx="232560" cy="6199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4EE064A-E520-4D9F-909D-CF3756FB740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15080" y="4320160"/>
                <a:ext cx="26820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8F004D6-0FF9-49AE-9D0C-882F14C4DCF0}"/>
                  </a:ext>
                </a:extLst>
              </p14:cNvPr>
              <p14:cNvContentPartPr/>
              <p14:nvPr/>
            </p14:nvContentPartPr>
            <p14:xfrm>
              <a:off x="3604080" y="4977880"/>
              <a:ext cx="2520" cy="36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8F004D6-0FF9-49AE-9D0C-882F14C4DCF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86440" y="496024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674F5C6-8F90-4569-8FF0-9B74B00EFAD7}"/>
                  </a:ext>
                </a:extLst>
              </p14:cNvPr>
              <p14:cNvContentPartPr/>
              <p14:nvPr/>
            </p14:nvContentPartPr>
            <p14:xfrm>
              <a:off x="3626760" y="4825960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674F5C6-8F90-4569-8FF0-9B74B00EFAD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08760" y="480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3996E11-26B6-4BF1-B79E-B89B9FF91C5F}"/>
                  </a:ext>
                </a:extLst>
              </p14:cNvPr>
              <p14:cNvContentPartPr/>
              <p14:nvPr/>
            </p14:nvContentPartPr>
            <p14:xfrm>
              <a:off x="2915760" y="4680520"/>
              <a:ext cx="581400" cy="3412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3996E11-26B6-4BF1-B79E-B89B9FF91C5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898120" y="4662880"/>
                <a:ext cx="617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33F8E6F-1B86-40BF-B7D2-0E0935C34150}"/>
                  </a:ext>
                </a:extLst>
              </p14:cNvPr>
              <p14:cNvContentPartPr/>
              <p14:nvPr/>
            </p14:nvContentPartPr>
            <p14:xfrm>
              <a:off x="3728640" y="4600240"/>
              <a:ext cx="238320" cy="630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33F8E6F-1B86-40BF-B7D2-0E0935C3415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710640" y="4582600"/>
                <a:ext cx="2739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04BDC9C-DC91-4A38-8553-7F159CD80C64}"/>
                  </a:ext>
                </a:extLst>
              </p14:cNvPr>
              <p14:cNvContentPartPr/>
              <p14:nvPr/>
            </p14:nvContentPartPr>
            <p14:xfrm>
              <a:off x="3728640" y="4765120"/>
              <a:ext cx="315000" cy="2811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04BDC9C-DC91-4A38-8553-7F159CD80C6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710661" y="4747480"/>
                <a:ext cx="350599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524ED1E-1955-4E7C-8910-2B1D53EB2787}"/>
                  </a:ext>
                </a:extLst>
              </p14:cNvPr>
              <p14:cNvContentPartPr/>
              <p14:nvPr/>
            </p14:nvContentPartPr>
            <p14:xfrm>
              <a:off x="4205640" y="4845760"/>
              <a:ext cx="182160" cy="10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524ED1E-1955-4E7C-8910-2B1D53EB278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188000" y="482776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118EF66-E09E-4F66-88E6-F048F1CB7294}"/>
                  </a:ext>
                </a:extLst>
              </p14:cNvPr>
              <p14:cNvContentPartPr/>
              <p14:nvPr/>
            </p14:nvContentPartPr>
            <p14:xfrm>
              <a:off x="4256400" y="4937560"/>
              <a:ext cx="93960" cy="6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118EF66-E09E-4F66-88E6-F048F1CB729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238760" y="4919920"/>
                <a:ext cx="1296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F9573E1-33A3-4D86-BE4B-A51BCF337ECB}"/>
                  </a:ext>
                </a:extLst>
              </p14:cNvPr>
              <p14:cNvContentPartPr/>
              <p14:nvPr/>
            </p14:nvContentPartPr>
            <p14:xfrm>
              <a:off x="4927440" y="4591600"/>
              <a:ext cx="278640" cy="626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F9573E1-33A3-4D86-BE4B-A51BCF337EC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909440" y="4573960"/>
                <a:ext cx="3142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4F87F6A-8C0E-4E93-B4D4-92FD0F672923}"/>
                  </a:ext>
                </a:extLst>
              </p14:cNvPr>
              <p14:cNvContentPartPr/>
              <p14:nvPr/>
            </p14:nvContentPartPr>
            <p14:xfrm>
              <a:off x="4957680" y="4500520"/>
              <a:ext cx="253800" cy="108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4F87F6A-8C0E-4E93-B4D4-92FD0F67292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939680" y="4482880"/>
                <a:ext cx="28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FBA7F3B-1212-43B8-8F01-8C1F854C7FA0}"/>
                  </a:ext>
                </a:extLst>
              </p14:cNvPr>
              <p14:cNvContentPartPr/>
              <p14:nvPr/>
            </p14:nvContentPartPr>
            <p14:xfrm>
              <a:off x="4541160" y="4752880"/>
              <a:ext cx="701280" cy="274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FBA7F3B-1212-43B8-8F01-8C1F854C7FA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523169" y="4735240"/>
                <a:ext cx="736902" cy="31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08689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14:cNvPr>
              <p14:cNvContentPartPr/>
              <p14:nvPr/>
            </p14:nvContentPartPr>
            <p14:xfrm>
              <a:off x="1238880" y="139840"/>
              <a:ext cx="3689640" cy="550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1240" y="122200"/>
                <a:ext cx="372528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14:cNvPr>
              <p14:cNvContentPartPr/>
              <p14:nvPr/>
            </p14:nvContentPartPr>
            <p14:xfrm>
              <a:off x="7243680" y="402280"/>
              <a:ext cx="289800" cy="120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5680" y="384280"/>
                <a:ext cx="325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14:cNvPr>
              <p14:cNvContentPartPr/>
              <p14:nvPr/>
            </p14:nvContentPartPr>
            <p14:xfrm>
              <a:off x="7690440" y="360880"/>
              <a:ext cx="162360" cy="20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2800" y="342880"/>
                <a:ext cx="198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14:cNvPr>
              <p14:cNvContentPartPr/>
              <p14:nvPr/>
            </p14:nvContentPartPr>
            <p14:xfrm>
              <a:off x="365520" y="844360"/>
              <a:ext cx="2093040" cy="26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826360"/>
                <a:ext cx="21286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14:cNvPr>
              <p14:cNvContentPartPr/>
              <p14:nvPr/>
            </p14:nvContentPartPr>
            <p14:xfrm>
              <a:off x="6623760" y="253600"/>
              <a:ext cx="489600" cy="83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6133" y="235608"/>
                <a:ext cx="525214" cy="86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14:cNvPr>
              <p14:cNvContentPartPr/>
              <p14:nvPr/>
            </p14:nvContentPartPr>
            <p14:xfrm>
              <a:off x="7487400" y="995560"/>
              <a:ext cx="10440" cy="66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69760" y="977560"/>
                <a:ext cx="46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14:cNvPr>
              <p14:cNvContentPartPr/>
              <p14:nvPr/>
            </p14:nvContentPartPr>
            <p14:xfrm>
              <a:off x="7497840" y="822760"/>
              <a:ext cx="4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9840" y="80476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14:cNvPr>
              <p14:cNvContentPartPr/>
              <p14:nvPr/>
            </p14:nvContentPartPr>
            <p14:xfrm>
              <a:off x="7665960" y="913840"/>
              <a:ext cx="87480" cy="154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47960" y="896200"/>
                <a:ext cx="123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14:cNvPr>
              <p14:cNvContentPartPr/>
              <p14:nvPr/>
            </p14:nvContentPartPr>
            <p14:xfrm>
              <a:off x="2321760" y="1472560"/>
              <a:ext cx="4680" cy="131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3760" y="1454920"/>
                <a:ext cx="403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14:cNvPr>
              <p14:cNvContentPartPr/>
              <p14:nvPr/>
            </p14:nvContentPartPr>
            <p14:xfrm>
              <a:off x="2326080" y="136096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844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14:cNvPr>
              <p14:cNvContentPartPr/>
              <p14:nvPr/>
            </p14:nvContentPartPr>
            <p14:xfrm>
              <a:off x="2448120" y="1504960"/>
              <a:ext cx="143280" cy="110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0480" y="1486960"/>
                <a:ext cx="178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14:cNvPr>
              <p14:cNvContentPartPr/>
              <p14:nvPr/>
            </p14:nvContentPartPr>
            <p14:xfrm>
              <a:off x="432840" y="1269520"/>
              <a:ext cx="1567080" cy="62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4844" y="1251880"/>
                <a:ext cx="1602712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14:cNvPr>
              <p14:cNvContentPartPr/>
              <p14:nvPr/>
            </p14:nvContentPartPr>
            <p14:xfrm>
              <a:off x="2793360" y="233080"/>
              <a:ext cx="3699360" cy="1397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20" y="215435"/>
                <a:ext cx="3735000" cy="1433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14:cNvPr>
              <p14:cNvContentPartPr/>
              <p14:nvPr/>
            </p14:nvContentPartPr>
            <p14:xfrm>
              <a:off x="3321840" y="2260240"/>
              <a:ext cx="243720" cy="137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3840" y="2242600"/>
                <a:ext cx="279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14:cNvPr>
              <p14:cNvContentPartPr/>
              <p14:nvPr/>
            </p14:nvContentPartPr>
            <p14:xfrm>
              <a:off x="1228440" y="2488840"/>
              <a:ext cx="2389680" cy="1765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10440" y="2470840"/>
                <a:ext cx="2425320" cy="18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14:cNvPr>
              <p14:cNvContentPartPr/>
              <p14:nvPr/>
            </p14:nvContentPartPr>
            <p14:xfrm>
              <a:off x="5414880" y="1880440"/>
              <a:ext cx="180360" cy="90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97240" y="1862800"/>
                <a:ext cx="2160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14:cNvPr>
              <p14:cNvContentPartPr/>
              <p14:nvPr/>
            </p14:nvContentPartPr>
            <p14:xfrm>
              <a:off x="6481920" y="1930120"/>
              <a:ext cx="207720" cy="41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63920" y="1912480"/>
                <a:ext cx="2433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14:cNvPr>
              <p14:cNvContentPartPr/>
              <p14:nvPr/>
            </p14:nvContentPartPr>
            <p14:xfrm>
              <a:off x="6420720" y="2121280"/>
              <a:ext cx="376560" cy="274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02703" y="2103280"/>
                <a:ext cx="412234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14:cNvPr>
              <p14:cNvContentPartPr/>
              <p14:nvPr/>
            </p14:nvContentPartPr>
            <p14:xfrm>
              <a:off x="5813040" y="2173840"/>
              <a:ext cx="509400" cy="234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5053" y="2155840"/>
                <a:ext cx="54501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14:cNvPr>
              <p14:cNvContentPartPr/>
              <p14:nvPr/>
            </p14:nvContentPartPr>
            <p14:xfrm>
              <a:off x="5395440" y="2093560"/>
              <a:ext cx="284400" cy="36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77778" y="2075578"/>
                <a:ext cx="320085" cy="401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14:cNvPr>
              <p14:cNvContentPartPr/>
              <p14:nvPr/>
            </p14:nvContentPartPr>
            <p14:xfrm>
              <a:off x="4378440" y="1927600"/>
              <a:ext cx="902520" cy="542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0800" y="1909600"/>
                <a:ext cx="9381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14:cNvPr>
              <p14:cNvContentPartPr/>
              <p14:nvPr/>
            </p14:nvContentPartPr>
            <p14:xfrm>
              <a:off x="4957680" y="2661640"/>
              <a:ext cx="472320" cy="32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39694" y="2643640"/>
                <a:ext cx="507933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14:cNvPr>
              <p14:cNvContentPartPr/>
              <p14:nvPr/>
            </p14:nvContentPartPr>
            <p14:xfrm>
              <a:off x="5587320" y="2641120"/>
              <a:ext cx="82080" cy="33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69320" y="2623480"/>
                <a:ext cx="1177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14:cNvPr>
              <p14:cNvContentPartPr/>
              <p14:nvPr/>
            </p14:nvContentPartPr>
            <p14:xfrm>
              <a:off x="5760120" y="2563360"/>
              <a:ext cx="159840" cy="4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42480" y="2545720"/>
                <a:ext cx="195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14:cNvPr>
              <p14:cNvContentPartPr/>
              <p14:nvPr/>
            </p14:nvContentPartPr>
            <p14:xfrm>
              <a:off x="5780640" y="2697280"/>
              <a:ext cx="203400" cy="253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62640" y="2679640"/>
                <a:ext cx="2390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14:cNvPr>
              <p14:cNvContentPartPr/>
              <p14:nvPr/>
            </p14:nvContentPartPr>
            <p14:xfrm>
              <a:off x="6319200" y="2499280"/>
              <a:ext cx="17172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01560" y="248128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14:cNvPr>
              <p14:cNvContentPartPr/>
              <p14:nvPr/>
            </p14:nvContentPartPr>
            <p14:xfrm>
              <a:off x="6062160" y="2557240"/>
              <a:ext cx="604080" cy="37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44509" y="2539240"/>
                <a:ext cx="639741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14:cNvPr>
              <p14:cNvContentPartPr/>
              <p14:nvPr/>
            </p14:nvContentPartPr>
            <p14:xfrm>
              <a:off x="7375800" y="2418640"/>
              <a:ext cx="264240" cy="81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57800" y="2400640"/>
                <a:ext cx="299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14:cNvPr>
              <p14:cNvContentPartPr/>
              <p14:nvPr/>
            </p14:nvContentPartPr>
            <p14:xfrm>
              <a:off x="7325040" y="2599720"/>
              <a:ext cx="426960" cy="31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07040" y="2582080"/>
                <a:ext cx="4626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14:cNvPr>
              <p14:cNvContentPartPr/>
              <p14:nvPr/>
            </p14:nvContentPartPr>
            <p14:xfrm>
              <a:off x="6827160" y="2722480"/>
              <a:ext cx="406440" cy="193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09160" y="2704807"/>
                <a:ext cx="44208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AFE842-8E6A-4AD8-AC25-1CC8128B4BF9}"/>
                  </a:ext>
                </a:extLst>
              </p14:cNvPr>
              <p14:cNvContentPartPr/>
              <p14:nvPr/>
            </p14:nvContentPartPr>
            <p14:xfrm>
              <a:off x="4439280" y="3362200"/>
              <a:ext cx="161640" cy="19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AFE842-8E6A-4AD8-AC25-1CC8128B4BF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21280" y="3344560"/>
                <a:ext cx="1972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01D856-F35A-4EDE-B139-DEEE52E25795}"/>
                  </a:ext>
                </a:extLst>
              </p14:cNvPr>
              <p14:cNvContentPartPr/>
              <p14:nvPr/>
            </p14:nvContentPartPr>
            <p14:xfrm>
              <a:off x="4419480" y="3443920"/>
              <a:ext cx="1648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01D856-F35A-4EDE-B139-DEEE52E2579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01480" y="3425920"/>
                <a:ext cx="20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27D9C-9ACC-4D11-B535-64C13A2A4870}"/>
                  </a:ext>
                </a:extLst>
              </p14:cNvPr>
              <p14:cNvContentPartPr/>
              <p14:nvPr/>
            </p14:nvContentPartPr>
            <p14:xfrm>
              <a:off x="4771200" y="3304600"/>
              <a:ext cx="268200" cy="27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27D9C-9ACC-4D11-B535-64C13A2A487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53200" y="3286600"/>
                <a:ext cx="3038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073EBB5-4E91-493B-B022-AFC8D30EC427}"/>
                  </a:ext>
                </a:extLst>
              </p14:cNvPr>
              <p14:cNvContentPartPr/>
              <p14:nvPr/>
            </p14:nvContentPartPr>
            <p14:xfrm>
              <a:off x="6166920" y="3094000"/>
              <a:ext cx="172080" cy="116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073EBB5-4E91-493B-B022-AFC8D30EC42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8920" y="3076360"/>
                <a:ext cx="207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196C612-515A-4FD4-9132-7B993963F761}"/>
                  </a:ext>
                </a:extLst>
              </p14:cNvPr>
              <p14:cNvContentPartPr/>
              <p14:nvPr/>
            </p14:nvContentPartPr>
            <p14:xfrm>
              <a:off x="5651400" y="3279760"/>
              <a:ext cx="860760" cy="306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196C612-515A-4FD4-9132-7B993963F76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3408" y="3262120"/>
                <a:ext cx="896385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AC60780-84C8-45A8-91EE-38F810039C68}"/>
                  </a:ext>
                </a:extLst>
              </p14:cNvPr>
              <p14:cNvContentPartPr/>
              <p14:nvPr/>
            </p14:nvContentPartPr>
            <p14:xfrm>
              <a:off x="5139840" y="3159520"/>
              <a:ext cx="397440" cy="454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AC60780-84C8-45A8-91EE-38F810039C6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21840" y="3141506"/>
                <a:ext cx="433080" cy="490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1A108DA-9190-41E9-97C8-57FF9E97173F}"/>
                  </a:ext>
                </a:extLst>
              </p14:cNvPr>
              <p14:cNvContentPartPr/>
              <p14:nvPr/>
            </p14:nvContentPartPr>
            <p14:xfrm>
              <a:off x="7069800" y="3271120"/>
              <a:ext cx="203400" cy="281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1A108DA-9190-41E9-97C8-57FF9E9717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52160" y="3253120"/>
                <a:ext cx="23904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22EE127-D77E-4B41-9969-012280D854D7}"/>
                  </a:ext>
                </a:extLst>
              </p14:cNvPr>
              <p14:cNvContentPartPr/>
              <p14:nvPr/>
            </p14:nvContentPartPr>
            <p14:xfrm>
              <a:off x="6715200" y="3322240"/>
              <a:ext cx="153720" cy="183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22EE127-D77E-4B41-9969-012280D854D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97560" y="3304240"/>
                <a:ext cx="189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9C77BB9-3F2C-4A6F-A2C4-92BE653B3663}"/>
                  </a:ext>
                </a:extLst>
              </p14:cNvPr>
              <p14:cNvContentPartPr/>
              <p14:nvPr/>
            </p14:nvContentPartPr>
            <p14:xfrm>
              <a:off x="7406760" y="3322960"/>
              <a:ext cx="139320" cy="216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9C77BB9-3F2C-4A6F-A2C4-92BE653B366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389120" y="3305320"/>
                <a:ext cx="1749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F9776BB-F85A-4246-942B-2CC1A27ADCE1}"/>
                  </a:ext>
                </a:extLst>
              </p14:cNvPr>
              <p14:cNvContentPartPr/>
              <p14:nvPr/>
            </p14:nvContentPartPr>
            <p14:xfrm>
              <a:off x="7426560" y="3206320"/>
              <a:ext cx="177840" cy="52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F9776BB-F85A-4246-942B-2CC1A27ADC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408560" y="3188320"/>
                <a:ext cx="2134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7B8AEE2-2323-47B1-9BBD-4097BA1B7261}"/>
                  </a:ext>
                </a:extLst>
              </p14:cNvPr>
              <p14:cNvContentPartPr/>
              <p14:nvPr/>
            </p14:nvContentPartPr>
            <p14:xfrm>
              <a:off x="7426560" y="3138640"/>
              <a:ext cx="192600" cy="10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7B8AEE2-2323-47B1-9BBD-4097BA1B726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408560" y="3120640"/>
                <a:ext cx="228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FFE0C8D-A9F4-4AA1-A463-196A0DA8A612}"/>
                  </a:ext>
                </a:extLst>
              </p14:cNvPr>
              <p14:cNvContentPartPr/>
              <p14:nvPr/>
            </p14:nvContentPartPr>
            <p14:xfrm>
              <a:off x="8320800" y="3065200"/>
              <a:ext cx="155160" cy="65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FFE0C8D-A9F4-4AA1-A463-196A0DA8A61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02800" y="3047560"/>
                <a:ext cx="190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A75A899-4F96-4BE9-BEEA-946858A38433}"/>
                  </a:ext>
                </a:extLst>
              </p14:cNvPr>
              <p14:cNvContentPartPr/>
              <p14:nvPr/>
            </p14:nvContentPartPr>
            <p14:xfrm>
              <a:off x="7758840" y="3227200"/>
              <a:ext cx="867240" cy="267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A75A899-4F96-4BE9-BEEA-946858A3843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41193" y="3209536"/>
                <a:ext cx="902895" cy="303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074CFC-9AC9-4F20-B118-C1D9A29CFD88}"/>
                  </a:ext>
                </a:extLst>
              </p14:cNvPr>
              <p14:cNvContentPartPr/>
              <p14:nvPr/>
            </p14:nvContentPartPr>
            <p14:xfrm>
              <a:off x="4104480" y="3883480"/>
              <a:ext cx="812160" cy="385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074CFC-9AC9-4F20-B118-C1D9A29CFD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86480" y="3865480"/>
                <a:ext cx="8478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FDBE249-C21C-42BE-92FE-4430DC4947E1}"/>
                  </a:ext>
                </a:extLst>
              </p14:cNvPr>
              <p14:cNvContentPartPr/>
              <p14:nvPr/>
            </p14:nvContentPartPr>
            <p14:xfrm>
              <a:off x="6522600" y="3768640"/>
              <a:ext cx="157680" cy="71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FDBE249-C21C-42BE-92FE-4430DC4947E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04600" y="3751000"/>
                <a:ext cx="193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0F14493-5DFE-4A7E-8FBA-725F596AF1C0}"/>
                  </a:ext>
                </a:extLst>
              </p14:cNvPr>
              <p14:cNvContentPartPr/>
              <p14:nvPr/>
            </p14:nvContentPartPr>
            <p14:xfrm>
              <a:off x="6010680" y="3886720"/>
              <a:ext cx="847440" cy="288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0F14493-5DFE-4A7E-8FBA-725F596AF1C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992680" y="3869080"/>
                <a:ext cx="8830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E0379D7-FAE0-4299-BE3B-09F7D644A099}"/>
                  </a:ext>
                </a:extLst>
              </p14:cNvPr>
              <p14:cNvContentPartPr/>
              <p14:nvPr/>
            </p14:nvContentPartPr>
            <p14:xfrm>
              <a:off x="7020120" y="4001920"/>
              <a:ext cx="194400" cy="21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E0379D7-FAE0-4299-BE3B-09F7D644A09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02480" y="3984280"/>
                <a:ext cx="230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C3C64A0-56AD-4980-AAF8-0C78CB5C9672}"/>
                  </a:ext>
                </a:extLst>
              </p14:cNvPr>
              <p14:cNvContentPartPr/>
              <p14:nvPr/>
            </p14:nvContentPartPr>
            <p14:xfrm>
              <a:off x="7050720" y="4074640"/>
              <a:ext cx="172800" cy="20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C3C64A0-56AD-4980-AAF8-0C78CB5C967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33080" y="4056640"/>
                <a:ext cx="2084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662186-D1F2-4CBB-B0D5-FB115C22549B}"/>
                  </a:ext>
                </a:extLst>
              </p14:cNvPr>
              <p14:cNvContentPartPr/>
              <p14:nvPr/>
            </p14:nvContentPartPr>
            <p14:xfrm>
              <a:off x="7728960" y="3962320"/>
              <a:ext cx="184680" cy="182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662186-D1F2-4CBB-B0D5-FB115C22549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11320" y="3944320"/>
                <a:ext cx="2203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F4E2888-71DA-410B-A2A2-DDE989D8446F}"/>
                  </a:ext>
                </a:extLst>
              </p14:cNvPr>
              <p14:cNvContentPartPr/>
              <p14:nvPr/>
            </p14:nvContentPartPr>
            <p14:xfrm>
              <a:off x="7407480" y="3830200"/>
              <a:ext cx="182160" cy="307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F4E2888-71DA-410B-A2A2-DDE989D8446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89840" y="3812200"/>
                <a:ext cx="2178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513DBFE-7691-4FDF-ACF4-0754C5B75CD9}"/>
                  </a:ext>
                </a:extLst>
              </p14:cNvPr>
              <p14:cNvContentPartPr/>
              <p14:nvPr/>
            </p14:nvContentPartPr>
            <p14:xfrm>
              <a:off x="5256480" y="3870520"/>
              <a:ext cx="615960" cy="395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513DBFE-7691-4FDF-ACF4-0754C5B75CD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38480" y="3852520"/>
                <a:ext cx="6516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8C22D8A-A34C-45AA-9846-770FBC270BAD}"/>
                  </a:ext>
                </a:extLst>
              </p14:cNvPr>
              <p14:cNvContentPartPr/>
              <p14:nvPr/>
            </p14:nvContentPartPr>
            <p14:xfrm>
              <a:off x="7426560" y="3689080"/>
              <a:ext cx="190440" cy="69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8C22D8A-A34C-45AA-9846-770FBC270BA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408560" y="3671440"/>
                <a:ext cx="2260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CBDDFE4-255A-44E7-8CFE-0DDE4B1FCD4B}"/>
                  </a:ext>
                </a:extLst>
              </p14:cNvPr>
              <p14:cNvContentPartPr/>
              <p14:nvPr/>
            </p14:nvContentPartPr>
            <p14:xfrm>
              <a:off x="7985640" y="3941800"/>
              <a:ext cx="16164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CBDDFE4-255A-44E7-8CFE-0DDE4B1FCD4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967640" y="3924160"/>
                <a:ext cx="19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F1FB439-1161-44AB-B571-A6C2C451F347}"/>
                  </a:ext>
                </a:extLst>
              </p14:cNvPr>
              <p14:cNvContentPartPr/>
              <p14:nvPr/>
            </p14:nvContentPartPr>
            <p14:xfrm>
              <a:off x="7995360" y="4043320"/>
              <a:ext cx="13104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F1FB439-1161-44AB-B571-A6C2C451F34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77720" y="4025320"/>
                <a:ext cx="166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EFF8034-6B9B-4B72-A81B-564D9EC2F656}"/>
                  </a:ext>
                </a:extLst>
              </p14:cNvPr>
              <p14:cNvContentPartPr/>
              <p14:nvPr/>
            </p14:nvContentPartPr>
            <p14:xfrm>
              <a:off x="8553360" y="3992200"/>
              <a:ext cx="193680" cy="191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EFF8034-6B9B-4B72-A81B-564D9EC2F65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535720" y="3974560"/>
                <a:ext cx="2293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D36C3A2-FAB0-4A6B-8232-592152285711}"/>
                  </a:ext>
                </a:extLst>
              </p14:cNvPr>
              <p14:cNvContentPartPr/>
              <p14:nvPr/>
            </p14:nvContentPartPr>
            <p14:xfrm>
              <a:off x="8630760" y="3728320"/>
              <a:ext cx="66600" cy="81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D36C3A2-FAB0-4A6B-8232-59215228571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612760" y="3710680"/>
                <a:ext cx="1022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69D812-4C7D-4054-A523-3409CC24AFB5}"/>
                  </a:ext>
                </a:extLst>
              </p14:cNvPr>
              <p14:cNvContentPartPr/>
              <p14:nvPr/>
            </p14:nvContentPartPr>
            <p14:xfrm>
              <a:off x="8280120" y="3657400"/>
              <a:ext cx="186480" cy="42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69D812-4C7D-4054-A523-3409CC24AFB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262120" y="3639400"/>
                <a:ext cx="2221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6D93964-6EB0-40ED-9112-CFADCC407B95}"/>
                  </a:ext>
                </a:extLst>
              </p14:cNvPr>
              <p14:cNvContentPartPr/>
              <p14:nvPr/>
            </p14:nvContentPartPr>
            <p14:xfrm>
              <a:off x="8280840" y="3769000"/>
              <a:ext cx="184320" cy="330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6D93964-6EB0-40ED-9112-CFADCC407B9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262875" y="3751341"/>
                <a:ext cx="219891" cy="366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70ED90C-E229-4524-B954-C5147CC5F98F}"/>
                  </a:ext>
                </a:extLst>
              </p14:cNvPr>
              <p14:cNvContentPartPr/>
              <p14:nvPr/>
            </p14:nvContentPartPr>
            <p14:xfrm>
              <a:off x="1198560" y="4646680"/>
              <a:ext cx="256680" cy="2397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70ED90C-E229-4524-B954-C5147CC5F98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80920" y="4628680"/>
                <a:ext cx="2923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A474153-7481-4E8B-8CB7-D89FF519F35A}"/>
                  </a:ext>
                </a:extLst>
              </p14:cNvPr>
              <p14:cNvContentPartPr/>
              <p14:nvPr/>
            </p14:nvContentPartPr>
            <p14:xfrm>
              <a:off x="1556040" y="4754320"/>
              <a:ext cx="18360" cy="1108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A474153-7481-4E8B-8CB7-D89FF519F35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538400" y="4736680"/>
                <a:ext cx="54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3847DC1-FBA5-45ED-A4F9-A75AD22C975A}"/>
                  </a:ext>
                </a:extLst>
              </p14:cNvPr>
              <p14:cNvContentPartPr/>
              <p14:nvPr/>
            </p14:nvContentPartPr>
            <p14:xfrm>
              <a:off x="1574400" y="4551280"/>
              <a:ext cx="4320" cy="43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3847DC1-FBA5-45ED-A4F9-A75AD22C975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56400" y="453328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6370F84-F657-4865-B1ED-395C52592C48}"/>
                  </a:ext>
                </a:extLst>
              </p14:cNvPr>
              <p14:cNvContentPartPr/>
              <p14:nvPr/>
            </p14:nvContentPartPr>
            <p14:xfrm>
              <a:off x="1686360" y="4745320"/>
              <a:ext cx="183960" cy="141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6370F84-F657-4865-B1ED-395C52592C4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68720" y="4727680"/>
                <a:ext cx="2196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ED3A9C4-9293-4EA1-8680-2E33719C66BD}"/>
                  </a:ext>
                </a:extLst>
              </p14:cNvPr>
              <p14:cNvContentPartPr/>
              <p14:nvPr/>
            </p14:nvContentPartPr>
            <p14:xfrm>
              <a:off x="1971120" y="4661800"/>
              <a:ext cx="404280" cy="236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ED3A9C4-9293-4EA1-8680-2E33719C66B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953104" y="4643800"/>
                <a:ext cx="439952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4EE064A-E520-4D9F-909D-CF3756FB7401}"/>
                  </a:ext>
                </a:extLst>
              </p14:cNvPr>
              <p14:cNvContentPartPr/>
              <p14:nvPr/>
            </p14:nvContentPartPr>
            <p14:xfrm>
              <a:off x="732720" y="4338160"/>
              <a:ext cx="232560" cy="6199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4EE064A-E520-4D9F-909D-CF3756FB740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15080" y="4320160"/>
                <a:ext cx="26820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8F004D6-0FF9-49AE-9D0C-882F14C4DCF0}"/>
                  </a:ext>
                </a:extLst>
              </p14:cNvPr>
              <p14:cNvContentPartPr/>
              <p14:nvPr/>
            </p14:nvContentPartPr>
            <p14:xfrm>
              <a:off x="3604080" y="4977880"/>
              <a:ext cx="2520" cy="36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8F004D6-0FF9-49AE-9D0C-882F14C4DCF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86440" y="496024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674F5C6-8F90-4569-8FF0-9B74B00EFAD7}"/>
                  </a:ext>
                </a:extLst>
              </p14:cNvPr>
              <p14:cNvContentPartPr/>
              <p14:nvPr/>
            </p14:nvContentPartPr>
            <p14:xfrm>
              <a:off x="3626760" y="4825960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674F5C6-8F90-4569-8FF0-9B74B00EFAD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08760" y="480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3996E11-26B6-4BF1-B79E-B89B9FF91C5F}"/>
                  </a:ext>
                </a:extLst>
              </p14:cNvPr>
              <p14:cNvContentPartPr/>
              <p14:nvPr/>
            </p14:nvContentPartPr>
            <p14:xfrm>
              <a:off x="2915760" y="4680520"/>
              <a:ext cx="581400" cy="3412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3996E11-26B6-4BF1-B79E-B89B9FF91C5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898120" y="4662880"/>
                <a:ext cx="617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33F8E6F-1B86-40BF-B7D2-0E0935C34150}"/>
                  </a:ext>
                </a:extLst>
              </p14:cNvPr>
              <p14:cNvContentPartPr/>
              <p14:nvPr/>
            </p14:nvContentPartPr>
            <p14:xfrm>
              <a:off x="3728640" y="4600240"/>
              <a:ext cx="238320" cy="630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33F8E6F-1B86-40BF-B7D2-0E0935C3415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710640" y="4582600"/>
                <a:ext cx="2739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04BDC9C-DC91-4A38-8553-7F159CD80C64}"/>
                  </a:ext>
                </a:extLst>
              </p14:cNvPr>
              <p14:cNvContentPartPr/>
              <p14:nvPr/>
            </p14:nvContentPartPr>
            <p14:xfrm>
              <a:off x="3728640" y="4765120"/>
              <a:ext cx="315000" cy="2811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04BDC9C-DC91-4A38-8553-7F159CD80C6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710661" y="4747480"/>
                <a:ext cx="350599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524ED1E-1955-4E7C-8910-2B1D53EB2787}"/>
                  </a:ext>
                </a:extLst>
              </p14:cNvPr>
              <p14:cNvContentPartPr/>
              <p14:nvPr/>
            </p14:nvContentPartPr>
            <p14:xfrm>
              <a:off x="4205640" y="4845760"/>
              <a:ext cx="182160" cy="10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524ED1E-1955-4E7C-8910-2B1D53EB278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188000" y="482776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118EF66-E09E-4F66-88E6-F048F1CB7294}"/>
                  </a:ext>
                </a:extLst>
              </p14:cNvPr>
              <p14:cNvContentPartPr/>
              <p14:nvPr/>
            </p14:nvContentPartPr>
            <p14:xfrm>
              <a:off x="4256400" y="4937560"/>
              <a:ext cx="93960" cy="6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118EF66-E09E-4F66-88E6-F048F1CB729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238760" y="4919920"/>
                <a:ext cx="1296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F9573E1-33A3-4D86-BE4B-A51BCF337ECB}"/>
                  </a:ext>
                </a:extLst>
              </p14:cNvPr>
              <p14:cNvContentPartPr/>
              <p14:nvPr/>
            </p14:nvContentPartPr>
            <p14:xfrm>
              <a:off x="4927440" y="4591600"/>
              <a:ext cx="278640" cy="626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F9573E1-33A3-4D86-BE4B-A51BCF337EC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909440" y="4573960"/>
                <a:ext cx="3142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4F87F6A-8C0E-4E93-B4D4-92FD0F672923}"/>
                  </a:ext>
                </a:extLst>
              </p14:cNvPr>
              <p14:cNvContentPartPr/>
              <p14:nvPr/>
            </p14:nvContentPartPr>
            <p14:xfrm>
              <a:off x="4957680" y="4500520"/>
              <a:ext cx="253800" cy="108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4F87F6A-8C0E-4E93-B4D4-92FD0F67292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939680" y="4482880"/>
                <a:ext cx="28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FBA7F3B-1212-43B8-8F01-8C1F854C7FA0}"/>
                  </a:ext>
                </a:extLst>
              </p14:cNvPr>
              <p14:cNvContentPartPr/>
              <p14:nvPr/>
            </p14:nvContentPartPr>
            <p14:xfrm>
              <a:off x="4541160" y="4752880"/>
              <a:ext cx="701280" cy="274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FBA7F3B-1212-43B8-8F01-8C1F854C7FA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523169" y="4735240"/>
                <a:ext cx="736902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A47C70F-6856-4E29-8043-2ECCC0097D17}"/>
                  </a:ext>
                </a:extLst>
              </p14:cNvPr>
              <p14:cNvContentPartPr/>
              <p14:nvPr/>
            </p14:nvContentPartPr>
            <p14:xfrm>
              <a:off x="5568240" y="4521040"/>
              <a:ext cx="192240" cy="558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A47C70F-6856-4E29-8043-2ECCC0097D1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550600" y="4503040"/>
                <a:ext cx="22788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504B44F-C25B-4416-8690-21AC842BAC8A}"/>
                  </a:ext>
                </a:extLst>
              </p14:cNvPr>
              <p14:cNvContentPartPr/>
              <p14:nvPr/>
            </p14:nvContentPartPr>
            <p14:xfrm>
              <a:off x="6126240" y="4788880"/>
              <a:ext cx="168120" cy="216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504B44F-C25B-4416-8690-21AC842BAC8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108240" y="4771240"/>
                <a:ext cx="2037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6492EDC-6260-4975-8BEF-8901CA62BAF8}"/>
                  </a:ext>
                </a:extLst>
              </p14:cNvPr>
              <p14:cNvContentPartPr/>
              <p14:nvPr/>
            </p14:nvContentPartPr>
            <p14:xfrm>
              <a:off x="6126240" y="4656760"/>
              <a:ext cx="157680" cy="60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6492EDC-6260-4975-8BEF-8901CA62BAF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108240" y="4638760"/>
                <a:ext cx="1933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C3B7922-CFBA-4FFC-BF43-10183078FA81}"/>
                  </a:ext>
                </a:extLst>
              </p14:cNvPr>
              <p14:cNvContentPartPr/>
              <p14:nvPr/>
            </p14:nvContentPartPr>
            <p14:xfrm>
              <a:off x="6105720" y="4561720"/>
              <a:ext cx="156960" cy="24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C3B7922-CFBA-4FFC-BF43-10183078FA8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088080" y="4543720"/>
                <a:ext cx="1926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5D7F0D2-6B3B-43D1-9749-A889E5AEC9C1}"/>
                  </a:ext>
                </a:extLst>
              </p14:cNvPr>
              <p14:cNvContentPartPr/>
              <p14:nvPr/>
            </p14:nvContentPartPr>
            <p14:xfrm>
              <a:off x="6425400" y="4774840"/>
              <a:ext cx="158400" cy="217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5D7F0D2-6B3B-43D1-9749-A889E5AEC9C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407400" y="4756840"/>
                <a:ext cx="1940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BB042AF-B4B4-4FDF-9DA7-36417950F7E4}"/>
                  </a:ext>
                </a:extLst>
              </p14:cNvPr>
              <p14:cNvContentPartPr/>
              <p14:nvPr/>
            </p14:nvContentPartPr>
            <p14:xfrm>
              <a:off x="6749040" y="4764760"/>
              <a:ext cx="122760" cy="228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BB042AF-B4B4-4FDF-9DA7-36417950F7E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731400" y="4747120"/>
                <a:ext cx="1584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DF49AA8-F278-4FB4-BB06-3B9F71B8F025}"/>
                  </a:ext>
                </a:extLst>
              </p14:cNvPr>
              <p14:cNvContentPartPr/>
              <p14:nvPr/>
            </p14:nvContentPartPr>
            <p14:xfrm>
              <a:off x="6725640" y="4623280"/>
              <a:ext cx="192960" cy="80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DF49AA8-F278-4FB4-BB06-3B9F71B8F02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707640" y="4605640"/>
                <a:ext cx="2286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1F9674A-CA9C-4472-BE73-4DF1A53EB2E9}"/>
                  </a:ext>
                </a:extLst>
              </p14:cNvPr>
              <p14:cNvContentPartPr/>
              <p14:nvPr/>
            </p14:nvContentPartPr>
            <p14:xfrm>
              <a:off x="6735720" y="4541200"/>
              <a:ext cx="223920" cy="10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1F9674A-CA9C-4472-BE73-4DF1A53EB2E9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717720" y="4523560"/>
                <a:ext cx="259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F34E2F5-D0F7-4A23-9069-9AF48EF9875D}"/>
                  </a:ext>
                </a:extLst>
              </p14:cNvPr>
              <p14:cNvContentPartPr/>
              <p14:nvPr/>
            </p14:nvContentPartPr>
            <p14:xfrm>
              <a:off x="7091040" y="4675120"/>
              <a:ext cx="1026360" cy="264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F34E2F5-D0F7-4A23-9069-9AF48EF9875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073400" y="4657120"/>
                <a:ext cx="1062000" cy="2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14673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14:cNvPr>
              <p14:cNvContentPartPr/>
              <p14:nvPr/>
            </p14:nvContentPartPr>
            <p14:xfrm>
              <a:off x="1238880" y="139840"/>
              <a:ext cx="3689640" cy="550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1240" y="122200"/>
                <a:ext cx="372528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14:cNvPr>
              <p14:cNvContentPartPr/>
              <p14:nvPr/>
            </p14:nvContentPartPr>
            <p14:xfrm>
              <a:off x="7243680" y="402280"/>
              <a:ext cx="289800" cy="120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5680" y="384280"/>
                <a:ext cx="325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14:cNvPr>
              <p14:cNvContentPartPr/>
              <p14:nvPr/>
            </p14:nvContentPartPr>
            <p14:xfrm>
              <a:off x="7690440" y="360880"/>
              <a:ext cx="162360" cy="20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2800" y="342880"/>
                <a:ext cx="198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14:cNvPr>
              <p14:cNvContentPartPr/>
              <p14:nvPr/>
            </p14:nvContentPartPr>
            <p14:xfrm>
              <a:off x="365520" y="844360"/>
              <a:ext cx="2093040" cy="26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826360"/>
                <a:ext cx="21286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14:cNvPr>
              <p14:cNvContentPartPr/>
              <p14:nvPr/>
            </p14:nvContentPartPr>
            <p14:xfrm>
              <a:off x="6623760" y="253600"/>
              <a:ext cx="489600" cy="83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6133" y="235608"/>
                <a:ext cx="525214" cy="86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14:cNvPr>
              <p14:cNvContentPartPr/>
              <p14:nvPr/>
            </p14:nvContentPartPr>
            <p14:xfrm>
              <a:off x="7487400" y="995560"/>
              <a:ext cx="10440" cy="66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69760" y="977560"/>
                <a:ext cx="46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14:cNvPr>
              <p14:cNvContentPartPr/>
              <p14:nvPr/>
            </p14:nvContentPartPr>
            <p14:xfrm>
              <a:off x="7497840" y="822760"/>
              <a:ext cx="4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9840" y="80476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14:cNvPr>
              <p14:cNvContentPartPr/>
              <p14:nvPr/>
            </p14:nvContentPartPr>
            <p14:xfrm>
              <a:off x="7665960" y="913840"/>
              <a:ext cx="87480" cy="154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47960" y="896200"/>
                <a:ext cx="123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14:cNvPr>
              <p14:cNvContentPartPr/>
              <p14:nvPr/>
            </p14:nvContentPartPr>
            <p14:xfrm>
              <a:off x="2321760" y="1472560"/>
              <a:ext cx="4680" cy="131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3760" y="1454920"/>
                <a:ext cx="403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14:cNvPr>
              <p14:cNvContentPartPr/>
              <p14:nvPr/>
            </p14:nvContentPartPr>
            <p14:xfrm>
              <a:off x="2326080" y="136096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844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14:cNvPr>
              <p14:cNvContentPartPr/>
              <p14:nvPr/>
            </p14:nvContentPartPr>
            <p14:xfrm>
              <a:off x="2448120" y="1504960"/>
              <a:ext cx="143280" cy="110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0480" y="1486960"/>
                <a:ext cx="178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14:cNvPr>
              <p14:cNvContentPartPr/>
              <p14:nvPr/>
            </p14:nvContentPartPr>
            <p14:xfrm>
              <a:off x="432840" y="1269520"/>
              <a:ext cx="1567080" cy="62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4844" y="1251880"/>
                <a:ext cx="1602712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14:cNvPr>
              <p14:cNvContentPartPr/>
              <p14:nvPr/>
            </p14:nvContentPartPr>
            <p14:xfrm>
              <a:off x="2793360" y="233080"/>
              <a:ext cx="3699360" cy="1397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20" y="215435"/>
                <a:ext cx="3735000" cy="1433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14:cNvPr>
              <p14:cNvContentPartPr/>
              <p14:nvPr/>
            </p14:nvContentPartPr>
            <p14:xfrm>
              <a:off x="3321840" y="2260240"/>
              <a:ext cx="243720" cy="137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3840" y="2242600"/>
                <a:ext cx="279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14:cNvPr>
              <p14:cNvContentPartPr/>
              <p14:nvPr/>
            </p14:nvContentPartPr>
            <p14:xfrm>
              <a:off x="1228440" y="2488840"/>
              <a:ext cx="2389680" cy="1765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10440" y="2470840"/>
                <a:ext cx="2425320" cy="18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14:cNvPr>
              <p14:cNvContentPartPr/>
              <p14:nvPr/>
            </p14:nvContentPartPr>
            <p14:xfrm>
              <a:off x="5414880" y="1880440"/>
              <a:ext cx="180360" cy="90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97240" y="1862800"/>
                <a:ext cx="2160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14:cNvPr>
              <p14:cNvContentPartPr/>
              <p14:nvPr/>
            </p14:nvContentPartPr>
            <p14:xfrm>
              <a:off x="6481920" y="1930120"/>
              <a:ext cx="207720" cy="41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63920" y="1912480"/>
                <a:ext cx="2433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14:cNvPr>
              <p14:cNvContentPartPr/>
              <p14:nvPr/>
            </p14:nvContentPartPr>
            <p14:xfrm>
              <a:off x="6420720" y="2121280"/>
              <a:ext cx="376560" cy="274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02703" y="2103280"/>
                <a:ext cx="412234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14:cNvPr>
              <p14:cNvContentPartPr/>
              <p14:nvPr/>
            </p14:nvContentPartPr>
            <p14:xfrm>
              <a:off x="5813040" y="2173840"/>
              <a:ext cx="509400" cy="234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5053" y="2155840"/>
                <a:ext cx="54501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14:cNvPr>
              <p14:cNvContentPartPr/>
              <p14:nvPr/>
            </p14:nvContentPartPr>
            <p14:xfrm>
              <a:off x="5395440" y="2093560"/>
              <a:ext cx="284400" cy="36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77778" y="2075578"/>
                <a:ext cx="320085" cy="401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14:cNvPr>
              <p14:cNvContentPartPr/>
              <p14:nvPr/>
            </p14:nvContentPartPr>
            <p14:xfrm>
              <a:off x="4378440" y="1927600"/>
              <a:ext cx="902520" cy="542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0800" y="1909600"/>
                <a:ext cx="9381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14:cNvPr>
              <p14:cNvContentPartPr/>
              <p14:nvPr/>
            </p14:nvContentPartPr>
            <p14:xfrm>
              <a:off x="4957680" y="2661640"/>
              <a:ext cx="472320" cy="32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39694" y="2643640"/>
                <a:ext cx="507933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14:cNvPr>
              <p14:cNvContentPartPr/>
              <p14:nvPr/>
            </p14:nvContentPartPr>
            <p14:xfrm>
              <a:off x="5587320" y="2641120"/>
              <a:ext cx="82080" cy="33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69320" y="2623480"/>
                <a:ext cx="1177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14:cNvPr>
              <p14:cNvContentPartPr/>
              <p14:nvPr/>
            </p14:nvContentPartPr>
            <p14:xfrm>
              <a:off x="5760120" y="2563360"/>
              <a:ext cx="159840" cy="4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42480" y="2545720"/>
                <a:ext cx="195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14:cNvPr>
              <p14:cNvContentPartPr/>
              <p14:nvPr/>
            </p14:nvContentPartPr>
            <p14:xfrm>
              <a:off x="5780640" y="2697280"/>
              <a:ext cx="203400" cy="253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62640" y="2679640"/>
                <a:ext cx="2390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14:cNvPr>
              <p14:cNvContentPartPr/>
              <p14:nvPr/>
            </p14:nvContentPartPr>
            <p14:xfrm>
              <a:off x="6319200" y="2499280"/>
              <a:ext cx="17172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01560" y="248128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14:cNvPr>
              <p14:cNvContentPartPr/>
              <p14:nvPr/>
            </p14:nvContentPartPr>
            <p14:xfrm>
              <a:off x="6062160" y="2557240"/>
              <a:ext cx="604080" cy="37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44509" y="2539240"/>
                <a:ext cx="639741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14:cNvPr>
              <p14:cNvContentPartPr/>
              <p14:nvPr/>
            </p14:nvContentPartPr>
            <p14:xfrm>
              <a:off x="7375800" y="2418640"/>
              <a:ext cx="264240" cy="81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57800" y="2400640"/>
                <a:ext cx="299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14:cNvPr>
              <p14:cNvContentPartPr/>
              <p14:nvPr/>
            </p14:nvContentPartPr>
            <p14:xfrm>
              <a:off x="7325040" y="2599720"/>
              <a:ext cx="426960" cy="31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07040" y="2582080"/>
                <a:ext cx="4626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14:cNvPr>
              <p14:cNvContentPartPr/>
              <p14:nvPr/>
            </p14:nvContentPartPr>
            <p14:xfrm>
              <a:off x="6827160" y="2722480"/>
              <a:ext cx="406440" cy="193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09160" y="2704807"/>
                <a:ext cx="44208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AFE842-8E6A-4AD8-AC25-1CC8128B4BF9}"/>
                  </a:ext>
                </a:extLst>
              </p14:cNvPr>
              <p14:cNvContentPartPr/>
              <p14:nvPr/>
            </p14:nvContentPartPr>
            <p14:xfrm>
              <a:off x="4439280" y="3362200"/>
              <a:ext cx="161640" cy="19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AFE842-8E6A-4AD8-AC25-1CC8128B4BF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21280" y="3344560"/>
                <a:ext cx="1972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01D856-F35A-4EDE-B139-DEEE52E25795}"/>
                  </a:ext>
                </a:extLst>
              </p14:cNvPr>
              <p14:cNvContentPartPr/>
              <p14:nvPr/>
            </p14:nvContentPartPr>
            <p14:xfrm>
              <a:off x="4419480" y="3443920"/>
              <a:ext cx="1648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01D856-F35A-4EDE-B139-DEEE52E2579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01480" y="3425920"/>
                <a:ext cx="20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27D9C-9ACC-4D11-B535-64C13A2A4870}"/>
                  </a:ext>
                </a:extLst>
              </p14:cNvPr>
              <p14:cNvContentPartPr/>
              <p14:nvPr/>
            </p14:nvContentPartPr>
            <p14:xfrm>
              <a:off x="4771200" y="3304600"/>
              <a:ext cx="268200" cy="27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27D9C-9ACC-4D11-B535-64C13A2A487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53200" y="3286600"/>
                <a:ext cx="3038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073EBB5-4E91-493B-B022-AFC8D30EC427}"/>
                  </a:ext>
                </a:extLst>
              </p14:cNvPr>
              <p14:cNvContentPartPr/>
              <p14:nvPr/>
            </p14:nvContentPartPr>
            <p14:xfrm>
              <a:off x="6166920" y="3094000"/>
              <a:ext cx="172080" cy="116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073EBB5-4E91-493B-B022-AFC8D30EC42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8920" y="3076360"/>
                <a:ext cx="207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196C612-515A-4FD4-9132-7B993963F761}"/>
                  </a:ext>
                </a:extLst>
              </p14:cNvPr>
              <p14:cNvContentPartPr/>
              <p14:nvPr/>
            </p14:nvContentPartPr>
            <p14:xfrm>
              <a:off x="5651400" y="3279760"/>
              <a:ext cx="860760" cy="306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196C612-515A-4FD4-9132-7B993963F76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3408" y="3262120"/>
                <a:ext cx="896385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AC60780-84C8-45A8-91EE-38F810039C68}"/>
                  </a:ext>
                </a:extLst>
              </p14:cNvPr>
              <p14:cNvContentPartPr/>
              <p14:nvPr/>
            </p14:nvContentPartPr>
            <p14:xfrm>
              <a:off x="5139840" y="3159520"/>
              <a:ext cx="397440" cy="454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AC60780-84C8-45A8-91EE-38F810039C6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21840" y="3141506"/>
                <a:ext cx="433080" cy="490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1A108DA-9190-41E9-97C8-57FF9E97173F}"/>
                  </a:ext>
                </a:extLst>
              </p14:cNvPr>
              <p14:cNvContentPartPr/>
              <p14:nvPr/>
            </p14:nvContentPartPr>
            <p14:xfrm>
              <a:off x="7069800" y="3271120"/>
              <a:ext cx="203400" cy="281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1A108DA-9190-41E9-97C8-57FF9E9717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52160" y="3253120"/>
                <a:ext cx="23904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22EE127-D77E-4B41-9969-012280D854D7}"/>
                  </a:ext>
                </a:extLst>
              </p14:cNvPr>
              <p14:cNvContentPartPr/>
              <p14:nvPr/>
            </p14:nvContentPartPr>
            <p14:xfrm>
              <a:off x="6715200" y="3322240"/>
              <a:ext cx="153720" cy="183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22EE127-D77E-4B41-9969-012280D854D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97560" y="3304240"/>
                <a:ext cx="189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9C77BB9-3F2C-4A6F-A2C4-92BE653B3663}"/>
                  </a:ext>
                </a:extLst>
              </p14:cNvPr>
              <p14:cNvContentPartPr/>
              <p14:nvPr/>
            </p14:nvContentPartPr>
            <p14:xfrm>
              <a:off x="7406760" y="3322960"/>
              <a:ext cx="139320" cy="216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9C77BB9-3F2C-4A6F-A2C4-92BE653B366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389120" y="3305320"/>
                <a:ext cx="1749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F9776BB-F85A-4246-942B-2CC1A27ADCE1}"/>
                  </a:ext>
                </a:extLst>
              </p14:cNvPr>
              <p14:cNvContentPartPr/>
              <p14:nvPr/>
            </p14:nvContentPartPr>
            <p14:xfrm>
              <a:off x="7426560" y="3206320"/>
              <a:ext cx="177840" cy="52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F9776BB-F85A-4246-942B-2CC1A27ADC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408560" y="3188320"/>
                <a:ext cx="2134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7B8AEE2-2323-47B1-9BBD-4097BA1B7261}"/>
                  </a:ext>
                </a:extLst>
              </p14:cNvPr>
              <p14:cNvContentPartPr/>
              <p14:nvPr/>
            </p14:nvContentPartPr>
            <p14:xfrm>
              <a:off x="7426560" y="3138640"/>
              <a:ext cx="192600" cy="10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7B8AEE2-2323-47B1-9BBD-4097BA1B726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408560" y="3120640"/>
                <a:ext cx="228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FFE0C8D-A9F4-4AA1-A463-196A0DA8A612}"/>
                  </a:ext>
                </a:extLst>
              </p14:cNvPr>
              <p14:cNvContentPartPr/>
              <p14:nvPr/>
            </p14:nvContentPartPr>
            <p14:xfrm>
              <a:off x="8320800" y="3065200"/>
              <a:ext cx="155160" cy="65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FFE0C8D-A9F4-4AA1-A463-196A0DA8A61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02800" y="3047560"/>
                <a:ext cx="190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A75A899-4F96-4BE9-BEEA-946858A38433}"/>
                  </a:ext>
                </a:extLst>
              </p14:cNvPr>
              <p14:cNvContentPartPr/>
              <p14:nvPr/>
            </p14:nvContentPartPr>
            <p14:xfrm>
              <a:off x="7758840" y="3227200"/>
              <a:ext cx="867240" cy="267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A75A899-4F96-4BE9-BEEA-946858A3843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41193" y="3209536"/>
                <a:ext cx="902895" cy="303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074CFC-9AC9-4F20-B118-C1D9A29CFD88}"/>
                  </a:ext>
                </a:extLst>
              </p14:cNvPr>
              <p14:cNvContentPartPr/>
              <p14:nvPr/>
            </p14:nvContentPartPr>
            <p14:xfrm>
              <a:off x="4104480" y="3883480"/>
              <a:ext cx="812160" cy="385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074CFC-9AC9-4F20-B118-C1D9A29CFD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86480" y="3865480"/>
                <a:ext cx="8478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FDBE249-C21C-42BE-92FE-4430DC4947E1}"/>
                  </a:ext>
                </a:extLst>
              </p14:cNvPr>
              <p14:cNvContentPartPr/>
              <p14:nvPr/>
            </p14:nvContentPartPr>
            <p14:xfrm>
              <a:off x="6522600" y="3768640"/>
              <a:ext cx="157680" cy="71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FDBE249-C21C-42BE-92FE-4430DC4947E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04600" y="3751000"/>
                <a:ext cx="193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0F14493-5DFE-4A7E-8FBA-725F596AF1C0}"/>
                  </a:ext>
                </a:extLst>
              </p14:cNvPr>
              <p14:cNvContentPartPr/>
              <p14:nvPr/>
            </p14:nvContentPartPr>
            <p14:xfrm>
              <a:off x="6010680" y="3886720"/>
              <a:ext cx="847440" cy="288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0F14493-5DFE-4A7E-8FBA-725F596AF1C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992680" y="3869080"/>
                <a:ext cx="8830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E0379D7-FAE0-4299-BE3B-09F7D644A099}"/>
                  </a:ext>
                </a:extLst>
              </p14:cNvPr>
              <p14:cNvContentPartPr/>
              <p14:nvPr/>
            </p14:nvContentPartPr>
            <p14:xfrm>
              <a:off x="7020120" y="4001920"/>
              <a:ext cx="194400" cy="21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E0379D7-FAE0-4299-BE3B-09F7D644A09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02480" y="3984280"/>
                <a:ext cx="230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C3C64A0-56AD-4980-AAF8-0C78CB5C9672}"/>
                  </a:ext>
                </a:extLst>
              </p14:cNvPr>
              <p14:cNvContentPartPr/>
              <p14:nvPr/>
            </p14:nvContentPartPr>
            <p14:xfrm>
              <a:off x="7050720" y="4074640"/>
              <a:ext cx="172800" cy="20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C3C64A0-56AD-4980-AAF8-0C78CB5C967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33080" y="4056640"/>
                <a:ext cx="2084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662186-D1F2-4CBB-B0D5-FB115C22549B}"/>
                  </a:ext>
                </a:extLst>
              </p14:cNvPr>
              <p14:cNvContentPartPr/>
              <p14:nvPr/>
            </p14:nvContentPartPr>
            <p14:xfrm>
              <a:off x="7728960" y="3962320"/>
              <a:ext cx="184680" cy="182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662186-D1F2-4CBB-B0D5-FB115C22549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11320" y="3944320"/>
                <a:ext cx="2203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F4E2888-71DA-410B-A2A2-DDE989D8446F}"/>
                  </a:ext>
                </a:extLst>
              </p14:cNvPr>
              <p14:cNvContentPartPr/>
              <p14:nvPr/>
            </p14:nvContentPartPr>
            <p14:xfrm>
              <a:off x="7407480" y="3830200"/>
              <a:ext cx="182160" cy="307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F4E2888-71DA-410B-A2A2-DDE989D8446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89840" y="3812200"/>
                <a:ext cx="2178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513DBFE-7691-4FDF-ACF4-0754C5B75CD9}"/>
                  </a:ext>
                </a:extLst>
              </p14:cNvPr>
              <p14:cNvContentPartPr/>
              <p14:nvPr/>
            </p14:nvContentPartPr>
            <p14:xfrm>
              <a:off x="5256480" y="3870520"/>
              <a:ext cx="615960" cy="395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513DBFE-7691-4FDF-ACF4-0754C5B75CD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38480" y="3852520"/>
                <a:ext cx="6516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8C22D8A-A34C-45AA-9846-770FBC270BAD}"/>
                  </a:ext>
                </a:extLst>
              </p14:cNvPr>
              <p14:cNvContentPartPr/>
              <p14:nvPr/>
            </p14:nvContentPartPr>
            <p14:xfrm>
              <a:off x="7426560" y="3689080"/>
              <a:ext cx="190440" cy="69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8C22D8A-A34C-45AA-9846-770FBC270BA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408560" y="3671440"/>
                <a:ext cx="2260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CBDDFE4-255A-44E7-8CFE-0DDE4B1FCD4B}"/>
                  </a:ext>
                </a:extLst>
              </p14:cNvPr>
              <p14:cNvContentPartPr/>
              <p14:nvPr/>
            </p14:nvContentPartPr>
            <p14:xfrm>
              <a:off x="7985640" y="3941800"/>
              <a:ext cx="16164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CBDDFE4-255A-44E7-8CFE-0DDE4B1FCD4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967640" y="3924160"/>
                <a:ext cx="19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F1FB439-1161-44AB-B571-A6C2C451F347}"/>
                  </a:ext>
                </a:extLst>
              </p14:cNvPr>
              <p14:cNvContentPartPr/>
              <p14:nvPr/>
            </p14:nvContentPartPr>
            <p14:xfrm>
              <a:off x="7995360" y="4043320"/>
              <a:ext cx="13104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F1FB439-1161-44AB-B571-A6C2C451F34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77720" y="4025320"/>
                <a:ext cx="166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EFF8034-6B9B-4B72-A81B-564D9EC2F656}"/>
                  </a:ext>
                </a:extLst>
              </p14:cNvPr>
              <p14:cNvContentPartPr/>
              <p14:nvPr/>
            </p14:nvContentPartPr>
            <p14:xfrm>
              <a:off x="8553360" y="3992200"/>
              <a:ext cx="193680" cy="191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EFF8034-6B9B-4B72-A81B-564D9EC2F65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535720" y="3974560"/>
                <a:ext cx="2293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D36C3A2-FAB0-4A6B-8232-592152285711}"/>
                  </a:ext>
                </a:extLst>
              </p14:cNvPr>
              <p14:cNvContentPartPr/>
              <p14:nvPr/>
            </p14:nvContentPartPr>
            <p14:xfrm>
              <a:off x="8630760" y="3728320"/>
              <a:ext cx="66600" cy="81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D36C3A2-FAB0-4A6B-8232-59215228571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612760" y="3710680"/>
                <a:ext cx="1022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69D812-4C7D-4054-A523-3409CC24AFB5}"/>
                  </a:ext>
                </a:extLst>
              </p14:cNvPr>
              <p14:cNvContentPartPr/>
              <p14:nvPr/>
            </p14:nvContentPartPr>
            <p14:xfrm>
              <a:off x="8280120" y="3657400"/>
              <a:ext cx="186480" cy="42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69D812-4C7D-4054-A523-3409CC24AFB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262120" y="3639400"/>
                <a:ext cx="2221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6D93964-6EB0-40ED-9112-CFADCC407B95}"/>
                  </a:ext>
                </a:extLst>
              </p14:cNvPr>
              <p14:cNvContentPartPr/>
              <p14:nvPr/>
            </p14:nvContentPartPr>
            <p14:xfrm>
              <a:off x="8280840" y="3769000"/>
              <a:ext cx="184320" cy="330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6D93964-6EB0-40ED-9112-CFADCC407B9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262875" y="3751341"/>
                <a:ext cx="219891" cy="366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70ED90C-E229-4524-B954-C5147CC5F98F}"/>
                  </a:ext>
                </a:extLst>
              </p14:cNvPr>
              <p14:cNvContentPartPr/>
              <p14:nvPr/>
            </p14:nvContentPartPr>
            <p14:xfrm>
              <a:off x="1198560" y="4646680"/>
              <a:ext cx="256680" cy="2397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70ED90C-E229-4524-B954-C5147CC5F98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80920" y="4628680"/>
                <a:ext cx="2923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A474153-7481-4E8B-8CB7-D89FF519F35A}"/>
                  </a:ext>
                </a:extLst>
              </p14:cNvPr>
              <p14:cNvContentPartPr/>
              <p14:nvPr/>
            </p14:nvContentPartPr>
            <p14:xfrm>
              <a:off x="1556040" y="4754320"/>
              <a:ext cx="18360" cy="1108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A474153-7481-4E8B-8CB7-D89FF519F35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538400" y="4736680"/>
                <a:ext cx="54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3847DC1-FBA5-45ED-A4F9-A75AD22C975A}"/>
                  </a:ext>
                </a:extLst>
              </p14:cNvPr>
              <p14:cNvContentPartPr/>
              <p14:nvPr/>
            </p14:nvContentPartPr>
            <p14:xfrm>
              <a:off x="1574400" y="4551280"/>
              <a:ext cx="4320" cy="43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3847DC1-FBA5-45ED-A4F9-A75AD22C975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56400" y="453328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6370F84-F657-4865-B1ED-395C52592C48}"/>
                  </a:ext>
                </a:extLst>
              </p14:cNvPr>
              <p14:cNvContentPartPr/>
              <p14:nvPr/>
            </p14:nvContentPartPr>
            <p14:xfrm>
              <a:off x="1686360" y="4745320"/>
              <a:ext cx="183960" cy="141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6370F84-F657-4865-B1ED-395C52592C4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68720" y="4727680"/>
                <a:ext cx="2196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ED3A9C4-9293-4EA1-8680-2E33719C66BD}"/>
                  </a:ext>
                </a:extLst>
              </p14:cNvPr>
              <p14:cNvContentPartPr/>
              <p14:nvPr/>
            </p14:nvContentPartPr>
            <p14:xfrm>
              <a:off x="1971120" y="4661800"/>
              <a:ext cx="404280" cy="236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ED3A9C4-9293-4EA1-8680-2E33719C66B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953104" y="4643800"/>
                <a:ext cx="439952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4EE064A-E520-4D9F-909D-CF3756FB7401}"/>
                  </a:ext>
                </a:extLst>
              </p14:cNvPr>
              <p14:cNvContentPartPr/>
              <p14:nvPr/>
            </p14:nvContentPartPr>
            <p14:xfrm>
              <a:off x="732720" y="4338160"/>
              <a:ext cx="232560" cy="6199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4EE064A-E520-4D9F-909D-CF3756FB740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15080" y="4320160"/>
                <a:ext cx="26820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8F004D6-0FF9-49AE-9D0C-882F14C4DCF0}"/>
                  </a:ext>
                </a:extLst>
              </p14:cNvPr>
              <p14:cNvContentPartPr/>
              <p14:nvPr/>
            </p14:nvContentPartPr>
            <p14:xfrm>
              <a:off x="3604080" y="4977880"/>
              <a:ext cx="2520" cy="36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8F004D6-0FF9-49AE-9D0C-882F14C4DCF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86440" y="496024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674F5C6-8F90-4569-8FF0-9B74B00EFAD7}"/>
                  </a:ext>
                </a:extLst>
              </p14:cNvPr>
              <p14:cNvContentPartPr/>
              <p14:nvPr/>
            </p14:nvContentPartPr>
            <p14:xfrm>
              <a:off x="3626760" y="4825960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674F5C6-8F90-4569-8FF0-9B74B00EFAD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08760" y="480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3996E11-26B6-4BF1-B79E-B89B9FF91C5F}"/>
                  </a:ext>
                </a:extLst>
              </p14:cNvPr>
              <p14:cNvContentPartPr/>
              <p14:nvPr/>
            </p14:nvContentPartPr>
            <p14:xfrm>
              <a:off x="2915760" y="4680520"/>
              <a:ext cx="581400" cy="3412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3996E11-26B6-4BF1-B79E-B89B9FF91C5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898120" y="4662880"/>
                <a:ext cx="617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33F8E6F-1B86-40BF-B7D2-0E0935C34150}"/>
                  </a:ext>
                </a:extLst>
              </p14:cNvPr>
              <p14:cNvContentPartPr/>
              <p14:nvPr/>
            </p14:nvContentPartPr>
            <p14:xfrm>
              <a:off x="3728640" y="4600240"/>
              <a:ext cx="238320" cy="630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33F8E6F-1B86-40BF-B7D2-0E0935C3415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710640" y="4582600"/>
                <a:ext cx="2739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04BDC9C-DC91-4A38-8553-7F159CD80C64}"/>
                  </a:ext>
                </a:extLst>
              </p14:cNvPr>
              <p14:cNvContentPartPr/>
              <p14:nvPr/>
            </p14:nvContentPartPr>
            <p14:xfrm>
              <a:off x="3728640" y="4765120"/>
              <a:ext cx="315000" cy="2811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04BDC9C-DC91-4A38-8553-7F159CD80C6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710661" y="4747480"/>
                <a:ext cx="350599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524ED1E-1955-4E7C-8910-2B1D53EB2787}"/>
                  </a:ext>
                </a:extLst>
              </p14:cNvPr>
              <p14:cNvContentPartPr/>
              <p14:nvPr/>
            </p14:nvContentPartPr>
            <p14:xfrm>
              <a:off x="4205640" y="4845760"/>
              <a:ext cx="182160" cy="10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524ED1E-1955-4E7C-8910-2B1D53EB278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188000" y="482776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118EF66-E09E-4F66-88E6-F048F1CB7294}"/>
                  </a:ext>
                </a:extLst>
              </p14:cNvPr>
              <p14:cNvContentPartPr/>
              <p14:nvPr/>
            </p14:nvContentPartPr>
            <p14:xfrm>
              <a:off x="4256400" y="4937560"/>
              <a:ext cx="93960" cy="6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118EF66-E09E-4F66-88E6-F048F1CB729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238760" y="4919920"/>
                <a:ext cx="1296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F9573E1-33A3-4D86-BE4B-A51BCF337ECB}"/>
                  </a:ext>
                </a:extLst>
              </p14:cNvPr>
              <p14:cNvContentPartPr/>
              <p14:nvPr/>
            </p14:nvContentPartPr>
            <p14:xfrm>
              <a:off x="4927440" y="4591600"/>
              <a:ext cx="278640" cy="626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F9573E1-33A3-4D86-BE4B-A51BCF337EC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909440" y="4573960"/>
                <a:ext cx="3142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4F87F6A-8C0E-4E93-B4D4-92FD0F672923}"/>
                  </a:ext>
                </a:extLst>
              </p14:cNvPr>
              <p14:cNvContentPartPr/>
              <p14:nvPr/>
            </p14:nvContentPartPr>
            <p14:xfrm>
              <a:off x="4957680" y="4500520"/>
              <a:ext cx="253800" cy="108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4F87F6A-8C0E-4E93-B4D4-92FD0F67292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939680" y="4482880"/>
                <a:ext cx="28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FBA7F3B-1212-43B8-8F01-8C1F854C7FA0}"/>
                  </a:ext>
                </a:extLst>
              </p14:cNvPr>
              <p14:cNvContentPartPr/>
              <p14:nvPr/>
            </p14:nvContentPartPr>
            <p14:xfrm>
              <a:off x="4541160" y="4752880"/>
              <a:ext cx="701280" cy="274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FBA7F3B-1212-43B8-8F01-8C1F854C7FA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523169" y="4735240"/>
                <a:ext cx="736902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A47C70F-6856-4E29-8043-2ECCC0097D17}"/>
                  </a:ext>
                </a:extLst>
              </p14:cNvPr>
              <p14:cNvContentPartPr/>
              <p14:nvPr/>
            </p14:nvContentPartPr>
            <p14:xfrm>
              <a:off x="5568240" y="4521040"/>
              <a:ext cx="192240" cy="558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A47C70F-6856-4E29-8043-2ECCC0097D1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550600" y="4503040"/>
                <a:ext cx="22788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504B44F-C25B-4416-8690-21AC842BAC8A}"/>
                  </a:ext>
                </a:extLst>
              </p14:cNvPr>
              <p14:cNvContentPartPr/>
              <p14:nvPr/>
            </p14:nvContentPartPr>
            <p14:xfrm>
              <a:off x="6126240" y="4788880"/>
              <a:ext cx="168120" cy="216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504B44F-C25B-4416-8690-21AC842BAC8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108240" y="4771240"/>
                <a:ext cx="2037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6492EDC-6260-4975-8BEF-8901CA62BAF8}"/>
                  </a:ext>
                </a:extLst>
              </p14:cNvPr>
              <p14:cNvContentPartPr/>
              <p14:nvPr/>
            </p14:nvContentPartPr>
            <p14:xfrm>
              <a:off x="6126240" y="4656760"/>
              <a:ext cx="157680" cy="60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6492EDC-6260-4975-8BEF-8901CA62BAF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108240" y="4638760"/>
                <a:ext cx="1933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C3B7922-CFBA-4FFC-BF43-10183078FA81}"/>
                  </a:ext>
                </a:extLst>
              </p14:cNvPr>
              <p14:cNvContentPartPr/>
              <p14:nvPr/>
            </p14:nvContentPartPr>
            <p14:xfrm>
              <a:off x="6105720" y="4561720"/>
              <a:ext cx="156960" cy="24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C3B7922-CFBA-4FFC-BF43-10183078FA8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088080" y="4543720"/>
                <a:ext cx="1926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5D7F0D2-6B3B-43D1-9749-A889E5AEC9C1}"/>
                  </a:ext>
                </a:extLst>
              </p14:cNvPr>
              <p14:cNvContentPartPr/>
              <p14:nvPr/>
            </p14:nvContentPartPr>
            <p14:xfrm>
              <a:off x="6425400" y="4774840"/>
              <a:ext cx="158400" cy="217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5D7F0D2-6B3B-43D1-9749-A889E5AEC9C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407400" y="4756840"/>
                <a:ext cx="1940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BB042AF-B4B4-4FDF-9DA7-36417950F7E4}"/>
                  </a:ext>
                </a:extLst>
              </p14:cNvPr>
              <p14:cNvContentPartPr/>
              <p14:nvPr/>
            </p14:nvContentPartPr>
            <p14:xfrm>
              <a:off x="6749040" y="4764760"/>
              <a:ext cx="122760" cy="228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BB042AF-B4B4-4FDF-9DA7-36417950F7E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731400" y="4747120"/>
                <a:ext cx="1584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DF49AA8-F278-4FB4-BB06-3B9F71B8F025}"/>
                  </a:ext>
                </a:extLst>
              </p14:cNvPr>
              <p14:cNvContentPartPr/>
              <p14:nvPr/>
            </p14:nvContentPartPr>
            <p14:xfrm>
              <a:off x="6725640" y="4623280"/>
              <a:ext cx="192960" cy="80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DF49AA8-F278-4FB4-BB06-3B9F71B8F02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707640" y="4605640"/>
                <a:ext cx="2286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1F9674A-CA9C-4472-BE73-4DF1A53EB2E9}"/>
                  </a:ext>
                </a:extLst>
              </p14:cNvPr>
              <p14:cNvContentPartPr/>
              <p14:nvPr/>
            </p14:nvContentPartPr>
            <p14:xfrm>
              <a:off x="6735720" y="4541200"/>
              <a:ext cx="223920" cy="10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1F9674A-CA9C-4472-BE73-4DF1A53EB2E9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717720" y="4523560"/>
                <a:ext cx="259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F34E2F5-D0F7-4A23-9069-9AF48EF9875D}"/>
                  </a:ext>
                </a:extLst>
              </p14:cNvPr>
              <p14:cNvContentPartPr/>
              <p14:nvPr/>
            </p14:nvContentPartPr>
            <p14:xfrm>
              <a:off x="7091040" y="4675120"/>
              <a:ext cx="1026360" cy="264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F34E2F5-D0F7-4A23-9069-9AF48EF9875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073400" y="4657120"/>
                <a:ext cx="1062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3217F38-7BE8-445D-A52F-DC289DF61D78}"/>
                  </a:ext>
                </a:extLst>
              </p14:cNvPr>
              <p14:cNvContentPartPr/>
              <p14:nvPr/>
            </p14:nvContentPartPr>
            <p14:xfrm>
              <a:off x="6664440" y="4975360"/>
              <a:ext cx="367920" cy="164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3217F38-7BE8-445D-A52F-DC289DF61D78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646800" y="4957720"/>
                <a:ext cx="4035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62BF1E4-9276-474D-A83F-020FF79DC154}"/>
                  </a:ext>
                </a:extLst>
              </p14:cNvPr>
              <p14:cNvContentPartPr/>
              <p14:nvPr/>
            </p14:nvContentPartPr>
            <p14:xfrm>
              <a:off x="8158080" y="5162920"/>
              <a:ext cx="247320" cy="219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62BF1E4-9276-474D-A83F-020FF79DC15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140080" y="5145280"/>
                <a:ext cx="2829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AD7E674-3C28-4DCF-B6E5-50EF65A0231F}"/>
                  </a:ext>
                </a:extLst>
              </p14:cNvPr>
              <p14:cNvContentPartPr/>
              <p14:nvPr/>
            </p14:nvContentPartPr>
            <p14:xfrm>
              <a:off x="8259600" y="4947280"/>
              <a:ext cx="166680" cy="1022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AD7E674-3C28-4DCF-B6E5-50EF65A0231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241960" y="4929280"/>
                <a:ext cx="202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62F711B-3275-4B38-AAC9-810C0C13851D}"/>
                  </a:ext>
                </a:extLst>
              </p14:cNvPr>
              <p14:cNvContentPartPr/>
              <p14:nvPr/>
            </p14:nvContentPartPr>
            <p14:xfrm>
              <a:off x="7353840" y="5070760"/>
              <a:ext cx="620640" cy="3114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62F711B-3275-4B38-AAC9-810C0C13851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336190" y="5052781"/>
                <a:ext cx="656301" cy="34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5AF8524-DDBF-492E-97AD-BBDCBD058A9C}"/>
                  </a:ext>
                </a:extLst>
              </p14:cNvPr>
              <p14:cNvContentPartPr/>
              <p14:nvPr/>
            </p14:nvContentPartPr>
            <p14:xfrm>
              <a:off x="6636360" y="5208640"/>
              <a:ext cx="486720" cy="1580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5AF8524-DDBF-492E-97AD-BBDCBD058A9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618733" y="5191000"/>
                <a:ext cx="522334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8B5A219E-AC65-4965-AB6E-8E992437A86E}"/>
                  </a:ext>
                </a:extLst>
              </p14:cNvPr>
              <p14:cNvContentPartPr/>
              <p14:nvPr/>
            </p14:nvContentPartPr>
            <p14:xfrm>
              <a:off x="8259600" y="4876360"/>
              <a:ext cx="185400" cy="108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B5A219E-AC65-4965-AB6E-8E992437A86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241960" y="4858720"/>
                <a:ext cx="22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DD48866-11A1-4B9F-9A7A-B4F62D942CF3}"/>
                  </a:ext>
                </a:extLst>
              </p14:cNvPr>
              <p14:cNvContentPartPr/>
              <p14:nvPr/>
            </p14:nvContentPartPr>
            <p14:xfrm>
              <a:off x="6208320" y="5740000"/>
              <a:ext cx="19800" cy="1069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DD48866-11A1-4B9F-9A7A-B4F62D942CF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190320" y="5722360"/>
                <a:ext cx="554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9EF7EA6-4669-4AD1-97D4-CBA991E101C7}"/>
                  </a:ext>
                </a:extLst>
              </p14:cNvPr>
              <p14:cNvContentPartPr/>
              <p14:nvPr/>
            </p14:nvContentPartPr>
            <p14:xfrm>
              <a:off x="6197160" y="5557480"/>
              <a:ext cx="36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9EF7EA6-4669-4AD1-97D4-CBA991E101C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179520" y="5539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B082694-2622-4157-8C6D-4B075E57CD65}"/>
                  </a:ext>
                </a:extLst>
              </p14:cNvPr>
              <p14:cNvContentPartPr/>
              <p14:nvPr/>
            </p14:nvContentPartPr>
            <p14:xfrm>
              <a:off x="6339360" y="5721280"/>
              <a:ext cx="221400" cy="1206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B082694-2622-4157-8C6D-4B075E57CD6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321360" y="5703280"/>
                <a:ext cx="2570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294145C-34BB-48B4-9952-7E72A300E232}"/>
                  </a:ext>
                </a:extLst>
              </p14:cNvPr>
              <p14:cNvContentPartPr/>
              <p14:nvPr/>
            </p14:nvContentPartPr>
            <p14:xfrm>
              <a:off x="8330880" y="5638480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294145C-34BB-48B4-9952-7E72A300E23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312880" y="5620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90B8E864-403D-4EE5-8CDF-C4A786989AED}"/>
                  </a:ext>
                </a:extLst>
              </p14:cNvPr>
              <p14:cNvContentPartPr/>
              <p14:nvPr/>
            </p14:nvContentPartPr>
            <p14:xfrm>
              <a:off x="8452920" y="5516800"/>
              <a:ext cx="344880" cy="3308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90B8E864-403D-4EE5-8CDF-C4A786989AE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434939" y="5498800"/>
                <a:ext cx="380483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E061F37-4520-4729-AF51-59993819CFB4}"/>
                  </a:ext>
                </a:extLst>
              </p14:cNvPr>
              <p14:cNvContentPartPr/>
              <p14:nvPr/>
            </p14:nvContentPartPr>
            <p14:xfrm>
              <a:off x="7954680" y="5782840"/>
              <a:ext cx="387000" cy="702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E061F37-4520-4729-AF51-59993819CFB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937024" y="5764840"/>
                <a:ext cx="422673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BB2764A-14F8-499B-9CF8-F15B90545C0F}"/>
                  </a:ext>
                </a:extLst>
              </p14:cNvPr>
              <p14:cNvContentPartPr/>
              <p14:nvPr/>
            </p14:nvContentPartPr>
            <p14:xfrm>
              <a:off x="6755880" y="5556760"/>
              <a:ext cx="984240" cy="3459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BB2764A-14F8-499B-9CF8-F15B90545C0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738240" y="5539120"/>
                <a:ext cx="10198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A4C6D59F-D45D-4E6D-9F26-C43135FCE5BB}"/>
                  </a:ext>
                </a:extLst>
              </p14:cNvPr>
              <p14:cNvContentPartPr/>
              <p14:nvPr/>
            </p14:nvContentPartPr>
            <p14:xfrm>
              <a:off x="6218040" y="6207640"/>
              <a:ext cx="179280" cy="1537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A4C6D59F-D45D-4E6D-9F26-C43135FCE5BB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200040" y="6190000"/>
                <a:ext cx="2149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A4DF2D3-2D16-4EB8-93D1-A20482E898BF}"/>
                  </a:ext>
                </a:extLst>
              </p14:cNvPr>
              <p14:cNvContentPartPr/>
              <p14:nvPr/>
            </p14:nvContentPartPr>
            <p14:xfrm>
              <a:off x="6497400" y="6160840"/>
              <a:ext cx="103320" cy="2095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A4DF2D3-2D16-4EB8-93D1-A20482E898B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479760" y="6142840"/>
                <a:ext cx="1389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0868E29-BAAA-48D2-AA9C-5D333A6CF6B1}"/>
                  </a:ext>
                </a:extLst>
              </p14:cNvPr>
              <p14:cNvContentPartPr/>
              <p14:nvPr/>
            </p14:nvContentPartPr>
            <p14:xfrm>
              <a:off x="6713040" y="6278560"/>
              <a:ext cx="7560" cy="691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0868E29-BAAA-48D2-AA9C-5D333A6CF6B1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695040" y="6260560"/>
                <a:ext cx="432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16E6C51-779F-44FE-A1DB-BAD9F850178B}"/>
                  </a:ext>
                </a:extLst>
              </p14:cNvPr>
              <p14:cNvContentPartPr/>
              <p14:nvPr/>
            </p14:nvContentPartPr>
            <p14:xfrm>
              <a:off x="6705120" y="6125920"/>
              <a:ext cx="360" cy="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16E6C51-779F-44FE-A1DB-BAD9F850178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687480" y="6108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8470477-B019-4019-B804-19CAB80BF192}"/>
                  </a:ext>
                </a:extLst>
              </p14:cNvPr>
              <p14:cNvContentPartPr/>
              <p14:nvPr/>
            </p14:nvContentPartPr>
            <p14:xfrm>
              <a:off x="6875040" y="6197200"/>
              <a:ext cx="238680" cy="4579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8470477-B019-4019-B804-19CAB80BF19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857400" y="6179200"/>
                <a:ext cx="27432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D01A8DA-B60E-4986-A018-41AC46D5D229}"/>
                  </a:ext>
                </a:extLst>
              </p14:cNvPr>
              <p14:cNvContentPartPr/>
              <p14:nvPr/>
            </p14:nvContentPartPr>
            <p14:xfrm>
              <a:off x="7298400" y="6308800"/>
              <a:ext cx="6480" cy="763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D01A8DA-B60E-4986-A018-41AC46D5D229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280760" y="6291160"/>
                <a:ext cx="421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64B9946-A89A-4DFE-9CF1-F932C8BD741B}"/>
                  </a:ext>
                </a:extLst>
              </p14:cNvPr>
              <p14:cNvContentPartPr/>
              <p14:nvPr/>
            </p14:nvContentPartPr>
            <p14:xfrm>
              <a:off x="7304520" y="6116200"/>
              <a:ext cx="360" cy="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64B9946-A89A-4DFE-9CF1-F932C8BD741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286880" y="6098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179BE20-AF59-4401-B057-198139EDC915}"/>
                  </a:ext>
                </a:extLst>
              </p14:cNvPr>
              <p14:cNvContentPartPr/>
              <p14:nvPr/>
            </p14:nvContentPartPr>
            <p14:xfrm>
              <a:off x="7416480" y="6269920"/>
              <a:ext cx="235440" cy="1411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179BE20-AF59-4401-B057-198139EDC915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398480" y="6252280"/>
                <a:ext cx="271080" cy="1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96739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14:cNvPr>
              <p14:cNvContentPartPr/>
              <p14:nvPr/>
            </p14:nvContentPartPr>
            <p14:xfrm>
              <a:off x="1238880" y="139840"/>
              <a:ext cx="3689640" cy="550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1240" y="122200"/>
                <a:ext cx="372528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14:cNvPr>
              <p14:cNvContentPartPr/>
              <p14:nvPr/>
            </p14:nvContentPartPr>
            <p14:xfrm>
              <a:off x="7243680" y="402280"/>
              <a:ext cx="289800" cy="120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5680" y="384280"/>
                <a:ext cx="325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14:cNvPr>
              <p14:cNvContentPartPr/>
              <p14:nvPr/>
            </p14:nvContentPartPr>
            <p14:xfrm>
              <a:off x="7690440" y="360880"/>
              <a:ext cx="162360" cy="20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2800" y="342880"/>
                <a:ext cx="198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14:cNvPr>
              <p14:cNvContentPartPr/>
              <p14:nvPr/>
            </p14:nvContentPartPr>
            <p14:xfrm>
              <a:off x="365520" y="844360"/>
              <a:ext cx="2093040" cy="26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826360"/>
                <a:ext cx="21286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14:cNvPr>
              <p14:cNvContentPartPr/>
              <p14:nvPr/>
            </p14:nvContentPartPr>
            <p14:xfrm>
              <a:off x="6623760" y="253600"/>
              <a:ext cx="489600" cy="83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6133" y="235608"/>
                <a:ext cx="525214" cy="86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14:cNvPr>
              <p14:cNvContentPartPr/>
              <p14:nvPr/>
            </p14:nvContentPartPr>
            <p14:xfrm>
              <a:off x="7487400" y="995560"/>
              <a:ext cx="10440" cy="66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69760" y="977560"/>
                <a:ext cx="46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14:cNvPr>
              <p14:cNvContentPartPr/>
              <p14:nvPr/>
            </p14:nvContentPartPr>
            <p14:xfrm>
              <a:off x="7497840" y="822760"/>
              <a:ext cx="4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9840" y="80476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14:cNvPr>
              <p14:cNvContentPartPr/>
              <p14:nvPr/>
            </p14:nvContentPartPr>
            <p14:xfrm>
              <a:off x="7665960" y="913840"/>
              <a:ext cx="87480" cy="154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47960" y="896200"/>
                <a:ext cx="123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14:cNvPr>
              <p14:cNvContentPartPr/>
              <p14:nvPr/>
            </p14:nvContentPartPr>
            <p14:xfrm>
              <a:off x="2321760" y="1472560"/>
              <a:ext cx="4680" cy="131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3760" y="1454920"/>
                <a:ext cx="403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14:cNvPr>
              <p14:cNvContentPartPr/>
              <p14:nvPr/>
            </p14:nvContentPartPr>
            <p14:xfrm>
              <a:off x="2326080" y="136096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844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14:cNvPr>
              <p14:cNvContentPartPr/>
              <p14:nvPr/>
            </p14:nvContentPartPr>
            <p14:xfrm>
              <a:off x="2448120" y="1504960"/>
              <a:ext cx="143280" cy="110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0480" y="1486960"/>
                <a:ext cx="178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14:cNvPr>
              <p14:cNvContentPartPr/>
              <p14:nvPr/>
            </p14:nvContentPartPr>
            <p14:xfrm>
              <a:off x="432840" y="1269520"/>
              <a:ext cx="1567080" cy="62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4844" y="1251880"/>
                <a:ext cx="1602712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14:cNvPr>
              <p14:cNvContentPartPr/>
              <p14:nvPr/>
            </p14:nvContentPartPr>
            <p14:xfrm>
              <a:off x="2793360" y="233080"/>
              <a:ext cx="3699360" cy="1397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20" y="215435"/>
                <a:ext cx="3735000" cy="1433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14:cNvPr>
              <p14:cNvContentPartPr/>
              <p14:nvPr/>
            </p14:nvContentPartPr>
            <p14:xfrm>
              <a:off x="3321840" y="2260240"/>
              <a:ext cx="243720" cy="137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3840" y="2242600"/>
                <a:ext cx="279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14:cNvPr>
              <p14:cNvContentPartPr/>
              <p14:nvPr/>
            </p14:nvContentPartPr>
            <p14:xfrm>
              <a:off x="1228440" y="2488840"/>
              <a:ext cx="2389680" cy="1765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10440" y="2470840"/>
                <a:ext cx="2425320" cy="18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14:cNvPr>
              <p14:cNvContentPartPr/>
              <p14:nvPr/>
            </p14:nvContentPartPr>
            <p14:xfrm>
              <a:off x="5414880" y="1880440"/>
              <a:ext cx="180360" cy="90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97240" y="1862800"/>
                <a:ext cx="2160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14:cNvPr>
              <p14:cNvContentPartPr/>
              <p14:nvPr/>
            </p14:nvContentPartPr>
            <p14:xfrm>
              <a:off x="6481920" y="1930120"/>
              <a:ext cx="207720" cy="41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63920" y="1912480"/>
                <a:ext cx="2433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14:cNvPr>
              <p14:cNvContentPartPr/>
              <p14:nvPr/>
            </p14:nvContentPartPr>
            <p14:xfrm>
              <a:off x="6420720" y="2121280"/>
              <a:ext cx="376560" cy="274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02703" y="2103280"/>
                <a:ext cx="412234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14:cNvPr>
              <p14:cNvContentPartPr/>
              <p14:nvPr/>
            </p14:nvContentPartPr>
            <p14:xfrm>
              <a:off x="5813040" y="2173840"/>
              <a:ext cx="509400" cy="234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5053" y="2155840"/>
                <a:ext cx="54501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14:cNvPr>
              <p14:cNvContentPartPr/>
              <p14:nvPr/>
            </p14:nvContentPartPr>
            <p14:xfrm>
              <a:off x="5395440" y="2093560"/>
              <a:ext cx="284400" cy="36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77778" y="2075578"/>
                <a:ext cx="320085" cy="401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14:cNvPr>
              <p14:cNvContentPartPr/>
              <p14:nvPr/>
            </p14:nvContentPartPr>
            <p14:xfrm>
              <a:off x="4378440" y="1927600"/>
              <a:ext cx="902520" cy="542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0800" y="1909600"/>
                <a:ext cx="9381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14:cNvPr>
              <p14:cNvContentPartPr/>
              <p14:nvPr/>
            </p14:nvContentPartPr>
            <p14:xfrm>
              <a:off x="4957680" y="2661640"/>
              <a:ext cx="472320" cy="32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39694" y="2643640"/>
                <a:ext cx="507933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14:cNvPr>
              <p14:cNvContentPartPr/>
              <p14:nvPr/>
            </p14:nvContentPartPr>
            <p14:xfrm>
              <a:off x="5587320" y="2641120"/>
              <a:ext cx="82080" cy="33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69320" y="2623480"/>
                <a:ext cx="1177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14:cNvPr>
              <p14:cNvContentPartPr/>
              <p14:nvPr/>
            </p14:nvContentPartPr>
            <p14:xfrm>
              <a:off x="5760120" y="2563360"/>
              <a:ext cx="159840" cy="4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42480" y="2545720"/>
                <a:ext cx="195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14:cNvPr>
              <p14:cNvContentPartPr/>
              <p14:nvPr/>
            </p14:nvContentPartPr>
            <p14:xfrm>
              <a:off x="5780640" y="2697280"/>
              <a:ext cx="203400" cy="253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62640" y="2679640"/>
                <a:ext cx="2390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14:cNvPr>
              <p14:cNvContentPartPr/>
              <p14:nvPr/>
            </p14:nvContentPartPr>
            <p14:xfrm>
              <a:off x="6319200" y="2499280"/>
              <a:ext cx="17172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01560" y="248128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14:cNvPr>
              <p14:cNvContentPartPr/>
              <p14:nvPr/>
            </p14:nvContentPartPr>
            <p14:xfrm>
              <a:off x="6062160" y="2557240"/>
              <a:ext cx="604080" cy="37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44509" y="2539240"/>
                <a:ext cx="639741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14:cNvPr>
              <p14:cNvContentPartPr/>
              <p14:nvPr/>
            </p14:nvContentPartPr>
            <p14:xfrm>
              <a:off x="7375800" y="2418640"/>
              <a:ext cx="264240" cy="81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57800" y="2400640"/>
                <a:ext cx="299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14:cNvPr>
              <p14:cNvContentPartPr/>
              <p14:nvPr/>
            </p14:nvContentPartPr>
            <p14:xfrm>
              <a:off x="7325040" y="2599720"/>
              <a:ext cx="426960" cy="31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07040" y="2582080"/>
                <a:ext cx="4626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14:cNvPr>
              <p14:cNvContentPartPr/>
              <p14:nvPr/>
            </p14:nvContentPartPr>
            <p14:xfrm>
              <a:off x="6827160" y="2722480"/>
              <a:ext cx="406440" cy="193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09160" y="2704807"/>
                <a:ext cx="44208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AFE842-8E6A-4AD8-AC25-1CC8128B4BF9}"/>
                  </a:ext>
                </a:extLst>
              </p14:cNvPr>
              <p14:cNvContentPartPr/>
              <p14:nvPr/>
            </p14:nvContentPartPr>
            <p14:xfrm>
              <a:off x="4439280" y="3362200"/>
              <a:ext cx="161640" cy="19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AFE842-8E6A-4AD8-AC25-1CC8128B4BF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21280" y="3344560"/>
                <a:ext cx="1972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01D856-F35A-4EDE-B139-DEEE52E25795}"/>
                  </a:ext>
                </a:extLst>
              </p14:cNvPr>
              <p14:cNvContentPartPr/>
              <p14:nvPr/>
            </p14:nvContentPartPr>
            <p14:xfrm>
              <a:off x="4419480" y="3443920"/>
              <a:ext cx="1648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01D856-F35A-4EDE-B139-DEEE52E2579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01480" y="3425920"/>
                <a:ext cx="20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27D9C-9ACC-4D11-B535-64C13A2A4870}"/>
                  </a:ext>
                </a:extLst>
              </p14:cNvPr>
              <p14:cNvContentPartPr/>
              <p14:nvPr/>
            </p14:nvContentPartPr>
            <p14:xfrm>
              <a:off x="4771200" y="3304600"/>
              <a:ext cx="268200" cy="27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27D9C-9ACC-4D11-B535-64C13A2A487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53200" y="3286600"/>
                <a:ext cx="3038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073EBB5-4E91-493B-B022-AFC8D30EC427}"/>
                  </a:ext>
                </a:extLst>
              </p14:cNvPr>
              <p14:cNvContentPartPr/>
              <p14:nvPr/>
            </p14:nvContentPartPr>
            <p14:xfrm>
              <a:off x="6166920" y="3094000"/>
              <a:ext cx="172080" cy="116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073EBB5-4E91-493B-B022-AFC8D30EC42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8920" y="3076360"/>
                <a:ext cx="207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196C612-515A-4FD4-9132-7B993963F761}"/>
                  </a:ext>
                </a:extLst>
              </p14:cNvPr>
              <p14:cNvContentPartPr/>
              <p14:nvPr/>
            </p14:nvContentPartPr>
            <p14:xfrm>
              <a:off x="5651400" y="3279760"/>
              <a:ext cx="860760" cy="306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196C612-515A-4FD4-9132-7B993963F76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3408" y="3262120"/>
                <a:ext cx="896385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AC60780-84C8-45A8-91EE-38F810039C68}"/>
                  </a:ext>
                </a:extLst>
              </p14:cNvPr>
              <p14:cNvContentPartPr/>
              <p14:nvPr/>
            </p14:nvContentPartPr>
            <p14:xfrm>
              <a:off x="5139840" y="3159520"/>
              <a:ext cx="397440" cy="454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AC60780-84C8-45A8-91EE-38F810039C6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21840" y="3141506"/>
                <a:ext cx="433080" cy="490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1A108DA-9190-41E9-97C8-57FF9E97173F}"/>
                  </a:ext>
                </a:extLst>
              </p14:cNvPr>
              <p14:cNvContentPartPr/>
              <p14:nvPr/>
            </p14:nvContentPartPr>
            <p14:xfrm>
              <a:off x="7069800" y="3271120"/>
              <a:ext cx="203400" cy="281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1A108DA-9190-41E9-97C8-57FF9E9717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52160" y="3253120"/>
                <a:ext cx="23904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22EE127-D77E-4B41-9969-012280D854D7}"/>
                  </a:ext>
                </a:extLst>
              </p14:cNvPr>
              <p14:cNvContentPartPr/>
              <p14:nvPr/>
            </p14:nvContentPartPr>
            <p14:xfrm>
              <a:off x="6715200" y="3322240"/>
              <a:ext cx="153720" cy="183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22EE127-D77E-4B41-9969-012280D854D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97560" y="3304240"/>
                <a:ext cx="189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9C77BB9-3F2C-4A6F-A2C4-92BE653B3663}"/>
                  </a:ext>
                </a:extLst>
              </p14:cNvPr>
              <p14:cNvContentPartPr/>
              <p14:nvPr/>
            </p14:nvContentPartPr>
            <p14:xfrm>
              <a:off x="7406760" y="3322960"/>
              <a:ext cx="139320" cy="216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9C77BB9-3F2C-4A6F-A2C4-92BE653B366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389120" y="3305320"/>
                <a:ext cx="1749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F9776BB-F85A-4246-942B-2CC1A27ADCE1}"/>
                  </a:ext>
                </a:extLst>
              </p14:cNvPr>
              <p14:cNvContentPartPr/>
              <p14:nvPr/>
            </p14:nvContentPartPr>
            <p14:xfrm>
              <a:off x="7426560" y="3206320"/>
              <a:ext cx="177840" cy="52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F9776BB-F85A-4246-942B-2CC1A27ADC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408560" y="3188320"/>
                <a:ext cx="2134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7B8AEE2-2323-47B1-9BBD-4097BA1B7261}"/>
                  </a:ext>
                </a:extLst>
              </p14:cNvPr>
              <p14:cNvContentPartPr/>
              <p14:nvPr/>
            </p14:nvContentPartPr>
            <p14:xfrm>
              <a:off x="7426560" y="3138640"/>
              <a:ext cx="192600" cy="10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7B8AEE2-2323-47B1-9BBD-4097BA1B726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408560" y="3120640"/>
                <a:ext cx="228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FFE0C8D-A9F4-4AA1-A463-196A0DA8A612}"/>
                  </a:ext>
                </a:extLst>
              </p14:cNvPr>
              <p14:cNvContentPartPr/>
              <p14:nvPr/>
            </p14:nvContentPartPr>
            <p14:xfrm>
              <a:off x="8320800" y="3065200"/>
              <a:ext cx="155160" cy="65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FFE0C8D-A9F4-4AA1-A463-196A0DA8A61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02800" y="3047560"/>
                <a:ext cx="190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A75A899-4F96-4BE9-BEEA-946858A38433}"/>
                  </a:ext>
                </a:extLst>
              </p14:cNvPr>
              <p14:cNvContentPartPr/>
              <p14:nvPr/>
            </p14:nvContentPartPr>
            <p14:xfrm>
              <a:off x="7758840" y="3227200"/>
              <a:ext cx="867240" cy="267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A75A899-4F96-4BE9-BEEA-946858A3843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41193" y="3209536"/>
                <a:ext cx="902895" cy="303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074CFC-9AC9-4F20-B118-C1D9A29CFD88}"/>
                  </a:ext>
                </a:extLst>
              </p14:cNvPr>
              <p14:cNvContentPartPr/>
              <p14:nvPr/>
            </p14:nvContentPartPr>
            <p14:xfrm>
              <a:off x="4104480" y="3883480"/>
              <a:ext cx="812160" cy="385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074CFC-9AC9-4F20-B118-C1D9A29CFD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86480" y="3865480"/>
                <a:ext cx="8478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FDBE249-C21C-42BE-92FE-4430DC4947E1}"/>
                  </a:ext>
                </a:extLst>
              </p14:cNvPr>
              <p14:cNvContentPartPr/>
              <p14:nvPr/>
            </p14:nvContentPartPr>
            <p14:xfrm>
              <a:off x="6522600" y="3768640"/>
              <a:ext cx="157680" cy="71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FDBE249-C21C-42BE-92FE-4430DC4947E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04600" y="3751000"/>
                <a:ext cx="193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0F14493-5DFE-4A7E-8FBA-725F596AF1C0}"/>
                  </a:ext>
                </a:extLst>
              </p14:cNvPr>
              <p14:cNvContentPartPr/>
              <p14:nvPr/>
            </p14:nvContentPartPr>
            <p14:xfrm>
              <a:off x="6010680" y="3886720"/>
              <a:ext cx="847440" cy="288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0F14493-5DFE-4A7E-8FBA-725F596AF1C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992680" y="3869080"/>
                <a:ext cx="8830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E0379D7-FAE0-4299-BE3B-09F7D644A099}"/>
                  </a:ext>
                </a:extLst>
              </p14:cNvPr>
              <p14:cNvContentPartPr/>
              <p14:nvPr/>
            </p14:nvContentPartPr>
            <p14:xfrm>
              <a:off x="7020120" y="4001920"/>
              <a:ext cx="194400" cy="21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E0379D7-FAE0-4299-BE3B-09F7D644A09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02480" y="3984280"/>
                <a:ext cx="230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C3C64A0-56AD-4980-AAF8-0C78CB5C9672}"/>
                  </a:ext>
                </a:extLst>
              </p14:cNvPr>
              <p14:cNvContentPartPr/>
              <p14:nvPr/>
            </p14:nvContentPartPr>
            <p14:xfrm>
              <a:off x="7050720" y="4074640"/>
              <a:ext cx="172800" cy="20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C3C64A0-56AD-4980-AAF8-0C78CB5C967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33080" y="4056640"/>
                <a:ext cx="2084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662186-D1F2-4CBB-B0D5-FB115C22549B}"/>
                  </a:ext>
                </a:extLst>
              </p14:cNvPr>
              <p14:cNvContentPartPr/>
              <p14:nvPr/>
            </p14:nvContentPartPr>
            <p14:xfrm>
              <a:off x="7728960" y="3962320"/>
              <a:ext cx="184680" cy="182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662186-D1F2-4CBB-B0D5-FB115C22549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11320" y="3944320"/>
                <a:ext cx="2203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F4E2888-71DA-410B-A2A2-DDE989D8446F}"/>
                  </a:ext>
                </a:extLst>
              </p14:cNvPr>
              <p14:cNvContentPartPr/>
              <p14:nvPr/>
            </p14:nvContentPartPr>
            <p14:xfrm>
              <a:off x="7407480" y="3830200"/>
              <a:ext cx="182160" cy="307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F4E2888-71DA-410B-A2A2-DDE989D8446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89840" y="3812200"/>
                <a:ext cx="2178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513DBFE-7691-4FDF-ACF4-0754C5B75CD9}"/>
                  </a:ext>
                </a:extLst>
              </p14:cNvPr>
              <p14:cNvContentPartPr/>
              <p14:nvPr/>
            </p14:nvContentPartPr>
            <p14:xfrm>
              <a:off x="5256480" y="3870520"/>
              <a:ext cx="615960" cy="395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513DBFE-7691-4FDF-ACF4-0754C5B75CD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38480" y="3852520"/>
                <a:ext cx="6516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8C22D8A-A34C-45AA-9846-770FBC270BAD}"/>
                  </a:ext>
                </a:extLst>
              </p14:cNvPr>
              <p14:cNvContentPartPr/>
              <p14:nvPr/>
            </p14:nvContentPartPr>
            <p14:xfrm>
              <a:off x="7426560" y="3689080"/>
              <a:ext cx="190440" cy="69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8C22D8A-A34C-45AA-9846-770FBC270BA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408560" y="3671440"/>
                <a:ext cx="2260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CBDDFE4-255A-44E7-8CFE-0DDE4B1FCD4B}"/>
                  </a:ext>
                </a:extLst>
              </p14:cNvPr>
              <p14:cNvContentPartPr/>
              <p14:nvPr/>
            </p14:nvContentPartPr>
            <p14:xfrm>
              <a:off x="7985640" y="3941800"/>
              <a:ext cx="16164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CBDDFE4-255A-44E7-8CFE-0DDE4B1FCD4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967640" y="3924160"/>
                <a:ext cx="19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F1FB439-1161-44AB-B571-A6C2C451F347}"/>
                  </a:ext>
                </a:extLst>
              </p14:cNvPr>
              <p14:cNvContentPartPr/>
              <p14:nvPr/>
            </p14:nvContentPartPr>
            <p14:xfrm>
              <a:off x="7995360" y="4043320"/>
              <a:ext cx="13104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F1FB439-1161-44AB-B571-A6C2C451F34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77720" y="4025320"/>
                <a:ext cx="166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EFF8034-6B9B-4B72-A81B-564D9EC2F656}"/>
                  </a:ext>
                </a:extLst>
              </p14:cNvPr>
              <p14:cNvContentPartPr/>
              <p14:nvPr/>
            </p14:nvContentPartPr>
            <p14:xfrm>
              <a:off x="8553360" y="3992200"/>
              <a:ext cx="193680" cy="191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EFF8034-6B9B-4B72-A81B-564D9EC2F65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535720" y="3974560"/>
                <a:ext cx="2293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D36C3A2-FAB0-4A6B-8232-592152285711}"/>
                  </a:ext>
                </a:extLst>
              </p14:cNvPr>
              <p14:cNvContentPartPr/>
              <p14:nvPr/>
            </p14:nvContentPartPr>
            <p14:xfrm>
              <a:off x="8630760" y="3728320"/>
              <a:ext cx="66600" cy="81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D36C3A2-FAB0-4A6B-8232-59215228571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612760" y="3710680"/>
                <a:ext cx="1022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69D812-4C7D-4054-A523-3409CC24AFB5}"/>
                  </a:ext>
                </a:extLst>
              </p14:cNvPr>
              <p14:cNvContentPartPr/>
              <p14:nvPr/>
            </p14:nvContentPartPr>
            <p14:xfrm>
              <a:off x="8280120" y="3657400"/>
              <a:ext cx="186480" cy="42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69D812-4C7D-4054-A523-3409CC24AFB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262120" y="3639400"/>
                <a:ext cx="2221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6D93964-6EB0-40ED-9112-CFADCC407B95}"/>
                  </a:ext>
                </a:extLst>
              </p14:cNvPr>
              <p14:cNvContentPartPr/>
              <p14:nvPr/>
            </p14:nvContentPartPr>
            <p14:xfrm>
              <a:off x="8280840" y="3769000"/>
              <a:ext cx="184320" cy="330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6D93964-6EB0-40ED-9112-CFADCC407B9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262875" y="3751341"/>
                <a:ext cx="219891" cy="366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70ED90C-E229-4524-B954-C5147CC5F98F}"/>
                  </a:ext>
                </a:extLst>
              </p14:cNvPr>
              <p14:cNvContentPartPr/>
              <p14:nvPr/>
            </p14:nvContentPartPr>
            <p14:xfrm>
              <a:off x="1198560" y="4646680"/>
              <a:ext cx="256680" cy="2397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70ED90C-E229-4524-B954-C5147CC5F98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80920" y="4628680"/>
                <a:ext cx="2923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A474153-7481-4E8B-8CB7-D89FF519F35A}"/>
                  </a:ext>
                </a:extLst>
              </p14:cNvPr>
              <p14:cNvContentPartPr/>
              <p14:nvPr/>
            </p14:nvContentPartPr>
            <p14:xfrm>
              <a:off x="1556040" y="4754320"/>
              <a:ext cx="18360" cy="1108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A474153-7481-4E8B-8CB7-D89FF519F35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538400" y="4736680"/>
                <a:ext cx="54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3847DC1-FBA5-45ED-A4F9-A75AD22C975A}"/>
                  </a:ext>
                </a:extLst>
              </p14:cNvPr>
              <p14:cNvContentPartPr/>
              <p14:nvPr/>
            </p14:nvContentPartPr>
            <p14:xfrm>
              <a:off x="1574400" y="4551280"/>
              <a:ext cx="4320" cy="43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3847DC1-FBA5-45ED-A4F9-A75AD22C975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56400" y="453328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6370F84-F657-4865-B1ED-395C52592C48}"/>
                  </a:ext>
                </a:extLst>
              </p14:cNvPr>
              <p14:cNvContentPartPr/>
              <p14:nvPr/>
            </p14:nvContentPartPr>
            <p14:xfrm>
              <a:off x="1686360" y="4745320"/>
              <a:ext cx="183960" cy="141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6370F84-F657-4865-B1ED-395C52592C4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68720" y="4727680"/>
                <a:ext cx="2196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ED3A9C4-9293-4EA1-8680-2E33719C66BD}"/>
                  </a:ext>
                </a:extLst>
              </p14:cNvPr>
              <p14:cNvContentPartPr/>
              <p14:nvPr/>
            </p14:nvContentPartPr>
            <p14:xfrm>
              <a:off x="1971120" y="4661800"/>
              <a:ext cx="404280" cy="236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ED3A9C4-9293-4EA1-8680-2E33719C66B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953104" y="4643800"/>
                <a:ext cx="439952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4EE064A-E520-4D9F-909D-CF3756FB7401}"/>
                  </a:ext>
                </a:extLst>
              </p14:cNvPr>
              <p14:cNvContentPartPr/>
              <p14:nvPr/>
            </p14:nvContentPartPr>
            <p14:xfrm>
              <a:off x="732720" y="4338160"/>
              <a:ext cx="232560" cy="6199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4EE064A-E520-4D9F-909D-CF3756FB740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15080" y="4320160"/>
                <a:ext cx="26820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8F004D6-0FF9-49AE-9D0C-882F14C4DCF0}"/>
                  </a:ext>
                </a:extLst>
              </p14:cNvPr>
              <p14:cNvContentPartPr/>
              <p14:nvPr/>
            </p14:nvContentPartPr>
            <p14:xfrm>
              <a:off x="3604080" y="4977880"/>
              <a:ext cx="2520" cy="36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8F004D6-0FF9-49AE-9D0C-882F14C4DCF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86440" y="496024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674F5C6-8F90-4569-8FF0-9B74B00EFAD7}"/>
                  </a:ext>
                </a:extLst>
              </p14:cNvPr>
              <p14:cNvContentPartPr/>
              <p14:nvPr/>
            </p14:nvContentPartPr>
            <p14:xfrm>
              <a:off x="3626760" y="4825960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674F5C6-8F90-4569-8FF0-9B74B00EFAD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08760" y="480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3996E11-26B6-4BF1-B79E-B89B9FF91C5F}"/>
                  </a:ext>
                </a:extLst>
              </p14:cNvPr>
              <p14:cNvContentPartPr/>
              <p14:nvPr/>
            </p14:nvContentPartPr>
            <p14:xfrm>
              <a:off x="2915760" y="4680520"/>
              <a:ext cx="581400" cy="3412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3996E11-26B6-4BF1-B79E-B89B9FF91C5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898120" y="4662880"/>
                <a:ext cx="617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33F8E6F-1B86-40BF-B7D2-0E0935C34150}"/>
                  </a:ext>
                </a:extLst>
              </p14:cNvPr>
              <p14:cNvContentPartPr/>
              <p14:nvPr/>
            </p14:nvContentPartPr>
            <p14:xfrm>
              <a:off x="3728640" y="4600240"/>
              <a:ext cx="238320" cy="630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33F8E6F-1B86-40BF-B7D2-0E0935C3415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710640" y="4582600"/>
                <a:ext cx="2739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04BDC9C-DC91-4A38-8553-7F159CD80C64}"/>
                  </a:ext>
                </a:extLst>
              </p14:cNvPr>
              <p14:cNvContentPartPr/>
              <p14:nvPr/>
            </p14:nvContentPartPr>
            <p14:xfrm>
              <a:off x="3728640" y="4765120"/>
              <a:ext cx="315000" cy="2811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04BDC9C-DC91-4A38-8553-7F159CD80C6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710661" y="4747480"/>
                <a:ext cx="350599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524ED1E-1955-4E7C-8910-2B1D53EB2787}"/>
                  </a:ext>
                </a:extLst>
              </p14:cNvPr>
              <p14:cNvContentPartPr/>
              <p14:nvPr/>
            </p14:nvContentPartPr>
            <p14:xfrm>
              <a:off x="4205640" y="4845760"/>
              <a:ext cx="182160" cy="10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524ED1E-1955-4E7C-8910-2B1D53EB278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188000" y="482776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118EF66-E09E-4F66-88E6-F048F1CB7294}"/>
                  </a:ext>
                </a:extLst>
              </p14:cNvPr>
              <p14:cNvContentPartPr/>
              <p14:nvPr/>
            </p14:nvContentPartPr>
            <p14:xfrm>
              <a:off x="4256400" y="4937560"/>
              <a:ext cx="93960" cy="6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118EF66-E09E-4F66-88E6-F048F1CB729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238760" y="4919920"/>
                <a:ext cx="1296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F9573E1-33A3-4D86-BE4B-A51BCF337ECB}"/>
                  </a:ext>
                </a:extLst>
              </p14:cNvPr>
              <p14:cNvContentPartPr/>
              <p14:nvPr/>
            </p14:nvContentPartPr>
            <p14:xfrm>
              <a:off x="4927440" y="4591600"/>
              <a:ext cx="278640" cy="626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F9573E1-33A3-4D86-BE4B-A51BCF337EC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909440" y="4573960"/>
                <a:ext cx="3142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4F87F6A-8C0E-4E93-B4D4-92FD0F672923}"/>
                  </a:ext>
                </a:extLst>
              </p14:cNvPr>
              <p14:cNvContentPartPr/>
              <p14:nvPr/>
            </p14:nvContentPartPr>
            <p14:xfrm>
              <a:off x="4957680" y="4500520"/>
              <a:ext cx="253800" cy="108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4F87F6A-8C0E-4E93-B4D4-92FD0F67292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939680" y="4482880"/>
                <a:ext cx="28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FBA7F3B-1212-43B8-8F01-8C1F854C7FA0}"/>
                  </a:ext>
                </a:extLst>
              </p14:cNvPr>
              <p14:cNvContentPartPr/>
              <p14:nvPr/>
            </p14:nvContentPartPr>
            <p14:xfrm>
              <a:off x="4541160" y="4752880"/>
              <a:ext cx="701280" cy="274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FBA7F3B-1212-43B8-8F01-8C1F854C7FA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523169" y="4735240"/>
                <a:ext cx="736902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A47C70F-6856-4E29-8043-2ECCC0097D17}"/>
                  </a:ext>
                </a:extLst>
              </p14:cNvPr>
              <p14:cNvContentPartPr/>
              <p14:nvPr/>
            </p14:nvContentPartPr>
            <p14:xfrm>
              <a:off x="5568240" y="4521040"/>
              <a:ext cx="192240" cy="558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A47C70F-6856-4E29-8043-2ECCC0097D1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550600" y="4503040"/>
                <a:ext cx="22788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504B44F-C25B-4416-8690-21AC842BAC8A}"/>
                  </a:ext>
                </a:extLst>
              </p14:cNvPr>
              <p14:cNvContentPartPr/>
              <p14:nvPr/>
            </p14:nvContentPartPr>
            <p14:xfrm>
              <a:off x="6126240" y="4788880"/>
              <a:ext cx="168120" cy="216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504B44F-C25B-4416-8690-21AC842BAC8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108240" y="4771240"/>
                <a:ext cx="2037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6492EDC-6260-4975-8BEF-8901CA62BAF8}"/>
                  </a:ext>
                </a:extLst>
              </p14:cNvPr>
              <p14:cNvContentPartPr/>
              <p14:nvPr/>
            </p14:nvContentPartPr>
            <p14:xfrm>
              <a:off x="6126240" y="4656760"/>
              <a:ext cx="157680" cy="60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6492EDC-6260-4975-8BEF-8901CA62BAF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108240" y="4638760"/>
                <a:ext cx="1933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C3B7922-CFBA-4FFC-BF43-10183078FA81}"/>
                  </a:ext>
                </a:extLst>
              </p14:cNvPr>
              <p14:cNvContentPartPr/>
              <p14:nvPr/>
            </p14:nvContentPartPr>
            <p14:xfrm>
              <a:off x="6105720" y="4561720"/>
              <a:ext cx="156960" cy="24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C3B7922-CFBA-4FFC-BF43-10183078FA8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088080" y="4543720"/>
                <a:ext cx="1926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5D7F0D2-6B3B-43D1-9749-A889E5AEC9C1}"/>
                  </a:ext>
                </a:extLst>
              </p14:cNvPr>
              <p14:cNvContentPartPr/>
              <p14:nvPr/>
            </p14:nvContentPartPr>
            <p14:xfrm>
              <a:off x="6425400" y="4774840"/>
              <a:ext cx="158400" cy="217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5D7F0D2-6B3B-43D1-9749-A889E5AEC9C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407400" y="4756840"/>
                <a:ext cx="1940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BB042AF-B4B4-4FDF-9DA7-36417950F7E4}"/>
                  </a:ext>
                </a:extLst>
              </p14:cNvPr>
              <p14:cNvContentPartPr/>
              <p14:nvPr/>
            </p14:nvContentPartPr>
            <p14:xfrm>
              <a:off x="6749040" y="4764760"/>
              <a:ext cx="122760" cy="228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BB042AF-B4B4-4FDF-9DA7-36417950F7E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731400" y="4747120"/>
                <a:ext cx="1584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DF49AA8-F278-4FB4-BB06-3B9F71B8F025}"/>
                  </a:ext>
                </a:extLst>
              </p14:cNvPr>
              <p14:cNvContentPartPr/>
              <p14:nvPr/>
            </p14:nvContentPartPr>
            <p14:xfrm>
              <a:off x="6725640" y="4623280"/>
              <a:ext cx="192960" cy="80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DF49AA8-F278-4FB4-BB06-3B9F71B8F02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707640" y="4605640"/>
                <a:ext cx="2286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1F9674A-CA9C-4472-BE73-4DF1A53EB2E9}"/>
                  </a:ext>
                </a:extLst>
              </p14:cNvPr>
              <p14:cNvContentPartPr/>
              <p14:nvPr/>
            </p14:nvContentPartPr>
            <p14:xfrm>
              <a:off x="6735720" y="4541200"/>
              <a:ext cx="223920" cy="10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1F9674A-CA9C-4472-BE73-4DF1A53EB2E9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717720" y="4523560"/>
                <a:ext cx="259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F34E2F5-D0F7-4A23-9069-9AF48EF9875D}"/>
                  </a:ext>
                </a:extLst>
              </p14:cNvPr>
              <p14:cNvContentPartPr/>
              <p14:nvPr/>
            </p14:nvContentPartPr>
            <p14:xfrm>
              <a:off x="7091040" y="4675120"/>
              <a:ext cx="1026360" cy="264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F34E2F5-D0F7-4A23-9069-9AF48EF9875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073400" y="4657120"/>
                <a:ext cx="1062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03435C4-BA28-4B24-80B0-97222BF9B6C0}"/>
                  </a:ext>
                </a:extLst>
              </p14:cNvPr>
              <p14:cNvContentPartPr/>
              <p14:nvPr/>
            </p14:nvContentPartPr>
            <p14:xfrm>
              <a:off x="649920" y="5242120"/>
              <a:ext cx="1075680" cy="357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03435C4-BA28-4B24-80B0-97222BF9B6C0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32280" y="5224138"/>
                <a:ext cx="1111320" cy="393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03C31F5-603C-47BA-8AF2-043CA79AC87E}"/>
                  </a:ext>
                </a:extLst>
              </p14:cNvPr>
              <p14:cNvContentPartPr/>
              <p14:nvPr/>
            </p14:nvContentPartPr>
            <p14:xfrm>
              <a:off x="1834680" y="5536960"/>
              <a:ext cx="85680" cy="145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03C31F5-603C-47BA-8AF2-043CA79AC87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816680" y="5519320"/>
                <a:ext cx="1213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0CD0B0F-06E5-4C10-A26B-679390FB0213}"/>
                  </a:ext>
                </a:extLst>
              </p14:cNvPr>
              <p14:cNvContentPartPr/>
              <p14:nvPr/>
            </p14:nvContentPartPr>
            <p14:xfrm>
              <a:off x="3411120" y="5506360"/>
              <a:ext cx="2520" cy="27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0CD0B0F-06E5-4C10-A26B-679390FB021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393120" y="5488360"/>
                <a:ext cx="381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FE89F93-574B-43CA-AD6D-AD8DE34FB657}"/>
                  </a:ext>
                </a:extLst>
              </p14:cNvPr>
              <p14:cNvContentPartPr/>
              <p14:nvPr/>
            </p14:nvContentPartPr>
            <p14:xfrm>
              <a:off x="3383040" y="5333560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FE89F93-574B-43CA-AD6D-AD8DE34FB6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65040" y="5315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570FF60-1A21-437A-9E89-CA2E1E213AEE}"/>
                  </a:ext>
                </a:extLst>
              </p14:cNvPr>
              <p14:cNvContentPartPr/>
              <p14:nvPr/>
            </p14:nvContentPartPr>
            <p14:xfrm>
              <a:off x="3514440" y="5435080"/>
              <a:ext cx="70200" cy="1519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570FF60-1A21-437A-9E89-CA2E1E213AE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496800" y="5417440"/>
                <a:ext cx="1058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09CB7A7-4510-4C61-8B78-2D308C280482}"/>
                  </a:ext>
                </a:extLst>
              </p14:cNvPr>
              <p14:cNvContentPartPr/>
              <p14:nvPr/>
            </p14:nvContentPartPr>
            <p14:xfrm>
              <a:off x="4809360" y="5475760"/>
              <a:ext cx="6840" cy="792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09CB7A7-4510-4C61-8B78-2D308C28048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791360" y="5458120"/>
                <a:ext cx="424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4296C08-E6EE-486E-A104-A51182F63208}"/>
                  </a:ext>
                </a:extLst>
              </p14:cNvPr>
              <p14:cNvContentPartPr/>
              <p14:nvPr/>
            </p14:nvContentPartPr>
            <p14:xfrm>
              <a:off x="4825560" y="5353720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4296C08-E6EE-486E-A104-A51182F6320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07920" y="5336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9F212BE-4A3F-4E00-B3E1-614D1B799514}"/>
                  </a:ext>
                </a:extLst>
              </p14:cNvPr>
              <p14:cNvContentPartPr/>
              <p14:nvPr/>
            </p14:nvContentPartPr>
            <p14:xfrm>
              <a:off x="4907640" y="5231680"/>
              <a:ext cx="374400" cy="3150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9F212BE-4A3F-4E00-B3E1-614D1B79951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889640" y="5213680"/>
                <a:ext cx="4100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BC2F55E1-E584-44E9-B387-F74177E2C6CB}"/>
                  </a:ext>
                </a:extLst>
              </p14:cNvPr>
              <p14:cNvContentPartPr/>
              <p14:nvPr/>
            </p14:nvContentPartPr>
            <p14:xfrm>
              <a:off x="3850320" y="5426440"/>
              <a:ext cx="864720" cy="2887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BC2F55E1-E584-44E9-B387-F74177E2C6C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832320" y="5408440"/>
                <a:ext cx="90036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FA389B7-C100-4D05-83BF-ED5F81DC8B9E}"/>
                  </a:ext>
                </a:extLst>
              </p14:cNvPr>
              <p14:cNvContentPartPr/>
              <p14:nvPr/>
            </p14:nvContentPartPr>
            <p14:xfrm>
              <a:off x="2844480" y="5262280"/>
              <a:ext cx="437400" cy="3164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FA389B7-C100-4D05-83BF-ED5F81DC8B9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826840" y="5244640"/>
                <a:ext cx="47304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8B0B79F7-5775-4746-BE3D-AB43253A5843}"/>
                  </a:ext>
                </a:extLst>
              </p14:cNvPr>
              <p14:cNvContentPartPr/>
              <p14:nvPr/>
            </p14:nvContentPartPr>
            <p14:xfrm>
              <a:off x="2143200" y="5260480"/>
              <a:ext cx="476640" cy="5180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8B0B79F7-5775-4746-BE3D-AB43253A584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125560" y="5242480"/>
                <a:ext cx="51228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06CDD38-3180-4390-913F-4FD80106E355}"/>
                  </a:ext>
                </a:extLst>
              </p14:cNvPr>
              <p14:cNvContentPartPr/>
              <p14:nvPr/>
            </p14:nvContentPartPr>
            <p14:xfrm>
              <a:off x="5630880" y="5393320"/>
              <a:ext cx="992880" cy="1944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06CDD38-3180-4390-913F-4FD80106E35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612880" y="5375320"/>
                <a:ext cx="10285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3C38E58-2B68-48A1-A26E-3AD015F807C3}"/>
                  </a:ext>
                </a:extLst>
              </p14:cNvPr>
              <p14:cNvContentPartPr/>
              <p14:nvPr/>
            </p14:nvContentPartPr>
            <p14:xfrm>
              <a:off x="6979440" y="5165080"/>
              <a:ext cx="213120" cy="67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3C38E58-2B68-48A1-A26E-3AD015F807C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961440" y="5147080"/>
                <a:ext cx="2487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5C5507E-C0A6-429A-99AC-92E1283CF910}"/>
                  </a:ext>
                </a:extLst>
              </p14:cNvPr>
              <p14:cNvContentPartPr/>
              <p14:nvPr/>
            </p14:nvContentPartPr>
            <p14:xfrm>
              <a:off x="7497840" y="5404480"/>
              <a:ext cx="192240" cy="108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5C5507E-C0A6-429A-99AC-92E1283CF91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479840" y="538648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96830DF2-5B5D-4725-AD69-29210CD2D292}"/>
                  </a:ext>
                </a:extLst>
              </p14:cNvPr>
              <p14:cNvContentPartPr/>
              <p14:nvPr/>
            </p14:nvContentPartPr>
            <p14:xfrm>
              <a:off x="6993120" y="5313400"/>
              <a:ext cx="364680" cy="3463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96830DF2-5B5D-4725-AD69-29210CD2D29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975120" y="5295760"/>
                <a:ext cx="4003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FB7B1DD9-3553-462B-96C2-4F9BBE75D8C1}"/>
                  </a:ext>
                </a:extLst>
              </p14:cNvPr>
              <p14:cNvContentPartPr/>
              <p14:nvPr/>
            </p14:nvContentPartPr>
            <p14:xfrm>
              <a:off x="7487400" y="5526160"/>
              <a:ext cx="162000" cy="111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FB7B1DD9-3553-462B-96C2-4F9BBE75D8C1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469760" y="5508520"/>
                <a:ext cx="197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C1FDCE1-8CF5-4BF9-8A5E-A63B62F669AF}"/>
                  </a:ext>
                </a:extLst>
              </p14:cNvPr>
              <p14:cNvContentPartPr/>
              <p14:nvPr/>
            </p14:nvContentPartPr>
            <p14:xfrm>
              <a:off x="7853520" y="5089480"/>
              <a:ext cx="247680" cy="615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C1FDCE1-8CF5-4BF9-8A5E-A63B62F669AF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835520" y="5071840"/>
                <a:ext cx="2833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3779B0E8-F1D6-4ACD-A182-ABBC0548A0D7}"/>
                  </a:ext>
                </a:extLst>
              </p14:cNvPr>
              <p14:cNvContentPartPr/>
              <p14:nvPr/>
            </p14:nvContentPartPr>
            <p14:xfrm>
              <a:off x="7845960" y="5232040"/>
              <a:ext cx="555480" cy="3384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3779B0E8-F1D6-4ACD-A182-ABBC0548A0D7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827972" y="5214400"/>
                <a:ext cx="591097" cy="37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3089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14:cNvPr>
              <p14:cNvContentPartPr/>
              <p14:nvPr/>
            </p14:nvContentPartPr>
            <p14:xfrm>
              <a:off x="1238880" y="139840"/>
              <a:ext cx="3689640" cy="550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1240" y="122200"/>
                <a:ext cx="372528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14:cNvPr>
              <p14:cNvContentPartPr/>
              <p14:nvPr/>
            </p14:nvContentPartPr>
            <p14:xfrm>
              <a:off x="7243680" y="402280"/>
              <a:ext cx="289800" cy="120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5680" y="384280"/>
                <a:ext cx="325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14:cNvPr>
              <p14:cNvContentPartPr/>
              <p14:nvPr/>
            </p14:nvContentPartPr>
            <p14:xfrm>
              <a:off x="7690440" y="360880"/>
              <a:ext cx="162360" cy="20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2800" y="342880"/>
                <a:ext cx="198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14:cNvPr>
              <p14:cNvContentPartPr/>
              <p14:nvPr/>
            </p14:nvContentPartPr>
            <p14:xfrm>
              <a:off x="365520" y="844360"/>
              <a:ext cx="2093040" cy="26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826360"/>
                <a:ext cx="21286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14:cNvPr>
              <p14:cNvContentPartPr/>
              <p14:nvPr/>
            </p14:nvContentPartPr>
            <p14:xfrm>
              <a:off x="6623760" y="253600"/>
              <a:ext cx="489600" cy="83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6133" y="235608"/>
                <a:ext cx="525214" cy="86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14:cNvPr>
              <p14:cNvContentPartPr/>
              <p14:nvPr/>
            </p14:nvContentPartPr>
            <p14:xfrm>
              <a:off x="7487400" y="995560"/>
              <a:ext cx="10440" cy="66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69760" y="977560"/>
                <a:ext cx="46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14:cNvPr>
              <p14:cNvContentPartPr/>
              <p14:nvPr/>
            </p14:nvContentPartPr>
            <p14:xfrm>
              <a:off x="7497840" y="822760"/>
              <a:ext cx="4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9840" y="80476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14:cNvPr>
              <p14:cNvContentPartPr/>
              <p14:nvPr/>
            </p14:nvContentPartPr>
            <p14:xfrm>
              <a:off x="7665960" y="913840"/>
              <a:ext cx="87480" cy="154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47960" y="896200"/>
                <a:ext cx="123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14:cNvPr>
              <p14:cNvContentPartPr/>
              <p14:nvPr/>
            </p14:nvContentPartPr>
            <p14:xfrm>
              <a:off x="2321760" y="1472560"/>
              <a:ext cx="4680" cy="131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3760" y="1454920"/>
                <a:ext cx="403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14:cNvPr>
              <p14:cNvContentPartPr/>
              <p14:nvPr/>
            </p14:nvContentPartPr>
            <p14:xfrm>
              <a:off x="2326080" y="136096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844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14:cNvPr>
              <p14:cNvContentPartPr/>
              <p14:nvPr/>
            </p14:nvContentPartPr>
            <p14:xfrm>
              <a:off x="2448120" y="1504960"/>
              <a:ext cx="143280" cy="110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0480" y="1486960"/>
                <a:ext cx="178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14:cNvPr>
              <p14:cNvContentPartPr/>
              <p14:nvPr/>
            </p14:nvContentPartPr>
            <p14:xfrm>
              <a:off x="432840" y="1269520"/>
              <a:ext cx="1567080" cy="62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4844" y="1251880"/>
                <a:ext cx="1602712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14:cNvPr>
              <p14:cNvContentPartPr/>
              <p14:nvPr/>
            </p14:nvContentPartPr>
            <p14:xfrm>
              <a:off x="2793360" y="233080"/>
              <a:ext cx="3699360" cy="1397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20" y="215435"/>
                <a:ext cx="3735000" cy="1433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14:cNvPr>
              <p14:cNvContentPartPr/>
              <p14:nvPr/>
            </p14:nvContentPartPr>
            <p14:xfrm>
              <a:off x="3321840" y="2260240"/>
              <a:ext cx="243720" cy="137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3840" y="2242600"/>
                <a:ext cx="279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14:cNvPr>
              <p14:cNvContentPartPr/>
              <p14:nvPr/>
            </p14:nvContentPartPr>
            <p14:xfrm>
              <a:off x="1228440" y="2488840"/>
              <a:ext cx="2389680" cy="1765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10440" y="2470840"/>
                <a:ext cx="2425320" cy="18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14:cNvPr>
              <p14:cNvContentPartPr/>
              <p14:nvPr/>
            </p14:nvContentPartPr>
            <p14:xfrm>
              <a:off x="5414880" y="1880440"/>
              <a:ext cx="180360" cy="90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97240" y="1862800"/>
                <a:ext cx="2160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14:cNvPr>
              <p14:cNvContentPartPr/>
              <p14:nvPr/>
            </p14:nvContentPartPr>
            <p14:xfrm>
              <a:off x="6481920" y="1930120"/>
              <a:ext cx="207720" cy="41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63920" y="1912480"/>
                <a:ext cx="2433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14:cNvPr>
              <p14:cNvContentPartPr/>
              <p14:nvPr/>
            </p14:nvContentPartPr>
            <p14:xfrm>
              <a:off x="6420720" y="2121280"/>
              <a:ext cx="376560" cy="274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02703" y="2103280"/>
                <a:ext cx="412234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14:cNvPr>
              <p14:cNvContentPartPr/>
              <p14:nvPr/>
            </p14:nvContentPartPr>
            <p14:xfrm>
              <a:off x="5813040" y="2173840"/>
              <a:ext cx="509400" cy="234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5053" y="2155840"/>
                <a:ext cx="54501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14:cNvPr>
              <p14:cNvContentPartPr/>
              <p14:nvPr/>
            </p14:nvContentPartPr>
            <p14:xfrm>
              <a:off x="5395440" y="2093560"/>
              <a:ext cx="284400" cy="36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77778" y="2075578"/>
                <a:ext cx="320085" cy="401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14:cNvPr>
              <p14:cNvContentPartPr/>
              <p14:nvPr/>
            </p14:nvContentPartPr>
            <p14:xfrm>
              <a:off x="4378440" y="1927600"/>
              <a:ext cx="902520" cy="542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0800" y="1909600"/>
                <a:ext cx="9381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14:cNvPr>
              <p14:cNvContentPartPr/>
              <p14:nvPr/>
            </p14:nvContentPartPr>
            <p14:xfrm>
              <a:off x="4957680" y="2661640"/>
              <a:ext cx="472320" cy="32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39694" y="2643640"/>
                <a:ext cx="507933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14:cNvPr>
              <p14:cNvContentPartPr/>
              <p14:nvPr/>
            </p14:nvContentPartPr>
            <p14:xfrm>
              <a:off x="5587320" y="2641120"/>
              <a:ext cx="82080" cy="33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69320" y="2623480"/>
                <a:ext cx="1177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14:cNvPr>
              <p14:cNvContentPartPr/>
              <p14:nvPr/>
            </p14:nvContentPartPr>
            <p14:xfrm>
              <a:off x="5760120" y="2563360"/>
              <a:ext cx="159840" cy="4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42480" y="2545720"/>
                <a:ext cx="195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14:cNvPr>
              <p14:cNvContentPartPr/>
              <p14:nvPr/>
            </p14:nvContentPartPr>
            <p14:xfrm>
              <a:off x="5780640" y="2697280"/>
              <a:ext cx="203400" cy="253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62640" y="2679640"/>
                <a:ext cx="2390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14:cNvPr>
              <p14:cNvContentPartPr/>
              <p14:nvPr/>
            </p14:nvContentPartPr>
            <p14:xfrm>
              <a:off x="6319200" y="2499280"/>
              <a:ext cx="17172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01560" y="248128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14:cNvPr>
              <p14:cNvContentPartPr/>
              <p14:nvPr/>
            </p14:nvContentPartPr>
            <p14:xfrm>
              <a:off x="6062160" y="2557240"/>
              <a:ext cx="604080" cy="37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44509" y="2539240"/>
                <a:ext cx="639741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14:cNvPr>
              <p14:cNvContentPartPr/>
              <p14:nvPr/>
            </p14:nvContentPartPr>
            <p14:xfrm>
              <a:off x="7375800" y="2418640"/>
              <a:ext cx="264240" cy="81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57800" y="2400640"/>
                <a:ext cx="299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14:cNvPr>
              <p14:cNvContentPartPr/>
              <p14:nvPr/>
            </p14:nvContentPartPr>
            <p14:xfrm>
              <a:off x="7325040" y="2599720"/>
              <a:ext cx="426960" cy="31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07040" y="2582080"/>
                <a:ext cx="4626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14:cNvPr>
              <p14:cNvContentPartPr/>
              <p14:nvPr/>
            </p14:nvContentPartPr>
            <p14:xfrm>
              <a:off x="6827160" y="2722480"/>
              <a:ext cx="406440" cy="193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09160" y="2704807"/>
                <a:ext cx="44208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AFE842-8E6A-4AD8-AC25-1CC8128B4BF9}"/>
                  </a:ext>
                </a:extLst>
              </p14:cNvPr>
              <p14:cNvContentPartPr/>
              <p14:nvPr/>
            </p14:nvContentPartPr>
            <p14:xfrm>
              <a:off x="4439280" y="3362200"/>
              <a:ext cx="161640" cy="19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AFE842-8E6A-4AD8-AC25-1CC8128B4BF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21280" y="3344560"/>
                <a:ext cx="1972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01D856-F35A-4EDE-B139-DEEE52E25795}"/>
                  </a:ext>
                </a:extLst>
              </p14:cNvPr>
              <p14:cNvContentPartPr/>
              <p14:nvPr/>
            </p14:nvContentPartPr>
            <p14:xfrm>
              <a:off x="4419480" y="3443920"/>
              <a:ext cx="1648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01D856-F35A-4EDE-B139-DEEE52E2579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01480" y="3425920"/>
                <a:ext cx="20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27D9C-9ACC-4D11-B535-64C13A2A4870}"/>
                  </a:ext>
                </a:extLst>
              </p14:cNvPr>
              <p14:cNvContentPartPr/>
              <p14:nvPr/>
            </p14:nvContentPartPr>
            <p14:xfrm>
              <a:off x="4771200" y="3304600"/>
              <a:ext cx="268200" cy="27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27D9C-9ACC-4D11-B535-64C13A2A487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53200" y="3286600"/>
                <a:ext cx="3038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073EBB5-4E91-493B-B022-AFC8D30EC427}"/>
                  </a:ext>
                </a:extLst>
              </p14:cNvPr>
              <p14:cNvContentPartPr/>
              <p14:nvPr/>
            </p14:nvContentPartPr>
            <p14:xfrm>
              <a:off x="6166920" y="3094000"/>
              <a:ext cx="172080" cy="116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073EBB5-4E91-493B-B022-AFC8D30EC42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8920" y="3076360"/>
                <a:ext cx="207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196C612-515A-4FD4-9132-7B993963F761}"/>
                  </a:ext>
                </a:extLst>
              </p14:cNvPr>
              <p14:cNvContentPartPr/>
              <p14:nvPr/>
            </p14:nvContentPartPr>
            <p14:xfrm>
              <a:off x="5651400" y="3279760"/>
              <a:ext cx="860760" cy="306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196C612-515A-4FD4-9132-7B993963F76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3408" y="3262120"/>
                <a:ext cx="896385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AC60780-84C8-45A8-91EE-38F810039C68}"/>
                  </a:ext>
                </a:extLst>
              </p14:cNvPr>
              <p14:cNvContentPartPr/>
              <p14:nvPr/>
            </p14:nvContentPartPr>
            <p14:xfrm>
              <a:off x="5139840" y="3159520"/>
              <a:ext cx="397440" cy="454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AC60780-84C8-45A8-91EE-38F810039C6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21840" y="3141506"/>
                <a:ext cx="433080" cy="490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1A108DA-9190-41E9-97C8-57FF9E97173F}"/>
                  </a:ext>
                </a:extLst>
              </p14:cNvPr>
              <p14:cNvContentPartPr/>
              <p14:nvPr/>
            </p14:nvContentPartPr>
            <p14:xfrm>
              <a:off x="7069800" y="3271120"/>
              <a:ext cx="203400" cy="281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1A108DA-9190-41E9-97C8-57FF9E9717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52160" y="3253120"/>
                <a:ext cx="23904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22EE127-D77E-4B41-9969-012280D854D7}"/>
                  </a:ext>
                </a:extLst>
              </p14:cNvPr>
              <p14:cNvContentPartPr/>
              <p14:nvPr/>
            </p14:nvContentPartPr>
            <p14:xfrm>
              <a:off x="6715200" y="3322240"/>
              <a:ext cx="153720" cy="183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22EE127-D77E-4B41-9969-012280D854D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97560" y="3304240"/>
                <a:ext cx="189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9C77BB9-3F2C-4A6F-A2C4-92BE653B3663}"/>
                  </a:ext>
                </a:extLst>
              </p14:cNvPr>
              <p14:cNvContentPartPr/>
              <p14:nvPr/>
            </p14:nvContentPartPr>
            <p14:xfrm>
              <a:off x="7406760" y="3322960"/>
              <a:ext cx="139320" cy="216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9C77BB9-3F2C-4A6F-A2C4-92BE653B366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389120" y="3305320"/>
                <a:ext cx="1749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F9776BB-F85A-4246-942B-2CC1A27ADCE1}"/>
                  </a:ext>
                </a:extLst>
              </p14:cNvPr>
              <p14:cNvContentPartPr/>
              <p14:nvPr/>
            </p14:nvContentPartPr>
            <p14:xfrm>
              <a:off x="7426560" y="3206320"/>
              <a:ext cx="177840" cy="52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F9776BB-F85A-4246-942B-2CC1A27ADC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408560" y="3188320"/>
                <a:ext cx="2134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7B8AEE2-2323-47B1-9BBD-4097BA1B7261}"/>
                  </a:ext>
                </a:extLst>
              </p14:cNvPr>
              <p14:cNvContentPartPr/>
              <p14:nvPr/>
            </p14:nvContentPartPr>
            <p14:xfrm>
              <a:off x="7426560" y="3138640"/>
              <a:ext cx="192600" cy="10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7B8AEE2-2323-47B1-9BBD-4097BA1B726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408560" y="3120640"/>
                <a:ext cx="228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FFE0C8D-A9F4-4AA1-A463-196A0DA8A612}"/>
                  </a:ext>
                </a:extLst>
              </p14:cNvPr>
              <p14:cNvContentPartPr/>
              <p14:nvPr/>
            </p14:nvContentPartPr>
            <p14:xfrm>
              <a:off x="8320800" y="3065200"/>
              <a:ext cx="155160" cy="65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FFE0C8D-A9F4-4AA1-A463-196A0DA8A61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02800" y="3047560"/>
                <a:ext cx="190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A75A899-4F96-4BE9-BEEA-946858A38433}"/>
                  </a:ext>
                </a:extLst>
              </p14:cNvPr>
              <p14:cNvContentPartPr/>
              <p14:nvPr/>
            </p14:nvContentPartPr>
            <p14:xfrm>
              <a:off x="7758840" y="3227200"/>
              <a:ext cx="867240" cy="267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A75A899-4F96-4BE9-BEEA-946858A3843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41193" y="3209536"/>
                <a:ext cx="902895" cy="303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074CFC-9AC9-4F20-B118-C1D9A29CFD88}"/>
                  </a:ext>
                </a:extLst>
              </p14:cNvPr>
              <p14:cNvContentPartPr/>
              <p14:nvPr/>
            </p14:nvContentPartPr>
            <p14:xfrm>
              <a:off x="4104480" y="3883480"/>
              <a:ext cx="812160" cy="385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074CFC-9AC9-4F20-B118-C1D9A29CFD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86480" y="3865480"/>
                <a:ext cx="8478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FDBE249-C21C-42BE-92FE-4430DC4947E1}"/>
                  </a:ext>
                </a:extLst>
              </p14:cNvPr>
              <p14:cNvContentPartPr/>
              <p14:nvPr/>
            </p14:nvContentPartPr>
            <p14:xfrm>
              <a:off x="6522600" y="3768640"/>
              <a:ext cx="157680" cy="71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FDBE249-C21C-42BE-92FE-4430DC4947E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04600" y="3751000"/>
                <a:ext cx="193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0F14493-5DFE-4A7E-8FBA-725F596AF1C0}"/>
                  </a:ext>
                </a:extLst>
              </p14:cNvPr>
              <p14:cNvContentPartPr/>
              <p14:nvPr/>
            </p14:nvContentPartPr>
            <p14:xfrm>
              <a:off x="6010680" y="3886720"/>
              <a:ext cx="847440" cy="288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0F14493-5DFE-4A7E-8FBA-725F596AF1C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992680" y="3869080"/>
                <a:ext cx="8830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E0379D7-FAE0-4299-BE3B-09F7D644A099}"/>
                  </a:ext>
                </a:extLst>
              </p14:cNvPr>
              <p14:cNvContentPartPr/>
              <p14:nvPr/>
            </p14:nvContentPartPr>
            <p14:xfrm>
              <a:off x="7020120" y="4001920"/>
              <a:ext cx="194400" cy="21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E0379D7-FAE0-4299-BE3B-09F7D644A09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02480" y="3984280"/>
                <a:ext cx="230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C3C64A0-56AD-4980-AAF8-0C78CB5C9672}"/>
                  </a:ext>
                </a:extLst>
              </p14:cNvPr>
              <p14:cNvContentPartPr/>
              <p14:nvPr/>
            </p14:nvContentPartPr>
            <p14:xfrm>
              <a:off x="7050720" y="4074640"/>
              <a:ext cx="172800" cy="20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C3C64A0-56AD-4980-AAF8-0C78CB5C967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33080" y="4056640"/>
                <a:ext cx="2084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662186-D1F2-4CBB-B0D5-FB115C22549B}"/>
                  </a:ext>
                </a:extLst>
              </p14:cNvPr>
              <p14:cNvContentPartPr/>
              <p14:nvPr/>
            </p14:nvContentPartPr>
            <p14:xfrm>
              <a:off x="7728960" y="3962320"/>
              <a:ext cx="184680" cy="182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662186-D1F2-4CBB-B0D5-FB115C22549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11320" y="3944320"/>
                <a:ext cx="2203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F4E2888-71DA-410B-A2A2-DDE989D8446F}"/>
                  </a:ext>
                </a:extLst>
              </p14:cNvPr>
              <p14:cNvContentPartPr/>
              <p14:nvPr/>
            </p14:nvContentPartPr>
            <p14:xfrm>
              <a:off x="7407480" y="3830200"/>
              <a:ext cx="182160" cy="307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F4E2888-71DA-410B-A2A2-DDE989D8446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89840" y="3812200"/>
                <a:ext cx="2178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513DBFE-7691-4FDF-ACF4-0754C5B75CD9}"/>
                  </a:ext>
                </a:extLst>
              </p14:cNvPr>
              <p14:cNvContentPartPr/>
              <p14:nvPr/>
            </p14:nvContentPartPr>
            <p14:xfrm>
              <a:off x="5256480" y="3870520"/>
              <a:ext cx="615960" cy="395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513DBFE-7691-4FDF-ACF4-0754C5B75CD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38480" y="3852520"/>
                <a:ext cx="6516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8C22D8A-A34C-45AA-9846-770FBC270BAD}"/>
                  </a:ext>
                </a:extLst>
              </p14:cNvPr>
              <p14:cNvContentPartPr/>
              <p14:nvPr/>
            </p14:nvContentPartPr>
            <p14:xfrm>
              <a:off x="7426560" y="3689080"/>
              <a:ext cx="190440" cy="69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8C22D8A-A34C-45AA-9846-770FBC270BA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408560" y="3671440"/>
                <a:ext cx="2260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CBDDFE4-255A-44E7-8CFE-0DDE4B1FCD4B}"/>
                  </a:ext>
                </a:extLst>
              </p14:cNvPr>
              <p14:cNvContentPartPr/>
              <p14:nvPr/>
            </p14:nvContentPartPr>
            <p14:xfrm>
              <a:off x="7985640" y="3941800"/>
              <a:ext cx="16164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CBDDFE4-255A-44E7-8CFE-0DDE4B1FCD4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967640" y="3924160"/>
                <a:ext cx="19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F1FB439-1161-44AB-B571-A6C2C451F347}"/>
                  </a:ext>
                </a:extLst>
              </p14:cNvPr>
              <p14:cNvContentPartPr/>
              <p14:nvPr/>
            </p14:nvContentPartPr>
            <p14:xfrm>
              <a:off x="7995360" y="4043320"/>
              <a:ext cx="13104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F1FB439-1161-44AB-B571-A6C2C451F34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77720" y="4025320"/>
                <a:ext cx="166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EFF8034-6B9B-4B72-A81B-564D9EC2F656}"/>
                  </a:ext>
                </a:extLst>
              </p14:cNvPr>
              <p14:cNvContentPartPr/>
              <p14:nvPr/>
            </p14:nvContentPartPr>
            <p14:xfrm>
              <a:off x="8553360" y="3992200"/>
              <a:ext cx="193680" cy="191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EFF8034-6B9B-4B72-A81B-564D9EC2F65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535720" y="3974560"/>
                <a:ext cx="2293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D36C3A2-FAB0-4A6B-8232-592152285711}"/>
                  </a:ext>
                </a:extLst>
              </p14:cNvPr>
              <p14:cNvContentPartPr/>
              <p14:nvPr/>
            </p14:nvContentPartPr>
            <p14:xfrm>
              <a:off x="8630760" y="3728320"/>
              <a:ext cx="66600" cy="81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D36C3A2-FAB0-4A6B-8232-59215228571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612760" y="3710680"/>
                <a:ext cx="1022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69D812-4C7D-4054-A523-3409CC24AFB5}"/>
                  </a:ext>
                </a:extLst>
              </p14:cNvPr>
              <p14:cNvContentPartPr/>
              <p14:nvPr/>
            </p14:nvContentPartPr>
            <p14:xfrm>
              <a:off x="8280120" y="3657400"/>
              <a:ext cx="186480" cy="42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69D812-4C7D-4054-A523-3409CC24AFB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262120" y="3639400"/>
                <a:ext cx="2221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6D93964-6EB0-40ED-9112-CFADCC407B95}"/>
                  </a:ext>
                </a:extLst>
              </p14:cNvPr>
              <p14:cNvContentPartPr/>
              <p14:nvPr/>
            </p14:nvContentPartPr>
            <p14:xfrm>
              <a:off x="8280840" y="3769000"/>
              <a:ext cx="184320" cy="330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6D93964-6EB0-40ED-9112-CFADCC407B9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262875" y="3751341"/>
                <a:ext cx="219891" cy="366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70ED90C-E229-4524-B954-C5147CC5F98F}"/>
                  </a:ext>
                </a:extLst>
              </p14:cNvPr>
              <p14:cNvContentPartPr/>
              <p14:nvPr/>
            </p14:nvContentPartPr>
            <p14:xfrm>
              <a:off x="1198560" y="4646680"/>
              <a:ext cx="256680" cy="2397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70ED90C-E229-4524-B954-C5147CC5F98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80920" y="4628680"/>
                <a:ext cx="2923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A474153-7481-4E8B-8CB7-D89FF519F35A}"/>
                  </a:ext>
                </a:extLst>
              </p14:cNvPr>
              <p14:cNvContentPartPr/>
              <p14:nvPr/>
            </p14:nvContentPartPr>
            <p14:xfrm>
              <a:off x="1556040" y="4754320"/>
              <a:ext cx="18360" cy="1108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A474153-7481-4E8B-8CB7-D89FF519F35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538400" y="4736680"/>
                <a:ext cx="54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3847DC1-FBA5-45ED-A4F9-A75AD22C975A}"/>
                  </a:ext>
                </a:extLst>
              </p14:cNvPr>
              <p14:cNvContentPartPr/>
              <p14:nvPr/>
            </p14:nvContentPartPr>
            <p14:xfrm>
              <a:off x="1574400" y="4551280"/>
              <a:ext cx="4320" cy="43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3847DC1-FBA5-45ED-A4F9-A75AD22C975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56400" y="453328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6370F84-F657-4865-B1ED-395C52592C48}"/>
                  </a:ext>
                </a:extLst>
              </p14:cNvPr>
              <p14:cNvContentPartPr/>
              <p14:nvPr/>
            </p14:nvContentPartPr>
            <p14:xfrm>
              <a:off x="1686360" y="4745320"/>
              <a:ext cx="183960" cy="141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6370F84-F657-4865-B1ED-395C52592C4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68720" y="4727680"/>
                <a:ext cx="2196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ED3A9C4-9293-4EA1-8680-2E33719C66BD}"/>
                  </a:ext>
                </a:extLst>
              </p14:cNvPr>
              <p14:cNvContentPartPr/>
              <p14:nvPr/>
            </p14:nvContentPartPr>
            <p14:xfrm>
              <a:off x="1971120" y="4661800"/>
              <a:ext cx="404280" cy="236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ED3A9C4-9293-4EA1-8680-2E33719C66B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953104" y="4643800"/>
                <a:ext cx="439952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4EE064A-E520-4D9F-909D-CF3756FB7401}"/>
                  </a:ext>
                </a:extLst>
              </p14:cNvPr>
              <p14:cNvContentPartPr/>
              <p14:nvPr/>
            </p14:nvContentPartPr>
            <p14:xfrm>
              <a:off x="732720" y="4338160"/>
              <a:ext cx="232560" cy="6199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4EE064A-E520-4D9F-909D-CF3756FB740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15080" y="4320160"/>
                <a:ext cx="26820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8F004D6-0FF9-49AE-9D0C-882F14C4DCF0}"/>
                  </a:ext>
                </a:extLst>
              </p14:cNvPr>
              <p14:cNvContentPartPr/>
              <p14:nvPr/>
            </p14:nvContentPartPr>
            <p14:xfrm>
              <a:off x="3604080" y="4977880"/>
              <a:ext cx="2520" cy="36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8F004D6-0FF9-49AE-9D0C-882F14C4DCF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86440" y="496024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674F5C6-8F90-4569-8FF0-9B74B00EFAD7}"/>
                  </a:ext>
                </a:extLst>
              </p14:cNvPr>
              <p14:cNvContentPartPr/>
              <p14:nvPr/>
            </p14:nvContentPartPr>
            <p14:xfrm>
              <a:off x="3626760" y="4825960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674F5C6-8F90-4569-8FF0-9B74B00EFAD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08760" y="480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3996E11-26B6-4BF1-B79E-B89B9FF91C5F}"/>
                  </a:ext>
                </a:extLst>
              </p14:cNvPr>
              <p14:cNvContentPartPr/>
              <p14:nvPr/>
            </p14:nvContentPartPr>
            <p14:xfrm>
              <a:off x="2915760" y="4680520"/>
              <a:ext cx="581400" cy="3412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3996E11-26B6-4BF1-B79E-B89B9FF91C5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898120" y="4662880"/>
                <a:ext cx="617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33F8E6F-1B86-40BF-B7D2-0E0935C34150}"/>
                  </a:ext>
                </a:extLst>
              </p14:cNvPr>
              <p14:cNvContentPartPr/>
              <p14:nvPr/>
            </p14:nvContentPartPr>
            <p14:xfrm>
              <a:off x="3728640" y="4600240"/>
              <a:ext cx="238320" cy="630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33F8E6F-1B86-40BF-B7D2-0E0935C3415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710640" y="4582600"/>
                <a:ext cx="2739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04BDC9C-DC91-4A38-8553-7F159CD80C64}"/>
                  </a:ext>
                </a:extLst>
              </p14:cNvPr>
              <p14:cNvContentPartPr/>
              <p14:nvPr/>
            </p14:nvContentPartPr>
            <p14:xfrm>
              <a:off x="3728640" y="4765120"/>
              <a:ext cx="315000" cy="2811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04BDC9C-DC91-4A38-8553-7F159CD80C6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710661" y="4747480"/>
                <a:ext cx="350599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524ED1E-1955-4E7C-8910-2B1D53EB2787}"/>
                  </a:ext>
                </a:extLst>
              </p14:cNvPr>
              <p14:cNvContentPartPr/>
              <p14:nvPr/>
            </p14:nvContentPartPr>
            <p14:xfrm>
              <a:off x="4205640" y="4845760"/>
              <a:ext cx="182160" cy="10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524ED1E-1955-4E7C-8910-2B1D53EB278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188000" y="482776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118EF66-E09E-4F66-88E6-F048F1CB7294}"/>
                  </a:ext>
                </a:extLst>
              </p14:cNvPr>
              <p14:cNvContentPartPr/>
              <p14:nvPr/>
            </p14:nvContentPartPr>
            <p14:xfrm>
              <a:off x="4256400" y="4937560"/>
              <a:ext cx="93960" cy="6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118EF66-E09E-4F66-88E6-F048F1CB729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238760" y="4919920"/>
                <a:ext cx="1296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F9573E1-33A3-4D86-BE4B-A51BCF337ECB}"/>
                  </a:ext>
                </a:extLst>
              </p14:cNvPr>
              <p14:cNvContentPartPr/>
              <p14:nvPr/>
            </p14:nvContentPartPr>
            <p14:xfrm>
              <a:off x="4927440" y="4591600"/>
              <a:ext cx="278640" cy="626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F9573E1-33A3-4D86-BE4B-A51BCF337EC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909440" y="4573960"/>
                <a:ext cx="3142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4F87F6A-8C0E-4E93-B4D4-92FD0F672923}"/>
                  </a:ext>
                </a:extLst>
              </p14:cNvPr>
              <p14:cNvContentPartPr/>
              <p14:nvPr/>
            </p14:nvContentPartPr>
            <p14:xfrm>
              <a:off x="4957680" y="4500520"/>
              <a:ext cx="253800" cy="108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4F87F6A-8C0E-4E93-B4D4-92FD0F67292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939680" y="4482880"/>
                <a:ext cx="28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FBA7F3B-1212-43B8-8F01-8C1F854C7FA0}"/>
                  </a:ext>
                </a:extLst>
              </p14:cNvPr>
              <p14:cNvContentPartPr/>
              <p14:nvPr/>
            </p14:nvContentPartPr>
            <p14:xfrm>
              <a:off x="4541160" y="4752880"/>
              <a:ext cx="701280" cy="274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FBA7F3B-1212-43B8-8F01-8C1F854C7FA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523169" y="4735240"/>
                <a:ext cx="736902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A47C70F-6856-4E29-8043-2ECCC0097D17}"/>
                  </a:ext>
                </a:extLst>
              </p14:cNvPr>
              <p14:cNvContentPartPr/>
              <p14:nvPr/>
            </p14:nvContentPartPr>
            <p14:xfrm>
              <a:off x="5568240" y="4521040"/>
              <a:ext cx="192240" cy="558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A47C70F-6856-4E29-8043-2ECCC0097D1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550600" y="4503040"/>
                <a:ext cx="22788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504B44F-C25B-4416-8690-21AC842BAC8A}"/>
                  </a:ext>
                </a:extLst>
              </p14:cNvPr>
              <p14:cNvContentPartPr/>
              <p14:nvPr/>
            </p14:nvContentPartPr>
            <p14:xfrm>
              <a:off x="6126240" y="4788880"/>
              <a:ext cx="168120" cy="216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504B44F-C25B-4416-8690-21AC842BAC8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108240" y="4771240"/>
                <a:ext cx="2037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6492EDC-6260-4975-8BEF-8901CA62BAF8}"/>
                  </a:ext>
                </a:extLst>
              </p14:cNvPr>
              <p14:cNvContentPartPr/>
              <p14:nvPr/>
            </p14:nvContentPartPr>
            <p14:xfrm>
              <a:off x="6126240" y="4656760"/>
              <a:ext cx="157680" cy="60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6492EDC-6260-4975-8BEF-8901CA62BAF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108240" y="4638760"/>
                <a:ext cx="1933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C3B7922-CFBA-4FFC-BF43-10183078FA81}"/>
                  </a:ext>
                </a:extLst>
              </p14:cNvPr>
              <p14:cNvContentPartPr/>
              <p14:nvPr/>
            </p14:nvContentPartPr>
            <p14:xfrm>
              <a:off x="6105720" y="4561720"/>
              <a:ext cx="156960" cy="24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C3B7922-CFBA-4FFC-BF43-10183078FA8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088080" y="4543720"/>
                <a:ext cx="1926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5D7F0D2-6B3B-43D1-9749-A889E5AEC9C1}"/>
                  </a:ext>
                </a:extLst>
              </p14:cNvPr>
              <p14:cNvContentPartPr/>
              <p14:nvPr/>
            </p14:nvContentPartPr>
            <p14:xfrm>
              <a:off x="6425400" y="4774840"/>
              <a:ext cx="158400" cy="217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5D7F0D2-6B3B-43D1-9749-A889E5AEC9C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407400" y="4756840"/>
                <a:ext cx="1940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BB042AF-B4B4-4FDF-9DA7-36417950F7E4}"/>
                  </a:ext>
                </a:extLst>
              </p14:cNvPr>
              <p14:cNvContentPartPr/>
              <p14:nvPr/>
            </p14:nvContentPartPr>
            <p14:xfrm>
              <a:off x="6749040" y="4764760"/>
              <a:ext cx="122760" cy="228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BB042AF-B4B4-4FDF-9DA7-36417950F7E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731400" y="4747120"/>
                <a:ext cx="1584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DF49AA8-F278-4FB4-BB06-3B9F71B8F025}"/>
                  </a:ext>
                </a:extLst>
              </p14:cNvPr>
              <p14:cNvContentPartPr/>
              <p14:nvPr/>
            </p14:nvContentPartPr>
            <p14:xfrm>
              <a:off x="6725640" y="4623280"/>
              <a:ext cx="192960" cy="80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DF49AA8-F278-4FB4-BB06-3B9F71B8F02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707640" y="4605640"/>
                <a:ext cx="2286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1F9674A-CA9C-4472-BE73-4DF1A53EB2E9}"/>
                  </a:ext>
                </a:extLst>
              </p14:cNvPr>
              <p14:cNvContentPartPr/>
              <p14:nvPr/>
            </p14:nvContentPartPr>
            <p14:xfrm>
              <a:off x="6735720" y="4541200"/>
              <a:ext cx="223920" cy="10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1F9674A-CA9C-4472-BE73-4DF1A53EB2E9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717720" y="4523560"/>
                <a:ext cx="259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F34E2F5-D0F7-4A23-9069-9AF48EF9875D}"/>
                  </a:ext>
                </a:extLst>
              </p14:cNvPr>
              <p14:cNvContentPartPr/>
              <p14:nvPr/>
            </p14:nvContentPartPr>
            <p14:xfrm>
              <a:off x="7091040" y="4675120"/>
              <a:ext cx="1026360" cy="264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F34E2F5-D0F7-4A23-9069-9AF48EF9875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073400" y="4657120"/>
                <a:ext cx="1062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03435C4-BA28-4B24-80B0-97222BF9B6C0}"/>
                  </a:ext>
                </a:extLst>
              </p14:cNvPr>
              <p14:cNvContentPartPr/>
              <p14:nvPr/>
            </p14:nvContentPartPr>
            <p14:xfrm>
              <a:off x="649920" y="5242120"/>
              <a:ext cx="1075680" cy="357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03435C4-BA28-4B24-80B0-97222BF9B6C0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32280" y="5224138"/>
                <a:ext cx="1111320" cy="393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03C31F5-603C-47BA-8AF2-043CA79AC87E}"/>
                  </a:ext>
                </a:extLst>
              </p14:cNvPr>
              <p14:cNvContentPartPr/>
              <p14:nvPr/>
            </p14:nvContentPartPr>
            <p14:xfrm>
              <a:off x="1834680" y="5536960"/>
              <a:ext cx="85680" cy="145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03C31F5-603C-47BA-8AF2-043CA79AC87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816680" y="5519320"/>
                <a:ext cx="1213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0CD0B0F-06E5-4C10-A26B-679390FB0213}"/>
                  </a:ext>
                </a:extLst>
              </p14:cNvPr>
              <p14:cNvContentPartPr/>
              <p14:nvPr/>
            </p14:nvContentPartPr>
            <p14:xfrm>
              <a:off x="3411120" y="5506360"/>
              <a:ext cx="2520" cy="27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0CD0B0F-06E5-4C10-A26B-679390FB021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393120" y="5488360"/>
                <a:ext cx="381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FE89F93-574B-43CA-AD6D-AD8DE34FB657}"/>
                  </a:ext>
                </a:extLst>
              </p14:cNvPr>
              <p14:cNvContentPartPr/>
              <p14:nvPr/>
            </p14:nvContentPartPr>
            <p14:xfrm>
              <a:off x="3383040" y="5333560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FE89F93-574B-43CA-AD6D-AD8DE34FB6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65040" y="5315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570FF60-1A21-437A-9E89-CA2E1E213AEE}"/>
                  </a:ext>
                </a:extLst>
              </p14:cNvPr>
              <p14:cNvContentPartPr/>
              <p14:nvPr/>
            </p14:nvContentPartPr>
            <p14:xfrm>
              <a:off x="3514440" y="5435080"/>
              <a:ext cx="70200" cy="1519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570FF60-1A21-437A-9E89-CA2E1E213AE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496800" y="5417440"/>
                <a:ext cx="1058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09CB7A7-4510-4C61-8B78-2D308C280482}"/>
                  </a:ext>
                </a:extLst>
              </p14:cNvPr>
              <p14:cNvContentPartPr/>
              <p14:nvPr/>
            </p14:nvContentPartPr>
            <p14:xfrm>
              <a:off x="4809360" y="5475760"/>
              <a:ext cx="6840" cy="792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09CB7A7-4510-4C61-8B78-2D308C28048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791360" y="5458120"/>
                <a:ext cx="424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4296C08-E6EE-486E-A104-A51182F63208}"/>
                  </a:ext>
                </a:extLst>
              </p14:cNvPr>
              <p14:cNvContentPartPr/>
              <p14:nvPr/>
            </p14:nvContentPartPr>
            <p14:xfrm>
              <a:off x="4825560" y="5353720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4296C08-E6EE-486E-A104-A51182F6320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07920" y="5336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9F212BE-4A3F-4E00-B3E1-614D1B799514}"/>
                  </a:ext>
                </a:extLst>
              </p14:cNvPr>
              <p14:cNvContentPartPr/>
              <p14:nvPr/>
            </p14:nvContentPartPr>
            <p14:xfrm>
              <a:off x="4907640" y="5231680"/>
              <a:ext cx="374400" cy="3150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9F212BE-4A3F-4E00-B3E1-614D1B79951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889640" y="5213680"/>
                <a:ext cx="4100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BC2F55E1-E584-44E9-B387-F74177E2C6CB}"/>
                  </a:ext>
                </a:extLst>
              </p14:cNvPr>
              <p14:cNvContentPartPr/>
              <p14:nvPr/>
            </p14:nvContentPartPr>
            <p14:xfrm>
              <a:off x="3850320" y="5426440"/>
              <a:ext cx="864720" cy="2887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BC2F55E1-E584-44E9-B387-F74177E2C6C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832320" y="5408440"/>
                <a:ext cx="90036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FA389B7-C100-4D05-83BF-ED5F81DC8B9E}"/>
                  </a:ext>
                </a:extLst>
              </p14:cNvPr>
              <p14:cNvContentPartPr/>
              <p14:nvPr/>
            </p14:nvContentPartPr>
            <p14:xfrm>
              <a:off x="2844480" y="5262280"/>
              <a:ext cx="437400" cy="3164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FA389B7-C100-4D05-83BF-ED5F81DC8B9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826840" y="5244640"/>
                <a:ext cx="47304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8B0B79F7-5775-4746-BE3D-AB43253A5843}"/>
                  </a:ext>
                </a:extLst>
              </p14:cNvPr>
              <p14:cNvContentPartPr/>
              <p14:nvPr/>
            </p14:nvContentPartPr>
            <p14:xfrm>
              <a:off x="2143200" y="5260480"/>
              <a:ext cx="476640" cy="5180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8B0B79F7-5775-4746-BE3D-AB43253A584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125560" y="5242480"/>
                <a:ext cx="51228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06CDD38-3180-4390-913F-4FD80106E355}"/>
                  </a:ext>
                </a:extLst>
              </p14:cNvPr>
              <p14:cNvContentPartPr/>
              <p14:nvPr/>
            </p14:nvContentPartPr>
            <p14:xfrm>
              <a:off x="5630880" y="5393320"/>
              <a:ext cx="992880" cy="1944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06CDD38-3180-4390-913F-4FD80106E35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612880" y="5375320"/>
                <a:ext cx="10285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3C38E58-2B68-48A1-A26E-3AD015F807C3}"/>
                  </a:ext>
                </a:extLst>
              </p14:cNvPr>
              <p14:cNvContentPartPr/>
              <p14:nvPr/>
            </p14:nvContentPartPr>
            <p14:xfrm>
              <a:off x="6979440" y="5165080"/>
              <a:ext cx="213120" cy="67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3C38E58-2B68-48A1-A26E-3AD015F807C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961440" y="5147080"/>
                <a:ext cx="2487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5C5507E-C0A6-429A-99AC-92E1283CF910}"/>
                  </a:ext>
                </a:extLst>
              </p14:cNvPr>
              <p14:cNvContentPartPr/>
              <p14:nvPr/>
            </p14:nvContentPartPr>
            <p14:xfrm>
              <a:off x="7497840" y="5404480"/>
              <a:ext cx="192240" cy="108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5C5507E-C0A6-429A-99AC-92E1283CF91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479840" y="538648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96830DF2-5B5D-4725-AD69-29210CD2D292}"/>
                  </a:ext>
                </a:extLst>
              </p14:cNvPr>
              <p14:cNvContentPartPr/>
              <p14:nvPr/>
            </p14:nvContentPartPr>
            <p14:xfrm>
              <a:off x="6993120" y="5313400"/>
              <a:ext cx="364680" cy="3463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96830DF2-5B5D-4725-AD69-29210CD2D29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975120" y="5295760"/>
                <a:ext cx="4003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FB7B1DD9-3553-462B-96C2-4F9BBE75D8C1}"/>
                  </a:ext>
                </a:extLst>
              </p14:cNvPr>
              <p14:cNvContentPartPr/>
              <p14:nvPr/>
            </p14:nvContentPartPr>
            <p14:xfrm>
              <a:off x="7487400" y="5526160"/>
              <a:ext cx="162000" cy="111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FB7B1DD9-3553-462B-96C2-4F9BBE75D8C1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469760" y="5508520"/>
                <a:ext cx="197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C1FDCE1-8CF5-4BF9-8A5E-A63B62F669AF}"/>
                  </a:ext>
                </a:extLst>
              </p14:cNvPr>
              <p14:cNvContentPartPr/>
              <p14:nvPr/>
            </p14:nvContentPartPr>
            <p14:xfrm>
              <a:off x="7853520" y="5089480"/>
              <a:ext cx="247680" cy="615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C1FDCE1-8CF5-4BF9-8A5E-A63B62F669AF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835520" y="5071840"/>
                <a:ext cx="2833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3779B0E8-F1D6-4ACD-A182-ABBC0548A0D7}"/>
                  </a:ext>
                </a:extLst>
              </p14:cNvPr>
              <p14:cNvContentPartPr/>
              <p14:nvPr/>
            </p14:nvContentPartPr>
            <p14:xfrm>
              <a:off x="7845960" y="5232040"/>
              <a:ext cx="555480" cy="3384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3779B0E8-F1D6-4ACD-A182-ABBC0548A0D7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827972" y="5214400"/>
                <a:ext cx="591097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08AFB52-AF41-4137-AE37-DA6E6FADD61B}"/>
                  </a:ext>
                </a:extLst>
              </p14:cNvPr>
              <p14:cNvContentPartPr/>
              <p14:nvPr/>
            </p14:nvContentPartPr>
            <p14:xfrm>
              <a:off x="1585200" y="5831440"/>
              <a:ext cx="1788120" cy="4708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08AFB52-AF41-4137-AE37-DA6E6FADD61B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567200" y="5813800"/>
                <a:ext cx="182376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ABC9AC5-2C16-4EFD-B77D-5F153AE04D7F}"/>
                  </a:ext>
                </a:extLst>
              </p14:cNvPr>
              <p14:cNvContentPartPr/>
              <p14:nvPr/>
            </p14:nvContentPartPr>
            <p14:xfrm>
              <a:off x="639480" y="5812360"/>
              <a:ext cx="752400" cy="4546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ABC9AC5-2C16-4EFD-B77D-5F153AE04D7F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21840" y="5794360"/>
                <a:ext cx="78804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B0B6566-F43E-477E-9E81-4C467D913965}"/>
                  </a:ext>
                </a:extLst>
              </p14:cNvPr>
              <p14:cNvContentPartPr/>
              <p14:nvPr/>
            </p14:nvContentPartPr>
            <p14:xfrm>
              <a:off x="3576000" y="5934400"/>
              <a:ext cx="149400" cy="189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B0B6566-F43E-477E-9E81-4C467D913965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558360" y="5916760"/>
                <a:ext cx="1850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833D043-19BA-4DA1-894C-0724FC9B72DE}"/>
                  </a:ext>
                </a:extLst>
              </p14:cNvPr>
              <p14:cNvContentPartPr/>
              <p14:nvPr/>
            </p14:nvContentPartPr>
            <p14:xfrm>
              <a:off x="4155240" y="5929720"/>
              <a:ext cx="151920" cy="1598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833D043-19BA-4DA1-894C-0724FC9B72DE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137240" y="5912080"/>
                <a:ext cx="1875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08F1C0F-AA1F-4A2B-B6A6-E9F10C764608}"/>
                  </a:ext>
                </a:extLst>
              </p14:cNvPr>
              <p14:cNvContentPartPr/>
              <p14:nvPr/>
            </p14:nvContentPartPr>
            <p14:xfrm>
              <a:off x="3870480" y="5892640"/>
              <a:ext cx="144000" cy="1908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08F1C0F-AA1F-4A2B-B6A6-E9F10C764608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852840" y="5874640"/>
                <a:ext cx="1796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7855540F-8234-4650-9084-5F9A4112E322}"/>
                  </a:ext>
                </a:extLst>
              </p14:cNvPr>
              <p14:cNvContentPartPr/>
              <p14:nvPr/>
            </p14:nvContentPartPr>
            <p14:xfrm>
              <a:off x="3535320" y="5740000"/>
              <a:ext cx="211320" cy="1123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7855540F-8234-4650-9084-5F9A4112E322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517680" y="5722303"/>
                <a:ext cx="246960" cy="148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749A923-D5C5-42B9-9696-CF85186084D3}"/>
                  </a:ext>
                </a:extLst>
              </p14:cNvPr>
              <p14:cNvContentPartPr/>
              <p14:nvPr/>
            </p14:nvContentPartPr>
            <p14:xfrm>
              <a:off x="4134720" y="5817400"/>
              <a:ext cx="187920" cy="550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749A923-D5C5-42B9-9696-CF85186084D3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117080" y="5799400"/>
                <a:ext cx="2235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21F4DB8C-DF37-4D51-B133-2E561FD10B8D}"/>
                  </a:ext>
                </a:extLst>
              </p14:cNvPr>
              <p14:cNvContentPartPr/>
              <p14:nvPr/>
            </p14:nvContentPartPr>
            <p14:xfrm>
              <a:off x="4175400" y="5719480"/>
              <a:ext cx="162000" cy="97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21F4DB8C-DF37-4D51-B133-2E561FD10B8D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157760" y="5701480"/>
                <a:ext cx="1976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761E96B-9BF5-47A6-B923-F87C34231BB3}"/>
                  </a:ext>
                </a:extLst>
              </p14:cNvPr>
              <p14:cNvContentPartPr/>
              <p14:nvPr/>
            </p14:nvContentPartPr>
            <p14:xfrm>
              <a:off x="4571760" y="6014320"/>
              <a:ext cx="360" cy="770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761E96B-9BF5-47A6-B923-F87C34231BB3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553760" y="5996320"/>
                <a:ext cx="360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6D85006-784C-40FC-BDA9-4F993BF8081B}"/>
                  </a:ext>
                </a:extLst>
              </p14:cNvPr>
              <p14:cNvContentPartPr/>
              <p14:nvPr/>
            </p14:nvContentPartPr>
            <p14:xfrm>
              <a:off x="4567800" y="5892640"/>
              <a:ext cx="4320" cy="162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6D85006-784C-40FC-BDA9-4F993BF8081B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549800" y="5874640"/>
                <a:ext cx="399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0BB5F86-F36B-4DFC-8E53-63AF2484BA42}"/>
                  </a:ext>
                </a:extLst>
              </p14:cNvPr>
              <p14:cNvContentPartPr/>
              <p14:nvPr/>
            </p14:nvContentPartPr>
            <p14:xfrm>
              <a:off x="4721160" y="5963560"/>
              <a:ext cx="155520" cy="2034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0BB5F86-F36B-4DFC-8E53-63AF2484BA42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703520" y="5945920"/>
                <a:ext cx="1911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C7ECCA0-9C2F-4BAB-BE3D-480F666AA3A1}"/>
                  </a:ext>
                </a:extLst>
              </p14:cNvPr>
              <p14:cNvContentPartPr/>
              <p14:nvPr/>
            </p14:nvContentPartPr>
            <p14:xfrm>
              <a:off x="5208240" y="5958520"/>
              <a:ext cx="1611360" cy="180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C7ECCA0-9C2F-4BAB-BE3D-480F666AA3A1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190244" y="5940880"/>
                <a:ext cx="1646992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5366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14:cNvPr>
              <p14:cNvContentPartPr/>
              <p14:nvPr/>
            </p14:nvContentPartPr>
            <p14:xfrm>
              <a:off x="1238880" y="139840"/>
              <a:ext cx="3689640" cy="550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69AB39-059B-4916-9729-B2FED79A6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1240" y="122200"/>
                <a:ext cx="372528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14:cNvPr>
              <p14:cNvContentPartPr/>
              <p14:nvPr/>
            </p14:nvContentPartPr>
            <p14:xfrm>
              <a:off x="7243680" y="402280"/>
              <a:ext cx="289800" cy="120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257E06-3513-4853-9443-061587B6DC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5680" y="384280"/>
                <a:ext cx="325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14:cNvPr>
              <p14:cNvContentPartPr/>
              <p14:nvPr/>
            </p14:nvContentPartPr>
            <p14:xfrm>
              <a:off x="7690440" y="360880"/>
              <a:ext cx="162360" cy="20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DEAF2CF-71C5-40EB-9075-E39E4D972C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2800" y="342880"/>
                <a:ext cx="198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14:cNvPr>
              <p14:cNvContentPartPr/>
              <p14:nvPr/>
            </p14:nvContentPartPr>
            <p14:xfrm>
              <a:off x="365520" y="844360"/>
              <a:ext cx="2093040" cy="26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9C69972-9D85-42E7-A9F8-C142859848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826360"/>
                <a:ext cx="21286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14:cNvPr>
              <p14:cNvContentPartPr/>
              <p14:nvPr/>
            </p14:nvContentPartPr>
            <p14:xfrm>
              <a:off x="6623760" y="253600"/>
              <a:ext cx="489600" cy="83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DAE6DE-532F-48BE-9D31-EEA54E75A3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6133" y="235608"/>
                <a:ext cx="525214" cy="86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14:cNvPr>
              <p14:cNvContentPartPr/>
              <p14:nvPr/>
            </p14:nvContentPartPr>
            <p14:xfrm>
              <a:off x="7487400" y="995560"/>
              <a:ext cx="10440" cy="66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AACAA3-912B-463C-9117-A725A4A3AD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69760" y="977560"/>
                <a:ext cx="46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14:cNvPr>
              <p14:cNvContentPartPr/>
              <p14:nvPr/>
            </p14:nvContentPartPr>
            <p14:xfrm>
              <a:off x="7497840" y="822760"/>
              <a:ext cx="4320" cy="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14C68-9699-4BBB-8751-01C3263153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9840" y="80476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14:cNvPr>
              <p14:cNvContentPartPr/>
              <p14:nvPr/>
            </p14:nvContentPartPr>
            <p14:xfrm>
              <a:off x="7665960" y="913840"/>
              <a:ext cx="87480" cy="154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67C909-1BA6-4ECD-8431-5B809E97AE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47960" y="896200"/>
                <a:ext cx="123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14:cNvPr>
              <p14:cNvContentPartPr/>
              <p14:nvPr/>
            </p14:nvContentPartPr>
            <p14:xfrm>
              <a:off x="2321760" y="1472560"/>
              <a:ext cx="4680" cy="131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950D53B-A113-4FAA-86F5-8D7D68E7D0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3760" y="1454920"/>
                <a:ext cx="403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14:cNvPr>
              <p14:cNvContentPartPr/>
              <p14:nvPr/>
            </p14:nvContentPartPr>
            <p14:xfrm>
              <a:off x="2326080" y="136096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EACA95E-B5FD-47DD-B782-DF7756F1D13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844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14:cNvPr>
              <p14:cNvContentPartPr/>
              <p14:nvPr/>
            </p14:nvContentPartPr>
            <p14:xfrm>
              <a:off x="2448120" y="1504960"/>
              <a:ext cx="143280" cy="110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DCBA8D8-A93B-4BCA-B0EC-456CFE2BB67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0480" y="1486960"/>
                <a:ext cx="178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14:cNvPr>
              <p14:cNvContentPartPr/>
              <p14:nvPr/>
            </p14:nvContentPartPr>
            <p14:xfrm>
              <a:off x="432840" y="1269520"/>
              <a:ext cx="1567080" cy="62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211CF00-0F00-4A43-80B1-C6BBB63F51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4844" y="1251880"/>
                <a:ext cx="1602712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14:cNvPr>
              <p14:cNvContentPartPr/>
              <p14:nvPr/>
            </p14:nvContentPartPr>
            <p14:xfrm>
              <a:off x="2793360" y="233080"/>
              <a:ext cx="3699360" cy="1397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C485EF8-DAE9-4D96-A14B-FEF8F9EB826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20" y="215435"/>
                <a:ext cx="3735000" cy="1433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14:cNvPr>
              <p14:cNvContentPartPr/>
              <p14:nvPr/>
            </p14:nvContentPartPr>
            <p14:xfrm>
              <a:off x="3321840" y="2260240"/>
              <a:ext cx="243720" cy="137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BEA40E-1616-4999-B0BF-728FF24F986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3840" y="2242600"/>
                <a:ext cx="279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14:cNvPr>
              <p14:cNvContentPartPr/>
              <p14:nvPr/>
            </p14:nvContentPartPr>
            <p14:xfrm>
              <a:off x="1228440" y="2488840"/>
              <a:ext cx="2389680" cy="1765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3AA8837-4E9D-4726-8555-9D08980D425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10440" y="2470840"/>
                <a:ext cx="2425320" cy="18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14:cNvPr>
              <p14:cNvContentPartPr/>
              <p14:nvPr/>
            </p14:nvContentPartPr>
            <p14:xfrm>
              <a:off x="5414880" y="1880440"/>
              <a:ext cx="180360" cy="90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E5FE94-6F4D-4A7D-B725-FE7F06680C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97240" y="1862800"/>
                <a:ext cx="2160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14:cNvPr>
              <p14:cNvContentPartPr/>
              <p14:nvPr/>
            </p14:nvContentPartPr>
            <p14:xfrm>
              <a:off x="6481920" y="1930120"/>
              <a:ext cx="207720" cy="41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8F72DE6-550B-4A1F-9827-362DCFF307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63920" y="1912480"/>
                <a:ext cx="2433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14:cNvPr>
              <p14:cNvContentPartPr/>
              <p14:nvPr/>
            </p14:nvContentPartPr>
            <p14:xfrm>
              <a:off x="6420720" y="2121280"/>
              <a:ext cx="376560" cy="274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39B03B-41D4-4C3F-AF16-18ACF57C357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02703" y="2103280"/>
                <a:ext cx="412234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14:cNvPr>
              <p14:cNvContentPartPr/>
              <p14:nvPr/>
            </p14:nvContentPartPr>
            <p14:xfrm>
              <a:off x="5813040" y="2173840"/>
              <a:ext cx="509400" cy="234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2DB6B47-E48A-434E-A386-583F360E6B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5053" y="2155840"/>
                <a:ext cx="54501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14:cNvPr>
              <p14:cNvContentPartPr/>
              <p14:nvPr/>
            </p14:nvContentPartPr>
            <p14:xfrm>
              <a:off x="5395440" y="2093560"/>
              <a:ext cx="284400" cy="36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0B79462-CBFF-430C-8679-D3721DCB345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77778" y="2075578"/>
                <a:ext cx="320085" cy="401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14:cNvPr>
              <p14:cNvContentPartPr/>
              <p14:nvPr/>
            </p14:nvContentPartPr>
            <p14:xfrm>
              <a:off x="4378440" y="1927600"/>
              <a:ext cx="902520" cy="542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6DAE302-26CD-4D1D-AFDA-B0D37BC1F97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0800" y="1909600"/>
                <a:ext cx="9381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14:cNvPr>
              <p14:cNvContentPartPr/>
              <p14:nvPr/>
            </p14:nvContentPartPr>
            <p14:xfrm>
              <a:off x="4957680" y="2661640"/>
              <a:ext cx="472320" cy="32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44F718-94E9-4992-AEE9-66B04BBB06D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39694" y="2643640"/>
                <a:ext cx="507933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14:cNvPr>
              <p14:cNvContentPartPr/>
              <p14:nvPr/>
            </p14:nvContentPartPr>
            <p14:xfrm>
              <a:off x="5587320" y="2641120"/>
              <a:ext cx="82080" cy="33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CD4C93-8176-4BCD-ACEE-91545A1663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69320" y="2623480"/>
                <a:ext cx="1177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14:cNvPr>
              <p14:cNvContentPartPr/>
              <p14:nvPr/>
            </p14:nvContentPartPr>
            <p14:xfrm>
              <a:off x="5760120" y="2563360"/>
              <a:ext cx="159840" cy="4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A7F740C-A0FC-4FE6-8E5E-7B3A51D9B8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42480" y="2545720"/>
                <a:ext cx="195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14:cNvPr>
              <p14:cNvContentPartPr/>
              <p14:nvPr/>
            </p14:nvContentPartPr>
            <p14:xfrm>
              <a:off x="5780640" y="2697280"/>
              <a:ext cx="203400" cy="253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0D9ACBF-8958-4B95-94ED-232D662EEEF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62640" y="2679640"/>
                <a:ext cx="2390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14:cNvPr>
              <p14:cNvContentPartPr/>
              <p14:nvPr/>
            </p14:nvContentPartPr>
            <p14:xfrm>
              <a:off x="6319200" y="2499280"/>
              <a:ext cx="17172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AC980C-D776-4BB3-B16B-D014AC99D7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01560" y="248128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14:cNvPr>
              <p14:cNvContentPartPr/>
              <p14:nvPr/>
            </p14:nvContentPartPr>
            <p14:xfrm>
              <a:off x="6062160" y="2557240"/>
              <a:ext cx="604080" cy="377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B893A53-A5F7-40EB-A0F2-386B55663D7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44509" y="2539240"/>
                <a:ext cx="639741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14:cNvPr>
              <p14:cNvContentPartPr/>
              <p14:nvPr/>
            </p14:nvContentPartPr>
            <p14:xfrm>
              <a:off x="7375800" y="2418640"/>
              <a:ext cx="264240" cy="81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A4A3843-4A79-41E1-9F7F-DF00950D8F9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57800" y="2400640"/>
                <a:ext cx="299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14:cNvPr>
              <p14:cNvContentPartPr/>
              <p14:nvPr/>
            </p14:nvContentPartPr>
            <p14:xfrm>
              <a:off x="7325040" y="2599720"/>
              <a:ext cx="426960" cy="31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1A9618-CA17-4139-9F47-E6343405EAE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07040" y="2582080"/>
                <a:ext cx="4626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14:cNvPr>
              <p14:cNvContentPartPr/>
              <p14:nvPr/>
            </p14:nvContentPartPr>
            <p14:xfrm>
              <a:off x="6827160" y="2722480"/>
              <a:ext cx="406440" cy="193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B186D6-FA9F-495F-A565-5D07554933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09160" y="2704807"/>
                <a:ext cx="44208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AFE842-8E6A-4AD8-AC25-1CC8128B4BF9}"/>
                  </a:ext>
                </a:extLst>
              </p14:cNvPr>
              <p14:cNvContentPartPr/>
              <p14:nvPr/>
            </p14:nvContentPartPr>
            <p14:xfrm>
              <a:off x="4439280" y="3362200"/>
              <a:ext cx="161640" cy="19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AFE842-8E6A-4AD8-AC25-1CC8128B4BF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21280" y="3344560"/>
                <a:ext cx="1972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01D856-F35A-4EDE-B139-DEEE52E25795}"/>
                  </a:ext>
                </a:extLst>
              </p14:cNvPr>
              <p14:cNvContentPartPr/>
              <p14:nvPr/>
            </p14:nvContentPartPr>
            <p14:xfrm>
              <a:off x="4419480" y="3443920"/>
              <a:ext cx="1648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01D856-F35A-4EDE-B139-DEEE52E2579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01480" y="3425920"/>
                <a:ext cx="20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27D9C-9ACC-4D11-B535-64C13A2A4870}"/>
                  </a:ext>
                </a:extLst>
              </p14:cNvPr>
              <p14:cNvContentPartPr/>
              <p14:nvPr/>
            </p14:nvContentPartPr>
            <p14:xfrm>
              <a:off x="4771200" y="3304600"/>
              <a:ext cx="268200" cy="27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27D9C-9ACC-4D11-B535-64C13A2A487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53200" y="3286600"/>
                <a:ext cx="3038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073EBB5-4E91-493B-B022-AFC8D30EC427}"/>
                  </a:ext>
                </a:extLst>
              </p14:cNvPr>
              <p14:cNvContentPartPr/>
              <p14:nvPr/>
            </p14:nvContentPartPr>
            <p14:xfrm>
              <a:off x="6166920" y="3094000"/>
              <a:ext cx="172080" cy="116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073EBB5-4E91-493B-B022-AFC8D30EC42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8920" y="3076360"/>
                <a:ext cx="207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196C612-515A-4FD4-9132-7B993963F761}"/>
                  </a:ext>
                </a:extLst>
              </p14:cNvPr>
              <p14:cNvContentPartPr/>
              <p14:nvPr/>
            </p14:nvContentPartPr>
            <p14:xfrm>
              <a:off x="5651400" y="3279760"/>
              <a:ext cx="860760" cy="306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196C612-515A-4FD4-9132-7B993963F76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3408" y="3262120"/>
                <a:ext cx="896385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AC60780-84C8-45A8-91EE-38F810039C68}"/>
                  </a:ext>
                </a:extLst>
              </p14:cNvPr>
              <p14:cNvContentPartPr/>
              <p14:nvPr/>
            </p14:nvContentPartPr>
            <p14:xfrm>
              <a:off x="5139840" y="3159520"/>
              <a:ext cx="397440" cy="454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AC60780-84C8-45A8-91EE-38F810039C6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21840" y="3141506"/>
                <a:ext cx="433080" cy="490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1A108DA-9190-41E9-97C8-57FF9E97173F}"/>
                  </a:ext>
                </a:extLst>
              </p14:cNvPr>
              <p14:cNvContentPartPr/>
              <p14:nvPr/>
            </p14:nvContentPartPr>
            <p14:xfrm>
              <a:off x="7069800" y="3271120"/>
              <a:ext cx="203400" cy="281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1A108DA-9190-41E9-97C8-57FF9E9717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52160" y="3253120"/>
                <a:ext cx="23904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22EE127-D77E-4B41-9969-012280D854D7}"/>
                  </a:ext>
                </a:extLst>
              </p14:cNvPr>
              <p14:cNvContentPartPr/>
              <p14:nvPr/>
            </p14:nvContentPartPr>
            <p14:xfrm>
              <a:off x="6715200" y="3322240"/>
              <a:ext cx="153720" cy="183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22EE127-D77E-4B41-9969-012280D854D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97560" y="3304240"/>
                <a:ext cx="189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9C77BB9-3F2C-4A6F-A2C4-92BE653B3663}"/>
                  </a:ext>
                </a:extLst>
              </p14:cNvPr>
              <p14:cNvContentPartPr/>
              <p14:nvPr/>
            </p14:nvContentPartPr>
            <p14:xfrm>
              <a:off x="7406760" y="3322960"/>
              <a:ext cx="139320" cy="216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9C77BB9-3F2C-4A6F-A2C4-92BE653B366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389120" y="3305320"/>
                <a:ext cx="1749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F9776BB-F85A-4246-942B-2CC1A27ADCE1}"/>
                  </a:ext>
                </a:extLst>
              </p14:cNvPr>
              <p14:cNvContentPartPr/>
              <p14:nvPr/>
            </p14:nvContentPartPr>
            <p14:xfrm>
              <a:off x="7426560" y="3206320"/>
              <a:ext cx="177840" cy="52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F9776BB-F85A-4246-942B-2CC1A27ADC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408560" y="3188320"/>
                <a:ext cx="2134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7B8AEE2-2323-47B1-9BBD-4097BA1B7261}"/>
                  </a:ext>
                </a:extLst>
              </p14:cNvPr>
              <p14:cNvContentPartPr/>
              <p14:nvPr/>
            </p14:nvContentPartPr>
            <p14:xfrm>
              <a:off x="7426560" y="3138640"/>
              <a:ext cx="192600" cy="10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7B8AEE2-2323-47B1-9BBD-4097BA1B726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408560" y="3120640"/>
                <a:ext cx="228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FFE0C8D-A9F4-4AA1-A463-196A0DA8A612}"/>
                  </a:ext>
                </a:extLst>
              </p14:cNvPr>
              <p14:cNvContentPartPr/>
              <p14:nvPr/>
            </p14:nvContentPartPr>
            <p14:xfrm>
              <a:off x="8320800" y="3065200"/>
              <a:ext cx="155160" cy="65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FFE0C8D-A9F4-4AA1-A463-196A0DA8A61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02800" y="3047560"/>
                <a:ext cx="190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A75A899-4F96-4BE9-BEEA-946858A38433}"/>
                  </a:ext>
                </a:extLst>
              </p14:cNvPr>
              <p14:cNvContentPartPr/>
              <p14:nvPr/>
            </p14:nvContentPartPr>
            <p14:xfrm>
              <a:off x="7758840" y="3227200"/>
              <a:ext cx="867240" cy="267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A75A899-4F96-4BE9-BEEA-946858A3843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41193" y="3209536"/>
                <a:ext cx="902895" cy="303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074CFC-9AC9-4F20-B118-C1D9A29CFD88}"/>
                  </a:ext>
                </a:extLst>
              </p14:cNvPr>
              <p14:cNvContentPartPr/>
              <p14:nvPr/>
            </p14:nvContentPartPr>
            <p14:xfrm>
              <a:off x="4104480" y="3883480"/>
              <a:ext cx="812160" cy="385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074CFC-9AC9-4F20-B118-C1D9A29CFD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86480" y="3865480"/>
                <a:ext cx="8478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FDBE249-C21C-42BE-92FE-4430DC4947E1}"/>
                  </a:ext>
                </a:extLst>
              </p14:cNvPr>
              <p14:cNvContentPartPr/>
              <p14:nvPr/>
            </p14:nvContentPartPr>
            <p14:xfrm>
              <a:off x="6522600" y="3768640"/>
              <a:ext cx="157680" cy="71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FDBE249-C21C-42BE-92FE-4430DC4947E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04600" y="3751000"/>
                <a:ext cx="193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0F14493-5DFE-4A7E-8FBA-725F596AF1C0}"/>
                  </a:ext>
                </a:extLst>
              </p14:cNvPr>
              <p14:cNvContentPartPr/>
              <p14:nvPr/>
            </p14:nvContentPartPr>
            <p14:xfrm>
              <a:off x="6010680" y="3886720"/>
              <a:ext cx="847440" cy="288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0F14493-5DFE-4A7E-8FBA-725F596AF1C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992680" y="3869080"/>
                <a:ext cx="8830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E0379D7-FAE0-4299-BE3B-09F7D644A099}"/>
                  </a:ext>
                </a:extLst>
              </p14:cNvPr>
              <p14:cNvContentPartPr/>
              <p14:nvPr/>
            </p14:nvContentPartPr>
            <p14:xfrm>
              <a:off x="7020120" y="4001920"/>
              <a:ext cx="194400" cy="21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E0379D7-FAE0-4299-BE3B-09F7D644A09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02480" y="3984280"/>
                <a:ext cx="230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C3C64A0-56AD-4980-AAF8-0C78CB5C9672}"/>
                  </a:ext>
                </a:extLst>
              </p14:cNvPr>
              <p14:cNvContentPartPr/>
              <p14:nvPr/>
            </p14:nvContentPartPr>
            <p14:xfrm>
              <a:off x="7050720" y="4074640"/>
              <a:ext cx="172800" cy="20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C3C64A0-56AD-4980-AAF8-0C78CB5C967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33080" y="4056640"/>
                <a:ext cx="2084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662186-D1F2-4CBB-B0D5-FB115C22549B}"/>
                  </a:ext>
                </a:extLst>
              </p14:cNvPr>
              <p14:cNvContentPartPr/>
              <p14:nvPr/>
            </p14:nvContentPartPr>
            <p14:xfrm>
              <a:off x="7728960" y="3962320"/>
              <a:ext cx="184680" cy="182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662186-D1F2-4CBB-B0D5-FB115C22549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11320" y="3944320"/>
                <a:ext cx="2203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F4E2888-71DA-410B-A2A2-DDE989D8446F}"/>
                  </a:ext>
                </a:extLst>
              </p14:cNvPr>
              <p14:cNvContentPartPr/>
              <p14:nvPr/>
            </p14:nvContentPartPr>
            <p14:xfrm>
              <a:off x="7407480" y="3830200"/>
              <a:ext cx="182160" cy="307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F4E2888-71DA-410B-A2A2-DDE989D8446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89840" y="3812200"/>
                <a:ext cx="2178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513DBFE-7691-4FDF-ACF4-0754C5B75CD9}"/>
                  </a:ext>
                </a:extLst>
              </p14:cNvPr>
              <p14:cNvContentPartPr/>
              <p14:nvPr/>
            </p14:nvContentPartPr>
            <p14:xfrm>
              <a:off x="5256480" y="3870520"/>
              <a:ext cx="615960" cy="395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513DBFE-7691-4FDF-ACF4-0754C5B75CD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38480" y="3852520"/>
                <a:ext cx="6516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8C22D8A-A34C-45AA-9846-770FBC270BAD}"/>
                  </a:ext>
                </a:extLst>
              </p14:cNvPr>
              <p14:cNvContentPartPr/>
              <p14:nvPr/>
            </p14:nvContentPartPr>
            <p14:xfrm>
              <a:off x="7426560" y="3689080"/>
              <a:ext cx="190440" cy="69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8C22D8A-A34C-45AA-9846-770FBC270BA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408560" y="3671440"/>
                <a:ext cx="2260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CBDDFE4-255A-44E7-8CFE-0DDE4B1FCD4B}"/>
                  </a:ext>
                </a:extLst>
              </p14:cNvPr>
              <p14:cNvContentPartPr/>
              <p14:nvPr/>
            </p14:nvContentPartPr>
            <p14:xfrm>
              <a:off x="7985640" y="3941800"/>
              <a:ext cx="16164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CBDDFE4-255A-44E7-8CFE-0DDE4B1FCD4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967640" y="3924160"/>
                <a:ext cx="19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F1FB439-1161-44AB-B571-A6C2C451F347}"/>
                  </a:ext>
                </a:extLst>
              </p14:cNvPr>
              <p14:cNvContentPartPr/>
              <p14:nvPr/>
            </p14:nvContentPartPr>
            <p14:xfrm>
              <a:off x="7995360" y="4043320"/>
              <a:ext cx="13104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F1FB439-1161-44AB-B571-A6C2C451F34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77720" y="4025320"/>
                <a:ext cx="166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EFF8034-6B9B-4B72-A81B-564D9EC2F656}"/>
                  </a:ext>
                </a:extLst>
              </p14:cNvPr>
              <p14:cNvContentPartPr/>
              <p14:nvPr/>
            </p14:nvContentPartPr>
            <p14:xfrm>
              <a:off x="8553360" y="3992200"/>
              <a:ext cx="193680" cy="191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EFF8034-6B9B-4B72-A81B-564D9EC2F65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535720" y="3974560"/>
                <a:ext cx="2293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D36C3A2-FAB0-4A6B-8232-592152285711}"/>
                  </a:ext>
                </a:extLst>
              </p14:cNvPr>
              <p14:cNvContentPartPr/>
              <p14:nvPr/>
            </p14:nvContentPartPr>
            <p14:xfrm>
              <a:off x="8630760" y="3728320"/>
              <a:ext cx="66600" cy="81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D36C3A2-FAB0-4A6B-8232-59215228571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612760" y="3710680"/>
                <a:ext cx="1022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69D812-4C7D-4054-A523-3409CC24AFB5}"/>
                  </a:ext>
                </a:extLst>
              </p14:cNvPr>
              <p14:cNvContentPartPr/>
              <p14:nvPr/>
            </p14:nvContentPartPr>
            <p14:xfrm>
              <a:off x="8280120" y="3657400"/>
              <a:ext cx="186480" cy="42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69D812-4C7D-4054-A523-3409CC24AFB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262120" y="3639400"/>
                <a:ext cx="2221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6D93964-6EB0-40ED-9112-CFADCC407B95}"/>
                  </a:ext>
                </a:extLst>
              </p14:cNvPr>
              <p14:cNvContentPartPr/>
              <p14:nvPr/>
            </p14:nvContentPartPr>
            <p14:xfrm>
              <a:off x="8280840" y="3769000"/>
              <a:ext cx="184320" cy="330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6D93964-6EB0-40ED-9112-CFADCC407B9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262875" y="3751341"/>
                <a:ext cx="219891" cy="366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70ED90C-E229-4524-B954-C5147CC5F98F}"/>
                  </a:ext>
                </a:extLst>
              </p14:cNvPr>
              <p14:cNvContentPartPr/>
              <p14:nvPr/>
            </p14:nvContentPartPr>
            <p14:xfrm>
              <a:off x="1198560" y="4646680"/>
              <a:ext cx="256680" cy="2397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70ED90C-E229-4524-B954-C5147CC5F98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80920" y="4628680"/>
                <a:ext cx="2923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A474153-7481-4E8B-8CB7-D89FF519F35A}"/>
                  </a:ext>
                </a:extLst>
              </p14:cNvPr>
              <p14:cNvContentPartPr/>
              <p14:nvPr/>
            </p14:nvContentPartPr>
            <p14:xfrm>
              <a:off x="1556040" y="4754320"/>
              <a:ext cx="18360" cy="1108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A474153-7481-4E8B-8CB7-D89FF519F35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538400" y="4736680"/>
                <a:ext cx="54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3847DC1-FBA5-45ED-A4F9-A75AD22C975A}"/>
                  </a:ext>
                </a:extLst>
              </p14:cNvPr>
              <p14:cNvContentPartPr/>
              <p14:nvPr/>
            </p14:nvContentPartPr>
            <p14:xfrm>
              <a:off x="1574400" y="4551280"/>
              <a:ext cx="4320" cy="43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3847DC1-FBA5-45ED-A4F9-A75AD22C975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56400" y="453328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6370F84-F657-4865-B1ED-395C52592C48}"/>
                  </a:ext>
                </a:extLst>
              </p14:cNvPr>
              <p14:cNvContentPartPr/>
              <p14:nvPr/>
            </p14:nvContentPartPr>
            <p14:xfrm>
              <a:off x="1686360" y="4745320"/>
              <a:ext cx="183960" cy="141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6370F84-F657-4865-B1ED-395C52592C4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68720" y="4727680"/>
                <a:ext cx="2196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ED3A9C4-9293-4EA1-8680-2E33719C66BD}"/>
                  </a:ext>
                </a:extLst>
              </p14:cNvPr>
              <p14:cNvContentPartPr/>
              <p14:nvPr/>
            </p14:nvContentPartPr>
            <p14:xfrm>
              <a:off x="1971120" y="4661800"/>
              <a:ext cx="404280" cy="236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ED3A9C4-9293-4EA1-8680-2E33719C66B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953104" y="4643800"/>
                <a:ext cx="439952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4EE064A-E520-4D9F-909D-CF3756FB7401}"/>
                  </a:ext>
                </a:extLst>
              </p14:cNvPr>
              <p14:cNvContentPartPr/>
              <p14:nvPr/>
            </p14:nvContentPartPr>
            <p14:xfrm>
              <a:off x="732720" y="4338160"/>
              <a:ext cx="232560" cy="6199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4EE064A-E520-4D9F-909D-CF3756FB740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15080" y="4320160"/>
                <a:ext cx="26820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8F004D6-0FF9-49AE-9D0C-882F14C4DCF0}"/>
                  </a:ext>
                </a:extLst>
              </p14:cNvPr>
              <p14:cNvContentPartPr/>
              <p14:nvPr/>
            </p14:nvContentPartPr>
            <p14:xfrm>
              <a:off x="3604080" y="4977880"/>
              <a:ext cx="2520" cy="36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8F004D6-0FF9-49AE-9D0C-882F14C4DCF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86440" y="496024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674F5C6-8F90-4569-8FF0-9B74B00EFAD7}"/>
                  </a:ext>
                </a:extLst>
              </p14:cNvPr>
              <p14:cNvContentPartPr/>
              <p14:nvPr/>
            </p14:nvContentPartPr>
            <p14:xfrm>
              <a:off x="3626760" y="4825960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674F5C6-8F90-4569-8FF0-9B74B00EFAD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08760" y="480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3996E11-26B6-4BF1-B79E-B89B9FF91C5F}"/>
                  </a:ext>
                </a:extLst>
              </p14:cNvPr>
              <p14:cNvContentPartPr/>
              <p14:nvPr/>
            </p14:nvContentPartPr>
            <p14:xfrm>
              <a:off x="2915760" y="4680520"/>
              <a:ext cx="581400" cy="3412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3996E11-26B6-4BF1-B79E-B89B9FF91C5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898120" y="4662880"/>
                <a:ext cx="617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33F8E6F-1B86-40BF-B7D2-0E0935C34150}"/>
                  </a:ext>
                </a:extLst>
              </p14:cNvPr>
              <p14:cNvContentPartPr/>
              <p14:nvPr/>
            </p14:nvContentPartPr>
            <p14:xfrm>
              <a:off x="3728640" y="4600240"/>
              <a:ext cx="238320" cy="630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33F8E6F-1B86-40BF-B7D2-0E0935C3415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710640" y="4582600"/>
                <a:ext cx="2739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04BDC9C-DC91-4A38-8553-7F159CD80C64}"/>
                  </a:ext>
                </a:extLst>
              </p14:cNvPr>
              <p14:cNvContentPartPr/>
              <p14:nvPr/>
            </p14:nvContentPartPr>
            <p14:xfrm>
              <a:off x="3728640" y="4765120"/>
              <a:ext cx="315000" cy="2811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04BDC9C-DC91-4A38-8553-7F159CD80C6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710661" y="4747480"/>
                <a:ext cx="350599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524ED1E-1955-4E7C-8910-2B1D53EB2787}"/>
                  </a:ext>
                </a:extLst>
              </p14:cNvPr>
              <p14:cNvContentPartPr/>
              <p14:nvPr/>
            </p14:nvContentPartPr>
            <p14:xfrm>
              <a:off x="4205640" y="4845760"/>
              <a:ext cx="182160" cy="10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524ED1E-1955-4E7C-8910-2B1D53EB278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188000" y="4827760"/>
                <a:ext cx="21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118EF66-E09E-4F66-88E6-F048F1CB7294}"/>
                  </a:ext>
                </a:extLst>
              </p14:cNvPr>
              <p14:cNvContentPartPr/>
              <p14:nvPr/>
            </p14:nvContentPartPr>
            <p14:xfrm>
              <a:off x="4256400" y="4937560"/>
              <a:ext cx="93960" cy="6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118EF66-E09E-4F66-88E6-F048F1CB729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238760" y="4919920"/>
                <a:ext cx="1296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F9573E1-33A3-4D86-BE4B-A51BCF337ECB}"/>
                  </a:ext>
                </a:extLst>
              </p14:cNvPr>
              <p14:cNvContentPartPr/>
              <p14:nvPr/>
            </p14:nvContentPartPr>
            <p14:xfrm>
              <a:off x="4927440" y="4591600"/>
              <a:ext cx="278640" cy="626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F9573E1-33A3-4D86-BE4B-A51BCF337EC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909440" y="4573960"/>
                <a:ext cx="3142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4F87F6A-8C0E-4E93-B4D4-92FD0F672923}"/>
                  </a:ext>
                </a:extLst>
              </p14:cNvPr>
              <p14:cNvContentPartPr/>
              <p14:nvPr/>
            </p14:nvContentPartPr>
            <p14:xfrm>
              <a:off x="4957680" y="4500520"/>
              <a:ext cx="253800" cy="108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4F87F6A-8C0E-4E93-B4D4-92FD0F67292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939680" y="4482880"/>
                <a:ext cx="28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FBA7F3B-1212-43B8-8F01-8C1F854C7FA0}"/>
                  </a:ext>
                </a:extLst>
              </p14:cNvPr>
              <p14:cNvContentPartPr/>
              <p14:nvPr/>
            </p14:nvContentPartPr>
            <p14:xfrm>
              <a:off x="4541160" y="4752880"/>
              <a:ext cx="701280" cy="274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FBA7F3B-1212-43B8-8F01-8C1F854C7FA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523169" y="4735240"/>
                <a:ext cx="736902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A47C70F-6856-4E29-8043-2ECCC0097D17}"/>
                  </a:ext>
                </a:extLst>
              </p14:cNvPr>
              <p14:cNvContentPartPr/>
              <p14:nvPr/>
            </p14:nvContentPartPr>
            <p14:xfrm>
              <a:off x="5568240" y="4521040"/>
              <a:ext cx="192240" cy="558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A47C70F-6856-4E29-8043-2ECCC0097D1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550600" y="4503040"/>
                <a:ext cx="22788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504B44F-C25B-4416-8690-21AC842BAC8A}"/>
                  </a:ext>
                </a:extLst>
              </p14:cNvPr>
              <p14:cNvContentPartPr/>
              <p14:nvPr/>
            </p14:nvContentPartPr>
            <p14:xfrm>
              <a:off x="6126240" y="4788880"/>
              <a:ext cx="168120" cy="216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504B44F-C25B-4416-8690-21AC842BAC8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108240" y="4771240"/>
                <a:ext cx="2037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6492EDC-6260-4975-8BEF-8901CA62BAF8}"/>
                  </a:ext>
                </a:extLst>
              </p14:cNvPr>
              <p14:cNvContentPartPr/>
              <p14:nvPr/>
            </p14:nvContentPartPr>
            <p14:xfrm>
              <a:off x="6126240" y="4656760"/>
              <a:ext cx="157680" cy="60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6492EDC-6260-4975-8BEF-8901CA62BAF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108240" y="4638760"/>
                <a:ext cx="1933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C3B7922-CFBA-4FFC-BF43-10183078FA81}"/>
                  </a:ext>
                </a:extLst>
              </p14:cNvPr>
              <p14:cNvContentPartPr/>
              <p14:nvPr/>
            </p14:nvContentPartPr>
            <p14:xfrm>
              <a:off x="6105720" y="4561720"/>
              <a:ext cx="156960" cy="24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C3B7922-CFBA-4FFC-BF43-10183078FA8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088080" y="4543720"/>
                <a:ext cx="1926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5D7F0D2-6B3B-43D1-9749-A889E5AEC9C1}"/>
                  </a:ext>
                </a:extLst>
              </p14:cNvPr>
              <p14:cNvContentPartPr/>
              <p14:nvPr/>
            </p14:nvContentPartPr>
            <p14:xfrm>
              <a:off x="6425400" y="4774840"/>
              <a:ext cx="158400" cy="217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5D7F0D2-6B3B-43D1-9749-A889E5AEC9C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407400" y="4756840"/>
                <a:ext cx="1940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BB042AF-B4B4-4FDF-9DA7-36417950F7E4}"/>
                  </a:ext>
                </a:extLst>
              </p14:cNvPr>
              <p14:cNvContentPartPr/>
              <p14:nvPr/>
            </p14:nvContentPartPr>
            <p14:xfrm>
              <a:off x="6749040" y="4764760"/>
              <a:ext cx="122760" cy="228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BB042AF-B4B4-4FDF-9DA7-36417950F7E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731400" y="4747120"/>
                <a:ext cx="1584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DF49AA8-F278-4FB4-BB06-3B9F71B8F025}"/>
                  </a:ext>
                </a:extLst>
              </p14:cNvPr>
              <p14:cNvContentPartPr/>
              <p14:nvPr/>
            </p14:nvContentPartPr>
            <p14:xfrm>
              <a:off x="6725640" y="4623280"/>
              <a:ext cx="192960" cy="80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DF49AA8-F278-4FB4-BB06-3B9F71B8F02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707640" y="4605640"/>
                <a:ext cx="2286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1F9674A-CA9C-4472-BE73-4DF1A53EB2E9}"/>
                  </a:ext>
                </a:extLst>
              </p14:cNvPr>
              <p14:cNvContentPartPr/>
              <p14:nvPr/>
            </p14:nvContentPartPr>
            <p14:xfrm>
              <a:off x="6735720" y="4541200"/>
              <a:ext cx="223920" cy="10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1F9674A-CA9C-4472-BE73-4DF1A53EB2E9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717720" y="4523560"/>
                <a:ext cx="259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F34E2F5-D0F7-4A23-9069-9AF48EF9875D}"/>
                  </a:ext>
                </a:extLst>
              </p14:cNvPr>
              <p14:cNvContentPartPr/>
              <p14:nvPr/>
            </p14:nvContentPartPr>
            <p14:xfrm>
              <a:off x="7091040" y="4675120"/>
              <a:ext cx="1026360" cy="264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F34E2F5-D0F7-4A23-9069-9AF48EF9875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073400" y="4657120"/>
                <a:ext cx="1062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03435C4-BA28-4B24-80B0-97222BF9B6C0}"/>
                  </a:ext>
                </a:extLst>
              </p14:cNvPr>
              <p14:cNvContentPartPr/>
              <p14:nvPr/>
            </p14:nvContentPartPr>
            <p14:xfrm>
              <a:off x="649920" y="5242120"/>
              <a:ext cx="1075680" cy="357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03435C4-BA28-4B24-80B0-97222BF9B6C0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32280" y="5224138"/>
                <a:ext cx="1111320" cy="393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03C31F5-603C-47BA-8AF2-043CA79AC87E}"/>
                  </a:ext>
                </a:extLst>
              </p14:cNvPr>
              <p14:cNvContentPartPr/>
              <p14:nvPr/>
            </p14:nvContentPartPr>
            <p14:xfrm>
              <a:off x="1834680" y="5536960"/>
              <a:ext cx="85680" cy="145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03C31F5-603C-47BA-8AF2-043CA79AC87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816680" y="5519320"/>
                <a:ext cx="1213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0CD0B0F-06E5-4C10-A26B-679390FB0213}"/>
                  </a:ext>
                </a:extLst>
              </p14:cNvPr>
              <p14:cNvContentPartPr/>
              <p14:nvPr/>
            </p14:nvContentPartPr>
            <p14:xfrm>
              <a:off x="3411120" y="5506360"/>
              <a:ext cx="2520" cy="27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0CD0B0F-06E5-4C10-A26B-679390FB021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393120" y="5488360"/>
                <a:ext cx="381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FE89F93-574B-43CA-AD6D-AD8DE34FB657}"/>
                  </a:ext>
                </a:extLst>
              </p14:cNvPr>
              <p14:cNvContentPartPr/>
              <p14:nvPr/>
            </p14:nvContentPartPr>
            <p14:xfrm>
              <a:off x="3383040" y="5333560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FE89F93-574B-43CA-AD6D-AD8DE34FB6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65040" y="5315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570FF60-1A21-437A-9E89-CA2E1E213AEE}"/>
                  </a:ext>
                </a:extLst>
              </p14:cNvPr>
              <p14:cNvContentPartPr/>
              <p14:nvPr/>
            </p14:nvContentPartPr>
            <p14:xfrm>
              <a:off x="3514440" y="5435080"/>
              <a:ext cx="70200" cy="1519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570FF60-1A21-437A-9E89-CA2E1E213AE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496800" y="5417440"/>
                <a:ext cx="1058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09CB7A7-4510-4C61-8B78-2D308C280482}"/>
                  </a:ext>
                </a:extLst>
              </p14:cNvPr>
              <p14:cNvContentPartPr/>
              <p14:nvPr/>
            </p14:nvContentPartPr>
            <p14:xfrm>
              <a:off x="4809360" y="5475760"/>
              <a:ext cx="6840" cy="792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09CB7A7-4510-4C61-8B78-2D308C28048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791360" y="5458120"/>
                <a:ext cx="424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4296C08-E6EE-486E-A104-A51182F63208}"/>
                  </a:ext>
                </a:extLst>
              </p14:cNvPr>
              <p14:cNvContentPartPr/>
              <p14:nvPr/>
            </p14:nvContentPartPr>
            <p14:xfrm>
              <a:off x="4825560" y="5353720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4296C08-E6EE-486E-A104-A51182F6320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07920" y="5336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9F212BE-4A3F-4E00-B3E1-614D1B799514}"/>
                  </a:ext>
                </a:extLst>
              </p14:cNvPr>
              <p14:cNvContentPartPr/>
              <p14:nvPr/>
            </p14:nvContentPartPr>
            <p14:xfrm>
              <a:off x="4907640" y="5231680"/>
              <a:ext cx="374400" cy="3150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9F212BE-4A3F-4E00-B3E1-614D1B79951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889640" y="5213680"/>
                <a:ext cx="4100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BC2F55E1-E584-44E9-B387-F74177E2C6CB}"/>
                  </a:ext>
                </a:extLst>
              </p14:cNvPr>
              <p14:cNvContentPartPr/>
              <p14:nvPr/>
            </p14:nvContentPartPr>
            <p14:xfrm>
              <a:off x="3850320" y="5426440"/>
              <a:ext cx="864720" cy="2887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BC2F55E1-E584-44E9-B387-F74177E2C6C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832320" y="5408440"/>
                <a:ext cx="90036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FA389B7-C100-4D05-83BF-ED5F81DC8B9E}"/>
                  </a:ext>
                </a:extLst>
              </p14:cNvPr>
              <p14:cNvContentPartPr/>
              <p14:nvPr/>
            </p14:nvContentPartPr>
            <p14:xfrm>
              <a:off x="2844480" y="5262280"/>
              <a:ext cx="437400" cy="3164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FA389B7-C100-4D05-83BF-ED5F81DC8B9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826840" y="5244640"/>
                <a:ext cx="47304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8B0B79F7-5775-4746-BE3D-AB43253A5843}"/>
                  </a:ext>
                </a:extLst>
              </p14:cNvPr>
              <p14:cNvContentPartPr/>
              <p14:nvPr/>
            </p14:nvContentPartPr>
            <p14:xfrm>
              <a:off x="2143200" y="5260480"/>
              <a:ext cx="476640" cy="5180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8B0B79F7-5775-4746-BE3D-AB43253A584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125560" y="5242480"/>
                <a:ext cx="51228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06CDD38-3180-4390-913F-4FD80106E355}"/>
                  </a:ext>
                </a:extLst>
              </p14:cNvPr>
              <p14:cNvContentPartPr/>
              <p14:nvPr/>
            </p14:nvContentPartPr>
            <p14:xfrm>
              <a:off x="5630880" y="5393320"/>
              <a:ext cx="992880" cy="1944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06CDD38-3180-4390-913F-4FD80106E35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612880" y="5375320"/>
                <a:ext cx="10285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3C38E58-2B68-48A1-A26E-3AD015F807C3}"/>
                  </a:ext>
                </a:extLst>
              </p14:cNvPr>
              <p14:cNvContentPartPr/>
              <p14:nvPr/>
            </p14:nvContentPartPr>
            <p14:xfrm>
              <a:off x="6979440" y="5165080"/>
              <a:ext cx="213120" cy="67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3C38E58-2B68-48A1-A26E-3AD015F807C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961440" y="5147080"/>
                <a:ext cx="2487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5C5507E-C0A6-429A-99AC-92E1283CF910}"/>
                  </a:ext>
                </a:extLst>
              </p14:cNvPr>
              <p14:cNvContentPartPr/>
              <p14:nvPr/>
            </p14:nvContentPartPr>
            <p14:xfrm>
              <a:off x="7497840" y="5404480"/>
              <a:ext cx="192240" cy="108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5C5507E-C0A6-429A-99AC-92E1283CF91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479840" y="538648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96830DF2-5B5D-4725-AD69-29210CD2D292}"/>
                  </a:ext>
                </a:extLst>
              </p14:cNvPr>
              <p14:cNvContentPartPr/>
              <p14:nvPr/>
            </p14:nvContentPartPr>
            <p14:xfrm>
              <a:off x="6993120" y="5313400"/>
              <a:ext cx="364680" cy="3463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96830DF2-5B5D-4725-AD69-29210CD2D29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975120" y="5295760"/>
                <a:ext cx="4003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FB7B1DD9-3553-462B-96C2-4F9BBE75D8C1}"/>
                  </a:ext>
                </a:extLst>
              </p14:cNvPr>
              <p14:cNvContentPartPr/>
              <p14:nvPr/>
            </p14:nvContentPartPr>
            <p14:xfrm>
              <a:off x="7487400" y="5526160"/>
              <a:ext cx="162000" cy="111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FB7B1DD9-3553-462B-96C2-4F9BBE75D8C1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469760" y="5508520"/>
                <a:ext cx="197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C1FDCE1-8CF5-4BF9-8A5E-A63B62F669AF}"/>
                  </a:ext>
                </a:extLst>
              </p14:cNvPr>
              <p14:cNvContentPartPr/>
              <p14:nvPr/>
            </p14:nvContentPartPr>
            <p14:xfrm>
              <a:off x="7853520" y="5089480"/>
              <a:ext cx="247680" cy="615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C1FDCE1-8CF5-4BF9-8A5E-A63B62F669AF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835520" y="5071840"/>
                <a:ext cx="2833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3779B0E8-F1D6-4ACD-A182-ABBC0548A0D7}"/>
                  </a:ext>
                </a:extLst>
              </p14:cNvPr>
              <p14:cNvContentPartPr/>
              <p14:nvPr/>
            </p14:nvContentPartPr>
            <p14:xfrm>
              <a:off x="7845960" y="5232040"/>
              <a:ext cx="555480" cy="3384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3779B0E8-F1D6-4ACD-A182-ABBC0548A0D7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827972" y="5214400"/>
                <a:ext cx="591097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08AFB52-AF41-4137-AE37-DA6E6FADD61B}"/>
                  </a:ext>
                </a:extLst>
              </p14:cNvPr>
              <p14:cNvContentPartPr/>
              <p14:nvPr/>
            </p14:nvContentPartPr>
            <p14:xfrm>
              <a:off x="1585200" y="5831440"/>
              <a:ext cx="1788120" cy="4708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08AFB52-AF41-4137-AE37-DA6E6FADD61B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567200" y="5813800"/>
                <a:ext cx="182376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ABC9AC5-2C16-4EFD-B77D-5F153AE04D7F}"/>
                  </a:ext>
                </a:extLst>
              </p14:cNvPr>
              <p14:cNvContentPartPr/>
              <p14:nvPr/>
            </p14:nvContentPartPr>
            <p14:xfrm>
              <a:off x="639480" y="5812360"/>
              <a:ext cx="752400" cy="4546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ABC9AC5-2C16-4EFD-B77D-5F153AE04D7F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21840" y="5794360"/>
                <a:ext cx="78804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B0B6566-F43E-477E-9E81-4C467D913965}"/>
                  </a:ext>
                </a:extLst>
              </p14:cNvPr>
              <p14:cNvContentPartPr/>
              <p14:nvPr/>
            </p14:nvContentPartPr>
            <p14:xfrm>
              <a:off x="3576000" y="5934400"/>
              <a:ext cx="149400" cy="189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B0B6566-F43E-477E-9E81-4C467D913965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558360" y="5916760"/>
                <a:ext cx="1850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833D043-19BA-4DA1-894C-0724FC9B72DE}"/>
                  </a:ext>
                </a:extLst>
              </p14:cNvPr>
              <p14:cNvContentPartPr/>
              <p14:nvPr/>
            </p14:nvContentPartPr>
            <p14:xfrm>
              <a:off x="4155240" y="5929720"/>
              <a:ext cx="151920" cy="1598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833D043-19BA-4DA1-894C-0724FC9B72DE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137240" y="5912080"/>
                <a:ext cx="1875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08F1C0F-AA1F-4A2B-B6A6-E9F10C764608}"/>
                  </a:ext>
                </a:extLst>
              </p14:cNvPr>
              <p14:cNvContentPartPr/>
              <p14:nvPr/>
            </p14:nvContentPartPr>
            <p14:xfrm>
              <a:off x="3870480" y="5892640"/>
              <a:ext cx="144000" cy="1908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08F1C0F-AA1F-4A2B-B6A6-E9F10C764608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852840" y="5874640"/>
                <a:ext cx="1796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7855540F-8234-4650-9084-5F9A4112E322}"/>
                  </a:ext>
                </a:extLst>
              </p14:cNvPr>
              <p14:cNvContentPartPr/>
              <p14:nvPr/>
            </p14:nvContentPartPr>
            <p14:xfrm>
              <a:off x="3535320" y="5740000"/>
              <a:ext cx="211320" cy="1123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7855540F-8234-4650-9084-5F9A4112E322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517680" y="5722303"/>
                <a:ext cx="246960" cy="148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749A923-D5C5-42B9-9696-CF85186084D3}"/>
                  </a:ext>
                </a:extLst>
              </p14:cNvPr>
              <p14:cNvContentPartPr/>
              <p14:nvPr/>
            </p14:nvContentPartPr>
            <p14:xfrm>
              <a:off x="4134720" y="5817400"/>
              <a:ext cx="187920" cy="550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749A923-D5C5-42B9-9696-CF85186084D3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117080" y="5799400"/>
                <a:ext cx="2235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21F4DB8C-DF37-4D51-B133-2E561FD10B8D}"/>
                  </a:ext>
                </a:extLst>
              </p14:cNvPr>
              <p14:cNvContentPartPr/>
              <p14:nvPr/>
            </p14:nvContentPartPr>
            <p14:xfrm>
              <a:off x="4175400" y="5719480"/>
              <a:ext cx="162000" cy="97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21F4DB8C-DF37-4D51-B133-2E561FD10B8D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157760" y="5701480"/>
                <a:ext cx="1976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761E96B-9BF5-47A6-B923-F87C34231BB3}"/>
                  </a:ext>
                </a:extLst>
              </p14:cNvPr>
              <p14:cNvContentPartPr/>
              <p14:nvPr/>
            </p14:nvContentPartPr>
            <p14:xfrm>
              <a:off x="4571760" y="6014320"/>
              <a:ext cx="360" cy="770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761E96B-9BF5-47A6-B923-F87C34231BB3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553760" y="5996320"/>
                <a:ext cx="360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6D85006-784C-40FC-BDA9-4F993BF8081B}"/>
                  </a:ext>
                </a:extLst>
              </p14:cNvPr>
              <p14:cNvContentPartPr/>
              <p14:nvPr/>
            </p14:nvContentPartPr>
            <p14:xfrm>
              <a:off x="4567800" y="5892640"/>
              <a:ext cx="4320" cy="162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6D85006-784C-40FC-BDA9-4F993BF8081B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549800" y="5874640"/>
                <a:ext cx="399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0BB5F86-F36B-4DFC-8E53-63AF2484BA42}"/>
                  </a:ext>
                </a:extLst>
              </p14:cNvPr>
              <p14:cNvContentPartPr/>
              <p14:nvPr/>
            </p14:nvContentPartPr>
            <p14:xfrm>
              <a:off x="4721160" y="5963560"/>
              <a:ext cx="155520" cy="2034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0BB5F86-F36B-4DFC-8E53-63AF2484BA42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703520" y="5945920"/>
                <a:ext cx="1911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C7ECCA0-9C2F-4BAB-BE3D-480F666AA3A1}"/>
                  </a:ext>
                </a:extLst>
              </p14:cNvPr>
              <p14:cNvContentPartPr/>
              <p14:nvPr/>
            </p14:nvContentPartPr>
            <p14:xfrm>
              <a:off x="5208240" y="5958520"/>
              <a:ext cx="1611360" cy="180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C7ECCA0-9C2F-4BAB-BE3D-480F666AA3A1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190244" y="5940880"/>
                <a:ext cx="1646992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B7A1FF0-08B9-4ABB-9639-ADF0F1CF5527}"/>
                  </a:ext>
                </a:extLst>
              </p14:cNvPr>
              <p14:cNvContentPartPr/>
              <p14:nvPr/>
            </p14:nvContentPartPr>
            <p14:xfrm>
              <a:off x="7762080" y="5882200"/>
              <a:ext cx="974880" cy="288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B7A1FF0-08B9-4ABB-9639-ADF0F1CF5527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7744080" y="5864560"/>
                <a:ext cx="101052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2D78AFA-7B26-4CCA-9C63-6D5DC4DB6F7E}"/>
                  </a:ext>
                </a:extLst>
              </p14:cNvPr>
              <p14:cNvContentPartPr/>
              <p14:nvPr/>
            </p14:nvContentPartPr>
            <p14:xfrm>
              <a:off x="7070880" y="6031960"/>
              <a:ext cx="455040" cy="1566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2D78AFA-7B26-4CCA-9C63-6D5DC4DB6F7E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052880" y="6014320"/>
                <a:ext cx="4906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A8F8E17-F55D-46BB-AF7E-FD79B50A98CD}"/>
                  </a:ext>
                </a:extLst>
              </p14:cNvPr>
              <p14:cNvContentPartPr/>
              <p14:nvPr/>
            </p14:nvContentPartPr>
            <p14:xfrm>
              <a:off x="1491240" y="6339400"/>
              <a:ext cx="1027440" cy="4100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A8F8E17-F55D-46BB-AF7E-FD79B50A98CD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473240" y="6321744"/>
                <a:ext cx="1063080" cy="445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B9330E3C-DEC4-45F4-BBB3-AE50636CD24C}"/>
                  </a:ext>
                </a:extLst>
              </p14:cNvPr>
              <p14:cNvContentPartPr/>
              <p14:nvPr/>
            </p14:nvContentPartPr>
            <p14:xfrm>
              <a:off x="2925480" y="6310240"/>
              <a:ext cx="1167840" cy="4802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B9330E3C-DEC4-45F4-BBB3-AE50636CD24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907835" y="6292240"/>
                <a:ext cx="1203491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AE978263-E45C-4939-AD50-C6FC9B8A707C}"/>
                  </a:ext>
                </a:extLst>
              </p14:cNvPr>
              <p14:cNvContentPartPr/>
              <p14:nvPr/>
            </p14:nvContentPartPr>
            <p14:xfrm>
              <a:off x="4886760" y="6553240"/>
              <a:ext cx="127080" cy="1634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AE978263-E45C-4939-AD50-C6FC9B8A707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868760" y="6535240"/>
                <a:ext cx="1627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9037B6DD-897D-4F0F-89C2-2BD05034BB05}"/>
                  </a:ext>
                </a:extLst>
              </p14:cNvPr>
              <p14:cNvContentPartPr/>
              <p14:nvPr/>
            </p14:nvContentPartPr>
            <p14:xfrm>
              <a:off x="4836000" y="6406720"/>
              <a:ext cx="153720" cy="651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9037B6DD-897D-4F0F-89C2-2BD05034BB05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818000" y="6389080"/>
                <a:ext cx="1893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655D4F64-9F18-44EA-B941-7D747DD63ADB}"/>
                  </a:ext>
                </a:extLst>
              </p14:cNvPr>
              <p14:cNvContentPartPr/>
              <p14:nvPr/>
            </p14:nvContentPartPr>
            <p14:xfrm>
              <a:off x="4256400" y="6502120"/>
              <a:ext cx="450720" cy="2134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655D4F64-9F18-44EA-B941-7D747DD63ADB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4238760" y="6484150"/>
                <a:ext cx="486360" cy="249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7B41A82D-8BD4-4DDA-B13E-AAD76CA8E367}"/>
                  </a:ext>
                </a:extLst>
              </p14:cNvPr>
              <p14:cNvContentPartPr/>
              <p14:nvPr/>
            </p14:nvContentPartPr>
            <p14:xfrm>
              <a:off x="4795320" y="6329320"/>
              <a:ext cx="151560" cy="205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7B41A82D-8BD4-4DDA-B13E-AAD76CA8E367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4777320" y="6311680"/>
                <a:ext cx="1872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E17ADE3C-D5D6-4597-A103-A2D4426BB7FB}"/>
                  </a:ext>
                </a:extLst>
              </p14:cNvPr>
              <p14:cNvContentPartPr/>
              <p14:nvPr/>
            </p14:nvContentPartPr>
            <p14:xfrm>
              <a:off x="5373480" y="6329320"/>
              <a:ext cx="212040" cy="234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E17ADE3C-D5D6-4597-A103-A2D4426BB7FB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355840" y="6311320"/>
                <a:ext cx="2476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B8F89F8D-AB5F-42CD-96F4-18CCA2FFF07B}"/>
                  </a:ext>
                </a:extLst>
              </p14:cNvPr>
              <p14:cNvContentPartPr/>
              <p14:nvPr/>
            </p14:nvContentPartPr>
            <p14:xfrm>
              <a:off x="5137680" y="6399880"/>
              <a:ext cx="463320" cy="3186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B8F89F8D-AB5F-42CD-96F4-18CCA2FFF07B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5120040" y="6381880"/>
                <a:ext cx="498960" cy="35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392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14:cNvPr>
              <p14:cNvContentPartPr/>
              <p14:nvPr/>
            </p14:nvContentPartPr>
            <p14:xfrm>
              <a:off x="609240" y="152080"/>
              <a:ext cx="3006720" cy="520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600" y="134440"/>
                <a:ext cx="30423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14:cNvPr>
              <p14:cNvContentPartPr/>
              <p14:nvPr/>
            </p14:nvContentPartPr>
            <p14:xfrm>
              <a:off x="4551240" y="121480"/>
              <a:ext cx="279360" cy="13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3600" y="103527"/>
                <a:ext cx="315000" cy="174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14:cNvPr>
              <p14:cNvContentPartPr/>
              <p14:nvPr/>
            </p14:nvContentPartPr>
            <p14:xfrm>
              <a:off x="4023120" y="321640"/>
              <a:ext cx="741960" cy="29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5120" y="303640"/>
                <a:ext cx="7776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14:cNvPr>
              <p14:cNvContentPartPr/>
              <p14:nvPr/>
            </p14:nvContentPartPr>
            <p14:xfrm>
              <a:off x="5059560" y="385720"/>
              <a:ext cx="263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1560" y="36772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14:cNvPr>
              <p14:cNvContentPartPr/>
              <p14:nvPr/>
            </p14:nvContentPartPr>
            <p14:xfrm>
              <a:off x="5089800" y="476440"/>
              <a:ext cx="225000" cy="2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458800"/>
                <a:ext cx="260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14:cNvPr>
              <p14:cNvContentPartPr/>
              <p14:nvPr/>
            </p14:nvContentPartPr>
            <p14:xfrm>
              <a:off x="5528280" y="178720"/>
              <a:ext cx="1238400" cy="44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10280" y="160735"/>
                <a:ext cx="1274040" cy="4758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50703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D39CF7-B0B2-4A40-BF47-BE345F297461}"/>
                  </a:ext>
                </a:extLst>
              </p14:cNvPr>
              <p14:cNvContentPartPr/>
              <p14:nvPr/>
            </p14:nvContentPartPr>
            <p14:xfrm>
              <a:off x="1132320" y="184480"/>
              <a:ext cx="341640" cy="373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D39CF7-B0B2-4A40-BF47-BE345F2974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4680" y="166480"/>
                <a:ext cx="37728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A171C4-FB74-4088-8053-4721887F0165}"/>
                  </a:ext>
                </a:extLst>
              </p14:cNvPr>
              <p14:cNvContentPartPr/>
              <p14:nvPr/>
            </p14:nvContentPartPr>
            <p14:xfrm>
              <a:off x="1556760" y="297880"/>
              <a:ext cx="194040" cy="21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A171C4-FB74-4088-8053-4721887F01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8760" y="280240"/>
                <a:ext cx="2296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9287B3D-355E-4CAD-8060-E2847A6FCF92}"/>
                  </a:ext>
                </a:extLst>
              </p14:cNvPr>
              <p14:cNvContentPartPr/>
              <p14:nvPr/>
            </p14:nvContentPartPr>
            <p14:xfrm>
              <a:off x="3507600" y="314440"/>
              <a:ext cx="919080" cy="19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9287B3D-355E-4CAD-8060-E2847A6FCF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9607" y="296767"/>
                <a:ext cx="954706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7F99EE6-007D-403C-8D53-9441216583F1}"/>
                  </a:ext>
                </a:extLst>
              </p14:cNvPr>
              <p14:cNvContentPartPr/>
              <p14:nvPr/>
            </p14:nvContentPartPr>
            <p14:xfrm>
              <a:off x="2130240" y="142000"/>
              <a:ext cx="889920" cy="383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7F99EE6-007D-403C-8D53-9441216583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2600" y="124000"/>
                <a:ext cx="9255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80A82C7-5FDE-4E5B-A86D-00F0CC7C732D}"/>
                  </a:ext>
                </a:extLst>
              </p14:cNvPr>
              <p14:cNvContentPartPr/>
              <p14:nvPr/>
            </p14:nvContentPartPr>
            <p14:xfrm>
              <a:off x="4815480" y="95200"/>
              <a:ext cx="1038960" cy="37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80A82C7-5FDE-4E5B-A86D-00F0CC7C73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97840" y="77200"/>
                <a:ext cx="107460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0586A30-3BB6-4EB2-9EF5-EB31CF2F14E6}"/>
                  </a:ext>
                </a:extLst>
              </p14:cNvPr>
              <p14:cNvContentPartPr/>
              <p14:nvPr/>
            </p14:nvContentPartPr>
            <p14:xfrm>
              <a:off x="871320" y="1143520"/>
              <a:ext cx="450360" cy="338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0586A30-3BB6-4EB2-9EF5-EB31CF2F14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3680" y="1125520"/>
                <a:ext cx="4860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73E34CF-8EBC-4F7C-ABE4-E28E818811EE}"/>
                  </a:ext>
                </a:extLst>
              </p14:cNvPr>
              <p14:cNvContentPartPr/>
              <p14:nvPr/>
            </p14:nvContentPartPr>
            <p14:xfrm>
              <a:off x="2269200" y="1188160"/>
              <a:ext cx="27000" cy="11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73E34CF-8EBC-4F7C-ABE4-E28E818811E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51200" y="1170520"/>
                <a:ext cx="626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F7FA99-9D4E-4B75-97F4-AB9DC6182C8D}"/>
                  </a:ext>
                </a:extLst>
              </p14:cNvPr>
              <p14:cNvContentPartPr/>
              <p14:nvPr/>
            </p14:nvContentPartPr>
            <p14:xfrm>
              <a:off x="2275680" y="1337200"/>
              <a:ext cx="10800" cy="8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F7FA99-9D4E-4B75-97F4-AB9DC6182C8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57680" y="1319560"/>
                <a:ext cx="464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78FC60F-4CE2-4EDD-A84F-669164A612F4}"/>
                  </a:ext>
                </a:extLst>
              </p14:cNvPr>
              <p14:cNvContentPartPr/>
              <p14:nvPr/>
            </p14:nvContentPartPr>
            <p14:xfrm>
              <a:off x="1960320" y="1056040"/>
              <a:ext cx="122400" cy="371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78FC60F-4CE2-4EDD-A84F-669164A612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42320" y="1038400"/>
                <a:ext cx="15804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7598904-7E62-4322-8821-080BF8CC7192}"/>
                  </a:ext>
                </a:extLst>
              </p14:cNvPr>
              <p14:cNvContentPartPr/>
              <p14:nvPr/>
            </p14:nvContentPartPr>
            <p14:xfrm>
              <a:off x="1477560" y="1253680"/>
              <a:ext cx="307080" cy="180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7598904-7E62-4322-8821-080BF8CC719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59539" y="1235680"/>
                <a:ext cx="342762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67EAE92-ACA4-4CAC-B683-092DA80446C0}"/>
                  </a:ext>
                </a:extLst>
              </p14:cNvPr>
              <p14:cNvContentPartPr/>
              <p14:nvPr/>
            </p14:nvContentPartPr>
            <p14:xfrm>
              <a:off x="4734120" y="960640"/>
              <a:ext cx="598680" cy="353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67EAE92-ACA4-4CAC-B683-092DA80446C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16469" y="942640"/>
                <a:ext cx="634341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8A0958B-74E8-4558-9512-B6F98882193A}"/>
                  </a:ext>
                </a:extLst>
              </p14:cNvPr>
              <p14:cNvContentPartPr/>
              <p14:nvPr/>
            </p14:nvContentPartPr>
            <p14:xfrm>
              <a:off x="3796680" y="1007080"/>
              <a:ext cx="782280" cy="369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8A0958B-74E8-4558-9512-B6F98882193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79040" y="989080"/>
                <a:ext cx="8179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639942E-45A8-41A2-A0E3-B9037C6856FB}"/>
                  </a:ext>
                </a:extLst>
              </p14:cNvPr>
              <p14:cNvContentPartPr/>
              <p14:nvPr/>
            </p14:nvContentPartPr>
            <p14:xfrm>
              <a:off x="3484560" y="1117240"/>
              <a:ext cx="194040" cy="252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639942E-45A8-41A2-A0E3-B9037C6856F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66920" y="1099240"/>
                <a:ext cx="2296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CCE80A8-B496-4696-91F9-0135B63F1B3B}"/>
                  </a:ext>
                </a:extLst>
              </p14:cNvPr>
              <p14:cNvContentPartPr/>
              <p14:nvPr/>
            </p14:nvContentPartPr>
            <p14:xfrm>
              <a:off x="2915400" y="1056400"/>
              <a:ext cx="367200" cy="362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CCE80A8-B496-4696-91F9-0135B63F1B3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97760" y="1038742"/>
                <a:ext cx="402840" cy="3978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29833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D39CF7-B0B2-4A40-BF47-BE345F297461}"/>
                  </a:ext>
                </a:extLst>
              </p14:cNvPr>
              <p14:cNvContentPartPr/>
              <p14:nvPr/>
            </p14:nvContentPartPr>
            <p14:xfrm>
              <a:off x="1132320" y="184480"/>
              <a:ext cx="341640" cy="373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D39CF7-B0B2-4A40-BF47-BE345F2974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4680" y="166480"/>
                <a:ext cx="37728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A171C4-FB74-4088-8053-4721887F0165}"/>
                  </a:ext>
                </a:extLst>
              </p14:cNvPr>
              <p14:cNvContentPartPr/>
              <p14:nvPr/>
            </p14:nvContentPartPr>
            <p14:xfrm>
              <a:off x="1556760" y="297880"/>
              <a:ext cx="194040" cy="21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A171C4-FB74-4088-8053-4721887F01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8760" y="280240"/>
                <a:ext cx="2296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9287B3D-355E-4CAD-8060-E2847A6FCF92}"/>
                  </a:ext>
                </a:extLst>
              </p14:cNvPr>
              <p14:cNvContentPartPr/>
              <p14:nvPr/>
            </p14:nvContentPartPr>
            <p14:xfrm>
              <a:off x="3507600" y="314440"/>
              <a:ext cx="919080" cy="19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9287B3D-355E-4CAD-8060-E2847A6FCF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9607" y="296767"/>
                <a:ext cx="954706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7F99EE6-007D-403C-8D53-9441216583F1}"/>
                  </a:ext>
                </a:extLst>
              </p14:cNvPr>
              <p14:cNvContentPartPr/>
              <p14:nvPr/>
            </p14:nvContentPartPr>
            <p14:xfrm>
              <a:off x="2130240" y="142000"/>
              <a:ext cx="889920" cy="383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7F99EE6-007D-403C-8D53-9441216583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2600" y="124000"/>
                <a:ext cx="9255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80A82C7-5FDE-4E5B-A86D-00F0CC7C732D}"/>
                  </a:ext>
                </a:extLst>
              </p14:cNvPr>
              <p14:cNvContentPartPr/>
              <p14:nvPr/>
            </p14:nvContentPartPr>
            <p14:xfrm>
              <a:off x="4815480" y="95200"/>
              <a:ext cx="1038960" cy="37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80A82C7-5FDE-4E5B-A86D-00F0CC7C73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97840" y="77200"/>
                <a:ext cx="107460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0586A30-3BB6-4EB2-9EF5-EB31CF2F14E6}"/>
                  </a:ext>
                </a:extLst>
              </p14:cNvPr>
              <p14:cNvContentPartPr/>
              <p14:nvPr/>
            </p14:nvContentPartPr>
            <p14:xfrm>
              <a:off x="871320" y="1143520"/>
              <a:ext cx="450360" cy="338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0586A30-3BB6-4EB2-9EF5-EB31CF2F14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3680" y="1125520"/>
                <a:ext cx="4860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73E34CF-8EBC-4F7C-ABE4-E28E818811EE}"/>
                  </a:ext>
                </a:extLst>
              </p14:cNvPr>
              <p14:cNvContentPartPr/>
              <p14:nvPr/>
            </p14:nvContentPartPr>
            <p14:xfrm>
              <a:off x="2269200" y="1188160"/>
              <a:ext cx="27000" cy="11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73E34CF-8EBC-4F7C-ABE4-E28E818811E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51200" y="1170520"/>
                <a:ext cx="626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F7FA99-9D4E-4B75-97F4-AB9DC6182C8D}"/>
                  </a:ext>
                </a:extLst>
              </p14:cNvPr>
              <p14:cNvContentPartPr/>
              <p14:nvPr/>
            </p14:nvContentPartPr>
            <p14:xfrm>
              <a:off x="2275680" y="1337200"/>
              <a:ext cx="10800" cy="8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F7FA99-9D4E-4B75-97F4-AB9DC6182C8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57680" y="1319560"/>
                <a:ext cx="464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78FC60F-4CE2-4EDD-A84F-669164A612F4}"/>
                  </a:ext>
                </a:extLst>
              </p14:cNvPr>
              <p14:cNvContentPartPr/>
              <p14:nvPr/>
            </p14:nvContentPartPr>
            <p14:xfrm>
              <a:off x="1960320" y="1056040"/>
              <a:ext cx="122400" cy="371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78FC60F-4CE2-4EDD-A84F-669164A612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42320" y="1038400"/>
                <a:ext cx="15804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7598904-7E62-4322-8821-080BF8CC7192}"/>
                  </a:ext>
                </a:extLst>
              </p14:cNvPr>
              <p14:cNvContentPartPr/>
              <p14:nvPr/>
            </p14:nvContentPartPr>
            <p14:xfrm>
              <a:off x="1477560" y="1253680"/>
              <a:ext cx="307080" cy="180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7598904-7E62-4322-8821-080BF8CC719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59539" y="1235680"/>
                <a:ext cx="342762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67EAE92-ACA4-4CAC-B683-092DA80446C0}"/>
                  </a:ext>
                </a:extLst>
              </p14:cNvPr>
              <p14:cNvContentPartPr/>
              <p14:nvPr/>
            </p14:nvContentPartPr>
            <p14:xfrm>
              <a:off x="4734120" y="960640"/>
              <a:ext cx="598680" cy="353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67EAE92-ACA4-4CAC-B683-092DA80446C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16469" y="942640"/>
                <a:ext cx="634341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8A0958B-74E8-4558-9512-B6F98882193A}"/>
                  </a:ext>
                </a:extLst>
              </p14:cNvPr>
              <p14:cNvContentPartPr/>
              <p14:nvPr/>
            </p14:nvContentPartPr>
            <p14:xfrm>
              <a:off x="3796680" y="1007080"/>
              <a:ext cx="782280" cy="369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8A0958B-74E8-4558-9512-B6F98882193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79040" y="989080"/>
                <a:ext cx="8179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639942E-45A8-41A2-A0E3-B9037C6856FB}"/>
                  </a:ext>
                </a:extLst>
              </p14:cNvPr>
              <p14:cNvContentPartPr/>
              <p14:nvPr/>
            </p14:nvContentPartPr>
            <p14:xfrm>
              <a:off x="3484560" y="1117240"/>
              <a:ext cx="194040" cy="252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639942E-45A8-41A2-A0E3-B9037C6856F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66920" y="1099240"/>
                <a:ext cx="2296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CCE80A8-B496-4696-91F9-0135B63F1B3B}"/>
                  </a:ext>
                </a:extLst>
              </p14:cNvPr>
              <p14:cNvContentPartPr/>
              <p14:nvPr/>
            </p14:nvContentPartPr>
            <p14:xfrm>
              <a:off x="2915400" y="1056400"/>
              <a:ext cx="367200" cy="362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CCE80A8-B496-4696-91F9-0135B63F1B3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97760" y="1038742"/>
                <a:ext cx="402840" cy="397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50DD6A-5E01-4F4C-89C8-60FAF1A5312A}"/>
                  </a:ext>
                </a:extLst>
              </p14:cNvPr>
              <p14:cNvContentPartPr/>
              <p14:nvPr/>
            </p14:nvContentPartPr>
            <p14:xfrm>
              <a:off x="466680" y="1868920"/>
              <a:ext cx="324720" cy="254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50DD6A-5E01-4F4C-89C8-60FAF1A5312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8680" y="1851280"/>
                <a:ext cx="3603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EB39BA-6767-40D2-BE9F-C68B4B70BE18}"/>
                  </a:ext>
                </a:extLst>
              </p14:cNvPr>
              <p14:cNvContentPartPr/>
              <p14:nvPr/>
            </p14:nvContentPartPr>
            <p14:xfrm>
              <a:off x="913800" y="1964680"/>
              <a:ext cx="119880" cy="15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EB39BA-6767-40D2-BE9F-C68B4B70BE1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96160" y="1947040"/>
                <a:ext cx="1555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F94B5EE-9BCE-4685-950C-AA0328E12930}"/>
                  </a:ext>
                </a:extLst>
              </p14:cNvPr>
              <p14:cNvContentPartPr/>
              <p14:nvPr/>
            </p14:nvContentPartPr>
            <p14:xfrm>
              <a:off x="1117560" y="1935160"/>
              <a:ext cx="44280" cy="178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F94B5EE-9BCE-4685-950C-AA0328E1293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99920" y="1917520"/>
                <a:ext cx="79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E601D59-145C-40E8-A1BB-D70F23B9BA5C}"/>
                  </a:ext>
                </a:extLst>
              </p14:cNvPr>
              <p14:cNvContentPartPr/>
              <p14:nvPr/>
            </p14:nvContentPartPr>
            <p14:xfrm>
              <a:off x="1652880" y="1767760"/>
              <a:ext cx="135360" cy="556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E601D59-145C-40E8-A1BB-D70F23B9BA5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34880" y="1749760"/>
                <a:ext cx="17100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E64DDB8-825B-4B00-8AC1-36808ECE30AF}"/>
                  </a:ext>
                </a:extLst>
              </p14:cNvPr>
              <p14:cNvContentPartPr/>
              <p14:nvPr/>
            </p14:nvContentPartPr>
            <p14:xfrm>
              <a:off x="1290000" y="1828240"/>
              <a:ext cx="126360" cy="29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E64DDB8-825B-4B00-8AC1-36808ECE30A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72360" y="1810600"/>
                <a:ext cx="16200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BE34BC2-6153-4AE7-9B79-6BC155103CE5}"/>
                  </a:ext>
                </a:extLst>
              </p14:cNvPr>
              <p14:cNvContentPartPr/>
              <p14:nvPr/>
            </p14:nvContentPartPr>
            <p14:xfrm>
              <a:off x="2588880" y="1939120"/>
              <a:ext cx="723960" cy="581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BE34BC2-6153-4AE7-9B79-6BC155103CE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71231" y="1921120"/>
                <a:ext cx="759618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805BB8D-2941-458E-97E3-03BA2BE429EB}"/>
                  </a:ext>
                </a:extLst>
              </p14:cNvPr>
              <p14:cNvContentPartPr/>
              <p14:nvPr/>
            </p14:nvContentPartPr>
            <p14:xfrm>
              <a:off x="2061480" y="1816360"/>
              <a:ext cx="430200" cy="310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805BB8D-2941-458E-97E3-03BA2BE429E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3840" y="1798720"/>
                <a:ext cx="4658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4D3A910-2455-4F03-A29F-1C64867C518C}"/>
                  </a:ext>
                </a:extLst>
              </p14:cNvPr>
              <p14:cNvContentPartPr/>
              <p14:nvPr/>
            </p14:nvContentPartPr>
            <p14:xfrm>
              <a:off x="3474120" y="1950280"/>
              <a:ext cx="14400" cy="10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4D3A910-2455-4F03-A29F-1C64867C51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1932640"/>
                <a:ext cx="50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948BD09-8235-4B77-A353-DEC92EA40E7C}"/>
                  </a:ext>
                </a:extLst>
              </p14:cNvPr>
              <p14:cNvContentPartPr/>
              <p14:nvPr/>
            </p14:nvContentPartPr>
            <p14:xfrm>
              <a:off x="3507600" y="2082400"/>
              <a:ext cx="17640" cy="19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948BD09-8235-4B77-A353-DEC92EA40E7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89960" y="2064760"/>
                <a:ext cx="532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258AF56-7A51-4425-A8FB-49722CADBD77}"/>
                  </a:ext>
                </a:extLst>
              </p14:cNvPr>
              <p14:cNvContentPartPr/>
              <p14:nvPr/>
            </p14:nvContentPartPr>
            <p14:xfrm>
              <a:off x="4490400" y="1832200"/>
              <a:ext cx="223920" cy="3286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258AF56-7A51-4425-A8FB-49722CADBD7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472400" y="1814200"/>
                <a:ext cx="2595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A1678EB-37EE-4D9E-9430-99D2725FD22E}"/>
                  </a:ext>
                </a:extLst>
              </p14:cNvPr>
              <p14:cNvContentPartPr/>
              <p14:nvPr/>
            </p14:nvContentPartPr>
            <p14:xfrm>
              <a:off x="4205640" y="1889440"/>
              <a:ext cx="196200" cy="212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A1678EB-37EE-4D9E-9430-99D2725FD22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88000" y="1871440"/>
                <a:ext cx="2318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CA231BD-A6B4-4C19-9809-C5CCC6360BA7}"/>
                  </a:ext>
                </a:extLst>
              </p14:cNvPr>
              <p14:cNvContentPartPr/>
              <p14:nvPr/>
            </p14:nvContentPartPr>
            <p14:xfrm>
              <a:off x="3819720" y="1827880"/>
              <a:ext cx="274680" cy="313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CA231BD-A6B4-4C19-9809-C5CCC6360BA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02080" y="1809880"/>
                <a:ext cx="31032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B0FB8C1-BEAF-4A66-ACFB-F521631D9F0B}"/>
                  </a:ext>
                </a:extLst>
              </p14:cNvPr>
              <p14:cNvContentPartPr/>
              <p14:nvPr/>
            </p14:nvContentPartPr>
            <p14:xfrm>
              <a:off x="4876320" y="1909600"/>
              <a:ext cx="180720" cy="164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B0FB8C1-BEAF-4A66-ACFB-F521631D9F0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58320" y="1891960"/>
                <a:ext cx="2163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A7A8456-513C-4CDA-B7EF-49DF109DB308}"/>
                  </a:ext>
                </a:extLst>
              </p14:cNvPr>
              <p14:cNvContentPartPr/>
              <p14:nvPr/>
            </p14:nvContentPartPr>
            <p14:xfrm>
              <a:off x="5170440" y="1696120"/>
              <a:ext cx="802440" cy="497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A7A8456-513C-4CDA-B7EF-49DF109DB30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52800" y="1678480"/>
                <a:ext cx="83808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933386-EF8B-43C6-B5DC-16D271BEF9E4}"/>
                  </a:ext>
                </a:extLst>
              </p14:cNvPr>
              <p14:cNvContentPartPr/>
              <p14:nvPr/>
            </p14:nvContentPartPr>
            <p14:xfrm>
              <a:off x="6207240" y="1891240"/>
              <a:ext cx="245520" cy="39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933386-EF8B-43C6-B5DC-16D271BEF9E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89240" y="1873600"/>
                <a:ext cx="2811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C36C4F2-021C-49F3-A695-D52905D6932E}"/>
                  </a:ext>
                </a:extLst>
              </p14:cNvPr>
              <p14:cNvContentPartPr/>
              <p14:nvPr/>
            </p14:nvContentPartPr>
            <p14:xfrm>
              <a:off x="6247920" y="1982320"/>
              <a:ext cx="181800" cy="29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C36C4F2-021C-49F3-A695-D52905D6932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229920" y="1964320"/>
                <a:ext cx="2174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A5FE97C-7B7D-4F6D-B32E-41B72F892145}"/>
                  </a:ext>
                </a:extLst>
              </p14:cNvPr>
              <p14:cNvContentPartPr/>
              <p14:nvPr/>
            </p14:nvContentPartPr>
            <p14:xfrm>
              <a:off x="7411440" y="1779280"/>
              <a:ext cx="257760" cy="337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A5FE97C-7B7D-4F6D-B32E-41B72F89214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93800" y="1761640"/>
                <a:ext cx="2934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A75C101-0793-4CA6-80FE-3CDB6EB0B998}"/>
                  </a:ext>
                </a:extLst>
              </p14:cNvPr>
              <p14:cNvContentPartPr/>
              <p14:nvPr/>
            </p14:nvContentPartPr>
            <p14:xfrm>
              <a:off x="7081320" y="1859200"/>
              <a:ext cx="201960" cy="180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A75C101-0793-4CA6-80FE-3CDB6EB0B99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063320" y="1841200"/>
                <a:ext cx="237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72A2557-19B4-475D-AC39-B5BD09EAD9C5}"/>
                  </a:ext>
                </a:extLst>
              </p14:cNvPr>
              <p14:cNvContentPartPr/>
              <p14:nvPr/>
            </p14:nvContentPartPr>
            <p14:xfrm>
              <a:off x="6593520" y="1756600"/>
              <a:ext cx="396000" cy="3474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72A2557-19B4-475D-AC39-B5BD09EAD9C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75520" y="1738960"/>
                <a:ext cx="431640" cy="38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27896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D39CF7-B0B2-4A40-BF47-BE345F297461}"/>
                  </a:ext>
                </a:extLst>
              </p14:cNvPr>
              <p14:cNvContentPartPr/>
              <p14:nvPr/>
            </p14:nvContentPartPr>
            <p14:xfrm>
              <a:off x="1132320" y="184480"/>
              <a:ext cx="341640" cy="373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D39CF7-B0B2-4A40-BF47-BE345F2974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4680" y="166480"/>
                <a:ext cx="37728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A171C4-FB74-4088-8053-4721887F0165}"/>
                  </a:ext>
                </a:extLst>
              </p14:cNvPr>
              <p14:cNvContentPartPr/>
              <p14:nvPr/>
            </p14:nvContentPartPr>
            <p14:xfrm>
              <a:off x="1556760" y="297880"/>
              <a:ext cx="194040" cy="21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A171C4-FB74-4088-8053-4721887F01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8760" y="280240"/>
                <a:ext cx="2296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9287B3D-355E-4CAD-8060-E2847A6FCF92}"/>
                  </a:ext>
                </a:extLst>
              </p14:cNvPr>
              <p14:cNvContentPartPr/>
              <p14:nvPr/>
            </p14:nvContentPartPr>
            <p14:xfrm>
              <a:off x="3507600" y="314440"/>
              <a:ext cx="919080" cy="19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9287B3D-355E-4CAD-8060-E2847A6FCF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9607" y="296767"/>
                <a:ext cx="954706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7F99EE6-007D-403C-8D53-9441216583F1}"/>
                  </a:ext>
                </a:extLst>
              </p14:cNvPr>
              <p14:cNvContentPartPr/>
              <p14:nvPr/>
            </p14:nvContentPartPr>
            <p14:xfrm>
              <a:off x="2130240" y="142000"/>
              <a:ext cx="889920" cy="383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7F99EE6-007D-403C-8D53-9441216583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2600" y="124000"/>
                <a:ext cx="9255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80A82C7-5FDE-4E5B-A86D-00F0CC7C732D}"/>
                  </a:ext>
                </a:extLst>
              </p14:cNvPr>
              <p14:cNvContentPartPr/>
              <p14:nvPr/>
            </p14:nvContentPartPr>
            <p14:xfrm>
              <a:off x="4815480" y="95200"/>
              <a:ext cx="1038960" cy="37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80A82C7-5FDE-4E5B-A86D-00F0CC7C73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97840" y="77200"/>
                <a:ext cx="107460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0586A30-3BB6-4EB2-9EF5-EB31CF2F14E6}"/>
                  </a:ext>
                </a:extLst>
              </p14:cNvPr>
              <p14:cNvContentPartPr/>
              <p14:nvPr/>
            </p14:nvContentPartPr>
            <p14:xfrm>
              <a:off x="871320" y="1143520"/>
              <a:ext cx="450360" cy="338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0586A30-3BB6-4EB2-9EF5-EB31CF2F14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3680" y="1125520"/>
                <a:ext cx="4860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73E34CF-8EBC-4F7C-ABE4-E28E818811EE}"/>
                  </a:ext>
                </a:extLst>
              </p14:cNvPr>
              <p14:cNvContentPartPr/>
              <p14:nvPr/>
            </p14:nvContentPartPr>
            <p14:xfrm>
              <a:off x="2269200" y="1188160"/>
              <a:ext cx="27000" cy="11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73E34CF-8EBC-4F7C-ABE4-E28E818811E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51200" y="1170520"/>
                <a:ext cx="626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F7FA99-9D4E-4B75-97F4-AB9DC6182C8D}"/>
                  </a:ext>
                </a:extLst>
              </p14:cNvPr>
              <p14:cNvContentPartPr/>
              <p14:nvPr/>
            </p14:nvContentPartPr>
            <p14:xfrm>
              <a:off x="2275680" y="1337200"/>
              <a:ext cx="10800" cy="8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F7FA99-9D4E-4B75-97F4-AB9DC6182C8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57680" y="1319560"/>
                <a:ext cx="464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78FC60F-4CE2-4EDD-A84F-669164A612F4}"/>
                  </a:ext>
                </a:extLst>
              </p14:cNvPr>
              <p14:cNvContentPartPr/>
              <p14:nvPr/>
            </p14:nvContentPartPr>
            <p14:xfrm>
              <a:off x="1960320" y="1056040"/>
              <a:ext cx="122400" cy="371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78FC60F-4CE2-4EDD-A84F-669164A612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42320" y="1038400"/>
                <a:ext cx="15804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7598904-7E62-4322-8821-080BF8CC7192}"/>
                  </a:ext>
                </a:extLst>
              </p14:cNvPr>
              <p14:cNvContentPartPr/>
              <p14:nvPr/>
            </p14:nvContentPartPr>
            <p14:xfrm>
              <a:off x="1477560" y="1253680"/>
              <a:ext cx="307080" cy="180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7598904-7E62-4322-8821-080BF8CC719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59539" y="1235680"/>
                <a:ext cx="342762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67EAE92-ACA4-4CAC-B683-092DA80446C0}"/>
                  </a:ext>
                </a:extLst>
              </p14:cNvPr>
              <p14:cNvContentPartPr/>
              <p14:nvPr/>
            </p14:nvContentPartPr>
            <p14:xfrm>
              <a:off x="4734120" y="960640"/>
              <a:ext cx="598680" cy="353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67EAE92-ACA4-4CAC-B683-092DA80446C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16469" y="942640"/>
                <a:ext cx="634341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8A0958B-74E8-4558-9512-B6F98882193A}"/>
                  </a:ext>
                </a:extLst>
              </p14:cNvPr>
              <p14:cNvContentPartPr/>
              <p14:nvPr/>
            </p14:nvContentPartPr>
            <p14:xfrm>
              <a:off x="3796680" y="1007080"/>
              <a:ext cx="782280" cy="369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8A0958B-74E8-4558-9512-B6F98882193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79040" y="989080"/>
                <a:ext cx="8179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639942E-45A8-41A2-A0E3-B9037C6856FB}"/>
                  </a:ext>
                </a:extLst>
              </p14:cNvPr>
              <p14:cNvContentPartPr/>
              <p14:nvPr/>
            </p14:nvContentPartPr>
            <p14:xfrm>
              <a:off x="3484560" y="1117240"/>
              <a:ext cx="194040" cy="252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639942E-45A8-41A2-A0E3-B9037C6856F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66920" y="1099240"/>
                <a:ext cx="2296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CCE80A8-B496-4696-91F9-0135B63F1B3B}"/>
                  </a:ext>
                </a:extLst>
              </p14:cNvPr>
              <p14:cNvContentPartPr/>
              <p14:nvPr/>
            </p14:nvContentPartPr>
            <p14:xfrm>
              <a:off x="2915400" y="1056400"/>
              <a:ext cx="367200" cy="362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CCE80A8-B496-4696-91F9-0135B63F1B3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97760" y="1038742"/>
                <a:ext cx="402840" cy="397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50DD6A-5E01-4F4C-89C8-60FAF1A5312A}"/>
                  </a:ext>
                </a:extLst>
              </p14:cNvPr>
              <p14:cNvContentPartPr/>
              <p14:nvPr/>
            </p14:nvContentPartPr>
            <p14:xfrm>
              <a:off x="466680" y="1868920"/>
              <a:ext cx="324720" cy="254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50DD6A-5E01-4F4C-89C8-60FAF1A5312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8680" y="1851280"/>
                <a:ext cx="3603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EB39BA-6767-40D2-BE9F-C68B4B70BE18}"/>
                  </a:ext>
                </a:extLst>
              </p14:cNvPr>
              <p14:cNvContentPartPr/>
              <p14:nvPr/>
            </p14:nvContentPartPr>
            <p14:xfrm>
              <a:off x="913800" y="1964680"/>
              <a:ext cx="119880" cy="15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EB39BA-6767-40D2-BE9F-C68B4B70BE1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96160" y="1947040"/>
                <a:ext cx="1555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F94B5EE-9BCE-4685-950C-AA0328E12930}"/>
                  </a:ext>
                </a:extLst>
              </p14:cNvPr>
              <p14:cNvContentPartPr/>
              <p14:nvPr/>
            </p14:nvContentPartPr>
            <p14:xfrm>
              <a:off x="1117560" y="1935160"/>
              <a:ext cx="44280" cy="178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F94B5EE-9BCE-4685-950C-AA0328E1293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99920" y="1917520"/>
                <a:ext cx="79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E601D59-145C-40E8-A1BB-D70F23B9BA5C}"/>
                  </a:ext>
                </a:extLst>
              </p14:cNvPr>
              <p14:cNvContentPartPr/>
              <p14:nvPr/>
            </p14:nvContentPartPr>
            <p14:xfrm>
              <a:off x="1652880" y="1767760"/>
              <a:ext cx="135360" cy="556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E601D59-145C-40E8-A1BB-D70F23B9BA5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34880" y="1749760"/>
                <a:ext cx="17100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E64DDB8-825B-4B00-8AC1-36808ECE30AF}"/>
                  </a:ext>
                </a:extLst>
              </p14:cNvPr>
              <p14:cNvContentPartPr/>
              <p14:nvPr/>
            </p14:nvContentPartPr>
            <p14:xfrm>
              <a:off x="1290000" y="1828240"/>
              <a:ext cx="126360" cy="29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E64DDB8-825B-4B00-8AC1-36808ECE30A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72360" y="1810600"/>
                <a:ext cx="16200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BE34BC2-6153-4AE7-9B79-6BC155103CE5}"/>
                  </a:ext>
                </a:extLst>
              </p14:cNvPr>
              <p14:cNvContentPartPr/>
              <p14:nvPr/>
            </p14:nvContentPartPr>
            <p14:xfrm>
              <a:off x="2588880" y="1939120"/>
              <a:ext cx="723960" cy="581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BE34BC2-6153-4AE7-9B79-6BC155103CE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71231" y="1921120"/>
                <a:ext cx="759618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805BB8D-2941-458E-97E3-03BA2BE429EB}"/>
                  </a:ext>
                </a:extLst>
              </p14:cNvPr>
              <p14:cNvContentPartPr/>
              <p14:nvPr/>
            </p14:nvContentPartPr>
            <p14:xfrm>
              <a:off x="2061480" y="1816360"/>
              <a:ext cx="430200" cy="310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805BB8D-2941-458E-97E3-03BA2BE429E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3840" y="1798720"/>
                <a:ext cx="4658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4D3A910-2455-4F03-A29F-1C64867C518C}"/>
                  </a:ext>
                </a:extLst>
              </p14:cNvPr>
              <p14:cNvContentPartPr/>
              <p14:nvPr/>
            </p14:nvContentPartPr>
            <p14:xfrm>
              <a:off x="3474120" y="1950280"/>
              <a:ext cx="14400" cy="10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4D3A910-2455-4F03-A29F-1C64867C51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1932640"/>
                <a:ext cx="50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948BD09-8235-4B77-A353-DEC92EA40E7C}"/>
                  </a:ext>
                </a:extLst>
              </p14:cNvPr>
              <p14:cNvContentPartPr/>
              <p14:nvPr/>
            </p14:nvContentPartPr>
            <p14:xfrm>
              <a:off x="3507600" y="2082400"/>
              <a:ext cx="17640" cy="19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948BD09-8235-4B77-A353-DEC92EA40E7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89960" y="2064760"/>
                <a:ext cx="532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258AF56-7A51-4425-A8FB-49722CADBD77}"/>
                  </a:ext>
                </a:extLst>
              </p14:cNvPr>
              <p14:cNvContentPartPr/>
              <p14:nvPr/>
            </p14:nvContentPartPr>
            <p14:xfrm>
              <a:off x="4490400" y="1832200"/>
              <a:ext cx="223920" cy="3286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258AF56-7A51-4425-A8FB-49722CADBD7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472400" y="1814200"/>
                <a:ext cx="2595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A1678EB-37EE-4D9E-9430-99D2725FD22E}"/>
                  </a:ext>
                </a:extLst>
              </p14:cNvPr>
              <p14:cNvContentPartPr/>
              <p14:nvPr/>
            </p14:nvContentPartPr>
            <p14:xfrm>
              <a:off x="4205640" y="1889440"/>
              <a:ext cx="196200" cy="212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A1678EB-37EE-4D9E-9430-99D2725FD22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88000" y="1871440"/>
                <a:ext cx="2318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CA231BD-A6B4-4C19-9809-C5CCC6360BA7}"/>
                  </a:ext>
                </a:extLst>
              </p14:cNvPr>
              <p14:cNvContentPartPr/>
              <p14:nvPr/>
            </p14:nvContentPartPr>
            <p14:xfrm>
              <a:off x="3819720" y="1827880"/>
              <a:ext cx="274680" cy="313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CA231BD-A6B4-4C19-9809-C5CCC6360BA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02080" y="1809880"/>
                <a:ext cx="31032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B0FB8C1-BEAF-4A66-ACFB-F521631D9F0B}"/>
                  </a:ext>
                </a:extLst>
              </p14:cNvPr>
              <p14:cNvContentPartPr/>
              <p14:nvPr/>
            </p14:nvContentPartPr>
            <p14:xfrm>
              <a:off x="4876320" y="1909600"/>
              <a:ext cx="180720" cy="164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B0FB8C1-BEAF-4A66-ACFB-F521631D9F0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58320" y="1891960"/>
                <a:ext cx="2163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A7A8456-513C-4CDA-B7EF-49DF109DB308}"/>
                  </a:ext>
                </a:extLst>
              </p14:cNvPr>
              <p14:cNvContentPartPr/>
              <p14:nvPr/>
            </p14:nvContentPartPr>
            <p14:xfrm>
              <a:off x="5170440" y="1696120"/>
              <a:ext cx="802440" cy="497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A7A8456-513C-4CDA-B7EF-49DF109DB30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52800" y="1678480"/>
                <a:ext cx="83808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933386-EF8B-43C6-B5DC-16D271BEF9E4}"/>
                  </a:ext>
                </a:extLst>
              </p14:cNvPr>
              <p14:cNvContentPartPr/>
              <p14:nvPr/>
            </p14:nvContentPartPr>
            <p14:xfrm>
              <a:off x="6207240" y="1891240"/>
              <a:ext cx="245520" cy="39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933386-EF8B-43C6-B5DC-16D271BEF9E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89240" y="1873600"/>
                <a:ext cx="2811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C36C4F2-021C-49F3-A695-D52905D6932E}"/>
                  </a:ext>
                </a:extLst>
              </p14:cNvPr>
              <p14:cNvContentPartPr/>
              <p14:nvPr/>
            </p14:nvContentPartPr>
            <p14:xfrm>
              <a:off x="6247920" y="1982320"/>
              <a:ext cx="181800" cy="29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C36C4F2-021C-49F3-A695-D52905D6932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229920" y="1964320"/>
                <a:ext cx="2174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A5FE97C-7B7D-4F6D-B32E-41B72F892145}"/>
                  </a:ext>
                </a:extLst>
              </p14:cNvPr>
              <p14:cNvContentPartPr/>
              <p14:nvPr/>
            </p14:nvContentPartPr>
            <p14:xfrm>
              <a:off x="7411440" y="1779280"/>
              <a:ext cx="257760" cy="337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A5FE97C-7B7D-4F6D-B32E-41B72F89214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93800" y="1761640"/>
                <a:ext cx="2934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A75C101-0793-4CA6-80FE-3CDB6EB0B998}"/>
                  </a:ext>
                </a:extLst>
              </p14:cNvPr>
              <p14:cNvContentPartPr/>
              <p14:nvPr/>
            </p14:nvContentPartPr>
            <p14:xfrm>
              <a:off x="7081320" y="1859200"/>
              <a:ext cx="201960" cy="180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A75C101-0793-4CA6-80FE-3CDB6EB0B99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063320" y="1841200"/>
                <a:ext cx="237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72A2557-19B4-475D-AC39-B5BD09EAD9C5}"/>
                  </a:ext>
                </a:extLst>
              </p14:cNvPr>
              <p14:cNvContentPartPr/>
              <p14:nvPr/>
            </p14:nvContentPartPr>
            <p14:xfrm>
              <a:off x="6593520" y="1756600"/>
              <a:ext cx="396000" cy="3474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72A2557-19B4-475D-AC39-B5BD09EAD9C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75520" y="1738960"/>
                <a:ext cx="4316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E38161E-2056-4395-AEDD-0B68504DB1AE}"/>
                  </a:ext>
                </a:extLst>
              </p14:cNvPr>
              <p14:cNvContentPartPr/>
              <p14:nvPr/>
            </p14:nvContentPartPr>
            <p14:xfrm>
              <a:off x="385680" y="2632840"/>
              <a:ext cx="1573920" cy="450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E38161E-2056-4395-AEDD-0B68504DB1A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8040" y="2614840"/>
                <a:ext cx="160956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63A5F0C-9877-4DA4-8794-1481C2636AA9}"/>
                  </a:ext>
                </a:extLst>
              </p14:cNvPr>
              <p14:cNvContentPartPr/>
              <p14:nvPr/>
            </p14:nvContentPartPr>
            <p14:xfrm>
              <a:off x="4368720" y="2743000"/>
              <a:ext cx="2520" cy="15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63A5F0C-9877-4DA4-8794-1481C2636AA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50720" y="2725360"/>
                <a:ext cx="381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F8F1BD-5D2D-48F8-9007-D8F613B54597}"/>
                  </a:ext>
                </a:extLst>
              </p14:cNvPr>
              <p14:cNvContentPartPr/>
              <p14:nvPr/>
            </p14:nvContentPartPr>
            <p14:xfrm>
              <a:off x="4333080" y="2854600"/>
              <a:ext cx="15480" cy="17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F8F1BD-5D2D-48F8-9007-D8F613B5459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15440" y="2836960"/>
                <a:ext cx="511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72269C4-9E53-4878-8AF6-AFCF0B47E5D1}"/>
                  </a:ext>
                </a:extLst>
              </p14:cNvPr>
              <p14:cNvContentPartPr/>
              <p14:nvPr/>
            </p14:nvContentPartPr>
            <p14:xfrm>
              <a:off x="2102520" y="2620960"/>
              <a:ext cx="2006640" cy="335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72269C4-9E53-4878-8AF6-AFCF0B47E5D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084880" y="2602960"/>
                <a:ext cx="204228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0AEA7D9-C1D8-44F8-AA2C-13CDF6A80980}"/>
                  </a:ext>
                </a:extLst>
              </p14:cNvPr>
              <p14:cNvContentPartPr/>
              <p14:nvPr/>
            </p14:nvContentPartPr>
            <p14:xfrm>
              <a:off x="4653480" y="2457520"/>
              <a:ext cx="749880" cy="812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0AEA7D9-C1D8-44F8-AA2C-13CDF6A8098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35489" y="2439520"/>
                <a:ext cx="785503" cy="84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FB032FE-C6F1-4E99-9E73-41B6D291D764}"/>
                  </a:ext>
                </a:extLst>
              </p14:cNvPr>
              <p14:cNvContentPartPr/>
              <p14:nvPr/>
            </p14:nvContentPartPr>
            <p14:xfrm>
              <a:off x="6552840" y="2864320"/>
              <a:ext cx="143280" cy="11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FB032FE-C6F1-4E99-9E73-41B6D291D76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534840" y="284632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2098BA4-56C3-4290-B371-155B233A7334}"/>
                  </a:ext>
                </a:extLst>
              </p14:cNvPr>
              <p14:cNvContentPartPr/>
              <p14:nvPr/>
            </p14:nvContentPartPr>
            <p14:xfrm>
              <a:off x="6512160" y="2987800"/>
              <a:ext cx="165960" cy="9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2098BA4-56C3-4290-B371-155B233A733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94160" y="2969800"/>
                <a:ext cx="2016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C241AA5-3409-491E-BADA-C5D83C831D46}"/>
                  </a:ext>
                </a:extLst>
              </p14:cNvPr>
              <p14:cNvContentPartPr/>
              <p14:nvPr/>
            </p14:nvContentPartPr>
            <p14:xfrm>
              <a:off x="6859920" y="2722480"/>
              <a:ext cx="266760" cy="275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C241AA5-3409-491E-BADA-C5D83C831D4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41920" y="2704840"/>
                <a:ext cx="3024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BFC76CC-8FA8-4DE4-88D6-07D4A70E4F8F}"/>
                  </a:ext>
                </a:extLst>
              </p14:cNvPr>
              <p14:cNvContentPartPr/>
              <p14:nvPr/>
            </p14:nvContentPartPr>
            <p14:xfrm>
              <a:off x="7236480" y="2691880"/>
              <a:ext cx="200160" cy="266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BFC76CC-8FA8-4DE4-88D6-07D4A70E4F8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218480" y="2674240"/>
                <a:ext cx="2358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892C46D-A9E4-4C9D-9B41-A8D21563F03C}"/>
                  </a:ext>
                </a:extLst>
              </p14:cNvPr>
              <p14:cNvContentPartPr/>
              <p14:nvPr/>
            </p14:nvContentPartPr>
            <p14:xfrm>
              <a:off x="7254120" y="2410360"/>
              <a:ext cx="234000" cy="149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892C46D-A9E4-4C9D-9B41-A8D21563F03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36120" y="2392720"/>
                <a:ext cx="2696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582E454-4551-4D57-99A6-50E6B1C7E59A}"/>
                  </a:ext>
                </a:extLst>
              </p14:cNvPr>
              <p14:cNvContentPartPr/>
              <p14:nvPr/>
            </p14:nvContentPartPr>
            <p14:xfrm>
              <a:off x="5506320" y="2548960"/>
              <a:ext cx="850680" cy="5205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582E454-4551-4D57-99A6-50E6B1C7E59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488680" y="2530960"/>
                <a:ext cx="886320" cy="55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55823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D39CF7-B0B2-4A40-BF47-BE345F297461}"/>
                  </a:ext>
                </a:extLst>
              </p14:cNvPr>
              <p14:cNvContentPartPr/>
              <p14:nvPr/>
            </p14:nvContentPartPr>
            <p14:xfrm>
              <a:off x="1132320" y="184480"/>
              <a:ext cx="341640" cy="373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D39CF7-B0B2-4A40-BF47-BE345F2974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4680" y="166480"/>
                <a:ext cx="37728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A171C4-FB74-4088-8053-4721887F0165}"/>
                  </a:ext>
                </a:extLst>
              </p14:cNvPr>
              <p14:cNvContentPartPr/>
              <p14:nvPr/>
            </p14:nvContentPartPr>
            <p14:xfrm>
              <a:off x="1556760" y="297880"/>
              <a:ext cx="194040" cy="21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A171C4-FB74-4088-8053-4721887F01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8760" y="280240"/>
                <a:ext cx="2296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9287B3D-355E-4CAD-8060-E2847A6FCF92}"/>
                  </a:ext>
                </a:extLst>
              </p14:cNvPr>
              <p14:cNvContentPartPr/>
              <p14:nvPr/>
            </p14:nvContentPartPr>
            <p14:xfrm>
              <a:off x="3507600" y="314440"/>
              <a:ext cx="919080" cy="19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9287B3D-355E-4CAD-8060-E2847A6FCF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9607" y="296767"/>
                <a:ext cx="954706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7F99EE6-007D-403C-8D53-9441216583F1}"/>
                  </a:ext>
                </a:extLst>
              </p14:cNvPr>
              <p14:cNvContentPartPr/>
              <p14:nvPr/>
            </p14:nvContentPartPr>
            <p14:xfrm>
              <a:off x="2130240" y="142000"/>
              <a:ext cx="889920" cy="383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7F99EE6-007D-403C-8D53-9441216583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2600" y="124000"/>
                <a:ext cx="9255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80A82C7-5FDE-4E5B-A86D-00F0CC7C732D}"/>
                  </a:ext>
                </a:extLst>
              </p14:cNvPr>
              <p14:cNvContentPartPr/>
              <p14:nvPr/>
            </p14:nvContentPartPr>
            <p14:xfrm>
              <a:off x="4815480" y="95200"/>
              <a:ext cx="1038960" cy="37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80A82C7-5FDE-4E5B-A86D-00F0CC7C73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97840" y="77200"/>
                <a:ext cx="107460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0586A30-3BB6-4EB2-9EF5-EB31CF2F14E6}"/>
                  </a:ext>
                </a:extLst>
              </p14:cNvPr>
              <p14:cNvContentPartPr/>
              <p14:nvPr/>
            </p14:nvContentPartPr>
            <p14:xfrm>
              <a:off x="871320" y="1143520"/>
              <a:ext cx="450360" cy="338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0586A30-3BB6-4EB2-9EF5-EB31CF2F14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3680" y="1125520"/>
                <a:ext cx="4860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73E34CF-8EBC-4F7C-ABE4-E28E818811EE}"/>
                  </a:ext>
                </a:extLst>
              </p14:cNvPr>
              <p14:cNvContentPartPr/>
              <p14:nvPr/>
            </p14:nvContentPartPr>
            <p14:xfrm>
              <a:off x="2269200" y="1188160"/>
              <a:ext cx="27000" cy="11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73E34CF-8EBC-4F7C-ABE4-E28E818811E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51200" y="1170520"/>
                <a:ext cx="626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F7FA99-9D4E-4B75-97F4-AB9DC6182C8D}"/>
                  </a:ext>
                </a:extLst>
              </p14:cNvPr>
              <p14:cNvContentPartPr/>
              <p14:nvPr/>
            </p14:nvContentPartPr>
            <p14:xfrm>
              <a:off x="2275680" y="1337200"/>
              <a:ext cx="10800" cy="8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F7FA99-9D4E-4B75-97F4-AB9DC6182C8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57680" y="1319560"/>
                <a:ext cx="464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78FC60F-4CE2-4EDD-A84F-669164A612F4}"/>
                  </a:ext>
                </a:extLst>
              </p14:cNvPr>
              <p14:cNvContentPartPr/>
              <p14:nvPr/>
            </p14:nvContentPartPr>
            <p14:xfrm>
              <a:off x="1960320" y="1056040"/>
              <a:ext cx="122400" cy="371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78FC60F-4CE2-4EDD-A84F-669164A612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42320" y="1038400"/>
                <a:ext cx="15804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7598904-7E62-4322-8821-080BF8CC7192}"/>
                  </a:ext>
                </a:extLst>
              </p14:cNvPr>
              <p14:cNvContentPartPr/>
              <p14:nvPr/>
            </p14:nvContentPartPr>
            <p14:xfrm>
              <a:off x="1477560" y="1253680"/>
              <a:ext cx="307080" cy="180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7598904-7E62-4322-8821-080BF8CC719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59539" y="1235680"/>
                <a:ext cx="342762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67EAE92-ACA4-4CAC-B683-092DA80446C0}"/>
                  </a:ext>
                </a:extLst>
              </p14:cNvPr>
              <p14:cNvContentPartPr/>
              <p14:nvPr/>
            </p14:nvContentPartPr>
            <p14:xfrm>
              <a:off x="4734120" y="960640"/>
              <a:ext cx="598680" cy="353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67EAE92-ACA4-4CAC-B683-092DA80446C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16469" y="942640"/>
                <a:ext cx="634341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8A0958B-74E8-4558-9512-B6F98882193A}"/>
                  </a:ext>
                </a:extLst>
              </p14:cNvPr>
              <p14:cNvContentPartPr/>
              <p14:nvPr/>
            </p14:nvContentPartPr>
            <p14:xfrm>
              <a:off x="3796680" y="1007080"/>
              <a:ext cx="782280" cy="369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8A0958B-74E8-4558-9512-B6F98882193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79040" y="989080"/>
                <a:ext cx="8179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639942E-45A8-41A2-A0E3-B9037C6856FB}"/>
                  </a:ext>
                </a:extLst>
              </p14:cNvPr>
              <p14:cNvContentPartPr/>
              <p14:nvPr/>
            </p14:nvContentPartPr>
            <p14:xfrm>
              <a:off x="3484560" y="1117240"/>
              <a:ext cx="194040" cy="252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639942E-45A8-41A2-A0E3-B9037C6856F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66920" y="1099240"/>
                <a:ext cx="2296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CCE80A8-B496-4696-91F9-0135B63F1B3B}"/>
                  </a:ext>
                </a:extLst>
              </p14:cNvPr>
              <p14:cNvContentPartPr/>
              <p14:nvPr/>
            </p14:nvContentPartPr>
            <p14:xfrm>
              <a:off x="2915400" y="1056400"/>
              <a:ext cx="367200" cy="362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CCE80A8-B496-4696-91F9-0135B63F1B3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97760" y="1038742"/>
                <a:ext cx="402840" cy="397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50DD6A-5E01-4F4C-89C8-60FAF1A5312A}"/>
                  </a:ext>
                </a:extLst>
              </p14:cNvPr>
              <p14:cNvContentPartPr/>
              <p14:nvPr/>
            </p14:nvContentPartPr>
            <p14:xfrm>
              <a:off x="466680" y="1868920"/>
              <a:ext cx="324720" cy="254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50DD6A-5E01-4F4C-89C8-60FAF1A5312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8680" y="1851280"/>
                <a:ext cx="3603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EB39BA-6767-40D2-BE9F-C68B4B70BE18}"/>
                  </a:ext>
                </a:extLst>
              </p14:cNvPr>
              <p14:cNvContentPartPr/>
              <p14:nvPr/>
            </p14:nvContentPartPr>
            <p14:xfrm>
              <a:off x="913800" y="1964680"/>
              <a:ext cx="119880" cy="15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EB39BA-6767-40D2-BE9F-C68B4B70BE1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96160" y="1947040"/>
                <a:ext cx="1555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F94B5EE-9BCE-4685-950C-AA0328E12930}"/>
                  </a:ext>
                </a:extLst>
              </p14:cNvPr>
              <p14:cNvContentPartPr/>
              <p14:nvPr/>
            </p14:nvContentPartPr>
            <p14:xfrm>
              <a:off x="1117560" y="1935160"/>
              <a:ext cx="44280" cy="178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F94B5EE-9BCE-4685-950C-AA0328E1293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99920" y="1917520"/>
                <a:ext cx="79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E601D59-145C-40E8-A1BB-D70F23B9BA5C}"/>
                  </a:ext>
                </a:extLst>
              </p14:cNvPr>
              <p14:cNvContentPartPr/>
              <p14:nvPr/>
            </p14:nvContentPartPr>
            <p14:xfrm>
              <a:off x="1652880" y="1767760"/>
              <a:ext cx="135360" cy="556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E601D59-145C-40E8-A1BB-D70F23B9BA5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34880" y="1749760"/>
                <a:ext cx="17100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E64DDB8-825B-4B00-8AC1-36808ECE30AF}"/>
                  </a:ext>
                </a:extLst>
              </p14:cNvPr>
              <p14:cNvContentPartPr/>
              <p14:nvPr/>
            </p14:nvContentPartPr>
            <p14:xfrm>
              <a:off x="1290000" y="1828240"/>
              <a:ext cx="126360" cy="29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E64DDB8-825B-4B00-8AC1-36808ECE30A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72360" y="1810600"/>
                <a:ext cx="16200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BE34BC2-6153-4AE7-9B79-6BC155103CE5}"/>
                  </a:ext>
                </a:extLst>
              </p14:cNvPr>
              <p14:cNvContentPartPr/>
              <p14:nvPr/>
            </p14:nvContentPartPr>
            <p14:xfrm>
              <a:off x="2588880" y="1939120"/>
              <a:ext cx="723960" cy="581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BE34BC2-6153-4AE7-9B79-6BC155103CE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71231" y="1921120"/>
                <a:ext cx="759618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805BB8D-2941-458E-97E3-03BA2BE429EB}"/>
                  </a:ext>
                </a:extLst>
              </p14:cNvPr>
              <p14:cNvContentPartPr/>
              <p14:nvPr/>
            </p14:nvContentPartPr>
            <p14:xfrm>
              <a:off x="2061480" y="1816360"/>
              <a:ext cx="430200" cy="310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805BB8D-2941-458E-97E3-03BA2BE429E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3840" y="1798720"/>
                <a:ext cx="4658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4D3A910-2455-4F03-A29F-1C64867C518C}"/>
                  </a:ext>
                </a:extLst>
              </p14:cNvPr>
              <p14:cNvContentPartPr/>
              <p14:nvPr/>
            </p14:nvContentPartPr>
            <p14:xfrm>
              <a:off x="3474120" y="1950280"/>
              <a:ext cx="14400" cy="10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4D3A910-2455-4F03-A29F-1C64867C51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1932640"/>
                <a:ext cx="50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948BD09-8235-4B77-A353-DEC92EA40E7C}"/>
                  </a:ext>
                </a:extLst>
              </p14:cNvPr>
              <p14:cNvContentPartPr/>
              <p14:nvPr/>
            </p14:nvContentPartPr>
            <p14:xfrm>
              <a:off x="3507600" y="2082400"/>
              <a:ext cx="17640" cy="19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948BD09-8235-4B77-A353-DEC92EA40E7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89960" y="2064760"/>
                <a:ext cx="532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258AF56-7A51-4425-A8FB-49722CADBD77}"/>
                  </a:ext>
                </a:extLst>
              </p14:cNvPr>
              <p14:cNvContentPartPr/>
              <p14:nvPr/>
            </p14:nvContentPartPr>
            <p14:xfrm>
              <a:off x="4490400" y="1832200"/>
              <a:ext cx="223920" cy="3286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258AF56-7A51-4425-A8FB-49722CADBD7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472400" y="1814200"/>
                <a:ext cx="2595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A1678EB-37EE-4D9E-9430-99D2725FD22E}"/>
                  </a:ext>
                </a:extLst>
              </p14:cNvPr>
              <p14:cNvContentPartPr/>
              <p14:nvPr/>
            </p14:nvContentPartPr>
            <p14:xfrm>
              <a:off x="4205640" y="1889440"/>
              <a:ext cx="196200" cy="212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A1678EB-37EE-4D9E-9430-99D2725FD22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88000" y="1871440"/>
                <a:ext cx="2318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CA231BD-A6B4-4C19-9809-C5CCC6360BA7}"/>
                  </a:ext>
                </a:extLst>
              </p14:cNvPr>
              <p14:cNvContentPartPr/>
              <p14:nvPr/>
            </p14:nvContentPartPr>
            <p14:xfrm>
              <a:off x="3819720" y="1827880"/>
              <a:ext cx="274680" cy="313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CA231BD-A6B4-4C19-9809-C5CCC6360BA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02080" y="1809880"/>
                <a:ext cx="31032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B0FB8C1-BEAF-4A66-ACFB-F521631D9F0B}"/>
                  </a:ext>
                </a:extLst>
              </p14:cNvPr>
              <p14:cNvContentPartPr/>
              <p14:nvPr/>
            </p14:nvContentPartPr>
            <p14:xfrm>
              <a:off x="4876320" y="1909600"/>
              <a:ext cx="180720" cy="164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B0FB8C1-BEAF-4A66-ACFB-F521631D9F0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58320" y="1891960"/>
                <a:ext cx="2163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A7A8456-513C-4CDA-B7EF-49DF109DB308}"/>
                  </a:ext>
                </a:extLst>
              </p14:cNvPr>
              <p14:cNvContentPartPr/>
              <p14:nvPr/>
            </p14:nvContentPartPr>
            <p14:xfrm>
              <a:off x="5170440" y="1696120"/>
              <a:ext cx="802440" cy="497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A7A8456-513C-4CDA-B7EF-49DF109DB30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52800" y="1678480"/>
                <a:ext cx="83808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933386-EF8B-43C6-B5DC-16D271BEF9E4}"/>
                  </a:ext>
                </a:extLst>
              </p14:cNvPr>
              <p14:cNvContentPartPr/>
              <p14:nvPr/>
            </p14:nvContentPartPr>
            <p14:xfrm>
              <a:off x="6207240" y="1891240"/>
              <a:ext cx="245520" cy="39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933386-EF8B-43C6-B5DC-16D271BEF9E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89240" y="1873600"/>
                <a:ext cx="2811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C36C4F2-021C-49F3-A695-D52905D6932E}"/>
                  </a:ext>
                </a:extLst>
              </p14:cNvPr>
              <p14:cNvContentPartPr/>
              <p14:nvPr/>
            </p14:nvContentPartPr>
            <p14:xfrm>
              <a:off x="6247920" y="1982320"/>
              <a:ext cx="181800" cy="29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C36C4F2-021C-49F3-A695-D52905D6932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229920" y="1964320"/>
                <a:ext cx="2174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A5FE97C-7B7D-4F6D-B32E-41B72F892145}"/>
                  </a:ext>
                </a:extLst>
              </p14:cNvPr>
              <p14:cNvContentPartPr/>
              <p14:nvPr/>
            </p14:nvContentPartPr>
            <p14:xfrm>
              <a:off x="7411440" y="1779280"/>
              <a:ext cx="257760" cy="337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A5FE97C-7B7D-4F6D-B32E-41B72F89214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93800" y="1761640"/>
                <a:ext cx="2934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A75C101-0793-4CA6-80FE-3CDB6EB0B998}"/>
                  </a:ext>
                </a:extLst>
              </p14:cNvPr>
              <p14:cNvContentPartPr/>
              <p14:nvPr/>
            </p14:nvContentPartPr>
            <p14:xfrm>
              <a:off x="7081320" y="1859200"/>
              <a:ext cx="201960" cy="180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A75C101-0793-4CA6-80FE-3CDB6EB0B99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063320" y="1841200"/>
                <a:ext cx="237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72A2557-19B4-475D-AC39-B5BD09EAD9C5}"/>
                  </a:ext>
                </a:extLst>
              </p14:cNvPr>
              <p14:cNvContentPartPr/>
              <p14:nvPr/>
            </p14:nvContentPartPr>
            <p14:xfrm>
              <a:off x="6593520" y="1756600"/>
              <a:ext cx="396000" cy="3474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72A2557-19B4-475D-AC39-B5BD09EAD9C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75520" y="1738960"/>
                <a:ext cx="4316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E38161E-2056-4395-AEDD-0B68504DB1AE}"/>
                  </a:ext>
                </a:extLst>
              </p14:cNvPr>
              <p14:cNvContentPartPr/>
              <p14:nvPr/>
            </p14:nvContentPartPr>
            <p14:xfrm>
              <a:off x="385680" y="2632840"/>
              <a:ext cx="1573920" cy="450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E38161E-2056-4395-AEDD-0B68504DB1A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8040" y="2614840"/>
                <a:ext cx="160956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63A5F0C-9877-4DA4-8794-1481C2636AA9}"/>
                  </a:ext>
                </a:extLst>
              </p14:cNvPr>
              <p14:cNvContentPartPr/>
              <p14:nvPr/>
            </p14:nvContentPartPr>
            <p14:xfrm>
              <a:off x="4368720" y="2743000"/>
              <a:ext cx="2520" cy="15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63A5F0C-9877-4DA4-8794-1481C2636AA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50720" y="2725360"/>
                <a:ext cx="381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F8F1BD-5D2D-48F8-9007-D8F613B54597}"/>
                  </a:ext>
                </a:extLst>
              </p14:cNvPr>
              <p14:cNvContentPartPr/>
              <p14:nvPr/>
            </p14:nvContentPartPr>
            <p14:xfrm>
              <a:off x="4333080" y="2854600"/>
              <a:ext cx="15480" cy="17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F8F1BD-5D2D-48F8-9007-D8F613B5459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15440" y="2836960"/>
                <a:ext cx="511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72269C4-9E53-4878-8AF6-AFCF0B47E5D1}"/>
                  </a:ext>
                </a:extLst>
              </p14:cNvPr>
              <p14:cNvContentPartPr/>
              <p14:nvPr/>
            </p14:nvContentPartPr>
            <p14:xfrm>
              <a:off x="2102520" y="2620960"/>
              <a:ext cx="2006640" cy="335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72269C4-9E53-4878-8AF6-AFCF0B47E5D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084880" y="2602960"/>
                <a:ext cx="204228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0AEA7D9-C1D8-44F8-AA2C-13CDF6A80980}"/>
                  </a:ext>
                </a:extLst>
              </p14:cNvPr>
              <p14:cNvContentPartPr/>
              <p14:nvPr/>
            </p14:nvContentPartPr>
            <p14:xfrm>
              <a:off x="4653480" y="2457520"/>
              <a:ext cx="749880" cy="812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0AEA7D9-C1D8-44F8-AA2C-13CDF6A8098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35489" y="2439520"/>
                <a:ext cx="785503" cy="84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FB032FE-C6F1-4E99-9E73-41B6D291D764}"/>
                  </a:ext>
                </a:extLst>
              </p14:cNvPr>
              <p14:cNvContentPartPr/>
              <p14:nvPr/>
            </p14:nvContentPartPr>
            <p14:xfrm>
              <a:off x="6552840" y="2864320"/>
              <a:ext cx="143280" cy="11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FB032FE-C6F1-4E99-9E73-41B6D291D76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534840" y="284632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2098BA4-56C3-4290-B371-155B233A7334}"/>
                  </a:ext>
                </a:extLst>
              </p14:cNvPr>
              <p14:cNvContentPartPr/>
              <p14:nvPr/>
            </p14:nvContentPartPr>
            <p14:xfrm>
              <a:off x="6512160" y="2987800"/>
              <a:ext cx="165960" cy="9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2098BA4-56C3-4290-B371-155B233A733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94160" y="2969800"/>
                <a:ext cx="2016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C241AA5-3409-491E-BADA-C5D83C831D46}"/>
                  </a:ext>
                </a:extLst>
              </p14:cNvPr>
              <p14:cNvContentPartPr/>
              <p14:nvPr/>
            </p14:nvContentPartPr>
            <p14:xfrm>
              <a:off x="6859920" y="2722480"/>
              <a:ext cx="266760" cy="275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C241AA5-3409-491E-BADA-C5D83C831D4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41920" y="2704840"/>
                <a:ext cx="3024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BFC76CC-8FA8-4DE4-88D6-07D4A70E4F8F}"/>
                  </a:ext>
                </a:extLst>
              </p14:cNvPr>
              <p14:cNvContentPartPr/>
              <p14:nvPr/>
            </p14:nvContentPartPr>
            <p14:xfrm>
              <a:off x="7236480" y="2691880"/>
              <a:ext cx="200160" cy="266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BFC76CC-8FA8-4DE4-88D6-07D4A70E4F8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218480" y="2674240"/>
                <a:ext cx="2358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892C46D-A9E4-4C9D-9B41-A8D21563F03C}"/>
                  </a:ext>
                </a:extLst>
              </p14:cNvPr>
              <p14:cNvContentPartPr/>
              <p14:nvPr/>
            </p14:nvContentPartPr>
            <p14:xfrm>
              <a:off x="7254120" y="2410360"/>
              <a:ext cx="234000" cy="149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892C46D-A9E4-4C9D-9B41-A8D21563F03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36120" y="2392720"/>
                <a:ext cx="2696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582E454-4551-4D57-99A6-50E6B1C7E59A}"/>
                  </a:ext>
                </a:extLst>
              </p14:cNvPr>
              <p14:cNvContentPartPr/>
              <p14:nvPr/>
            </p14:nvContentPartPr>
            <p14:xfrm>
              <a:off x="5506320" y="2548960"/>
              <a:ext cx="850680" cy="5205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582E454-4551-4D57-99A6-50E6B1C7E59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488680" y="2530960"/>
                <a:ext cx="886320" cy="5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001C81F-5DAD-4D22-8593-8F5F94BEC7F5}"/>
                  </a:ext>
                </a:extLst>
              </p14:cNvPr>
              <p14:cNvContentPartPr/>
              <p14:nvPr/>
            </p14:nvContentPartPr>
            <p14:xfrm>
              <a:off x="416280" y="3616000"/>
              <a:ext cx="1304640" cy="680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001C81F-5DAD-4D22-8593-8F5F94BEC7F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98280" y="3598351"/>
                <a:ext cx="1340280" cy="716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370EA65-D4EA-4038-9272-C6EEFF5E6411}"/>
                  </a:ext>
                </a:extLst>
              </p14:cNvPr>
              <p14:cNvContentPartPr/>
              <p14:nvPr/>
            </p14:nvContentPartPr>
            <p14:xfrm>
              <a:off x="1838280" y="3931000"/>
              <a:ext cx="13140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370EA65-D4EA-4038-9272-C6EEFF5E641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820640" y="391336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CA42DEB-2261-4200-B4AC-BC8FBBBA832D}"/>
                  </a:ext>
                </a:extLst>
              </p14:cNvPr>
              <p14:cNvContentPartPr/>
              <p14:nvPr/>
            </p14:nvContentPartPr>
            <p14:xfrm>
              <a:off x="2138520" y="3860440"/>
              <a:ext cx="36000" cy="147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CA42DEB-2261-4200-B4AC-BC8FBBBA832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120880" y="3842800"/>
                <a:ext cx="716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342656E-45E1-4E41-8018-3B8F3F798AE1}"/>
                  </a:ext>
                </a:extLst>
              </p14:cNvPr>
              <p14:cNvContentPartPr/>
              <p14:nvPr/>
            </p14:nvContentPartPr>
            <p14:xfrm>
              <a:off x="2163720" y="3687640"/>
              <a:ext cx="16920" cy="37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342656E-45E1-4E41-8018-3B8F3F798AE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145720" y="3670000"/>
                <a:ext cx="525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054C704-9F7C-41B8-8112-A60472F8F411}"/>
                  </a:ext>
                </a:extLst>
              </p14:cNvPr>
              <p14:cNvContentPartPr/>
              <p14:nvPr/>
            </p14:nvContentPartPr>
            <p14:xfrm>
              <a:off x="3845640" y="3769000"/>
              <a:ext cx="5760" cy="14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054C704-9F7C-41B8-8112-A60472F8F41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828000" y="3751360"/>
                <a:ext cx="414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1451E0F-C1A9-4027-B389-621EF0D79333}"/>
                  </a:ext>
                </a:extLst>
              </p14:cNvPr>
              <p14:cNvContentPartPr/>
              <p14:nvPr/>
            </p14:nvContentPartPr>
            <p14:xfrm>
              <a:off x="3855000" y="3939640"/>
              <a:ext cx="15840" cy="68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1451E0F-C1A9-4027-B389-621EF0D7933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37360" y="3922000"/>
                <a:ext cx="514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5C67A05-6F16-4D68-B165-36850A243F38}"/>
                  </a:ext>
                </a:extLst>
              </p14:cNvPr>
              <p14:cNvContentPartPr/>
              <p14:nvPr/>
            </p14:nvContentPartPr>
            <p14:xfrm>
              <a:off x="3323640" y="3771520"/>
              <a:ext cx="320040" cy="202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5C67A05-6F16-4D68-B165-36850A243F3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305980" y="3753880"/>
                <a:ext cx="3557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4D2D33C-E3BE-4A2C-85B4-6F9848B550C8}"/>
                  </a:ext>
                </a:extLst>
              </p14:cNvPr>
              <p14:cNvContentPartPr/>
              <p14:nvPr/>
            </p14:nvContentPartPr>
            <p14:xfrm>
              <a:off x="2295840" y="3600160"/>
              <a:ext cx="923040" cy="524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4D2D33C-E3BE-4A2C-85B4-6F9848B550C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277840" y="3582520"/>
                <a:ext cx="95868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99B14C-1964-4BD9-AFD1-A7DF68883E12}"/>
                  </a:ext>
                </a:extLst>
              </p14:cNvPr>
              <p14:cNvContentPartPr/>
              <p14:nvPr/>
            </p14:nvContentPartPr>
            <p14:xfrm>
              <a:off x="4350000" y="3565960"/>
              <a:ext cx="910080" cy="797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99B14C-1964-4BD9-AFD1-A7DF68883E1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332360" y="3547968"/>
                <a:ext cx="945720" cy="833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107A9F0-D9F4-455B-8F2E-883342346485}"/>
                  </a:ext>
                </a:extLst>
              </p14:cNvPr>
              <p14:cNvContentPartPr/>
              <p14:nvPr/>
            </p14:nvContentPartPr>
            <p14:xfrm>
              <a:off x="6857760" y="3931360"/>
              <a:ext cx="20664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107A9F0-D9F4-455B-8F2E-88334234648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839760" y="3913720"/>
                <a:ext cx="24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AFFBD12-A362-42A6-9623-A57EBBB14897}"/>
                  </a:ext>
                </a:extLst>
              </p14:cNvPr>
              <p14:cNvContentPartPr/>
              <p14:nvPr/>
            </p14:nvContentPartPr>
            <p14:xfrm>
              <a:off x="6877920" y="4076080"/>
              <a:ext cx="135000" cy="82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AFFBD12-A362-42A6-9623-A57EBBB1489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860280" y="4058440"/>
                <a:ext cx="1706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1E1DE58-9556-4A69-BD29-871A39590427}"/>
                  </a:ext>
                </a:extLst>
              </p14:cNvPr>
              <p14:cNvContentPartPr/>
              <p14:nvPr/>
            </p14:nvContentPartPr>
            <p14:xfrm>
              <a:off x="5367360" y="3580720"/>
              <a:ext cx="1325160" cy="6055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1E1DE58-9556-4A69-BD29-871A3959042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349360" y="3563070"/>
                <a:ext cx="1360800" cy="641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A0EEB42-B8AC-4FFF-A4D2-8712D731653A}"/>
                  </a:ext>
                </a:extLst>
              </p14:cNvPr>
              <p14:cNvContentPartPr/>
              <p14:nvPr/>
            </p14:nvContentPartPr>
            <p14:xfrm>
              <a:off x="7276440" y="3839920"/>
              <a:ext cx="253440" cy="2466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A0EEB42-B8AC-4FFF-A4D2-8712D731653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258800" y="3822280"/>
                <a:ext cx="2890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93586DF-678A-489E-BB13-2EF7FEF7EEBC}"/>
                  </a:ext>
                </a:extLst>
              </p14:cNvPr>
              <p14:cNvContentPartPr/>
              <p14:nvPr/>
            </p14:nvContentPartPr>
            <p14:xfrm>
              <a:off x="7664520" y="3748840"/>
              <a:ext cx="118080" cy="360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93586DF-678A-489E-BB13-2EF7FEF7EEB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646880" y="3730840"/>
                <a:ext cx="15372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91FC056-C613-4291-825F-E218B3EF268A}"/>
                  </a:ext>
                </a:extLst>
              </p14:cNvPr>
              <p14:cNvContentPartPr/>
              <p14:nvPr/>
            </p14:nvContentPartPr>
            <p14:xfrm>
              <a:off x="7722480" y="3758560"/>
              <a:ext cx="212400" cy="2948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91FC056-C613-4291-825F-E218B3EF268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04480" y="3740920"/>
                <a:ext cx="2480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2146380-984B-41DB-A921-6C8184CA41A7}"/>
                  </a:ext>
                </a:extLst>
              </p14:cNvPr>
              <p14:cNvContentPartPr/>
              <p14:nvPr/>
            </p14:nvContentPartPr>
            <p14:xfrm>
              <a:off x="7968000" y="4002640"/>
              <a:ext cx="90360" cy="126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2146380-984B-41DB-A921-6C8184CA41A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950000" y="3984640"/>
                <a:ext cx="1260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B05A657-B4A8-4935-AF00-541CC2BA6909}"/>
                  </a:ext>
                </a:extLst>
              </p14:cNvPr>
              <p14:cNvContentPartPr/>
              <p14:nvPr/>
            </p14:nvContentPartPr>
            <p14:xfrm>
              <a:off x="7660200" y="3516280"/>
              <a:ext cx="323280" cy="1119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B05A657-B4A8-4935-AF00-541CC2BA690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642560" y="3498280"/>
                <a:ext cx="358920" cy="1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23299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14:cNvPr>
              <p14:cNvContentPartPr/>
              <p14:nvPr/>
            </p14:nvContentPartPr>
            <p14:xfrm>
              <a:off x="1127280" y="80800"/>
              <a:ext cx="4865760" cy="569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280" y="62811"/>
                <a:ext cx="4901400" cy="6047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14:cNvPr>
              <p14:cNvContentPartPr/>
              <p14:nvPr/>
            </p14:nvContentPartPr>
            <p14:xfrm>
              <a:off x="1127280" y="80800"/>
              <a:ext cx="4865760" cy="569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280" y="62811"/>
                <a:ext cx="4901400" cy="604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14:cNvPr>
              <p14:cNvContentPartPr/>
              <p14:nvPr/>
            </p14:nvContentPartPr>
            <p14:xfrm>
              <a:off x="6111480" y="327040"/>
              <a:ext cx="36000" cy="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3480" y="309040"/>
                <a:ext cx="71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14:cNvPr>
              <p14:cNvContentPartPr/>
              <p14:nvPr/>
            </p14:nvContentPartPr>
            <p14:xfrm>
              <a:off x="6123360" y="182320"/>
              <a:ext cx="2340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5720" y="164680"/>
                <a:ext cx="59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14:cNvPr>
              <p14:cNvContentPartPr/>
              <p14:nvPr/>
            </p14:nvContentPartPr>
            <p14:xfrm>
              <a:off x="7030560" y="323800"/>
              <a:ext cx="108720" cy="61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2560" y="306160"/>
                <a:ext cx="144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14:cNvPr>
              <p14:cNvContentPartPr/>
              <p14:nvPr/>
            </p14:nvContentPartPr>
            <p14:xfrm>
              <a:off x="7222800" y="183040"/>
              <a:ext cx="193320" cy="233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5160" y="165040"/>
                <a:ext cx="2289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14:cNvPr>
              <p14:cNvContentPartPr/>
              <p14:nvPr/>
            </p14:nvContentPartPr>
            <p14:xfrm>
              <a:off x="6501720" y="232720"/>
              <a:ext cx="457200" cy="203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3720" y="215080"/>
                <a:ext cx="4928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14:cNvPr>
              <p14:cNvContentPartPr/>
              <p14:nvPr/>
            </p14:nvContentPartPr>
            <p14:xfrm>
              <a:off x="7609440" y="267640"/>
              <a:ext cx="1194480" cy="46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91800" y="250000"/>
                <a:ext cx="12301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14:cNvPr>
              <p14:cNvContentPartPr/>
              <p14:nvPr/>
            </p14:nvContentPartPr>
            <p14:xfrm>
              <a:off x="1320600" y="760840"/>
              <a:ext cx="281160" cy="294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02600" y="742840"/>
                <a:ext cx="3168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14:cNvPr>
              <p14:cNvContentPartPr/>
              <p14:nvPr/>
            </p14:nvContentPartPr>
            <p14:xfrm>
              <a:off x="334920" y="802240"/>
              <a:ext cx="865800" cy="264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7280" y="784600"/>
                <a:ext cx="901440" cy="2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03457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14:cNvPr>
              <p14:cNvContentPartPr/>
              <p14:nvPr/>
            </p14:nvContentPartPr>
            <p14:xfrm>
              <a:off x="1127280" y="80800"/>
              <a:ext cx="4865760" cy="569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280" y="62811"/>
                <a:ext cx="4901400" cy="604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14:cNvPr>
              <p14:cNvContentPartPr/>
              <p14:nvPr/>
            </p14:nvContentPartPr>
            <p14:xfrm>
              <a:off x="6111480" y="327040"/>
              <a:ext cx="36000" cy="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3480" y="309040"/>
                <a:ext cx="71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14:cNvPr>
              <p14:cNvContentPartPr/>
              <p14:nvPr/>
            </p14:nvContentPartPr>
            <p14:xfrm>
              <a:off x="6123360" y="182320"/>
              <a:ext cx="2340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5720" y="164680"/>
                <a:ext cx="59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14:cNvPr>
              <p14:cNvContentPartPr/>
              <p14:nvPr/>
            </p14:nvContentPartPr>
            <p14:xfrm>
              <a:off x="7030560" y="323800"/>
              <a:ext cx="108720" cy="61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2560" y="306160"/>
                <a:ext cx="144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14:cNvPr>
              <p14:cNvContentPartPr/>
              <p14:nvPr/>
            </p14:nvContentPartPr>
            <p14:xfrm>
              <a:off x="7222800" y="183040"/>
              <a:ext cx="193320" cy="233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5160" y="165040"/>
                <a:ext cx="2289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14:cNvPr>
              <p14:cNvContentPartPr/>
              <p14:nvPr/>
            </p14:nvContentPartPr>
            <p14:xfrm>
              <a:off x="6501720" y="232720"/>
              <a:ext cx="457200" cy="203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3720" y="215080"/>
                <a:ext cx="4928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14:cNvPr>
              <p14:cNvContentPartPr/>
              <p14:nvPr/>
            </p14:nvContentPartPr>
            <p14:xfrm>
              <a:off x="7609440" y="267640"/>
              <a:ext cx="1194480" cy="46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91800" y="250000"/>
                <a:ext cx="12301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14:cNvPr>
              <p14:cNvContentPartPr/>
              <p14:nvPr/>
            </p14:nvContentPartPr>
            <p14:xfrm>
              <a:off x="1320600" y="760840"/>
              <a:ext cx="281160" cy="294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02600" y="742840"/>
                <a:ext cx="3168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14:cNvPr>
              <p14:cNvContentPartPr/>
              <p14:nvPr/>
            </p14:nvContentPartPr>
            <p14:xfrm>
              <a:off x="334920" y="802240"/>
              <a:ext cx="865800" cy="264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7280" y="784600"/>
                <a:ext cx="901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14:cNvPr>
              <p14:cNvContentPartPr/>
              <p14:nvPr/>
            </p14:nvContentPartPr>
            <p14:xfrm>
              <a:off x="1561800" y="1015720"/>
              <a:ext cx="9396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44160" y="998080"/>
                <a:ext cx="1296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14:cNvPr>
              <p14:cNvContentPartPr/>
              <p14:nvPr/>
            </p14:nvContentPartPr>
            <p14:xfrm>
              <a:off x="2818200" y="731320"/>
              <a:ext cx="758160" cy="377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00200" y="713320"/>
                <a:ext cx="7938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14:cNvPr>
              <p14:cNvContentPartPr/>
              <p14:nvPr/>
            </p14:nvContentPartPr>
            <p14:xfrm>
              <a:off x="1980840" y="822760"/>
              <a:ext cx="712800" cy="311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63200" y="804781"/>
                <a:ext cx="748440" cy="3469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35988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14:cNvPr>
              <p14:cNvContentPartPr/>
              <p14:nvPr/>
            </p14:nvContentPartPr>
            <p14:xfrm>
              <a:off x="1127280" y="80800"/>
              <a:ext cx="4865760" cy="569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280" y="62811"/>
                <a:ext cx="4901400" cy="604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14:cNvPr>
              <p14:cNvContentPartPr/>
              <p14:nvPr/>
            </p14:nvContentPartPr>
            <p14:xfrm>
              <a:off x="6111480" y="327040"/>
              <a:ext cx="36000" cy="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3480" y="309040"/>
                <a:ext cx="71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14:cNvPr>
              <p14:cNvContentPartPr/>
              <p14:nvPr/>
            </p14:nvContentPartPr>
            <p14:xfrm>
              <a:off x="6123360" y="182320"/>
              <a:ext cx="2340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5720" y="164680"/>
                <a:ext cx="59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14:cNvPr>
              <p14:cNvContentPartPr/>
              <p14:nvPr/>
            </p14:nvContentPartPr>
            <p14:xfrm>
              <a:off x="7030560" y="323800"/>
              <a:ext cx="108720" cy="61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2560" y="306160"/>
                <a:ext cx="144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14:cNvPr>
              <p14:cNvContentPartPr/>
              <p14:nvPr/>
            </p14:nvContentPartPr>
            <p14:xfrm>
              <a:off x="7222800" y="183040"/>
              <a:ext cx="193320" cy="233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5160" y="165040"/>
                <a:ext cx="2289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14:cNvPr>
              <p14:cNvContentPartPr/>
              <p14:nvPr/>
            </p14:nvContentPartPr>
            <p14:xfrm>
              <a:off x="6501720" y="232720"/>
              <a:ext cx="457200" cy="203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3720" y="215080"/>
                <a:ext cx="4928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14:cNvPr>
              <p14:cNvContentPartPr/>
              <p14:nvPr/>
            </p14:nvContentPartPr>
            <p14:xfrm>
              <a:off x="7609440" y="267640"/>
              <a:ext cx="1194480" cy="46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91800" y="250000"/>
                <a:ext cx="12301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14:cNvPr>
              <p14:cNvContentPartPr/>
              <p14:nvPr/>
            </p14:nvContentPartPr>
            <p14:xfrm>
              <a:off x="1320600" y="760840"/>
              <a:ext cx="281160" cy="294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02600" y="742840"/>
                <a:ext cx="3168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14:cNvPr>
              <p14:cNvContentPartPr/>
              <p14:nvPr/>
            </p14:nvContentPartPr>
            <p14:xfrm>
              <a:off x="334920" y="802240"/>
              <a:ext cx="865800" cy="264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7280" y="784600"/>
                <a:ext cx="901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14:cNvPr>
              <p14:cNvContentPartPr/>
              <p14:nvPr/>
            </p14:nvContentPartPr>
            <p14:xfrm>
              <a:off x="1561800" y="1015720"/>
              <a:ext cx="9396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44160" y="998080"/>
                <a:ext cx="1296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14:cNvPr>
              <p14:cNvContentPartPr/>
              <p14:nvPr/>
            </p14:nvContentPartPr>
            <p14:xfrm>
              <a:off x="2818200" y="731320"/>
              <a:ext cx="758160" cy="377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00200" y="713320"/>
                <a:ext cx="7938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14:cNvPr>
              <p14:cNvContentPartPr/>
              <p14:nvPr/>
            </p14:nvContentPartPr>
            <p14:xfrm>
              <a:off x="1980840" y="822760"/>
              <a:ext cx="712800" cy="311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63200" y="804781"/>
                <a:ext cx="748440" cy="34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14:cNvPr>
              <p14:cNvContentPartPr/>
              <p14:nvPr/>
            </p14:nvContentPartPr>
            <p14:xfrm>
              <a:off x="4968120" y="763360"/>
              <a:ext cx="975240" cy="32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50127" y="745720"/>
                <a:ext cx="1010867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14:cNvPr>
              <p14:cNvContentPartPr/>
              <p14:nvPr/>
            </p14:nvContentPartPr>
            <p14:xfrm>
              <a:off x="4508760" y="795040"/>
              <a:ext cx="293760" cy="305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90760" y="777040"/>
                <a:ext cx="3294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14:cNvPr>
              <p14:cNvContentPartPr/>
              <p14:nvPr/>
            </p14:nvContentPartPr>
            <p14:xfrm>
              <a:off x="4033920" y="710800"/>
              <a:ext cx="184320" cy="49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15920" y="693160"/>
                <a:ext cx="219960" cy="53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2564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14:cNvPr>
              <p14:cNvContentPartPr/>
              <p14:nvPr/>
            </p14:nvContentPartPr>
            <p14:xfrm>
              <a:off x="1127280" y="80800"/>
              <a:ext cx="4865760" cy="569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280" y="62811"/>
                <a:ext cx="4901400" cy="604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14:cNvPr>
              <p14:cNvContentPartPr/>
              <p14:nvPr/>
            </p14:nvContentPartPr>
            <p14:xfrm>
              <a:off x="6111480" y="327040"/>
              <a:ext cx="36000" cy="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3480" y="309040"/>
                <a:ext cx="71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14:cNvPr>
              <p14:cNvContentPartPr/>
              <p14:nvPr/>
            </p14:nvContentPartPr>
            <p14:xfrm>
              <a:off x="6123360" y="182320"/>
              <a:ext cx="2340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5720" y="164680"/>
                <a:ext cx="59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14:cNvPr>
              <p14:cNvContentPartPr/>
              <p14:nvPr/>
            </p14:nvContentPartPr>
            <p14:xfrm>
              <a:off x="7030560" y="323800"/>
              <a:ext cx="108720" cy="61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2560" y="306160"/>
                <a:ext cx="144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14:cNvPr>
              <p14:cNvContentPartPr/>
              <p14:nvPr/>
            </p14:nvContentPartPr>
            <p14:xfrm>
              <a:off x="7222800" y="183040"/>
              <a:ext cx="193320" cy="233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5160" y="165040"/>
                <a:ext cx="2289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14:cNvPr>
              <p14:cNvContentPartPr/>
              <p14:nvPr/>
            </p14:nvContentPartPr>
            <p14:xfrm>
              <a:off x="6501720" y="232720"/>
              <a:ext cx="457200" cy="203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3720" y="215080"/>
                <a:ext cx="4928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14:cNvPr>
              <p14:cNvContentPartPr/>
              <p14:nvPr/>
            </p14:nvContentPartPr>
            <p14:xfrm>
              <a:off x="7609440" y="267640"/>
              <a:ext cx="1194480" cy="46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91800" y="250000"/>
                <a:ext cx="12301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14:cNvPr>
              <p14:cNvContentPartPr/>
              <p14:nvPr/>
            </p14:nvContentPartPr>
            <p14:xfrm>
              <a:off x="1320600" y="760840"/>
              <a:ext cx="281160" cy="294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02600" y="742840"/>
                <a:ext cx="3168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14:cNvPr>
              <p14:cNvContentPartPr/>
              <p14:nvPr/>
            </p14:nvContentPartPr>
            <p14:xfrm>
              <a:off x="334920" y="802240"/>
              <a:ext cx="865800" cy="264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7280" y="784600"/>
                <a:ext cx="901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14:cNvPr>
              <p14:cNvContentPartPr/>
              <p14:nvPr/>
            </p14:nvContentPartPr>
            <p14:xfrm>
              <a:off x="1561800" y="1015720"/>
              <a:ext cx="9396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44160" y="998080"/>
                <a:ext cx="1296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14:cNvPr>
              <p14:cNvContentPartPr/>
              <p14:nvPr/>
            </p14:nvContentPartPr>
            <p14:xfrm>
              <a:off x="2818200" y="731320"/>
              <a:ext cx="758160" cy="377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00200" y="713320"/>
                <a:ext cx="7938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14:cNvPr>
              <p14:cNvContentPartPr/>
              <p14:nvPr/>
            </p14:nvContentPartPr>
            <p14:xfrm>
              <a:off x="1980840" y="822760"/>
              <a:ext cx="712800" cy="311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63200" y="804781"/>
                <a:ext cx="748440" cy="34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14:cNvPr>
              <p14:cNvContentPartPr/>
              <p14:nvPr/>
            </p14:nvContentPartPr>
            <p14:xfrm>
              <a:off x="4968120" y="763360"/>
              <a:ext cx="975240" cy="32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50127" y="745720"/>
                <a:ext cx="1010867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14:cNvPr>
              <p14:cNvContentPartPr/>
              <p14:nvPr/>
            </p14:nvContentPartPr>
            <p14:xfrm>
              <a:off x="4508760" y="795040"/>
              <a:ext cx="293760" cy="305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90760" y="777040"/>
                <a:ext cx="3294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14:cNvPr>
              <p14:cNvContentPartPr/>
              <p14:nvPr/>
            </p14:nvContentPartPr>
            <p14:xfrm>
              <a:off x="4033920" y="710800"/>
              <a:ext cx="184320" cy="49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15920" y="693160"/>
                <a:ext cx="21996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3ABBA1-674E-45F8-BB0B-6AFA1E072E46}"/>
                  </a:ext>
                </a:extLst>
              </p14:cNvPr>
              <p14:cNvContentPartPr/>
              <p14:nvPr/>
            </p14:nvContentPartPr>
            <p14:xfrm>
              <a:off x="4512720" y="1147120"/>
              <a:ext cx="107532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3ABBA1-674E-45F8-BB0B-6AFA1E072E4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95080" y="1129480"/>
                <a:ext cx="11109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BCE8AC-0DA1-433E-9E1C-736DD31731A1}"/>
                  </a:ext>
                </a:extLst>
              </p14:cNvPr>
              <p14:cNvContentPartPr/>
              <p14:nvPr/>
            </p14:nvContentPartPr>
            <p14:xfrm>
              <a:off x="4629360" y="1249360"/>
              <a:ext cx="1006920" cy="12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BCE8AC-0DA1-433E-9E1C-736DD31731A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11360" y="1231360"/>
                <a:ext cx="1042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2EB6F28-6801-4F9A-8FEB-04FB71476B39}"/>
                  </a:ext>
                </a:extLst>
              </p14:cNvPr>
              <p14:cNvContentPartPr/>
              <p14:nvPr/>
            </p14:nvContentPartPr>
            <p14:xfrm>
              <a:off x="6172680" y="1503520"/>
              <a:ext cx="24840" cy="73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2EB6F28-6801-4F9A-8FEB-04FB71476B3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54680" y="1485520"/>
                <a:ext cx="604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718E0A2-1D57-40CF-B596-6366048ADFC9}"/>
                  </a:ext>
                </a:extLst>
              </p14:cNvPr>
              <p14:cNvContentPartPr/>
              <p14:nvPr/>
            </p14:nvContentPartPr>
            <p14:xfrm>
              <a:off x="6203280" y="1391560"/>
              <a:ext cx="4320" cy="12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718E0A2-1D57-40CF-B596-6366048ADFC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85280" y="137392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274D5AC-4426-4D00-9ABF-CE21884F8139}"/>
                  </a:ext>
                </a:extLst>
              </p14:cNvPr>
              <p14:cNvContentPartPr/>
              <p14:nvPr/>
            </p14:nvContentPartPr>
            <p14:xfrm>
              <a:off x="6332880" y="1483000"/>
              <a:ext cx="78120" cy="108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274D5AC-4426-4D00-9ABF-CE21884F813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14880" y="1465360"/>
                <a:ext cx="113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9E2F14-F472-4016-BBBB-5833AAD33BB4}"/>
                  </a:ext>
                </a:extLst>
              </p14:cNvPr>
              <p14:cNvContentPartPr/>
              <p14:nvPr/>
            </p14:nvContentPartPr>
            <p14:xfrm>
              <a:off x="6755880" y="135088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9E2F14-F472-4016-BBBB-5833AAD33BB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38240" y="133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BD7278B-77DD-4017-BEFD-34C4EEFB2E30}"/>
                  </a:ext>
                </a:extLst>
              </p14:cNvPr>
              <p14:cNvContentPartPr/>
              <p14:nvPr/>
            </p14:nvContentPartPr>
            <p14:xfrm>
              <a:off x="6708000" y="1503520"/>
              <a:ext cx="319320" cy="72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BD7278B-77DD-4017-BEFD-34C4EEFB2E3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90360" y="1485520"/>
                <a:ext cx="3549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3433A8-6551-4A91-9E4A-F0D308BE7BB3}"/>
                  </a:ext>
                </a:extLst>
              </p14:cNvPr>
              <p14:cNvContentPartPr/>
              <p14:nvPr/>
            </p14:nvContentPartPr>
            <p14:xfrm>
              <a:off x="4927080" y="1320280"/>
              <a:ext cx="945360" cy="305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3433A8-6551-4A91-9E4A-F0D308BE7BB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09433" y="1302640"/>
                <a:ext cx="981014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715273F-7046-488F-9639-CFCCEABDD4DB}"/>
                  </a:ext>
                </a:extLst>
              </p14:cNvPr>
              <p14:cNvContentPartPr/>
              <p14:nvPr/>
            </p14:nvContentPartPr>
            <p14:xfrm>
              <a:off x="7295160" y="1439080"/>
              <a:ext cx="111600" cy="136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715273F-7046-488F-9639-CFCCEABDD4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77520" y="1421440"/>
                <a:ext cx="1472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12C7F68-8EE0-4971-9332-C005176F1FA8}"/>
                  </a:ext>
                </a:extLst>
              </p14:cNvPr>
              <p14:cNvContentPartPr/>
              <p14:nvPr/>
            </p14:nvContentPartPr>
            <p14:xfrm>
              <a:off x="7476600" y="1299760"/>
              <a:ext cx="885960" cy="278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12C7F68-8EE0-4971-9332-C005176F1FA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58953" y="1282097"/>
                <a:ext cx="921614" cy="3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7130E1D-6DF7-4919-8D04-AB11FB51C1C8}"/>
                  </a:ext>
                </a:extLst>
              </p14:cNvPr>
              <p14:cNvContentPartPr/>
              <p14:nvPr/>
            </p14:nvContentPartPr>
            <p14:xfrm>
              <a:off x="8492520" y="1258720"/>
              <a:ext cx="260640" cy="578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7130E1D-6DF7-4919-8D04-AB11FB51C1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74520" y="1241080"/>
                <a:ext cx="29628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201B503-9D71-4ABE-9C75-45E7D9E765ED}"/>
                  </a:ext>
                </a:extLst>
              </p14:cNvPr>
              <p14:cNvContentPartPr/>
              <p14:nvPr/>
            </p14:nvContentPartPr>
            <p14:xfrm>
              <a:off x="4987920" y="1763800"/>
              <a:ext cx="1118160" cy="218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201B503-9D71-4ABE-9C75-45E7D9E765E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70280" y="1745800"/>
                <a:ext cx="11538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7F3BB9C-8B8D-405D-9021-85C43C472C20}"/>
                  </a:ext>
                </a:extLst>
              </p14:cNvPr>
              <p14:cNvContentPartPr/>
              <p14:nvPr/>
            </p14:nvContentPartPr>
            <p14:xfrm>
              <a:off x="6439800" y="1691800"/>
              <a:ext cx="1212480" cy="453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7F3BB9C-8B8D-405D-9021-85C43C472C2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2155" y="1673800"/>
                <a:ext cx="1248131" cy="48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88896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14:cNvPr>
              <p14:cNvContentPartPr/>
              <p14:nvPr/>
            </p14:nvContentPartPr>
            <p14:xfrm>
              <a:off x="1127280" y="80800"/>
              <a:ext cx="4865760" cy="569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280" y="62811"/>
                <a:ext cx="4901400" cy="604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14:cNvPr>
              <p14:cNvContentPartPr/>
              <p14:nvPr/>
            </p14:nvContentPartPr>
            <p14:xfrm>
              <a:off x="6111480" y="327040"/>
              <a:ext cx="36000" cy="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3480" y="309040"/>
                <a:ext cx="71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14:cNvPr>
              <p14:cNvContentPartPr/>
              <p14:nvPr/>
            </p14:nvContentPartPr>
            <p14:xfrm>
              <a:off x="6123360" y="182320"/>
              <a:ext cx="2340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5720" y="164680"/>
                <a:ext cx="59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14:cNvPr>
              <p14:cNvContentPartPr/>
              <p14:nvPr/>
            </p14:nvContentPartPr>
            <p14:xfrm>
              <a:off x="7030560" y="323800"/>
              <a:ext cx="108720" cy="61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2560" y="306160"/>
                <a:ext cx="144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14:cNvPr>
              <p14:cNvContentPartPr/>
              <p14:nvPr/>
            </p14:nvContentPartPr>
            <p14:xfrm>
              <a:off x="7222800" y="183040"/>
              <a:ext cx="193320" cy="233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5160" y="165040"/>
                <a:ext cx="2289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14:cNvPr>
              <p14:cNvContentPartPr/>
              <p14:nvPr/>
            </p14:nvContentPartPr>
            <p14:xfrm>
              <a:off x="6501720" y="232720"/>
              <a:ext cx="457200" cy="203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3720" y="215080"/>
                <a:ext cx="4928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14:cNvPr>
              <p14:cNvContentPartPr/>
              <p14:nvPr/>
            </p14:nvContentPartPr>
            <p14:xfrm>
              <a:off x="7609440" y="267640"/>
              <a:ext cx="1194480" cy="46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91800" y="250000"/>
                <a:ext cx="12301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14:cNvPr>
              <p14:cNvContentPartPr/>
              <p14:nvPr/>
            </p14:nvContentPartPr>
            <p14:xfrm>
              <a:off x="1320600" y="760840"/>
              <a:ext cx="281160" cy="294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02600" y="742840"/>
                <a:ext cx="3168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14:cNvPr>
              <p14:cNvContentPartPr/>
              <p14:nvPr/>
            </p14:nvContentPartPr>
            <p14:xfrm>
              <a:off x="334920" y="802240"/>
              <a:ext cx="865800" cy="264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7280" y="784600"/>
                <a:ext cx="901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14:cNvPr>
              <p14:cNvContentPartPr/>
              <p14:nvPr/>
            </p14:nvContentPartPr>
            <p14:xfrm>
              <a:off x="1561800" y="1015720"/>
              <a:ext cx="9396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44160" y="998080"/>
                <a:ext cx="1296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14:cNvPr>
              <p14:cNvContentPartPr/>
              <p14:nvPr/>
            </p14:nvContentPartPr>
            <p14:xfrm>
              <a:off x="2818200" y="731320"/>
              <a:ext cx="758160" cy="377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00200" y="713320"/>
                <a:ext cx="7938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14:cNvPr>
              <p14:cNvContentPartPr/>
              <p14:nvPr/>
            </p14:nvContentPartPr>
            <p14:xfrm>
              <a:off x="1980840" y="822760"/>
              <a:ext cx="712800" cy="311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63200" y="804781"/>
                <a:ext cx="748440" cy="34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14:cNvPr>
              <p14:cNvContentPartPr/>
              <p14:nvPr/>
            </p14:nvContentPartPr>
            <p14:xfrm>
              <a:off x="4968120" y="763360"/>
              <a:ext cx="975240" cy="32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50127" y="745720"/>
                <a:ext cx="1010867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14:cNvPr>
              <p14:cNvContentPartPr/>
              <p14:nvPr/>
            </p14:nvContentPartPr>
            <p14:xfrm>
              <a:off x="4508760" y="795040"/>
              <a:ext cx="293760" cy="305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90760" y="777040"/>
                <a:ext cx="3294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14:cNvPr>
              <p14:cNvContentPartPr/>
              <p14:nvPr/>
            </p14:nvContentPartPr>
            <p14:xfrm>
              <a:off x="4033920" y="710800"/>
              <a:ext cx="184320" cy="49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15920" y="693160"/>
                <a:ext cx="21996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3ABBA1-674E-45F8-BB0B-6AFA1E072E46}"/>
                  </a:ext>
                </a:extLst>
              </p14:cNvPr>
              <p14:cNvContentPartPr/>
              <p14:nvPr/>
            </p14:nvContentPartPr>
            <p14:xfrm>
              <a:off x="4512720" y="1147120"/>
              <a:ext cx="107532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3ABBA1-674E-45F8-BB0B-6AFA1E072E4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95080" y="1129480"/>
                <a:ext cx="11109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BCE8AC-0DA1-433E-9E1C-736DD31731A1}"/>
                  </a:ext>
                </a:extLst>
              </p14:cNvPr>
              <p14:cNvContentPartPr/>
              <p14:nvPr/>
            </p14:nvContentPartPr>
            <p14:xfrm>
              <a:off x="4629360" y="1249360"/>
              <a:ext cx="1006920" cy="12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BCE8AC-0DA1-433E-9E1C-736DD31731A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11360" y="1231360"/>
                <a:ext cx="1042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2EB6F28-6801-4F9A-8FEB-04FB71476B39}"/>
                  </a:ext>
                </a:extLst>
              </p14:cNvPr>
              <p14:cNvContentPartPr/>
              <p14:nvPr/>
            </p14:nvContentPartPr>
            <p14:xfrm>
              <a:off x="6172680" y="1503520"/>
              <a:ext cx="24840" cy="73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2EB6F28-6801-4F9A-8FEB-04FB71476B3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54680" y="1485520"/>
                <a:ext cx="604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718E0A2-1D57-40CF-B596-6366048ADFC9}"/>
                  </a:ext>
                </a:extLst>
              </p14:cNvPr>
              <p14:cNvContentPartPr/>
              <p14:nvPr/>
            </p14:nvContentPartPr>
            <p14:xfrm>
              <a:off x="6203280" y="1391560"/>
              <a:ext cx="4320" cy="12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718E0A2-1D57-40CF-B596-6366048ADFC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85280" y="137392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274D5AC-4426-4D00-9ABF-CE21884F8139}"/>
                  </a:ext>
                </a:extLst>
              </p14:cNvPr>
              <p14:cNvContentPartPr/>
              <p14:nvPr/>
            </p14:nvContentPartPr>
            <p14:xfrm>
              <a:off x="6332880" y="1483000"/>
              <a:ext cx="78120" cy="108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274D5AC-4426-4D00-9ABF-CE21884F813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14880" y="1465360"/>
                <a:ext cx="113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9E2F14-F472-4016-BBBB-5833AAD33BB4}"/>
                  </a:ext>
                </a:extLst>
              </p14:cNvPr>
              <p14:cNvContentPartPr/>
              <p14:nvPr/>
            </p14:nvContentPartPr>
            <p14:xfrm>
              <a:off x="6755880" y="135088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9E2F14-F472-4016-BBBB-5833AAD33BB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38240" y="133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BD7278B-77DD-4017-BEFD-34C4EEFB2E30}"/>
                  </a:ext>
                </a:extLst>
              </p14:cNvPr>
              <p14:cNvContentPartPr/>
              <p14:nvPr/>
            </p14:nvContentPartPr>
            <p14:xfrm>
              <a:off x="6708000" y="1503520"/>
              <a:ext cx="319320" cy="72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BD7278B-77DD-4017-BEFD-34C4EEFB2E3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90360" y="1485520"/>
                <a:ext cx="3549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3433A8-6551-4A91-9E4A-F0D308BE7BB3}"/>
                  </a:ext>
                </a:extLst>
              </p14:cNvPr>
              <p14:cNvContentPartPr/>
              <p14:nvPr/>
            </p14:nvContentPartPr>
            <p14:xfrm>
              <a:off x="4927080" y="1320280"/>
              <a:ext cx="945360" cy="305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3433A8-6551-4A91-9E4A-F0D308BE7BB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09433" y="1302640"/>
                <a:ext cx="981014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715273F-7046-488F-9639-CFCCEABDD4DB}"/>
                  </a:ext>
                </a:extLst>
              </p14:cNvPr>
              <p14:cNvContentPartPr/>
              <p14:nvPr/>
            </p14:nvContentPartPr>
            <p14:xfrm>
              <a:off x="7295160" y="1439080"/>
              <a:ext cx="111600" cy="136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715273F-7046-488F-9639-CFCCEABDD4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77520" y="1421440"/>
                <a:ext cx="1472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12C7F68-8EE0-4971-9332-C005176F1FA8}"/>
                  </a:ext>
                </a:extLst>
              </p14:cNvPr>
              <p14:cNvContentPartPr/>
              <p14:nvPr/>
            </p14:nvContentPartPr>
            <p14:xfrm>
              <a:off x="7476600" y="1299760"/>
              <a:ext cx="885960" cy="278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12C7F68-8EE0-4971-9332-C005176F1FA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58953" y="1282097"/>
                <a:ext cx="921614" cy="3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7130E1D-6DF7-4919-8D04-AB11FB51C1C8}"/>
                  </a:ext>
                </a:extLst>
              </p14:cNvPr>
              <p14:cNvContentPartPr/>
              <p14:nvPr/>
            </p14:nvContentPartPr>
            <p14:xfrm>
              <a:off x="8492520" y="1258720"/>
              <a:ext cx="260640" cy="578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7130E1D-6DF7-4919-8D04-AB11FB51C1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74520" y="1241080"/>
                <a:ext cx="29628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201B503-9D71-4ABE-9C75-45E7D9E765ED}"/>
                  </a:ext>
                </a:extLst>
              </p14:cNvPr>
              <p14:cNvContentPartPr/>
              <p14:nvPr/>
            </p14:nvContentPartPr>
            <p14:xfrm>
              <a:off x="4987920" y="1763800"/>
              <a:ext cx="1118160" cy="218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201B503-9D71-4ABE-9C75-45E7D9E765E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70280" y="1745800"/>
                <a:ext cx="11538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7F3BB9C-8B8D-405D-9021-85C43C472C20}"/>
                  </a:ext>
                </a:extLst>
              </p14:cNvPr>
              <p14:cNvContentPartPr/>
              <p14:nvPr/>
            </p14:nvContentPartPr>
            <p14:xfrm>
              <a:off x="6439800" y="1691800"/>
              <a:ext cx="1212480" cy="453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7F3BB9C-8B8D-405D-9021-85C43C472C2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2155" y="1673800"/>
                <a:ext cx="1248131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D481FBA-3B88-440B-AA68-44250854AEDE}"/>
                  </a:ext>
                </a:extLst>
              </p14:cNvPr>
              <p14:cNvContentPartPr/>
              <p14:nvPr/>
            </p14:nvContentPartPr>
            <p14:xfrm>
              <a:off x="1287840" y="2438080"/>
              <a:ext cx="1102680" cy="1340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D481FBA-3B88-440B-AA68-44250854AE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70194" y="2420075"/>
                <a:ext cx="1138332" cy="13759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934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14:cNvPr>
              <p14:cNvContentPartPr/>
              <p14:nvPr/>
            </p14:nvContentPartPr>
            <p14:xfrm>
              <a:off x="609240" y="152080"/>
              <a:ext cx="3006720" cy="520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600" y="134440"/>
                <a:ext cx="30423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14:cNvPr>
              <p14:cNvContentPartPr/>
              <p14:nvPr/>
            </p14:nvContentPartPr>
            <p14:xfrm>
              <a:off x="4551240" y="121480"/>
              <a:ext cx="279360" cy="13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3600" y="103527"/>
                <a:ext cx="315000" cy="174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14:cNvPr>
              <p14:cNvContentPartPr/>
              <p14:nvPr/>
            </p14:nvContentPartPr>
            <p14:xfrm>
              <a:off x="4023120" y="321640"/>
              <a:ext cx="741960" cy="29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5120" y="303640"/>
                <a:ext cx="7776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14:cNvPr>
              <p14:cNvContentPartPr/>
              <p14:nvPr/>
            </p14:nvContentPartPr>
            <p14:xfrm>
              <a:off x="5059560" y="385720"/>
              <a:ext cx="263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1560" y="36772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14:cNvPr>
              <p14:cNvContentPartPr/>
              <p14:nvPr/>
            </p14:nvContentPartPr>
            <p14:xfrm>
              <a:off x="5089800" y="476440"/>
              <a:ext cx="225000" cy="2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458800"/>
                <a:ext cx="260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14:cNvPr>
              <p14:cNvContentPartPr/>
              <p14:nvPr/>
            </p14:nvContentPartPr>
            <p14:xfrm>
              <a:off x="5528280" y="178720"/>
              <a:ext cx="1238400" cy="44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10280" y="160735"/>
                <a:ext cx="1274040" cy="47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14:cNvPr>
              <p14:cNvContentPartPr/>
              <p14:nvPr/>
            </p14:nvContentPartPr>
            <p14:xfrm>
              <a:off x="6860280" y="609280"/>
              <a:ext cx="68760" cy="105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2280" y="591280"/>
                <a:ext cx="104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14:cNvPr>
              <p14:cNvContentPartPr/>
              <p14:nvPr/>
            </p14:nvContentPartPr>
            <p14:xfrm>
              <a:off x="7135320" y="273760"/>
              <a:ext cx="1104120" cy="32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17680" y="256101"/>
                <a:ext cx="1139760" cy="362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14:cNvPr>
              <p14:cNvContentPartPr/>
              <p14:nvPr/>
            </p14:nvContentPartPr>
            <p14:xfrm>
              <a:off x="1371000" y="863440"/>
              <a:ext cx="816840" cy="394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53360" y="845440"/>
                <a:ext cx="85248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14:cNvPr>
              <p14:cNvContentPartPr/>
              <p14:nvPr/>
            </p14:nvContentPartPr>
            <p14:xfrm>
              <a:off x="385680" y="945520"/>
              <a:ext cx="792000" cy="25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32" y="927520"/>
                <a:ext cx="827656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95548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14:cNvPr>
              <p14:cNvContentPartPr/>
              <p14:nvPr/>
            </p14:nvContentPartPr>
            <p14:xfrm>
              <a:off x="1127280" y="80800"/>
              <a:ext cx="4865760" cy="569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280" y="62811"/>
                <a:ext cx="4901400" cy="604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14:cNvPr>
              <p14:cNvContentPartPr/>
              <p14:nvPr/>
            </p14:nvContentPartPr>
            <p14:xfrm>
              <a:off x="6111480" y="327040"/>
              <a:ext cx="36000" cy="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3480" y="309040"/>
                <a:ext cx="71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14:cNvPr>
              <p14:cNvContentPartPr/>
              <p14:nvPr/>
            </p14:nvContentPartPr>
            <p14:xfrm>
              <a:off x="6123360" y="182320"/>
              <a:ext cx="2340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5720" y="164680"/>
                <a:ext cx="59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14:cNvPr>
              <p14:cNvContentPartPr/>
              <p14:nvPr/>
            </p14:nvContentPartPr>
            <p14:xfrm>
              <a:off x="7030560" y="323800"/>
              <a:ext cx="108720" cy="61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2560" y="306160"/>
                <a:ext cx="144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14:cNvPr>
              <p14:cNvContentPartPr/>
              <p14:nvPr/>
            </p14:nvContentPartPr>
            <p14:xfrm>
              <a:off x="7222800" y="183040"/>
              <a:ext cx="193320" cy="233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5160" y="165040"/>
                <a:ext cx="2289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14:cNvPr>
              <p14:cNvContentPartPr/>
              <p14:nvPr/>
            </p14:nvContentPartPr>
            <p14:xfrm>
              <a:off x="6501720" y="232720"/>
              <a:ext cx="457200" cy="203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3720" y="215080"/>
                <a:ext cx="4928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14:cNvPr>
              <p14:cNvContentPartPr/>
              <p14:nvPr/>
            </p14:nvContentPartPr>
            <p14:xfrm>
              <a:off x="7609440" y="267640"/>
              <a:ext cx="1194480" cy="46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91800" y="250000"/>
                <a:ext cx="12301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14:cNvPr>
              <p14:cNvContentPartPr/>
              <p14:nvPr/>
            </p14:nvContentPartPr>
            <p14:xfrm>
              <a:off x="1320600" y="760840"/>
              <a:ext cx="281160" cy="294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02600" y="742840"/>
                <a:ext cx="3168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14:cNvPr>
              <p14:cNvContentPartPr/>
              <p14:nvPr/>
            </p14:nvContentPartPr>
            <p14:xfrm>
              <a:off x="334920" y="802240"/>
              <a:ext cx="865800" cy="264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7280" y="784600"/>
                <a:ext cx="901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14:cNvPr>
              <p14:cNvContentPartPr/>
              <p14:nvPr/>
            </p14:nvContentPartPr>
            <p14:xfrm>
              <a:off x="1561800" y="1015720"/>
              <a:ext cx="9396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44160" y="998080"/>
                <a:ext cx="1296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14:cNvPr>
              <p14:cNvContentPartPr/>
              <p14:nvPr/>
            </p14:nvContentPartPr>
            <p14:xfrm>
              <a:off x="2818200" y="731320"/>
              <a:ext cx="758160" cy="377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00200" y="713320"/>
                <a:ext cx="7938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14:cNvPr>
              <p14:cNvContentPartPr/>
              <p14:nvPr/>
            </p14:nvContentPartPr>
            <p14:xfrm>
              <a:off x="1980840" y="822760"/>
              <a:ext cx="712800" cy="311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63200" y="804781"/>
                <a:ext cx="748440" cy="34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14:cNvPr>
              <p14:cNvContentPartPr/>
              <p14:nvPr/>
            </p14:nvContentPartPr>
            <p14:xfrm>
              <a:off x="4968120" y="763360"/>
              <a:ext cx="975240" cy="32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50127" y="745720"/>
                <a:ext cx="1010867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14:cNvPr>
              <p14:cNvContentPartPr/>
              <p14:nvPr/>
            </p14:nvContentPartPr>
            <p14:xfrm>
              <a:off x="4508760" y="795040"/>
              <a:ext cx="293760" cy="305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90760" y="777040"/>
                <a:ext cx="3294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14:cNvPr>
              <p14:cNvContentPartPr/>
              <p14:nvPr/>
            </p14:nvContentPartPr>
            <p14:xfrm>
              <a:off x="4033920" y="710800"/>
              <a:ext cx="184320" cy="49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15920" y="693160"/>
                <a:ext cx="21996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3ABBA1-674E-45F8-BB0B-6AFA1E072E46}"/>
                  </a:ext>
                </a:extLst>
              </p14:cNvPr>
              <p14:cNvContentPartPr/>
              <p14:nvPr/>
            </p14:nvContentPartPr>
            <p14:xfrm>
              <a:off x="4512720" y="1147120"/>
              <a:ext cx="107532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3ABBA1-674E-45F8-BB0B-6AFA1E072E4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95080" y="1129480"/>
                <a:ext cx="11109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BCE8AC-0DA1-433E-9E1C-736DD31731A1}"/>
                  </a:ext>
                </a:extLst>
              </p14:cNvPr>
              <p14:cNvContentPartPr/>
              <p14:nvPr/>
            </p14:nvContentPartPr>
            <p14:xfrm>
              <a:off x="4629360" y="1249360"/>
              <a:ext cx="1006920" cy="12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BCE8AC-0DA1-433E-9E1C-736DD31731A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11360" y="1231360"/>
                <a:ext cx="1042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2EB6F28-6801-4F9A-8FEB-04FB71476B39}"/>
                  </a:ext>
                </a:extLst>
              </p14:cNvPr>
              <p14:cNvContentPartPr/>
              <p14:nvPr/>
            </p14:nvContentPartPr>
            <p14:xfrm>
              <a:off x="6172680" y="1503520"/>
              <a:ext cx="24840" cy="73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2EB6F28-6801-4F9A-8FEB-04FB71476B3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54680" y="1485520"/>
                <a:ext cx="604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718E0A2-1D57-40CF-B596-6366048ADFC9}"/>
                  </a:ext>
                </a:extLst>
              </p14:cNvPr>
              <p14:cNvContentPartPr/>
              <p14:nvPr/>
            </p14:nvContentPartPr>
            <p14:xfrm>
              <a:off x="6203280" y="1391560"/>
              <a:ext cx="4320" cy="12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718E0A2-1D57-40CF-B596-6366048ADFC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85280" y="137392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274D5AC-4426-4D00-9ABF-CE21884F8139}"/>
                  </a:ext>
                </a:extLst>
              </p14:cNvPr>
              <p14:cNvContentPartPr/>
              <p14:nvPr/>
            </p14:nvContentPartPr>
            <p14:xfrm>
              <a:off x="6332880" y="1483000"/>
              <a:ext cx="78120" cy="108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274D5AC-4426-4D00-9ABF-CE21884F813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14880" y="1465360"/>
                <a:ext cx="113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9E2F14-F472-4016-BBBB-5833AAD33BB4}"/>
                  </a:ext>
                </a:extLst>
              </p14:cNvPr>
              <p14:cNvContentPartPr/>
              <p14:nvPr/>
            </p14:nvContentPartPr>
            <p14:xfrm>
              <a:off x="6755880" y="135088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9E2F14-F472-4016-BBBB-5833AAD33BB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38240" y="133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BD7278B-77DD-4017-BEFD-34C4EEFB2E30}"/>
                  </a:ext>
                </a:extLst>
              </p14:cNvPr>
              <p14:cNvContentPartPr/>
              <p14:nvPr/>
            </p14:nvContentPartPr>
            <p14:xfrm>
              <a:off x="6708000" y="1503520"/>
              <a:ext cx="319320" cy="72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BD7278B-77DD-4017-BEFD-34C4EEFB2E3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90360" y="1485520"/>
                <a:ext cx="3549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3433A8-6551-4A91-9E4A-F0D308BE7BB3}"/>
                  </a:ext>
                </a:extLst>
              </p14:cNvPr>
              <p14:cNvContentPartPr/>
              <p14:nvPr/>
            </p14:nvContentPartPr>
            <p14:xfrm>
              <a:off x="4927080" y="1320280"/>
              <a:ext cx="945360" cy="305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3433A8-6551-4A91-9E4A-F0D308BE7BB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09433" y="1302640"/>
                <a:ext cx="981014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715273F-7046-488F-9639-CFCCEABDD4DB}"/>
                  </a:ext>
                </a:extLst>
              </p14:cNvPr>
              <p14:cNvContentPartPr/>
              <p14:nvPr/>
            </p14:nvContentPartPr>
            <p14:xfrm>
              <a:off x="7295160" y="1439080"/>
              <a:ext cx="111600" cy="136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715273F-7046-488F-9639-CFCCEABDD4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77520" y="1421440"/>
                <a:ext cx="1472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12C7F68-8EE0-4971-9332-C005176F1FA8}"/>
                  </a:ext>
                </a:extLst>
              </p14:cNvPr>
              <p14:cNvContentPartPr/>
              <p14:nvPr/>
            </p14:nvContentPartPr>
            <p14:xfrm>
              <a:off x="7476600" y="1299760"/>
              <a:ext cx="885960" cy="278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12C7F68-8EE0-4971-9332-C005176F1FA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58953" y="1282097"/>
                <a:ext cx="921614" cy="3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7130E1D-6DF7-4919-8D04-AB11FB51C1C8}"/>
                  </a:ext>
                </a:extLst>
              </p14:cNvPr>
              <p14:cNvContentPartPr/>
              <p14:nvPr/>
            </p14:nvContentPartPr>
            <p14:xfrm>
              <a:off x="8492520" y="1258720"/>
              <a:ext cx="260640" cy="578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7130E1D-6DF7-4919-8D04-AB11FB51C1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74520" y="1241080"/>
                <a:ext cx="29628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201B503-9D71-4ABE-9C75-45E7D9E765ED}"/>
                  </a:ext>
                </a:extLst>
              </p14:cNvPr>
              <p14:cNvContentPartPr/>
              <p14:nvPr/>
            </p14:nvContentPartPr>
            <p14:xfrm>
              <a:off x="4987920" y="1763800"/>
              <a:ext cx="1118160" cy="218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201B503-9D71-4ABE-9C75-45E7D9E765E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70280" y="1745800"/>
                <a:ext cx="11538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7F3BB9C-8B8D-405D-9021-85C43C472C20}"/>
                  </a:ext>
                </a:extLst>
              </p14:cNvPr>
              <p14:cNvContentPartPr/>
              <p14:nvPr/>
            </p14:nvContentPartPr>
            <p14:xfrm>
              <a:off x="6439800" y="1691800"/>
              <a:ext cx="1212480" cy="453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7F3BB9C-8B8D-405D-9021-85C43C472C2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2155" y="1673800"/>
                <a:ext cx="1248131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D481FBA-3B88-440B-AA68-44250854AEDE}"/>
                  </a:ext>
                </a:extLst>
              </p14:cNvPr>
              <p14:cNvContentPartPr/>
              <p14:nvPr/>
            </p14:nvContentPartPr>
            <p14:xfrm>
              <a:off x="1287840" y="2438080"/>
              <a:ext cx="1102680" cy="1340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D481FBA-3B88-440B-AA68-44250854AE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70194" y="2420075"/>
                <a:ext cx="1138332" cy="137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5A025C9-50A2-4CEF-8214-46D6A87BD67D}"/>
                  </a:ext>
                </a:extLst>
              </p14:cNvPr>
              <p14:cNvContentPartPr/>
              <p14:nvPr/>
            </p14:nvContentPartPr>
            <p14:xfrm>
              <a:off x="507360" y="1738240"/>
              <a:ext cx="1258920" cy="688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5A025C9-50A2-4CEF-8214-46D6A87BD67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9720" y="1720600"/>
                <a:ext cx="1294560" cy="72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2158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14:cNvPr>
              <p14:cNvContentPartPr/>
              <p14:nvPr/>
            </p14:nvContentPartPr>
            <p14:xfrm>
              <a:off x="1127280" y="80800"/>
              <a:ext cx="4865760" cy="569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280" y="62811"/>
                <a:ext cx="4901400" cy="604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14:cNvPr>
              <p14:cNvContentPartPr/>
              <p14:nvPr/>
            </p14:nvContentPartPr>
            <p14:xfrm>
              <a:off x="6111480" y="327040"/>
              <a:ext cx="36000" cy="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3480" y="309040"/>
                <a:ext cx="71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14:cNvPr>
              <p14:cNvContentPartPr/>
              <p14:nvPr/>
            </p14:nvContentPartPr>
            <p14:xfrm>
              <a:off x="6123360" y="182320"/>
              <a:ext cx="2340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5720" y="164680"/>
                <a:ext cx="59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14:cNvPr>
              <p14:cNvContentPartPr/>
              <p14:nvPr/>
            </p14:nvContentPartPr>
            <p14:xfrm>
              <a:off x="7030560" y="323800"/>
              <a:ext cx="108720" cy="61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2560" y="306160"/>
                <a:ext cx="144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14:cNvPr>
              <p14:cNvContentPartPr/>
              <p14:nvPr/>
            </p14:nvContentPartPr>
            <p14:xfrm>
              <a:off x="7222800" y="183040"/>
              <a:ext cx="193320" cy="233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5160" y="165040"/>
                <a:ext cx="2289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14:cNvPr>
              <p14:cNvContentPartPr/>
              <p14:nvPr/>
            </p14:nvContentPartPr>
            <p14:xfrm>
              <a:off x="6501720" y="232720"/>
              <a:ext cx="457200" cy="203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3720" y="215080"/>
                <a:ext cx="4928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14:cNvPr>
              <p14:cNvContentPartPr/>
              <p14:nvPr/>
            </p14:nvContentPartPr>
            <p14:xfrm>
              <a:off x="7609440" y="267640"/>
              <a:ext cx="1194480" cy="46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91800" y="250000"/>
                <a:ext cx="12301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14:cNvPr>
              <p14:cNvContentPartPr/>
              <p14:nvPr/>
            </p14:nvContentPartPr>
            <p14:xfrm>
              <a:off x="1320600" y="760840"/>
              <a:ext cx="281160" cy="294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02600" y="742840"/>
                <a:ext cx="3168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14:cNvPr>
              <p14:cNvContentPartPr/>
              <p14:nvPr/>
            </p14:nvContentPartPr>
            <p14:xfrm>
              <a:off x="334920" y="802240"/>
              <a:ext cx="865800" cy="264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7280" y="784600"/>
                <a:ext cx="901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14:cNvPr>
              <p14:cNvContentPartPr/>
              <p14:nvPr/>
            </p14:nvContentPartPr>
            <p14:xfrm>
              <a:off x="1561800" y="1015720"/>
              <a:ext cx="9396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44160" y="998080"/>
                <a:ext cx="1296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14:cNvPr>
              <p14:cNvContentPartPr/>
              <p14:nvPr/>
            </p14:nvContentPartPr>
            <p14:xfrm>
              <a:off x="2818200" y="731320"/>
              <a:ext cx="758160" cy="377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00200" y="713320"/>
                <a:ext cx="7938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14:cNvPr>
              <p14:cNvContentPartPr/>
              <p14:nvPr/>
            </p14:nvContentPartPr>
            <p14:xfrm>
              <a:off x="1980840" y="822760"/>
              <a:ext cx="712800" cy="311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63200" y="804781"/>
                <a:ext cx="748440" cy="34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14:cNvPr>
              <p14:cNvContentPartPr/>
              <p14:nvPr/>
            </p14:nvContentPartPr>
            <p14:xfrm>
              <a:off x="4968120" y="763360"/>
              <a:ext cx="975240" cy="32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50127" y="745720"/>
                <a:ext cx="1010867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14:cNvPr>
              <p14:cNvContentPartPr/>
              <p14:nvPr/>
            </p14:nvContentPartPr>
            <p14:xfrm>
              <a:off x="4508760" y="795040"/>
              <a:ext cx="293760" cy="305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90760" y="777040"/>
                <a:ext cx="3294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14:cNvPr>
              <p14:cNvContentPartPr/>
              <p14:nvPr/>
            </p14:nvContentPartPr>
            <p14:xfrm>
              <a:off x="4033920" y="710800"/>
              <a:ext cx="184320" cy="49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15920" y="693160"/>
                <a:ext cx="21996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3ABBA1-674E-45F8-BB0B-6AFA1E072E46}"/>
                  </a:ext>
                </a:extLst>
              </p14:cNvPr>
              <p14:cNvContentPartPr/>
              <p14:nvPr/>
            </p14:nvContentPartPr>
            <p14:xfrm>
              <a:off x="4512720" y="1147120"/>
              <a:ext cx="107532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3ABBA1-674E-45F8-BB0B-6AFA1E072E4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95080" y="1129480"/>
                <a:ext cx="11109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BCE8AC-0DA1-433E-9E1C-736DD31731A1}"/>
                  </a:ext>
                </a:extLst>
              </p14:cNvPr>
              <p14:cNvContentPartPr/>
              <p14:nvPr/>
            </p14:nvContentPartPr>
            <p14:xfrm>
              <a:off x="4629360" y="1249360"/>
              <a:ext cx="1006920" cy="12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BCE8AC-0DA1-433E-9E1C-736DD31731A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11360" y="1231360"/>
                <a:ext cx="1042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2EB6F28-6801-4F9A-8FEB-04FB71476B39}"/>
                  </a:ext>
                </a:extLst>
              </p14:cNvPr>
              <p14:cNvContentPartPr/>
              <p14:nvPr/>
            </p14:nvContentPartPr>
            <p14:xfrm>
              <a:off x="6172680" y="1503520"/>
              <a:ext cx="24840" cy="73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2EB6F28-6801-4F9A-8FEB-04FB71476B3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54680" y="1485520"/>
                <a:ext cx="604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718E0A2-1D57-40CF-B596-6366048ADFC9}"/>
                  </a:ext>
                </a:extLst>
              </p14:cNvPr>
              <p14:cNvContentPartPr/>
              <p14:nvPr/>
            </p14:nvContentPartPr>
            <p14:xfrm>
              <a:off x="6203280" y="1391560"/>
              <a:ext cx="4320" cy="12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718E0A2-1D57-40CF-B596-6366048ADFC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85280" y="137392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274D5AC-4426-4D00-9ABF-CE21884F8139}"/>
                  </a:ext>
                </a:extLst>
              </p14:cNvPr>
              <p14:cNvContentPartPr/>
              <p14:nvPr/>
            </p14:nvContentPartPr>
            <p14:xfrm>
              <a:off x="6332880" y="1483000"/>
              <a:ext cx="78120" cy="108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274D5AC-4426-4D00-9ABF-CE21884F813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14880" y="1465360"/>
                <a:ext cx="113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9E2F14-F472-4016-BBBB-5833AAD33BB4}"/>
                  </a:ext>
                </a:extLst>
              </p14:cNvPr>
              <p14:cNvContentPartPr/>
              <p14:nvPr/>
            </p14:nvContentPartPr>
            <p14:xfrm>
              <a:off x="6755880" y="135088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9E2F14-F472-4016-BBBB-5833AAD33BB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38240" y="133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BD7278B-77DD-4017-BEFD-34C4EEFB2E30}"/>
                  </a:ext>
                </a:extLst>
              </p14:cNvPr>
              <p14:cNvContentPartPr/>
              <p14:nvPr/>
            </p14:nvContentPartPr>
            <p14:xfrm>
              <a:off x="6708000" y="1503520"/>
              <a:ext cx="319320" cy="72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BD7278B-77DD-4017-BEFD-34C4EEFB2E3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90360" y="1485520"/>
                <a:ext cx="3549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3433A8-6551-4A91-9E4A-F0D308BE7BB3}"/>
                  </a:ext>
                </a:extLst>
              </p14:cNvPr>
              <p14:cNvContentPartPr/>
              <p14:nvPr/>
            </p14:nvContentPartPr>
            <p14:xfrm>
              <a:off x="4927080" y="1320280"/>
              <a:ext cx="945360" cy="305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3433A8-6551-4A91-9E4A-F0D308BE7BB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09433" y="1302640"/>
                <a:ext cx="981014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715273F-7046-488F-9639-CFCCEABDD4DB}"/>
                  </a:ext>
                </a:extLst>
              </p14:cNvPr>
              <p14:cNvContentPartPr/>
              <p14:nvPr/>
            </p14:nvContentPartPr>
            <p14:xfrm>
              <a:off x="7295160" y="1439080"/>
              <a:ext cx="111600" cy="136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715273F-7046-488F-9639-CFCCEABDD4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77520" y="1421440"/>
                <a:ext cx="1472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12C7F68-8EE0-4971-9332-C005176F1FA8}"/>
                  </a:ext>
                </a:extLst>
              </p14:cNvPr>
              <p14:cNvContentPartPr/>
              <p14:nvPr/>
            </p14:nvContentPartPr>
            <p14:xfrm>
              <a:off x="7476600" y="1299760"/>
              <a:ext cx="885960" cy="278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12C7F68-8EE0-4971-9332-C005176F1FA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58953" y="1282097"/>
                <a:ext cx="921614" cy="3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7130E1D-6DF7-4919-8D04-AB11FB51C1C8}"/>
                  </a:ext>
                </a:extLst>
              </p14:cNvPr>
              <p14:cNvContentPartPr/>
              <p14:nvPr/>
            </p14:nvContentPartPr>
            <p14:xfrm>
              <a:off x="8492520" y="1258720"/>
              <a:ext cx="260640" cy="578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7130E1D-6DF7-4919-8D04-AB11FB51C1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74520" y="1241080"/>
                <a:ext cx="29628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201B503-9D71-4ABE-9C75-45E7D9E765ED}"/>
                  </a:ext>
                </a:extLst>
              </p14:cNvPr>
              <p14:cNvContentPartPr/>
              <p14:nvPr/>
            </p14:nvContentPartPr>
            <p14:xfrm>
              <a:off x="4987920" y="1763800"/>
              <a:ext cx="1118160" cy="218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201B503-9D71-4ABE-9C75-45E7D9E765E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70280" y="1745800"/>
                <a:ext cx="11538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7F3BB9C-8B8D-405D-9021-85C43C472C20}"/>
                  </a:ext>
                </a:extLst>
              </p14:cNvPr>
              <p14:cNvContentPartPr/>
              <p14:nvPr/>
            </p14:nvContentPartPr>
            <p14:xfrm>
              <a:off x="6439800" y="1691800"/>
              <a:ext cx="1212480" cy="453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7F3BB9C-8B8D-405D-9021-85C43C472C2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2155" y="1673800"/>
                <a:ext cx="1248131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D481FBA-3B88-440B-AA68-44250854AEDE}"/>
                  </a:ext>
                </a:extLst>
              </p14:cNvPr>
              <p14:cNvContentPartPr/>
              <p14:nvPr/>
            </p14:nvContentPartPr>
            <p14:xfrm>
              <a:off x="1287840" y="2438080"/>
              <a:ext cx="1102680" cy="1340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D481FBA-3B88-440B-AA68-44250854AE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70194" y="2420075"/>
                <a:ext cx="1138332" cy="137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5A025C9-50A2-4CEF-8214-46D6A87BD67D}"/>
                  </a:ext>
                </a:extLst>
              </p14:cNvPr>
              <p14:cNvContentPartPr/>
              <p14:nvPr/>
            </p14:nvContentPartPr>
            <p14:xfrm>
              <a:off x="507360" y="1738240"/>
              <a:ext cx="1258920" cy="688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5A025C9-50A2-4CEF-8214-46D6A87BD67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9720" y="1720600"/>
                <a:ext cx="1294560" cy="7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BF8600-8CBB-454B-9DBB-16EA8E1D3FFE}"/>
                  </a:ext>
                </a:extLst>
              </p14:cNvPr>
              <p14:cNvContentPartPr/>
              <p14:nvPr/>
            </p14:nvContentPartPr>
            <p14:xfrm>
              <a:off x="2072280" y="2684320"/>
              <a:ext cx="1094400" cy="331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BF8600-8CBB-454B-9DBB-16EA8E1D3FF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54640" y="2666680"/>
                <a:ext cx="1130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D65B839-CA6F-4E2C-AF8F-24FD1DBFC31D}"/>
                  </a:ext>
                </a:extLst>
              </p14:cNvPr>
              <p14:cNvContentPartPr/>
              <p14:nvPr/>
            </p14:nvContentPartPr>
            <p14:xfrm>
              <a:off x="2803800" y="2488120"/>
              <a:ext cx="207000" cy="73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D65B839-CA6F-4E2C-AF8F-24FD1DBFC31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86160" y="2470480"/>
                <a:ext cx="242640" cy="10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30027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14:cNvPr>
              <p14:cNvContentPartPr/>
              <p14:nvPr/>
            </p14:nvContentPartPr>
            <p14:xfrm>
              <a:off x="1127280" y="80800"/>
              <a:ext cx="4865760" cy="569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280" y="62811"/>
                <a:ext cx="4901400" cy="604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14:cNvPr>
              <p14:cNvContentPartPr/>
              <p14:nvPr/>
            </p14:nvContentPartPr>
            <p14:xfrm>
              <a:off x="6111480" y="327040"/>
              <a:ext cx="36000" cy="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3480" y="309040"/>
                <a:ext cx="71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14:cNvPr>
              <p14:cNvContentPartPr/>
              <p14:nvPr/>
            </p14:nvContentPartPr>
            <p14:xfrm>
              <a:off x="6123360" y="182320"/>
              <a:ext cx="2340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5720" y="164680"/>
                <a:ext cx="59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14:cNvPr>
              <p14:cNvContentPartPr/>
              <p14:nvPr/>
            </p14:nvContentPartPr>
            <p14:xfrm>
              <a:off x="7030560" y="323800"/>
              <a:ext cx="108720" cy="61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2560" y="306160"/>
                <a:ext cx="144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14:cNvPr>
              <p14:cNvContentPartPr/>
              <p14:nvPr/>
            </p14:nvContentPartPr>
            <p14:xfrm>
              <a:off x="7222800" y="183040"/>
              <a:ext cx="193320" cy="233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5160" y="165040"/>
                <a:ext cx="2289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14:cNvPr>
              <p14:cNvContentPartPr/>
              <p14:nvPr/>
            </p14:nvContentPartPr>
            <p14:xfrm>
              <a:off x="6501720" y="232720"/>
              <a:ext cx="457200" cy="203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3720" y="215080"/>
                <a:ext cx="4928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14:cNvPr>
              <p14:cNvContentPartPr/>
              <p14:nvPr/>
            </p14:nvContentPartPr>
            <p14:xfrm>
              <a:off x="7609440" y="267640"/>
              <a:ext cx="1194480" cy="46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91800" y="250000"/>
                <a:ext cx="12301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14:cNvPr>
              <p14:cNvContentPartPr/>
              <p14:nvPr/>
            </p14:nvContentPartPr>
            <p14:xfrm>
              <a:off x="1320600" y="760840"/>
              <a:ext cx="281160" cy="294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02600" y="742840"/>
                <a:ext cx="3168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14:cNvPr>
              <p14:cNvContentPartPr/>
              <p14:nvPr/>
            </p14:nvContentPartPr>
            <p14:xfrm>
              <a:off x="334920" y="802240"/>
              <a:ext cx="865800" cy="264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7280" y="784600"/>
                <a:ext cx="901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14:cNvPr>
              <p14:cNvContentPartPr/>
              <p14:nvPr/>
            </p14:nvContentPartPr>
            <p14:xfrm>
              <a:off x="1561800" y="1015720"/>
              <a:ext cx="9396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44160" y="998080"/>
                <a:ext cx="1296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14:cNvPr>
              <p14:cNvContentPartPr/>
              <p14:nvPr/>
            </p14:nvContentPartPr>
            <p14:xfrm>
              <a:off x="2818200" y="731320"/>
              <a:ext cx="758160" cy="377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00200" y="713320"/>
                <a:ext cx="7938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14:cNvPr>
              <p14:cNvContentPartPr/>
              <p14:nvPr/>
            </p14:nvContentPartPr>
            <p14:xfrm>
              <a:off x="1980840" y="822760"/>
              <a:ext cx="712800" cy="311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63200" y="804781"/>
                <a:ext cx="748440" cy="34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14:cNvPr>
              <p14:cNvContentPartPr/>
              <p14:nvPr/>
            </p14:nvContentPartPr>
            <p14:xfrm>
              <a:off x="4968120" y="763360"/>
              <a:ext cx="975240" cy="32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50127" y="745720"/>
                <a:ext cx="1010867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14:cNvPr>
              <p14:cNvContentPartPr/>
              <p14:nvPr/>
            </p14:nvContentPartPr>
            <p14:xfrm>
              <a:off x="4508760" y="795040"/>
              <a:ext cx="293760" cy="305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90760" y="777040"/>
                <a:ext cx="3294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14:cNvPr>
              <p14:cNvContentPartPr/>
              <p14:nvPr/>
            </p14:nvContentPartPr>
            <p14:xfrm>
              <a:off x="4033920" y="710800"/>
              <a:ext cx="184320" cy="49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15920" y="693160"/>
                <a:ext cx="21996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3ABBA1-674E-45F8-BB0B-6AFA1E072E46}"/>
                  </a:ext>
                </a:extLst>
              </p14:cNvPr>
              <p14:cNvContentPartPr/>
              <p14:nvPr/>
            </p14:nvContentPartPr>
            <p14:xfrm>
              <a:off x="4512720" y="1147120"/>
              <a:ext cx="107532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3ABBA1-674E-45F8-BB0B-6AFA1E072E4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95080" y="1129480"/>
                <a:ext cx="11109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BCE8AC-0DA1-433E-9E1C-736DD31731A1}"/>
                  </a:ext>
                </a:extLst>
              </p14:cNvPr>
              <p14:cNvContentPartPr/>
              <p14:nvPr/>
            </p14:nvContentPartPr>
            <p14:xfrm>
              <a:off x="4629360" y="1249360"/>
              <a:ext cx="1006920" cy="12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BCE8AC-0DA1-433E-9E1C-736DD31731A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11360" y="1231360"/>
                <a:ext cx="1042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2EB6F28-6801-4F9A-8FEB-04FB71476B39}"/>
                  </a:ext>
                </a:extLst>
              </p14:cNvPr>
              <p14:cNvContentPartPr/>
              <p14:nvPr/>
            </p14:nvContentPartPr>
            <p14:xfrm>
              <a:off x="6172680" y="1503520"/>
              <a:ext cx="24840" cy="73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2EB6F28-6801-4F9A-8FEB-04FB71476B3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54680" y="1485520"/>
                <a:ext cx="604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718E0A2-1D57-40CF-B596-6366048ADFC9}"/>
                  </a:ext>
                </a:extLst>
              </p14:cNvPr>
              <p14:cNvContentPartPr/>
              <p14:nvPr/>
            </p14:nvContentPartPr>
            <p14:xfrm>
              <a:off x="6203280" y="1391560"/>
              <a:ext cx="4320" cy="12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718E0A2-1D57-40CF-B596-6366048ADFC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85280" y="137392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274D5AC-4426-4D00-9ABF-CE21884F8139}"/>
                  </a:ext>
                </a:extLst>
              </p14:cNvPr>
              <p14:cNvContentPartPr/>
              <p14:nvPr/>
            </p14:nvContentPartPr>
            <p14:xfrm>
              <a:off x="6332880" y="1483000"/>
              <a:ext cx="78120" cy="108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274D5AC-4426-4D00-9ABF-CE21884F813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14880" y="1465360"/>
                <a:ext cx="113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9E2F14-F472-4016-BBBB-5833AAD33BB4}"/>
                  </a:ext>
                </a:extLst>
              </p14:cNvPr>
              <p14:cNvContentPartPr/>
              <p14:nvPr/>
            </p14:nvContentPartPr>
            <p14:xfrm>
              <a:off x="6755880" y="135088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9E2F14-F472-4016-BBBB-5833AAD33BB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38240" y="133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BD7278B-77DD-4017-BEFD-34C4EEFB2E30}"/>
                  </a:ext>
                </a:extLst>
              </p14:cNvPr>
              <p14:cNvContentPartPr/>
              <p14:nvPr/>
            </p14:nvContentPartPr>
            <p14:xfrm>
              <a:off x="6708000" y="1503520"/>
              <a:ext cx="319320" cy="72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BD7278B-77DD-4017-BEFD-34C4EEFB2E3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90360" y="1485520"/>
                <a:ext cx="3549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3433A8-6551-4A91-9E4A-F0D308BE7BB3}"/>
                  </a:ext>
                </a:extLst>
              </p14:cNvPr>
              <p14:cNvContentPartPr/>
              <p14:nvPr/>
            </p14:nvContentPartPr>
            <p14:xfrm>
              <a:off x="4927080" y="1320280"/>
              <a:ext cx="945360" cy="305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3433A8-6551-4A91-9E4A-F0D308BE7BB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09433" y="1302640"/>
                <a:ext cx="981014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715273F-7046-488F-9639-CFCCEABDD4DB}"/>
                  </a:ext>
                </a:extLst>
              </p14:cNvPr>
              <p14:cNvContentPartPr/>
              <p14:nvPr/>
            </p14:nvContentPartPr>
            <p14:xfrm>
              <a:off x="7295160" y="1439080"/>
              <a:ext cx="111600" cy="136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715273F-7046-488F-9639-CFCCEABDD4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77520" y="1421440"/>
                <a:ext cx="1472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12C7F68-8EE0-4971-9332-C005176F1FA8}"/>
                  </a:ext>
                </a:extLst>
              </p14:cNvPr>
              <p14:cNvContentPartPr/>
              <p14:nvPr/>
            </p14:nvContentPartPr>
            <p14:xfrm>
              <a:off x="7476600" y="1299760"/>
              <a:ext cx="885960" cy="278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12C7F68-8EE0-4971-9332-C005176F1FA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58953" y="1282097"/>
                <a:ext cx="921614" cy="3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7130E1D-6DF7-4919-8D04-AB11FB51C1C8}"/>
                  </a:ext>
                </a:extLst>
              </p14:cNvPr>
              <p14:cNvContentPartPr/>
              <p14:nvPr/>
            </p14:nvContentPartPr>
            <p14:xfrm>
              <a:off x="8492520" y="1258720"/>
              <a:ext cx="260640" cy="578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7130E1D-6DF7-4919-8D04-AB11FB51C1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74520" y="1241080"/>
                <a:ext cx="29628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201B503-9D71-4ABE-9C75-45E7D9E765ED}"/>
                  </a:ext>
                </a:extLst>
              </p14:cNvPr>
              <p14:cNvContentPartPr/>
              <p14:nvPr/>
            </p14:nvContentPartPr>
            <p14:xfrm>
              <a:off x="4987920" y="1763800"/>
              <a:ext cx="1118160" cy="218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201B503-9D71-4ABE-9C75-45E7D9E765E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70280" y="1745800"/>
                <a:ext cx="11538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7F3BB9C-8B8D-405D-9021-85C43C472C20}"/>
                  </a:ext>
                </a:extLst>
              </p14:cNvPr>
              <p14:cNvContentPartPr/>
              <p14:nvPr/>
            </p14:nvContentPartPr>
            <p14:xfrm>
              <a:off x="6439800" y="1691800"/>
              <a:ext cx="1212480" cy="453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7F3BB9C-8B8D-405D-9021-85C43C472C2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2155" y="1673800"/>
                <a:ext cx="1248131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D481FBA-3B88-440B-AA68-44250854AEDE}"/>
                  </a:ext>
                </a:extLst>
              </p14:cNvPr>
              <p14:cNvContentPartPr/>
              <p14:nvPr/>
            </p14:nvContentPartPr>
            <p14:xfrm>
              <a:off x="1287840" y="2438080"/>
              <a:ext cx="1102680" cy="1340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D481FBA-3B88-440B-AA68-44250854AE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70194" y="2420075"/>
                <a:ext cx="1138332" cy="137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5A025C9-50A2-4CEF-8214-46D6A87BD67D}"/>
                  </a:ext>
                </a:extLst>
              </p14:cNvPr>
              <p14:cNvContentPartPr/>
              <p14:nvPr/>
            </p14:nvContentPartPr>
            <p14:xfrm>
              <a:off x="507360" y="1738240"/>
              <a:ext cx="1258920" cy="688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5A025C9-50A2-4CEF-8214-46D6A87BD67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9720" y="1720600"/>
                <a:ext cx="1294560" cy="7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BF8600-8CBB-454B-9DBB-16EA8E1D3FFE}"/>
                  </a:ext>
                </a:extLst>
              </p14:cNvPr>
              <p14:cNvContentPartPr/>
              <p14:nvPr/>
            </p14:nvContentPartPr>
            <p14:xfrm>
              <a:off x="2072280" y="2684320"/>
              <a:ext cx="1094400" cy="331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BF8600-8CBB-454B-9DBB-16EA8E1D3FF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54640" y="2666680"/>
                <a:ext cx="1130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D65B839-CA6F-4E2C-AF8F-24FD1DBFC31D}"/>
                  </a:ext>
                </a:extLst>
              </p14:cNvPr>
              <p14:cNvContentPartPr/>
              <p14:nvPr/>
            </p14:nvContentPartPr>
            <p14:xfrm>
              <a:off x="2803800" y="2488120"/>
              <a:ext cx="207000" cy="73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D65B839-CA6F-4E2C-AF8F-24FD1DBFC31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86160" y="2470480"/>
                <a:ext cx="2426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B627EC6-3FF1-4FA9-84B8-C1197DE2CD85}"/>
                  </a:ext>
                </a:extLst>
              </p14:cNvPr>
              <p14:cNvContentPartPr/>
              <p14:nvPr/>
            </p14:nvContentPartPr>
            <p14:xfrm>
              <a:off x="4026360" y="2488840"/>
              <a:ext cx="291600" cy="328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B627EC6-3FF1-4FA9-84B8-C1197DE2CD8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08360" y="2470840"/>
                <a:ext cx="3272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8DEB76D-475E-410A-8C3C-B7CA8C122996}"/>
                  </a:ext>
                </a:extLst>
              </p14:cNvPr>
              <p14:cNvContentPartPr/>
              <p14:nvPr/>
            </p14:nvContentPartPr>
            <p14:xfrm>
              <a:off x="4599840" y="2498200"/>
              <a:ext cx="518400" cy="302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8DEB76D-475E-410A-8C3C-B7CA8C12299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82200" y="2480560"/>
                <a:ext cx="5540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AF684A1-D746-41E0-B6EF-17053FD69E24}"/>
                  </a:ext>
                </a:extLst>
              </p14:cNvPr>
              <p14:cNvContentPartPr/>
              <p14:nvPr/>
            </p14:nvContentPartPr>
            <p14:xfrm>
              <a:off x="5475720" y="2438080"/>
              <a:ext cx="650880" cy="335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AF684A1-D746-41E0-B6EF-17053FD69E2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57720" y="2420440"/>
                <a:ext cx="6865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10F0E4C-63B8-434C-9CC6-BD415DAB49C7}"/>
                  </a:ext>
                </a:extLst>
              </p14:cNvPr>
              <p14:cNvContentPartPr/>
              <p14:nvPr/>
            </p14:nvContentPartPr>
            <p14:xfrm>
              <a:off x="6898440" y="2595760"/>
              <a:ext cx="142560" cy="159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10F0E4C-63B8-434C-9CC6-BD415DAB49C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80440" y="2577760"/>
                <a:ext cx="178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D43319F-FB78-4772-8408-E695508D91F4}"/>
                  </a:ext>
                </a:extLst>
              </p14:cNvPr>
              <p14:cNvContentPartPr/>
              <p14:nvPr/>
            </p14:nvContentPartPr>
            <p14:xfrm>
              <a:off x="6420720" y="2417920"/>
              <a:ext cx="354600" cy="306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D43319F-FB78-4772-8408-E695508D91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402720" y="2399920"/>
                <a:ext cx="3902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ECD885F-11C7-4ED4-98A2-9005D5281C39}"/>
                  </a:ext>
                </a:extLst>
              </p14:cNvPr>
              <p14:cNvContentPartPr/>
              <p14:nvPr/>
            </p14:nvContentPartPr>
            <p14:xfrm>
              <a:off x="7352400" y="2558680"/>
              <a:ext cx="622800" cy="191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ECD885F-11C7-4ED4-98A2-9005D5281C3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334760" y="2541040"/>
                <a:ext cx="658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D56E2D8-B723-4183-B072-BDDC2220BDBA}"/>
                  </a:ext>
                </a:extLst>
              </p14:cNvPr>
              <p14:cNvContentPartPr/>
              <p14:nvPr/>
            </p14:nvContentPartPr>
            <p14:xfrm>
              <a:off x="8168520" y="2398840"/>
              <a:ext cx="822240" cy="483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D56E2D8-B723-4183-B072-BDDC2220BDB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150880" y="2381200"/>
                <a:ext cx="857880" cy="51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7954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14:cNvPr>
              <p14:cNvContentPartPr/>
              <p14:nvPr/>
            </p14:nvContentPartPr>
            <p14:xfrm>
              <a:off x="1127280" y="80800"/>
              <a:ext cx="4865760" cy="569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280" y="62811"/>
                <a:ext cx="4901400" cy="604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14:cNvPr>
              <p14:cNvContentPartPr/>
              <p14:nvPr/>
            </p14:nvContentPartPr>
            <p14:xfrm>
              <a:off x="6111480" y="327040"/>
              <a:ext cx="36000" cy="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3480" y="309040"/>
                <a:ext cx="71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14:cNvPr>
              <p14:cNvContentPartPr/>
              <p14:nvPr/>
            </p14:nvContentPartPr>
            <p14:xfrm>
              <a:off x="6123360" y="182320"/>
              <a:ext cx="2340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5720" y="164680"/>
                <a:ext cx="59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14:cNvPr>
              <p14:cNvContentPartPr/>
              <p14:nvPr/>
            </p14:nvContentPartPr>
            <p14:xfrm>
              <a:off x="7030560" y="323800"/>
              <a:ext cx="108720" cy="61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2560" y="306160"/>
                <a:ext cx="144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14:cNvPr>
              <p14:cNvContentPartPr/>
              <p14:nvPr/>
            </p14:nvContentPartPr>
            <p14:xfrm>
              <a:off x="7222800" y="183040"/>
              <a:ext cx="193320" cy="233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5160" y="165040"/>
                <a:ext cx="2289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14:cNvPr>
              <p14:cNvContentPartPr/>
              <p14:nvPr/>
            </p14:nvContentPartPr>
            <p14:xfrm>
              <a:off x="6501720" y="232720"/>
              <a:ext cx="457200" cy="203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3720" y="215080"/>
                <a:ext cx="4928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14:cNvPr>
              <p14:cNvContentPartPr/>
              <p14:nvPr/>
            </p14:nvContentPartPr>
            <p14:xfrm>
              <a:off x="7609440" y="267640"/>
              <a:ext cx="1194480" cy="46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91800" y="250000"/>
                <a:ext cx="12301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14:cNvPr>
              <p14:cNvContentPartPr/>
              <p14:nvPr/>
            </p14:nvContentPartPr>
            <p14:xfrm>
              <a:off x="1320600" y="760840"/>
              <a:ext cx="281160" cy="294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02600" y="742840"/>
                <a:ext cx="3168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14:cNvPr>
              <p14:cNvContentPartPr/>
              <p14:nvPr/>
            </p14:nvContentPartPr>
            <p14:xfrm>
              <a:off x="334920" y="802240"/>
              <a:ext cx="865800" cy="264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7280" y="784600"/>
                <a:ext cx="901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14:cNvPr>
              <p14:cNvContentPartPr/>
              <p14:nvPr/>
            </p14:nvContentPartPr>
            <p14:xfrm>
              <a:off x="1561800" y="1015720"/>
              <a:ext cx="9396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44160" y="998080"/>
                <a:ext cx="1296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14:cNvPr>
              <p14:cNvContentPartPr/>
              <p14:nvPr/>
            </p14:nvContentPartPr>
            <p14:xfrm>
              <a:off x="2818200" y="731320"/>
              <a:ext cx="758160" cy="377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00200" y="713320"/>
                <a:ext cx="7938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14:cNvPr>
              <p14:cNvContentPartPr/>
              <p14:nvPr/>
            </p14:nvContentPartPr>
            <p14:xfrm>
              <a:off x="1980840" y="822760"/>
              <a:ext cx="712800" cy="311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63200" y="804781"/>
                <a:ext cx="748440" cy="34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14:cNvPr>
              <p14:cNvContentPartPr/>
              <p14:nvPr/>
            </p14:nvContentPartPr>
            <p14:xfrm>
              <a:off x="4968120" y="763360"/>
              <a:ext cx="975240" cy="32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50127" y="745720"/>
                <a:ext cx="1010867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14:cNvPr>
              <p14:cNvContentPartPr/>
              <p14:nvPr/>
            </p14:nvContentPartPr>
            <p14:xfrm>
              <a:off x="4508760" y="795040"/>
              <a:ext cx="293760" cy="305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90760" y="777040"/>
                <a:ext cx="3294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14:cNvPr>
              <p14:cNvContentPartPr/>
              <p14:nvPr/>
            </p14:nvContentPartPr>
            <p14:xfrm>
              <a:off x="4033920" y="710800"/>
              <a:ext cx="184320" cy="49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15920" y="693160"/>
                <a:ext cx="21996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3ABBA1-674E-45F8-BB0B-6AFA1E072E46}"/>
                  </a:ext>
                </a:extLst>
              </p14:cNvPr>
              <p14:cNvContentPartPr/>
              <p14:nvPr/>
            </p14:nvContentPartPr>
            <p14:xfrm>
              <a:off x="4512720" y="1147120"/>
              <a:ext cx="107532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3ABBA1-674E-45F8-BB0B-6AFA1E072E4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95080" y="1129480"/>
                <a:ext cx="11109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BCE8AC-0DA1-433E-9E1C-736DD31731A1}"/>
                  </a:ext>
                </a:extLst>
              </p14:cNvPr>
              <p14:cNvContentPartPr/>
              <p14:nvPr/>
            </p14:nvContentPartPr>
            <p14:xfrm>
              <a:off x="4629360" y="1249360"/>
              <a:ext cx="1006920" cy="12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BCE8AC-0DA1-433E-9E1C-736DD31731A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11360" y="1231360"/>
                <a:ext cx="1042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2EB6F28-6801-4F9A-8FEB-04FB71476B39}"/>
                  </a:ext>
                </a:extLst>
              </p14:cNvPr>
              <p14:cNvContentPartPr/>
              <p14:nvPr/>
            </p14:nvContentPartPr>
            <p14:xfrm>
              <a:off x="6172680" y="1503520"/>
              <a:ext cx="24840" cy="73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2EB6F28-6801-4F9A-8FEB-04FB71476B3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54680" y="1485520"/>
                <a:ext cx="604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718E0A2-1D57-40CF-B596-6366048ADFC9}"/>
                  </a:ext>
                </a:extLst>
              </p14:cNvPr>
              <p14:cNvContentPartPr/>
              <p14:nvPr/>
            </p14:nvContentPartPr>
            <p14:xfrm>
              <a:off x="6203280" y="1391560"/>
              <a:ext cx="4320" cy="12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718E0A2-1D57-40CF-B596-6366048ADFC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85280" y="137392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274D5AC-4426-4D00-9ABF-CE21884F8139}"/>
                  </a:ext>
                </a:extLst>
              </p14:cNvPr>
              <p14:cNvContentPartPr/>
              <p14:nvPr/>
            </p14:nvContentPartPr>
            <p14:xfrm>
              <a:off x="6332880" y="1483000"/>
              <a:ext cx="78120" cy="108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274D5AC-4426-4D00-9ABF-CE21884F813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14880" y="1465360"/>
                <a:ext cx="113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9E2F14-F472-4016-BBBB-5833AAD33BB4}"/>
                  </a:ext>
                </a:extLst>
              </p14:cNvPr>
              <p14:cNvContentPartPr/>
              <p14:nvPr/>
            </p14:nvContentPartPr>
            <p14:xfrm>
              <a:off x="6755880" y="135088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9E2F14-F472-4016-BBBB-5833AAD33BB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38240" y="133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BD7278B-77DD-4017-BEFD-34C4EEFB2E30}"/>
                  </a:ext>
                </a:extLst>
              </p14:cNvPr>
              <p14:cNvContentPartPr/>
              <p14:nvPr/>
            </p14:nvContentPartPr>
            <p14:xfrm>
              <a:off x="6708000" y="1503520"/>
              <a:ext cx="319320" cy="72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BD7278B-77DD-4017-BEFD-34C4EEFB2E3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90360" y="1485520"/>
                <a:ext cx="3549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3433A8-6551-4A91-9E4A-F0D308BE7BB3}"/>
                  </a:ext>
                </a:extLst>
              </p14:cNvPr>
              <p14:cNvContentPartPr/>
              <p14:nvPr/>
            </p14:nvContentPartPr>
            <p14:xfrm>
              <a:off x="4927080" y="1320280"/>
              <a:ext cx="945360" cy="305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3433A8-6551-4A91-9E4A-F0D308BE7BB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09433" y="1302640"/>
                <a:ext cx="981014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715273F-7046-488F-9639-CFCCEABDD4DB}"/>
                  </a:ext>
                </a:extLst>
              </p14:cNvPr>
              <p14:cNvContentPartPr/>
              <p14:nvPr/>
            </p14:nvContentPartPr>
            <p14:xfrm>
              <a:off x="7295160" y="1439080"/>
              <a:ext cx="111600" cy="136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715273F-7046-488F-9639-CFCCEABDD4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77520" y="1421440"/>
                <a:ext cx="1472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12C7F68-8EE0-4971-9332-C005176F1FA8}"/>
                  </a:ext>
                </a:extLst>
              </p14:cNvPr>
              <p14:cNvContentPartPr/>
              <p14:nvPr/>
            </p14:nvContentPartPr>
            <p14:xfrm>
              <a:off x="7476600" y="1299760"/>
              <a:ext cx="885960" cy="278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12C7F68-8EE0-4971-9332-C005176F1FA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58953" y="1282097"/>
                <a:ext cx="921614" cy="3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7130E1D-6DF7-4919-8D04-AB11FB51C1C8}"/>
                  </a:ext>
                </a:extLst>
              </p14:cNvPr>
              <p14:cNvContentPartPr/>
              <p14:nvPr/>
            </p14:nvContentPartPr>
            <p14:xfrm>
              <a:off x="8492520" y="1258720"/>
              <a:ext cx="260640" cy="578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7130E1D-6DF7-4919-8D04-AB11FB51C1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74520" y="1241080"/>
                <a:ext cx="29628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201B503-9D71-4ABE-9C75-45E7D9E765ED}"/>
                  </a:ext>
                </a:extLst>
              </p14:cNvPr>
              <p14:cNvContentPartPr/>
              <p14:nvPr/>
            </p14:nvContentPartPr>
            <p14:xfrm>
              <a:off x="4987920" y="1763800"/>
              <a:ext cx="1118160" cy="218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201B503-9D71-4ABE-9C75-45E7D9E765E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70280" y="1745800"/>
                <a:ext cx="11538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7F3BB9C-8B8D-405D-9021-85C43C472C20}"/>
                  </a:ext>
                </a:extLst>
              </p14:cNvPr>
              <p14:cNvContentPartPr/>
              <p14:nvPr/>
            </p14:nvContentPartPr>
            <p14:xfrm>
              <a:off x="6439800" y="1691800"/>
              <a:ext cx="1212480" cy="453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7F3BB9C-8B8D-405D-9021-85C43C472C2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2155" y="1673800"/>
                <a:ext cx="1248131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D481FBA-3B88-440B-AA68-44250854AEDE}"/>
                  </a:ext>
                </a:extLst>
              </p14:cNvPr>
              <p14:cNvContentPartPr/>
              <p14:nvPr/>
            </p14:nvContentPartPr>
            <p14:xfrm>
              <a:off x="1287840" y="2438080"/>
              <a:ext cx="1102680" cy="1340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D481FBA-3B88-440B-AA68-44250854AE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70194" y="2420075"/>
                <a:ext cx="1138332" cy="137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5A025C9-50A2-4CEF-8214-46D6A87BD67D}"/>
                  </a:ext>
                </a:extLst>
              </p14:cNvPr>
              <p14:cNvContentPartPr/>
              <p14:nvPr/>
            </p14:nvContentPartPr>
            <p14:xfrm>
              <a:off x="507360" y="1738240"/>
              <a:ext cx="1258920" cy="688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5A025C9-50A2-4CEF-8214-46D6A87BD67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9720" y="1720600"/>
                <a:ext cx="1294560" cy="7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BF8600-8CBB-454B-9DBB-16EA8E1D3FFE}"/>
                  </a:ext>
                </a:extLst>
              </p14:cNvPr>
              <p14:cNvContentPartPr/>
              <p14:nvPr/>
            </p14:nvContentPartPr>
            <p14:xfrm>
              <a:off x="2072280" y="2684320"/>
              <a:ext cx="1094400" cy="331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BF8600-8CBB-454B-9DBB-16EA8E1D3FF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54640" y="2666680"/>
                <a:ext cx="1130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D65B839-CA6F-4E2C-AF8F-24FD1DBFC31D}"/>
                  </a:ext>
                </a:extLst>
              </p14:cNvPr>
              <p14:cNvContentPartPr/>
              <p14:nvPr/>
            </p14:nvContentPartPr>
            <p14:xfrm>
              <a:off x="2803800" y="2488120"/>
              <a:ext cx="207000" cy="73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D65B839-CA6F-4E2C-AF8F-24FD1DBFC31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86160" y="2470480"/>
                <a:ext cx="2426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B627EC6-3FF1-4FA9-84B8-C1197DE2CD85}"/>
                  </a:ext>
                </a:extLst>
              </p14:cNvPr>
              <p14:cNvContentPartPr/>
              <p14:nvPr/>
            </p14:nvContentPartPr>
            <p14:xfrm>
              <a:off x="4026360" y="2488840"/>
              <a:ext cx="291600" cy="328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B627EC6-3FF1-4FA9-84B8-C1197DE2CD8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08360" y="2470840"/>
                <a:ext cx="3272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8DEB76D-475E-410A-8C3C-B7CA8C122996}"/>
                  </a:ext>
                </a:extLst>
              </p14:cNvPr>
              <p14:cNvContentPartPr/>
              <p14:nvPr/>
            </p14:nvContentPartPr>
            <p14:xfrm>
              <a:off x="4599840" y="2498200"/>
              <a:ext cx="518400" cy="302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8DEB76D-475E-410A-8C3C-B7CA8C12299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82200" y="2480560"/>
                <a:ext cx="5540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AF684A1-D746-41E0-B6EF-17053FD69E24}"/>
                  </a:ext>
                </a:extLst>
              </p14:cNvPr>
              <p14:cNvContentPartPr/>
              <p14:nvPr/>
            </p14:nvContentPartPr>
            <p14:xfrm>
              <a:off x="5475720" y="2438080"/>
              <a:ext cx="650880" cy="335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AF684A1-D746-41E0-B6EF-17053FD69E2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57720" y="2420440"/>
                <a:ext cx="6865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10F0E4C-63B8-434C-9CC6-BD415DAB49C7}"/>
                  </a:ext>
                </a:extLst>
              </p14:cNvPr>
              <p14:cNvContentPartPr/>
              <p14:nvPr/>
            </p14:nvContentPartPr>
            <p14:xfrm>
              <a:off x="6898440" y="2595760"/>
              <a:ext cx="142560" cy="159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10F0E4C-63B8-434C-9CC6-BD415DAB49C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80440" y="2577760"/>
                <a:ext cx="178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D43319F-FB78-4772-8408-E695508D91F4}"/>
                  </a:ext>
                </a:extLst>
              </p14:cNvPr>
              <p14:cNvContentPartPr/>
              <p14:nvPr/>
            </p14:nvContentPartPr>
            <p14:xfrm>
              <a:off x="6420720" y="2417920"/>
              <a:ext cx="354600" cy="306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D43319F-FB78-4772-8408-E695508D91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402720" y="2399920"/>
                <a:ext cx="3902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ECD885F-11C7-4ED4-98A2-9005D5281C39}"/>
                  </a:ext>
                </a:extLst>
              </p14:cNvPr>
              <p14:cNvContentPartPr/>
              <p14:nvPr/>
            </p14:nvContentPartPr>
            <p14:xfrm>
              <a:off x="7352400" y="2558680"/>
              <a:ext cx="622800" cy="191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ECD885F-11C7-4ED4-98A2-9005D5281C3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334760" y="2541040"/>
                <a:ext cx="658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D56E2D8-B723-4183-B072-BDDC2220BDBA}"/>
                  </a:ext>
                </a:extLst>
              </p14:cNvPr>
              <p14:cNvContentPartPr/>
              <p14:nvPr/>
            </p14:nvContentPartPr>
            <p14:xfrm>
              <a:off x="8168520" y="2398840"/>
              <a:ext cx="822240" cy="483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D56E2D8-B723-4183-B072-BDDC2220BDB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150880" y="2381200"/>
                <a:ext cx="85788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DCBDA7-D883-4E1B-8334-4C126BA3C7CD}"/>
                  </a:ext>
                </a:extLst>
              </p14:cNvPr>
              <p14:cNvContentPartPr/>
              <p14:nvPr/>
            </p14:nvContentPartPr>
            <p14:xfrm>
              <a:off x="4043280" y="2905360"/>
              <a:ext cx="284400" cy="346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DCBDA7-D883-4E1B-8334-4C126BA3C7C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025640" y="2887720"/>
                <a:ext cx="32004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ED8020C-CC85-4E25-A0D3-3B58F6651447}"/>
                  </a:ext>
                </a:extLst>
              </p14:cNvPr>
              <p14:cNvContentPartPr/>
              <p14:nvPr/>
            </p14:nvContentPartPr>
            <p14:xfrm>
              <a:off x="4612440" y="3012640"/>
              <a:ext cx="1293480" cy="362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ED8020C-CC85-4E25-A0D3-3B58F665144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594800" y="2994640"/>
                <a:ext cx="13291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47EC54A-390F-464B-8818-3D353E0C0FFA}"/>
                  </a:ext>
                </a:extLst>
              </p14:cNvPr>
              <p14:cNvContentPartPr/>
              <p14:nvPr/>
            </p14:nvContentPartPr>
            <p14:xfrm>
              <a:off x="7019760" y="2937040"/>
              <a:ext cx="1089360" cy="374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47EC54A-390F-464B-8818-3D353E0C0FF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001760" y="2919383"/>
                <a:ext cx="1125000" cy="410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4B86205-E937-4ED2-A8E9-B238388BA683}"/>
                  </a:ext>
                </a:extLst>
              </p14:cNvPr>
              <p14:cNvContentPartPr/>
              <p14:nvPr/>
            </p14:nvContentPartPr>
            <p14:xfrm>
              <a:off x="6105720" y="2946040"/>
              <a:ext cx="680400" cy="400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4B86205-E937-4ED2-A8E9-B238388BA68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088071" y="2928384"/>
                <a:ext cx="716059" cy="435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A8C7365-0695-4F47-891A-F2E8A901638E}"/>
                  </a:ext>
                </a:extLst>
              </p14:cNvPr>
              <p14:cNvContentPartPr/>
              <p14:nvPr/>
            </p14:nvContentPartPr>
            <p14:xfrm>
              <a:off x="4662480" y="3567040"/>
              <a:ext cx="1321200" cy="497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A8C7365-0695-4F47-891A-F2E8A901638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44480" y="3549027"/>
                <a:ext cx="1356840" cy="5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9D541C-B4F1-4548-8A6F-037712D3020A}"/>
                  </a:ext>
                </a:extLst>
              </p14:cNvPr>
              <p14:cNvContentPartPr/>
              <p14:nvPr/>
            </p14:nvContentPartPr>
            <p14:xfrm>
              <a:off x="6207240" y="3545440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9D541C-B4F1-4548-8A6F-037712D3020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89240" y="3527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C427CC0-F660-493D-B37A-2B223A0361ED}"/>
                  </a:ext>
                </a:extLst>
              </p14:cNvPr>
              <p14:cNvContentPartPr/>
              <p14:nvPr/>
            </p14:nvContentPartPr>
            <p14:xfrm>
              <a:off x="6206520" y="3637960"/>
              <a:ext cx="243720" cy="139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C427CC0-F660-493D-B37A-2B223A0361E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188880" y="3619960"/>
                <a:ext cx="2793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A81A2B8-1CB4-41EC-A080-63F0B5C8213F}"/>
                  </a:ext>
                </a:extLst>
              </p14:cNvPr>
              <p14:cNvContentPartPr/>
              <p14:nvPr/>
            </p14:nvContentPartPr>
            <p14:xfrm>
              <a:off x="6726360" y="3622840"/>
              <a:ext cx="621000" cy="1994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A81A2B8-1CB4-41EC-A080-63F0B5C8213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708360" y="3604872"/>
                <a:ext cx="656640" cy="235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958AD12-69E6-484C-AE98-1188CEBC1089}"/>
                  </a:ext>
                </a:extLst>
              </p14:cNvPr>
              <p14:cNvContentPartPr/>
              <p14:nvPr/>
            </p14:nvContentPartPr>
            <p14:xfrm>
              <a:off x="7606920" y="3450760"/>
              <a:ext cx="232560" cy="585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958AD12-69E6-484C-AE98-1188CEBC108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588920" y="3432760"/>
                <a:ext cx="26820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48E1BDD-7A10-4AF4-AB30-EB9FEA74711F}"/>
                  </a:ext>
                </a:extLst>
              </p14:cNvPr>
              <p14:cNvContentPartPr/>
              <p14:nvPr/>
            </p14:nvContentPartPr>
            <p14:xfrm>
              <a:off x="7952880" y="3616720"/>
              <a:ext cx="926640" cy="1857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48E1BDD-7A10-4AF4-AB30-EB9FEA74711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935233" y="3599080"/>
                <a:ext cx="962294" cy="2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71274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14:cNvPr>
              <p14:cNvContentPartPr/>
              <p14:nvPr/>
            </p14:nvContentPartPr>
            <p14:xfrm>
              <a:off x="1127280" y="80800"/>
              <a:ext cx="4865760" cy="569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280" y="62811"/>
                <a:ext cx="4901400" cy="604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14:cNvPr>
              <p14:cNvContentPartPr/>
              <p14:nvPr/>
            </p14:nvContentPartPr>
            <p14:xfrm>
              <a:off x="6111480" y="327040"/>
              <a:ext cx="36000" cy="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3480" y="309040"/>
                <a:ext cx="71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14:cNvPr>
              <p14:cNvContentPartPr/>
              <p14:nvPr/>
            </p14:nvContentPartPr>
            <p14:xfrm>
              <a:off x="6123360" y="182320"/>
              <a:ext cx="2340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5720" y="164680"/>
                <a:ext cx="59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14:cNvPr>
              <p14:cNvContentPartPr/>
              <p14:nvPr/>
            </p14:nvContentPartPr>
            <p14:xfrm>
              <a:off x="7030560" y="323800"/>
              <a:ext cx="108720" cy="61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2560" y="306160"/>
                <a:ext cx="144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14:cNvPr>
              <p14:cNvContentPartPr/>
              <p14:nvPr/>
            </p14:nvContentPartPr>
            <p14:xfrm>
              <a:off x="7222800" y="183040"/>
              <a:ext cx="193320" cy="233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5160" y="165040"/>
                <a:ext cx="2289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14:cNvPr>
              <p14:cNvContentPartPr/>
              <p14:nvPr/>
            </p14:nvContentPartPr>
            <p14:xfrm>
              <a:off x="6501720" y="232720"/>
              <a:ext cx="457200" cy="203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3720" y="215080"/>
                <a:ext cx="4928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14:cNvPr>
              <p14:cNvContentPartPr/>
              <p14:nvPr/>
            </p14:nvContentPartPr>
            <p14:xfrm>
              <a:off x="7609440" y="267640"/>
              <a:ext cx="1194480" cy="46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91800" y="250000"/>
                <a:ext cx="12301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14:cNvPr>
              <p14:cNvContentPartPr/>
              <p14:nvPr/>
            </p14:nvContentPartPr>
            <p14:xfrm>
              <a:off x="1320600" y="760840"/>
              <a:ext cx="281160" cy="294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02600" y="742840"/>
                <a:ext cx="3168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14:cNvPr>
              <p14:cNvContentPartPr/>
              <p14:nvPr/>
            </p14:nvContentPartPr>
            <p14:xfrm>
              <a:off x="334920" y="802240"/>
              <a:ext cx="865800" cy="264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7280" y="784600"/>
                <a:ext cx="901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14:cNvPr>
              <p14:cNvContentPartPr/>
              <p14:nvPr/>
            </p14:nvContentPartPr>
            <p14:xfrm>
              <a:off x="1561800" y="1015720"/>
              <a:ext cx="9396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44160" y="998080"/>
                <a:ext cx="1296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14:cNvPr>
              <p14:cNvContentPartPr/>
              <p14:nvPr/>
            </p14:nvContentPartPr>
            <p14:xfrm>
              <a:off x="2818200" y="731320"/>
              <a:ext cx="758160" cy="377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00200" y="713320"/>
                <a:ext cx="7938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14:cNvPr>
              <p14:cNvContentPartPr/>
              <p14:nvPr/>
            </p14:nvContentPartPr>
            <p14:xfrm>
              <a:off x="1980840" y="822760"/>
              <a:ext cx="712800" cy="311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63200" y="804781"/>
                <a:ext cx="748440" cy="34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14:cNvPr>
              <p14:cNvContentPartPr/>
              <p14:nvPr/>
            </p14:nvContentPartPr>
            <p14:xfrm>
              <a:off x="4968120" y="763360"/>
              <a:ext cx="975240" cy="32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50127" y="745720"/>
                <a:ext cx="1010867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14:cNvPr>
              <p14:cNvContentPartPr/>
              <p14:nvPr/>
            </p14:nvContentPartPr>
            <p14:xfrm>
              <a:off x="4508760" y="795040"/>
              <a:ext cx="293760" cy="305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90760" y="777040"/>
                <a:ext cx="3294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14:cNvPr>
              <p14:cNvContentPartPr/>
              <p14:nvPr/>
            </p14:nvContentPartPr>
            <p14:xfrm>
              <a:off x="4033920" y="710800"/>
              <a:ext cx="184320" cy="49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15920" y="693160"/>
                <a:ext cx="21996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3ABBA1-674E-45F8-BB0B-6AFA1E072E46}"/>
                  </a:ext>
                </a:extLst>
              </p14:cNvPr>
              <p14:cNvContentPartPr/>
              <p14:nvPr/>
            </p14:nvContentPartPr>
            <p14:xfrm>
              <a:off x="4512720" y="1147120"/>
              <a:ext cx="107532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3ABBA1-674E-45F8-BB0B-6AFA1E072E4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95080" y="1129480"/>
                <a:ext cx="11109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BCE8AC-0DA1-433E-9E1C-736DD31731A1}"/>
                  </a:ext>
                </a:extLst>
              </p14:cNvPr>
              <p14:cNvContentPartPr/>
              <p14:nvPr/>
            </p14:nvContentPartPr>
            <p14:xfrm>
              <a:off x="4629360" y="1249360"/>
              <a:ext cx="1006920" cy="12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BCE8AC-0DA1-433E-9E1C-736DD31731A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11360" y="1231360"/>
                <a:ext cx="1042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2EB6F28-6801-4F9A-8FEB-04FB71476B39}"/>
                  </a:ext>
                </a:extLst>
              </p14:cNvPr>
              <p14:cNvContentPartPr/>
              <p14:nvPr/>
            </p14:nvContentPartPr>
            <p14:xfrm>
              <a:off x="6172680" y="1503520"/>
              <a:ext cx="24840" cy="73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2EB6F28-6801-4F9A-8FEB-04FB71476B3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54680" y="1485520"/>
                <a:ext cx="604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718E0A2-1D57-40CF-B596-6366048ADFC9}"/>
                  </a:ext>
                </a:extLst>
              </p14:cNvPr>
              <p14:cNvContentPartPr/>
              <p14:nvPr/>
            </p14:nvContentPartPr>
            <p14:xfrm>
              <a:off x="6203280" y="1391560"/>
              <a:ext cx="4320" cy="12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718E0A2-1D57-40CF-B596-6366048ADFC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85280" y="137392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274D5AC-4426-4D00-9ABF-CE21884F8139}"/>
                  </a:ext>
                </a:extLst>
              </p14:cNvPr>
              <p14:cNvContentPartPr/>
              <p14:nvPr/>
            </p14:nvContentPartPr>
            <p14:xfrm>
              <a:off x="6332880" y="1483000"/>
              <a:ext cx="78120" cy="108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274D5AC-4426-4D00-9ABF-CE21884F813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14880" y="1465360"/>
                <a:ext cx="113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9E2F14-F472-4016-BBBB-5833AAD33BB4}"/>
                  </a:ext>
                </a:extLst>
              </p14:cNvPr>
              <p14:cNvContentPartPr/>
              <p14:nvPr/>
            </p14:nvContentPartPr>
            <p14:xfrm>
              <a:off x="6755880" y="135088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9E2F14-F472-4016-BBBB-5833AAD33BB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38240" y="133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BD7278B-77DD-4017-BEFD-34C4EEFB2E30}"/>
                  </a:ext>
                </a:extLst>
              </p14:cNvPr>
              <p14:cNvContentPartPr/>
              <p14:nvPr/>
            </p14:nvContentPartPr>
            <p14:xfrm>
              <a:off x="6708000" y="1503520"/>
              <a:ext cx="319320" cy="72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BD7278B-77DD-4017-BEFD-34C4EEFB2E3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90360" y="1485520"/>
                <a:ext cx="3549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3433A8-6551-4A91-9E4A-F0D308BE7BB3}"/>
                  </a:ext>
                </a:extLst>
              </p14:cNvPr>
              <p14:cNvContentPartPr/>
              <p14:nvPr/>
            </p14:nvContentPartPr>
            <p14:xfrm>
              <a:off x="4927080" y="1320280"/>
              <a:ext cx="945360" cy="305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3433A8-6551-4A91-9E4A-F0D308BE7BB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09433" y="1302640"/>
                <a:ext cx="981014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715273F-7046-488F-9639-CFCCEABDD4DB}"/>
                  </a:ext>
                </a:extLst>
              </p14:cNvPr>
              <p14:cNvContentPartPr/>
              <p14:nvPr/>
            </p14:nvContentPartPr>
            <p14:xfrm>
              <a:off x="7295160" y="1439080"/>
              <a:ext cx="111600" cy="136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715273F-7046-488F-9639-CFCCEABDD4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77520" y="1421440"/>
                <a:ext cx="1472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12C7F68-8EE0-4971-9332-C005176F1FA8}"/>
                  </a:ext>
                </a:extLst>
              </p14:cNvPr>
              <p14:cNvContentPartPr/>
              <p14:nvPr/>
            </p14:nvContentPartPr>
            <p14:xfrm>
              <a:off x="7476600" y="1299760"/>
              <a:ext cx="885960" cy="278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12C7F68-8EE0-4971-9332-C005176F1FA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58953" y="1282097"/>
                <a:ext cx="921614" cy="3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7130E1D-6DF7-4919-8D04-AB11FB51C1C8}"/>
                  </a:ext>
                </a:extLst>
              </p14:cNvPr>
              <p14:cNvContentPartPr/>
              <p14:nvPr/>
            </p14:nvContentPartPr>
            <p14:xfrm>
              <a:off x="8492520" y="1258720"/>
              <a:ext cx="260640" cy="578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7130E1D-6DF7-4919-8D04-AB11FB51C1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74520" y="1241080"/>
                <a:ext cx="29628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201B503-9D71-4ABE-9C75-45E7D9E765ED}"/>
                  </a:ext>
                </a:extLst>
              </p14:cNvPr>
              <p14:cNvContentPartPr/>
              <p14:nvPr/>
            </p14:nvContentPartPr>
            <p14:xfrm>
              <a:off x="4987920" y="1763800"/>
              <a:ext cx="1118160" cy="218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201B503-9D71-4ABE-9C75-45E7D9E765E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70280" y="1745800"/>
                <a:ext cx="11538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7F3BB9C-8B8D-405D-9021-85C43C472C20}"/>
                  </a:ext>
                </a:extLst>
              </p14:cNvPr>
              <p14:cNvContentPartPr/>
              <p14:nvPr/>
            </p14:nvContentPartPr>
            <p14:xfrm>
              <a:off x="6439800" y="1691800"/>
              <a:ext cx="1212480" cy="453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7F3BB9C-8B8D-405D-9021-85C43C472C2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2155" y="1673800"/>
                <a:ext cx="1248131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D481FBA-3B88-440B-AA68-44250854AEDE}"/>
                  </a:ext>
                </a:extLst>
              </p14:cNvPr>
              <p14:cNvContentPartPr/>
              <p14:nvPr/>
            </p14:nvContentPartPr>
            <p14:xfrm>
              <a:off x="1287840" y="2438080"/>
              <a:ext cx="1102680" cy="1340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D481FBA-3B88-440B-AA68-44250854AE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70194" y="2420075"/>
                <a:ext cx="1138332" cy="137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5A025C9-50A2-4CEF-8214-46D6A87BD67D}"/>
                  </a:ext>
                </a:extLst>
              </p14:cNvPr>
              <p14:cNvContentPartPr/>
              <p14:nvPr/>
            </p14:nvContentPartPr>
            <p14:xfrm>
              <a:off x="507360" y="1738240"/>
              <a:ext cx="1258920" cy="688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5A025C9-50A2-4CEF-8214-46D6A87BD67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9720" y="1720600"/>
                <a:ext cx="1294560" cy="7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BF8600-8CBB-454B-9DBB-16EA8E1D3FFE}"/>
                  </a:ext>
                </a:extLst>
              </p14:cNvPr>
              <p14:cNvContentPartPr/>
              <p14:nvPr/>
            </p14:nvContentPartPr>
            <p14:xfrm>
              <a:off x="2072280" y="2684320"/>
              <a:ext cx="1094400" cy="331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BF8600-8CBB-454B-9DBB-16EA8E1D3FF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54640" y="2666680"/>
                <a:ext cx="1130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D65B839-CA6F-4E2C-AF8F-24FD1DBFC31D}"/>
                  </a:ext>
                </a:extLst>
              </p14:cNvPr>
              <p14:cNvContentPartPr/>
              <p14:nvPr/>
            </p14:nvContentPartPr>
            <p14:xfrm>
              <a:off x="2803800" y="2488120"/>
              <a:ext cx="207000" cy="73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D65B839-CA6F-4E2C-AF8F-24FD1DBFC31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86160" y="2470480"/>
                <a:ext cx="2426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B627EC6-3FF1-4FA9-84B8-C1197DE2CD85}"/>
                  </a:ext>
                </a:extLst>
              </p14:cNvPr>
              <p14:cNvContentPartPr/>
              <p14:nvPr/>
            </p14:nvContentPartPr>
            <p14:xfrm>
              <a:off x="4026360" y="2488840"/>
              <a:ext cx="291600" cy="328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B627EC6-3FF1-4FA9-84B8-C1197DE2CD8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08360" y="2470840"/>
                <a:ext cx="3272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8DEB76D-475E-410A-8C3C-B7CA8C122996}"/>
                  </a:ext>
                </a:extLst>
              </p14:cNvPr>
              <p14:cNvContentPartPr/>
              <p14:nvPr/>
            </p14:nvContentPartPr>
            <p14:xfrm>
              <a:off x="4599840" y="2498200"/>
              <a:ext cx="518400" cy="302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8DEB76D-475E-410A-8C3C-B7CA8C12299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82200" y="2480560"/>
                <a:ext cx="5540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AF684A1-D746-41E0-B6EF-17053FD69E24}"/>
                  </a:ext>
                </a:extLst>
              </p14:cNvPr>
              <p14:cNvContentPartPr/>
              <p14:nvPr/>
            </p14:nvContentPartPr>
            <p14:xfrm>
              <a:off x="5475720" y="2438080"/>
              <a:ext cx="650880" cy="335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AF684A1-D746-41E0-B6EF-17053FD69E2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57720" y="2420440"/>
                <a:ext cx="6865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10F0E4C-63B8-434C-9CC6-BD415DAB49C7}"/>
                  </a:ext>
                </a:extLst>
              </p14:cNvPr>
              <p14:cNvContentPartPr/>
              <p14:nvPr/>
            </p14:nvContentPartPr>
            <p14:xfrm>
              <a:off x="6898440" y="2595760"/>
              <a:ext cx="142560" cy="159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10F0E4C-63B8-434C-9CC6-BD415DAB49C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80440" y="2577760"/>
                <a:ext cx="178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D43319F-FB78-4772-8408-E695508D91F4}"/>
                  </a:ext>
                </a:extLst>
              </p14:cNvPr>
              <p14:cNvContentPartPr/>
              <p14:nvPr/>
            </p14:nvContentPartPr>
            <p14:xfrm>
              <a:off x="6420720" y="2417920"/>
              <a:ext cx="354600" cy="306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D43319F-FB78-4772-8408-E695508D91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402720" y="2399920"/>
                <a:ext cx="3902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ECD885F-11C7-4ED4-98A2-9005D5281C39}"/>
                  </a:ext>
                </a:extLst>
              </p14:cNvPr>
              <p14:cNvContentPartPr/>
              <p14:nvPr/>
            </p14:nvContentPartPr>
            <p14:xfrm>
              <a:off x="7352400" y="2558680"/>
              <a:ext cx="622800" cy="191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ECD885F-11C7-4ED4-98A2-9005D5281C3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334760" y="2541040"/>
                <a:ext cx="658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D56E2D8-B723-4183-B072-BDDC2220BDBA}"/>
                  </a:ext>
                </a:extLst>
              </p14:cNvPr>
              <p14:cNvContentPartPr/>
              <p14:nvPr/>
            </p14:nvContentPartPr>
            <p14:xfrm>
              <a:off x="8168520" y="2398840"/>
              <a:ext cx="822240" cy="483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D56E2D8-B723-4183-B072-BDDC2220BDB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150880" y="2381200"/>
                <a:ext cx="85788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DCBDA7-D883-4E1B-8334-4C126BA3C7CD}"/>
                  </a:ext>
                </a:extLst>
              </p14:cNvPr>
              <p14:cNvContentPartPr/>
              <p14:nvPr/>
            </p14:nvContentPartPr>
            <p14:xfrm>
              <a:off x="4043280" y="2905360"/>
              <a:ext cx="284400" cy="346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DCBDA7-D883-4E1B-8334-4C126BA3C7C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025640" y="2887720"/>
                <a:ext cx="32004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ED8020C-CC85-4E25-A0D3-3B58F6651447}"/>
                  </a:ext>
                </a:extLst>
              </p14:cNvPr>
              <p14:cNvContentPartPr/>
              <p14:nvPr/>
            </p14:nvContentPartPr>
            <p14:xfrm>
              <a:off x="4612440" y="3012640"/>
              <a:ext cx="1293480" cy="362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ED8020C-CC85-4E25-A0D3-3B58F665144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594800" y="2994640"/>
                <a:ext cx="13291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47EC54A-390F-464B-8818-3D353E0C0FFA}"/>
                  </a:ext>
                </a:extLst>
              </p14:cNvPr>
              <p14:cNvContentPartPr/>
              <p14:nvPr/>
            </p14:nvContentPartPr>
            <p14:xfrm>
              <a:off x="7019760" y="2937040"/>
              <a:ext cx="1089360" cy="374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47EC54A-390F-464B-8818-3D353E0C0FF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001760" y="2919383"/>
                <a:ext cx="1125000" cy="410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4B86205-E937-4ED2-A8E9-B238388BA683}"/>
                  </a:ext>
                </a:extLst>
              </p14:cNvPr>
              <p14:cNvContentPartPr/>
              <p14:nvPr/>
            </p14:nvContentPartPr>
            <p14:xfrm>
              <a:off x="6105720" y="2946040"/>
              <a:ext cx="680400" cy="400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4B86205-E937-4ED2-A8E9-B238388BA68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088071" y="2928384"/>
                <a:ext cx="716059" cy="435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A8C7365-0695-4F47-891A-F2E8A901638E}"/>
                  </a:ext>
                </a:extLst>
              </p14:cNvPr>
              <p14:cNvContentPartPr/>
              <p14:nvPr/>
            </p14:nvContentPartPr>
            <p14:xfrm>
              <a:off x="4662480" y="3567040"/>
              <a:ext cx="1321200" cy="497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A8C7365-0695-4F47-891A-F2E8A901638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44480" y="3549027"/>
                <a:ext cx="1356840" cy="5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9D541C-B4F1-4548-8A6F-037712D3020A}"/>
                  </a:ext>
                </a:extLst>
              </p14:cNvPr>
              <p14:cNvContentPartPr/>
              <p14:nvPr/>
            </p14:nvContentPartPr>
            <p14:xfrm>
              <a:off x="6207240" y="3545440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9D541C-B4F1-4548-8A6F-037712D3020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89240" y="3527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C427CC0-F660-493D-B37A-2B223A0361ED}"/>
                  </a:ext>
                </a:extLst>
              </p14:cNvPr>
              <p14:cNvContentPartPr/>
              <p14:nvPr/>
            </p14:nvContentPartPr>
            <p14:xfrm>
              <a:off x="6206520" y="3637960"/>
              <a:ext cx="243720" cy="139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C427CC0-F660-493D-B37A-2B223A0361E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188880" y="3619960"/>
                <a:ext cx="2793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A81A2B8-1CB4-41EC-A080-63F0B5C8213F}"/>
                  </a:ext>
                </a:extLst>
              </p14:cNvPr>
              <p14:cNvContentPartPr/>
              <p14:nvPr/>
            </p14:nvContentPartPr>
            <p14:xfrm>
              <a:off x="6726360" y="3622840"/>
              <a:ext cx="621000" cy="1994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A81A2B8-1CB4-41EC-A080-63F0B5C8213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708360" y="3604872"/>
                <a:ext cx="656640" cy="235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958AD12-69E6-484C-AE98-1188CEBC1089}"/>
                  </a:ext>
                </a:extLst>
              </p14:cNvPr>
              <p14:cNvContentPartPr/>
              <p14:nvPr/>
            </p14:nvContentPartPr>
            <p14:xfrm>
              <a:off x="7606920" y="3450760"/>
              <a:ext cx="232560" cy="585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958AD12-69E6-484C-AE98-1188CEBC108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588920" y="3432760"/>
                <a:ext cx="26820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48E1BDD-7A10-4AF4-AB30-EB9FEA74711F}"/>
                  </a:ext>
                </a:extLst>
              </p14:cNvPr>
              <p14:cNvContentPartPr/>
              <p14:nvPr/>
            </p14:nvContentPartPr>
            <p14:xfrm>
              <a:off x="7952880" y="3616720"/>
              <a:ext cx="926640" cy="1857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48E1BDD-7A10-4AF4-AB30-EB9FEA74711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935233" y="3599080"/>
                <a:ext cx="962294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0E1CB7-624E-4605-A73C-00F5653E8725}"/>
                  </a:ext>
                </a:extLst>
              </p14:cNvPr>
              <p14:cNvContentPartPr/>
              <p14:nvPr/>
            </p14:nvContentPartPr>
            <p14:xfrm>
              <a:off x="4176480" y="4053760"/>
              <a:ext cx="243000" cy="285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0E1CB7-624E-4605-A73C-00F5653E872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158840" y="4035760"/>
                <a:ext cx="2786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3263BB-35BB-415D-B2BC-F143F59B3042}"/>
                  </a:ext>
                </a:extLst>
              </p14:cNvPr>
              <p14:cNvContentPartPr/>
              <p14:nvPr/>
            </p14:nvContentPartPr>
            <p14:xfrm>
              <a:off x="4681560" y="4074640"/>
              <a:ext cx="215640" cy="254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3263BB-35BB-415D-B2BC-F143F59B304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663560" y="4056640"/>
                <a:ext cx="2512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8144CA8-F650-428F-B8BA-AA85FE148D54}"/>
                  </a:ext>
                </a:extLst>
              </p14:cNvPr>
              <p14:cNvContentPartPr/>
              <p14:nvPr/>
            </p14:nvContentPartPr>
            <p14:xfrm>
              <a:off x="5011320" y="4234480"/>
              <a:ext cx="1433160" cy="211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8144CA8-F650-428F-B8BA-AA85FE148D5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993325" y="4216480"/>
                <a:ext cx="1468791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B5C8F76-D8A2-41FD-8AB9-1204845F78FD}"/>
                  </a:ext>
                </a:extLst>
              </p14:cNvPr>
              <p14:cNvContentPartPr/>
              <p14:nvPr/>
            </p14:nvContentPartPr>
            <p14:xfrm>
              <a:off x="6715200" y="4273000"/>
              <a:ext cx="262440" cy="187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B5C8F76-D8A2-41FD-8AB9-1204845F78F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97560" y="4255360"/>
                <a:ext cx="2980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76E33C3-138F-4B7F-BD92-DDFACFB83F4C}"/>
                  </a:ext>
                </a:extLst>
              </p14:cNvPr>
              <p14:cNvContentPartPr/>
              <p14:nvPr/>
            </p14:nvContentPartPr>
            <p14:xfrm>
              <a:off x="7113000" y="4124680"/>
              <a:ext cx="1432800" cy="332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76E33C3-138F-4B7F-BD92-DDFACFB83F4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095360" y="4106680"/>
                <a:ext cx="14684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1EDE700-FB89-4EF4-A0DB-527B331B632A}"/>
                  </a:ext>
                </a:extLst>
              </p14:cNvPr>
              <p14:cNvContentPartPr/>
              <p14:nvPr/>
            </p14:nvContentPartPr>
            <p14:xfrm>
              <a:off x="4408320" y="4683400"/>
              <a:ext cx="11160" cy="141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1EDE700-FB89-4EF4-A0DB-527B331B632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390680" y="4665400"/>
                <a:ext cx="468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CD1F77B-BE4A-4650-AA96-F28B27C4347E}"/>
                  </a:ext>
                </a:extLst>
              </p14:cNvPr>
              <p14:cNvContentPartPr/>
              <p14:nvPr/>
            </p14:nvContentPartPr>
            <p14:xfrm>
              <a:off x="4419480" y="4530760"/>
              <a:ext cx="360" cy="20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CD1F77B-BE4A-4650-AA96-F28B27C4347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401480" y="4513120"/>
                <a:ext cx="360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8543148-1069-41D8-8AB2-4A39C99EA662}"/>
                  </a:ext>
                </a:extLst>
              </p14:cNvPr>
              <p14:cNvContentPartPr/>
              <p14:nvPr/>
            </p14:nvContentPartPr>
            <p14:xfrm>
              <a:off x="4541160" y="4664320"/>
              <a:ext cx="173160" cy="202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8543148-1069-41D8-8AB2-4A39C99EA66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523160" y="4646320"/>
                <a:ext cx="2088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DEA9D5E-7FD3-4FBD-93B2-9FD7264598BC}"/>
                  </a:ext>
                </a:extLst>
              </p14:cNvPr>
              <p14:cNvContentPartPr/>
              <p14:nvPr/>
            </p14:nvContentPartPr>
            <p14:xfrm>
              <a:off x="5057400" y="4683400"/>
              <a:ext cx="144360" cy="184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DEA9D5E-7FD3-4FBD-93B2-9FD7264598B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039760" y="4665400"/>
                <a:ext cx="180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CA3BCDE-C6BD-4A3B-A185-4695D0E432F0}"/>
                  </a:ext>
                </a:extLst>
              </p14:cNvPr>
              <p14:cNvContentPartPr/>
              <p14:nvPr/>
            </p14:nvContentPartPr>
            <p14:xfrm>
              <a:off x="5303280" y="4716160"/>
              <a:ext cx="430920" cy="165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CA3BCDE-C6BD-4A3B-A185-4695D0E432F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285280" y="4698160"/>
                <a:ext cx="4665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6559F7E-B4CC-4BE4-B0DC-987A70A9D386}"/>
                  </a:ext>
                </a:extLst>
              </p14:cNvPr>
              <p14:cNvContentPartPr/>
              <p14:nvPr/>
            </p14:nvContentPartPr>
            <p14:xfrm>
              <a:off x="6042360" y="4633000"/>
              <a:ext cx="1131840" cy="425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6559F7E-B4CC-4BE4-B0DC-987A70A9D38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024366" y="4615000"/>
                <a:ext cx="1167469" cy="46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16402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14:cNvPr>
              <p14:cNvContentPartPr/>
              <p14:nvPr/>
            </p14:nvContentPartPr>
            <p14:xfrm>
              <a:off x="1127280" y="80800"/>
              <a:ext cx="4865760" cy="569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280" y="62811"/>
                <a:ext cx="4901400" cy="604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14:cNvPr>
              <p14:cNvContentPartPr/>
              <p14:nvPr/>
            </p14:nvContentPartPr>
            <p14:xfrm>
              <a:off x="6111480" y="327040"/>
              <a:ext cx="36000" cy="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3480" y="309040"/>
                <a:ext cx="71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14:cNvPr>
              <p14:cNvContentPartPr/>
              <p14:nvPr/>
            </p14:nvContentPartPr>
            <p14:xfrm>
              <a:off x="6123360" y="182320"/>
              <a:ext cx="2340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5720" y="164680"/>
                <a:ext cx="59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14:cNvPr>
              <p14:cNvContentPartPr/>
              <p14:nvPr/>
            </p14:nvContentPartPr>
            <p14:xfrm>
              <a:off x="7030560" y="323800"/>
              <a:ext cx="108720" cy="61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2560" y="306160"/>
                <a:ext cx="144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14:cNvPr>
              <p14:cNvContentPartPr/>
              <p14:nvPr/>
            </p14:nvContentPartPr>
            <p14:xfrm>
              <a:off x="7222800" y="183040"/>
              <a:ext cx="193320" cy="233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5160" y="165040"/>
                <a:ext cx="2289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14:cNvPr>
              <p14:cNvContentPartPr/>
              <p14:nvPr/>
            </p14:nvContentPartPr>
            <p14:xfrm>
              <a:off x="6501720" y="232720"/>
              <a:ext cx="457200" cy="203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3720" y="215080"/>
                <a:ext cx="4928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14:cNvPr>
              <p14:cNvContentPartPr/>
              <p14:nvPr/>
            </p14:nvContentPartPr>
            <p14:xfrm>
              <a:off x="7609440" y="267640"/>
              <a:ext cx="1194480" cy="46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91800" y="250000"/>
                <a:ext cx="12301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14:cNvPr>
              <p14:cNvContentPartPr/>
              <p14:nvPr/>
            </p14:nvContentPartPr>
            <p14:xfrm>
              <a:off x="1320600" y="760840"/>
              <a:ext cx="281160" cy="294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02600" y="742840"/>
                <a:ext cx="3168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14:cNvPr>
              <p14:cNvContentPartPr/>
              <p14:nvPr/>
            </p14:nvContentPartPr>
            <p14:xfrm>
              <a:off x="334920" y="802240"/>
              <a:ext cx="865800" cy="264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7280" y="784600"/>
                <a:ext cx="901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14:cNvPr>
              <p14:cNvContentPartPr/>
              <p14:nvPr/>
            </p14:nvContentPartPr>
            <p14:xfrm>
              <a:off x="1561800" y="1015720"/>
              <a:ext cx="9396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44160" y="998080"/>
                <a:ext cx="1296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14:cNvPr>
              <p14:cNvContentPartPr/>
              <p14:nvPr/>
            </p14:nvContentPartPr>
            <p14:xfrm>
              <a:off x="2818200" y="731320"/>
              <a:ext cx="758160" cy="377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00200" y="713320"/>
                <a:ext cx="7938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14:cNvPr>
              <p14:cNvContentPartPr/>
              <p14:nvPr/>
            </p14:nvContentPartPr>
            <p14:xfrm>
              <a:off x="1980840" y="822760"/>
              <a:ext cx="712800" cy="311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63200" y="804781"/>
                <a:ext cx="748440" cy="34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14:cNvPr>
              <p14:cNvContentPartPr/>
              <p14:nvPr/>
            </p14:nvContentPartPr>
            <p14:xfrm>
              <a:off x="4968120" y="763360"/>
              <a:ext cx="975240" cy="32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50127" y="745720"/>
                <a:ext cx="1010867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14:cNvPr>
              <p14:cNvContentPartPr/>
              <p14:nvPr/>
            </p14:nvContentPartPr>
            <p14:xfrm>
              <a:off x="4508760" y="795040"/>
              <a:ext cx="293760" cy="305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90760" y="777040"/>
                <a:ext cx="3294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14:cNvPr>
              <p14:cNvContentPartPr/>
              <p14:nvPr/>
            </p14:nvContentPartPr>
            <p14:xfrm>
              <a:off x="4033920" y="710800"/>
              <a:ext cx="184320" cy="49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15920" y="693160"/>
                <a:ext cx="21996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3ABBA1-674E-45F8-BB0B-6AFA1E072E46}"/>
                  </a:ext>
                </a:extLst>
              </p14:cNvPr>
              <p14:cNvContentPartPr/>
              <p14:nvPr/>
            </p14:nvContentPartPr>
            <p14:xfrm>
              <a:off x="4512720" y="1147120"/>
              <a:ext cx="107532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3ABBA1-674E-45F8-BB0B-6AFA1E072E4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95080" y="1129480"/>
                <a:ext cx="11109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BCE8AC-0DA1-433E-9E1C-736DD31731A1}"/>
                  </a:ext>
                </a:extLst>
              </p14:cNvPr>
              <p14:cNvContentPartPr/>
              <p14:nvPr/>
            </p14:nvContentPartPr>
            <p14:xfrm>
              <a:off x="4629360" y="1249360"/>
              <a:ext cx="1006920" cy="12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BCE8AC-0DA1-433E-9E1C-736DD31731A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11360" y="1231360"/>
                <a:ext cx="1042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2EB6F28-6801-4F9A-8FEB-04FB71476B39}"/>
                  </a:ext>
                </a:extLst>
              </p14:cNvPr>
              <p14:cNvContentPartPr/>
              <p14:nvPr/>
            </p14:nvContentPartPr>
            <p14:xfrm>
              <a:off x="6172680" y="1503520"/>
              <a:ext cx="24840" cy="73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2EB6F28-6801-4F9A-8FEB-04FB71476B3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54680" y="1485520"/>
                <a:ext cx="604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718E0A2-1D57-40CF-B596-6366048ADFC9}"/>
                  </a:ext>
                </a:extLst>
              </p14:cNvPr>
              <p14:cNvContentPartPr/>
              <p14:nvPr/>
            </p14:nvContentPartPr>
            <p14:xfrm>
              <a:off x="6203280" y="1391560"/>
              <a:ext cx="4320" cy="12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718E0A2-1D57-40CF-B596-6366048ADFC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85280" y="137392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274D5AC-4426-4D00-9ABF-CE21884F8139}"/>
                  </a:ext>
                </a:extLst>
              </p14:cNvPr>
              <p14:cNvContentPartPr/>
              <p14:nvPr/>
            </p14:nvContentPartPr>
            <p14:xfrm>
              <a:off x="6332880" y="1483000"/>
              <a:ext cx="78120" cy="108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274D5AC-4426-4D00-9ABF-CE21884F813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14880" y="1465360"/>
                <a:ext cx="113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9E2F14-F472-4016-BBBB-5833AAD33BB4}"/>
                  </a:ext>
                </a:extLst>
              </p14:cNvPr>
              <p14:cNvContentPartPr/>
              <p14:nvPr/>
            </p14:nvContentPartPr>
            <p14:xfrm>
              <a:off x="6755880" y="135088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9E2F14-F472-4016-BBBB-5833AAD33BB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38240" y="133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BD7278B-77DD-4017-BEFD-34C4EEFB2E30}"/>
                  </a:ext>
                </a:extLst>
              </p14:cNvPr>
              <p14:cNvContentPartPr/>
              <p14:nvPr/>
            </p14:nvContentPartPr>
            <p14:xfrm>
              <a:off x="6708000" y="1503520"/>
              <a:ext cx="319320" cy="72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BD7278B-77DD-4017-BEFD-34C4EEFB2E3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90360" y="1485520"/>
                <a:ext cx="3549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3433A8-6551-4A91-9E4A-F0D308BE7BB3}"/>
                  </a:ext>
                </a:extLst>
              </p14:cNvPr>
              <p14:cNvContentPartPr/>
              <p14:nvPr/>
            </p14:nvContentPartPr>
            <p14:xfrm>
              <a:off x="4927080" y="1320280"/>
              <a:ext cx="945360" cy="305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3433A8-6551-4A91-9E4A-F0D308BE7BB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09433" y="1302640"/>
                <a:ext cx="981014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715273F-7046-488F-9639-CFCCEABDD4DB}"/>
                  </a:ext>
                </a:extLst>
              </p14:cNvPr>
              <p14:cNvContentPartPr/>
              <p14:nvPr/>
            </p14:nvContentPartPr>
            <p14:xfrm>
              <a:off x="7295160" y="1439080"/>
              <a:ext cx="111600" cy="136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715273F-7046-488F-9639-CFCCEABDD4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77520" y="1421440"/>
                <a:ext cx="1472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12C7F68-8EE0-4971-9332-C005176F1FA8}"/>
                  </a:ext>
                </a:extLst>
              </p14:cNvPr>
              <p14:cNvContentPartPr/>
              <p14:nvPr/>
            </p14:nvContentPartPr>
            <p14:xfrm>
              <a:off x="7476600" y="1299760"/>
              <a:ext cx="885960" cy="278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12C7F68-8EE0-4971-9332-C005176F1FA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58953" y="1282097"/>
                <a:ext cx="921614" cy="3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7130E1D-6DF7-4919-8D04-AB11FB51C1C8}"/>
                  </a:ext>
                </a:extLst>
              </p14:cNvPr>
              <p14:cNvContentPartPr/>
              <p14:nvPr/>
            </p14:nvContentPartPr>
            <p14:xfrm>
              <a:off x="8492520" y="1258720"/>
              <a:ext cx="260640" cy="578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7130E1D-6DF7-4919-8D04-AB11FB51C1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74520" y="1241080"/>
                <a:ext cx="29628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201B503-9D71-4ABE-9C75-45E7D9E765ED}"/>
                  </a:ext>
                </a:extLst>
              </p14:cNvPr>
              <p14:cNvContentPartPr/>
              <p14:nvPr/>
            </p14:nvContentPartPr>
            <p14:xfrm>
              <a:off x="4987920" y="1763800"/>
              <a:ext cx="1118160" cy="218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201B503-9D71-4ABE-9C75-45E7D9E765E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70280" y="1745800"/>
                <a:ext cx="11538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7F3BB9C-8B8D-405D-9021-85C43C472C20}"/>
                  </a:ext>
                </a:extLst>
              </p14:cNvPr>
              <p14:cNvContentPartPr/>
              <p14:nvPr/>
            </p14:nvContentPartPr>
            <p14:xfrm>
              <a:off x="6439800" y="1691800"/>
              <a:ext cx="1212480" cy="453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7F3BB9C-8B8D-405D-9021-85C43C472C2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2155" y="1673800"/>
                <a:ext cx="1248131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D481FBA-3B88-440B-AA68-44250854AEDE}"/>
                  </a:ext>
                </a:extLst>
              </p14:cNvPr>
              <p14:cNvContentPartPr/>
              <p14:nvPr/>
            </p14:nvContentPartPr>
            <p14:xfrm>
              <a:off x="1287840" y="2438080"/>
              <a:ext cx="1102680" cy="1340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D481FBA-3B88-440B-AA68-44250854AE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70194" y="2420075"/>
                <a:ext cx="1138332" cy="137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5A025C9-50A2-4CEF-8214-46D6A87BD67D}"/>
                  </a:ext>
                </a:extLst>
              </p14:cNvPr>
              <p14:cNvContentPartPr/>
              <p14:nvPr/>
            </p14:nvContentPartPr>
            <p14:xfrm>
              <a:off x="507360" y="1738240"/>
              <a:ext cx="1258920" cy="688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5A025C9-50A2-4CEF-8214-46D6A87BD67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9720" y="1720600"/>
                <a:ext cx="1294560" cy="7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BF8600-8CBB-454B-9DBB-16EA8E1D3FFE}"/>
                  </a:ext>
                </a:extLst>
              </p14:cNvPr>
              <p14:cNvContentPartPr/>
              <p14:nvPr/>
            </p14:nvContentPartPr>
            <p14:xfrm>
              <a:off x="2072280" y="2684320"/>
              <a:ext cx="1094400" cy="331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BF8600-8CBB-454B-9DBB-16EA8E1D3FF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54640" y="2666680"/>
                <a:ext cx="1130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D65B839-CA6F-4E2C-AF8F-24FD1DBFC31D}"/>
                  </a:ext>
                </a:extLst>
              </p14:cNvPr>
              <p14:cNvContentPartPr/>
              <p14:nvPr/>
            </p14:nvContentPartPr>
            <p14:xfrm>
              <a:off x="2803800" y="2488120"/>
              <a:ext cx="207000" cy="73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D65B839-CA6F-4E2C-AF8F-24FD1DBFC31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86160" y="2470480"/>
                <a:ext cx="2426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B627EC6-3FF1-4FA9-84B8-C1197DE2CD85}"/>
                  </a:ext>
                </a:extLst>
              </p14:cNvPr>
              <p14:cNvContentPartPr/>
              <p14:nvPr/>
            </p14:nvContentPartPr>
            <p14:xfrm>
              <a:off x="4026360" y="2488840"/>
              <a:ext cx="291600" cy="328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B627EC6-3FF1-4FA9-84B8-C1197DE2CD8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08360" y="2470840"/>
                <a:ext cx="3272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8DEB76D-475E-410A-8C3C-B7CA8C122996}"/>
                  </a:ext>
                </a:extLst>
              </p14:cNvPr>
              <p14:cNvContentPartPr/>
              <p14:nvPr/>
            </p14:nvContentPartPr>
            <p14:xfrm>
              <a:off x="4599840" y="2498200"/>
              <a:ext cx="518400" cy="302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8DEB76D-475E-410A-8C3C-B7CA8C12299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82200" y="2480560"/>
                <a:ext cx="5540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AF684A1-D746-41E0-B6EF-17053FD69E24}"/>
                  </a:ext>
                </a:extLst>
              </p14:cNvPr>
              <p14:cNvContentPartPr/>
              <p14:nvPr/>
            </p14:nvContentPartPr>
            <p14:xfrm>
              <a:off x="5475720" y="2438080"/>
              <a:ext cx="650880" cy="335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AF684A1-D746-41E0-B6EF-17053FD69E2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57720" y="2420440"/>
                <a:ext cx="6865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10F0E4C-63B8-434C-9CC6-BD415DAB49C7}"/>
                  </a:ext>
                </a:extLst>
              </p14:cNvPr>
              <p14:cNvContentPartPr/>
              <p14:nvPr/>
            </p14:nvContentPartPr>
            <p14:xfrm>
              <a:off x="6898440" y="2595760"/>
              <a:ext cx="142560" cy="159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10F0E4C-63B8-434C-9CC6-BD415DAB49C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80440" y="2577760"/>
                <a:ext cx="178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D43319F-FB78-4772-8408-E695508D91F4}"/>
                  </a:ext>
                </a:extLst>
              </p14:cNvPr>
              <p14:cNvContentPartPr/>
              <p14:nvPr/>
            </p14:nvContentPartPr>
            <p14:xfrm>
              <a:off x="6420720" y="2417920"/>
              <a:ext cx="354600" cy="306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D43319F-FB78-4772-8408-E695508D91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402720" y="2399920"/>
                <a:ext cx="3902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ECD885F-11C7-4ED4-98A2-9005D5281C39}"/>
                  </a:ext>
                </a:extLst>
              </p14:cNvPr>
              <p14:cNvContentPartPr/>
              <p14:nvPr/>
            </p14:nvContentPartPr>
            <p14:xfrm>
              <a:off x="7352400" y="2558680"/>
              <a:ext cx="622800" cy="191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ECD885F-11C7-4ED4-98A2-9005D5281C3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334760" y="2541040"/>
                <a:ext cx="658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D56E2D8-B723-4183-B072-BDDC2220BDBA}"/>
                  </a:ext>
                </a:extLst>
              </p14:cNvPr>
              <p14:cNvContentPartPr/>
              <p14:nvPr/>
            </p14:nvContentPartPr>
            <p14:xfrm>
              <a:off x="8168520" y="2398840"/>
              <a:ext cx="822240" cy="483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D56E2D8-B723-4183-B072-BDDC2220BDB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150880" y="2381200"/>
                <a:ext cx="85788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DCBDA7-D883-4E1B-8334-4C126BA3C7CD}"/>
                  </a:ext>
                </a:extLst>
              </p14:cNvPr>
              <p14:cNvContentPartPr/>
              <p14:nvPr/>
            </p14:nvContentPartPr>
            <p14:xfrm>
              <a:off x="4043280" y="2905360"/>
              <a:ext cx="284400" cy="346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DCBDA7-D883-4E1B-8334-4C126BA3C7C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025640" y="2887720"/>
                <a:ext cx="32004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ED8020C-CC85-4E25-A0D3-3B58F6651447}"/>
                  </a:ext>
                </a:extLst>
              </p14:cNvPr>
              <p14:cNvContentPartPr/>
              <p14:nvPr/>
            </p14:nvContentPartPr>
            <p14:xfrm>
              <a:off x="4612440" y="3012640"/>
              <a:ext cx="1293480" cy="362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ED8020C-CC85-4E25-A0D3-3B58F665144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594800" y="2994640"/>
                <a:ext cx="13291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47EC54A-390F-464B-8818-3D353E0C0FFA}"/>
                  </a:ext>
                </a:extLst>
              </p14:cNvPr>
              <p14:cNvContentPartPr/>
              <p14:nvPr/>
            </p14:nvContentPartPr>
            <p14:xfrm>
              <a:off x="7019760" y="2937040"/>
              <a:ext cx="1089360" cy="374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47EC54A-390F-464B-8818-3D353E0C0FF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001760" y="2919383"/>
                <a:ext cx="1125000" cy="410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4B86205-E937-4ED2-A8E9-B238388BA683}"/>
                  </a:ext>
                </a:extLst>
              </p14:cNvPr>
              <p14:cNvContentPartPr/>
              <p14:nvPr/>
            </p14:nvContentPartPr>
            <p14:xfrm>
              <a:off x="6105720" y="2946040"/>
              <a:ext cx="680400" cy="400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4B86205-E937-4ED2-A8E9-B238388BA68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088071" y="2928384"/>
                <a:ext cx="716059" cy="435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A8C7365-0695-4F47-891A-F2E8A901638E}"/>
                  </a:ext>
                </a:extLst>
              </p14:cNvPr>
              <p14:cNvContentPartPr/>
              <p14:nvPr/>
            </p14:nvContentPartPr>
            <p14:xfrm>
              <a:off x="4662480" y="3567040"/>
              <a:ext cx="1321200" cy="497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A8C7365-0695-4F47-891A-F2E8A901638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44480" y="3549027"/>
                <a:ext cx="1356840" cy="5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9D541C-B4F1-4548-8A6F-037712D3020A}"/>
                  </a:ext>
                </a:extLst>
              </p14:cNvPr>
              <p14:cNvContentPartPr/>
              <p14:nvPr/>
            </p14:nvContentPartPr>
            <p14:xfrm>
              <a:off x="6207240" y="3545440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9D541C-B4F1-4548-8A6F-037712D3020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89240" y="3527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C427CC0-F660-493D-B37A-2B223A0361ED}"/>
                  </a:ext>
                </a:extLst>
              </p14:cNvPr>
              <p14:cNvContentPartPr/>
              <p14:nvPr/>
            </p14:nvContentPartPr>
            <p14:xfrm>
              <a:off x="6206520" y="3637960"/>
              <a:ext cx="243720" cy="139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C427CC0-F660-493D-B37A-2B223A0361E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188880" y="3619960"/>
                <a:ext cx="2793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A81A2B8-1CB4-41EC-A080-63F0B5C8213F}"/>
                  </a:ext>
                </a:extLst>
              </p14:cNvPr>
              <p14:cNvContentPartPr/>
              <p14:nvPr/>
            </p14:nvContentPartPr>
            <p14:xfrm>
              <a:off x="6726360" y="3622840"/>
              <a:ext cx="621000" cy="1994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A81A2B8-1CB4-41EC-A080-63F0B5C8213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708360" y="3604872"/>
                <a:ext cx="656640" cy="235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958AD12-69E6-484C-AE98-1188CEBC1089}"/>
                  </a:ext>
                </a:extLst>
              </p14:cNvPr>
              <p14:cNvContentPartPr/>
              <p14:nvPr/>
            </p14:nvContentPartPr>
            <p14:xfrm>
              <a:off x="7606920" y="3450760"/>
              <a:ext cx="232560" cy="585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958AD12-69E6-484C-AE98-1188CEBC108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588920" y="3432760"/>
                <a:ext cx="26820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48E1BDD-7A10-4AF4-AB30-EB9FEA74711F}"/>
                  </a:ext>
                </a:extLst>
              </p14:cNvPr>
              <p14:cNvContentPartPr/>
              <p14:nvPr/>
            </p14:nvContentPartPr>
            <p14:xfrm>
              <a:off x="7952880" y="3616720"/>
              <a:ext cx="926640" cy="1857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48E1BDD-7A10-4AF4-AB30-EB9FEA74711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935233" y="3599080"/>
                <a:ext cx="962294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0E1CB7-624E-4605-A73C-00F5653E8725}"/>
                  </a:ext>
                </a:extLst>
              </p14:cNvPr>
              <p14:cNvContentPartPr/>
              <p14:nvPr/>
            </p14:nvContentPartPr>
            <p14:xfrm>
              <a:off x="4176480" y="4053760"/>
              <a:ext cx="243000" cy="285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0E1CB7-624E-4605-A73C-00F5653E872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158840" y="4035760"/>
                <a:ext cx="2786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3263BB-35BB-415D-B2BC-F143F59B3042}"/>
                  </a:ext>
                </a:extLst>
              </p14:cNvPr>
              <p14:cNvContentPartPr/>
              <p14:nvPr/>
            </p14:nvContentPartPr>
            <p14:xfrm>
              <a:off x="4681560" y="4074640"/>
              <a:ext cx="215640" cy="254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3263BB-35BB-415D-B2BC-F143F59B304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663560" y="4056640"/>
                <a:ext cx="2512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8144CA8-F650-428F-B8BA-AA85FE148D54}"/>
                  </a:ext>
                </a:extLst>
              </p14:cNvPr>
              <p14:cNvContentPartPr/>
              <p14:nvPr/>
            </p14:nvContentPartPr>
            <p14:xfrm>
              <a:off x="5011320" y="4234480"/>
              <a:ext cx="1433160" cy="211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8144CA8-F650-428F-B8BA-AA85FE148D5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993325" y="4216480"/>
                <a:ext cx="1468791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B5C8F76-D8A2-41FD-8AB9-1204845F78FD}"/>
                  </a:ext>
                </a:extLst>
              </p14:cNvPr>
              <p14:cNvContentPartPr/>
              <p14:nvPr/>
            </p14:nvContentPartPr>
            <p14:xfrm>
              <a:off x="6715200" y="4273000"/>
              <a:ext cx="262440" cy="187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B5C8F76-D8A2-41FD-8AB9-1204845F78F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97560" y="4255360"/>
                <a:ext cx="2980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76E33C3-138F-4B7F-BD92-DDFACFB83F4C}"/>
                  </a:ext>
                </a:extLst>
              </p14:cNvPr>
              <p14:cNvContentPartPr/>
              <p14:nvPr/>
            </p14:nvContentPartPr>
            <p14:xfrm>
              <a:off x="7113000" y="4124680"/>
              <a:ext cx="1432800" cy="332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76E33C3-138F-4B7F-BD92-DDFACFB83F4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095360" y="4106680"/>
                <a:ext cx="14684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1EDE700-FB89-4EF4-A0DB-527B331B632A}"/>
                  </a:ext>
                </a:extLst>
              </p14:cNvPr>
              <p14:cNvContentPartPr/>
              <p14:nvPr/>
            </p14:nvContentPartPr>
            <p14:xfrm>
              <a:off x="4408320" y="4683400"/>
              <a:ext cx="11160" cy="141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1EDE700-FB89-4EF4-A0DB-527B331B632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390680" y="4665400"/>
                <a:ext cx="468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CD1F77B-BE4A-4650-AA96-F28B27C4347E}"/>
                  </a:ext>
                </a:extLst>
              </p14:cNvPr>
              <p14:cNvContentPartPr/>
              <p14:nvPr/>
            </p14:nvContentPartPr>
            <p14:xfrm>
              <a:off x="4419480" y="4530760"/>
              <a:ext cx="360" cy="20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CD1F77B-BE4A-4650-AA96-F28B27C4347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401480" y="4513120"/>
                <a:ext cx="360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8543148-1069-41D8-8AB2-4A39C99EA662}"/>
                  </a:ext>
                </a:extLst>
              </p14:cNvPr>
              <p14:cNvContentPartPr/>
              <p14:nvPr/>
            </p14:nvContentPartPr>
            <p14:xfrm>
              <a:off x="4541160" y="4664320"/>
              <a:ext cx="173160" cy="202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8543148-1069-41D8-8AB2-4A39C99EA66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523160" y="4646320"/>
                <a:ext cx="2088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DEA9D5E-7FD3-4FBD-93B2-9FD7264598BC}"/>
                  </a:ext>
                </a:extLst>
              </p14:cNvPr>
              <p14:cNvContentPartPr/>
              <p14:nvPr/>
            </p14:nvContentPartPr>
            <p14:xfrm>
              <a:off x="5057400" y="4683400"/>
              <a:ext cx="144360" cy="184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DEA9D5E-7FD3-4FBD-93B2-9FD7264598B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039760" y="4665400"/>
                <a:ext cx="180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CA3BCDE-C6BD-4A3B-A185-4695D0E432F0}"/>
                  </a:ext>
                </a:extLst>
              </p14:cNvPr>
              <p14:cNvContentPartPr/>
              <p14:nvPr/>
            </p14:nvContentPartPr>
            <p14:xfrm>
              <a:off x="5303280" y="4716160"/>
              <a:ext cx="430920" cy="165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CA3BCDE-C6BD-4A3B-A185-4695D0E432F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285280" y="4698160"/>
                <a:ext cx="4665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6559F7E-B4CC-4BE4-B0DC-987A70A9D386}"/>
                  </a:ext>
                </a:extLst>
              </p14:cNvPr>
              <p14:cNvContentPartPr/>
              <p14:nvPr/>
            </p14:nvContentPartPr>
            <p14:xfrm>
              <a:off x="6042360" y="4633000"/>
              <a:ext cx="1131840" cy="425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6559F7E-B4CC-4BE4-B0DC-987A70A9D38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024366" y="4615000"/>
                <a:ext cx="1167469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C7C4856-2161-4474-803A-3B02C9596828}"/>
                  </a:ext>
                </a:extLst>
              </p14:cNvPr>
              <p14:cNvContentPartPr/>
              <p14:nvPr/>
            </p14:nvContentPartPr>
            <p14:xfrm>
              <a:off x="7457160" y="4618240"/>
              <a:ext cx="246600" cy="80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C7C4856-2161-4474-803A-3B02C959682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439160" y="4600240"/>
                <a:ext cx="2822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AC18643-AEAC-42E5-A87D-62F61C4059D6}"/>
                  </a:ext>
                </a:extLst>
              </p14:cNvPr>
              <p14:cNvContentPartPr/>
              <p14:nvPr/>
            </p14:nvContentPartPr>
            <p14:xfrm>
              <a:off x="8432400" y="4673320"/>
              <a:ext cx="368640" cy="4111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AC18643-AEAC-42E5-A87D-62F61C4059D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414400" y="4655680"/>
                <a:ext cx="40428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1A942B5-98AC-4C5F-B8BC-955203A4BB43}"/>
                  </a:ext>
                </a:extLst>
              </p14:cNvPr>
              <p14:cNvContentPartPr/>
              <p14:nvPr/>
            </p14:nvContentPartPr>
            <p14:xfrm>
              <a:off x="7478400" y="4754320"/>
              <a:ext cx="825120" cy="4575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1A942B5-98AC-4C5F-B8BC-955203A4BB4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460760" y="4736680"/>
                <a:ext cx="8607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09EC924-2432-476C-BCA7-090B9757690E}"/>
                  </a:ext>
                </a:extLst>
              </p14:cNvPr>
              <p14:cNvContentPartPr/>
              <p14:nvPr/>
            </p14:nvContentPartPr>
            <p14:xfrm>
              <a:off x="8452920" y="4554160"/>
              <a:ext cx="252000" cy="46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09EC924-2432-476C-BCA7-090B9757690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434920" y="4536520"/>
                <a:ext cx="2876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DB831FC-6DC6-4D77-9DE4-8464021CD8FF}"/>
                  </a:ext>
                </a:extLst>
              </p14:cNvPr>
              <p14:cNvContentPartPr/>
              <p14:nvPr/>
            </p14:nvContentPartPr>
            <p14:xfrm>
              <a:off x="8819400" y="5140600"/>
              <a:ext cx="109080" cy="1580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DB831FC-6DC6-4D77-9DE4-8464021CD8F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801400" y="5122960"/>
                <a:ext cx="144720" cy="1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05958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14:cNvPr>
              <p14:cNvContentPartPr/>
              <p14:nvPr/>
            </p14:nvContentPartPr>
            <p14:xfrm>
              <a:off x="1127280" y="80800"/>
              <a:ext cx="4865760" cy="569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280" y="62811"/>
                <a:ext cx="4901400" cy="604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14:cNvPr>
              <p14:cNvContentPartPr/>
              <p14:nvPr/>
            </p14:nvContentPartPr>
            <p14:xfrm>
              <a:off x="6111480" y="327040"/>
              <a:ext cx="36000" cy="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3480" y="309040"/>
                <a:ext cx="71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14:cNvPr>
              <p14:cNvContentPartPr/>
              <p14:nvPr/>
            </p14:nvContentPartPr>
            <p14:xfrm>
              <a:off x="6123360" y="182320"/>
              <a:ext cx="2340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5720" y="164680"/>
                <a:ext cx="59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14:cNvPr>
              <p14:cNvContentPartPr/>
              <p14:nvPr/>
            </p14:nvContentPartPr>
            <p14:xfrm>
              <a:off x="7030560" y="323800"/>
              <a:ext cx="108720" cy="61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2560" y="306160"/>
                <a:ext cx="144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14:cNvPr>
              <p14:cNvContentPartPr/>
              <p14:nvPr/>
            </p14:nvContentPartPr>
            <p14:xfrm>
              <a:off x="7222800" y="183040"/>
              <a:ext cx="193320" cy="233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5160" y="165040"/>
                <a:ext cx="2289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14:cNvPr>
              <p14:cNvContentPartPr/>
              <p14:nvPr/>
            </p14:nvContentPartPr>
            <p14:xfrm>
              <a:off x="6501720" y="232720"/>
              <a:ext cx="457200" cy="203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3720" y="215080"/>
                <a:ext cx="4928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14:cNvPr>
              <p14:cNvContentPartPr/>
              <p14:nvPr/>
            </p14:nvContentPartPr>
            <p14:xfrm>
              <a:off x="7609440" y="267640"/>
              <a:ext cx="1194480" cy="46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91800" y="250000"/>
                <a:ext cx="12301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14:cNvPr>
              <p14:cNvContentPartPr/>
              <p14:nvPr/>
            </p14:nvContentPartPr>
            <p14:xfrm>
              <a:off x="1320600" y="760840"/>
              <a:ext cx="281160" cy="294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02600" y="742840"/>
                <a:ext cx="3168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14:cNvPr>
              <p14:cNvContentPartPr/>
              <p14:nvPr/>
            </p14:nvContentPartPr>
            <p14:xfrm>
              <a:off x="334920" y="802240"/>
              <a:ext cx="865800" cy="264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7280" y="784600"/>
                <a:ext cx="901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14:cNvPr>
              <p14:cNvContentPartPr/>
              <p14:nvPr/>
            </p14:nvContentPartPr>
            <p14:xfrm>
              <a:off x="1561800" y="1015720"/>
              <a:ext cx="9396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44160" y="998080"/>
                <a:ext cx="1296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14:cNvPr>
              <p14:cNvContentPartPr/>
              <p14:nvPr/>
            </p14:nvContentPartPr>
            <p14:xfrm>
              <a:off x="2818200" y="731320"/>
              <a:ext cx="758160" cy="377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00200" y="713320"/>
                <a:ext cx="7938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14:cNvPr>
              <p14:cNvContentPartPr/>
              <p14:nvPr/>
            </p14:nvContentPartPr>
            <p14:xfrm>
              <a:off x="1980840" y="822760"/>
              <a:ext cx="712800" cy="311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63200" y="804781"/>
                <a:ext cx="748440" cy="34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14:cNvPr>
              <p14:cNvContentPartPr/>
              <p14:nvPr/>
            </p14:nvContentPartPr>
            <p14:xfrm>
              <a:off x="4968120" y="763360"/>
              <a:ext cx="975240" cy="32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50127" y="745720"/>
                <a:ext cx="1010867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14:cNvPr>
              <p14:cNvContentPartPr/>
              <p14:nvPr/>
            </p14:nvContentPartPr>
            <p14:xfrm>
              <a:off x="4508760" y="795040"/>
              <a:ext cx="293760" cy="305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90760" y="777040"/>
                <a:ext cx="3294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14:cNvPr>
              <p14:cNvContentPartPr/>
              <p14:nvPr/>
            </p14:nvContentPartPr>
            <p14:xfrm>
              <a:off x="4033920" y="710800"/>
              <a:ext cx="184320" cy="49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15920" y="693160"/>
                <a:ext cx="21996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3ABBA1-674E-45F8-BB0B-6AFA1E072E46}"/>
                  </a:ext>
                </a:extLst>
              </p14:cNvPr>
              <p14:cNvContentPartPr/>
              <p14:nvPr/>
            </p14:nvContentPartPr>
            <p14:xfrm>
              <a:off x="4512720" y="1147120"/>
              <a:ext cx="107532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3ABBA1-674E-45F8-BB0B-6AFA1E072E4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95080" y="1129480"/>
                <a:ext cx="11109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BCE8AC-0DA1-433E-9E1C-736DD31731A1}"/>
                  </a:ext>
                </a:extLst>
              </p14:cNvPr>
              <p14:cNvContentPartPr/>
              <p14:nvPr/>
            </p14:nvContentPartPr>
            <p14:xfrm>
              <a:off x="4629360" y="1249360"/>
              <a:ext cx="1006920" cy="12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BCE8AC-0DA1-433E-9E1C-736DD31731A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11360" y="1231360"/>
                <a:ext cx="1042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2EB6F28-6801-4F9A-8FEB-04FB71476B39}"/>
                  </a:ext>
                </a:extLst>
              </p14:cNvPr>
              <p14:cNvContentPartPr/>
              <p14:nvPr/>
            </p14:nvContentPartPr>
            <p14:xfrm>
              <a:off x="6172680" y="1503520"/>
              <a:ext cx="24840" cy="73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2EB6F28-6801-4F9A-8FEB-04FB71476B3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54680" y="1485520"/>
                <a:ext cx="604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718E0A2-1D57-40CF-B596-6366048ADFC9}"/>
                  </a:ext>
                </a:extLst>
              </p14:cNvPr>
              <p14:cNvContentPartPr/>
              <p14:nvPr/>
            </p14:nvContentPartPr>
            <p14:xfrm>
              <a:off x="6203280" y="1391560"/>
              <a:ext cx="4320" cy="12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718E0A2-1D57-40CF-B596-6366048ADFC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85280" y="137392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274D5AC-4426-4D00-9ABF-CE21884F8139}"/>
                  </a:ext>
                </a:extLst>
              </p14:cNvPr>
              <p14:cNvContentPartPr/>
              <p14:nvPr/>
            </p14:nvContentPartPr>
            <p14:xfrm>
              <a:off x="6332880" y="1483000"/>
              <a:ext cx="78120" cy="108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274D5AC-4426-4D00-9ABF-CE21884F813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14880" y="1465360"/>
                <a:ext cx="113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9E2F14-F472-4016-BBBB-5833AAD33BB4}"/>
                  </a:ext>
                </a:extLst>
              </p14:cNvPr>
              <p14:cNvContentPartPr/>
              <p14:nvPr/>
            </p14:nvContentPartPr>
            <p14:xfrm>
              <a:off x="6755880" y="135088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9E2F14-F472-4016-BBBB-5833AAD33BB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38240" y="133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BD7278B-77DD-4017-BEFD-34C4EEFB2E30}"/>
                  </a:ext>
                </a:extLst>
              </p14:cNvPr>
              <p14:cNvContentPartPr/>
              <p14:nvPr/>
            </p14:nvContentPartPr>
            <p14:xfrm>
              <a:off x="6708000" y="1503520"/>
              <a:ext cx="319320" cy="72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BD7278B-77DD-4017-BEFD-34C4EEFB2E3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90360" y="1485520"/>
                <a:ext cx="3549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3433A8-6551-4A91-9E4A-F0D308BE7BB3}"/>
                  </a:ext>
                </a:extLst>
              </p14:cNvPr>
              <p14:cNvContentPartPr/>
              <p14:nvPr/>
            </p14:nvContentPartPr>
            <p14:xfrm>
              <a:off x="4927080" y="1320280"/>
              <a:ext cx="945360" cy="305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3433A8-6551-4A91-9E4A-F0D308BE7BB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09433" y="1302640"/>
                <a:ext cx="981014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715273F-7046-488F-9639-CFCCEABDD4DB}"/>
                  </a:ext>
                </a:extLst>
              </p14:cNvPr>
              <p14:cNvContentPartPr/>
              <p14:nvPr/>
            </p14:nvContentPartPr>
            <p14:xfrm>
              <a:off x="7295160" y="1439080"/>
              <a:ext cx="111600" cy="136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715273F-7046-488F-9639-CFCCEABDD4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77520" y="1421440"/>
                <a:ext cx="1472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12C7F68-8EE0-4971-9332-C005176F1FA8}"/>
                  </a:ext>
                </a:extLst>
              </p14:cNvPr>
              <p14:cNvContentPartPr/>
              <p14:nvPr/>
            </p14:nvContentPartPr>
            <p14:xfrm>
              <a:off x="7476600" y="1299760"/>
              <a:ext cx="885960" cy="278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12C7F68-8EE0-4971-9332-C005176F1FA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58953" y="1282097"/>
                <a:ext cx="921614" cy="3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7130E1D-6DF7-4919-8D04-AB11FB51C1C8}"/>
                  </a:ext>
                </a:extLst>
              </p14:cNvPr>
              <p14:cNvContentPartPr/>
              <p14:nvPr/>
            </p14:nvContentPartPr>
            <p14:xfrm>
              <a:off x="8492520" y="1258720"/>
              <a:ext cx="260640" cy="578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7130E1D-6DF7-4919-8D04-AB11FB51C1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74520" y="1241080"/>
                <a:ext cx="29628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201B503-9D71-4ABE-9C75-45E7D9E765ED}"/>
                  </a:ext>
                </a:extLst>
              </p14:cNvPr>
              <p14:cNvContentPartPr/>
              <p14:nvPr/>
            </p14:nvContentPartPr>
            <p14:xfrm>
              <a:off x="4987920" y="1763800"/>
              <a:ext cx="1118160" cy="218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201B503-9D71-4ABE-9C75-45E7D9E765E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70280" y="1745800"/>
                <a:ext cx="11538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7F3BB9C-8B8D-405D-9021-85C43C472C20}"/>
                  </a:ext>
                </a:extLst>
              </p14:cNvPr>
              <p14:cNvContentPartPr/>
              <p14:nvPr/>
            </p14:nvContentPartPr>
            <p14:xfrm>
              <a:off x="6439800" y="1691800"/>
              <a:ext cx="1212480" cy="453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7F3BB9C-8B8D-405D-9021-85C43C472C2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2155" y="1673800"/>
                <a:ext cx="1248131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D481FBA-3B88-440B-AA68-44250854AEDE}"/>
                  </a:ext>
                </a:extLst>
              </p14:cNvPr>
              <p14:cNvContentPartPr/>
              <p14:nvPr/>
            </p14:nvContentPartPr>
            <p14:xfrm>
              <a:off x="1287840" y="2438080"/>
              <a:ext cx="1102680" cy="1340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D481FBA-3B88-440B-AA68-44250854AE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70194" y="2420075"/>
                <a:ext cx="1138332" cy="137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5A025C9-50A2-4CEF-8214-46D6A87BD67D}"/>
                  </a:ext>
                </a:extLst>
              </p14:cNvPr>
              <p14:cNvContentPartPr/>
              <p14:nvPr/>
            </p14:nvContentPartPr>
            <p14:xfrm>
              <a:off x="507360" y="1738240"/>
              <a:ext cx="1258920" cy="688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5A025C9-50A2-4CEF-8214-46D6A87BD67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9720" y="1720600"/>
                <a:ext cx="1294560" cy="7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BF8600-8CBB-454B-9DBB-16EA8E1D3FFE}"/>
                  </a:ext>
                </a:extLst>
              </p14:cNvPr>
              <p14:cNvContentPartPr/>
              <p14:nvPr/>
            </p14:nvContentPartPr>
            <p14:xfrm>
              <a:off x="2072280" y="2684320"/>
              <a:ext cx="1094400" cy="331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BF8600-8CBB-454B-9DBB-16EA8E1D3FF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54640" y="2666680"/>
                <a:ext cx="1130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D65B839-CA6F-4E2C-AF8F-24FD1DBFC31D}"/>
                  </a:ext>
                </a:extLst>
              </p14:cNvPr>
              <p14:cNvContentPartPr/>
              <p14:nvPr/>
            </p14:nvContentPartPr>
            <p14:xfrm>
              <a:off x="2803800" y="2488120"/>
              <a:ext cx="207000" cy="73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D65B839-CA6F-4E2C-AF8F-24FD1DBFC31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86160" y="2470480"/>
                <a:ext cx="2426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B627EC6-3FF1-4FA9-84B8-C1197DE2CD85}"/>
                  </a:ext>
                </a:extLst>
              </p14:cNvPr>
              <p14:cNvContentPartPr/>
              <p14:nvPr/>
            </p14:nvContentPartPr>
            <p14:xfrm>
              <a:off x="4026360" y="2488840"/>
              <a:ext cx="291600" cy="328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B627EC6-3FF1-4FA9-84B8-C1197DE2CD8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08360" y="2470840"/>
                <a:ext cx="3272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8DEB76D-475E-410A-8C3C-B7CA8C122996}"/>
                  </a:ext>
                </a:extLst>
              </p14:cNvPr>
              <p14:cNvContentPartPr/>
              <p14:nvPr/>
            </p14:nvContentPartPr>
            <p14:xfrm>
              <a:off x="4599840" y="2498200"/>
              <a:ext cx="518400" cy="302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8DEB76D-475E-410A-8C3C-B7CA8C12299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82200" y="2480560"/>
                <a:ext cx="5540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AF684A1-D746-41E0-B6EF-17053FD69E24}"/>
                  </a:ext>
                </a:extLst>
              </p14:cNvPr>
              <p14:cNvContentPartPr/>
              <p14:nvPr/>
            </p14:nvContentPartPr>
            <p14:xfrm>
              <a:off x="5475720" y="2438080"/>
              <a:ext cx="650880" cy="335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AF684A1-D746-41E0-B6EF-17053FD69E2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57720" y="2420440"/>
                <a:ext cx="6865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10F0E4C-63B8-434C-9CC6-BD415DAB49C7}"/>
                  </a:ext>
                </a:extLst>
              </p14:cNvPr>
              <p14:cNvContentPartPr/>
              <p14:nvPr/>
            </p14:nvContentPartPr>
            <p14:xfrm>
              <a:off x="6898440" y="2595760"/>
              <a:ext cx="142560" cy="159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10F0E4C-63B8-434C-9CC6-BD415DAB49C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80440" y="2577760"/>
                <a:ext cx="178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D43319F-FB78-4772-8408-E695508D91F4}"/>
                  </a:ext>
                </a:extLst>
              </p14:cNvPr>
              <p14:cNvContentPartPr/>
              <p14:nvPr/>
            </p14:nvContentPartPr>
            <p14:xfrm>
              <a:off x="6420720" y="2417920"/>
              <a:ext cx="354600" cy="306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D43319F-FB78-4772-8408-E695508D91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402720" y="2399920"/>
                <a:ext cx="3902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ECD885F-11C7-4ED4-98A2-9005D5281C39}"/>
                  </a:ext>
                </a:extLst>
              </p14:cNvPr>
              <p14:cNvContentPartPr/>
              <p14:nvPr/>
            </p14:nvContentPartPr>
            <p14:xfrm>
              <a:off x="7352400" y="2558680"/>
              <a:ext cx="622800" cy="191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ECD885F-11C7-4ED4-98A2-9005D5281C3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334760" y="2541040"/>
                <a:ext cx="658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D56E2D8-B723-4183-B072-BDDC2220BDBA}"/>
                  </a:ext>
                </a:extLst>
              </p14:cNvPr>
              <p14:cNvContentPartPr/>
              <p14:nvPr/>
            </p14:nvContentPartPr>
            <p14:xfrm>
              <a:off x="8168520" y="2398840"/>
              <a:ext cx="822240" cy="483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D56E2D8-B723-4183-B072-BDDC2220BDB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150880" y="2381200"/>
                <a:ext cx="85788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DCBDA7-D883-4E1B-8334-4C126BA3C7CD}"/>
                  </a:ext>
                </a:extLst>
              </p14:cNvPr>
              <p14:cNvContentPartPr/>
              <p14:nvPr/>
            </p14:nvContentPartPr>
            <p14:xfrm>
              <a:off x="4043280" y="2905360"/>
              <a:ext cx="284400" cy="346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DCBDA7-D883-4E1B-8334-4C126BA3C7C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025640" y="2887720"/>
                <a:ext cx="32004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ED8020C-CC85-4E25-A0D3-3B58F6651447}"/>
                  </a:ext>
                </a:extLst>
              </p14:cNvPr>
              <p14:cNvContentPartPr/>
              <p14:nvPr/>
            </p14:nvContentPartPr>
            <p14:xfrm>
              <a:off x="4612440" y="3012640"/>
              <a:ext cx="1293480" cy="362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ED8020C-CC85-4E25-A0D3-3B58F665144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594800" y="2994640"/>
                <a:ext cx="13291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47EC54A-390F-464B-8818-3D353E0C0FFA}"/>
                  </a:ext>
                </a:extLst>
              </p14:cNvPr>
              <p14:cNvContentPartPr/>
              <p14:nvPr/>
            </p14:nvContentPartPr>
            <p14:xfrm>
              <a:off x="7019760" y="2937040"/>
              <a:ext cx="1089360" cy="374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47EC54A-390F-464B-8818-3D353E0C0FF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001760" y="2919383"/>
                <a:ext cx="1125000" cy="410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4B86205-E937-4ED2-A8E9-B238388BA683}"/>
                  </a:ext>
                </a:extLst>
              </p14:cNvPr>
              <p14:cNvContentPartPr/>
              <p14:nvPr/>
            </p14:nvContentPartPr>
            <p14:xfrm>
              <a:off x="6105720" y="2946040"/>
              <a:ext cx="680400" cy="400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4B86205-E937-4ED2-A8E9-B238388BA68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088071" y="2928384"/>
                <a:ext cx="716059" cy="435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A8C7365-0695-4F47-891A-F2E8A901638E}"/>
                  </a:ext>
                </a:extLst>
              </p14:cNvPr>
              <p14:cNvContentPartPr/>
              <p14:nvPr/>
            </p14:nvContentPartPr>
            <p14:xfrm>
              <a:off x="4662480" y="3567040"/>
              <a:ext cx="1321200" cy="497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A8C7365-0695-4F47-891A-F2E8A901638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44480" y="3549027"/>
                <a:ext cx="1356840" cy="5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9D541C-B4F1-4548-8A6F-037712D3020A}"/>
                  </a:ext>
                </a:extLst>
              </p14:cNvPr>
              <p14:cNvContentPartPr/>
              <p14:nvPr/>
            </p14:nvContentPartPr>
            <p14:xfrm>
              <a:off x="6207240" y="3545440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9D541C-B4F1-4548-8A6F-037712D3020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89240" y="3527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C427CC0-F660-493D-B37A-2B223A0361ED}"/>
                  </a:ext>
                </a:extLst>
              </p14:cNvPr>
              <p14:cNvContentPartPr/>
              <p14:nvPr/>
            </p14:nvContentPartPr>
            <p14:xfrm>
              <a:off x="6206520" y="3637960"/>
              <a:ext cx="243720" cy="139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C427CC0-F660-493D-B37A-2B223A0361E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188880" y="3619960"/>
                <a:ext cx="2793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A81A2B8-1CB4-41EC-A080-63F0B5C8213F}"/>
                  </a:ext>
                </a:extLst>
              </p14:cNvPr>
              <p14:cNvContentPartPr/>
              <p14:nvPr/>
            </p14:nvContentPartPr>
            <p14:xfrm>
              <a:off x="6726360" y="3622840"/>
              <a:ext cx="621000" cy="1994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A81A2B8-1CB4-41EC-A080-63F0B5C8213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708360" y="3604872"/>
                <a:ext cx="656640" cy="235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958AD12-69E6-484C-AE98-1188CEBC1089}"/>
                  </a:ext>
                </a:extLst>
              </p14:cNvPr>
              <p14:cNvContentPartPr/>
              <p14:nvPr/>
            </p14:nvContentPartPr>
            <p14:xfrm>
              <a:off x="7606920" y="3450760"/>
              <a:ext cx="232560" cy="585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958AD12-69E6-484C-AE98-1188CEBC108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588920" y="3432760"/>
                <a:ext cx="26820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48E1BDD-7A10-4AF4-AB30-EB9FEA74711F}"/>
                  </a:ext>
                </a:extLst>
              </p14:cNvPr>
              <p14:cNvContentPartPr/>
              <p14:nvPr/>
            </p14:nvContentPartPr>
            <p14:xfrm>
              <a:off x="7952880" y="3616720"/>
              <a:ext cx="926640" cy="1857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48E1BDD-7A10-4AF4-AB30-EB9FEA74711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935233" y="3599080"/>
                <a:ext cx="962294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0E1CB7-624E-4605-A73C-00F5653E8725}"/>
                  </a:ext>
                </a:extLst>
              </p14:cNvPr>
              <p14:cNvContentPartPr/>
              <p14:nvPr/>
            </p14:nvContentPartPr>
            <p14:xfrm>
              <a:off x="4176480" y="4053760"/>
              <a:ext cx="243000" cy="285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0E1CB7-624E-4605-A73C-00F5653E872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158840" y="4035760"/>
                <a:ext cx="2786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3263BB-35BB-415D-B2BC-F143F59B3042}"/>
                  </a:ext>
                </a:extLst>
              </p14:cNvPr>
              <p14:cNvContentPartPr/>
              <p14:nvPr/>
            </p14:nvContentPartPr>
            <p14:xfrm>
              <a:off x="4681560" y="4074640"/>
              <a:ext cx="215640" cy="254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3263BB-35BB-415D-B2BC-F143F59B304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663560" y="4056640"/>
                <a:ext cx="2512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8144CA8-F650-428F-B8BA-AA85FE148D54}"/>
                  </a:ext>
                </a:extLst>
              </p14:cNvPr>
              <p14:cNvContentPartPr/>
              <p14:nvPr/>
            </p14:nvContentPartPr>
            <p14:xfrm>
              <a:off x="5011320" y="4234480"/>
              <a:ext cx="1433160" cy="211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8144CA8-F650-428F-B8BA-AA85FE148D5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993325" y="4216480"/>
                <a:ext cx="1468791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B5C8F76-D8A2-41FD-8AB9-1204845F78FD}"/>
                  </a:ext>
                </a:extLst>
              </p14:cNvPr>
              <p14:cNvContentPartPr/>
              <p14:nvPr/>
            </p14:nvContentPartPr>
            <p14:xfrm>
              <a:off x="6715200" y="4273000"/>
              <a:ext cx="262440" cy="187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B5C8F76-D8A2-41FD-8AB9-1204845F78F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97560" y="4255360"/>
                <a:ext cx="2980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76E33C3-138F-4B7F-BD92-DDFACFB83F4C}"/>
                  </a:ext>
                </a:extLst>
              </p14:cNvPr>
              <p14:cNvContentPartPr/>
              <p14:nvPr/>
            </p14:nvContentPartPr>
            <p14:xfrm>
              <a:off x="7113000" y="4124680"/>
              <a:ext cx="1432800" cy="332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76E33C3-138F-4B7F-BD92-DDFACFB83F4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095360" y="4106680"/>
                <a:ext cx="14684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1EDE700-FB89-4EF4-A0DB-527B331B632A}"/>
                  </a:ext>
                </a:extLst>
              </p14:cNvPr>
              <p14:cNvContentPartPr/>
              <p14:nvPr/>
            </p14:nvContentPartPr>
            <p14:xfrm>
              <a:off x="4408320" y="4683400"/>
              <a:ext cx="11160" cy="141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1EDE700-FB89-4EF4-A0DB-527B331B632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390680" y="4665400"/>
                <a:ext cx="468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CD1F77B-BE4A-4650-AA96-F28B27C4347E}"/>
                  </a:ext>
                </a:extLst>
              </p14:cNvPr>
              <p14:cNvContentPartPr/>
              <p14:nvPr/>
            </p14:nvContentPartPr>
            <p14:xfrm>
              <a:off x="4419480" y="4530760"/>
              <a:ext cx="360" cy="20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CD1F77B-BE4A-4650-AA96-F28B27C4347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401480" y="4513120"/>
                <a:ext cx="360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8543148-1069-41D8-8AB2-4A39C99EA662}"/>
                  </a:ext>
                </a:extLst>
              </p14:cNvPr>
              <p14:cNvContentPartPr/>
              <p14:nvPr/>
            </p14:nvContentPartPr>
            <p14:xfrm>
              <a:off x="4541160" y="4664320"/>
              <a:ext cx="173160" cy="202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8543148-1069-41D8-8AB2-4A39C99EA66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523160" y="4646320"/>
                <a:ext cx="2088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DEA9D5E-7FD3-4FBD-93B2-9FD7264598BC}"/>
                  </a:ext>
                </a:extLst>
              </p14:cNvPr>
              <p14:cNvContentPartPr/>
              <p14:nvPr/>
            </p14:nvContentPartPr>
            <p14:xfrm>
              <a:off x="5057400" y="4683400"/>
              <a:ext cx="144360" cy="184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DEA9D5E-7FD3-4FBD-93B2-9FD7264598B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039760" y="4665400"/>
                <a:ext cx="180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CA3BCDE-C6BD-4A3B-A185-4695D0E432F0}"/>
                  </a:ext>
                </a:extLst>
              </p14:cNvPr>
              <p14:cNvContentPartPr/>
              <p14:nvPr/>
            </p14:nvContentPartPr>
            <p14:xfrm>
              <a:off x="5303280" y="4716160"/>
              <a:ext cx="430920" cy="165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CA3BCDE-C6BD-4A3B-A185-4695D0E432F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285280" y="4698160"/>
                <a:ext cx="4665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6559F7E-B4CC-4BE4-B0DC-987A70A9D386}"/>
                  </a:ext>
                </a:extLst>
              </p14:cNvPr>
              <p14:cNvContentPartPr/>
              <p14:nvPr/>
            </p14:nvContentPartPr>
            <p14:xfrm>
              <a:off x="6042360" y="4633000"/>
              <a:ext cx="1131840" cy="425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6559F7E-B4CC-4BE4-B0DC-987A70A9D38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024366" y="4615000"/>
                <a:ext cx="1167469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C7C4856-2161-4474-803A-3B02C9596828}"/>
                  </a:ext>
                </a:extLst>
              </p14:cNvPr>
              <p14:cNvContentPartPr/>
              <p14:nvPr/>
            </p14:nvContentPartPr>
            <p14:xfrm>
              <a:off x="7457160" y="4618240"/>
              <a:ext cx="246600" cy="80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C7C4856-2161-4474-803A-3B02C959682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439160" y="4600240"/>
                <a:ext cx="2822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AC18643-AEAC-42E5-A87D-62F61C4059D6}"/>
                  </a:ext>
                </a:extLst>
              </p14:cNvPr>
              <p14:cNvContentPartPr/>
              <p14:nvPr/>
            </p14:nvContentPartPr>
            <p14:xfrm>
              <a:off x="8432400" y="4673320"/>
              <a:ext cx="368640" cy="4111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AC18643-AEAC-42E5-A87D-62F61C4059D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414400" y="4655680"/>
                <a:ext cx="40428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1A942B5-98AC-4C5F-B8BC-955203A4BB43}"/>
                  </a:ext>
                </a:extLst>
              </p14:cNvPr>
              <p14:cNvContentPartPr/>
              <p14:nvPr/>
            </p14:nvContentPartPr>
            <p14:xfrm>
              <a:off x="7478400" y="4754320"/>
              <a:ext cx="825120" cy="4575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1A942B5-98AC-4C5F-B8BC-955203A4BB4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460760" y="4736680"/>
                <a:ext cx="8607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09EC924-2432-476C-BCA7-090B9757690E}"/>
                  </a:ext>
                </a:extLst>
              </p14:cNvPr>
              <p14:cNvContentPartPr/>
              <p14:nvPr/>
            </p14:nvContentPartPr>
            <p14:xfrm>
              <a:off x="8452920" y="4554160"/>
              <a:ext cx="252000" cy="46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09EC924-2432-476C-BCA7-090B9757690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434920" y="4536520"/>
                <a:ext cx="2876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DB831FC-6DC6-4D77-9DE4-8464021CD8FF}"/>
                  </a:ext>
                </a:extLst>
              </p14:cNvPr>
              <p14:cNvContentPartPr/>
              <p14:nvPr/>
            </p14:nvContentPartPr>
            <p14:xfrm>
              <a:off x="8819400" y="5140600"/>
              <a:ext cx="109080" cy="1580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DB831FC-6DC6-4D77-9DE4-8464021CD8F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801400" y="5122960"/>
                <a:ext cx="1447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AB49E90-CBE5-48F5-929B-EE7832C4E3E9}"/>
                  </a:ext>
                </a:extLst>
              </p14:cNvPr>
              <p14:cNvContentPartPr/>
              <p14:nvPr/>
            </p14:nvContentPartPr>
            <p14:xfrm>
              <a:off x="4308240" y="5272720"/>
              <a:ext cx="141840" cy="190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AB49E90-CBE5-48F5-929B-EE7832C4E3E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290600" y="5255080"/>
                <a:ext cx="1774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0D6E013-A6B1-4360-BAF7-1E5718AF9120}"/>
                  </a:ext>
                </a:extLst>
              </p14:cNvPr>
              <p14:cNvContentPartPr/>
              <p14:nvPr/>
            </p14:nvContentPartPr>
            <p14:xfrm>
              <a:off x="4216080" y="5313400"/>
              <a:ext cx="270000" cy="132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0D6E013-A6B1-4360-BAF7-1E5718AF912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198440" y="5295760"/>
                <a:ext cx="3056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1180BFE-B2C3-4F9F-99B8-4AED574C5010}"/>
                  </a:ext>
                </a:extLst>
              </p14:cNvPr>
              <p14:cNvContentPartPr/>
              <p14:nvPr/>
            </p14:nvContentPartPr>
            <p14:xfrm>
              <a:off x="4283760" y="5353000"/>
              <a:ext cx="196920" cy="10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1180BFE-B2C3-4F9F-99B8-4AED574C501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266120" y="5335360"/>
                <a:ext cx="2325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B1E4D8-FF5F-4A00-A2DD-0B507447D7B7}"/>
                  </a:ext>
                </a:extLst>
              </p14:cNvPr>
              <p14:cNvContentPartPr/>
              <p14:nvPr/>
            </p14:nvContentPartPr>
            <p14:xfrm>
              <a:off x="4349280" y="5221600"/>
              <a:ext cx="30240" cy="315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B1E4D8-FF5F-4A00-A2DD-0B507447D7B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331640" y="5203960"/>
                <a:ext cx="6588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3A1A365-752A-4C64-9C8D-5FC56CA6E17D}"/>
                  </a:ext>
                </a:extLst>
              </p14:cNvPr>
              <p14:cNvContentPartPr/>
              <p14:nvPr/>
            </p14:nvContentPartPr>
            <p14:xfrm>
              <a:off x="4734120" y="5313400"/>
              <a:ext cx="21600" cy="228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3A1A365-752A-4C64-9C8D-5FC56CA6E17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716480" y="5295760"/>
                <a:ext cx="572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3FDEB65-D48F-4C64-8B75-C59CBD062CB0}"/>
                  </a:ext>
                </a:extLst>
              </p14:cNvPr>
              <p14:cNvContentPartPr/>
              <p14:nvPr/>
            </p14:nvContentPartPr>
            <p14:xfrm>
              <a:off x="4602000" y="5248600"/>
              <a:ext cx="315000" cy="340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3FDEB65-D48F-4C64-8B75-C59CBD062CB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584360" y="5230600"/>
                <a:ext cx="35064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30A24AA-3EF8-4DBA-9E0B-51F1A11B5018}"/>
                  </a:ext>
                </a:extLst>
              </p14:cNvPr>
              <p14:cNvContentPartPr/>
              <p14:nvPr/>
            </p14:nvContentPartPr>
            <p14:xfrm>
              <a:off x="4931400" y="5423920"/>
              <a:ext cx="159840" cy="126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30A24AA-3EF8-4DBA-9E0B-51F1A11B501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913760" y="5406280"/>
                <a:ext cx="1954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EA04577-535E-4A7E-822E-CBCC7DBCA50B}"/>
                  </a:ext>
                </a:extLst>
              </p14:cNvPr>
              <p14:cNvContentPartPr/>
              <p14:nvPr/>
            </p14:nvContentPartPr>
            <p14:xfrm>
              <a:off x="5115360" y="5414560"/>
              <a:ext cx="165960" cy="104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EA04577-535E-4A7E-822E-CBCC7DBCA50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097360" y="5396560"/>
                <a:ext cx="2016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A742F37-C1C9-4858-99A8-BED63C10EE04}"/>
                  </a:ext>
                </a:extLst>
              </p14:cNvPr>
              <p14:cNvContentPartPr/>
              <p14:nvPr/>
            </p14:nvContentPartPr>
            <p14:xfrm>
              <a:off x="5288160" y="5414920"/>
              <a:ext cx="147600" cy="141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A742F37-C1C9-4858-99A8-BED63C10EE0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270520" y="5396920"/>
                <a:ext cx="183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3E5BBAA-23D0-49CF-A2BA-9D695B8AF250}"/>
                  </a:ext>
                </a:extLst>
              </p14:cNvPr>
              <p14:cNvContentPartPr/>
              <p14:nvPr/>
            </p14:nvContentPartPr>
            <p14:xfrm>
              <a:off x="5573640" y="5242120"/>
              <a:ext cx="45000" cy="290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3E5BBAA-23D0-49CF-A2BA-9D695B8AF25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555640" y="5224120"/>
                <a:ext cx="806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1EB6D88-224D-413C-8065-E6F16B3C02FB}"/>
                  </a:ext>
                </a:extLst>
              </p14:cNvPr>
              <p14:cNvContentPartPr/>
              <p14:nvPr/>
            </p14:nvContentPartPr>
            <p14:xfrm>
              <a:off x="5495880" y="5390080"/>
              <a:ext cx="174960" cy="12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1EB6D88-224D-413C-8065-E6F16B3C02F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478240" y="5372440"/>
                <a:ext cx="2106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8B3F888-F6E9-4FC4-84F6-367883CCFBC3}"/>
                  </a:ext>
                </a:extLst>
              </p14:cNvPr>
              <p14:cNvContentPartPr/>
              <p14:nvPr/>
            </p14:nvContentPartPr>
            <p14:xfrm>
              <a:off x="6065760" y="5242120"/>
              <a:ext cx="232920" cy="346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8B3F888-F6E9-4FC4-84F6-367883CCFBC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048120" y="5224120"/>
                <a:ext cx="2685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FFC0A04-5479-4E45-8816-A7769685350F}"/>
                  </a:ext>
                </a:extLst>
              </p14:cNvPr>
              <p14:cNvContentPartPr/>
              <p14:nvPr/>
            </p14:nvContentPartPr>
            <p14:xfrm>
              <a:off x="6380400" y="5270200"/>
              <a:ext cx="700200" cy="336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FFC0A04-5479-4E45-8816-A7769685350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362400" y="5252560"/>
                <a:ext cx="73584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3578608-4532-442B-BC34-5FA8E98A0696}"/>
                  </a:ext>
                </a:extLst>
              </p14:cNvPr>
              <p14:cNvContentPartPr/>
              <p14:nvPr/>
            </p14:nvContentPartPr>
            <p14:xfrm>
              <a:off x="7055760" y="5374240"/>
              <a:ext cx="118080" cy="192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3578608-4532-442B-BC34-5FA8E98A069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038120" y="5356240"/>
                <a:ext cx="1537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D91C2F7-9197-4009-961A-3E74E4F54D46}"/>
                  </a:ext>
                </a:extLst>
              </p14:cNvPr>
              <p14:cNvContentPartPr/>
              <p14:nvPr/>
            </p14:nvContentPartPr>
            <p14:xfrm>
              <a:off x="7568400" y="5374240"/>
              <a:ext cx="738720" cy="3049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D91C2F7-9197-4009-961A-3E74E4F54D4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550760" y="5356261"/>
                <a:ext cx="774360" cy="340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285091F-B1CF-4471-97A2-F96509D0A651}"/>
                  </a:ext>
                </a:extLst>
              </p14:cNvPr>
              <p14:cNvContentPartPr/>
              <p14:nvPr/>
            </p14:nvContentPartPr>
            <p14:xfrm>
              <a:off x="4317600" y="5770600"/>
              <a:ext cx="687240" cy="3139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285091F-B1CF-4471-97A2-F96509D0A65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299600" y="5752621"/>
                <a:ext cx="722880" cy="349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EB910FB-05EE-4E04-A649-05BB616556A5}"/>
                  </a:ext>
                </a:extLst>
              </p14:cNvPr>
              <p14:cNvContentPartPr/>
              <p14:nvPr/>
            </p14:nvContentPartPr>
            <p14:xfrm>
              <a:off x="5424960" y="5785000"/>
              <a:ext cx="701640" cy="3294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EB910FB-05EE-4E04-A649-05BB616556A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407329" y="5767020"/>
                <a:ext cx="737262" cy="365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0A0DA21-AE3F-4238-85BC-9F540D53EDF3}"/>
                  </a:ext>
                </a:extLst>
              </p14:cNvPr>
              <p14:cNvContentPartPr/>
              <p14:nvPr/>
            </p14:nvContentPartPr>
            <p14:xfrm>
              <a:off x="6367080" y="5818480"/>
              <a:ext cx="965520" cy="4201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0A0DA21-AE3F-4238-85BC-9F540D53EDF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349440" y="5800480"/>
                <a:ext cx="1001160" cy="45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55595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14:cNvPr>
              <p14:cNvContentPartPr/>
              <p14:nvPr/>
            </p14:nvContentPartPr>
            <p14:xfrm>
              <a:off x="1127280" y="80800"/>
              <a:ext cx="4865760" cy="569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55D235-F675-48AA-B368-09D7677CB8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280" y="62811"/>
                <a:ext cx="4901400" cy="604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14:cNvPr>
              <p14:cNvContentPartPr/>
              <p14:nvPr/>
            </p14:nvContentPartPr>
            <p14:xfrm>
              <a:off x="6111480" y="327040"/>
              <a:ext cx="36000" cy="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E95B85-DBC3-4B65-8F1F-370E73952A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3480" y="309040"/>
                <a:ext cx="71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14:cNvPr>
              <p14:cNvContentPartPr/>
              <p14:nvPr/>
            </p14:nvContentPartPr>
            <p14:xfrm>
              <a:off x="6123360" y="182320"/>
              <a:ext cx="2340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EDFB64-3588-442A-9870-260E8CDD71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5720" y="164680"/>
                <a:ext cx="59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14:cNvPr>
              <p14:cNvContentPartPr/>
              <p14:nvPr/>
            </p14:nvContentPartPr>
            <p14:xfrm>
              <a:off x="7030560" y="323800"/>
              <a:ext cx="108720" cy="61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870C38-8DA6-46EC-B448-19B1BDB3FF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2560" y="306160"/>
                <a:ext cx="144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14:cNvPr>
              <p14:cNvContentPartPr/>
              <p14:nvPr/>
            </p14:nvContentPartPr>
            <p14:xfrm>
              <a:off x="7222800" y="183040"/>
              <a:ext cx="193320" cy="233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4DC6E6-E464-42E4-8C08-51DE0B6A4A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5160" y="165040"/>
                <a:ext cx="2289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14:cNvPr>
              <p14:cNvContentPartPr/>
              <p14:nvPr/>
            </p14:nvContentPartPr>
            <p14:xfrm>
              <a:off x="6501720" y="232720"/>
              <a:ext cx="457200" cy="203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1A5E66-CA76-4E4A-933C-41CA28F320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3720" y="215080"/>
                <a:ext cx="4928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14:cNvPr>
              <p14:cNvContentPartPr/>
              <p14:nvPr/>
            </p14:nvContentPartPr>
            <p14:xfrm>
              <a:off x="7609440" y="267640"/>
              <a:ext cx="1194480" cy="46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6D5E3E-A383-4BE6-BA95-ACD6D10489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91800" y="250000"/>
                <a:ext cx="12301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14:cNvPr>
              <p14:cNvContentPartPr/>
              <p14:nvPr/>
            </p14:nvContentPartPr>
            <p14:xfrm>
              <a:off x="1320600" y="760840"/>
              <a:ext cx="281160" cy="294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C88631C-2119-48DD-9190-D9319803DC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02600" y="742840"/>
                <a:ext cx="3168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14:cNvPr>
              <p14:cNvContentPartPr/>
              <p14:nvPr/>
            </p14:nvContentPartPr>
            <p14:xfrm>
              <a:off x="334920" y="802240"/>
              <a:ext cx="865800" cy="264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382F68C-0AE0-4761-92F8-BE61BFD51D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7280" y="784600"/>
                <a:ext cx="901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14:cNvPr>
              <p14:cNvContentPartPr/>
              <p14:nvPr/>
            </p14:nvContentPartPr>
            <p14:xfrm>
              <a:off x="1561800" y="1015720"/>
              <a:ext cx="9396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F97676-620F-426C-A8FF-D8188FE7BD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44160" y="998080"/>
                <a:ext cx="1296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14:cNvPr>
              <p14:cNvContentPartPr/>
              <p14:nvPr/>
            </p14:nvContentPartPr>
            <p14:xfrm>
              <a:off x="2818200" y="731320"/>
              <a:ext cx="758160" cy="377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8BA743B-ACEB-4850-B242-351A30EB39A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00200" y="713320"/>
                <a:ext cx="7938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14:cNvPr>
              <p14:cNvContentPartPr/>
              <p14:nvPr/>
            </p14:nvContentPartPr>
            <p14:xfrm>
              <a:off x="1980840" y="822760"/>
              <a:ext cx="712800" cy="311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5F1033F-3E19-42C4-A48E-A47DDEBD9FB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63200" y="804781"/>
                <a:ext cx="748440" cy="34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14:cNvPr>
              <p14:cNvContentPartPr/>
              <p14:nvPr/>
            </p14:nvContentPartPr>
            <p14:xfrm>
              <a:off x="4968120" y="763360"/>
              <a:ext cx="975240" cy="32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27323FC-113C-4927-905C-2BC1F7E2B1A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50127" y="745720"/>
                <a:ext cx="1010867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14:cNvPr>
              <p14:cNvContentPartPr/>
              <p14:nvPr/>
            </p14:nvContentPartPr>
            <p14:xfrm>
              <a:off x="4508760" y="795040"/>
              <a:ext cx="293760" cy="305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5190CDD-E54B-4BC3-B7F6-42CCAD5B18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90760" y="777040"/>
                <a:ext cx="3294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14:cNvPr>
              <p14:cNvContentPartPr/>
              <p14:nvPr/>
            </p14:nvContentPartPr>
            <p14:xfrm>
              <a:off x="4033920" y="710800"/>
              <a:ext cx="184320" cy="49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BF8BFA7-C47F-4447-AF51-E3496E8E43F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15920" y="693160"/>
                <a:ext cx="21996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3ABBA1-674E-45F8-BB0B-6AFA1E072E46}"/>
                  </a:ext>
                </a:extLst>
              </p14:cNvPr>
              <p14:cNvContentPartPr/>
              <p14:nvPr/>
            </p14:nvContentPartPr>
            <p14:xfrm>
              <a:off x="4512720" y="1147120"/>
              <a:ext cx="107532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3ABBA1-674E-45F8-BB0B-6AFA1E072E4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95080" y="1129480"/>
                <a:ext cx="11109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BCE8AC-0DA1-433E-9E1C-736DD31731A1}"/>
                  </a:ext>
                </a:extLst>
              </p14:cNvPr>
              <p14:cNvContentPartPr/>
              <p14:nvPr/>
            </p14:nvContentPartPr>
            <p14:xfrm>
              <a:off x="4629360" y="1249360"/>
              <a:ext cx="1006920" cy="12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BCE8AC-0DA1-433E-9E1C-736DD31731A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11360" y="1231360"/>
                <a:ext cx="1042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2EB6F28-6801-4F9A-8FEB-04FB71476B39}"/>
                  </a:ext>
                </a:extLst>
              </p14:cNvPr>
              <p14:cNvContentPartPr/>
              <p14:nvPr/>
            </p14:nvContentPartPr>
            <p14:xfrm>
              <a:off x="6172680" y="1503520"/>
              <a:ext cx="24840" cy="73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2EB6F28-6801-4F9A-8FEB-04FB71476B3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54680" y="1485520"/>
                <a:ext cx="604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718E0A2-1D57-40CF-B596-6366048ADFC9}"/>
                  </a:ext>
                </a:extLst>
              </p14:cNvPr>
              <p14:cNvContentPartPr/>
              <p14:nvPr/>
            </p14:nvContentPartPr>
            <p14:xfrm>
              <a:off x="6203280" y="1391560"/>
              <a:ext cx="4320" cy="12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718E0A2-1D57-40CF-B596-6366048ADFC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85280" y="137392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274D5AC-4426-4D00-9ABF-CE21884F8139}"/>
                  </a:ext>
                </a:extLst>
              </p14:cNvPr>
              <p14:cNvContentPartPr/>
              <p14:nvPr/>
            </p14:nvContentPartPr>
            <p14:xfrm>
              <a:off x="6332880" y="1483000"/>
              <a:ext cx="78120" cy="108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274D5AC-4426-4D00-9ABF-CE21884F813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14880" y="1465360"/>
                <a:ext cx="113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9E2F14-F472-4016-BBBB-5833AAD33BB4}"/>
                  </a:ext>
                </a:extLst>
              </p14:cNvPr>
              <p14:cNvContentPartPr/>
              <p14:nvPr/>
            </p14:nvContentPartPr>
            <p14:xfrm>
              <a:off x="6755880" y="135088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9E2F14-F472-4016-BBBB-5833AAD33BB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38240" y="133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BD7278B-77DD-4017-BEFD-34C4EEFB2E30}"/>
                  </a:ext>
                </a:extLst>
              </p14:cNvPr>
              <p14:cNvContentPartPr/>
              <p14:nvPr/>
            </p14:nvContentPartPr>
            <p14:xfrm>
              <a:off x="6708000" y="1503520"/>
              <a:ext cx="319320" cy="72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BD7278B-77DD-4017-BEFD-34C4EEFB2E3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90360" y="1485520"/>
                <a:ext cx="3549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3433A8-6551-4A91-9E4A-F0D308BE7BB3}"/>
                  </a:ext>
                </a:extLst>
              </p14:cNvPr>
              <p14:cNvContentPartPr/>
              <p14:nvPr/>
            </p14:nvContentPartPr>
            <p14:xfrm>
              <a:off x="4927080" y="1320280"/>
              <a:ext cx="945360" cy="305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3433A8-6551-4A91-9E4A-F0D308BE7BB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09433" y="1302640"/>
                <a:ext cx="981014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715273F-7046-488F-9639-CFCCEABDD4DB}"/>
                  </a:ext>
                </a:extLst>
              </p14:cNvPr>
              <p14:cNvContentPartPr/>
              <p14:nvPr/>
            </p14:nvContentPartPr>
            <p14:xfrm>
              <a:off x="7295160" y="1439080"/>
              <a:ext cx="111600" cy="136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715273F-7046-488F-9639-CFCCEABDD4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77520" y="1421440"/>
                <a:ext cx="1472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12C7F68-8EE0-4971-9332-C005176F1FA8}"/>
                  </a:ext>
                </a:extLst>
              </p14:cNvPr>
              <p14:cNvContentPartPr/>
              <p14:nvPr/>
            </p14:nvContentPartPr>
            <p14:xfrm>
              <a:off x="7476600" y="1299760"/>
              <a:ext cx="885960" cy="278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12C7F68-8EE0-4971-9332-C005176F1FA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58953" y="1282097"/>
                <a:ext cx="921614" cy="3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7130E1D-6DF7-4919-8D04-AB11FB51C1C8}"/>
                  </a:ext>
                </a:extLst>
              </p14:cNvPr>
              <p14:cNvContentPartPr/>
              <p14:nvPr/>
            </p14:nvContentPartPr>
            <p14:xfrm>
              <a:off x="8492520" y="1258720"/>
              <a:ext cx="260640" cy="578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7130E1D-6DF7-4919-8D04-AB11FB51C1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74520" y="1241080"/>
                <a:ext cx="29628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201B503-9D71-4ABE-9C75-45E7D9E765ED}"/>
                  </a:ext>
                </a:extLst>
              </p14:cNvPr>
              <p14:cNvContentPartPr/>
              <p14:nvPr/>
            </p14:nvContentPartPr>
            <p14:xfrm>
              <a:off x="4987920" y="1763800"/>
              <a:ext cx="1118160" cy="218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201B503-9D71-4ABE-9C75-45E7D9E765E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70280" y="1745800"/>
                <a:ext cx="11538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7F3BB9C-8B8D-405D-9021-85C43C472C20}"/>
                  </a:ext>
                </a:extLst>
              </p14:cNvPr>
              <p14:cNvContentPartPr/>
              <p14:nvPr/>
            </p14:nvContentPartPr>
            <p14:xfrm>
              <a:off x="6439800" y="1691800"/>
              <a:ext cx="1212480" cy="453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7F3BB9C-8B8D-405D-9021-85C43C472C2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2155" y="1673800"/>
                <a:ext cx="1248131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D481FBA-3B88-440B-AA68-44250854AEDE}"/>
                  </a:ext>
                </a:extLst>
              </p14:cNvPr>
              <p14:cNvContentPartPr/>
              <p14:nvPr/>
            </p14:nvContentPartPr>
            <p14:xfrm>
              <a:off x="1287840" y="2438080"/>
              <a:ext cx="1102680" cy="1340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D481FBA-3B88-440B-AA68-44250854AE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70194" y="2420075"/>
                <a:ext cx="1138332" cy="137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5A025C9-50A2-4CEF-8214-46D6A87BD67D}"/>
                  </a:ext>
                </a:extLst>
              </p14:cNvPr>
              <p14:cNvContentPartPr/>
              <p14:nvPr/>
            </p14:nvContentPartPr>
            <p14:xfrm>
              <a:off x="507360" y="1738240"/>
              <a:ext cx="1258920" cy="688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5A025C9-50A2-4CEF-8214-46D6A87BD67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9720" y="1720600"/>
                <a:ext cx="1294560" cy="7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BF8600-8CBB-454B-9DBB-16EA8E1D3FFE}"/>
                  </a:ext>
                </a:extLst>
              </p14:cNvPr>
              <p14:cNvContentPartPr/>
              <p14:nvPr/>
            </p14:nvContentPartPr>
            <p14:xfrm>
              <a:off x="2072280" y="2684320"/>
              <a:ext cx="1094400" cy="331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BF8600-8CBB-454B-9DBB-16EA8E1D3FF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54640" y="2666680"/>
                <a:ext cx="1130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D65B839-CA6F-4E2C-AF8F-24FD1DBFC31D}"/>
                  </a:ext>
                </a:extLst>
              </p14:cNvPr>
              <p14:cNvContentPartPr/>
              <p14:nvPr/>
            </p14:nvContentPartPr>
            <p14:xfrm>
              <a:off x="2803800" y="2488120"/>
              <a:ext cx="207000" cy="73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D65B839-CA6F-4E2C-AF8F-24FD1DBFC31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86160" y="2470480"/>
                <a:ext cx="2426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B627EC6-3FF1-4FA9-84B8-C1197DE2CD85}"/>
                  </a:ext>
                </a:extLst>
              </p14:cNvPr>
              <p14:cNvContentPartPr/>
              <p14:nvPr/>
            </p14:nvContentPartPr>
            <p14:xfrm>
              <a:off x="4026360" y="2488840"/>
              <a:ext cx="291600" cy="328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B627EC6-3FF1-4FA9-84B8-C1197DE2CD8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08360" y="2470840"/>
                <a:ext cx="3272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8DEB76D-475E-410A-8C3C-B7CA8C122996}"/>
                  </a:ext>
                </a:extLst>
              </p14:cNvPr>
              <p14:cNvContentPartPr/>
              <p14:nvPr/>
            </p14:nvContentPartPr>
            <p14:xfrm>
              <a:off x="4599840" y="2498200"/>
              <a:ext cx="518400" cy="302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8DEB76D-475E-410A-8C3C-B7CA8C12299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82200" y="2480560"/>
                <a:ext cx="5540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AF684A1-D746-41E0-B6EF-17053FD69E24}"/>
                  </a:ext>
                </a:extLst>
              </p14:cNvPr>
              <p14:cNvContentPartPr/>
              <p14:nvPr/>
            </p14:nvContentPartPr>
            <p14:xfrm>
              <a:off x="5475720" y="2438080"/>
              <a:ext cx="650880" cy="335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AF684A1-D746-41E0-B6EF-17053FD69E2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57720" y="2420440"/>
                <a:ext cx="6865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10F0E4C-63B8-434C-9CC6-BD415DAB49C7}"/>
                  </a:ext>
                </a:extLst>
              </p14:cNvPr>
              <p14:cNvContentPartPr/>
              <p14:nvPr/>
            </p14:nvContentPartPr>
            <p14:xfrm>
              <a:off x="6898440" y="2595760"/>
              <a:ext cx="142560" cy="159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10F0E4C-63B8-434C-9CC6-BD415DAB49C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80440" y="2577760"/>
                <a:ext cx="178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D43319F-FB78-4772-8408-E695508D91F4}"/>
                  </a:ext>
                </a:extLst>
              </p14:cNvPr>
              <p14:cNvContentPartPr/>
              <p14:nvPr/>
            </p14:nvContentPartPr>
            <p14:xfrm>
              <a:off x="6420720" y="2417920"/>
              <a:ext cx="354600" cy="306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D43319F-FB78-4772-8408-E695508D91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402720" y="2399920"/>
                <a:ext cx="3902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ECD885F-11C7-4ED4-98A2-9005D5281C39}"/>
                  </a:ext>
                </a:extLst>
              </p14:cNvPr>
              <p14:cNvContentPartPr/>
              <p14:nvPr/>
            </p14:nvContentPartPr>
            <p14:xfrm>
              <a:off x="7352400" y="2558680"/>
              <a:ext cx="622800" cy="191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ECD885F-11C7-4ED4-98A2-9005D5281C3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334760" y="2541040"/>
                <a:ext cx="658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D56E2D8-B723-4183-B072-BDDC2220BDBA}"/>
                  </a:ext>
                </a:extLst>
              </p14:cNvPr>
              <p14:cNvContentPartPr/>
              <p14:nvPr/>
            </p14:nvContentPartPr>
            <p14:xfrm>
              <a:off x="8168520" y="2398840"/>
              <a:ext cx="822240" cy="483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D56E2D8-B723-4183-B072-BDDC2220BDB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150880" y="2381200"/>
                <a:ext cx="85788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DCBDA7-D883-4E1B-8334-4C126BA3C7CD}"/>
                  </a:ext>
                </a:extLst>
              </p14:cNvPr>
              <p14:cNvContentPartPr/>
              <p14:nvPr/>
            </p14:nvContentPartPr>
            <p14:xfrm>
              <a:off x="4043280" y="2905360"/>
              <a:ext cx="284400" cy="346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DCBDA7-D883-4E1B-8334-4C126BA3C7C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025640" y="2887720"/>
                <a:ext cx="32004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ED8020C-CC85-4E25-A0D3-3B58F6651447}"/>
                  </a:ext>
                </a:extLst>
              </p14:cNvPr>
              <p14:cNvContentPartPr/>
              <p14:nvPr/>
            </p14:nvContentPartPr>
            <p14:xfrm>
              <a:off x="4612440" y="3012640"/>
              <a:ext cx="1293480" cy="362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ED8020C-CC85-4E25-A0D3-3B58F665144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594800" y="2994640"/>
                <a:ext cx="13291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47EC54A-390F-464B-8818-3D353E0C0FFA}"/>
                  </a:ext>
                </a:extLst>
              </p14:cNvPr>
              <p14:cNvContentPartPr/>
              <p14:nvPr/>
            </p14:nvContentPartPr>
            <p14:xfrm>
              <a:off x="7019760" y="2937040"/>
              <a:ext cx="1089360" cy="374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47EC54A-390F-464B-8818-3D353E0C0FF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001760" y="2919383"/>
                <a:ext cx="1125000" cy="410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4B86205-E937-4ED2-A8E9-B238388BA683}"/>
                  </a:ext>
                </a:extLst>
              </p14:cNvPr>
              <p14:cNvContentPartPr/>
              <p14:nvPr/>
            </p14:nvContentPartPr>
            <p14:xfrm>
              <a:off x="6105720" y="2946040"/>
              <a:ext cx="680400" cy="400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4B86205-E937-4ED2-A8E9-B238388BA68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088071" y="2928384"/>
                <a:ext cx="716059" cy="435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A8C7365-0695-4F47-891A-F2E8A901638E}"/>
                  </a:ext>
                </a:extLst>
              </p14:cNvPr>
              <p14:cNvContentPartPr/>
              <p14:nvPr/>
            </p14:nvContentPartPr>
            <p14:xfrm>
              <a:off x="4662480" y="3567040"/>
              <a:ext cx="1321200" cy="497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A8C7365-0695-4F47-891A-F2E8A901638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44480" y="3549027"/>
                <a:ext cx="1356840" cy="5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9D541C-B4F1-4548-8A6F-037712D3020A}"/>
                  </a:ext>
                </a:extLst>
              </p14:cNvPr>
              <p14:cNvContentPartPr/>
              <p14:nvPr/>
            </p14:nvContentPartPr>
            <p14:xfrm>
              <a:off x="6207240" y="3545440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9D541C-B4F1-4548-8A6F-037712D3020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89240" y="3527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C427CC0-F660-493D-B37A-2B223A0361ED}"/>
                  </a:ext>
                </a:extLst>
              </p14:cNvPr>
              <p14:cNvContentPartPr/>
              <p14:nvPr/>
            </p14:nvContentPartPr>
            <p14:xfrm>
              <a:off x="6206520" y="3637960"/>
              <a:ext cx="243720" cy="139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C427CC0-F660-493D-B37A-2B223A0361E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188880" y="3619960"/>
                <a:ext cx="2793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A81A2B8-1CB4-41EC-A080-63F0B5C8213F}"/>
                  </a:ext>
                </a:extLst>
              </p14:cNvPr>
              <p14:cNvContentPartPr/>
              <p14:nvPr/>
            </p14:nvContentPartPr>
            <p14:xfrm>
              <a:off x="6726360" y="3622840"/>
              <a:ext cx="621000" cy="1994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A81A2B8-1CB4-41EC-A080-63F0B5C8213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708360" y="3604872"/>
                <a:ext cx="656640" cy="235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958AD12-69E6-484C-AE98-1188CEBC1089}"/>
                  </a:ext>
                </a:extLst>
              </p14:cNvPr>
              <p14:cNvContentPartPr/>
              <p14:nvPr/>
            </p14:nvContentPartPr>
            <p14:xfrm>
              <a:off x="7606920" y="3450760"/>
              <a:ext cx="232560" cy="585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958AD12-69E6-484C-AE98-1188CEBC108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588920" y="3432760"/>
                <a:ext cx="26820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48E1BDD-7A10-4AF4-AB30-EB9FEA74711F}"/>
                  </a:ext>
                </a:extLst>
              </p14:cNvPr>
              <p14:cNvContentPartPr/>
              <p14:nvPr/>
            </p14:nvContentPartPr>
            <p14:xfrm>
              <a:off x="7952880" y="3616720"/>
              <a:ext cx="926640" cy="1857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48E1BDD-7A10-4AF4-AB30-EB9FEA74711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935233" y="3599080"/>
                <a:ext cx="962294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0E1CB7-624E-4605-A73C-00F5653E8725}"/>
                  </a:ext>
                </a:extLst>
              </p14:cNvPr>
              <p14:cNvContentPartPr/>
              <p14:nvPr/>
            </p14:nvContentPartPr>
            <p14:xfrm>
              <a:off x="4176480" y="4053760"/>
              <a:ext cx="243000" cy="285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0E1CB7-624E-4605-A73C-00F5653E872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158840" y="4035760"/>
                <a:ext cx="2786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3263BB-35BB-415D-B2BC-F143F59B3042}"/>
                  </a:ext>
                </a:extLst>
              </p14:cNvPr>
              <p14:cNvContentPartPr/>
              <p14:nvPr/>
            </p14:nvContentPartPr>
            <p14:xfrm>
              <a:off x="4681560" y="4074640"/>
              <a:ext cx="215640" cy="254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3263BB-35BB-415D-B2BC-F143F59B304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663560" y="4056640"/>
                <a:ext cx="2512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8144CA8-F650-428F-B8BA-AA85FE148D54}"/>
                  </a:ext>
                </a:extLst>
              </p14:cNvPr>
              <p14:cNvContentPartPr/>
              <p14:nvPr/>
            </p14:nvContentPartPr>
            <p14:xfrm>
              <a:off x="5011320" y="4234480"/>
              <a:ext cx="1433160" cy="211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8144CA8-F650-428F-B8BA-AA85FE148D5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993325" y="4216480"/>
                <a:ext cx="1468791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B5C8F76-D8A2-41FD-8AB9-1204845F78FD}"/>
                  </a:ext>
                </a:extLst>
              </p14:cNvPr>
              <p14:cNvContentPartPr/>
              <p14:nvPr/>
            </p14:nvContentPartPr>
            <p14:xfrm>
              <a:off x="6715200" y="4273000"/>
              <a:ext cx="262440" cy="187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B5C8F76-D8A2-41FD-8AB9-1204845F78F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97560" y="4255360"/>
                <a:ext cx="2980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76E33C3-138F-4B7F-BD92-DDFACFB83F4C}"/>
                  </a:ext>
                </a:extLst>
              </p14:cNvPr>
              <p14:cNvContentPartPr/>
              <p14:nvPr/>
            </p14:nvContentPartPr>
            <p14:xfrm>
              <a:off x="7113000" y="4124680"/>
              <a:ext cx="1432800" cy="332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76E33C3-138F-4B7F-BD92-DDFACFB83F4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095360" y="4106680"/>
                <a:ext cx="14684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1EDE700-FB89-4EF4-A0DB-527B331B632A}"/>
                  </a:ext>
                </a:extLst>
              </p14:cNvPr>
              <p14:cNvContentPartPr/>
              <p14:nvPr/>
            </p14:nvContentPartPr>
            <p14:xfrm>
              <a:off x="4408320" y="4683400"/>
              <a:ext cx="11160" cy="141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1EDE700-FB89-4EF4-A0DB-527B331B632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390680" y="4665400"/>
                <a:ext cx="468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CD1F77B-BE4A-4650-AA96-F28B27C4347E}"/>
                  </a:ext>
                </a:extLst>
              </p14:cNvPr>
              <p14:cNvContentPartPr/>
              <p14:nvPr/>
            </p14:nvContentPartPr>
            <p14:xfrm>
              <a:off x="4419480" y="4530760"/>
              <a:ext cx="360" cy="20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CD1F77B-BE4A-4650-AA96-F28B27C4347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401480" y="4513120"/>
                <a:ext cx="360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8543148-1069-41D8-8AB2-4A39C99EA662}"/>
                  </a:ext>
                </a:extLst>
              </p14:cNvPr>
              <p14:cNvContentPartPr/>
              <p14:nvPr/>
            </p14:nvContentPartPr>
            <p14:xfrm>
              <a:off x="4541160" y="4664320"/>
              <a:ext cx="173160" cy="202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8543148-1069-41D8-8AB2-4A39C99EA66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523160" y="4646320"/>
                <a:ext cx="2088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DEA9D5E-7FD3-4FBD-93B2-9FD7264598BC}"/>
                  </a:ext>
                </a:extLst>
              </p14:cNvPr>
              <p14:cNvContentPartPr/>
              <p14:nvPr/>
            </p14:nvContentPartPr>
            <p14:xfrm>
              <a:off x="5057400" y="4683400"/>
              <a:ext cx="144360" cy="184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DEA9D5E-7FD3-4FBD-93B2-9FD7264598B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039760" y="4665400"/>
                <a:ext cx="180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CA3BCDE-C6BD-4A3B-A185-4695D0E432F0}"/>
                  </a:ext>
                </a:extLst>
              </p14:cNvPr>
              <p14:cNvContentPartPr/>
              <p14:nvPr/>
            </p14:nvContentPartPr>
            <p14:xfrm>
              <a:off x="5303280" y="4716160"/>
              <a:ext cx="430920" cy="165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CA3BCDE-C6BD-4A3B-A185-4695D0E432F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285280" y="4698160"/>
                <a:ext cx="4665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6559F7E-B4CC-4BE4-B0DC-987A70A9D386}"/>
                  </a:ext>
                </a:extLst>
              </p14:cNvPr>
              <p14:cNvContentPartPr/>
              <p14:nvPr/>
            </p14:nvContentPartPr>
            <p14:xfrm>
              <a:off x="6042360" y="4633000"/>
              <a:ext cx="1131840" cy="425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6559F7E-B4CC-4BE4-B0DC-987A70A9D38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024366" y="4615000"/>
                <a:ext cx="1167469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C7C4856-2161-4474-803A-3B02C9596828}"/>
                  </a:ext>
                </a:extLst>
              </p14:cNvPr>
              <p14:cNvContentPartPr/>
              <p14:nvPr/>
            </p14:nvContentPartPr>
            <p14:xfrm>
              <a:off x="7457160" y="4618240"/>
              <a:ext cx="246600" cy="80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C7C4856-2161-4474-803A-3B02C959682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439160" y="4600240"/>
                <a:ext cx="2822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AC18643-AEAC-42E5-A87D-62F61C4059D6}"/>
                  </a:ext>
                </a:extLst>
              </p14:cNvPr>
              <p14:cNvContentPartPr/>
              <p14:nvPr/>
            </p14:nvContentPartPr>
            <p14:xfrm>
              <a:off x="8432400" y="4673320"/>
              <a:ext cx="368640" cy="4111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AC18643-AEAC-42E5-A87D-62F61C4059D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414400" y="4655680"/>
                <a:ext cx="40428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1A942B5-98AC-4C5F-B8BC-955203A4BB43}"/>
                  </a:ext>
                </a:extLst>
              </p14:cNvPr>
              <p14:cNvContentPartPr/>
              <p14:nvPr/>
            </p14:nvContentPartPr>
            <p14:xfrm>
              <a:off x="7478400" y="4754320"/>
              <a:ext cx="825120" cy="4575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1A942B5-98AC-4C5F-B8BC-955203A4BB4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460760" y="4736680"/>
                <a:ext cx="8607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09EC924-2432-476C-BCA7-090B9757690E}"/>
                  </a:ext>
                </a:extLst>
              </p14:cNvPr>
              <p14:cNvContentPartPr/>
              <p14:nvPr/>
            </p14:nvContentPartPr>
            <p14:xfrm>
              <a:off x="8452920" y="4554160"/>
              <a:ext cx="252000" cy="46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09EC924-2432-476C-BCA7-090B9757690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434920" y="4536520"/>
                <a:ext cx="2876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DB831FC-6DC6-4D77-9DE4-8464021CD8FF}"/>
                  </a:ext>
                </a:extLst>
              </p14:cNvPr>
              <p14:cNvContentPartPr/>
              <p14:nvPr/>
            </p14:nvContentPartPr>
            <p14:xfrm>
              <a:off x="8819400" y="5140600"/>
              <a:ext cx="109080" cy="1580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DB831FC-6DC6-4D77-9DE4-8464021CD8F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801400" y="5122960"/>
                <a:ext cx="1447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AB49E90-CBE5-48F5-929B-EE7832C4E3E9}"/>
                  </a:ext>
                </a:extLst>
              </p14:cNvPr>
              <p14:cNvContentPartPr/>
              <p14:nvPr/>
            </p14:nvContentPartPr>
            <p14:xfrm>
              <a:off x="4308240" y="5272720"/>
              <a:ext cx="141840" cy="190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AB49E90-CBE5-48F5-929B-EE7832C4E3E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290600" y="5255080"/>
                <a:ext cx="1774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0D6E013-A6B1-4360-BAF7-1E5718AF9120}"/>
                  </a:ext>
                </a:extLst>
              </p14:cNvPr>
              <p14:cNvContentPartPr/>
              <p14:nvPr/>
            </p14:nvContentPartPr>
            <p14:xfrm>
              <a:off x="4216080" y="5313400"/>
              <a:ext cx="270000" cy="132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0D6E013-A6B1-4360-BAF7-1E5718AF912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198440" y="5295760"/>
                <a:ext cx="3056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1180BFE-B2C3-4F9F-99B8-4AED574C5010}"/>
                  </a:ext>
                </a:extLst>
              </p14:cNvPr>
              <p14:cNvContentPartPr/>
              <p14:nvPr/>
            </p14:nvContentPartPr>
            <p14:xfrm>
              <a:off x="4283760" y="5353000"/>
              <a:ext cx="196920" cy="10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1180BFE-B2C3-4F9F-99B8-4AED574C501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266120" y="5335360"/>
                <a:ext cx="2325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B1E4D8-FF5F-4A00-A2DD-0B507447D7B7}"/>
                  </a:ext>
                </a:extLst>
              </p14:cNvPr>
              <p14:cNvContentPartPr/>
              <p14:nvPr/>
            </p14:nvContentPartPr>
            <p14:xfrm>
              <a:off x="4349280" y="5221600"/>
              <a:ext cx="30240" cy="315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B1E4D8-FF5F-4A00-A2DD-0B507447D7B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331640" y="5203960"/>
                <a:ext cx="6588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3A1A365-752A-4C64-9C8D-5FC56CA6E17D}"/>
                  </a:ext>
                </a:extLst>
              </p14:cNvPr>
              <p14:cNvContentPartPr/>
              <p14:nvPr/>
            </p14:nvContentPartPr>
            <p14:xfrm>
              <a:off x="4734120" y="5313400"/>
              <a:ext cx="21600" cy="228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3A1A365-752A-4C64-9C8D-5FC56CA6E17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716480" y="5295760"/>
                <a:ext cx="572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3FDEB65-D48F-4C64-8B75-C59CBD062CB0}"/>
                  </a:ext>
                </a:extLst>
              </p14:cNvPr>
              <p14:cNvContentPartPr/>
              <p14:nvPr/>
            </p14:nvContentPartPr>
            <p14:xfrm>
              <a:off x="4602000" y="5248600"/>
              <a:ext cx="315000" cy="340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3FDEB65-D48F-4C64-8B75-C59CBD062CB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584360" y="5230600"/>
                <a:ext cx="35064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30A24AA-3EF8-4DBA-9E0B-51F1A11B5018}"/>
                  </a:ext>
                </a:extLst>
              </p14:cNvPr>
              <p14:cNvContentPartPr/>
              <p14:nvPr/>
            </p14:nvContentPartPr>
            <p14:xfrm>
              <a:off x="4931400" y="5423920"/>
              <a:ext cx="159840" cy="126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30A24AA-3EF8-4DBA-9E0B-51F1A11B501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913760" y="5406280"/>
                <a:ext cx="1954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EA04577-535E-4A7E-822E-CBCC7DBCA50B}"/>
                  </a:ext>
                </a:extLst>
              </p14:cNvPr>
              <p14:cNvContentPartPr/>
              <p14:nvPr/>
            </p14:nvContentPartPr>
            <p14:xfrm>
              <a:off x="5115360" y="5414560"/>
              <a:ext cx="165960" cy="104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EA04577-535E-4A7E-822E-CBCC7DBCA50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097360" y="5396560"/>
                <a:ext cx="2016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A742F37-C1C9-4858-99A8-BED63C10EE04}"/>
                  </a:ext>
                </a:extLst>
              </p14:cNvPr>
              <p14:cNvContentPartPr/>
              <p14:nvPr/>
            </p14:nvContentPartPr>
            <p14:xfrm>
              <a:off x="5288160" y="5414920"/>
              <a:ext cx="147600" cy="141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A742F37-C1C9-4858-99A8-BED63C10EE0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270520" y="5396920"/>
                <a:ext cx="183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3E5BBAA-23D0-49CF-A2BA-9D695B8AF250}"/>
                  </a:ext>
                </a:extLst>
              </p14:cNvPr>
              <p14:cNvContentPartPr/>
              <p14:nvPr/>
            </p14:nvContentPartPr>
            <p14:xfrm>
              <a:off x="5573640" y="5242120"/>
              <a:ext cx="45000" cy="290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3E5BBAA-23D0-49CF-A2BA-9D695B8AF25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555640" y="5224120"/>
                <a:ext cx="806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1EB6D88-224D-413C-8065-E6F16B3C02FB}"/>
                  </a:ext>
                </a:extLst>
              </p14:cNvPr>
              <p14:cNvContentPartPr/>
              <p14:nvPr/>
            </p14:nvContentPartPr>
            <p14:xfrm>
              <a:off x="5495880" y="5390080"/>
              <a:ext cx="174960" cy="12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1EB6D88-224D-413C-8065-E6F16B3C02F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478240" y="5372440"/>
                <a:ext cx="2106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8B3F888-F6E9-4FC4-84F6-367883CCFBC3}"/>
                  </a:ext>
                </a:extLst>
              </p14:cNvPr>
              <p14:cNvContentPartPr/>
              <p14:nvPr/>
            </p14:nvContentPartPr>
            <p14:xfrm>
              <a:off x="6065760" y="5242120"/>
              <a:ext cx="232920" cy="346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8B3F888-F6E9-4FC4-84F6-367883CCFBC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048120" y="5224120"/>
                <a:ext cx="2685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FFC0A04-5479-4E45-8816-A7769685350F}"/>
                  </a:ext>
                </a:extLst>
              </p14:cNvPr>
              <p14:cNvContentPartPr/>
              <p14:nvPr/>
            </p14:nvContentPartPr>
            <p14:xfrm>
              <a:off x="6380400" y="5270200"/>
              <a:ext cx="700200" cy="336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FFC0A04-5479-4E45-8816-A7769685350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362400" y="5252560"/>
                <a:ext cx="73584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3578608-4532-442B-BC34-5FA8E98A0696}"/>
                  </a:ext>
                </a:extLst>
              </p14:cNvPr>
              <p14:cNvContentPartPr/>
              <p14:nvPr/>
            </p14:nvContentPartPr>
            <p14:xfrm>
              <a:off x="7055760" y="5374240"/>
              <a:ext cx="118080" cy="192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3578608-4532-442B-BC34-5FA8E98A069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038120" y="5356240"/>
                <a:ext cx="1537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D91C2F7-9197-4009-961A-3E74E4F54D46}"/>
                  </a:ext>
                </a:extLst>
              </p14:cNvPr>
              <p14:cNvContentPartPr/>
              <p14:nvPr/>
            </p14:nvContentPartPr>
            <p14:xfrm>
              <a:off x="7568400" y="5374240"/>
              <a:ext cx="738720" cy="3049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D91C2F7-9197-4009-961A-3E74E4F54D4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550760" y="5356261"/>
                <a:ext cx="774360" cy="340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285091F-B1CF-4471-97A2-F96509D0A651}"/>
                  </a:ext>
                </a:extLst>
              </p14:cNvPr>
              <p14:cNvContentPartPr/>
              <p14:nvPr/>
            </p14:nvContentPartPr>
            <p14:xfrm>
              <a:off x="4317600" y="5770600"/>
              <a:ext cx="687240" cy="3139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285091F-B1CF-4471-97A2-F96509D0A65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299600" y="5752621"/>
                <a:ext cx="722880" cy="349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EB910FB-05EE-4E04-A649-05BB616556A5}"/>
                  </a:ext>
                </a:extLst>
              </p14:cNvPr>
              <p14:cNvContentPartPr/>
              <p14:nvPr/>
            </p14:nvContentPartPr>
            <p14:xfrm>
              <a:off x="5424960" y="5785000"/>
              <a:ext cx="701640" cy="3294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EB910FB-05EE-4E04-A649-05BB616556A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407329" y="5767020"/>
                <a:ext cx="737262" cy="365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0A0DA21-AE3F-4238-85BC-9F540D53EDF3}"/>
                  </a:ext>
                </a:extLst>
              </p14:cNvPr>
              <p14:cNvContentPartPr/>
              <p14:nvPr/>
            </p14:nvContentPartPr>
            <p14:xfrm>
              <a:off x="6367080" y="5818480"/>
              <a:ext cx="965520" cy="4201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0A0DA21-AE3F-4238-85BC-9F540D53EDF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349440" y="5800480"/>
                <a:ext cx="100116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CAA9FCA-0634-4524-B365-6552A74D654C}"/>
                  </a:ext>
                </a:extLst>
              </p14:cNvPr>
              <p14:cNvContentPartPr/>
              <p14:nvPr/>
            </p14:nvContentPartPr>
            <p14:xfrm>
              <a:off x="7527720" y="5861680"/>
              <a:ext cx="822960" cy="3556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CAA9FCA-0634-4524-B365-6552A74D654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510072" y="5844040"/>
                <a:ext cx="858616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4BA6B93-7C50-4598-94AA-0B117583CFD1}"/>
                  </a:ext>
                </a:extLst>
              </p14:cNvPr>
              <p14:cNvContentPartPr/>
              <p14:nvPr/>
            </p14:nvContentPartPr>
            <p14:xfrm>
              <a:off x="8473080" y="5802640"/>
              <a:ext cx="284400" cy="403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4BA6B93-7C50-4598-94AA-0B117583CFD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455418" y="5784640"/>
                <a:ext cx="320085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F4916CC-A27F-41E5-931E-B6609BFC2FEE}"/>
                  </a:ext>
                </a:extLst>
              </p14:cNvPr>
              <p14:cNvContentPartPr/>
              <p14:nvPr/>
            </p14:nvContentPartPr>
            <p14:xfrm>
              <a:off x="4617840" y="6430840"/>
              <a:ext cx="101160" cy="115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F4916CC-A27F-41E5-931E-B6609BFC2FE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599840" y="6413200"/>
                <a:ext cx="1368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758A05F-882D-494D-972B-BCBBCFEBEBE7}"/>
                  </a:ext>
                </a:extLst>
              </p14:cNvPr>
              <p14:cNvContentPartPr/>
              <p14:nvPr/>
            </p14:nvContentPartPr>
            <p14:xfrm>
              <a:off x="4968120" y="6432640"/>
              <a:ext cx="141480" cy="1220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758A05F-882D-494D-972B-BCBBCFEBEBE7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950120" y="6414640"/>
                <a:ext cx="1771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2550E23-2F60-43B5-B146-D982AB498ECE}"/>
                  </a:ext>
                </a:extLst>
              </p14:cNvPr>
              <p14:cNvContentPartPr/>
              <p14:nvPr/>
            </p14:nvContentPartPr>
            <p14:xfrm>
              <a:off x="5208240" y="6366040"/>
              <a:ext cx="588960" cy="239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2550E23-2F60-43B5-B146-D982AB498EC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190600" y="6348400"/>
                <a:ext cx="62460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148E480-FDCB-4820-BB4A-48531402FF7F}"/>
                  </a:ext>
                </a:extLst>
              </p14:cNvPr>
              <p14:cNvContentPartPr/>
              <p14:nvPr/>
            </p14:nvContentPartPr>
            <p14:xfrm>
              <a:off x="4368720" y="6268480"/>
              <a:ext cx="152280" cy="2696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148E480-FDCB-4820-BB4A-48531402FF7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350720" y="6250840"/>
                <a:ext cx="1879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5916133-A151-4784-AE76-69C47D27BBC0}"/>
                  </a:ext>
                </a:extLst>
              </p14:cNvPr>
              <p14:cNvContentPartPr/>
              <p14:nvPr/>
            </p14:nvContentPartPr>
            <p14:xfrm>
              <a:off x="7569840" y="6339400"/>
              <a:ext cx="132840" cy="4402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5916133-A151-4784-AE76-69C47D27BBC0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552200" y="6321760"/>
                <a:ext cx="16848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654B488-E23E-4702-971B-8F6990535047}"/>
                  </a:ext>
                </a:extLst>
              </p14:cNvPr>
              <p14:cNvContentPartPr/>
              <p14:nvPr/>
            </p14:nvContentPartPr>
            <p14:xfrm>
              <a:off x="6055320" y="6317440"/>
              <a:ext cx="1410840" cy="4564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654B488-E23E-4702-971B-8F699053504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037320" y="6299454"/>
                <a:ext cx="1446480" cy="4920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09141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208843D-D4CA-4E60-AE92-312AAA295B61}"/>
                  </a:ext>
                </a:extLst>
              </p14:cNvPr>
              <p14:cNvContentPartPr/>
              <p14:nvPr/>
            </p14:nvContentPartPr>
            <p14:xfrm>
              <a:off x="1127280" y="70720"/>
              <a:ext cx="4401720" cy="549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208843D-D4CA-4E60-AE92-312AAA295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280" y="53080"/>
                <a:ext cx="4437360" cy="5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7766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208843D-D4CA-4E60-AE92-312AAA295B61}"/>
                  </a:ext>
                </a:extLst>
              </p14:cNvPr>
              <p14:cNvContentPartPr/>
              <p14:nvPr/>
            </p14:nvContentPartPr>
            <p14:xfrm>
              <a:off x="1127280" y="70720"/>
              <a:ext cx="4401720" cy="549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208843D-D4CA-4E60-AE92-312AAA295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280" y="53080"/>
                <a:ext cx="443736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6E4F2AAA-AF0A-47B6-9E0C-25711AFB27E6}"/>
                  </a:ext>
                </a:extLst>
              </p14:cNvPr>
              <p14:cNvContentPartPr/>
              <p14:nvPr/>
            </p14:nvContentPartPr>
            <p14:xfrm>
              <a:off x="350760" y="689920"/>
              <a:ext cx="8402400" cy="36943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6E4F2AAA-AF0A-47B6-9E0C-25711AFB27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120" y="672278"/>
                <a:ext cx="8438040" cy="37299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955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14:cNvPr>
              <p14:cNvContentPartPr/>
              <p14:nvPr/>
            </p14:nvContentPartPr>
            <p14:xfrm>
              <a:off x="609240" y="152080"/>
              <a:ext cx="3006720" cy="520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600" y="134440"/>
                <a:ext cx="30423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14:cNvPr>
              <p14:cNvContentPartPr/>
              <p14:nvPr/>
            </p14:nvContentPartPr>
            <p14:xfrm>
              <a:off x="4551240" y="121480"/>
              <a:ext cx="279360" cy="13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3600" y="103527"/>
                <a:ext cx="315000" cy="174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14:cNvPr>
              <p14:cNvContentPartPr/>
              <p14:nvPr/>
            </p14:nvContentPartPr>
            <p14:xfrm>
              <a:off x="4023120" y="321640"/>
              <a:ext cx="741960" cy="29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5120" y="303640"/>
                <a:ext cx="7776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14:cNvPr>
              <p14:cNvContentPartPr/>
              <p14:nvPr/>
            </p14:nvContentPartPr>
            <p14:xfrm>
              <a:off x="5059560" y="385720"/>
              <a:ext cx="263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1560" y="36772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14:cNvPr>
              <p14:cNvContentPartPr/>
              <p14:nvPr/>
            </p14:nvContentPartPr>
            <p14:xfrm>
              <a:off x="5089800" y="476440"/>
              <a:ext cx="225000" cy="2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458800"/>
                <a:ext cx="260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14:cNvPr>
              <p14:cNvContentPartPr/>
              <p14:nvPr/>
            </p14:nvContentPartPr>
            <p14:xfrm>
              <a:off x="5528280" y="178720"/>
              <a:ext cx="1238400" cy="44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10280" y="160735"/>
                <a:ext cx="1274040" cy="47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14:cNvPr>
              <p14:cNvContentPartPr/>
              <p14:nvPr/>
            </p14:nvContentPartPr>
            <p14:xfrm>
              <a:off x="6860280" y="609280"/>
              <a:ext cx="68760" cy="105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2280" y="591280"/>
                <a:ext cx="104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14:cNvPr>
              <p14:cNvContentPartPr/>
              <p14:nvPr/>
            </p14:nvContentPartPr>
            <p14:xfrm>
              <a:off x="7135320" y="273760"/>
              <a:ext cx="1104120" cy="32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17680" y="256101"/>
                <a:ext cx="1139760" cy="362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14:cNvPr>
              <p14:cNvContentPartPr/>
              <p14:nvPr/>
            </p14:nvContentPartPr>
            <p14:xfrm>
              <a:off x="1371000" y="863440"/>
              <a:ext cx="816840" cy="394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53360" y="845440"/>
                <a:ext cx="85248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14:cNvPr>
              <p14:cNvContentPartPr/>
              <p14:nvPr/>
            </p14:nvContentPartPr>
            <p14:xfrm>
              <a:off x="385680" y="945520"/>
              <a:ext cx="792000" cy="25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32" y="927520"/>
                <a:ext cx="827656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14:cNvPr>
              <p14:cNvContentPartPr/>
              <p14:nvPr/>
            </p14:nvContentPartPr>
            <p14:xfrm>
              <a:off x="2497440" y="853000"/>
              <a:ext cx="187560" cy="53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79440" y="835000"/>
                <a:ext cx="22320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14:cNvPr>
              <p14:cNvContentPartPr/>
              <p14:nvPr/>
            </p14:nvContentPartPr>
            <p14:xfrm>
              <a:off x="3118800" y="975760"/>
              <a:ext cx="163440" cy="230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0800" y="957760"/>
                <a:ext cx="1990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14:cNvPr>
              <p14:cNvContentPartPr/>
              <p14:nvPr/>
            </p14:nvContentPartPr>
            <p14:xfrm>
              <a:off x="3098280" y="819880"/>
              <a:ext cx="234720" cy="7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80640" y="801880"/>
                <a:ext cx="270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14:cNvPr>
              <p14:cNvContentPartPr/>
              <p14:nvPr/>
            </p14:nvContentPartPr>
            <p14:xfrm>
              <a:off x="3515160" y="995560"/>
              <a:ext cx="20232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97160" y="977560"/>
                <a:ext cx="237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14:cNvPr>
              <p14:cNvContentPartPr/>
              <p14:nvPr/>
            </p14:nvContentPartPr>
            <p14:xfrm>
              <a:off x="3555840" y="1096360"/>
              <a:ext cx="17820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37840" y="1078360"/>
                <a:ext cx="213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14:cNvPr>
              <p14:cNvContentPartPr/>
              <p14:nvPr/>
            </p14:nvContentPartPr>
            <p14:xfrm>
              <a:off x="3555840" y="1208320"/>
              <a:ext cx="163800" cy="2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7840" y="1190680"/>
                <a:ext cx="199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14:cNvPr>
              <p14:cNvContentPartPr/>
              <p14:nvPr/>
            </p14:nvContentPartPr>
            <p14:xfrm>
              <a:off x="3088200" y="761560"/>
              <a:ext cx="25488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70560" y="743920"/>
                <a:ext cx="29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14:cNvPr>
              <p14:cNvContentPartPr/>
              <p14:nvPr/>
            </p14:nvContentPartPr>
            <p14:xfrm>
              <a:off x="5385360" y="751480"/>
              <a:ext cx="1573200" cy="387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67720" y="733824"/>
                <a:ext cx="1608840" cy="42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14:cNvPr>
              <p14:cNvContentPartPr/>
              <p14:nvPr/>
            </p14:nvContentPartPr>
            <p14:xfrm>
              <a:off x="3891000" y="904480"/>
              <a:ext cx="1108080" cy="255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72994" y="886840"/>
                <a:ext cx="1143732" cy="2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23485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208843D-D4CA-4E60-AE92-312AAA295B61}"/>
                  </a:ext>
                </a:extLst>
              </p14:cNvPr>
              <p14:cNvContentPartPr/>
              <p14:nvPr/>
            </p14:nvContentPartPr>
            <p14:xfrm>
              <a:off x="1127280" y="70720"/>
              <a:ext cx="4401720" cy="549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208843D-D4CA-4E60-AE92-312AAA295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280" y="53080"/>
                <a:ext cx="443736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6E4F2AAA-AF0A-47B6-9E0C-25711AFB27E6}"/>
                  </a:ext>
                </a:extLst>
              </p14:cNvPr>
              <p14:cNvContentPartPr/>
              <p14:nvPr/>
            </p14:nvContentPartPr>
            <p14:xfrm>
              <a:off x="350760" y="689920"/>
              <a:ext cx="8402400" cy="36943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6E4F2AAA-AF0A-47B6-9E0C-25711AFB27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120" y="672278"/>
                <a:ext cx="8438040" cy="3729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CCDB2A-ECBC-46C6-9D3B-47DA18F0559B}"/>
                  </a:ext>
                </a:extLst>
              </p14:cNvPr>
              <p14:cNvContentPartPr/>
              <p14:nvPr/>
            </p14:nvContentPartPr>
            <p14:xfrm>
              <a:off x="843600" y="4561720"/>
              <a:ext cx="314640" cy="407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CCDB2A-ECBC-46C6-9D3B-47DA18F055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5960" y="4543720"/>
                <a:ext cx="3502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1BDF8A-BE9E-4218-986F-56D9FEA1F48E}"/>
                  </a:ext>
                </a:extLst>
              </p14:cNvPr>
              <p14:cNvContentPartPr/>
              <p14:nvPr/>
            </p14:nvContentPartPr>
            <p14:xfrm>
              <a:off x="1516080" y="4622200"/>
              <a:ext cx="1494360" cy="383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1BDF8A-BE9E-4218-986F-56D9FEA1F4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98080" y="4604560"/>
                <a:ext cx="153000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B1E5FB0-04D2-44B5-9FCB-A95C4E2AED7F}"/>
                  </a:ext>
                </a:extLst>
              </p14:cNvPr>
              <p14:cNvContentPartPr/>
              <p14:nvPr/>
            </p14:nvContentPartPr>
            <p14:xfrm>
              <a:off x="3362520" y="4622200"/>
              <a:ext cx="1881720" cy="379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B1E5FB0-04D2-44B5-9FCB-A95C4E2AED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44877" y="4604560"/>
                <a:ext cx="1917367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6EA7A4C-5AFC-4A30-A86A-EB174AAF3532}"/>
                  </a:ext>
                </a:extLst>
              </p14:cNvPr>
              <p14:cNvContentPartPr/>
              <p14:nvPr/>
            </p14:nvContentPartPr>
            <p14:xfrm>
              <a:off x="5599920" y="4612480"/>
              <a:ext cx="164160" cy="487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6EA7A4C-5AFC-4A30-A86A-EB174AAF353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82280" y="4594480"/>
                <a:ext cx="19980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098F3E9-365C-4FCE-ADD2-9607080C2D5C}"/>
                  </a:ext>
                </a:extLst>
              </p14:cNvPr>
              <p14:cNvContentPartPr/>
              <p14:nvPr/>
            </p14:nvContentPartPr>
            <p14:xfrm>
              <a:off x="6073680" y="4746760"/>
              <a:ext cx="1374840" cy="517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098F3E9-365C-4FCE-ADD2-9607080C2D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56035" y="4729120"/>
                <a:ext cx="1410489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B434967-0DB4-49B9-966E-262D6A46DBE5}"/>
                  </a:ext>
                </a:extLst>
              </p14:cNvPr>
              <p14:cNvContentPartPr/>
              <p14:nvPr/>
            </p14:nvContentPartPr>
            <p14:xfrm>
              <a:off x="7731480" y="4612480"/>
              <a:ext cx="439560" cy="378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B434967-0DB4-49B9-966E-262D6A46DBE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13480" y="4594480"/>
                <a:ext cx="47520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3684357-3AC0-4144-915C-EAB011DD0327}"/>
                  </a:ext>
                </a:extLst>
              </p14:cNvPr>
              <p14:cNvContentPartPr/>
              <p14:nvPr/>
            </p14:nvContentPartPr>
            <p14:xfrm>
              <a:off x="670440" y="5161840"/>
              <a:ext cx="1076400" cy="5630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3684357-3AC0-4144-915C-EAB011DD032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2446" y="5144200"/>
                <a:ext cx="1112028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F81E614-059B-4006-B9C3-E7083C456390}"/>
                  </a:ext>
                </a:extLst>
              </p14:cNvPr>
              <p14:cNvContentPartPr/>
              <p14:nvPr/>
            </p14:nvContentPartPr>
            <p14:xfrm>
              <a:off x="2986680" y="5364520"/>
              <a:ext cx="422280" cy="3351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F81E614-059B-4006-B9C3-E7083C45639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68680" y="5346539"/>
                <a:ext cx="457920" cy="37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E94E395-8767-4BD5-A6DE-1FA80D3F6AE0}"/>
                  </a:ext>
                </a:extLst>
              </p14:cNvPr>
              <p14:cNvContentPartPr/>
              <p14:nvPr/>
            </p14:nvContentPartPr>
            <p14:xfrm>
              <a:off x="2624880" y="5313400"/>
              <a:ext cx="169200" cy="4158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E94E395-8767-4BD5-A6DE-1FA80D3F6AE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06880" y="5295760"/>
                <a:ext cx="20484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5FCFE1D-893A-454F-A9DC-AE1DE7164C69}"/>
                  </a:ext>
                </a:extLst>
              </p14:cNvPr>
              <p14:cNvContentPartPr/>
              <p14:nvPr/>
            </p14:nvContentPartPr>
            <p14:xfrm>
              <a:off x="2031600" y="5283880"/>
              <a:ext cx="457920" cy="3186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5FCFE1D-893A-454F-A9DC-AE1DE7164C6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13600" y="5266240"/>
                <a:ext cx="4935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C39252A-619E-41CB-B024-6ECBF5734EEE}"/>
                  </a:ext>
                </a:extLst>
              </p14:cNvPr>
              <p14:cNvContentPartPr/>
              <p14:nvPr/>
            </p14:nvContentPartPr>
            <p14:xfrm>
              <a:off x="2042040" y="5138080"/>
              <a:ext cx="220320" cy="637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C39252A-619E-41CB-B024-6ECBF5734E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24040" y="5120440"/>
                <a:ext cx="2559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8D40669-4DFF-4467-8048-C09A0D1A4D57}"/>
                  </a:ext>
                </a:extLst>
              </p14:cNvPr>
              <p14:cNvContentPartPr/>
              <p14:nvPr/>
            </p14:nvContentPartPr>
            <p14:xfrm>
              <a:off x="2946000" y="5190280"/>
              <a:ext cx="250920" cy="522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8D40669-4DFF-4467-8048-C09A0D1A4D5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28000" y="5172280"/>
                <a:ext cx="2865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0B3E7834-ABE6-413F-B484-FDB9EC67BC9E}"/>
                  </a:ext>
                </a:extLst>
              </p14:cNvPr>
              <p14:cNvContentPartPr/>
              <p14:nvPr/>
            </p14:nvContentPartPr>
            <p14:xfrm>
              <a:off x="3200880" y="3939640"/>
              <a:ext cx="300600" cy="1508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0B3E7834-ABE6-413F-B484-FDB9EC67BC9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83240" y="3922000"/>
                <a:ext cx="336240" cy="18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24221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208843D-D4CA-4E60-AE92-312AAA295B61}"/>
                  </a:ext>
                </a:extLst>
              </p14:cNvPr>
              <p14:cNvContentPartPr/>
              <p14:nvPr/>
            </p14:nvContentPartPr>
            <p14:xfrm>
              <a:off x="1127280" y="70720"/>
              <a:ext cx="4401720" cy="549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208843D-D4CA-4E60-AE92-312AAA295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280" y="53080"/>
                <a:ext cx="443736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6E4F2AAA-AF0A-47B6-9E0C-25711AFB27E6}"/>
                  </a:ext>
                </a:extLst>
              </p14:cNvPr>
              <p14:cNvContentPartPr/>
              <p14:nvPr/>
            </p14:nvContentPartPr>
            <p14:xfrm>
              <a:off x="350760" y="689920"/>
              <a:ext cx="8402400" cy="36943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6E4F2AAA-AF0A-47B6-9E0C-25711AFB27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120" y="672278"/>
                <a:ext cx="8438040" cy="3729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CCDB2A-ECBC-46C6-9D3B-47DA18F0559B}"/>
                  </a:ext>
                </a:extLst>
              </p14:cNvPr>
              <p14:cNvContentPartPr/>
              <p14:nvPr/>
            </p14:nvContentPartPr>
            <p14:xfrm>
              <a:off x="843600" y="4561720"/>
              <a:ext cx="314640" cy="407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CCDB2A-ECBC-46C6-9D3B-47DA18F055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5960" y="4543720"/>
                <a:ext cx="3502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1BDF8A-BE9E-4218-986F-56D9FEA1F48E}"/>
                  </a:ext>
                </a:extLst>
              </p14:cNvPr>
              <p14:cNvContentPartPr/>
              <p14:nvPr/>
            </p14:nvContentPartPr>
            <p14:xfrm>
              <a:off x="1516080" y="4622200"/>
              <a:ext cx="1494360" cy="383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1BDF8A-BE9E-4218-986F-56D9FEA1F4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98080" y="4604560"/>
                <a:ext cx="153000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B1E5FB0-04D2-44B5-9FCB-A95C4E2AED7F}"/>
                  </a:ext>
                </a:extLst>
              </p14:cNvPr>
              <p14:cNvContentPartPr/>
              <p14:nvPr/>
            </p14:nvContentPartPr>
            <p14:xfrm>
              <a:off x="3362520" y="4622200"/>
              <a:ext cx="1881720" cy="379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B1E5FB0-04D2-44B5-9FCB-A95C4E2AED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44877" y="4604560"/>
                <a:ext cx="1917367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6EA7A4C-5AFC-4A30-A86A-EB174AAF3532}"/>
                  </a:ext>
                </a:extLst>
              </p14:cNvPr>
              <p14:cNvContentPartPr/>
              <p14:nvPr/>
            </p14:nvContentPartPr>
            <p14:xfrm>
              <a:off x="5599920" y="4612480"/>
              <a:ext cx="164160" cy="487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6EA7A4C-5AFC-4A30-A86A-EB174AAF353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82280" y="4594480"/>
                <a:ext cx="19980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098F3E9-365C-4FCE-ADD2-9607080C2D5C}"/>
                  </a:ext>
                </a:extLst>
              </p14:cNvPr>
              <p14:cNvContentPartPr/>
              <p14:nvPr/>
            </p14:nvContentPartPr>
            <p14:xfrm>
              <a:off x="6073680" y="4746760"/>
              <a:ext cx="1374840" cy="517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098F3E9-365C-4FCE-ADD2-9607080C2D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56035" y="4729120"/>
                <a:ext cx="1410489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B434967-0DB4-49B9-966E-262D6A46DBE5}"/>
                  </a:ext>
                </a:extLst>
              </p14:cNvPr>
              <p14:cNvContentPartPr/>
              <p14:nvPr/>
            </p14:nvContentPartPr>
            <p14:xfrm>
              <a:off x="7731480" y="4612480"/>
              <a:ext cx="439560" cy="378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B434967-0DB4-49B9-966E-262D6A46DBE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13480" y="4594480"/>
                <a:ext cx="47520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3684357-3AC0-4144-915C-EAB011DD0327}"/>
                  </a:ext>
                </a:extLst>
              </p14:cNvPr>
              <p14:cNvContentPartPr/>
              <p14:nvPr/>
            </p14:nvContentPartPr>
            <p14:xfrm>
              <a:off x="670440" y="5161840"/>
              <a:ext cx="1076400" cy="5630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3684357-3AC0-4144-915C-EAB011DD032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2446" y="5144200"/>
                <a:ext cx="1112028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F81E614-059B-4006-B9C3-E7083C456390}"/>
                  </a:ext>
                </a:extLst>
              </p14:cNvPr>
              <p14:cNvContentPartPr/>
              <p14:nvPr/>
            </p14:nvContentPartPr>
            <p14:xfrm>
              <a:off x="2986680" y="5364520"/>
              <a:ext cx="422280" cy="3351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F81E614-059B-4006-B9C3-E7083C45639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68680" y="5346539"/>
                <a:ext cx="457920" cy="37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E94E395-8767-4BD5-A6DE-1FA80D3F6AE0}"/>
                  </a:ext>
                </a:extLst>
              </p14:cNvPr>
              <p14:cNvContentPartPr/>
              <p14:nvPr/>
            </p14:nvContentPartPr>
            <p14:xfrm>
              <a:off x="2624880" y="5313400"/>
              <a:ext cx="169200" cy="4158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E94E395-8767-4BD5-A6DE-1FA80D3F6AE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06880" y="5295760"/>
                <a:ext cx="20484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5FCFE1D-893A-454F-A9DC-AE1DE7164C69}"/>
                  </a:ext>
                </a:extLst>
              </p14:cNvPr>
              <p14:cNvContentPartPr/>
              <p14:nvPr/>
            </p14:nvContentPartPr>
            <p14:xfrm>
              <a:off x="2031600" y="5283880"/>
              <a:ext cx="457920" cy="3186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5FCFE1D-893A-454F-A9DC-AE1DE7164C6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13600" y="5266240"/>
                <a:ext cx="4935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C39252A-619E-41CB-B024-6ECBF5734EEE}"/>
                  </a:ext>
                </a:extLst>
              </p14:cNvPr>
              <p14:cNvContentPartPr/>
              <p14:nvPr/>
            </p14:nvContentPartPr>
            <p14:xfrm>
              <a:off x="2042040" y="5138080"/>
              <a:ext cx="220320" cy="637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C39252A-619E-41CB-B024-6ECBF5734E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24040" y="5120440"/>
                <a:ext cx="2559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8D40669-4DFF-4467-8048-C09A0D1A4D57}"/>
                  </a:ext>
                </a:extLst>
              </p14:cNvPr>
              <p14:cNvContentPartPr/>
              <p14:nvPr/>
            </p14:nvContentPartPr>
            <p14:xfrm>
              <a:off x="2946000" y="5190280"/>
              <a:ext cx="250920" cy="522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8D40669-4DFF-4467-8048-C09A0D1A4D5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28000" y="5172280"/>
                <a:ext cx="2865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199B4DF-DB1D-4186-BC5B-7536370C98D8}"/>
                  </a:ext>
                </a:extLst>
              </p14:cNvPr>
              <p14:cNvContentPartPr/>
              <p14:nvPr/>
            </p14:nvContentPartPr>
            <p14:xfrm>
              <a:off x="918840" y="5882200"/>
              <a:ext cx="310320" cy="324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199B4DF-DB1D-4186-BC5B-7536370C98D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0861" y="5864560"/>
                <a:ext cx="345919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E6D3FC-28BE-4DDE-AB07-1CC35295D3DB}"/>
                  </a:ext>
                </a:extLst>
              </p14:cNvPr>
              <p14:cNvContentPartPr/>
              <p14:nvPr/>
            </p14:nvContentPartPr>
            <p14:xfrm>
              <a:off x="1432200" y="5815960"/>
              <a:ext cx="1519920" cy="344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E6D3FC-28BE-4DDE-AB07-1CC35295D3D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14204" y="5797979"/>
                <a:ext cx="1555552" cy="380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52844AB-8861-463C-8B90-095A0DB6AFE7}"/>
                  </a:ext>
                </a:extLst>
              </p14:cNvPr>
              <p14:cNvContentPartPr/>
              <p14:nvPr/>
            </p14:nvContentPartPr>
            <p14:xfrm>
              <a:off x="5781720" y="5952040"/>
              <a:ext cx="253440" cy="163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52844AB-8861-463C-8B90-095A0DB6AF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63720" y="5934040"/>
                <a:ext cx="289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47FBD21-5C77-49FC-AC3D-A08364CBE1FF}"/>
                  </a:ext>
                </a:extLst>
              </p14:cNvPr>
              <p14:cNvContentPartPr/>
              <p14:nvPr/>
            </p14:nvContentPartPr>
            <p14:xfrm>
              <a:off x="5211840" y="5789680"/>
              <a:ext cx="342720" cy="316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47FBD21-5C77-49FC-AC3D-A08364CBE1F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4200" y="5772060"/>
                <a:ext cx="378360" cy="351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8ED07DA-77E3-450B-A3B2-A745E36A0201}"/>
                  </a:ext>
                </a:extLst>
              </p14:cNvPr>
              <p14:cNvContentPartPr/>
              <p14:nvPr/>
            </p14:nvContentPartPr>
            <p14:xfrm>
              <a:off x="4358280" y="5803360"/>
              <a:ext cx="711360" cy="432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8ED07DA-77E3-450B-A3B2-A745E36A020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40280" y="5785720"/>
                <a:ext cx="74700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F03A2E-DEB5-4371-A64E-8194BB30F761}"/>
                  </a:ext>
                </a:extLst>
              </p14:cNvPr>
              <p14:cNvContentPartPr/>
              <p14:nvPr/>
            </p14:nvContentPartPr>
            <p14:xfrm>
              <a:off x="3149400" y="5932960"/>
              <a:ext cx="985680" cy="301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F03A2E-DEB5-4371-A64E-8194BB30F76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31760" y="5914960"/>
                <a:ext cx="102132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21BE9B0-BE1D-4558-B7B6-68F6C5A31D8E}"/>
                  </a:ext>
                </a:extLst>
              </p14:cNvPr>
              <p14:cNvContentPartPr/>
              <p14:nvPr/>
            </p14:nvContentPartPr>
            <p14:xfrm>
              <a:off x="6174480" y="6085240"/>
              <a:ext cx="12600" cy="15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21BE9B0-BE1D-4558-B7B6-68F6C5A31D8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56840" y="6067600"/>
                <a:ext cx="482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E038570-2995-4137-958C-8CF756F13B3B}"/>
                  </a:ext>
                </a:extLst>
              </p14:cNvPr>
              <p14:cNvContentPartPr/>
              <p14:nvPr/>
            </p14:nvContentPartPr>
            <p14:xfrm>
              <a:off x="3200880" y="3939640"/>
              <a:ext cx="300600" cy="150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E038570-2995-4137-958C-8CF756F13B3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83240" y="3922000"/>
                <a:ext cx="336240" cy="18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02109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208843D-D4CA-4E60-AE92-312AAA295B61}"/>
                  </a:ext>
                </a:extLst>
              </p14:cNvPr>
              <p14:cNvContentPartPr/>
              <p14:nvPr/>
            </p14:nvContentPartPr>
            <p14:xfrm>
              <a:off x="1127280" y="70720"/>
              <a:ext cx="4401720" cy="549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208843D-D4CA-4E60-AE92-312AAA295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280" y="53080"/>
                <a:ext cx="443736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6E4F2AAA-AF0A-47B6-9E0C-25711AFB27E6}"/>
                  </a:ext>
                </a:extLst>
              </p14:cNvPr>
              <p14:cNvContentPartPr/>
              <p14:nvPr/>
            </p14:nvContentPartPr>
            <p14:xfrm>
              <a:off x="350760" y="689920"/>
              <a:ext cx="8402400" cy="36943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6E4F2AAA-AF0A-47B6-9E0C-25711AFB27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120" y="672278"/>
                <a:ext cx="8438040" cy="3729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CCDB2A-ECBC-46C6-9D3B-47DA18F0559B}"/>
                  </a:ext>
                </a:extLst>
              </p14:cNvPr>
              <p14:cNvContentPartPr/>
              <p14:nvPr/>
            </p14:nvContentPartPr>
            <p14:xfrm>
              <a:off x="843600" y="4561720"/>
              <a:ext cx="314640" cy="407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CCDB2A-ECBC-46C6-9D3B-47DA18F055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5960" y="4543720"/>
                <a:ext cx="3502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1BDF8A-BE9E-4218-986F-56D9FEA1F48E}"/>
                  </a:ext>
                </a:extLst>
              </p14:cNvPr>
              <p14:cNvContentPartPr/>
              <p14:nvPr/>
            </p14:nvContentPartPr>
            <p14:xfrm>
              <a:off x="1516080" y="4622200"/>
              <a:ext cx="1494360" cy="383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1BDF8A-BE9E-4218-986F-56D9FEA1F4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98080" y="4604560"/>
                <a:ext cx="153000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B1E5FB0-04D2-44B5-9FCB-A95C4E2AED7F}"/>
                  </a:ext>
                </a:extLst>
              </p14:cNvPr>
              <p14:cNvContentPartPr/>
              <p14:nvPr/>
            </p14:nvContentPartPr>
            <p14:xfrm>
              <a:off x="3362520" y="4622200"/>
              <a:ext cx="1881720" cy="379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B1E5FB0-04D2-44B5-9FCB-A95C4E2AED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44877" y="4604560"/>
                <a:ext cx="1917367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6EA7A4C-5AFC-4A30-A86A-EB174AAF3532}"/>
                  </a:ext>
                </a:extLst>
              </p14:cNvPr>
              <p14:cNvContentPartPr/>
              <p14:nvPr/>
            </p14:nvContentPartPr>
            <p14:xfrm>
              <a:off x="5599920" y="4612480"/>
              <a:ext cx="164160" cy="487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6EA7A4C-5AFC-4A30-A86A-EB174AAF353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82280" y="4594480"/>
                <a:ext cx="19980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098F3E9-365C-4FCE-ADD2-9607080C2D5C}"/>
                  </a:ext>
                </a:extLst>
              </p14:cNvPr>
              <p14:cNvContentPartPr/>
              <p14:nvPr/>
            </p14:nvContentPartPr>
            <p14:xfrm>
              <a:off x="6073680" y="4746760"/>
              <a:ext cx="1374840" cy="517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098F3E9-365C-4FCE-ADD2-9607080C2D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56035" y="4729120"/>
                <a:ext cx="1410489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B434967-0DB4-49B9-966E-262D6A46DBE5}"/>
                  </a:ext>
                </a:extLst>
              </p14:cNvPr>
              <p14:cNvContentPartPr/>
              <p14:nvPr/>
            </p14:nvContentPartPr>
            <p14:xfrm>
              <a:off x="7731480" y="4612480"/>
              <a:ext cx="439560" cy="378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B434967-0DB4-49B9-966E-262D6A46DBE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13480" y="4594480"/>
                <a:ext cx="47520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3684357-3AC0-4144-915C-EAB011DD0327}"/>
                  </a:ext>
                </a:extLst>
              </p14:cNvPr>
              <p14:cNvContentPartPr/>
              <p14:nvPr/>
            </p14:nvContentPartPr>
            <p14:xfrm>
              <a:off x="670440" y="5161840"/>
              <a:ext cx="1076400" cy="5630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3684357-3AC0-4144-915C-EAB011DD032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2446" y="5144200"/>
                <a:ext cx="1112028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F81E614-059B-4006-B9C3-E7083C456390}"/>
                  </a:ext>
                </a:extLst>
              </p14:cNvPr>
              <p14:cNvContentPartPr/>
              <p14:nvPr/>
            </p14:nvContentPartPr>
            <p14:xfrm>
              <a:off x="2986680" y="5364520"/>
              <a:ext cx="422280" cy="3351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F81E614-059B-4006-B9C3-E7083C45639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68680" y="5346539"/>
                <a:ext cx="457920" cy="37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E94E395-8767-4BD5-A6DE-1FA80D3F6AE0}"/>
                  </a:ext>
                </a:extLst>
              </p14:cNvPr>
              <p14:cNvContentPartPr/>
              <p14:nvPr/>
            </p14:nvContentPartPr>
            <p14:xfrm>
              <a:off x="2624880" y="5313400"/>
              <a:ext cx="169200" cy="4158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E94E395-8767-4BD5-A6DE-1FA80D3F6AE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06880" y="5295760"/>
                <a:ext cx="20484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5FCFE1D-893A-454F-A9DC-AE1DE7164C69}"/>
                  </a:ext>
                </a:extLst>
              </p14:cNvPr>
              <p14:cNvContentPartPr/>
              <p14:nvPr/>
            </p14:nvContentPartPr>
            <p14:xfrm>
              <a:off x="2031600" y="5283880"/>
              <a:ext cx="457920" cy="3186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5FCFE1D-893A-454F-A9DC-AE1DE7164C6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13600" y="5266240"/>
                <a:ext cx="4935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C39252A-619E-41CB-B024-6ECBF5734EEE}"/>
                  </a:ext>
                </a:extLst>
              </p14:cNvPr>
              <p14:cNvContentPartPr/>
              <p14:nvPr/>
            </p14:nvContentPartPr>
            <p14:xfrm>
              <a:off x="2042040" y="5138080"/>
              <a:ext cx="220320" cy="637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C39252A-619E-41CB-B024-6ECBF5734E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24040" y="5120440"/>
                <a:ext cx="2559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8D40669-4DFF-4467-8048-C09A0D1A4D57}"/>
                  </a:ext>
                </a:extLst>
              </p14:cNvPr>
              <p14:cNvContentPartPr/>
              <p14:nvPr/>
            </p14:nvContentPartPr>
            <p14:xfrm>
              <a:off x="2946000" y="5190280"/>
              <a:ext cx="250920" cy="522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8D40669-4DFF-4467-8048-C09A0D1A4D5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28000" y="5172280"/>
                <a:ext cx="2865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199B4DF-DB1D-4186-BC5B-7536370C98D8}"/>
                  </a:ext>
                </a:extLst>
              </p14:cNvPr>
              <p14:cNvContentPartPr/>
              <p14:nvPr/>
            </p14:nvContentPartPr>
            <p14:xfrm>
              <a:off x="918840" y="5882200"/>
              <a:ext cx="310320" cy="324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199B4DF-DB1D-4186-BC5B-7536370C98D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0861" y="5864560"/>
                <a:ext cx="345919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E6D3FC-28BE-4DDE-AB07-1CC35295D3DB}"/>
                  </a:ext>
                </a:extLst>
              </p14:cNvPr>
              <p14:cNvContentPartPr/>
              <p14:nvPr/>
            </p14:nvContentPartPr>
            <p14:xfrm>
              <a:off x="1432200" y="5815960"/>
              <a:ext cx="1519920" cy="344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E6D3FC-28BE-4DDE-AB07-1CC35295D3D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14204" y="5797979"/>
                <a:ext cx="1555552" cy="380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52844AB-8861-463C-8B90-095A0DB6AFE7}"/>
                  </a:ext>
                </a:extLst>
              </p14:cNvPr>
              <p14:cNvContentPartPr/>
              <p14:nvPr/>
            </p14:nvContentPartPr>
            <p14:xfrm>
              <a:off x="5781720" y="5952040"/>
              <a:ext cx="253440" cy="163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52844AB-8861-463C-8B90-095A0DB6AF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63720" y="5934040"/>
                <a:ext cx="289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47FBD21-5C77-49FC-AC3D-A08364CBE1FF}"/>
                  </a:ext>
                </a:extLst>
              </p14:cNvPr>
              <p14:cNvContentPartPr/>
              <p14:nvPr/>
            </p14:nvContentPartPr>
            <p14:xfrm>
              <a:off x="5211840" y="5789680"/>
              <a:ext cx="342720" cy="316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47FBD21-5C77-49FC-AC3D-A08364CBE1F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4200" y="5772060"/>
                <a:ext cx="378360" cy="351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8ED07DA-77E3-450B-A3B2-A745E36A0201}"/>
                  </a:ext>
                </a:extLst>
              </p14:cNvPr>
              <p14:cNvContentPartPr/>
              <p14:nvPr/>
            </p14:nvContentPartPr>
            <p14:xfrm>
              <a:off x="4358280" y="5803360"/>
              <a:ext cx="711360" cy="432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8ED07DA-77E3-450B-A3B2-A745E36A020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40280" y="5785720"/>
                <a:ext cx="74700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F03A2E-DEB5-4371-A64E-8194BB30F761}"/>
                  </a:ext>
                </a:extLst>
              </p14:cNvPr>
              <p14:cNvContentPartPr/>
              <p14:nvPr/>
            </p14:nvContentPartPr>
            <p14:xfrm>
              <a:off x="3149400" y="5932960"/>
              <a:ext cx="985680" cy="301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F03A2E-DEB5-4371-A64E-8194BB30F76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31760" y="5914960"/>
                <a:ext cx="102132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21BE9B0-BE1D-4558-B7B6-68F6C5A31D8E}"/>
                  </a:ext>
                </a:extLst>
              </p14:cNvPr>
              <p14:cNvContentPartPr/>
              <p14:nvPr/>
            </p14:nvContentPartPr>
            <p14:xfrm>
              <a:off x="6174480" y="6085240"/>
              <a:ext cx="12600" cy="15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21BE9B0-BE1D-4558-B7B6-68F6C5A31D8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56840" y="6067600"/>
                <a:ext cx="482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F9713F-84A6-48D3-92C4-BAD39E63B691}"/>
                  </a:ext>
                </a:extLst>
              </p14:cNvPr>
              <p14:cNvContentPartPr/>
              <p14:nvPr/>
            </p14:nvContentPartPr>
            <p14:xfrm>
              <a:off x="7141080" y="5984080"/>
              <a:ext cx="775080" cy="336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F9713F-84A6-48D3-92C4-BAD39E63B69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23440" y="5966080"/>
                <a:ext cx="810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C312CF2-46A9-476D-9C5C-1E1E30548B1E}"/>
                  </a:ext>
                </a:extLst>
              </p14:cNvPr>
              <p14:cNvContentPartPr/>
              <p14:nvPr/>
            </p14:nvContentPartPr>
            <p14:xfrm>
              <a:off x="6368520" y="5901640"/>
              <a:ext cx="559440" cy="258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C312CF2-46A9-476D-9C5C-1E1E30548B1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50520" y="5883640"/>
                <a:ext cx="59508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DE14D5E-CFFB-46E9-A982-17358FE85776}"/>
                  </a:ext>
                </a:extLst>
              </p14:cNvPr>
              <p14:cNvContentPartPr/>
              <p14:nvPr/>
            </p14:nvContentPartPr>
            <p14:xfrm>
              <a:off x="8148000" y="6014320"/>
              <a:ext cx="360" cy="77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DE14D5E-CFFB-46E9-A982-17358FE8577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30000" y="5996320"/>
                <a:ext cx="360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F139367-563D-4A80-BE9D-6C41F3E4B8A1}"/>
                  </a:ext>
                </a:extLst>
              </p14:cNvPr>
              <p14:cNvContentPartPr/>
              <p14:nvPr/>
            </p14:nvContentPartPr>
            <p14:xfrm>
              <a:off x="8148000" y="592288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F139367-563D-4A80-BE9D-6C41F3E4B8A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30000" y="590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43BF972-7C33-4374-8866-293A463EFFBF}"/>
                  </a:ext>
                </a:extLst>
              </p14:cNvPr>
              <p14:cNvContentPartPr/>
              <p14:nvPr/>
            </p14:nvContentPartPr>
            <p14:xfrm>
              <a:off x="8301720" y="6004240"/>
              <a:ext cx="69120" cy="150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43BF972-7C33-4374-8866-293A463EFFB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283720" y="5986600"/>
                <a:ext cx="1047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A4763B0-5CDE-4A3C-9B14-20D2E03BBE48}"/>
                  </a:ext>
                </a:extLst>
              </p14:cNvPr>
              <p14:cNvContentPartPr/>
              <p14:nvPr/>
            </p14:nvContentPartPr>
            <p14:xfrm>
              <a:off x="8605200" y="5872120"/>
              <a:ext cx="302760" cy="244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A4763B0-5CDE-4A3C-9B14-20D2E03BBE4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587560" y="5854480"/>
                <a:ext cx="3384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177000F-5E00-4D57-A664-CC52141DE4CC}"/>
                  </a:ext>
                </a:extLst>
              </p14:cNvPr>
              <p14:cNvContentPartPr/>
              <p14:nvPr/>
            </p14:nvContentPartPr>
            <p14:xfrm>
              <a:off x="1257240" y="6318160"/>
              <a:ext cx="634320" cy="325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177000F-5E00-4D57-A664-CC52141DE4C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39600" y="6300160"/>
                <a:ext cx="6699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2D5ABEB-FAD9-4930-B269-C8A429DECABD}"/>
                  </a:ext>
                </a:extLst>
              </p14:cNvPr>
              <p14:cNvContentPartPr/>
              <p14:nvPr/>
            </p14:nvContentPartPr>
            <p14:xfrm>
              <a:off x="2053920" y="6328960"/>
              <a:ext cx="770760" cy="235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2D5ABEB-FAD9-4930-B269-C8A429DECAB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036280" y="6310960"/>
                <a:ext cx="8064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C4987DF-E16B-4CC0-A236-F60F7CC1A654}"/>
                  </a:ext>
                </a:extLst>
              </p14:cNvPr>
              <p14:cNvContentPartPr/>
              <p14:nvPr/>
            </p14:nvContentPartPr>
            <p14:xfrm>
              <a:off x="4874160" y="6461440"/>
              <a:ext cx="387720" cy="1580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C4987DF-E16B-4CC0-A236-F60F7CC1A65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56177" y="6443440"/>
                <a:ext cx="423327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2878AF8-2FCD-42BC-ABA6-4B31428DF7F1}"/>
                  </a:ext>
                </a:extLst>
              </p14:cNvPr>
              <p14:cNvContentPartPr/>
              <p14:nvPr/>
            </p14:nvContentPartPr>
            <p14:xfrm>
              <a:off x="3805680" y="6308800"/>
              <a:ext cx="873000" cy="396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2878AF8-2FCD-42BC-ABA6-4B31428DF7F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87680" y="6291176"/>
                <a:ext cx="908640" cy="431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ED5C5B7-42B1-45DC-B507-DB470A15A76C}"/>
                  </a:ext>
                </a:extLst>
              </p14:cNvPr>
              <p14:cNvContentPartPr/>
              <p14:nvPr/>
            </p14:nvContentPartPr>
            <p14:xfrm>
              <a:off x="2925120" y="6277480"/>
              <a:ext cx="711360" cy="275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ED5C5B7-42B1-45DC-B507-DB470A15A76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907480" y="6259480"/>
                <a:ext cx="74700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707E224-07AD-477D-968E-97E6F72F4E65}"/>
                  </a:ext>
                </a:extLst>
              </p14:cNvPr>
              <p14:cNvContentPartPr/>
              <p14:nvPr/>
            </p14:nvContentPartPr>
            <p14:xfrm>
              <a:off x="5457360" y="6440920"/>
              <a:ext cx="90360" cy="184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707E224-07AD-477D-968E-97E6F72F4E6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439360" y="6423280"/>
                <a:ext cx="126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3CDFA53-0205-4D6F-85E1-30151DC76B7E}"/>
                  </a:ext>
                </a:extLst>
              </p14:cNvPr>
              <p14:cNvContentPartPr/>
              <p14:nvPr/>
            </p14:nvContentPartPr>
            <p14:xfrm>
              <a:off x="6019320" y="6471520"/>
              <a:ext cx="433440" cy="1202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3CDFA53-0205-4D6F-85E1-30151DC76B7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001680" y="6453880"/>
                <a:ext cx="4690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76FD006D-3F53-4585-A5AC-25A3FD32AA63}"/>
                  </a:ext>
                </a:extLst>
              </p14:cNvPr>
              <p14:cNvContentPartPr/>
              <p14:nvPr/>
            </p14:nvContentPartPr>
            <p14:xfrm>
              <a:off x="5628000" y="6339400"/>
              <a:ext cx="297720" cy="2674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76FD006D-3F53-4585-A5AC-25A3FD32AA6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10360" y="6321736"/>
                <a:ext cx="333360" cy="303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27F862B8-04A4-4E26-825D-B962BA863D28}"/>
                  </a:ext>
                </a:extLst>
              </p14:cNvPr>
              <p14:cNvContentPartPr/>
              <p14:nvPr/>
            </p14:nvContentPartPr>
            <p14:xfrm>
              <a:off x="4834560" y="598840"/>
              <a:ext cx="3344040" cy="10116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27F862B8-04A4-4E26-825D-B962BA863D2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16562" y="581200"/>
                <a:ext cx="3379676" cy="10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5A60CC22-0CED-4B62-9E88-87F18AEC4A3D}"/>
                  </a:ext>
                </a:extLst>
              </p14:cNvPr>
              <p14:cNvContentPartPr/>
              <p14:nvPr/>
            </p14:nvContentPartPr>
            <p14:xfrm>
              <a:off x="5923920" y="1445920"/>
              <a:ext cx="798840" cy="511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5A60CC22-0CED-4B62-9E88-87F18AEC4A3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905920" y="1409920"/>
                <a:ext cx="834480" cy="51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5866213D-D19B-42F8-8AEB-08032705EC78}"/>
                  </a:ext>
                </a:extLst>
              </p14:cNvPr>
              <p14:cNvContentPartPr/>
              <p14:nvPr/>
            </p14:nvContentPartPr>
            <p14:xfrm>
              <a:off x="4482480" y="6145720"/>
              <a:ext cx="2568600" cy="7149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5866213D-D19B-42F8-8AEB-08032705EC7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464840" y="6109720"/>
                <a:ext cx="2604240" cy="7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B34847EB-6101-4E78-AA5D-99AB520309A8}"/>
                  </a:ext>
                </a:extLst>
              </p14:cNvPr>
              <p14:cNvContentPartPr/>
              <p14:nvPr/>
            </p14:nvContentPartPr>
            <p14:xfrm>
              <a:off x="6185640" y="1570000"/>
              <a:ext cx="462600" cy="48740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B34847EB-6101-4E78-AA5D-99AB520309A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67640" y="1534000"/>
                <a:ext cx="498240" cy="49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A4B43E7-3285-4E49-A07D-B7A333AE4FF6}"/>
                  </a:ext>
                </a:extLst>
              </p14:cNvPr>
              <p14:cNvContentPartPr/>
              <p14:nvPr/>
            </p14:nvContentPartPr>
            <p14:xfrm>
              <a:off x="3200880" y="3939640"/>
              <a:ext cx="300600" cy="150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A4B43E7-3285-4E49-A07D-B7A333AE4FF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83240" y="3922000"/>
                <a:ext cx="336240" cy="18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8061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208843D-D4CA-4E60-AE92-312AAA295B61}"/>
                  </a:ext>
                </a:extLst>
              </p14:cNvPr>
              <p14:cNvContentPartPr/>
              <p14:nvPr/>
            </p14:nvContentPartPr>
            <p14:xfrm>
              <a:off x="1127280" y="70720"/>
              <a:ext cx="4401720" cy="549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208843D-D4CA-4E60-AE92-312AAA295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280" y="53080"/>
                <a:ext cx="443736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6E4F2AAA-AF0A-47B6-9E0C-25711AFB27E6}"/>
                  </a:ext>
                </a:extLst>
              </p14:cNvPr>
              <p14:cNvContentPartPr/>
              <p14:nvPr/>
            </p14:nvContentPartPr>
            <p14:xfrm>
              <a:off x="350760" y="689920"/>
              <a:ext cx="8402400" cy="36943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6E4F2AAA-AF0A-47B6-9E0C-25711AFB27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120" y="672278"/>
                <a:ext cx="8438040" cy="3729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CCDB2A-ECBC-46C6-9D3B-47DA18F0559B}"/>
                  </a:ext>
                </a:extLst>
              </p14:cNvPr>
              <p14:cNvContentPartPr/>
              <p14:nvPr/>
            </p14:nvContentPartPr>
            <p14:xfrm>
              <a:off x="843600" y="4561720"/>
              <a:ext cx="314640" cy="407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CCDB2A-ECBC-46C6-9D3B-47DA18F055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5960" y="4543720"/>
                <a:ext cx="3502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1BDF8A-BE9E-4218-986F-56D9FEA1F48E}"/>
                  </a:ext>
                </a:extLst>
              </p14:cNvPr>
              <p14:cNvContentPartPr/>
              <p14:nvPr/>
            </p14:nvContentPartPr>
            <p14:xfrm>
              <a:off x="1516080" y="4622200"/>
              <a:ext cx="1494360" cy="383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1BDF8A-BE9E-4218-986F-56D9FEA1F4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98080" y="4604560"/>
                <a:ext cx="153000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B1E5FB0-04D2-44B5-9FCB-A95C4E2AED7F}"/>
                  </a:ext>
                </a:extLst>
              </p14:cNvPr>
              <p14:cNvContentPartPr/>
              <p14:nvPr/>
            </p14:nvContentPartPr>
            <p14:xfrm>
              <a:off x="3362520" y="4622200"/>
              <a:ext cx="1881720" cy="379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B1E5FB0-04D2-44B5-9FCB-A95C4E2AED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44877" y="4604560"/>
                <a:ext cx="1917367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6EA7A4C-5AFC-4A30-A86A-EB174AAF3532}"/>
                  </a:ext>
                </a:extLst>
              </p14:cNvPr>
              <p14:cNvContentPartPr/>
              <p14:nvPr/>
            </p14:nvContentPartPr>
            <p14:xfrm>
              <a:off x="5599920" y="4612480"/>
              <a:ext cx="164160" cy="487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6EA7A4C-5AFC-4A30-A86A-EB174AAF353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82280" y="4594480"/>
                <a:ext cx="19980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098F3E9-365C-4FCE-ADD2-9607080C2D5C}"/>
                  </a:ext>
                </a:extLst>
              </p14:cNvPr>
              <p14:cNvContentPartPr/>
              <p14:nvPr/>
            </p14:nvContentPartPr>
            <p14:xfrm>
              <a:off x="6073680" y="4746760"/>
              <a:ext cx="1374840" cy="517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098F3E9-365C-4FCE-ADD2-9607080C2D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56035" y="4729120"/>
                <a:ext cx="1410489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B434967-0DB4-49B9-966E-262D6A46DBE5}"/>
                  </a:ext>
                </a:extLst>
              </p14:cNvPr>
              <p14:cNvContentPartPr/>
              <p14:nvPr/>
            </p14:nvContentPartPr>
            <p14:xfrm>
              <a:off x="7731480" y="4612480"/>
              <a:ext cx="439560" cy="378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B434967-0DB4-49B9-966E-262D6A46DBE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13480" y="4594480"/>
                <a:ext cx="47520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3684357-3AC0-4144-915C-EAB011DD0327}"/>
                  </a:ext>
                </a:extLst>
              </p14:cNvPr>
              <p14:cNvContentPartPr/>
              <p14:nvPr/>
            </p14:nvContentPartPr>
            <p14:xfrm>
              <a:off x="670440" y="5161840"/>
              <a:ext cx="1076400" cy="5630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3684357-3AC0-4144-915C-EAB011DD032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2446" y="5144200"/>
                <a:ext cx="1112028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F81E614-059B-4006-B9C3-E7083C456390}"/>
                  </a:ext>
                </a:extLst>
              </p14:cNvPr>
              <p14:cNvContentPartPr/>
              <p14:nvPr/>
            </p14:nvContentPartPr>
            <p14:xfrm>
              <a:off x="2986680" y="5364520"/>
              <a:ext cx="422280" cy="3351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F81E614-059B-4006-B9C3-E7083C45639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68680" y="5346539"/>
                <a:ext cx="457920" cy="37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E94E395-8767-4BD5-A6DE-1FA80D3F6AE0}"/>
                  </a:ext>
                </a:extLst>
              </p14:cNvPr>
              <p14:cNvContentPartPr/>
              <p14:nvPr/>
            </p14:nvContentPartPr>
            <p14:xfrm>
              <a:off x="2624880" y="5313400"/>
              <a:ext cx="169200" cy="4158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E94E395-8767-4BD5-A6DE-1FA80D3F6AE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06880" y="5295760"/>
                <a:ext cx="20484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5FCFE1D-893A-454F-A9DC-AE1DE7164C69}"/>
                  </a:ext>
                </a:extLst>
              </p14:cNvPr>
              <p14:cNvContentPartPr/>
              <p14:nvPr/>
            </p14:nvContentPartPr>
            <p14:xfrm>
              <a:off x="2031600" y="5283880"/>
              <a:ext cx="457920" cy="3186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5FCFE1D-893A-454F-A9DC-AE1DE7164C6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13600" y="5266240"/>
                <a:ext cx="4935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C39252A-619E-41CB-B024-6ECBF5734EEE}"/>
                  </a:ext>
                </a:extLst>
              </p14:cNvPr>
              <p14:cNvContentPartPr/>
              <p14:nvPr/>
            </p14:nvContentPartPr>
            <p14:xfrm>
              <a:off x="2042040" y="5138080"/>
              <a:ext cx="220320" cy="637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C39252A-619E-41CB-B024-6ECBF5734E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24040" y="5120440"/>
                <a:ext cx="2559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8D40669-4DFF-4467-8048-C09A0D1A4D57}"/>
                  </a:ext>
                </a:extLst>
              </p14:cNvPr>
              <p14:cNvContentPartPr/>
              <p14:nvPr/>
            </p14:nvContentPartPr>
            <p14:xfrm>
              <a:off x="2946000" y="5190280"/>
              <a:ext cx="250920" cy="522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8D40669-4DFF-4467-8048-C09A0D1A4D5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28000" y="5172280"/>
                <a:ext cx="2865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199B4DF-DB1D-4186-BC5B-7536370C98D8}"/>
                  </a:ext>
                </a:extLst>
              </p14:cNvPr>
              <p14:cNvContentPartPr/>
              <p14:nvPr/>
            </p14:nvContentPartPr>
            <p14:xfrm>
              <a:off x="918840" y="5882200"/>
              <a:ext cx="310320" cy="324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199B4DF-DB1D-4186-BC5B-7536370C98D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0861" y="5864560"/>
                <a:ext cx="345919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E6D3FC-28BE-4DDE-AB07-1CC35295D3DB}"/>
                  </a:ext>
                </a:extLst>
              </p14:cNvPr>
              <p14:cNvContentPartPr/>
              <p14:nvPr/>
            </p14:nvContentPartPr>
            <p14:xfrm>
              <a:off x="1432200" y="5815960"/>
              <a:ext cx="1519920" cy="344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E6D3FC-28BE-4DDE-AB07-1CC35295D3D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14204" y="5797979"/>
                <a:ext cx="1555552" cy="380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52844AB-8861-463C-8B90-095A0DB6AFE7}"/>
                  </a:ext>
                </a:extLst>
              </p14:cNvPr>
              <p14:cNvContentPartPr/>
              <p14:nvPr/>
            </p14:nvContentPartPr>
            <p14:xfrm>
              <a:off x="5781720" y="5952040"/>
              <a:ext cx="253440" cy="163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52844AB-8861-463C-8B90-095A0DB6AF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63720" y="5934040"/>
                <a:ext cx="289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47FBD21-5C77-49FC-AC3D-A08364CBE1FF}"/>
                  </a:ext>
                </a:extLst>
              </p14:cNvPr>
              <p14:cNvContentPartPr/>
              <p14:nvPr/>
            </p14:nvContentPartPr>
            <p14:xfrm>
              <a:off x="5211840" y="5789680"/>
              <a:ext cx="342720" cy="316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47FBD21-5C77-49FC-AC3D-A08364CBE1F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4200" y="5772060"/>
                <a:ext cx="378360" cy="351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8ED07DA-77E3-450B-A3B2-A745E36A0201}"/>
                  </a:ext>
                </a:extLst>
              </p14:cNvPr>
              <p14:cNvContentPartPr/>
              <p14:nvPr/>
            </p14:nvContentPartPr>
            <p14:xfrm>
              <a:off x="4358280" y="5803360"/>
              <a:ext cx="711360" cy="432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8ED07DA-77E3-450B-A3B2-A745E36A020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40280" y="5785720"/>
                <a:ext cx="74700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F03A2E-DEB5-4371-A64E-8194BB30F761}"/>
                  </a:ext>
                </a:extLst>
              </p14:cNvPr>
              <p14:cNvContentPartPr/>
              <p14:nvPr/>
            </p14:nvContentPartPr>
            <p14:xfrm>
              <a:off x="3149400" y="5932960"/>
              <a:ext cx="985680" cy="301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F03A2E-DEB5-4371-A64E-8194BB30F76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31760" y="5914960"/>
                <a:ext cx="102132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21BE9B0-BE1D-4558-B7B6-68F6C5A31D8E}"/>
                  </a:ext>
                </a:extLst>
              </p14:cNvPr>
              <p14:cNvContentPartPr/>
              <p14:nvPr/>
            </p14:nvContentPartPr>
            <p14:xfrm>
              <a:off x="6174480" y="6085240"/>
              <a:ext cx="12600" cy="15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21BE9B0-BE1D-4558-B7B6-68F6C5A31D8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56840" y="6067600"/>
                <a:ext cx="482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F9713F-84A6-48D3-92C4-BAD39E63B691}"/>
                  </a:ext>
                </a:extLst>
              </p14:cNvPr>
              <p14:cNvContentPartPr/>
              <p14:nvPr/>
            </p14:nvContentPartPr>
            <p14:xfrm>
              <a:off x="7141080" y="5984080"/>
              <a:ext cx="775080" cy="336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F9713F-84A6-48D3-92C4-BAD39E63B69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23440" y="5966080"/>
                <a:ext cx="810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C312CF2-46A9-476D-9C5C-1E1E30548B1E}"/>
                  </a:ext>
                </a:extLst>
              </p14:cNvPr>
              <p14:cNvContentPartPr/>
              <p14:nvPr/>
            </p14:nvContentPartPr>
            <p14:xfrm>
              <a:off x="6368520" y="5901640"/>
              <a:ext cx="559440" cy="258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C312CF2-46A9-476D-9C5C-1E1E30548B1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50520" y="5883640"/>
                <a:ext cx="59508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DE14D5E-CFFB-46E9-A982-17358FE85776}"/>
                  </a:ext>
                </a:extLst>
              </p14:cNvPr>
              <p14:cNvContentPartPr/>
              <p14:nvPr/>
            </p14:nvContentPartPr>
            <p14:xfrm>
              <a:off x="8148000" y="6014320"/>
              <a:ext cx="360" cy="77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DE14D5E-CFFB-46E9-A982-17358FE8577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30000" y="5996320"/>
                <a:ext cx="360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F139367-563D-4A80-BE9D-6C41F3E4B8A1}"/>
                  </a:ext>
                </a:extLst>
              </p14:cNvPr>
              <p14:cNvContentPartPr/>
              <p14:nvPr/>
            </p14:nvContentPartPr>
            <p14:xfrm>
              <a:off x="8148000" y="592288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F139367-563D-4A80-BE9D-6C41F3E4B8A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30000" y="590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43BF972-7C33-4374-8866-293A463EFFBF}"/>
                  </a:ext>
                </a:extLst>
              </p14:cNvPr>
              <p14:cNvContentPartPr/>
              <p14:nvPr/>
            </p14:nvContentPartPr>
            <p14:xfrm>
              <a:off x="8301720" y="6004240"/>
              <a:ext cx="69120" cy="150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43BF972-7C33-4374-8866-293A463EFFB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283720" y="5986600"/>
                <a:ext cx="1047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A4763B0-5CDE-4A3C-9B14-20D2E03BBE48}"/>
                  </a:ext>
                </a:extLst>
              </p14:cNvPr>
              <p14:cNvContentPartPr/>
              <p14:nvPr/>
            </p14:nvContentPartPr>
            <p14:xfrm>
              <a:off x="8605200" y="5872120"/>
              <a:ext cx="302760" cy="244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A4763B0-5CDE-4A3C-9B14-20D2E03BBE4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587560" y="5854480"/>
                <a:ext cx="3384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177000F-5E00-4D57-A664-CC52141DE4CC}"/>
                  </a:ext>
                </a:extLst>
              </p14:cNvPr>
              <p14:cNvContentPartPr/>
              <p14:nvPr/>
            </p14:nvContentPartPr>
            <p14:xfrm>
              <a:off x="1257240" y="6318160"/>
              <a:ext cx="634320" cy="325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177000F-5E00-4D57-A664-CC52141DE4C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39600" y="6300160"/>
                <a:ext cx="6699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2D5ABEB-FAD9-4930-B269-C8A429DECABD}"/>
                  </a:ext>
                </a:extLst>
              </p14:cNvPr>
              <p14:cNvContentPartPr/>
              <p14:nvPr/>
            </p14:nvContentPartPr>
            <p14:xfrm>
              <a:off x="2053920" y="6328960"/>
              <a:ext cx="770760" cy="235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2D5ABEB-FAD9-4930-B269-C8A429DECAB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036280" y="6310960"/>
                <a:ext cx="8064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C4987DF-E16B-4CC0-A236-F60F7CC1A654}"/>
                  </a:ext>
                </a:extLst>
              </p14:cNvPr>
              <p14:cNvContentPartPr/>
              <p14:nvPr/>
            </p14:nvContentPartPr>
            <p14:xfrm>
              <a:off x="4874160" y="6461440"/>
              <a:ext cx="387720" cy="1580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C4987DF-E16B-4CC0-A236-F60F7CC1A65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56177" y="6443440"/>
                <a:ext cx="423327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2878AF8-2FCD-42BC-ABA6-4B31428DF7F1}"/>
                  </a:ext>
                </a:extLst>
              </p14:cNvPr>
              <p14:cNvContentPartPr/>
              <p14:nvPr/>
            </p14:nvContentPartPr>
            <p14:xfrm>
              <a:off x="3805680" y="6308800"/>
              <a:ext cx="873000" cy="396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2878AF8-2FCD-42BC-ABA6-4B31428DF7F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87680" y="6291176"/>
                <a:ext cx="908640" cy="431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ED5C5B7-42B1-45DC-B507-DB470A15A76C}"/>
                  </a:ext>
                </a:extLst>
              </p14:cNvPr>
              <p14:cNvContentPartPr/>
              <p14:nvPr/>
            </p14:nvContentPartPr>
            <p14:xfrm>
              <a:off x="2925120" y="6277480"/>
              <a:ext cx="711360" cy="275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ED5C5B7-42B1-45DC-B507-DB470A15A76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907480" y="6259480"/>
                <a:ext cx="74700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707E224-07AD-477D-968E-97E6F72F4E65}"/>
                  </a:ext>
                </a:extLst>
              </p14:cNvPr>
              <p14:cNvContentPartPr/>
              <p14:nvPr/>
            </p14:nvContentPartPr>
            <p14:xfrm>
              <a:off x="5457360" y="6440920"/>
              <a:ext cx="90360" cy="184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707E224-07AD-477D-968E-97E6F72F4E6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439360" y="6423280"/>
                <a:ext cx="126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3CDFA53-0205-4D6F-85E1-30151DC76B7E}"/>
                  </a:ext>
                </a:extLst>
              </p14:cNvPr>
              <p14:cNvContentPartPr/>
              <p14:nvPr/>
            </p14:nvContentPartPr>
            <p14:xfrm>
              <a:off x="6019320" y="6471520"/>
              <a:ext cx="433440" cy="1202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3CDFA53-0205-4D6F-85E1-30151DC76B7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001680" y="6453880"/>
                <a:ext cx="4690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76FD006D-3F53-4585-A5AC-25A3FD32AA63}"/>
                  </a:ext>
                </a:extLst>
              </p14:cNvPr>
              <p14:cNvContentPartPr/>
              <p14:nvPr/>
            </p14:nvContentPartPr>
            <p14:xfrm>
              <a:off x="5628000" y="6339400"/>
              <a:ext cx="297720" cy="2674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76FD006D-3F53-4585-A5AC-25A3FD32AA6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10360" y="6321736"/>
                <a:ext cx="333360" cy="303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27F862B8-04A4-4E26-825D-B962BA863D28}"/>
                  </a:ext>
                </a:extLst>
              </p14:cNvPr>
              <p14:cNvContentPartPr/>
              <p14:nvPr/>
            </p14:nvContentPartPr>
            <p14:xfrm>
              <a:off x="4834560" y="598840"/>
              <a:ext cx="3344040" cy="10116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27F862B8-04A4-4E26-825D-B962BA863D2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16562" y="581200"/>
                <a:ext cx="3379676" cy="10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9DF3BCC-80C8-4AF2-B9A4-AAD1004D35DC}"/>
                  </a:ext>
                </a:extLst>
              </p14:cNvPr>
              <p14:cNvContentPartPr/>
              <p14:nvPr/>
            </p14:nvContentPartPr>
            <p14:xfrm>
              <a:off x="7822200" y="6390160"/>
              <a:ext cx="257760" cy="212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9DF3BCC-80C8-4AF2-B9A4-AAD1004D35D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804560" y="6372490"/>
                <a:ext cx="293400" cy="248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76B9182-DA6B-4184-B6A5-B09D49D2A610}"/>
                  </a:ext>
                </a:extLst>
              </p14:cNvPr>
              <p14:cNvContentPartPr/>
              <p14:nvPr/>
            </p14:nvContentPartPr>
            <p14:xfrm>
              <a:off x="6864960" y="6380080"/>
              <a:ext cx="875520" cy="214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76B9182-DA6B-4184-B6A5-B09D49D2A61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846960" y="6362440"/>
                <a:ext cx="9111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3334CF-6BE7-4F75-8E44-F16BFF11B85F}"/>
                  </a:ext>
                </a:extLst>
              </p14:cNvPr>
              <p14:cNvContentPartPr/>
              <p14:nvPr/>
            </p14:nvContentPartPr>
            <p14:xfrm>
              <a:off x="6558960" y="6319240"/>
              <a:ext cx="156240" cy="503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3334CF-6BE7-4F75-8E44-F16BFF11B85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540960" y="6301240"/>
                <a:ext cx="1918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3BC42C-F8F6-4841-B13A-0001149370B1}"/>
                  </a:ext>
                </a:extLst>
              </p14:cNvPr>
              <p14:cNvContentPartPr/>
              <p14:nvPr/>
            </p14:nvContentPartPr>
            <p14:xfrm>
              <a:off x="8369040" y="6223480"/>
              <a:ext cx="415080" cy="472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3BC42C-F8F6-4841-B13A-0001149370B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351040" y="6205480"/>
                <a:ext cx="45072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FC7908F-5DA7-4411-ACB4-9D8F80BCFF54}"/>
                  </a:ext>
                </a:extLst>
              </p14:cNvPr>
              <p14:cNvContentPartPr/>
              <p14:nvPr/>
            </p14:nvContentPartPr>
            <p14:xfrm>
              <a:off x="3200880" y="3939640"/>
              <a:ext cx="300600" cy="150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FC7908F-5DA7-4411-ACB4-9D8F80BCFF5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183240" y="3922000"/>
                <a:ext cx="336240" cy="18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98024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9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14:cNvPr>
              <p14:cNvContentPartPr/>
              <p14:nvPr/>
            </p14:nvContentPartPr>
            <p14:xfrm>
              <a:off x="609240" y="152080"/>
              <a:ext cx="3006720" cy="520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600" y="134440"/>
                <a:ext cx="30423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14:cNvPr>
              <p14:cNvContentPartPr/>
              <p14:nvPr/>
            </p14:nvContentPartPr>
            <p14:xfrm>
              <a:off x="4551240" y="121480"/>
              <a:ext cx="279360" cy="13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3600" y="103527"/>
                <a:ext cx="315000" cy="174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14:cNvPr>
              <p14:cNvContentPartPr/>
              <p14:nvPr/>
            </p14:nvContentPartPr>
            <p14:xfrm>
              <a:off x="4023120" y="321640"/>
              <a:ext cx="741960" cy="29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5120" y="303640"/>
                <a:ext cx="7776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14:cNvPr>
              <p14:cNvContentPartPr/>
              <p14:nvPr/>
            </p14:nvContentPartPr>
            <p14:xfrm>
              <a:off x="5059560" y="385720"/>
              <a:ext cx="263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1560" y="36772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14:cNvPr>
              <p14:cNvContentPartPr/>
              <p14:nvPr/>
            </p14:nvContentPartPr>
            <p14:xfrm>
              <a:off x="5089800" y="476440"/>
              <a:ext cx="225000" cy="2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458800"/>
                <a:ext cx="260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14:cNvPr>
              <p14:cNvContentPartPr/>
              <p14:nvPr/>
            </p14:nvContentPartPr>
            <p14:xfrm>
              <a:off x="5528280" y="178720"/>
              <a:ext cx="1238400" cy="44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10280" y="160735"/>
                <a:ext cx="1274040" cy="47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14:cNvPr>
              <p14:cNvContentPartPr/>
              <p14:nvPr/>
            </p14:nvContentPartPr>
            <p14:xfrm>
              <a:off x="6860280" y="609280"/>
              <a:ext cx="68760" cy="105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2280" y="591280"/>
                <a:ext cx="104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14:cNvPr>
              <p14:cNvContentPartPr/>
              <p14:nvPr/>
            </p14:nvContentPartPr>
            <p14:xfrm>
              <a:off x="7135320" y="273760"/>
              <a:ext cx="1104120" cy="32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17680" y="256101"/>
                <a:ext cx="1139760" cy="362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14:cNvPr>
              <p14:cNvContentPartPr/>
              <p14:nvPr/>
            </p14:nvContentPartPr>
            <p14:xfrm>
              <a:off x="1371000" y="863440"/>
              <a:ext cx="816840" cy="394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53360" y="845440"/>
                <a:ext cx="85248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14:cNvPr>
              <p14:cNvContentPartPr/>
              <p14:nvPr/>
            </p14:nvContentPartPr>
            <p14:xfrm>
              <a:off x="385680" y="945520"/>
              <a:ext cx="792000" cy="25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32" y="927520"/>
                <a:ext cx="827656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14:cNvPr>
              <p14:cNvContentPartPr/>
              <p14:nvPr/>
            </p14:nvContentPartPr>
            <p14:xfrm>
              <a:off x="2497440" y="853000"/>
              <a:ext cx="187560" cy="53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79440" y="835000"/>
                <a:ext cx="22320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14:cNvPr>
              <p14:cNvContentPartPr/>
              <p14:nvPr/>
            </p14:nvContentPartPr>
            <p14:xfrm>
              <a:off x="3118800" y="975760"/>
              <a:ext cx="163440" cy="230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0800" y="957760"/>
                <a:ext cx="1990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14:cNvPr>
              <p14:cNvContentPartPr/>
              <p14:nvPr/>
            </p14:nvContentPartPr>
            <p14:xfrm>
              <a:off x="3098280" y="819880"/>
              <a:ext cx="234720" cy="7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80640" y="801880"/>
                <a:ext cx="270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14:cNvPr>
              <p14:cNvContentPartPr/>
              <p14:nvPr/>
            </p14:nvContentPartPr>
            <p14:xfrm>
              <a:off x="3515160" y="995560"/>
              <a:ext cx="20232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97160" y="977560"/>
                <a:ext cx="237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14:cNvPr>
              <p14:cNvContentPartPr/>
              <p14:nvPr/>
            </p14:nvContentPartPr>
            <p14:xfrm>
              <a:off x="3555840" y="1096360"/>
              <a:ext cx="17820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37840" y="1078360"/>
                <a:ext cx="213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14:cNvPr>
              <p14:cNvContentPartPr/>
              <p14:nvPr/>
            </p14:nvContentPartPr>
            <p14:xfrm>
              <a:off x="3555840" y="1208320"/>
              <a:ext cx="163800" cy="2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7840" y="1190680"/>
                <a:ext cx="199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14:cNvPr>
              <p14:cNvContentPartPr/>
              <p14:nvPr/>
            </p14:nvContentPartPr>
            <p14:xfrm>
              <a:off x="3088200" y="761560"/>
              <a:ext cx="25488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70560" y="743920"/>
                <a:ext cx="29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14:cNvPr>
              <p14:cNvContentPartPr/>
              <p14:nvPr/>
            </p14:nvContentPartPr>
            <p14:xfrm>
              <a:off x="5385360" y="751480"/>
              <a:ext cx="1573200" cy="387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67720" y="733824"/>
                <a:ext cx="1608840" cy="42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14:cNvPr>
              <p14:cNvContentPartPr/>
              <p14:nvPr/>
            </p14:nvContentPartPr>
            <p14:xfrm>
              <a:off x="3891000" y="904480"/>
              <a:ext cx="1108080" cy="255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72994" y="886840"/>
                <a:ext cx="1143732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F1E81BD-3D98-4D0A-AB7C-45A0F4F7E71B}"/>
                  </a:ext>
                </a:extLst>
              </p14:cNvPr>
              <p14:cNvContentPartPr/>
              <p14:nvPr/>
            </p14:nvContentPartPr>
            <p14:xfrm>
              <a:off x="569640" y="1716640"/>
              <a:ext cx="640800" cy="238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F1E81BD-3D98-4D0A-AB7C-45A0F4F7E7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1990" y="1698613"/>
                <a:ext cx="676460" cy="274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CC53C91-23E7-4487-A304-BE23AC55CF6B}"/>
                  </a:ext>
                </a:extLst>
              </p14:cNvPr>
              <p14:cNvContentPartPr/>
              <p14:nvPr/>
            </p14:nvContentPartPr>
            <p14:xfrm>
              <a:off x="3027360" y="1554280"/>
              <a:ext cx="1291680" cy="397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CC53C91-23E7-4487-A304-BE23AC55CF6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09360" y="1536280"/>
                <a:ext cx="132732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0A4A2E-F0CB-41D1-8251-823F5A60AE90}"/>
                  </a:ext>
                </a:extLst>
              </p14:cNvPr>
              <p14:cNvContentPartPr/>
              <p14:nvPr/>
            </p14:nvContentPartPr>
            <p14:xfrm>
              <a:off x="1753680" y="1732840"/>
              <a:ext cx="938520" cy="198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0A4A2E-F0CB-41D1-8251-823F5A60AE9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36040" y="1714840"/>
                <a:ext cx="974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90C5CAE-FDA0-41B5-9614-B35D70144D91}"/>
                  </a:ext>
                </a:extLst>
              </p14:cNvPr>
              <p14:cNvContentPartPr/>
              <p14:nvPr/>
            </p14:nvContentPartPr>
            <p14:xfrm>
              <a:off x="4739520" y="1650760"/>
              <a:ext cx="285120" cy="401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90C5CAE-FDA0-41B5-9614-B35D70144D9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21880" y="1633120"/>
                <a:ext cx="32076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136F801-AE64-43EC-B430-6DE95D24597C}"/>
                  </a:ext>
                </a:extLst>
              </p14:cNvPr>
              <p14:cNvContentPartPr/>
              <p14:nvPr/>
            </p14:nvContentPartPr>
            <p14:xfrm>
              <a:off x="5232000" y="1460680"/>
              <a:ext cx="210960" cy="63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136F801-AE64-43EC-B430-6DE95D24597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14000" y="1443040"/>
                <a:ext cx="246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BC0F7E5-3EB1-4A5C-B096-DC0C60AA568F}"/>
                  </a:ext>
                </a:extLst>
              </p14:cNvPr>
              <p14:cNvContentPartPr/>
              <p14:nvPr/>
            </p14:nvContentPartPr>
            <p14:xfrm>
              <a:off x="5194200" y="1634920"/>
              <a:ext cx="265680" cy="319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BC0F7E5-3EB1-4A5C-B096-DC0C60AA568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76200" y="1617300"/>
                <a:ext cx="301320" cy="3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85B152-286E-49C8-9E15-6395F9FE195B}"/>
                  </a:ext>
                </a:extLst>
              </p14:cNvPr>
              <p14:cNvContentPartPr/>
              <p14:nvPr/>
            </p14:nvContentPartPr>
            <p14:xfrm>
              <a:off x="5750400" y="1797640"/>
              <a:ext cx="192240" cy="10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85B152-286E-49C8-9E15-6395F9FE195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32400" y="177964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F7C2B7D-D369-4D44-A385-0A152822F971}"/>
                  </a:ext>
                </a:extLst>
              </p14:cNvPr>
              <p14:cNvContentPartPr/>
              <p14:nvPr/>
            </p14:nvContentPartPr>
            <p14:xfrm>
              <a:off x="5750400" y="1899880"/>
              <a:ext cx="14436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F7C2B7D-D369-4D44-A385-0A152822F97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32400" y="1881880"/>
                <a:ext cx="180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55359B-4BF4-469D-B8D9-46E0E8418438}"/>
                  </a:ext>
                </a:extLst>
              </p14:cNvPr>
              <p14:cNvContentPartPr/>
              <p14:nvPr/>
            </p14:nvContentPartPr>
            <p14:xfrm>
              <a:off x="6112200" y="1742560"/>
              <a:ext cx="37332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55359B-4BF4-469D-B8D9-46E0E841843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94560" y="1724920"/>
                <a:ext cx="4089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6EDBF0D-8875-4667-BE99-8D62D9D806AA}"/>
                  </a:ext>
                </a:extLst>
              </p14:cNvPr>
              <p14:cNvContentPartPr/>
              <p14:nvPr/>
            </p14:nvContentPartPr>
            <p14:xfrm>
              <a:off x="6659760" y="1777480"/>
              <a:ext cx="322560" cy="162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6EDBF0D-8875-4667-BE99-8D62D9D806A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42120" y="1759840"/>
                <a:ext cx="3582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DC4A072-5CF2-431E-AFDE-86D6E2B87FB5}"/>
                  </a:ext>
                </a:extLst>
              </p14:cNvPr>
              <p14:cNvContentPartPr/>
              <p14:nvPr/>
            </p14:nvContentPartPr>
            <p14:xfrm>
              <a:off x="6684960" y="1580560"/>
              <a:ext cx="274680" cy="85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DC4A072-5CF2-431E-AFDE-86D6E2B87FB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66960" y="1562560"/>
                <a:ext cx="310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6300171-65E6-4F7B-A5DB-F9EB71A5C08F}"/>
                  </a:ext>
                </a:extLst>
              </p14:cNvPr>
              <p14:cNvContentPartPr/>
              <p14:nvPr/>
            </p14:nvContentPartPr>
            <p14:xfrm>
              <a:off x="6654720" y="1472560"/>
              <a:ext cx="306360" cy="11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6300171-65E6-4F7B-A5DB-F9EB71A5C08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36720" y="1454920"/>
                <a:ext cx="342000" cy="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7117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14:cNvPr>
              <p14:cNvContentPartPr/>
              <p14:nvPr/>
            </p14:nvContentPartPr>
            <p14:xfrm>
              <a:off x="609240" y="152080"/>
              <a:ext cx="3006720" cy="520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8E8877-569A-4BFC-8386-687D580009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600" y="134440"/>
                <a:ext cx="30423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14:cNvPr>
              <p14:cNvContentPartPr/>
              <p14:nvPr/>
            </p14:nvContentPartPr>
            <p14:xfrm>
              <a:off x="4551240" y="121480"/>
              <a:ext cx="279360" cy="13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D264A4-2239-4CC7-A829-94751BE20E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3600" y="103527"/>
                <a:ext cx="315000" cy="174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14:cNvPr>
              <p14:cNvContentPartPr/>
              <p14:nvPr/>
            </p14:nvContentPartPr>
            <p14:xfrm>
              <a:off x="4023120" y="321640"/>
              <a:ext cx="741960" cy="29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B06879-85C3-4DA6-A2B5-2DCB8DE3F7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5120" y="303640"/>
                <a:ext cx="7776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14:cNvPr>
              <p14:cNvContentPartPr/>
              <p14:nvPr/>
            </p14:nvContentPartPr>
            <p14:xfrm>
              <a:off x="5059560" y="385720"/>
              <a:ext cx="263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44FB21-99C2-4034-B842-9CB4C2281A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1560" y="36772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14:cNvPr>
              <p14:cNvContentPartPr/>
              <p14:nvPr/>
            </p14:nvContentPartPr>
            <p14:xfrm>
              <a:off x="5089800" y="476440"/>
              <a:ext cx="225000" cy="2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B63B40-7B31-49FF-8CC7-70CCC78E53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458800"/>
                <a:ext cx="260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14:cNvPr>
              <p14:cNvContentPartPr/>
              <p14:nvPr/>
            </p14:nvContentPartPr>
            <p14:xfrm>
              <a:off x="5528280" y="178720"/>
              <a:ext cx="1238400" cy="44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28EE36C-4736-414D-85DF-00BA329645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10280" y="160735"/>
                <a:ext cx="1274040" cy="47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14:cNvPr>
              <p14:cNvContentPartPr/>
              <p14:nvPr/>
            </p14:nvContentPartPr>
            <p14:xfrm>
              <a:off x="6860280" y="609280"/>
              <a:ext cx="68760" cy="105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1FB0DF-DC5D-4D21-AAE5-BC325342FF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2280" y="591280"/>
                <a:ext cx="104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14:cNvPr>
              <p14:cNvContentPartPr/>
              <p14:nvPr/>
            </p14:nvContentPartPr>
            <p14:xfrm>
              <a:off x="7135320" y="273760"/>
              <a:ext cx="1104120" cy="32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F4DCA0-6E1E-4E1C-8108-9D88E43C4F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17680" y="256101"/>
                <a:ext cx="1139760" cy="362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14:cNvPr>
              <p14:cNvContentPartPr/>
              <p14:nvPr/>
            </p14:nvContentPartPr>
            <p14:xfrm>
              <a:off x="1371000" y="863440"/>
              <a:ext cx="816840" cy="394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2D8195-DAEA-4F17-8734-8DBAB40ECD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53360" y="845440"/>
                <a:ext cx="85248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14:cNvPr>
              <p14:cNvContentPartPr/>
              <p14:nvPr/>
            </p14:nvContentPartPr>
            <p14:xfrm>
              <a:off x="385680" y="945520"/>
              <a:ext cx="792000" cy="25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DBAD795-DA80-41CD-8E9A-E5F74C8648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32" y="927520"/>
                <a:ext cx="827656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14:cNvPr>
              <p14:cNvContentPartPr/>
              <p14:nvPr/>
            </p14:nvContentPartPr>
            <p14:xfrm>
              <a:off x="2497440" y="853000"/>
              <a:ext cx="187560" cy="53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DE9447-113A-4D46-A860-B7A9FC066A6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79440" y="835000"/>
                <a:ext cx="22320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14:cNvPr>
              <p14:cNvContentPartPr/>
              <p14:nvPr/>
            </p14:nvContentPartPr>
            <p14:xfrm>
              <a:off x="3118800" y="975760"/>
              <a:ext cx="163440" cy="230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8C8C19-4C3C-472E-A669-99ADBBABE2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0800" y="957760"/>
                <a:ext cx="1990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14:cNvPr>
              <p14:cNvContentPartPr/>
              <p14:nvPr/>
            </p14:nvContentPartPr>
            <p14:xfrm>
              <a:off x="3098280" y="819880"/>
              <a:ext cx="234720" cy="7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A50004-7FC4-4EB6-AF62-2E49008B71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80640" y="801880"/>
                <a:ext cx="270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14:cNvPr>
              <p14:cNvContentPartPr/>
              <p14:nvPr/>
            </p14:nvContentPartPr>
            <p14:xfrm>
              <a:off x="3515160" y="995560"/>
              <a:ext cx="20232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01CA95-C335-4161-826C-A32FFDD5E86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97160" y="977560"/>
                <a:ext cx="237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14:cNvPr>
              <p14:cNvContentPartPr/>
              <p14:nvPr/>
            </p14:nvContentPartPr>
            <p14:xfrm>
              <a:off x="3555840" y="1096360"/>
              <a:ext cx="17820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99D080-94F7-45EE-A1C4-9FBAD1F23BD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37840" y="1078360"/>
                <a:ext cx="213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14:cNvPr>
              <p14:cNvContentPartPr/>
              <p14:nvPr/>
            </p14:nvContentPartPr>
            <p14:xfrm>
              <a:off x="3555840" y="1208320"/>
              <a:ext cx="163800" cy="2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F0F2DD-F0CD-4D6E-8331-35F021EE95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7840" y="1190680"/>
                <a:ext cx="199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14:cNvPr>
              <p14:cNvContentPartPr/>
              <p14:nvPr/>
            </p14:nvContentPartPr>
            <p14:xfrm>
              <a:off x="3088200" y="761560"/>
              <a:ext cx="25488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553D529-E45C-4817-9CF4-D300A783DD1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70560" y="743920"/>
                <a:ext cx="29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14:cNvPr>
              <p14:cNvContentPartPr/>
              <p14:nvPr/>
            </p14:nvContentPartPr>
            <p14:xfrm>
              <a:off x="5385360" y="751480"/>
              <a:ext cx="1573200" cy="387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6D447D0-CB29-4004-B070-FFFCCB32575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67720" y="733824"/>
                <a:ext cx="1608840" cy="42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14:cNvPr>
              <p14:cNvContentPartPr/>
              <p14:nvPr/>
            </p14:nvContentPartPr>
            <p14:xfrm>
              <a:off x="3891000" y="904480"/>
              <a:ext cx="1108080" cy="255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48DEB0-B7D3-47D3-B1E6-F5A3937EA76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72994" y="886840"/>
                <a:ext cx="1143732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F1E81BD-3D98-4D0A-AB7C-45A0F4F7E71B}"/>
                  </a:ext>
                </a:extLst>
              </p14:cNvPr>
              <p14:cNvContentPartPr/>
              <p14:nvPr/>
            </p14:nvContentPartPr>
            <p14:xfrm>
              <a:off x="569640" y="1716640"/>
              <a:ext cx="640800" cy="238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F1E81BD-3D98-4D0A-AB7C-45A0F4F7E7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1990" y="1698613"/>
                <a:ext cx="676460" cy="274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CC53C91-23E7-4487-A304-BE23AC55CF6B}"/>
                  </a:ext>
                </a:extLst>
              </p14:cNvPr>
              <p14:cNvContentPartPr/>
              <p14:nvPr/>
            </p14:nvContentPartPr>
            <p14:xfrm>
              <a:off x="3027360" y="1554280"/>
              <a:ext cx="1291680" cy="397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CC53C91-23E7-4487-A304-BE23AC55CF6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09360" y="1536280"/>
                <a:ext cx="132732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0A4A2E-F0CB-41D1-8251-823F5A60AE90}"/>
                  </a:ext>
                </a:extLst>
              </p14:cNvPr>
              <p14:cNvContentPartPr/>
              <p14:nvPr/>
            </p14:nvContentPartPr>
            <p14:xfrm>
              <a:off x="1753680" y="1732840"/>
              <a:ext cx="938520" cy="198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0A4A2E-F0CB-41D1-8251-823F5A60AE9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36040" y="1714840"/>
                <a:ext cx="974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90C5CAE-FDA0-41B5-9614-B35D70144D91}"/>
                  </a:ext>
                </a:extLst>
              </p14:cNvPr>
              <p14:cNvContentPartPr/>
              <p14:nvPr/>
            </p14:nvContentPartPr>
            <p14:xfrm>
              <a:off x="4739520" y="1650760"/>
              <a:ext cx="285120" cy="401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90C5CAE-FDA0-41B5-9614-B35D70144D9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21880" y="1633120"/>
                <a:ext cx="32076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136F801-AE64-43EC-B430-6DE95D24597C}"/>
                  </a:ext>
                </a:extLst>
              </p14:cNvPr>
              <p14:cNvContentPartPr/>
              <p14:nvPr/>
            </p14:nvContentPartPr>
            <p14:xfrm>
              <a:off x="5232000" y="1460680"/>
              <a:ext cx="210960" cy="63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136F801-AE64-43EC-B430-6DE95D24597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14000" y="1443040"/>
                <a:ext cx="246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BC0F7E5-3EB1-4A5C-B096-DC0C60AA568F}"/>
                  </a:ext>
                </a:extLst>
              </p14:cNvPr>
              <p14:cNvContentPartPr/>
              <p14:nvPr/>
            </p14:nvContentPartPr>
            <p14:xfrm>
              <a:off x="5194200" y="1634920"/>
              <a:ext cx="265680" cy="319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BC0F7E5-3EB1-4A5C-B096-DC0C60AA568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76200" y="1617300"/>
                <a:ext cx="301320" cy="3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85B152-286E-49C8-9E15-6395F9FE195B}"/>
                  </a:ext>
                </a:extLst>
              </p14:cNvPr>
              <p14:cNvContentPartPr/>
              <p14:nvPr/>
            </p14:nvContentPartPr>
            <p14:xfrm>
              <a:off x="5750400" y="1797640"/>
              <a:ext cx="192240" cy="10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85B152-286E-49C8-9E15-6395F9FE195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32400" y="177964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F7C2B7D-D369-4D44-A385-0A152822F971}"/>
                  </a:ext>
                </a:extLst>
              </p14:cNvPr>
              <p14:cNvContentPartPr/>
              <p14:nvPr/>
            </p14:nvContentPartPr>
            <p14:xfrm>
              <a:off x="5750400" y="1899880"/>
              <a:ext cx="14436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F7C2B7D-D369-4D44-A385-0A152822F97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32400" y="1881880"/>
                <a:ext cx="180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55359B-4BF4-469D-B8D9-46E0E8418438}"/>
                  </a:ext>
                </a:extLst>
              </p14:cNvPr>
              <p14:cNvContentPartPr/>
              <p14:nvPr/>
            </p14:nvContentPartPr>
            <p14:xfrm>
              <a:off x="6112200" y="1742560"/>
              <a:ext cx="37332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55359B-4BF4-469D-B8D9-46E0E841843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94560" y="1724920"/>
                <a:ext cx="4089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6EDBF0D-8875-4667-BE99-8D62D9D806AA}"/>
                  </a:ext>
                </a:extLst>
              </p14:cNvPr>
              <p14:cNvContentPartPr/>
              <p14:nvPr/>
            </p14:nvContentPartPr>
            <p14:xfrm>
              <a:off x="6659760" y="1777480"/>
              <a:ext cx="322560" cy="162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6EDBF0D-8875-4667-BE99-8D62D9D806A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42120" y="1759840"/>
                <a:ext cx="3582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DC4A072-5CF2-431E-AFDE-86D6E2B87FB5}"/>
                  </a:ext>
                </a:extLst>
              </p14:cNvPr>
              <p14:cNvContentPartPr/>
              <p14:nvPr/>
            </p14:nvContentPartPr>
            <p14:xfrm>
              <a:off x="6684960" y="1580560"/>
              <a:ext cx="274680" cy="85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DC4A072-5CF2-431E-AFDE-86D6E2B87FB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66960" y="1562560"/>
                <a:ext cx="310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6300171-65E6-4F7B-A5DB-F9EB71A5C08F}"/>
                  </a:ext>
                </a:extLst>
              </p14:cNvPr>
              <p14:cNvContentPartPr/>
              <p14:nvPr/>
            </p14:nvContentPartPr>
            <p14:xfrm>
              <a:off x="6654720" y="1472560"/>
              <a:ext cx="306360" cy="11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6300171-65E6-4F7B-A5DB-F9EB71A5C08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36720" y="1454920"/>
                <a:ext cx="342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4FB7382-0F4A-40A3-B17A-1174DAF46053}"/>
                  </a:ext>
                </a:extLst>
              </p14:cNvPr>
              <p14:cNvContentPartPr/>
              <p14:nvPr/>
            </p14:nvContentPartPr>
            <p14:xfrm>
              <a:off x="7254120" y="1665880"/>
              <a:ext cx="389160" cy="307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4FB7382-0F4A-40A3-B17A-1174DAF4605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36137" y="1648240"/>
                <a:ext cx="424767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8C27F89-1ADE-4609-9CEB-4A0EF8161AEC}"/>
                  </a:ext>
                </a:extLst>
              </p14:cNvPr>
              <p14:cNvContentPartPr/>
              <p14:nvPr/>
            </p14:nvContentPartPr>
            <p14:xfrm>
              <a:off x="7924440" y="1718440"/>
              <a:ext cx="834480" cy="234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8C27F89-1ADE-4609-9CEB-4A0EF8161AE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06448" y="1700440"/>
                <a:ext cx="87010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6670479-8CE9-4EE1-91A9-E695FB122CD6}"/>
                  </a:ext>
                </a:extLst>
              </p14:cNvPr>
              <p14:cNvContentPartPr/>
              <p14:nvPr/>
            </p14:nvContentPartPr>
            <p14:xfrm>
              <a:off x="5479680" y="2305960"/>
              <a:ext cx="514800" cy="20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6670479-8CE9-4EE1-91A9-E695FB122C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61680" y="2288320"/>
                <a:ext cx="550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454B406-F2F7-443E-9007-9AAC15850CE6}"/>
                  </a:ext>
                </a:extLst>
              </p14:cNvPr>
              <p14:cNvContentPartPr/>
              <p14:nvPr/>
            </p14:nvContentPartPr>
            <p14:xfrm>
              <a:off x="4269720" y="2194360"/>
              <a:ext cx="961920" cy="326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454B406-F2F7-443E-9007-9AAC15850CE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52080" y="2176360"/>
                <a:ext cx="9975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2D95C8A-0877-492D-84F9-C4B6410BE1F8}"/>
                  </a:ext>
                </a:extLst>
              </p14:cNvPr>
              <p14:cNvContentPartPr/>
              <p14:nvPr/>
            </p14:nvContentPartPr>
            <p14:xfrm>
              <a:off x="6358800" y="2367880"/>
              <a:ext cx="264600" cy="1116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2D95C8A-0877-492D-84F9-C4B6410BE1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41160" y="2349880"/>
                <a:ext cx="3002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12A2DED-63EA-463A-AADC-F4F90E91C90D}"/>
                  </a:ext>
                </a:extLst>
              </p14:cNvPr>
              <p14:cNvContentPartPr/>
              <p14:nvPr/>
            </p14:nvContentPartPr>
            <p14:xfrm>
              <a:off x="3596520" y="2890600"/>
              <a:ext cx="125640" cy="216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12A2DED-63EA-463A-AADC-F4F90E91C90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78520" y="2872960"/>
                <a:ext cx="1612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4D3E44A-D5EC-4C4A-B7C3-FC67793034CB}"/>
                  </a:ext>
                </a:extLst>
              </p14:cNvPr>
              <p14:cNvContentPartPr/>
              <p14:nvPr/>
            </p14:nvContentPartPr>
            <p14:xfrm>
              <a:off x="3494640" y="2358880"/>
              <a:ext cx="662760" cy="475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4D3E44A-D5EC-4C4A-B7C3-FC67793034C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76640" y="2341240"/>
                <a:ext cx="69840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62C1759-A5B4-4FE4-96BA-42F6FA459B9C}"/>
                  </a:ext>
                </a:extLst>
              </p14:cNvPr>
              <p14:cNvContentPartPr/>
              <p14:nvPr/>
            </p14:nvContentPartPr>
            <p14:xfrm>
              <a:off x="436440" y="2163400"/>
              <a:ext cx="2896560" cy="1198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62C1759-A5B4-4FE4-96BA-42F6FA459B9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8800" y="2145755"/>
                <a:ext cx="2932200" cy="1234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45046B6-CBA2-4D6C-AC78-5E40EA93BE7B}"/>
                  </a:ext>
                </a:extLst>
              </p14:cNvPr>
              <p14:cNvContentPartPr/>
              <p14:nvPr/>
            </p14:nvContentPartPr>
            <p14:xfrm>
              <a:off x="4135800" y="2876200"/>
              <a:ext cx="375840" cy="169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45046B6-CBA2-4D6C-AC78-5E40EA93BE7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18160" y="2858560"/>
                <a:ext cx="411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2C15835-7AD6-4B6B-A85E-203C02A33594}"/>
                  </a:ext>
                </a:extLst>
              </p14:cNvPr>
              <p14:cNvContentPartPr/>
              <p14:nvPr/>
            </p14:nvContentPartPr>
            <p14:xfrm>
              <a:off x="4648800" y="2925880"/>
              <a:ext cx="4320" cy="525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2C15835-7AD6-4B6B-A85E-203C02A3359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631160" y="2907880"/>
                <a:ext cx="399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5002A70-F4C6-4AD6-B5A8-9D0AE8135C86}"/>
                  </a:ext>
                </a:extLst>
              </p14:cNvPr>
              <p14:cNvContentPartPr/>
              <p14:nvPr/>
            </p14:nvContentPartPr>
            <p14:xfrm>
              <a:off x="4632600" y="2753080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5002A70-F4C6-4AD6-B5A8-9D0AE8135C8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614600" y="2735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7D48AE9-5C49-471A-9A72-F2055A553447}"/>
                  </a:ext>
                </a:extLst>
              </p14:cNvPr>
              <p14:cNvContentPartPr/>
              <p14:nvPr/>
            </p14:nvContentPartPr>
            <p14:xfrm>
              <a:off x="4795320" y="2691880"/>
              <a:ext cx="21600" cy="306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7D48AE9-5C49-471A-9A72-F2055A5534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777320" y="2674240"/>
                <a:ext cx="57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6036F4E-C2CB-4A92-85E8-91C15F8F62ED}"/>
                  </a:ext>
                </a:extLst>
              </p14:cNvPr>
              <p14:cNvContentPartPr/>
              <p14:nvPr/>
            </p14:nvContentPartPr>
            <p14:xfrm>
              <a:off x="4734120" y="2817160"/>
              <a:ext cx="197280" cy="583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6036F4E-C2CB-4A92-85E8-91C15F8F62E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716480" y="2799160"/>
                <a:ext cx="2329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9FB0211-49ED-4049-AFF6-D2DA81E9513A}"/>
                  </a:ext>
                </a:extLst>
              </p14:cNvPr>
              <p14:cNvContentPartPr/>
              <p14:nvPr/>
            </p14:nvContentPartPr>
            <p14:xfrm>
              <a:off x="4956960" y="2681800"/>
              <a:ext cx="190080" cy="3175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9FB0211-49ED-4049-AFF6-D2DA81E9513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39320" y="2664160"/>
                <a:ext cx="2257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D5E5460-F69D-45CA-A8CE-455E12184672}"/>
                  </a:ext>
                </a:extLst>
              </p14:cNvPr>
              <p14:cNvContentPartPr/>
              <p14:nvPr/>
            </p14:nvContentPartPr>
            <p14:xfrm>
              <a:off x="5495880" y="2854600"/>
              <a:ext cx="347400" cy="193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D5E5460-F69D-45CA-A8CE-455E1218467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78240" y="2836960"/>
                <a:ext cx="3830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2FC967A-C56A-4CEC-8C01-05A6563D6C66}"/>
                  </a:ext>
                </a:extLst>
              </p14:cNvPr>
              <p14:cNvContentPartPr/>
              <p14:nvPr/>
            </p14:nvContentPartPr>
            <p14:xfrm>
              <a:off x="5991240" y="2805640"/>
              <a:ext cx="638640" cy="1875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2FC967A-C56A-4CEC-8C01-05A6563D6C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973600" y="2787674"/>
                <a:ext cx="674280" cy="223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DB575D8-7ED7-42F5-95C2-06E05C8F6A9A}"/>
                  </a:ext>
                </a:extLst>
              </p14:cNvPr>
              <p14:cNvContentPartPr/>
              <p14:nvPr/>
            </p14:nvContentPartPr>
            <p14:xfrm>
              <a:off x="6892320" y="2185720"/>
              <a:ext cx="1208160" cy="7966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DB575D8-7ED7-42F5-95C2-06E05C8F6A9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74675" y="2167720"/>
                <a:ext cx="1243811" cy="8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2D30CEB-6EC2-4CED-8255-4C51152B829B}"/>
                  </a:ext>
                </a:extLst>
              </p14:cNvPr>
              <p14:cNvContentPartPr/>
              <p14:nvPr/>
            </p14:nvContentPartPr>
            <p14:xfrm>
              <a:off x="7894920" y="2758120"/>
              <a:ext cx="218160" cy="288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2D30CEB-6EC2-4CED-8255-4C51152B829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77280" y="2740120"/>
                <a:ext cx="2538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A4BA7F3-EFA8-4E7D-B144-8F92B44925DA}"/>
                  </a:ext>
                </a:extLst>
              </p14:cNvPr>
              <p14:cNvContentPartPr/>
              <p14:nvPr/>
            </p14:nvContentPartPr>
            <p14:xfrm>
              <a:off x="8117760" y="2794840"/>
              <a:ext cx="352800" cy="2325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A4BA7F3-EFA8-4E7D-B144-8F92B44925D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099760" y="2777200"/>
                <a:ext cx="3884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7187EBD-AC68-45B3-A1EA-6C4FF64F7F01}"/>
                  </a:ext>
                </a:extLst>
              </p14:cNvPr>
              <p14:cNvContentPartPr/>
              <p14:nvPr/>
            </p14:nvContentPartPr>
            <p14:xfrm>
              <a:off x="8567400" y="2966560"/>
              <a:ext cx="41400" cy="1026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7187EBD-AC68-45B3-A1EA-6C4FF64F7F0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549400" y="2948560"/>
                <a:ext cx="770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A0706E9-527B-4B46-BBDF-D5C6AC7FE524}"/>
                  </a:ext>
                </a:extLst>
              </p14:cNvPr>
              <p14:cNvContentPartPr/>
              <p14:nvPr/>
            </p14:nvContentPartPr>
            <p14:xfrm>
              <a:off x="8645520" y="2864680"/>
              <a:ext cx="360" cy="4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A0706E9-527B-4B46-BBDF-D5C6AC7FE52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627880" y="2847040"/>
                <a:ext cx="36000" cy="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0242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51573</TotalTime>
  <Words>74</Words>
  <Application>Microsoft Office PowerPoint</Application>
  <PresentationFormat>On-screen Show (4:3)</PresentationFormat>
  <Paragraphs>74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350</cp:revision>
  <dcterms:created xsi:type="dcterms:W3CDTF">2010-09-30T20:09:09Z</dcterms:created>
  <dcterms:modified xsi:type="dcterms:W3CDTF">2020-09-30T15:29:48Z</dcterms:modified>
</cp:coreProperties>
</file>